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2363" r:id="rId4"/>
    <p:sldId id="2364" r:id="rId5"/>
    <p:sldId id="2365" r:id="rId6"/>
    <p:sldId id="2536" r:id="rId7"/>
    <p:sldId id="2439" r:id="rId8"/>
    <p:sldId id="2494" r:id="rId9"/>
    <p:sldId id="2496" r:id="rId10"/>
    <p:sldId id="639" r:id="rId11"/>
    <p:sldId id="642" r:id="rId12"/>
    <p:sldId id="2427" r:id="rId13"/>
    <p:sldId id="2581" r:id="rId14"/>
    <p:sldId id="2558" r:id="rId15"/>
    <p:sldId id="2559" r:id="rId16"/>
    <p:sldId id="2560" r:id="rId17"/>
    <p:sldId id="2561" r:id="rId18"/>
    <p:sldId id="2570" r:id="rId19"/>
    <p:sldId id="2571" r:id="rId20"/>
    <p:sldId id="2562" r:id="rId21"/>
    <p:sldId id="2563" r:id="rId22"/>
    <p:sldId id="2568" r:id="rId23"/>
    <p:sldId id="2579" r:id="rId24"/>
    <p:sldId id="2499" r:id="rId25"/>
    <p:sldId id="2443" r:id="rId26"/>
    <p:sldId id="2450" r:id="rId27"/>
    <p:sldId id="2449" r:id="rId28"/>
    <p:sldId id="2451" r:id="rId29"/>
    <p:sldId id="2453" r:id="rId30"/>
    <p:sldId id="2452" r:id="rId31"/>
    <p:sldId id="2554" r:id="rId32"/>
    <p:sldId id="2556" r:id="rId33"/>
    <p:sldId id="2557" r:id="rId34"/>
    <p:sldId id="2574" r:id="rId35"/>
    <p:sldId id="2576" r:id="rId36"/>
    <p:sldId id="2575" r:id="rId37"/>
    <p:sldId id="2577" r:id="rId38"/>
    <p:sldId id="2578" r:id="rId39"/>
    <p:sldId id="2529" r:id="rId40"/>
    <p:sldId id="2531" r:id="rId41"/>
    <p:sldId id="2491" r:id="rId42"/>
    <p:sldId id="2492" r:id="rId43"/>
    <p:sldId id="2468" r:id="rId44"/>
    <p:sldId id="2469" r:id="rId45"/>
    <p:sldId id="2470" r:id="rId46"/>
    <p:sldId id="2471" r:id="rId47"/>
    <p:sldId id="2565" r:id="rId48"/>
    <p:sldId id="2566" r:id="rId49"/>
    <p:sldId id="2544" r:id="rId50"/>
    <p:sldId id="2551" r:id="rId51"/>
    <p:sldId id="2549" r:id="rId52"/>
    <p:sldId id="2550" r:id="rId53"/>
    <p:sldId id="2553" r:id="rId54"/>
    <p:sldId id="2545" r:id="rId55"/>
    <p:sldId id="2580" r:id="rId56"/>
    <p:sldId id="2546" r:id="rId57"/>
    <p:sldId id="2547" r:id="rId58"/>
    <p:sldId id="260" r:id="rId59"/>
    <p:sldId id="2569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591D9880-02AD-49C2-821C-00AE76954B52}">
          <p14:sldIdLst>
            <p14:sldId id="256"/>
          </p14:sldIdLst>
        </p14:section>
        <p14:section name="AD intro" id="{6446B354-FB4E-4D60-B5D5-A5E12AC2B5A6}">
          <p14:sldIdLst>
            <p14:sldId id="2363"/>
            <p14:sldId id="2364"/>
            <p14:sldId id="2365"/>
            <p14:sldId id="2536"/>
            <p14:sldId id="2439"/>
            <p14:sldId id="2494"/>
            <p14:sldId id="2496"/>
          </p14:sldIdLst>
        </p14:section>
        <p14:section name="Documentation" id="{220E512B-9BF4-41F2-B778-A67AAC31BECA}">
          <p14:sldIdLst>
            <p14:sldId id="639"/>
            <p14:sldId id="642"/>
          </p14:sldIdLst>
        </p14:section>
        <p14:section name="automatic illustration" id="{209AD1A7-756B-430D-9F49-99B2525FEA08}">
          <p14:sldIdLst>
            <p14:sldId id="2427"/>
            <p14:sldId id="2581"/>
            <p14:sldId id="2558"/>
            <p14:sldId id="2559"/>
            <p14:sldId id="2560"/>
            <p14:sldId id="2561"/>
            <p14:sldId id="2570"/>
            <p14:sldId id="2571"/>
            <p14:sldId id="2562"/>
            <p14:sldId id="2563"/>
            <p14:sldId id="2568"/>
            <p14:sldId id="2579"/>
          </p14:sldIdLst>
        </p14:section>
        <p14:section name="Al Bahar" id="{2FA4A053-2725-414D-A229-33718CAC79AC}">
          <p14:sldIdLst>
            <p14:sldId id="2499"/>
            <p14:sldId id="2443"/>
            <p14:sldId id="2450"/>
            <p14:sldId id="2449"/>
            <p14:sldId id="2451"/>
            <p14:sldId id="2453"/>
            <p14:sldId id="2452"/>
            <p14:sldId id="2554"/>
            <p14:sldId id="2556"/>
            <p14:sldId id="2557"/>
            <p14:sldId id="2574"/>
            <p14:sldId id="2576"/>
            <p14:sldId id="2575"/>
            <p14:sldId id="2577"/>
            <p14:sldId id="2578"/>
            <p14:sldId id="2529"/>
            <p14:sldId id="2531"/>
            <p14:sldId id="2491"/>
            <p14:sldId id="2492"/>
            <p14:sldId id="2468"/>
            <p14:sldId id="2469"/>
            <p14:sldId id="2470"/>
            <p14:sldId id="2471"/>
            <p14:sldId id="2565"/>
            <p14:sldId id="2566"/>
            <p14:sldId id="2544"/>
            <p14:sldId id="2551"/>
            <p14:sldId id="2549"/>
            <p14:sldId id="2550"/>
            <p14:sldId id="2553"/>
            <p14:sldId id="2545"/>
            <p14:sldId id="2580"/>
            <p14:sldId id="2546"/>
            <p14:sldId id="2547"/>
          </p14:sldIdLst>
        </p14:section>
        <p14:section name="Conclusion" id="{2E486300-7857-4080-8559-17D07687CEF3}">
          <p14:sldIdLst>
            <p14:sldId id="260"/>
            <p14:sldId id="25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4FC"/>
    <a:srgbClr val="4F5F9F"/>
    <a:srgbClr val="CACACA"/>
    <a:srgbClr val="B59C48"/>
    <a:srgbClr val="29B59F"/>
    <a:srgbClr val="82ACFD"/>
    <a:srgbClr val="FEFCF5"/>
    <a:srgbClr val="F06465"/>
    <a:srgbClr val="B5AB77"/>
    <a:srgbClr val="DA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78329" autoAdjust="0"/>
  </p:normalViewPr>
  <p:slideViewPr>
    <p:cSldViewPr snapToGrid="0">
      <p:cViewPr varScale="1">
        <p:scale>
          <a:sx n="86" d="100"/>
          <a:sy n="86" d="100"/>
        </p:scale>
        <p:origin x="283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D68BD-1512-473B-A910-88E920AD8EB5}" type="datetimeFigureOut">
              <a:t>4/23/2024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E4389-F47A-4ACE-8DD6-9D3013CC2A2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596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34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1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6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15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8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6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0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9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AF34E-5330-49E0-8CD4-313545676A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72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0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15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64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9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98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48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67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62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49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AF34E-5330-49E0-8CD4-313545676A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3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62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12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5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424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54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59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779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1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8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8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AF34E-5330-49E0-8CD4-313545676A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74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30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31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59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34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696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1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419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32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61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38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1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88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67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19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109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00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53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E4389-F47A-4ACE-8DD6-9D3013CC2A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8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5E35-A7D8-4C02-938F-5038D48AC9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0091-839D-40AD-8D91-915ABC003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C5845-6A5A-BC59-2296-45F8066BE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D569D-2FC6-E086-821B-3921161B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AAFF-C4C8-FD4C-535A-E7E398C1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45FE-6FD5-9D90-AD3B-765C389B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6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F72E-13F0-85BF-01FA-8B842EA2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C9B15-82A9-036F-CEE4-1AC23621F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6C6F7-482B-C4FE-AB63-E457C4087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5C34A-8445-113A-9D3E-5C089E2C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359C0-909E-AB82-8A4A-F9762018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0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D680C-2F84-7C30-ECEF-100DE3099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BFC1B-F97E-6081-F8BF-CAFD62829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AA2AE-DE9A-DDEE-43C3-F56819C6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BACD-FC06-6B84-3C13-A8D3FEB6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B539D-9CEF-4FDE-1DB4-66B0ECD7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32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0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1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93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69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8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4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1C87-06D3-F00F-8695-A2C80E7C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DEAFD-A2EF-7E9B-9BF9-0E4B3A12D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70A90-7663-C184-0437-649F352A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75FD0-78E1-B823-8272-C4EDFE80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8734-4D6C-F954-49E5-DBB78031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6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9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8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BF73-5567-58E9-6157-F673FC5AB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F9227-3BE4-49C0-AB23-5AE3E76ED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DC11-6BAA-FF0D-5A80-F8C222313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F62B-BA70-8FCA-3044-56EB1555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41CC0-FF4E-85F4-CFC0-3BFBA3C1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2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4441-62E4-DDA7-15AF-CA5A1ABA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1222-03CF-FA18-FADB-4FBE2E054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F9C6D-39D9-D4E0-0E4A-86C86A134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A1BF9-6E78-D7F0-5AEE-408A53EE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87CAC-79B9-7DDA-4646-DBE10085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19338-FE23-5E4D-DACB-EF58A19EA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6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14AA-703F-2DD6-B161-BC3F3BFB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D5B88-125D-1E96-819D-0804884EC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BBCD0-376D-46AD-A89C-83C52B82E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2EB03-3E9F-4859-1786-5C5C2BDD4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FE275A-EBA7-4CD2-A4BC-678D13EEE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CAA55-1241-F992-BFE1-73FF7C424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F110-F101-830B-FAB7-AD0DF7BA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507A1-A9B5-5BD5-590D-74CA4D8D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AE4CF-B3F7-C068-AB51-BACC488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C8929-686C-86DD-38A6-5AE13E97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A36DB-4DB2-FBDC-E928-60699D7E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6C43E-662F-5BF9-7F8D-F8C0A2A8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D5231-0266-89AB-9581-2432C68B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A8F84-6C68-3891-08AF-0FCF820B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D8AAB-7316-46C1-E633-DF667E9D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2C36-868E-6A72-5946-156DC2AE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8ACD-20FB-01C2-0C54-CBC36CCF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44F77-CF6D-0BB2-B941-BF56CCEF5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5ABB0-3078-7091-A195-51D7D840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7BA02-B26F-F79E-EA1A-21F8FB04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A1192-6E7F-7DDC-FFBB-14D130A3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34D8-B6F2-5B84-E036-F6DD18DF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E15A5-93C6-31D8-F4A7-DC32375E3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2EB78-8D3C-245A-03D3-B79EA93C2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FF664-863B-859A-1291-3AA95852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AE230-4F0C-A424-0C03-F421E5A0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1FF04-F9B9-9F53-D542-92AD5D7C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57885-6C7E-D68B-D389-912AED3D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BEC84-4428-2B8D-C1DF-D8C9573F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597B0-6E1D-E772-8F49-3CE274D81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22C731-D67E-4145-8107-50ACF8D13E4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9671D-FBED-7CA5-83C7-7E35C997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BAC44-7349-C084-3DCD-4FD74B487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CECAD7-4B5B-4002-84C3-89010B4F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0F28E-9A03-404D-B59C-1C58F4AE11B2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EC02-0FAB-4ED1-9E5F-0F8D701D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31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emf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10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emf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openxmlformats.org/officeDocument/2006/relationships/image" Target="../media/image39.sv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1A4EE-C845-8E5E-9F53-B01608BE7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t="94677" r="1268" b="-369"/>
          <a:stretch/>
        </p:blipFill>
        <p:spPr>
          <a:xfrm>
            <a:off x="115985" y="6492970"/>
            <a:ext cx="11965405" cy="39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91BD4-3AE6-7D2F-2452-BE81F0B4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85" y="86419"/>
            <a:ext cx="8917407" cy="1225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58BD72-0DA5-0B1A-73CF-4CCA54F4407E}"/>
              </a:ext>
            </a:extLst>
          </p:cNvPr>
          <p:cNvSpPr/>
          <p:nvPr/>
        </p:nvSpPr>
        <p:spPr>
          <a:xfrm>
            <a:off x="1" y="1148798"/>
            <a:ext cx="115985" cy="2173080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F51C00-7EFE-E9CA-8CC9-C5C18140A9C6}"/>
              </a:ext>
            </a:extLst>
          </p:cNvPr>
          <p:cNvSpPr/>
          <p:nvPr/>
        </p:nvSpPr>
        <p:spPr>
          <a:xfrm>
            <a:off x="1" y="1"/>
            <a:ext cx="115985" cy="265043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AB0F18-46FE-A097-65AB-F734A411F850}"/>
              </a:ext>
            </a:extLst>
          </p:cNvPr>
          <p:cNvSpPr/>
          <p:nvPr/>
        </p:nvSpPr>
        <p:spPr>
          <a:xfrm>
            <a:off x="0" y="4456799"/>
            <a:ext cx="115985" cy="2401201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F147EC-5AA2-8C3C-FE30-0F19A747E647}"/>
              </a:ext>
            </a:extLst>
          </p:cNvPr>
          <p:cNvSpPr/>
          <p:nvPr/>
        </p:nvSpPr>
        <p:spPr>
          <a:xfrm>
            <a:off x="118674" y="3321878"/>
            <a:ext cx="110607" cy="1134920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DE405-FF52-6A6B-C815-926352C9FE63}"/>
              </a:ext>
            </a:extLst>
          </p:cNvPr>
          <p:cNvGrpSpPr/>
          <p:nvPr/>
        </p:nvGrpSpPr>
        <p:grpSpPr>
          <a:xfrm>
            <a:off x="11965405" y="-6054"/>
            <a:ext cx="231970" cy="6864054"/>
            <a:chOff x="11965405" y="-6054"/>
            <a:chExt cx="231970" cy="68640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1EDA98-5BCD-003C-1226-21EE7C8CF6D0}"/>
                </a:ext>
              </a:extLst>
            </p:cNvPr>
            <p:cNvSpPr/>
            <p:nvPr/>
          </p:nvSpPr>
          <p:spPr>
            <a:xfrm>
              <a:off x="12081391" y="1017346"/>
              <a:ext cx="115984" cy="230453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247983-77F7-035C-017A-6B34490255EB}"/>
                </a:ext>
              </a:extLst>
            </p:cNvPr>
            <p:cNvSpPr/>
            <p:nvPr/>
          </p:nvSpPr>
          <p:spPr>
            <a:xfrm>
              <a:off x="12081390" y="4456799"/>
              <a:ext cx="115985" cy="240120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90F782-7608-FDD4-08DB-3EF4D121E03F}"/>
                </a:ext>
              </a:extLst>
            </p:cNvPr>
            <p:cNvSpPr/>
            <p:nvPr/>
          </p:nvSpPr>
          <p:spPr>
            <a:xfrm>
              <a:off x="11965405" y="3321878"/>
              <a:ext cx="115985" cy="113492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B211C-AD48-2E7A-8DCF-FE24ABC7C538}"/>
                </a:ext>
              </a:extLst>
            </p:cNvPr>
            <p:cNvSpPr/>
            <p:nvPr/>
          </p:nvSpPr>
          <p:spPr>
            <a:xfrm>
              <a:off x="12081390" y="-6054"/>
              <a:ext cx="109259" cy="901404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618253-F40C-9AE6-964C-80C175251647}"/>
              </a:ext>
            </a:extLst>
          </p:cNvPr>
          <p:cNvSpPr txBox="1"/>
          <p:nvPr/>
        </p:nvSpPr>
        <p:spPr>
          <a:xfrm>
            <a:off x="3125179" y="5765520"/>
            <a:ext cx="5949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ACCELE</a:t>
            </a:r>
            <a:r>
              <a:rPr lang="x-none" sz="3400" spc="5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R</a:t>
            </a:r>
            <a:r>
              <a:rPr lang="x-none" sz="3400" spc="-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</a:t>
            </a:r>
            <a:r>
              <a:rPr lang="x-none" sz="3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TED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1D435-FA28-819C-0E3B-B8A5AC536F36}"/>
              </a:ext>
            </a:extLst>
          </p:cNvPr>
          <p:cNvSpPr txBox="1"/>
          <p:nvPr/>
        </p:nvSpPr>
        <p:spPr>
          <a:xfrm>
            <a:off x="1657975" y="1363950"/>
            <a:ext cx="484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20 — 26 APRIL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647C7-A5DD-8AC8-814A-9F7C68E73474}"/>
              </a:ext>
            </a:extLst>
          </p:cNvPr>
          <p:cNvSpPr txBox="1"/>
          <p:nvPr/>
        </p:nvSpPr>
        <p:spPr>
          <a:xfrm>
            <a:off x="5696006" y="1363950"/>
            <a:ext cx="484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x-none" sz="16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SINGAPORE, SG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BFF29-B7F7-0066-0AA2-DD89E6652DB6}"/>
              </a:ext>
            </a:extLst>
          </p:cNvPr>
          <p:cNvSpPr txBox="1"/>
          <p:nvPr/>
        </p:nvSpPr>
        <p:spPr>
          <a:xfrm>
            <a:off x="-2687" y="2512566"/>
            <a:ext cx="12200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ALGORITHMIC DESIGN</a:t>
            </a:r>
          </a:p>
          <a:p>
            <a:pPr algn="ctr"/>
            <a:r>
              <a:rPr lang="pt-PT" sz="4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EXPLAINED</a:t>
            </a:r>
            <a:endParaRPr lang="x-none" sz="4400" dirty="0">
              <a:solidFill>
                <a:srgbClr val="CACACA"/>
              </a:solidFill>
              <a:latin typeface="NEUEHAASDISPLAY-MEDIU" panose="020D0504030502050203" pitchFamily="34" charset="77"/>
              <a:ea typeface="Nanum Pen Script" panose="03040600000000000000" pitchFamily="66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5AC09F-E8E4-0572-404B-8354BE021988}"/>
              </a:ext>
            </a:extLst>
          </p:cNvPr>
          <p:cNvSpPr txBox="1"/>
          <p:nvPr/>
        </p:nvSpPr>
        <p:spPr>
          <a:xfrm>
            <a:off x="3125179" y="3952788"/>
            <a:ext cx="5949851" cy="142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Renata Castelo-Branco</a:t>
            </a:r>
          </a:p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Inês Caetano</a:t>
            </a:r>
          </a:p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António Leitão</a:t>
            </a:r>
            <a:endParaRPr lang="x-none" sz="2000" dirty="0">
              <a:solidFill>
                <a:srgbClr val="CACACA"/>
              </a:solidFill>
              <a:latin typeface="NEUEHAASDISPLAY-MEDIU" panose="020D0504030502050203" pitchFamily="34" charset="77"/>
              <a:ea typeface="Nanum Pen Script" panose="03040600000000000000" pitchFamily="66" charset="-127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218BA96F-488F-A576-7050-9A0EED0E6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33" y="5059099"/>
            <a:ext cx="739633" cy="335301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A1A252-192C-49D5-93D1-C95B52B875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0521" y="5185001"/>
            <a:ext cx="679654" cy="600278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B643B963-FEDA-9B8F-E43E-249616B942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7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52" y="4434628"/>
            <a:ext cx="996072" cy="516417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06285B2C-F175-6ED6-B6E9-27EA59126D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403" y="5652451"/>
            <a:ext cx="455393" cy="5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9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4BD5345-0A52-4905-B22C-9B544A0B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ylinder, design, art&#10;&#10;Description automatically generated">
            <a:extLst>
              <a:ext uri="{FF2B5EF4-FFF2-40B4-BE49-F238E27FC236}">
                <a16:creationId xmlns:a16="http://schemas.microsoft.com/office/drawing/2014/main" id="{D2BBB0CC-D943-5AAB-4A86-B07A59A04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77" y="1010717"/>
            <a:ext cx="5645103" cy="58472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776D95-3CFE-23FB-E573-B6575FC12778}"/>
              </a:ext>
            </a:extLst>
          </p:cNvPr>
          <p:cNvGrpSpPr/>
          <p:nvPr/>
        </p:nvGrpSpPr>
        <p:grpSpPr>
          <a:xfrm>
            <a:off x="6923651" y="1683160"/>
            <a:ext cx="4449684" cy="4461598"/>
            <a:chOff x="6126200" y="639639"/>
            <a:chExt cx="5267707" cy="5281814"/>
          </a:xfrm>
        </p:grpSpPr>
        <p:pic>
          <p:nvPicPr>
            <p:cNvPr id="8" name="Picture 7" descr="A picture containing sketch, drawing, pattern, art&#10;&#10;Description automatically generated">
              <a:extLst>
                <a:ext uri="{FF2B5EF4-FFF2-40B4-BE49-F238E27FC236}">
                  <a16:creationId xmlns:a16="http://schemas.microsoft.com/office/drawing/2014/main" id="{27601DB6-82D7-7CEF-9297-3FC34C3EE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6200" y="639639"/>
              <a:ext cx="5267707" cy="52818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59689-33E6-670E-FA6D-88552F0364AE}"/>
                </a:ext>
              </a:extLst>
            </p:cNvPr>
            <p:cNvSpPr/>
            <p:nvPr/>
          </p:nvSpPr>
          <p:spPr>
            <a:xfrm>
              <a:off x="6978844" y="1523186"/>
              <a:ext cx="3565331" cy="35617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81CBDD-BE95-0A76-CFA9-6CB018023CFF}"/>
                </a:ext>
              </a:extLst>
            </p:cNvPr>
            <p:cNvSpPr/>
            <p:nvPr/>
          </p:nvSpPr>
          <p:spPr>
            <a:xfrm rot="18900000">
              <a:off x="6956879" y="1516651"/>
              <a:ext cx="3584896" cy="3581265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440F11-A591-6311-414E-BCC33D75D81C}"/>
                </a:ext>
              </a:extLst>
            </p:cNvPr>
            <p:cNvSpPr/>
            <p:nvPr/>
          </p:nvSpPr>
          <p:spPr>
            <a:xfrm>
              <a:off x="7449670" y="1082557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519D0E-A25E-99B7-8C27-6F30B771C260}"/>
                </a:ext>
              </a:extLst>
            </p:cNvPr>
            <p:cNvSpPr/>
            <p:nvPr/>
          </p:nvSpPr>
          <p:spPr>
            <a:xfrm>
              <a:off x="6551242" y="1985760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258377-E22B-2A43-848F-139D9127A88B}"/>
                </a:ext>
              </a:extLst>
            </p:cNvPr>
            <p:cNvSpPr/>
            <p:nvPr/>
          </p:nvSpPr>
          <p:spPr>
            <a:xfrm>
              <a:off x="6548960" y="3305315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CD04E9-5D15-C451-AA35-E09E92436AD8}"/>
                </a:ext>
              </a:extLst>
            </p:cNvPr>
            <p:cNvSpPr/>
            <p:nvPr/>
          </p:nvSpPr>
          <p:spPr>
            <a:xfrm>
              <a:off x="7461100" y="4209157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3B9D8A-D1CC-82E0-89EB-AF36135E8BD1}"/>
                </a:ext>
              </a:extLst>
            </p:cNvPr>
            <p:cNvSpPr/>
            <p:nvPr/>
          </p:nvSpPr>
          <p:spPr>
            <a:xfrm>
              <a:off x="8719448" y="4210866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DDDFD46-6D13-F35C-04A1-BD760661BB35}"/>
                </a:ext>
              </a:extLst>
            </p:cNvPr>
            <p:cNvSpPr/>
            <p:nvPr/>
          </p:nvSpPr>
          <p:spPr>
            <a:xfrm>
              <a:off x="9627815" y="3297057"/>
              <a:ext cx="1336190" cy="130304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7B9758-086F-CB35-0020-8EFCCF4CD375}"/>
                </a:ext>
              </a:extLst>
            </p:cNvPr>
            <p:cNvSpPr/>
            <p:nvPr/>
          </p:nvSpPr>
          <p:spPr>
            <a:xfrm>
              <a:off x="9630925" y="1995891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5EBA58-7F4C-6E24-2967-DF64F86B1B45}"/>
                </a:ext>
              </a:extLst>
            </p:cNvPr>
            <p:cNvSpPr/>
            <p:nvPr/>
          </p:nvSpPr>
          <p:spPr>
            <a:xfrm>
              <a:off x="8725908" y="1093987"/>
              <a:ext cx="1336190" cy="129478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407702270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pic>
        <p:nvPicPr>
          <p:cNvPr id="5" name="Picture 4" descr="A drawing of a hexagon&#10;&#10;Description automatically generated">
            <a:extLst>
              <a:ext uri="{FF2B5EF4-FFF2-40B4-BE49-F238E27FC236}">
                <a16:creationId xmlns:a16="http://schemas.microsoft.com/office/drawing/2014/main" id="{590BEC41-03F5-57E2-4E32-ECBF9FEB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5161" y="1706020"/>
            <a:ext cx="4662464" cy="443296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064FD92-8FB6-6AC3-5220-00312D438504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8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387CFF-A159-8028-E9B1-8AE16BDDE6EA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59" name="Graphic 95">
              <a:extLst>
                <a:ext uri="{FF2B5EF4-FFF2-40B4-BE49-F238E27FC236}">
                  <a16:creationId xmlns:a16="http://schemas.microsoft.com/office/drawing/2014/main" id="{F86421EE-7B8B-B03B-D215-02CE55FBC8E9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39872BB-4C12-3EDE-71A9-BDFD8C0C3186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1A1D6A1-CD35-FA04-832D-74A283451F1B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75B1D30-C958-99EF-D1A9-C7950AAA9268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A6F924D-2B8D-0425-6348-08648CAEE4B9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71ED92A-2CBB-2C86-193B-0F916891C009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3E90978-4F33-803F-315C-4B1E1BB18819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BD839C-BED9-C9C1-4C00-18D7F3CDBDAF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CB35CD8-6C71-A4D5-10F7-F42015C4A808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84F568-E684-C796-7C0A-ADBB89DD21F4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70F8900-FECE-EFC0-B5FF-CBA546408D7C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03A3BC3-8B50-BE35-4905-E5E2D33A44D3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9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3E1CC30E-B47C-1A7D-1D09-2E328B7A9209}"/>
              </a:ext>
            </a:extLst>
          </p:cNvPr>
          <p:cNvSpPr/>
          <p:nvPr/>
        </p:nvSpPr>
        <p:spPr>
          <a:xfrm flipV="1">
            <a:off x="6990799" y="1788160"/>
            <a:ext cx="4265309" cy="4269510"/>
          </a:xfrm>
          <a:custGeom>
            <a:avLst/>
            <a:gdLst>
              <a:gd name="connsiteX0" fmla="*/ 5190672 w 5190544"/>
              <a:gd name="connsiteY0" fmla="*/ 2597993 h 5195656"/>
              <a:gd name="connsiteX1" fmla="*/ 4430579 w 5190544"/>
              <a:gd name="connsiteY1" fmla="*/ 4434926 h 5195656"/>
              <a:gd name="connsiteX2" fmla="*/ 2595446 w 5190544"/>
              <a:gd name="connsiteY2" fmla="*/ 5195777 h 5195656"/>
              <a:gd name="connsiteX3" fmla="*/ 760229 w 5190544"/>
              <a:gd name="connsiteY3" fmla="*/ 4434926 h 5195656"/>
              <a:gd name="connsiteX4" fmla="*/ 127 w 5190544"/>
              <a:gd name="connsiteY4" fmla="*/ 2597993 h 5195656"/>
              <a:gd name="connsiteX5" fmla="*/ 760229 w 5190544"/>
              <a:gd name="connsiteY5" fmla="*/ 760976 h 5195656"/>
              <a:gd name="connsiteX6" fmla="*/ 2595446 w 5190544"/>
              <a:gd name="connsiteY6" fmla="*/ 120 h 5195656"/>
              <a:gd name="connsiteX7" fmla="*/ 4430579 w 5190544"/>
              <a:gd name="connsiteY7" fmla="*/ 760976 h 5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44" h="5195656">
                <a:moveTo>
                  <a:pt x="5190672" y="2597993"/>
                </a:moveTo>
                <a:lnTo>
                  <a:pt x="4430579" y="4434926"/>
                </a:lnTo>
                <a:lnTo>
                  <a:pt x="2595446" y="5195777"/>
                </a:lnTo>
                <a:lnTo>
                  <a:pt x="760229" y="4434926"/>
                </a:lnTo>
                <a:lnTo>
                  <a:pt x="127" y="2597993"/>
                </a:lnTo>
                <a:lnTo>
                  <a:pt x="760229" y="760976"/>
                </a:lnTo>
                <a:lnTo>
                  <a:pt x="2595446" y="120"/>
                </a:lnTo>
                <a:lnTo>
                  <a:pt x="4430579" y="760976"/>
                </a:lnTo>
                <a:close/>
              </a:path>
            </a:pathLst>
          </a:custGeom>
          <a:noFill/>
          <a:ln w="19050" cap="flat">
            <a:solidFill>
              <a:srgbClr val="6EBBD5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E734A3-2F95-BB55-F73D-942533501437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E56E7868-3C83-8573-AFA4-A1CC10E459C9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9C1638E-1705-A109-4172-2EC661691937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A2231C4-52E9-4B3D-0F1D-9B5AE865806C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699659-993D-E91C-4DA7-76B838B39899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47B1DDA-7538-AD96-2B64-95D6911ADB76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CC1119-17D1-DEC9-E931-34B38604F990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A05EAD-5967-8882-95D7-C0C8455586A8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6A803BC-CFA5-32BF-904C-FA85DED75EAA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64E3E4-D8DA-5E5A-4A13-24C09126570B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3705889-4322-A5F7-C8DD-ED38F4CA34F0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CC4C0E6-BDE4-6FAA-5C05-235A4D1BE9BB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25DFBAA-A7E0-0852-07B5-25B07F46DA54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0E3909-3B0F-89B9-0419-81DA31D6B8F7}"/>
              </a:ext>
            </a:extLst>
          </p:cNvPr>
          <p:cNvGrpSpPr/>
          <p:nvPr/>
        </p:nvGrpSpPr>
        <p:grpSpPr>
          <a:xfrm>
            <a:off x="7275045" y="2074055"/>
            <a:ext cx="3693905" cy="3697527"/>
            <a:chOff x="6536230" y="1047861"/>
            <a:chExt cx="4493082" cy="449748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DF84CE-1F57-47C0-54F8-571D4E9E6875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8520FC1-9F1C-740A-C7A3-BE575D04AF23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D592DD3-8B28-C3D5-48FE-342A249B7E36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A2BE009-7CD3-65D5-7C9D-8BF09BEF928E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17EF7CE-1136-272C-9D85-823B92C04C33}"/>
                </a:ext>
              </a:extLst>
            </p:cNvPr>
            <p:cNvGrpSpPr/>
            <p:nvPr/>
          </p:nvGrpSpPr>
          <p:grpSpPr>
            <a:xfrm>
              <a:off x="6536230" y="1523281"/>
              <a:ext cx="3847039" cy="1999811"/>
              <a:chOff x="6536230" y="1523281"/>
              <a:chExt cx="3847039" cy="1999811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B3EF359-A947-2BB2-459F-14E8DA916421}"/>
                  </a:ext>
                </a:extLst>
              </p:cNvPr>
              <p:cNvSpPr/>
              <p:nvPr/>
            </p:nvSpPr>
            <p:spPr>
              <a:xfrm flipV="1">
                <a:off x="6536230" y="2123956"/>
                <a:ext cx="822821" cy="823539"/>
              </a:xfrm>
              <a:custGeom>
                <a:avLst/>
                <a:gdLst>
                  <a:gd name="connsiteX0" fmla="*/ 822949 w 822821"/>
                  <a:gd name="connsiteY0" fmla="*/ 411820 h 823539"/>
                  <a:gd name="connsiteX1" fmla="*/ 411498 w 822821"/>
                  <a:gd name="connsiteY1" fmla="*/ 823590 h 823539"/>
                  <a:gd name="connsiteX2" fmla="*/ 127 w 822821"/>
                  <a:gd name="connsiteY2" fmla="*/ 411820 h 823539"/>
                  <a:gd name="connsiteX3" fmla="*/ 411498 w 822821"/>
                  <a:gd name="connsiteY3" fmla="*/ 50 h 823539"/>
                  <a:gd name="connsiteX4" fmla="*/ 822949 w 822821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21" h="823539">
                    <a:moveTo>
                      <a:pt x="822949" y="411820"/>
                    </a:moveTo>
                    <a:cubicBezTo>
                      <a:pt x="822949" y="639223"/>
                      <a:pt x="638760" y="823590"/>
                      <a:pt x="411498" y="823590"/>
                    </a:cubicBezTo>
                    <a:cubicBezTo>
                      <a:pt x="184318" y="823590"/>
                      <a:pt x="127" y="639223"/>
                      <a:pt x="127" y="411820"/>
                    </a:cubicBezTo>
                    <a:cubicBezTo>
                      <a:pt x="127" y="184419"/>
                      <a:pt x="184318" y="50"/>
                      <a:pt x="411498" y="50"/>
                    </a:cubicBezTo>
                    <a:cubicBezTo>
                      <a:pt x="638760" y="50"/>
                      <a:pt x="822949" y="184419"/>
                      <a:pt x="822949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AF55DFE5-0309-34FC-2841-7481047986D3}"/>
                  </a:ext>
                </a:extLst>
              </p:cNvPr>
              <p:cNvSpPr/>
              <p:nvPr/>
            </p:nvSpPr>
            <p:spPr>
              <a:xfrm>
                <a:off x="8585402" y="3386061"/>
                <a:ext cx="112282" cy="137031"/>
              </a:xfrm>
              <a:custGeom>
                <a:avLst/>
                <a:gdLst>
                  <a:gd name="connsiteX0" fmla="*/ 16640 w 112282"/>
                  <a:gd name="connsiteY0" fmla="*/ 121635 h 137031"/>
                  <a:gd name="connsiteX1" fmla="*/ 4839 w 112282"/>
                  <a:gd name="connsiteY1" fmla="*/ 130410 h 137031"/>
                  <a:gd name="connsiteX2" fmla="*/ 118 w 112282"/>
                  <a:gd name="connsiteY2" fmla="*/ 134461 h 137031"/>
                  <a:gd name="connsiteX3" fmla="*/ 2816 w 112282"/>
                  <a:gd name="connsiteY3" fmla="*/ 137161 h 137031"/>
                  <a:gd name="connsiteX4" fmla="*/ 20687 w 112282"/>
                  <a:gd name="connsiteY4" fmla="*/ 136486 h 137031"/>
                  <a:gd name="connsiteX5" fmla="*/ 42266 w 112282"/>
                  <a:gd name="connsiteY5" fmla="*/ 137161 h 137031"/>
                  <a:gd name="connsiteX6" fmla="*/ 45976 w 112282"/>
                  <a:gd name="connsiteY6" fmla="*/ 132773 h 137031"/>
                  <a:gd name="connsiteX7" fmla="*/ 40918 w 112282"/>
                  <a:gd name="connsiteY7" fmla="*/ 130410 h 137031"/>
                  <a:gd name="connsiteX8" fmla="*/ 30128 w 112282"/>
                  <a:gd name="connsiteY8" fmla="*/ 127035 h 137031"/>
                  <a:gd name="connsiteX9" fmla="*/ 40581 w 112282"/>
                  <a:gd name="connsiteY9" fmla="*/ 83833 h 137031"/>
                  <a:gd name="connsiteX10" fmla="*/ 60475 w 112282"/>
                  <a:gd name="connsiteY10" fmla="*/ 97671 h 137031"/>
                  <a:gd name="connsiteX11" fmla="*/ 112401 w 112282"/>
                  <a:gd name="connsiteY11" fmla="*/ 34556 h 137031"/>
                  <a:gd name="connsiteX12" fmla="*/ 83740 w 112282"/>
                  <a:gd name="connsiteY12" fmla="*/ 129 h 137031"/>
                  <a:gd name="connsiteX13" fmla="*/ 55417 w 112282"/>
                  <a:gd name="connsiteY13" fmla="*/ 16330 h 137031"/>
                  <a:gd name="connsiteX14" fmla="*/ 36197 w 112282"/>
                  <a:gd name="connsiteY14" fmla="*/ 129 h 137031"/>
                  <a:gd name="connsiteX15" fmla="*/ 20349 w 112282"/>
                  <a:gd name="connsiteY15" fmla="*/ 12280 h 137031"/>
                  <a:gd name="connsiteX16" fmla="*/ 13606 w 112282"/>
                  <a:gd name="connsiteY16" fmla="*/ 33206 h 137031"/>
                  <a:gd name="connsiteX17" fmla="*/ 15966 w 112282"/>
                  <a:gd name="connsiteY17" fmla="*/ 35568 h 137031"/>
                  <a:gd name="connsiteX18" fmla="*/ 19675 w 112282"/>
                  <a:gd name="connsiteY18" fmla="*/ 30505 h 137031"/>
                  <a:gd name="connsiteX19" fmla="*/ 35523 w 112282"/>
                  <a:gd name="connsiteY19" fmla="*/ 4854 h 137031"/>
                  <a:gd name="connsiteX20" fmla="*/ 42266 w 112282"/>
                  <a:gd name="connsiteY20" fmla="*/ 14642 h 137031"/>
                  <a:gd name="connsiteX21" fmla="*/ 40581 w 112282"/>
                  <a:gd name="connsiteY21" fmla="*/ 25780 h 137031"/>
                  <a:gd name="connsiteX22" fmla="*/ 54405 w 112282"/>
                  <a:gd name="connsiteY22" fmla="*/ 28143 h 137031"/>
                  <a:gd name="connsiteX23" fmla="*/ 65532 w 112282"/>
                  <a:gd name="connsiteY23" fmla="*/ 12955 h 137031"/>
                  <a:gd name="connsiteX24" fmla="*/ 83066 w 112282"/>
                  <a:gd name="connsiteY24" fmla="*/ 4854 h 137031"/>
                  <a:gd name="connsiteX25" fmla="*/ 96891 w 112282"/>
                  <a:gd name="connsiteY25" fmla="*/ 25105 h 137031"/>
                  <a:gd name="connsiteX26" fmla="*/ 85763 w 112282"/>
                  <a:gd name="connsiteY26" fmla="*/ 70670 h 137031"/>
                  <a:gd name="connsiteX27" fmla="*/ 60137 w 112282"/>
                  <a:gd name="connsiteY27" fmla="*/ 92946 h 137031"/>
                  <a:gd name="connsiteX28" fmla="*/ 43278 w 112282"/>
                  <a:gd name="connsiteY28" fmla="*/ 73708 h 137031"/>
                  <a:gd name="connsiteX29" fmla="*/ 43952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40" y="121635"/>
                    </a:moveTo>
                    <a:cubicBezTo>
                      <a:pt x="14954" y="129060"/>
                      <a:pt x="14280" y="130410"/>
                      <a:pt x="4839" y="130410"/>
                    </a:cubicBezTo>
                    <a:cubicBezTo>
                      <a:pt x="2479" y="130410"/>
                      <a:pt x="118" y="130410"/>
                      <a:pt x="118" y="134461"/>
                    </a:cubicBezTo>
                    <a:cubicBezTo>
                      <a:pt x="118" y="136148"/>
                      <a:pt x="1130" y="137161"/>
                      <a:pt x="2816" y="137161"/>
                    </a:cubicBezTo>
                    <a:cubicBezTo>
                      <a:pt x="8548" y="137161"/>
                      <a:pt x="14954" y="136486"/>
                      <a:pt x="20687" y="136486"/>
                    </a:cubicBezTo>
                    <a:cubicBezTo>
                      <a:pt x="28105" y="136486"/>
                      <a:pt x="35186" y="137161"/>
                      <a:pt x="42266" y="137161"/>
                    </a:cubicBezTo>
                    <a:cubicBezTo>
                      <a:pt x="43278" y="137161"/>
                      <a:pt x="45976" y="137161"/>
                      <a:pt x="45976" y="132773"/>
                    </a:cubicBezTo>
                    <a:cubicBezTo>
                      <a:pt x="45976" y="130410"/>
                      <a:pt x="43952" y="130410"/>
                      <a:pt x="40918" y="130410"/>
                    </a:cubicBezTo>
                    <a:cubicBezTo>
                      <a:pt x="30128" y="130410"/>
                      <a:pt x="30128" y="129060"/>
                      <a:pt x="30128" y="127035"/>
                    </a:cubicBezTo>
                    <a:cubicBezTo>
                      <a:pt x="30128" y="124335"/>
                      <a:pt x="39232" y="89233"/>
                      <a:pt x="40581" y="83833"/>
                    </a:cubicBezTo>
                    <a:cubicBezTo>
                      <a:pt x="43278" y="90246"/>
                      <a:pt x="49347" y="97671"/>
                      <a:pt x="60475" y="97671"/>
                    </a:cubicBezTo>
                    <a:cubicBezTo>
                      <a:pt x="85426" y="97671"/>
                      <a:pt x="112401" y="66282"/>
                      <a:pt x="112401" y="34556"/>
                    </a:cubicBezTo>
                    <a:cubicBezTo>
                      <a:pt x="112401" y="14305"/>
                      <a:pt x="99925" y="129"/>
                      <a:pt x="83740" y="129"/>
                    </a:cubicBezTo>
                    <a:cubicBezTo>
                      <a:pt x="72950" y="129"/>
                      <a:pt x="62498" y="7892"/>
                      <a:pt x="55417" y="16330"/>
                    </a:cubicBezTo>
                    <a:cubicBezTo>
                      <a:pt x="53394" y="4517"/>
                      <a:pt x="43952" y="129"/>
                      <a:pt x="36197" y="129"/>
                    </a:cubicBezTo>
                    <a:cubicBezTo>
                      <a:pt x="26082" y="129"/>
                      <a:pt x="22035" y="8567"/>
                      <a:pt x="20349" y="12280"/>
                    </a:cubicBezTo>
                    <a:cubicBezTo>
                      <a:pt x="16303" y="19705"/>
                      <a:pt x="13606" y="32531"/>
                      <a:pt x="13606" y="33206"/>
                    </a:cubicBezTo>
                    <a:cubicBezTo>
                      <a:pt x="13606" y="35568"/>
                      <a:pt x="15629" y="35568"/>
                      <a:pt x="15966" y="35568"/>
                    </a:cubicBezTo>
                    <a:cubicBezTo>
                      <a:pt x="18326" y="35568"/>
                      <a:pt x="18326" y="35231"/>
                      <a:pt x="19675" y="30505"/>
                    </a:cubicBezTo>
                    <a:cubicBezTo>
                      <a:pt x="23384" y="15317"/>
                      <a:pt x="27767" y="4854"/>
                      <a:pt x="35523" y="4854"/>
                    </a:cubicBezTo>
                    <a:cubicBezTo>
                      <a:pt x="39232" y="4854"/>
                      <a:pt x="42266" y="6542"/>
                      <a:pt x="42266" y="14642"/>
                    </a:cubicBezTo>
                    <a:cubicBezTo>
                      <a:pt x="42266" y="19705"/>
                      <a:pt x="41592" y="22068"/>
                      <a:pt x="40581" y="25780"/>
                    </a:cubicBezTo>
                    <a:close/>
                    <a:moveTo>
                      <a:pt x="54405" y="28143"/>
                    </a:moveTo>
                    <a:cubicBezTo>
                      <a:pt x="55754" y="22405"/>
                      <a:pt x="61823" y="16330"/>
                      <a:pt x="65532" y="12955"/>
                    </a:cubicBezTo>
                    <a:cubicBezTo>
                      <a:pt x="73287" y="6542"/>
                      <a:pt x="79357" y="4854"/>
                      <a:pt x="83066" y="4854"/>
                    </a:cubicBezTo>
                    <a:cubicBezTo>
                      <a:pt x="91496" y="4854"/>
                      <a:pt x="96891" y="12280"/>
                      <a:pt x="96891" y="25105"/>
                    </a:cubicBezTo>
                    <a:cubicBezTo>
                      <a:pt x="96891" y="37931"/>
                      <a:pt x="89810" y="62570"/>
                      <a:pt x="85763" y="70670"/>
                    </a:cubicBezTo>
                    <a:cubicBezTo>
                      <a:pt x="78345" y="85858"/>
                      <a:pt x="68230" y="92946"/>
                      <a:pt x="60137" y="92946"/>
                    </a:cubicBezTo>
                    <a:cubicBezTo>
                      <a:pt x="45976" y="92946"/>
                      <a:pt x="43278" y="75058"/>
                      <a:pt x="43278" y="73708"/>
                    </a:cubicBezTo>
                    <a:cubicBezTo>
                      <a:pt x="43278" y="73370"/>
                      <a:pt x="43278" y="73033"/>
                      <a:pt x="43952" y="70332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5D0045B-05CD-CE90-8BD2-D605DD1F85E9}"/>
                  </a:ext>
                </a:extLst>
              </p:cNvPr>
              <p:cNvSpPr/>
              <p:nvPr/>
            </p:nvSpPr>
            <p:spPr>
              <a:xfrm flipV="1">
                <a:off x="7003152" y="2558677"/>
                <a:ext cx="1779666" cy="737894"/>
              </a:xfrm>
              <a:custGeom>
                <a:avLst/>
                <a:gdLst>
                  <a:gd name="connsiteX0" fmla="*/ 1779793 w 1779666"/>
                  <a:gd name="connsiteY0" fmla="*/ 86 h 737894"/>
                  <a:gd name="connsiteX1" fmla="*/ 127 w 1779666"/>
                  <a:gd name="connsiteY1" fmla="*/ 737981 h 73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9666" h="737894">
                    <a:moveTo>
                      <a:pt x="1779793" y="86"/>
                    </a:moveTo>
                    <a:lnTo>
                      <a:pt x="127" y="737981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4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EA3CECA-4E80-749D-CEBA-9713643ECB45}"/>
                  </a:ext>
                </a:extLst>
              </p:cNvPr>
              <p:cNvSpPr/>
              <p:nvPr/>
            </p:nvSpPr>
            <p:spPr>
              <a:xfrm>
                <a:off x="6947685" y="2535726"/>
                <a:ext cx="71146" cy="48686"/>
              </a:xfrm>
              <a:custGeom>
                <a:avLst/>
                <a:gdLst>
                  <a:gd name="connsiteX0" fmla="*/ 0 w 71146"/>
                  <a:gd name="connsiteY0" fmla="*/ 0 h 48686"/>
                  <a:gd name="connsiteX1" fmla="*/ 52012 w 71146"/>
                  <a:gd name="connsiteY1" fmla="*/ 48687 h 48686"/>
                  <a:gd name="connsiteX2" fmla="*/ 71147 w 71146"/>
                  <a:gd name="connsiteY2" fmla="*/ 2447 h 48686"/>
                  <a:gd name="connsiteX3" fmla="*/ 0 w 71146"/>
                  <a:gd name="connsiteY3" fmla="*/ 0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46" h="48686">
                    <a:moveTo>
                      <a:pt x="0" y="0"/>
                    </a:moveTo>
                    <a:cubicBezTo>
                      <a:pt x="15173" y="9872"/>
                      <a:pt x="38017" y="30207"/>
                      <a:pt x="52012" y="48687"/>
                    </a:cubicBezTo>
                    <a:lnTo>
                      <a:pt x="71147" y="2447"/>
                    </a:lnTo>
                    <a:cubicBezTo>
                      <a:pt x="48218" y="5569"/>
                      <a:pt x="17702" y="3713"/>
                      <a:pt x="0" y="0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EC99F520-FEE9-9D20-A115-A5804D42CC64}"/>
                  </a:ext>
                </a:extLst>
              </p:cNvPr>
              <p:cNvSpPr/>
              <p:nvPr/>
            </p:nvSpPr>
            <p:spPr>
              <a:xfrm flipV="1">
                <a:off x="7327187" y="1694551"/>
                <a:ext cx="3056082" cy="1602020"/>
              </a:xfrm>
              <a:custGeom>
                <a:avLst/>
                <a:gdLst>
                  <a:gd name="connsiteX0" fmla="*/ 3056210 w 3056082"/>
                  <a:gd name="connsiteY0" fmla="*/ 46 h 1602020"/>
                  <a:gd name="connsiteX1" fmla="*/ 1455758 w 3056082"/>
                  <a:gd name="connsiteY1" fmla="*/ 1602067 h 1602020"/>
                  <a:gd name="connsiteX2" fmla="*/ 127 w 3056082"/>
                  <a:gd name="connsiteY2" fmla="*/ 668498 h 160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56082" h="1602020">
                    <a:moveTo>
                      <a:pt x="3056210" y="46"/>
                    </a:moveTo>
                    <a:cubicBezTo>
                      <a:pt x="3056210" y="884845"/>
                      <a:pt x="2339691" y="1602067"/>
                      <a:pt x="1455758" y="1602067"/>
                    </a:cubicBezTo>
                    <a:cubicBezTo>
                      <a:pt x="808447" y="1602067"/>
                      <a:pt x="224862" y="1211646"/>
                      <a:pt x="127" y="668498"/>
                    </a:cubicBezTo>
                  </a:path>
                </a:pathLst>
              </a:custGeom>
              <a:noFill/>
              <a:ln w="9525" cap="flat">
                <a:solidFill>
                  <a:srgbClr val="6EBBD5">
                    <a:alpha val="4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736C6A0-E38D-6C95-EED7-EA40800938FF}"/>
                  </a:ext>
                </a:extLst>
              </p:cNvPr>
              <p:cNvSpPr/>
              <p:nvPr/>
            </p:nvSpPr>
            <p:spPr>
              <a:xfrm>
                <a:off x="7304258" y="2612343"/>
                <a:ext cx="48554" cy="71214"/>
              </a:xfrm>
              <a:custGeom>
                <a:avLst/>
                <a:gdLst>
                  <a:gd name="connsiteX0" fmla="*/ 0 w 48554"/>
                  <a:gd name="connsiteY0" fmla="*/ 71214 h 71214"/>
                  <a:gd name="connsiteX1" fmla="*/ 48555 w 48554"/>
                  <a:gd name="connsiteY1" fmla="*/ 19154 h 71214"/>
                  <a:gd name="connsiteX2" fmla="*/ 2361 w 48554"/>
                  <a:gd name="connsiteY2" fmla="*/ 0 h 71214"/>
                  <a:gd name="connsiteX3" fmla="*/ 0 w 48554"/>
                  <a:gd name="connsiteY3" fmla="*/ 71214 h 7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214">
                    <a:moveTo>
                      <a:pt x="0" y="71214"/>
                    </a:moveTo>
                    <a:cubicBezTo>
                      <a:pt x="9864" y="56027"/>
                      <a:pt x="30179" y="33160"/>
                      <a:pt x="48555" y="19154"/>
                    </a:cubicBezTo>
                    <a:lnTo>
                      <a:pt x="2361" y="0"/>
                    </a:lnTo>
                    <a:cubicBezTo>
                      <a:pt x="5479" y="22951"/>
                      <a:pt x="3710" y="53495"/>
                      <a:pt x="0" y="71214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E4D61A64-0023-4347-ED23-1A48A76C188D}"/>
                  </a:ext>
                </a:extLst>
              </p:cNvPr>
              <p:cNvSpPr/>
              <p:nvPr/>
            </p:nvSpPr>
            <p:spPr>
              <a:xfrm>
                <a:off x="9107762" y="1523281"/>
                <a:ext cx="112957" cy="193734"/>
              </a:xfrm>
              <a:custGeom>
                <a:avLst/>
                <a:gdLst>
                  <a:gd name="connsiteX0" fmla="*/ 83764 w 112957"/>
                  <a:gd name="connsiteY0" fmla="*/ 5446 h 193734"/>
                  <a:gd name="connsiteX1" fmla="*/ 84438 w 112957"/>
                  <a:gd name="connsiteY1" fmla="*/ 2408 h 193734"/>
                  <a:gd name="connsiteX2" fmla="*/ 81741 w 112957"/>
                  <a:gd name="connsiteY2" fmla="*/ 45 h 193734"/>
                  <a:gd name="connsiteX3" fmla="*/ 78369 w 112957"/>
                  <a:gd name="connsiteY3" fmla="*/ 4433 h 193734"/>
                  <a:gd name="connsiteX4" fmla="*/ 65893 w 112957"/>
                  <a:gd name="connsiteY4" fmla="*/ 54048 h 193734"/>
                  <a:gd name="connsiteX5" fmla="*/ 142 w 112957"/>
                  <a:gd name="connsiteY5" fmla="*/ 113113 h 193734"/>
                  <a:gd name="connsiteX6" fmla="*/ 41616 w 112957"/>
                  <a:gd name="connsiteY6" fmla="*/ 152265 h 193734"/>
                  <a:gd name="connsiteX7" fmla="*/ 36558 w 112957"/>
                  <a:gd name="connsiteY7" fmla="*/ 172516 h 193734"/>
                  <a:gd name="connsiteX8" fmla="*/ 31837 w 112957"/>
                  <a:gd name="connsiteY8" fmla="*/ 191417 h 193734"/>
                  <a:gd name="connsiteX9" fmla="*/ 34535 w 112957"/>
                  <a:gd name="connsiteY9" fmla="*/ 193780 h 193734"/>
                  <a:gd name="connsiteX10" fmla="*/ 36558 w 112957"/>
                  <a:gd name="connsiteY10" fmla="*/ 192767 h 193734"/>
                  <a:gd name="connsiteX11" fmla="*/ 38918 w 112957"/>
                  <a:gd name="connsiteY11" fmla="*/ 184329 h 193734"/>
                  <a:gd name="connsiteX12" fmla="*/ 47010 w 112957"/>
                  <a:gd name="connsiteY12" fmla="*/ 152265 h 193734"/>
                  <a:gd name="connsiteX13" fmla="*/ 113099 w 112957"/>
                  <a:gd name="connsiteY13" fmla="*/ 93200 h 193734"/>
                  <a:gd name="connsiteX14" fmla="*/ 71625 w 112957"/>
                  <a:gd name="connsiteY14" fmla="*/ 54048 h 193734"/>
                  <a:gd name="connsiteX15" fmla="*/ 42627 w 112957"/>
                  <a:gd name="connsiteY15" fmla="*/ 147540 h 193734"/>
                  <a:gd name="connsiteX16" fmla="*/ 14303 w 112957"/>
                  <a:gd name="connsiteY16" fmla="*/ 117839 h 193734"/>
                  <a:gd name="connsiteX17" fmla="*/ 64881 w 112957"/>
                  <a:gd name="connsiteY17" fmla="*/ 58773 h 193734"/>
                  <a:gd name="connsiteX18" fmla="*/ 70276 w 112957"/>
                  <a:gd name="connsiteY18" fmla="*/ 58773 h 193734"/>
                  <a:gd name="connsiteX19" fmla="*/ 98937 w 112957"/>
                  <a:gd name="connsiteY19" fmla="*/ 88475 h 193734"/>
                  <a:gd name="connsiteX20" fmla="*/ 48359 w 112957"/>
                  <a:gd name="connsiteY20" fmla="*/ 147540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64" y="5446"/>
                    </a:moveTo>
                    <a:cubicBezTo>
                      <a:pt x="83764" y="4771"/>
                      <a:pt x="84438" y="2408"/>
                      <a:pt x="84438" y="2408"/>
                    </a:cubicBezTo>
                    <a:cubicBezTo>
                      <a:pt x="84438" y="2071"/>
                      <a:pt x="84438" y="45"/>
                      <a:pt x="81741" y="45"/>
                    </a:cubicBezTo>
                    <a:cubicBezTo>
                      <a:pt x="79718" y="45"/>
                      <a:pt x="79380" y="721"/>
                      <a:pt x="78369" y="4433"/>
                    </a:cubicBezTo>
                    <a:lnTo>
                      <a:pt x="65893" y="54048"/>
                    </a:lnTo>
                    <a:cubicBezTo>
                      <a:pt x="31837" y="55398"/>
                      <a:pt x="142" y="83749"/>
                      <a:pt x="142" y="113113"/>
                    </a:cubicBezTo>
                    <a:cubicBezTo>
                      <a:pt x="142" y="133702"/>
                      <a:pt x="15315" y="150578"/>
                      <a:pt x="41616" y="152265"/>
                    </a:cubicBezTo>
                    <a:cubicBezTo>
                      <a:pt x="39929" y="158678"/>
                      <a:pt x="38244" y="165766"/>
                      <a:pt x="36558" y="172516"/>
                    </a:cubicBezTo>
                    <a:cubicBezTo>
                      <a:pt x="33860" y="182642"/>
                      <a:pt x="31837" y="190742"/>
                      <a:pt x="31837" y="191417"/>
                    </a:cubicBezTo>
                    <a:cubicBezTo>
                      <a:pt x="31837" y="193442"/>
                      <a:pt x="33523" y="193780"/>
                      <a:pt x="34535" y="193780"/>
                    </a:cubicBezTo>
                    <a:cubicBezTo>
                      <a:pt x="35546" y="193780"/>
                      <a:pt x="35883" y="193442"/>
                      <a:pt x="36558" y="192767"/>
                    </a:cubicBezTo>
                    <a:cubicBezTo>
                      <a:pt x="36895" y="192430"/>
                      <a:pt x="38244" y="187367"/>
                      <a:pt x="38918" y="184329"/>
                    </a:cubicBezTo>
                    <a:lnTo>
                      <a:pt x="47010" y="152265"/>
                    </a:lnTo>
                    <a:cubicBezTo>
                      <a:pt x="81741" y="150915"/>
                      <a:pt x="113099" y="121889"/>
                      <a:pt x="113099" y="93200"/>
                    </a:cubicBezTo>
                    <a:cubicBezTo>
                      <a:pt x="113099" y="75987"/>
                      <a:pt x="101635" y="56411"/>
                      <a:pt x="71625" y="54048"/>
                    </a:cubicBezTo>
                    <a:close/>
                    <a:moveTo>
                      <a:pt x="42627" y="147540"/>
                    </a:moveTo>
                    <a:cubicBezTo>
                      <a:pt x="29814" y="146865"/>
                      <a:pt x="14303" y="139102"/>
                      <a:pt x="14303" y="117839"/>
                    </a:cubicBezTo>
                    <a:cubicBezTo>
                      <a:pt x="14303" y="91850"/>
                      <a:pt x="32849" y="61811"/>
                      <a:pt x="64881" y="58773"/>
                    </a:cubicBezTo>
                    <a:close/>
                    <a:moveTo>
                      <a:pt x="70276" y="58773"/>
                    </a:moveTo>
                    <a:cubicBezTo>
                      <a:pt x="86798" y="59786"/>
                      <a:pt x="98937" y="69574"/>
                      <a:pt x="98937" y="88475"/>
                    </a:cubicBezTo>
                    <a:cubicBezTo>
                      <a:pt x="98937" y="114126"/>
                      <a:pt x="80392" y="144840"/>
                      <a:pt x="48359" y="147540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3F6E8D3-0474-0715-FDBC-788B3EF6C746}"/>
                  </a:ext>
                </a:extLst>
              </p:cNvPr>
              <p:cNvSpPr/>
              <p:nvPr/>
            </p:nvSpPr>
            <p:spPr>
              <a:xfrm>
                <a:off x="7622624" y="2586476"/>
                <a:ext cx="101492" cy="141756"/>
              </a:xfrm>
              <a:custGeom>
                <a:avLst/>
                <a:gdLst>
                  <a:gd name="connsiteX0" fmla="*/ 747 w 101492"/>
                  <a:gd name="connsiteY0" fmla="*/ 132398 h 141756"/>
                  <a:gd name="connsiteX1" fmla="*/ 73 w 101492"/>
                  <a:gd name="connsiteY1" fmla="*/ 136111 h 141756"/>
                  <a:gd name="connsiteX2" fmla="*/ 6142 w 101492"/>
                  <a:gd name="connsiteY2" fmla="*/ 141849 h 141756"/>
                  <a:gd name="connsiteX3" fmla="*/ 13560 w 101492"/>
                  <a:gd name="connsiteY3" fmla="*/ 137124 h 141756"/>
                  <a:gd name="connsiteX4" fmla="*/ 27385 w 101492"/>
                  <a:gd name="connsiteY4" fmla="*/ 83121 h 141756"/>
                  <a:gd name="connsiteX5" fmla="*/ 48628 w 101492"/>
                  <a:gd name="connsiteY5" fmla="*/ 97634 h 141756"/>
                  <a:gd name="connsiteX6" fmla="*/ 101566 w 101492"/>
                  <a:gd name="connsiteY6" fmla="*/ 35194 h 141756"/>
                  <a:gd name="connsiteX7" fmla="*/ 71894 w 101492"/>
                  <a:gd name="connsiteY7" fmla="*/ 92 h 141756"/>
                  <a:gd name="connsiteX8" fmla="*/ 21990 w 101492"/>
                  <a:gd name="connsiteY8" fmla="*/ 48019 h 141756"/>
                  <a:gd name="connsiteX9" fmla="*/ 48628 w 101492"/>
                  <a:gd name="connsiteY9" fmla="*/ 92909 h 141756"/>
                  <a:gd name="connsiteX10" fmla="*/ 30083 w 101492"/>
                  <a:gd name="connsiteY10" fmla="*/ 73671 h 141756"/>
                  <a:gd name="connsiteX11" fmla="*/ 31768 w 101492"/>
                  <a:gd name="connsiteY11" fmla="*/ 65908 h 141756"/>
                  <a:gd name="connsiteX12" fmla="*/ 44582 w 101492"/>
                  <a:gd name="connsiteY12" fmla="*/ 25406 h 141756"/>
                  <a:gd name="connsiteX13" fmla="*/ 71219 w 101492"/>
                  <a:gd name="connsiteY13" fmla="*/ 4817 h 141756"/>
                  <a:gd name="connsiteX14" fmla="*/ 86055 w 101492"/>
                  <a:gd name="connsiteY14" fmla="*/ 26081 h 141756"/>
                  <a:gd name="connsiteX15" fmla="*/ 74254 w 101492"/>
                  <a:gd name="connsiteY15" fmla="*/ 72320 h 141756"/>
                  <a:gd name="connsiteX16" fmla="*/ 48628 w 101492"/>
                  <a:gd name="connsiteY16" fmla="*/ 92909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747" y="132398"/>
                    </a:moveTo>
                    <a:cubicBezTo>
                      <a:pt x="73" y="135099"/>
                      <a:pt x="73" y="135436"/>
                      <a:pt x="73" y="136111"/>
                    </a:cubicBezTo>
                    <a:cubicBezTo>
                      <a:pt x="73" y="139149"/>
                      <a:pt x="2433" y="141849"/>
                      <a:pt x="6142" y="141849"/>
                    </a:cubicBezTo>
                    <a:cubicBezTo>
                      <a:pt x="10526" y="141849"/>
                      <a:pt x="13223" y="137799"/>
                      <a:pt x="13560" y="137124"/>
                    </a:cubicBezTo>
                    <a:cubicBezTo>
                      <a:pt x="14909" y="135436"/>
                      <a:pt x="21653" y="106410"/>
                      <a:pt x="27385" y="83121"/>
                    </a:cubicBezTo>
                    <a:cubicBezTo>
                      <a:pt x="31768" y="91896"/>
                      <a:pt x="38512" y="97634"/>
                      <a:pt x="48628" y="97634"/>
                    </a:cubicBezTo>
                    <a:cubicBezTo>
                      <a:pt x="73917" y="97634"/>
                      <a:pt x="101566" y="67258"/>
                      <a:pt x="101566" y="35194"/>
                    </a:cubicBezTo>
                    <a:cubicBezTo>
                      <a:pt x="101566" y="12243"/>
                      <a:pt x="87404" y="92"/>
                      <a:pt x="71894" y="92"/>
                    </a:cubicBezTo>
                    <a:cubicBezTo>
                      <a:pt x="50988" y="92"/>
                      <a:pt x="28397" y="21693"/>
                      <a:pt x="21990" y="48019"/>
                    </a:cubicBezTo>
                    <a:close/>
                    <a:moveTo>
                      <a:pt x="48628" y="92909"/>
                    </a:moveTo>
                    <a:cubicBezTo>
                      <a:pt x="33454" y="92909"/>
                      <a:pt x="30083" y="75696"/>
                      <a:pt x="30083" y="73671"/>
                    </a:cubicBezTo>
                    <a:cubicBezTo>
                      <a:pt x="30083" y="72996"/>
                      <a:pt x="31094" y="68608"/>
                      <a:pt x="31768" y="65908"/>
                    </a:cubicBezTo>
                    <a:cubicBezTo>
                      <a:pt x="37838" y="41606"/>
                      <a:pt x="39861" y="33844"/>
                      <a:pt x="44582" y="25406"/>
                    </a:cubicBezTo>
                    <a:cubicBezTo>
                      <a:pt x="54023" y="9542"/>
                      <a:pt x="64813" y="4817"/>
                      <a:pt x="71219" y="4817"/>
                    </a:cubicBezTo>
                    <a:cubicBezTo>
                      <a:pt x="79312" y="4817"/>
                      <a:pt x="86055" y="11230"/>
                      <a:pt x="86055" y="26081"/>
                    </a:cubicBezTo>
                    <a:cubicBezTo>
                      <a:pt x="86055" y="37894"/>
                      <a:pt x="79986" y="61857"/>
                      <a:pt x="74254" y="72320"/>
                    </a:cubicBezTo>
                    <a:cubicBezTo>
                      <a:pt x="67173" y="86159"/>
                      <a:pt x="56720" y="92909"/>
                      <a:pt x="48628" y="92909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B9D147A-1E0A-91CD-ADE2-758DDA3F1DE4}"/>
                  </a:ext>
                </a:extLst>
              </p:cNvPr>
              <p:cNvSpPr/>
              <p:nvPr/>
            </p:nvSpPr>
            <p:spPr>
              <a:xfrm>
                <a:off x="6926105" y="2514209"/>
                <a:ext cx="43075" cy="43033"/>
              </a:xfrm>
              <a:custGeom>
                <a:avLst/>
                <a:gdLst>
                  <a:gd name="connsiteX0" fmla="*/ 43076 w 43075"/>
                  <a:gd name="connsiteY0" fmla="*/ 21517 h 43033"/>
                  <a:gd name="connsiteX1" fmla="*/ 21496 w 43075"/>
                  <a:gd name="connsiteY1" fmla="*/ 0 h 43033"/>
                  <a:gd name="connsiteX2" fmla="*/ 0 w 43075"/>
                  <a:gd name="connsiteY2" fmla="*/ 21517 h 43033"/>
                  <a:gd name="connsiteX3" fmla="*/ 21496 w 43075"/>
                  <a:gd name="connsiteY3" fmla="*/ 43033 h 43033"/>
                  <a:gd name="connsiteX4" fmla="*/ 43076 w 43075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75" h="43033">
                    <a:moveTo>
                      <a:pt x="43076" y="21517"/>
                    </a:moveTo>
                    <a:cubicBezTo>
                      <a:pt x="43076" y="9619"/>
                      <a:pt x="33382" y="0"/>
                      <a:pt x="21496" y="0"/>
                    </a:cubicBezTo>
                    <a:cubicBezTo>
                      <a:pt x="9694" y="0"/>
                      <a:pt x="0" y="9619"/>
                      <a:pt x="0" y="21517"/>
                    </a:cubicBezTo>
                    <a:cubicBezTo>
                      <a:pt x="0" y="33415"/>
                      <a:pt x="9694" y="43033"/>
                      <a:pt x="21496" y="43033"/>
                    </a:cubicBezTo>
                    <a:cubicBezTo>
                      <a:pt x="33382" y="43033"/>
                      <a:pt x="43076" y="33415"/>
                      <a:pt x="43076" y="21517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C543B6F-7148-0CC5-7A7B-DED4C6C6E502}"/>
                  </a:ext>
                </a:extLst>
              </p:cNvPr>
              <p:cNvSpPr/>
              <p:nvPr/>
            </p:nvSpPr>
            <p:spPr>
              <a:xfrm>
                <a:off x="7044355" y="2621233"/>
                <a:ext cx="83622" cy="97542"/>
              </a:xfrm>
              <a:custGeom>
                <a:avLst/>
                <a:gdLst>
                  <a:gd name="connsiteX0" fmla="*/ 76587 w 83622"/>
                  <a:gd name="connsiteY0" fmla="*/ 13594 h 97542"/>
                  <a:gd name="connsiteX1" fmla="*/ 67146 w 83622"/>
                  <a:gd name="connsiteY1" fmla="*/ 16294 h 97542"/>
                  <a:gd name="connsiteX2" fmla="*/ 63100 w 83622"/>
                  <a:gd name="connsiteY2" fmla="*/ 24732 h 97542"/>
                  <a:gd name="connsiteX3" fmla="*/ 71192 w 83622"/>
                  <a:gd name="connsiteY3" fmla="*/ 32495 h 97542"/>
                  <a:gd name="connsiteX4" fmla="*/ 82994 w 83622"/>
                  <a:gd name="connsiteY4" fmla="*/ 18657 h 97542"/>
                  <a:gd name="connsiteX5" fmla="*/ 57705 w 83622"/>
                  <a:gd name="connsiteY5" fmla="*/ 94 h 97542"/>
                  <a:gd name="connsiteX6" fmla="*/ 46 w 83622"/>
                  <a:gd name="connsiteY6" fmla="*/ 61184 h 97542"/>
                  <a:gd name="connsiteX7" fmla="*/ 35113 w 83622"/>
                  <a:gd name="connsiteY7" fmla="*/ 97636 h 97542"/>
                  <a:gd name="connsiteX8" fmla="*/ 83668 w 83622"/>
                  <a:gd name="connsiteY8" fmla="*/ 72322 h 97542"/>
                  <a:gd name="connsiteX9" fmla="*/ 81308 w 83622"/>
                  <a:gd name="connsiteY9" fmla="*/ 69285 h 97542"/>
                  <a:gd name="connsiteX10" fmla="*/ 78273 w 83622"/>
                  <a:gd name="connsiteY10" fmla="*/ 71647 h 97542"/>
                  <a:gd name="connsiteX11" fmla="*/ 35451 w 83622"/>
                  <a:gd name="connsiteY11" fmla="*/ 92911 h 97542"/>
                  <a:gd name="connsiteX12" fmla="*/ 15894 w 83622"/>
                  <a:gd name="connsiteY12" fmla="*/ 69285 h 97542"/>
                  <a:gd name="connsiteX13" fmla="*/ 27695 w 83622"/>
                  <a:gd name="connsiteY13" fmla="*/ 26420 h 97542"/>
                  <a:gd name="connsiteX14" fmla="*/ 58042 w 83622"/>
                  <a:gd name="connsiteY14" fmla="*/ 4819 h 97542"/>
                  <a:gd name="connsiteX15" fmla="*/ 76587 w 83622"/>
                  <a:gd name="connsiteY15" fmla="*/ 1359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587" y="13594"/>
                    </a:moveTo>
                    <a:cubicBezTo>
                      <a:pt x="72878" y="13594"/>
                      <a:pt x="70181" y="13594"/>
                      <a:pt x="67146" y="16294"/>
                    </a:cubicBezTo>
                    <a:cubicBezTo>
                      <a:pt x="63437" y="19670"/>
                      <a:pt x="63100" y="23382"/>
                      <a:pt x="63100" y="24732"/>
                    </a:cubicBezTo>
                    <a:cubicBezTo>
                      <a:pt x="63100" y="30133"/>
                      <a:pt x="67146" y="32495"/>
                      <a:pt x="71192" y="32495"/>
                    </a:cubicBezTo>
                    <a:cubicBezTo>
                      <a:pt x="77262" y="32495"/>
                      <a:pt x="82994" y="27095"/>
                      <a:pt x="82994" y="18657"/>
                    </a:cubicBezTo>
                    <a:cubicBezTo>
                      <a:pt x="82994" y="8194"/>
                      <a:pt x="72878" y="94"/>
                      <a:pt x="57705" y="94"/>
                    </a:cubicBezTo>
                    <a:cubicBezTo>
                      <a:pt x="28707" y="94"/>
                      <a:pt x="46" y="30807"/>
                      <a:pt x="46" y="61184"/>
                    </a:cubicBezTo>
                    <a:cubicBezTo>
                      <a:pt x="46" y="80760"/>
                      <a:pt x="12522" y="97636"/>
                      <a:pt x="35113" y="97636"/>
                    </a:cubicBezTo>
                    <a:cubicBezTo>
                      <a:pt x="65797" y="97636"/>
                      <a:pt x="83668" y="74685"/>
                      <a:pt x="83668" y="72322"/>
                    </a:cubicBezTo>
                    <a:cubicBezTo>
                      <a:pt x="83668" y="70972"/>
                      <a:pt x="82657" y="69285"/>
                      <a:pt x="81308" y="69285"/>
                    </a:cubicBezTo>
                    <a:cubicBezTo>
                      <a:pt x="79959" y="69285"/>
                      <a:pt x="79622" y="69959"/>
                      <a:pt x="78273" y="71647"/>
                    </a:cubicBezTo>
                    <a:cubicBezTo>
                      <a:pt x="61414" y="92911"/>
                      <a:pt x="37811" y="92911"/>
                      <a:pt x="35451" y="92911"/>
                    </a:cubicBezTo>
                    <a:cubicBezTo>
                      <a:pt x="21963" y="92911"/>
                      <a:pt x="15894" y="82448"/>
                      <a:pt x="15894" y="69285"/>
                    </a:cubicBezTo>
                    <a:cubicBezTo>
                      <a:pt x="15894" y="60509"/>
                      <a:pt x="20277" y="39583"/>
                      <a:pt x="27695" y="26420"/>
                    </a:cubicBezTo>
                    <a:cubicBezTo>
                      <a:pt x="34439" y="13932"/>
                      <a:pt x="46241" y="4819"/>
                      <a:pt x="58042" y="4819"/>
                    </a:cubicBezTo>
                    <a:cubicBezTo>
                      <a:pt x="65123" y="4819"/>
                      <a:pt x="73553" y="7519"/>
                      <a:pt x="76587" y="13594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69DFACC-A763-A6C3-172A-BCB3D7338126}"/>
                  </a:ext>
                </a:extLst>
              </p:cNvPr>
              <p:cNvSpPr/>
              <p:nvPr/>
            </p:nvSpPr>
            <p:spPr>
              <a:xfrm flipV="1">
                <a:off x="6999611" y="2359880"/>
                <a:ext cx="252385" cy="145807"/>
              </a:xfrm>
              <a:custGeom>
                <a:avLst/>
                <a:gdLst>
                  <a:gd name="connsiteX0" fmla="*/ 127 w 252385"/>
                  <a:gd name="connsiteY0" fmla="*/ 40 h 145807"/>
                  <a:gd name="connsiteX1" fmla="*/ 252513 w 252385"/>
                  <a:gd name="connsiteY1" fmla="*/ 1458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5" h="145807">
                    <a:moveTo>
                      <a:pt x="127" y="40"/>
                    </a:moveTo>
                    <a:lnTo>
                      <a:pt x="252513" y="145848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4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91FA7680-41E7-BA4B-EF83-551278AC104F}"/>
                  </a:ext>
                </a:extLst>
              </p:cNvPr>
              <p:cNvSpPr/>
              <p:nvPr/>
            </p:nvSpPr>
            <p:spPr>
              <a:xfrm>
                <a:off x="6947601" y="2480710"/>
                <a:ext cx="70218" cy="55015"/>
              </a:xfrm>
              <a:custGeom>
                <a:avLst/>
                <a:gdLst>
                  <a:gd name="connsiteX0" fmla="*/ 0 w 70218"/>
                  <a:gd name="connsiteY0" fmla="*/ 55016 h 55015"/>
                  <a:gd name="connsiteX1" fmla="*/ 70219 w 70218"/>
                  <a:gd name="connsiteY1" fmla="*/ 43286 h 55015"/>
                  <a:gd name="connsiteX2" fmla="*/ 45266 w 70218"/>
                  <a:gd name="connsiteY2" fmla="*/ 0 h 55015"/>
                  <a:gd name="connsiteX3" fmla="*/ 0 w 70218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0" y="55016"/>
                    </a:moveTo>
                    <a:cubicBezTo>
                      <a:pt x="17113" y="49024"/>
                      <a:pt x="47122" y="43202"/>
                      <a:pt x="70219" y="43286"/>
                    </a:cubicBezTo>
                    <a:lnTo>
                      <a:pt x="45266" y="0"/>
                    </a:lnTo>
                    <a:cubicBezTo>
                      <a:pt x="33803" y="20083"/>
                      <a:pt x="13740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3A65832-C611-661E-FD03-487F3F9A4E2D}"/>
                  </a:ext>
                </a:extLst>
              </p:cNvPr>
              <p:cNvSpPr/>
              <p:nvPr/>
            </p:nvSpPr>
            <p:spPr>
              <a:xfrm>
                <a:off x="7233703" y="2329840"/>
                <a:ext cx="70218" cy="55015"/>
              </a:xfrm>
              <a:custGeom>
                <a:avLst/>
                <a:gdLst>
                  <a:gd name="connsiteX0" fmla="*/ 70219 w 70218"/>
                  <a:gd name="connsiteY0" fmla="*/ 0 h 55015"/>
                  <a:gd name="connsiteX1" fmla="*/ 0 w 70218"/>
                  <a:gd name="connsiteY1" fmla="*/ 11729 h 55015"/>
                  <a:gd name="connsiteX2" fmla="*/ 24953 w 70218"/>
                  <a:gd name="connsiteY2" fmla="*/ 55016 h 55015"/>
                  <a:gd name="connsiteX3" fmla="*/ 70219 w 70218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70219" y="0"/>
                    </a:moveTo>
                    <a:cubicBezTo>
                      <a:pt x="53106" y="5992"/>
                      <a:pt x="23097" y="11814"/>
                      <a:pt x="0" y="11729"/>
                    </a:cubicBezTo>
                    <a:lnTo>
                      <a:pt x="24953" y="55016"/>
                    </a:lnTo>
                    <a:cubicBezTo>
                      <a:pt x="36500" y="34933"/>
                      <a:pt x="56479" y="11814"/>
                      <a:pt x="70219" y="0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7E9B594-DEC9-C1A1-18BA-4C2AB0EA37E7}"/>
                  </a:ext>
                </a:extLst>
              </p:cNvPr>
              <p:cNvSpPr/>
              <p:nvPr/>
            </p:nvSpPr>
            <p:spPr>
              <a:xfrm>
                <a:off x="7023026" y="2326810"/>
                <a:ext cx="87331" cy="97542"/>
              </a:xfrm>
              <a:custGeom>
                <a:avLst/>
                <a:gdLst>
                  <a:gd name="connsiteX0" fmla="*/ 12521 w 87331"/>
                  <a:gd name="connsiteY0" fmla="*/ 82434 h 97542"/>
                  <a:gd name="connsiteX1" fmla="*/ 10498 w 87331"/>
                  <a:gd name="connsiteY1" fmla="*/ 91884 h 97542"/>
                  <a:gd name="connsiteX2" fmla="*/ 16904 w 87331"/>
                  <a:gd name="connsiteY2" fmla="*/ 97622 h 97542"/>
                  <a:gd name="connsiteX3" fmla="*/ 24997 w 87331"/>
                  <a:gd name="connsiteY3" fmla="*/ 91547 h 97542"/>
                  <a:gd name="connsiteX4" fmla="*/ 33427 w 87331"/>
                  <a:gd name="connsiteY4" fmla="*/ 57458 h 97542"/>
                  <a:gd name="connsiteX5" fmla="*/ 40170 w 87331"/>
                  <a:gd name="connsiteY5" fmla="*/ 29444 h 97542"/>
                  <a:gd name="connsiteX6" fmla="*/ 52309 w 87331"/>
                  <a:gd name="connsiteY6" fmla="*/ 11893 h 97542"/>
                  <a:gd name="connsiteX7" fmla="*/ 69505 w 87331"/>
                  <a:gd name="connsiteY7" fmla="*/ 4805 h 97542"/>
                  <a:gd name="connsiteX8" fmla="*/ 78610 w 87331"/>
                  <a:gd name="connsiteY8" fmla="*/ 7505 h 97542"/>
                  <a:gd name="connsiteX9" fmla="*/ 67482 w 87331"/>
                  <a:gd name="connsiteY9" fmla="*/ 19319 h 97542"/>
                  <a:gd name="connsiteX10" fmla="*/ 75575 w 87331"/>
                  <a:gd name="connsiteY10" fmla="*/ 26744 h 97542"/>
                  <a:gd name="connsiteX11" fmla="*/ 87376 w 87331"/>
                  <a:gd name="connsiteY11" fmla="*/ 13918 h 97542"/>
                  <a:gd name="connsiteX12" fmla="*/ 69505 w 87331"/>
                  <a:gd name="connsiteY12" fmla="*/ 80 h 97542"/>
                  <a:gd name="connsiteX13" fmla="*/ 42193 w 87331"/>
                  <a:gd name="connsiteY13" fmla="*/ 16618 h 97542"/>
                  <a:gd name="connsiteX14" fmla="*/ 22299 w 87331"/>
                  <a:gd name="connsiteY14" fmla="*/ 80 h 97542"/>
                  <a:gd name="connsiteX15" fmla="*/ 6452 w 87331"/>
                  <a:gd name="connsiteY15" fmla="*/ 12231 h 97542"/>
                  <a:gd name="connsiteX16" fmla="*/ 45 w 87331"/>
                  <a:gd name="connsiteY16" fmla="*/ 33157 h 97542"/>
                  <a:gd name="connsiteX17" fmla="*/ 2406 w 87331"/>
                  <a:gd name="connsiteY17" fmla="*/ 35519 h 97542"/>
                  <a:gd name="connsiteX18" fmla="*/ 6115 w 87331"/>
                  <a:gd name="connsiteY18" fmla="*/ 30456 h 97542"/>
                  <a:gd name="connsiteX19" fmla="*/ 21962 w 87331"/>
                  <a:gd name="connsiteY19" fmla="*/ 4805 h 97542"/>
                  <a:gd name="connsiteX20" fmla="*/ 28369 w 87331"/>
                  <a:gd name="connsiteY20" fmla="*/ 14593 h 97542"/>
                  <a:gd name="connsiteX21" fmla="*/ 24997 w 87331"/>
                  <a:gd name="connsiteY21" fmla="*/ 3281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521" y="82434"/>
                    </a:moveTo>
                    <a:cubicBezTo>
                      <a:pt x="11847" y="85809"/>
                      <a:pt x="10498" y="90872"/>
                      <a:pt x="10498" y="91884"/>
                    </a:cubicBezTo>
                    <a:cubicBezTo>
                      <a:pt x="10498" y="95597"/>
                      <a:pt x="13533" y="97622"/>
                      <a:pt x="16904" y="97622"/>
                    </a:cubicBezTo>
                    <a:cubicBezTo>
                      <a:pt x="19602" y="97622"/>
                      <a:pt x="23311" y="95935"/>
                      <a:pt x="24997" y="91547"/>
                    </a:cubicBezTo>
                    <a:cubicBezTo>
                      <a:pt x="25334" y="90872"/>
                      <a:pt x="32415" y="61508"/>
                      <a:pt x="33427" y="57458"/>
                    </a:cubicBezTo>
                    <a:cubicBezTo>
                      <a:pt x="35113" y="50370"/>
                      <a:pt x="39159" y="35519"/>
                      <a:pt x="40170" y="29444"/>
                    </a:cubicBezTo>
                    <a:cubicBezTo>
                      <a:pt x="41182" y="26744"/>
                      <a:pt x="47251" y="16618"/>
                      <a:pt x="52309" y="11893"/>
                    </a:cubicBezTo>
                    <a:cubicBezTo>
                      <a:pt x="53995" y="10543"/>
                      <a:pt x="60401" y="4805"/>
                      <a:pt x="69505" y="4805"/>
                    </a:cubicBezTo>
                    <a:cubicBezTo>
                      <a:pt x="75238" y="4805"/>
                      <a:pt x="78272" y="7505"/>
                      <a:pt x="78610" y="7505"/>
                    </a:cubicBezTo>
                    <a:cubicBezTo>
                      <a:pt x="72203" y="8518"/>
                      <a:pt x="67482" y="13581"/>
                      <a:pt x="67482" y="19319"/>
                    </a:cubicBezTo>
                    <a:cubicBezTo>
                      <a:pt x="67482" y="22693"/>
                      <a:pt x="69843" y="26744"/>
                      <a:pt x="75575" y="26744"/>
                    </a:cubicBezTo>
                    <a:cubicBezTo>
                      <a:pt x="81307" y="26744"/>
                      <a:pt x="87376" y="21681"/>
                      <a:pt x="87376" y="13918"/>
                    </a:cubicBezTo>
                    <a:cubicBezTo>
                      <a:pt x="87376" y="6493"/>
                      <a:pt x="80633" y="80"/>
                      <a:pt x="69505" y="80"/>
                    </a:cubicBezTo>
                    <a:cubicBezTo>
                      <a:pt x="55681" y="80"/>
                      <a:pt x="46240" y="10543"/>
                      <a:pt x="42193" y="16618"/>
                    </a:cubicBezTo>
                    <a:cubicBezTo>
                      <a:pt x="40170" y="6830"/>
                      <a:pt x="32415" y="80"/>
                      <a:pt x="22299" y="80"/>
                    </a:cubicBezTo>
                    <a:cubicBezTo>
                      <a:pt x="12521" y="80"/>
                      <a:pt x="8475" y="8518"/>
                      <a:pt x="6452" y="12231"/>
                    </a:cubicBezTo>
                    <a:cubicBezTo>
                      <a:pt x="2743" y="19656"/>
                      <a:pt x="45" y="32482"/>
                      <a:pt x="45" y="33157"/>
                    </a:cubicBezTo>
                    <a:cubicBezTo>
                      <a:pt x="45" y="35519"/>
                      <a:pt x="2068" y="35519"/>
                      <a:pt x="2406" y="35519"/>
                    </a:cubicBezTo>
                    <a:cubicBezTo>
                      <a:pt x="4766" y="35519"/>
                      <a:pt x="4766" y="35182"/>
                      <a:pt x="6115" y="30456"/>
                    </a:cubicBezTo>
                    <a:cubicBezTo>
                      <a:pt x="9824" y="15268"/>
                      <a:pt x="14207" y="4805"/>
                      <a:pt x="21962" y="4805"/>
                    </a:cubicBezTo>
                    <a:cubicBezTo>
                      <a:pt x="25334" y="4805"/>
                      <a:pt x="28369" y="6493"/>
                      <a:pt x="28369" y="14593"/>
                    </a:cubicBezTo>
                    <a:cubicBezTo>
                      <a:pt x="28369" y="19319"/>
                      <a:pt x="27694" y="21681"/>
                      <a:pt x="24997" y="32819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104017BE-EC39-EDD8-B215-54D19D7D3BE2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FDFBB22-D5E5-4DD5-DDF1-4169A725929A}"/>
                </a:ext>
              </a:extLst>
            </p:cNvPr>
            <p:cNvGrpSpPr/>
            <p:nvPr/>
          </p:nvGrpSpPr>
          <p:grpSpPr>
            <a:xfrm>
              <a:off x="7611267" y="1047861"/>
              <a:ext cx="2555699" cy="2270226"/>
              <a:chOff x="7611267" y="1047861"/>
              <a:chExt cx="2555699" cy="2270226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96190EF-1397-E6DE-5688-5335544C9AD6}"/>
                  </a:ext>
                </a:extLst>
              </p:cNvPr>
              <p:cNvSpPr/>
              <p:nvPr/>
            </p:nvSpPr>
            <p:spPr>
              <a:xfrm flipV="1">
                <a:off x="8308567" y="1906622"/>
                <a:ext cx="1858399" cy="1389949"/>
              </a:xfrm>
              <a:custGeom>
                <a:avLst/>
                <a:gdLst>
                  <a:gd name="connsiteX0" fmla="*/ 1858526 w 1858399"/>
                  <a:gd name="connsiteY0" fmla="*/ 56 h 1389949"/>
                  <a:gd name="connsiteX1" fmla="*/ 1166453 w 1858399"/>
                  <a:gd name="connsiteY1" fmla="*/ 1199926 h 1389949"/>
                  <a:gd name="connsiteX2" fmla="*/ 127 w 1858399"/>
                  <a:gd name="connsiteY2" fmla="*/ 1302954 h 138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8399" h="1389949">
                    <a:moveTo>
                      <a:pt x="1858526" y="56"/>
                    </a:moveTo>
                    <a:cubicBezTo>
                      <a:pt x="1858526" y="494939"/>
                      <a:pt x="1594678" y="952443"/>
                      <a:pt x="1166453" y="1199926"/>
                    </a:cubicBezTo>
                    <a:cubicBezTo>
                      <a:pt x="793861" y="1415262"/>
                      <a:pt x="342202" y="1444795"/>
                      <a:pt x="127" y="1302954"/>
                    </a:cubicBezTo>
                  </a:path>
                </a:pathLst>
              </a:custGeom>
              <a:noFill/>
              <a:ln w="9525" cap="flat">
                <a:solidFill>
                  <a:srgbClr val="6EBBD5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144EC08-5585-A0A9-50D8-46E0D1501303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9E7B144-D312-05A4-B9CE-5600BDFE539E}"/>
                  </a:ext>
                </a:extLst>
              </p:cNvPr>
              <p:cNvSpPr/>
              <p:nvPr/>
            </p:nvSpPr>
            <p:spPr>
              <a:xfrm flipV="1">
                <a:off x="7611267" y="1047861"/>
                <a:ext cx="822817" cy="823548"/>
              </a:xfrm>
              <a:custGeom>
                <a:avLst/>
                <a:gdLst>
                  <a:gd name="connsiteX0" fmla="*/ 822944 w 822817"/>
                  <a:gd name="connsiteY0" fmla="*/ 411720 h 823548"/>
                  <a:gd name="connsiteX1" fmla="*/ 411578 w 822817"/>
                  <a:gd name="connsiteY1" fmla="*/ 823499 h 823548"/>
                  <a:gd name="connsiteX2" fmla="*/ 127 w 822817"/>
                  <a:gd name="connsiteY2" fmla="*/ 411720 h 823548"/>
                  <a:gd name="connsiteX3" fmla="*/ 411578 w 822817"/>
                  <a:gd name="connsiteY3" fmla="*/ -50 h 823548"/>
                  <a:gd name="connsiteX4" fmla="*/ 822944 w 822817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548">
                    <a:moveTo>
                      <a:pt x="822944" y="411720"/>
                    </a:moveTo>
                    <a:cubicBezTo>
                      <a:pt x="822944" y="639123"/>
                      <a:pt x="638756" y="823499"/>
                      <a:pt x="411578" y="823499"/>
                    </a:cubicBezTo>
                    <a:cubicBezTo>
                      <a:pt x="184314" y="823499"/>
                      <a:pt x="127" y="639123"/>
                      <a:pt x="127" y="411720"/>
                    </a:cubicBezTo>
                    <a:cubicBezTo>
                      <a:pt x="127" y="184320"/>
                      <a:pt x="184314" y="-50"/>
                      <a:pt x="411578" y="-50"/>
                    </a:cubicBezTo>
                    <a:cubicBezTo>
                      <a:pt x="638756" y="-50"/>
                      <a:pt x="822944" y="184320"/>
                      <a:pt x="822944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1C8F8CF-FA17-2BB4-A88A-4AEA1C3EB5A8}"/>
                  </a:ext>
                </a:extLst>
              </p:cNvPr>
              <p:cNvSpPr/>
              <p:nvPr/>
            </p:nvSpPr>
            <p:spPr>
              <a:xfrm>
                <a:off x="8001222" y="1438123"/>
                <a:ext cx="42991" cy="43033"/>
              </a:xfrm>
              <a:custGeom>
                <a:avLst/>
                <a:gdLst>
                  <a:gd name="connsiteX0" fmla="*/ 42992 w 42991"/>
                  <a:gd name="connsiteY0" fmla="*/ 21517 h 43033"/>
                  <a:gd name="connsiteX1" fmla="*/ 21496 w 42991"/>
                  <a:gd name="connsiteY1" fmla="*/ 0 h 43033"/>
                  <a:gd name="connsiteX2" fmla="*/ 0 w 42991"/>
                  <a:gd name="connsiteY2" fmla="*/ 21517 h 43033"/>
                  <a:gd name="connsiteX3" fmla="*/ 21496 w 42991"/>
                  <a:gd name="connsiteY3" fmla="*/ 43034 h 43033"/>
                  <a:gd name="connsiteX4" fmla="*/ 42992 w 42991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1" h="43033">
                    <a:moveTo>
                      <a:pt x="42992" y="21517"/>
                    </a:moveTo>
                    <a:cubicBezTo>
                      <a:pt x="42992" y="9619"/>
                      <a:pt x="33298" y="0"/>
                      <a:pt x="21496" y="0"/>
                    </a:cubicBezTo>
                    <a:cubicBezTo>
                      <a:pt x="9610" y="0"/>
                      <a:pt x="0" y="9619"/>
                      <a:pt x="0" y="21517"/>
                    </a:cubicBezTo>
                    <a:cubicBezTo>
                      <a:pt x="0" y="33415"/>
                      <a:pt x="9610" y="43034"/>
                      <a:pt x="21496" y="43034"/>
                    </a:cubicBezTo>
                    <a:cubicBezTo>
                      <a:pt x="33298" y="43034"/>
                      <a:pt x="42992" y="33415"/>
                      <a:pt x="42992" y="21517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E50A812-2193-4734-27BC-7A58AA78A623}"/>
                  </a:ext>
                </a:extLst>
              </p:cNvPr>
              <p:cNvSpPr/>
              <p:nvPr/>
            </p:nvSpPr>
            <p:spPr>
              <a:xfrm>
                <a:off x="8119379" y="1545155"/>
                <a:ext cx="83622" cy="97542"/>
              </a:xfrm>
              <a:custGeom>
                <a:avLst/>
                <a:gdLst>
                  <a:gd name="connsiteX0" fmla="*/ 76637 w 83622"/>
                  <a:gd name="connsiteY0" fmla="*/ 13544 h 97542"/>
                  <a:gd name="connsiteX1" fmla="*/ 67196 w 83622"/>
                  <a:gd name="connsiteY1" fmla="*/ 16245 h 97542"/>
                  <a:gd name="connsiteX2" fmla="*/ 63150 w 83622"/>
                  <a:gd name="connsiteY2" fmla="*/ 24683 h 97542"/>
                  <a:gd name="connsiteX3" fmla="*/ 71242 w 83622"/>
                  <a:gd name="connsiteY3" fmla="*/ 32445 h 97542"/>
                  <a:gd name="connsiteX4" fmla="*/ 83044 w 83622"/>
                  <a:gd name="connsiteY4" fmla="*/ 18607 h 97542"/>
                  <a:gd name="connsiteX5" fmla="*/ 57755 w 83622"/>
                  <a:gd name="connsiteY5" fmla="*/ 44 h 97542"/>
                  <a:gd name="connsiteX6" fmla="*/ 96 w 83622"/>
                  <a:gd name="connsiteY6" fmla="*/ 61134 h 97542"/>
                  <a:gd name="connsiteX7" fmla="*/ 35163 w 83622"/>
                  <a:gd name="connsiteY7" fmla="*/ 97586 h 97542"/>
                  <a:gd name="connsiteX8" fmla="*/ 83718 w 83622"/>
                  <a:gd name="connsiteY8" fmla="*/ 72272 h 97542"/>
                  <a:gd name="connsiteX9" fmla="*/ 81358 w 83622"/>
                  <a:gd name="connsiteY9" fmla="*/ 69235 h 97542"/>
                  <a:gd name="connsiteX10" fmla="*/ 78323 w 83622"/>
                  <a:gd name="connsiteY10" fmla="*/ 71597 h 97542"/>
                  <a:gd name="connsiteX11" fmla="*/ 35501 w 83622"/>
                  <a:gd name="connsiteY11" fmla="*/ 92861 h 97542"/>
                  <a:gd name="connsiteX12" fmla="*/ 15944 w 83622"/>
                  <a:gd name="connsiteY12" fmla="*/ 69235 h 97542"/>
                  <a:gd name="connsiteX13" fmla="*/ 27745 w 83622"/>
                  <a:gd name="connsiteY13" fmla="*/ 26370 h 97542"/>
                  <a:gd name="connsiteX14" fmla="*/ 58092 w 83622"/>
                  <a:gd name="connsiteY14" fmla="*/ 4769 h 97542"/>
                  <a:gd name="connsiteX15" fmla="*/ 76637 w 83622"/>
                  <a:gd name="connsiteY15" fmla="*/ 1354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637" y="13544"/>
                    </a:moveTo>
                    <a:cubicBezTo>
                      <a:pt x="72928" y="13544"/>
                      <a:pt x="70231" y="13544"/>
                      <a:pt x="67196" y="16245"/>
                    </a:cubicBezTo>
                    <a:cubicBezTo>
                      <a:pt x="63487" y="19620"/>
                      <a:pt x="63150" y="23333"/>
                      <a:pt x="63150" y="24683"/>
                    </a:cubicBezTo>
                    <a:cubicBezTo>
                      <a:pt x="63150" y="30083"/>
                      <a:pt x="67196" y="32445"/>
                      <a:pt x="71242" y="32445"/>
                    </a:cubicBezTo>
                    <a:cubicBezTo>
                      <a:pt x="77312" y="32445"/>
                      <a:pt x="83044" y="27045"/>
                      <a:pt x="83044" y="18607"/>
                    </a:cubicBezTo>
                    <a:cubicBezTo>
                      <a:pt x="83044" y="8144"/>
                      <a:pt x="72928" y="44"/>
                      <a:pt x="57755" y="44"/>
                    </a:cubicBezTo>
                    <a:cubicBezTo>
                      <a:pt x="28757" y="44"/>
                      <a:pt x="96" y="30758"/>
                      <a:pt x="96" y="61134"/>
                    </a:cubicBezTo>
                    <a:cubicBezTo>
                      <a:pt x="96" y="80710"/>
                      <a:pt x="12572" y="97586"/>
                      <a:pt x="35163" y="97586"/>
                    </a:cubicBezTo>
                    <a:cubicBezTo>
                      <a:pt x="65847" y="97586"/>
                      <a:pt x="83718" y="74635"/>
                      <a:pt x="83718" y="72272"/>
                    </a:cubicBezTo>
                    <a:cubicBezTo>
                      <a:pt x="83718" y="70922"/>
                      <a:pt x="82707" y="69235"/>
                      <a:pt x="81358" y="69235"/>
                    </a:cubicBezTo>
                    <a:cubicBezTo>
                      <a:pt x="80009" y="69235"/>
                      <a:pt x="79672" y="69910"/>
                      <a:pt x="78323" y="71597"/>
                    </a:cubicBezTo>
                    <a:cubicBezTo>
                      <a:pt x="61464" y="92861"/>
                      <a:pt x="37861" y="92861"/>
                      <a:pt x="35501" y="92861"/>
                    </a:cubicBezTo>
                    <a:cubicBezTo>
                      <a:pt x="22013" y="92861"/>
                      <a:pt x="15944" y="82398"/>
                      <a:pt x="15944" y="69235"/>
                    </a:cubicBezTo>
                    <a:cubicBezTo>
                      <a:pt x="15944" y="60459"/>
                      <a:pt x="20327" y="39533"/>
                      <a:pt x="27745" y="26370"/>
                    </a:cubicBezTo>
                    <a:cubicBezTo>
                      <a:pt x="34489" y="13882"/>
                      <a:pt x="46290" y="4769"/>
                      <a:pt x="58092" y="4769"/>
                    </a:cubicBezTo>
                    <a:cubicBezTo>
                      <a:pt x="65173" y="4769"/>
                      <a:pt x="73602" y="7469"/>
                      <a:pt x="76637" y="13544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E192C35-5CD3-A959-91FD-B3BE3063F8D5}"/>
                  </a:ext>
                </a:extLst>
              </p:cNvPr>
              <p:cNvSpPr/>
              <p:nvPr/>
            </p:nvSpPr>
            <p:spPr>
              <a:xfrm flipV="1">
                <a:off x="8074643" y="1283794"/>
                <a:ext cx="252385" cy="145807"/>
              </a:xfrm>
              <a:custGeom>
                <a:avLst/>
                <a:gdLst>
                  <a:gd name="connsiteX0" fmla="*/ 127 w 252385"/>
                  <a:gd name="connsiteY0" fmla="*/ -59 h 145807"/>
                  <a:gd name="connsiteX1" fmla="*/ 252512 w 252385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5" h="145807">
                    <a:moveTo>
                      <a:pt x="127" y="-59"/>
                    </a:moveTo>
                    <a:lnTo>
                      <a:pt x="252512" y="145748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CA3D1CB-AB4F-A4E7-A743-81EDC5C13521}"/>
                  </a:ext>
                </a:extLst>
              </p:cNvPr>
              <p:cNvSpPr/>
              <p:nvPr/>
            </p:nvSpPr>
            <p:spPr>
              <a:xfrm>
                <a:off x="8022717" y="1404624"/>
                <a:ext cx="70218" cy="55015"/>
              </a:xfrm>
              <a:custGeom>
                <a:avLst/>
                <a:gdLst>
                  <a:gd name="connsiteX0" fmla="*/ 0 w 70218"/>
                  <a:gd name="connsiteY0" fmla="*/ 55016 h 55015"/>
                  <a:gd name="connsiteX1" fmla="*/ 70219 w 70218"/>
                  <a:gd name="connsiteY1" fmla="*/ 43286 h 55015"/>
                  <a:gd name="connsiteX2" fmla="*/ 45184 w 70218"/>
                  <a:gd name="connsiteY2" fmla="*/ 0 h 55015"/>
                  <a:gd name="connsiteX3" fmla="*/ 0 w 70218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0" y="55016"/>
                    </a:moveTo>
                    <a:cubicBezTo>
                      <a:pt x="17029" y="49024"/>
                      <a:pt x="47038" y="43202"/>
                      <a:pt x="70219" y="43286"/>
                    </a:cubicBezTo>
                    <a:lnTo>
                      <a:pt x="45184" y="0"/>
                    </a:lnTo>
                    <a:cubicBezTo>
                      <a:pt x="33719" y="20082"/>
                      <a:pt x="13656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CA67D1DA-E712-CDC4-8216-79EB3C9D0117}"/>
                  </a:ext>
                </a:extLst>
              </p:cNvPr>
              <p:cNvSpPr/>
              <p:nvPr/>
            </p:nvSpPr>
            <p:spPr>
              <a:xfrm>
                <a:off x="8308737" y="1253754"/>
                <a:ext cx="70221" cy="55015"/>
              </a:xfrm>
              <a:custGeom>
                <a:avLst/>
                <a:gdLst>
                  <a:gd name="connsiteX0" fmla="*/ 70221 w 70221"/>
                  <a:gd name="connsiteY0" fmla="*/ 0 h 55015"/>
                  <a:gd name="connsiteX1" fmla="*/ 0 w 70221"/>
                  <a:gd name="connsiteY1" fmla="*/ 11645 h 55015"/>
                  <a:gd name="connsiteX2" fmla="*/ 24946 w 70221"/>
                  <a:gd name="connsiteY2" fmla="*/ 55016 h 55015"/>
                  <a:gd name="connsiteX3" fmla="*/ 70221 w 70221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70221" y="0"/>
                    </a:moveTo>
                    <a:cubicBezTo>
                      <a:pt x="53194" y="5992"/>
                      <a:pt x="23177" y="11814"/>
                      <a:pt x="0" y="11645"/>
                    </a:cubicBezTo>
                    <a:lnTo>
                      <a:pt x="24946" y="55016"/>
                    </a:lnTo>
                    <a:cubicBezTo>
                      <a:pt x="36492" y="34933"/>
                      <a:pt x="56475" y="11814"/>
                      <a:pt x="70221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3A62CED-2A3B-D347-A23B-B0317E932D84}"/>
                  </a:ext>
                </a:extLst>
              </p:cNvPr>
              <p:cNvSpPr/>
              <p:nvPr/>
            </p:nvSpPr>
            <p:spPr>
              <a:xfrm>
                <a:off x="8098050" y="1250776"/>
                <a:ext cx="87331" cy="97542"/>
              </a:xfrm>
              <a:custGeom>
                <a:avLst/>
                <a:gdLst>
                  <a:gd name="connsiteX0" fmla="*/ 12571 w 87331"/>
                  <a:gd name="connsiteY0" fmla="*/ 82384 h 97542"/>
                  <a:gd name="connsiteX1" fmla="*/ 10548 w 87331"/>
                  <a:gd name="connsiteY1" fmla="*/ 91835 h 97542"/>
                  <a:gd name="connsiteX2" fmla="*/ 16954 w 87331"/>
                  <a:gd name="connsiteY2" fmla="*/ 97572 h 97542"/>
                  <a:gd name="connsiteX3" fmla="*/ 25047 w 87331"/>
                  <a:gd name="connsiteY3" fmla="*/ 91497 h 97542"/>
                  <a:gd name="connsiteX4" fmla="*/ 33476 w 87331"/>
                  <a:gd name="connsiteY4" fmla="*/ 57408 h 97542"/>
                  <a:gd name="connsiteX5" fmla="*/ 40220 w 87331"/>
                  <a:gd name="connsiteY5" fmla="*/ 29394 h 97542"/>
                  <a:gd name="connsiteX6" fmla="*/ 52359 w 87331"/>
                  <a:gd name="connsiteY6" fmla="*/ 11843 h 97542"/>
                  <a:gd name="connsiteX7" fmla="*/ 69555 w 87331"/>
                  <a:gd name="connsiteY7" fmla="*/ 4755 h 97542"/>
                  <a:gd name="connsiteX8" fmla="*/ 78659 w 87331"/>
                  <a:gd name="connsiteY8" fmla="*/ 7456 h 97542"/>
                  <a:gd name="connsiteX9" fmla="*/ 67532 w 87331"/>
                  <a:gd name="connsiteY9" fmla="*/ 19269 h 97542"/>
                  <a:gd name="connsiteX10" fmla="*/ 75625 w 87331"/>
                  <a:gd name="connsiteY10" fmla="*/ 26694 h 97542"/>
                  <a:gd name="connsiteX11" fmla="*/ 87426 w 87331"/>
                  <a:gd name="connsiteY11" fmla="*/ 13868 h 97542"/>
                  <a:gd name="connsiteX12" fmla="*/ 69555 w 87331"/>
                  <a:gd name="connsiteY12" fmla="*/ 30 h 97542"/>
                  <a:gd name="connsiteX13" fmla="*/ 42243 w 87331"/>
                  <a:gd name="connsiteY13" fmla="*/ 16569 h 97542"/>
                  <a:gd name="connsiteX14" fmla="*/ 22349 w 87331"/>
                  <a:gd name="connsiteY14" fmla="*/ 30 h 97542"/>
                  <a:gd name="connsiteX15" fmla="*/ 6502 w 87331"/>
                  <a:gd name="connsiteY15" fmla="*/ 12181 h 97542"/>
                  <a:gd name="connsiteX16" fmla="*/ 95 w 87331"/>
                  <a:gd name="connsiteY16" fmla="*/ 33107 h 97542"/>
                  <a:gd name="connsiteX17" fmla="*/ 2455 w 87331"/>
                  <a:gd name="connsiteY17" fmla="*/ 35469 h 97542"/>
                  <a:gd name="connsiteX18" fmla="*/ 6164 w 87331"/>
                  <a:gd name="connsiteY18" fmla="*/ 30407 h 97542"/>
                  <a:gd name="connsiteX19" fmla="*/ 22012 w 87331"/>
                  <a:gd name="connsiteY19" fmla="*/ 4755 h 97542"/>
                  <a:gd name="connsiteX20" fmla="*/ 28419 w 87331"/>
                  <a:gd name="connsiteY20" fmla="*/ 14543 h 97542"/>
                  <a:gd name="connsiteX21" fmla="*/ 2504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571" y="82384"/>
                    </a:moveTo>
                    <a:cubicBezTo>
                      <a:pt x="11897" y="85759"/>
                      <a:pt x="10548" y="90822"/>
                      <a:pt x="10548" y="91835"/>
                    </a:cubicBezTo>
                    <a:cubicBezTo>
                      <a:pt x="10548" y="95547"/>
                      <a:pt x="13582" y="97572"/>
                      <a:pt x="16954" y="97572"/>
                    </a:cubicBezTo>
                    <a:cubicBezTo>
                      <a:pt x="19652" y="97572"/>
                      <a:pt x="23361" y="95885"/>
                      <a:pt x="25047" y="91497"/>
                    </a:cubicBezTo>
                    <a:cubicBezTo>
                      <a:pt x="25384" y="90822"/>
                      <a:pt x="32465" y="61458"/>
                      <a:pt x="33476" y="57408"/>
                    </a:cubicBezTo>
                    <a:cubicBezTo>
                      <a:pt x="35162" y="50320"/>
                      <a:pt x="39209" y="35469"/>
                      <a:pt x="40220" y="29394"/>
                    </a:cubicBezTo>
                    <a:cubicBezTo>
                      <a:pt x="41232" y="26694"/>
                      <a:pt x="47301" y="16569"/>
                      <a:pt x="52359" y="11843"/>
                    </a:cubicBezTo>
                    <a:cubicBezTo>
                      <a:pt x="54045" y="10493"/>
                      <a:pt x="60451" y="4755"/>
                      <a:pt x="69555" y="4755"/>
                    </a:cubicBezTo>
                    <a:cubicBezTo>
                      <a:pt x="75287" y="4755"/>
                      <a:pt x="78322" y="7456"/>
                      <a:pt x="78659" y="7456"/>
                    </a:cubicBezTo>
                    <a:cubicBezTo>
                      <a:pt x="72253" y="8468"/>
                      <a:pt x="67532" y="13531"/>
                      <a:pt x="67532" y="19269"/>
                    </a:cubicBezTo>
                    <a:cubicBezTo>
                      <a:pt x="67532" y="22644"/>
                      <a:pt x="69893" y="26694"/>
                      <a:pt x="75625" y="26694"/>
                    </a:cubicBezTo>
                    <a:cubicBezTo>
                      <a:pt x="81357" y="26694"/>
                      <a:pt x="87426" y="21631"/>
                      <a:pt x="87426" y="13868"/>
                    </a:cubicBezTo>
                    <a:cubicBezTo>
                      <a:pt x="87426" y="6443"/>
                      <a:pt x="80682" y="30"/>
                      <a:pt x="69555" y="30"/>
                    </a:cubicBezTo>
                    <a:cubicBezTo>
                      <a:pt x="55731" y="30"/>
                      <a:pt x="46290" y="10493"/>
                      <a:pt x="42243" y="16569"/>
                    </a:cubicBezTo>
                    <a:cubicBezTo>
                      <a:pt x="40220" y="6780"/>
                      <a:pt x="32465" y="30"/>
                      <a:pt x="22349" y="30"/>
                    </a:cubicBezTo>
                    <a:cubicBezTo>
                      <a:pt x="12571" y="30"/>
                      <a:pt x="8525" y="8468"/>
                      <a:pt x="6502" y="12181"/>
                    </a:cubicBezTo>
                    <a:cubicBezTo>
                      <a:pt x="2793" y="19606"/>
                      <a:pt x="95" y="32432"/>
                      <a:pt x="95" y="33107"/>
                    </a:cubicBezTo>
                    <a:cubicBezTo>
                      <a:pt x="95" y="35469"/>
                      <a:pt x="2118" y="35469"/>
                      <a:pt x="2455" y="35469"/>
                    </a:cubicBezTo>
                    <a:cubicBezTo>
                      <a:pt x="4816" y="35469"/>
                      <a:pt x="4816" y="35132"/>
                      <a:pt x="6164" y="30407"/>
                    </a:cubicBezTo>
                    <a:cubicBezTo>
                      <a:pt x="9873" y="15219"/>
                      <a:pt x="14257" y="4755"/>
                      <a:pt x="22012" y="4755"/>
                    </a:cubicBezTo>
                    <a:cubicBezTo>
                      <a:pt x="25384" y="4755"/>
                      <a:pt x="28419" y="6443"/>
                      <a:pt x="28419" y="14543"/>
                    </a:cubicBezTo>
                    <a:cubicBezTo>
                      <a:pt x="28419" y="19269"/>
                      <a:pt x="27744" y="21631"/>
                      <a:pt x="25047" y="3276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888A6FF-7466-D826-39AD-7592B69D046F}"/>
                  </a:ext>
                </a:extLst>
              </p:cNvPr>
              <p:cNvSpPr/>
              <p:nvPr/>
            </p:nvSpPr>
            <p:spPr>
              <a:xfrm>
                <a:off x="8573921" y="3083409"/>
                <a:ext cx="112282" cy="137031"/>
              </a:xfrm>
              <a:custGeom>
                <a:avLst/>
                <a:gdLst>
                  <a:gd name="connsiteX0" fmla="*/ 16640 w 112282"/>
                  <a:gd name="connsiteY0" fmla="*/ 121621 h 137031"/>
                  <a:gd name="connsiteX1" fmla="*/ 4838 w 112282"/>
                  <a:gd name="connsiteY1" fmla="*/ 130396 h 137031"/>
                  <a:gd name="connsiteX2" fmla="*/ 118 w 112282"/>
                  <a:gd name="connsiteY2" fmla="*/ 134447 h 137031"/>
                  <a:gd name="connsiteX3" fmla="*/ 2815 w 112282"/>
                  <a:gd name="connsiteY3" fmla="*/ 137147 h 137031"/>
                  <a:gd name="connsiteX4" fmla="*/ 20686 w 112282"/>
                  <a:gd name="connsiteY4" fmla="*/ 136472 h 137031"/>
                  <a:gd name="connsiteX5" fmla="*/ 42266 w 112282"/>
                  <a:gd name="connsiteY5" fmla="*/ 137147 h 137031"/>
                  <a:gd name="connsiteX6" fmla="*/ 45975 w 112282"/>
                  <a:gd name="connsiteY6" fmla="*/ 132759 h 137031"/>
                  <a:gd name="connsiteX7" fmla="*/ 40917 w 112282"/>
                  <a:gd name="connsiteY7" fmla="*/ 130396 h 137031"/>
                  <a:gd name="connsiteX8" fmla="*/ 30127 w 112282"/>
                  <a:gd name="connsiteY8" fmla="*/ 127021 h 137031"/>
                  <a:gd name="connsiteX9" fmla="*/ 40580 w 112282"/>
                  <a:gd name="connsiteY9" fmla="*/ 83819 h 137031"/>
                  <a:gd name="connsiteX10" fmla="*/ 60474 w 112282"/>
                  <a:gd name="connsiteY10" fmla="*/ 97657 h 137031"/>
                  <a:gd name="connsiteX11" fmla="*/ 112400 w 112282"/>
                  <a:gd name="connsiteY11" fmla="*/ 34542 h 137031"/>
                  <a:gd name="connsiteX12" fmla="*/ 83740 w 112282"/>
                  <a:gd name="connsiteY12" fmla="*/ 115 h 137031"/>
                  <a:gd name="connsiteX13" fmla="*/ 55416 w 112282"/>
                  <a:gd name="connsiteY13" fmla="*/ 16316 h 137031"/>
                  <a:gd name="connsiteX14" fmla="*/ 36197 w 112282"/>
                  <a:gd name="connsiteY14" fmla="*/ 115 h 137031"/>
                  <a:gd name="connsiteX15" fmla="*/ 20349 w 112282"/>
                  <a:gd name="connsiteY15" fmla="*/ 12266 h 137031"/>
                  <a:gd name="connsiteX16" fmla="*/ 13605 w 112282"/>
                  <a:gd name="connsiteY16" fmla="*/ 33192 h 137031"/>
                  <a:gd name="connsiteX17" fmla="*/ 15965 w 112282"/>
                  <a:gd name="connsiteY17" fmla="*/ 35554 h 137031"/>
                  <a:gd name="connsiteX18" fmla="*/ 19675 w 112282"/>
                  <a:gd name="connsiteY18" fmla="*/ 30491 h 137031"/>
                  <a:gd name="connsiteX19" fmla="*/ 35522 w 112282"/>
                  <a:gd name="connsiteY19" fmla="*/ 4840 h 137031"/>
                  <a:gd name="connsiteX20" fmla="*/ 42266 w 112282"/>
                  <a:gd name="connsiteY20" fmla="*/ 14628 h 137031"/>
                  <a:gd name="connsiteX21" fmla="*/ 40580 w 112282"/>
                  <a:gd name="connsiteY21" fmla="*/ 25766 h 137031"/>
                  <a:gd name="connsiteX22" fmla="*/ 54405 w 112282"/>
                  <a:gd name="connsiteY22" fmla="*/ 28129 h 137031"/>
                  <a:gd name="connsiteX23" fmla="*/ 65532 w 112282"/>
                  <a:gd name="connsiteY23" fmla="*/ 12941 h 137031"/>
                  <a:gd name="connsiteX24" fmla="*/ 83065 w 112282"/>
                  <a:gd name="connsiteY24" fmla="*/ 4840 h 137031"/>
                  <a:gd name="connsiteX25" fmla="*/ 96890 w 112282"/>
                  <a:gd name="connsiteY25" fmla="*/ 25091 h 137031"/>
                  <a:gd name="connsiteX26" fmla="*/ 85763 w 112282"/>
                  <a:gd name="connsiteY26" fmla="*/ 70656 h 137031"/>
                  <a:gd name="connsiteX27" fmla="*/ 60137 w 112282"/>
                  <a:gd name="connsiteY27" fmla="*/ 92932 h 137031"/>
                  <a:gd name="connsiteX28" fmla="*/ 43277 w 112282"/>
                  <a:gd name="connsiteY28" fmla="*/ 73694 h 137031"/>
                  <a:gd name="connsiteX29" fmla="*/ 43952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40" y="121621"/>
                    </a:moveTo>
                    <a:cubicBezTo>
                      <a:pt x="14954" y="129046"/>
                      <a:pt x="14280" y="130396"/>
                      <a:pt x="4838" y="130396"/>
                    </a:cubicBezTo>
                    <a:cubicBezTo>
                      <a:pt x="2478" y="130396"/>
                      <a:pt x="118" y="130396"/>
                      <a:pt x="118" y="134447"/>
                    </a:cubicBezTo>
                    <a:cubicBezTo>
                      <a:pt x="118" y="136134"/>
                      <a:pt x="1129" y="137147"/>
                      <a:pt x="2815" y="137147"/>
                    </a:cubicBezTo>
                    <a:cubicBezTo>
                      <a:pt x="8547" y="137147"/>
                      <a:pt x="14954" y="136472"/>
                      <a:pt x="20686" y="136472"/>
                    </a:cubicBezTo>
                    <a:cubicBezTo>
                      <a:pt x="28104" y="136472"/>
                      <a:pt x="35185" y="137147"/>
                      <a:pt x="42266" y="137147"/>
                    </a:cubicBezTo>
                    <a:cubicBezTo>
                      <a:pt x="43277" y="137147"/>
                      <a:pt x="45975" y="137147"/>
                      <a:pt x="45975" y="132759"/>
                    </a:cubicBezTo>
                    <a:cubicBezTo>
                      <a:pt x="45975" y="130396"/>
                      <a:pt x="43952" y="130396"/>
                      <a:pt x="40917" y="130396"/>
                    </a:cubicBezTo>
                    <a:cubicBezTo>
                      <a:pt x="30127" y="130396"/>
                      <a:pt x="30127" y="129046"/>
                      <a:pt x="30127" y="127021"/>
                    </a:cubicBezTo>
                    <a:cubicBezTo>
                      <a:pt x="30127" y="124321"/>
                      <a:pt x="39231" y="89219"/>
                      <a:pt x="40580" y="83819"/>
                    </a:cubicBezTo>
                    <a:cubicBezTo>
                      <a:pt x="43277" y="90232"/>
                      <a:pt x="49347" y="97657"/>
                      <a:pt x="60474" y="97657"/>
                    </a:cubicBezTo>
                    <a:cubicBezTo>
                      <a:pt x="85426" y="97657"/>
                      <a:pt x="112400" y="66268"/>
                      <a:pt x="112400" y="34542"/>
                    </a:cubicBezTo>
                    <a:cubicBezTo>
                      <a:pt x="112400" y="14291"/>
                      <a:pt x="99925" y="115"/>
                      <a:pt x="83740" y="115"/>
                    </a:cubicBezTo>
                    <a:cubicBezTo>
                      <a:pt x="72950" y="115"/>
                      <a:pt x="62497" y="7878"/>
                      <a:pt x="55416" y="16316"/>
                    </a:cubicBezTo>
                    <a:cubicBezTo>
                      <a:pt x="53393" y="4503"/>
                      <a:pt x="43952" y="115"/>
                      <a:pt x="36197" y="115"/>
                    </a:cubicBezTo>
                    <a:cubicBezTo>
                      <a:pt x="26081" y="115"/>
                      <a:pt x="22035" y="8553"/>
                      <a:pt x="20349" y="12266"/>
                    </a:cubicBezTo>
                    <a:cubicBezTo>
                      <a:pt x="16303" y="19691"/>
                      <a:pt x="13605" y="32517"/>
                      <a:pt x="13605" y="33192"/>
                    </a:cubicBezTo>
                    <a:cubicBezTo>
                      <a:pt x="13605" y="35554"/>
                      <a:pt x="15628" y="35554"/>
                      <a:pt x="15965" y="35554"/>
                    </a:cubicBezTo>
                    <a:cubicBezTo>
                      <a:pt x="18326" y="35554"/>
                      <a:pt x="18326" y="35217"/>
                      <a:pt x="19675" y="30491"/>
                    </a:cubicBezTo>
                    <a:cubicBezTo>
                      <a:pt x="23384" y="15303"/>
                      <a:pt x="27767" y="4840"/>
                      <a:pt x="35522" y="4840"/>
                    </a:cubicBezTo>
                    <a:cubicBezTo>
                      <a:pt x="39231" y="4840"/>
                      <a:pt x="42266" y="6528"/>
                      <a:pt x="42266" y="14628"/>
                    </a:cubicBezTo>
                    <a:cubicBezTo>
                      <a:pt x="42266" y="19691"/>
                      <a:pt x="41592" y="22054"/>
                      <a:pt x="40580" y="25766"/>
                    </a:cubicBezTo>
                    <a:close/>
                    <a:moveTo>
                      <a:pt x="54405" y="28129"/>
                    </a:moveTo>
                    <a:cubicBezTo>
                      <a:pt x="55753" y="22391"/>
                      <a:pt x="61823" y="16316"/>
                      <a:pt x="65532" y="12941"/>
                    </a:cubicBezTo>
                    <a:cubicBezTo>
                      <a:pt x="73287" y="6528"/>
                      <a:pt x="79356" y="4840"/>
                      <a:pt x="83065" y="4840"/>
                    </a:cubicBezTo>
                    <a:cubicBezTo>
                      <a:pt x="91495" y="4840"/>
                      <a:pt x="96890" y="12266"/>
                      <a:pt x="96890" y="25091"/>
                    </a:cubicBezTo>
                    <a:cubicBezTo>
                      <a:pt x="96890" y="37917"/>
                      <a:pt x="89809" y="62556"/>
                      <a:pt x="85763" y="70656"/>
                    </a:cubicBezTo>
                    <a:cubicBezTo>
                      <a:pt x="78345" y="85844"/>
                      <a:pt x="68229" y="92932"/>
                      <a:pt x="60137" y="92932"/>
                    </a:cubicBezTo>
                    <a:cubicBezTo>
                      <a:pt x="45975" y="92932"/>
                      <a:pt x="43277" y="75044"/>
                      <a:pt x="43277" y="73694"/>
                    </a:cubicBezTo>
                    <a:cubicBezTo>
                      <a:pt x="43277" y="73356"/>
                      <a:pt x="43277" y="73019"/>
                      <a:pt x="43952" y="70318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F445148-F789-8EDB-20EC-2739B4730E2D}"/>
                  </a:ext>
                </a:extLst>
              </p:cNvPr>
              <p:cNvSpPr/>
              <p:nvPr/>
            </p:nvSpPr>
            <p:spPr>
              <a:xfrm flipV="1">
                <a:off x="8045646" y="1515161"/>
                <a:ext cx="737172" cy="1781411"/>
              </a:xfrm>
              <a:custGeom>
                <a:avLst/>
                <a:gdLst>
                  <a:gd name="connsiteX0" fmla="*/ 737299 w 737172"/>
                  <a:gd name="connsiteY0" fmla="*/ 38 h 1781411"/>
                  <a:gd name="connsiteX1" fmla="*/ 127 w 737172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2" h="1781411">
                    <a:moveTo>
                      <a:pt x="737299" y="38"/>
                    </a:moveTo>
                    <a:lnTo>
                      <a:pt x="127" y="1781449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7D18752-CE09-BA5A-D728-3AB900F94C6A}"/>
                  </a:ext>
                </a:extLst>
              </p:cNvPr>
              <p:cNvSpPr/>
              <p:nvPr/>
            </p:nvSpPr>
            <p:spPr>
              <a:xfrm>
                <a:off x="8022717" y="1459724"/>
                <a:ext cx="48554" cy="71216"/>
              </a:xfrm>
              <a:custGeom>
                <a:avLst/>
                <a:gdLst>
                  <a:gd name="connsiteX0" fmla="*/ 0 w 48554"/>
                  <a:gd name="connsiteY0" fmla="*/ 0 h 71216"/>
                  <a:gd name="connsiteX1" fmla="*/ 2361 w 48554"/>
                  <a:gd name="connsiteY1" fmla="*/ 71216 h 71216"/>
                  <a:gd name="connsiteX2" fmla="*/ 48555 w 48554"/>
                  <a:gd name="connsiteY2" fmla="*/ 52061 h 71216"/>
                  <a:gd name="connsiteX3" fmla="*/ 0 w 48554"/>
                  <a:gd name="connsiteY3" fmla="*/ 0 h 7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216">
                    <a:moveTo>
                      <a:pt x="0" y="0"/>
                    </a:moveTo>
                    <a:cubicBezTo>
                      <a:pt x="3710" y="17719"/>
                      <a:pt x="5479" y="48179"/>
                      <a:pt x="2361" y="71216"/>
                    </a:cubicBezTo>
                    <a:lnTo>
                      <a:pt x="48555" y="52061"/>
                    </a:lnTo>
                    <a:cubicBezTo>
                      <a:pt x="30177" y="37970"/>
                      <a:pt x="9862" y="15103"/>
                      <a:pt x="0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38426DE-86D1-8723-160A-9CD75482B47A}"/>
                  </a:ext>
                </a:extLst>
              </p:cNvPr>
              <p:cNvSpPr/>
              <p:nvPr/>
            </p:nvSpPr>
            <p:spPr>
              <a:xfrm>
                <a:off x="8253190" y="1967938"/>
                <a:ext cx="71062" cy="48686"/>
              </a:xfrm>
              <a:custGeom>
                <a:avLst/>
                <a:gdLst>
                  <a:gd name="connsiteX0" fmla="*/ 0 w 71062"/>
                  <a:gd name="connsiteY0" fmla="*/ 48687 h 48686"/>
                  <a:gd name="connsiteX1" fmla="*/ 71063 w 71062"/>
                  <a:gd name="connsiteY1" fmla="*/ 46241 h 48686"/>
                  <a:gd name="connsiteX2" fmla="*/ 52007 w 71062"/>
                  <a:gd name="connsiteY2" fmla="*/ 0 h 48686"/>
                  <a:gd name="connsiteX3" fmla="*/ 0 w 71062"/>
                  <a:gd name="connsiteY3" fmla="*/ 48687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0" y="48687"/>
                    </a:moveTo>
                    <a:cubicBezTo>
                      <a:pt x="17695" y="44976"/>
                      <a:pt x="48123" y="43118"/>
                      <a:pt x="71063" y="46241"/>
                    </a:cubicBezTo>
                    <a:lnTo>
                      <a:pt x="52007" y="0"/>
                    </a:lnTo>
                    <a:cubicBezTo>
                      <a:pt x="37916" y="18480"/>
                      <a:pt x="15084" y="38815"/>
                      <a:pt x="0" y="48687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466CA42-172F-B22C-30FA-C364BAEAD3BC}"/>
                  </a:ext>
                </a:extLst>
              </p:cNvPr>
              <p:cNvSpPr/>
              <p:nvPr/>
            </p:nvSpPr>
            <p:spPr>
              <a:xfrm>
                <a:off x="9569485" y="1942471"/>
                <a:ext cx="112957" cy="193734"/>
              </a:xfrm>
              <a:custGeom>
                <a:avLst/>
                <a:gdLst>
                  <a:gd name="connsiteX0" fmla="*/ 83785 w 112957"/>
                  <a:gd name="connsiteY0" fmla="*/ 5465 h 193734"/>
                  <a:gd name="connsiteX1" fmla="*/ 84459 w 112957"/>
                  <a:gd name="connsiteY1" fmla="*/ 2427 h 193734"/>
                  <a:gd name="connsiteX2" fmla="*/ 81762 w 112957"/>
                  <a:gd name="connsiteY2" fmla="*/ 65 h 193734"/>
                  <a:gd name="connsiteX3" fmla="*/ 78390 w 112957"/>
                  <a:gd name="connsiteY3" fmla="*/ 4453 h 193734"/>
                  <a:gd name="connsiteX4" fmla="*/ 65914 w 112957"/>
                  <a:gd name="connsiteY4" fmla="*/ 54067 h 193734"/>
                  <a:gd name="connsiteX5" fmla="*/ 163 w 112957"/>
                  <a:gd name="connsiteY5" fmla="*/ 113133 h 193734"/>
                  <a:gd name="connsiteX6" fmla="*/ 41637 w 112957"/>
                  <a:gd name="connsiteY6" fmla="*/ 152285 h 193734"/>
                  <a:gd name="connsiteX7" fmla="*/ 36579 w 112957"/>
                  <a:gd name="connsiteY7" fmla="*/ 172536 h 193734"/>
                  <a:gd name="connsiteX8" fmla="*/ 31858 w 112957"/>
                  <a:gd name="connsiteY8" fmla="*/ 191437 h 193734"/>
                  <a:gd name="connsiteX9" fmla="*/ 34556 w 112957"/>
                  <a:gd name="connsiteY9" fmla="*/ 193799 h 193734"/>
                  <a:gd name="connsiteX10" fmla="*/ 36579 w 112957"/>
                  <a:gd name="connsiteY10" fmla="*/ 192787 h 193734"/>
                  <a:gd name="connsiteX11" fmla="*/ 38939 w 112957"/>
                  <a:gd name="connsiteY11" fmla="*/ 184349 h 193734"/>
                  <a:gd name="connsiteX12" fmla="*/ 47032 w 112957"/>
                  <a:gd name="connsiteY12" fmla="*/ 152285 h 193734"/>
                  <a:gd name="connsiteX13" fmla="*/ 113120 w 112957"/>
                  <a:gd name="connsiteY13" fmla="*/ 93219 h 193734"/>
                  <a:gd name="connsiteX14" fmla="*/ 71647 w 112957"/>
                  <a:gd name="connsiteY14" fmla="*/ 54067 h 193734"/>
                  <a:gd name="connsiteX15" fmla="*/ 42648 w 112957"/>
                  <a:gd name="connsiteY15" fmla="*/ 147559 h 193734"/>
                  <a:gd name="connsiteX16" fmla="*/ 14325 w 112957"/>
                  <a:gd name="connsiteY16" fmla="*/ 117858 h 193734"/>
                  <a:gd name="connsiteX17" fmla="*/ 64903 w 112957"/>
                  <a:gd name="connsiteY17" fmla="*/ 58793 h 193734"/>
                  <a:gd name="connsiteX18" fmla="*/ 70298 w 112957"/>
                  <a:gd name="connsiteY18" fmla="*/ 58793 h 193734"/>
                  <a:gd name="connsiteX19" fmla="*/ 98958 w 112957"/>
                  <a:gd name="connsiteY19" fmla="*/ 88494 h 193734"/>
                  <a:gd name="connsiteX20" fmla="*/ 48381 w 112957"/>
                  <a:gd name="connsiteY20" fmla="*/ 147559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85" y="5465"/>
                    </a:moveTo>
                    <a:cubicBezTo>
                      <a:pt x="83785" y="4790"/>
                      <a:pt x="84459" y="2427"/>
                      <a:pt x="84459" y="2427"/>
                    </a:cubicBezTo>
                    <a:cubicBezTo>
                      <a:pt x="84459" y="2090"/>
                      <a:pt x="84459" y="65"/>
                      <a:pt x="81762" y="65"/>
                    </a:cubicBezTo>
                    <a:cubicBezTo>
                      <a:pt x="79739" y="65"/>
                      <a:pt x="79402" y="740"/>
                      <a:pt x="78390" y="4453"/>
                    </a:cubicBezTo>
                    <a:lnTo>
                      <a:pt x="65914" y="54067"/>
                    </a:lnTo>
                    <a:cubicBezTo>
                      <a:pt x="31858" y="55417"/>
                      <a:pt x="163" y="83769"/>
                      <a:pt x="163" y="113133"/>
                    </a:cubicBezTo>
                    <a:cubicBezTo>
                      <a:pt x="163" y="133721"/>
                      <a:pt x="15336" y="150597"/>
                      <a:pt x="41637" y="152285"/>
                    </a:cubicBezTo>
                    <a:cubicBezTo>
                      <a:pt x="39951" y="158697"/>
                      <a:pt x="38265" y="165785"/>
                      <a:pt x="36579" y="172536"/>
                    </a:cubicBezTo>
                    <a:cubicBezTo>
                      <a:pt x="33882" y="182661"/>
                      <a:pt x="31858" y="190762"/>
                      <a:pt x="31858" y="191437"/>
                    </a:cubicBezTo>
                    <a:cubicBezTo>
                      <a:pt x="31858" y="193462"/>
                      <a:pt x="33544" y="193799"/>
                      <a:pt x="34556" y="193799"/>
                    </a:cubicBezTo>
                    <a:cubicBezTo>
                      <a:pt x="35568" y="193799"/>
                      <a:pt x="35905" y="193462"/>
                      <a:pt x="36579" y="192787"/>
                    </a:cubicBezTo>
                    <a:cubicBezTo>
                      <a:pt x="36916" y="192449"/>
                      <a:pt x="38265" y="187386"/>
                      <a:pt x="38939" y="184349"/>
                    </a:cubicBezTo>
                    <a:lnTo>
                      <a:pt x="47032" y="152285"/>
                    </a:lnTo>
                    <a:cubicBezTo>
                      <a:pt x="81762" y="150935"/>
                      <a:pt x="113120" y="121908"/>
                      <a:pt x="113120" y="93219"/>
                    </a:cubicBezTo>
                    <a:cubicBezTo>
                      <a:pt x="113120" y="76006"/>
                      <a:pt x="101656" y="56430"/>
                      <a:pt x="71647" y="54067"/>
                    </a:cubicBezTo>
                    <a:close/>
                    <a:moveTo>
                      <a:pt x="42648" y="147559"/>
                    </a:moveTo>
                    <a:cubicBezTo>
                      <a:pt x="29836" y="146884"/>
                      <a:pt x="14325" y="139122"/>
                      <a:pt x="14325" y="117858"/>
                    </a:cubicBezTo>
                    <a:cubicBezTo>
                      <a:pt x="14325" y="91869"/>
                      <a:pt x="32870" y="61830"/>
                      <a:pt x="64903" y="58793"/>
                    </a:cubicBezTo>
                    <a:close/>
                    <a:moveTo>
                      <a:pt x="70298" y="58793"/>
                    </a:moveTo>
                    <a:cubicBezTo>
                      <a:pt x="86820" y="59805"/>
                      <a:pt x="98958" y="69593"/>
                      <a:pt x="98958" y="88494"/>
                    </a:cubicBezTo>
                    <a:cubicBezTo>
                      <a:pt x="98958" y="114145"/>
                      <a:pt x="80413" y="144859"/>
                      <a:pt x="48381" y="14755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B4C990D-9680-D33D-DBC7-D000A5C614F7}"/>
                  </a:ext>
                </a:extLst>
              </p:cNvPr>
              <p:cNvSpPr/>
              <p:nvPr/>
            </p:nvSpPr>
            <p:spPr>
              <a:xfrm>
                <a:off x="8368575" y="1928854"/>
                <a:ext cx="101492" cy="141756"/>
              </a:xfrm>
              <a:custGeom>
                <a:avLst/>
                <a:gdLst>
                  <a:gd name="connsiteX0" fmla="*/ 782 w 101492"/>
                  <a:gd name="connsiteY0" fmla="*/ 132368 h 141756"/>
                  <a:gd name="connsiteX1" fmla="*/ 108 w 101492"/>
                  <a:gd name="connsiteY1" fmla="*/ 136081 h 141756"/>
                  <a:gd name="connsiteX2" fmla="*/ 6177 w 101492"/>
                  <a:gd name="connsiteY2" fmla="*/ 141818 h 141756"/>
                  <a:gd name="connsiteX3" fmla="*/ 13595 w 101492"/>
                  <a:gd name="connsiteY3" fmla="*/ 137093 h 141756"/>
                  <a:gd name="connsiteX4" fmla="*/ 27420 w 101492"/>
                  <a:gd name="connsiteY4" fmla="*/ 83091 h 141756"/>
                  <a:gd name="connsiteX5" fmla="*/ 48662 w 101492"/>
                  <a:gd name="connsiteY5" fmla="*/ 97604 h 141756"/>
                  <a:gd name="connsiteX6" fmla="*/ 101600 w 101492"/>
                  <a:gd name="connsiteY6" fmla="*/ 35163 h 141756"/>
                  <a:gd name="connsiteX7" fmla="*/ 71928 w 101492"/>
                  <a:gd name="connsiteY7" fmla="*/ 62 h 141756"/>
                  <a:gd name="connsiteX8" fmla="*/ 22025 w 101492"/>
                  <a:gd name="connsiteY8" fmla="*/ 47989 h 141756"/>
                  <a:gd name="connsiteX9" fmla="*/ 48662 w 101492"/>
                  <a:gd name="connsiteY9" fmla="*/ 92879 h 141756"/>
                  <a:gd name="connsiteX10" fmla="*/ 30117 w 101492"/>
                  <a:gd name="connsiteY10" fmla="*/ 73640 h 141756"/>
                  <a:gd name="connsiteX11" fmla="*/ 31803 w 101492"/>
                  <a:gd name="connsiteY11" fmla="*/ 65877 h 141756"/>
                  <a:gd name="connsiteX12" fmla="*/ 44616 w 101492"/>
                  <a:gd name="connsiteY12" fmla="*/ 25375 h 141756"/>
                  <a:gd name="connsiteX13" fmla="*/ 71254 w 101492"/>
                  <a:gd name="connsiteY13" fmla="*/ 4787 h 141756"/>
                  <a:gd name="connsiteX14" fmla="*/ 86090 w 101492"/>
                  <a:gd name="connsiteY14" fmla="*/ 26050 h 141756"/>
                  <a:gd name="connsiteX15" fmla="*/ 74289 w 101492"/>
                  <a:gd name="connsiteY15" fmla="*/ 72290 h 141756"/>
                  <a:gd name="connsiteX16" fmla="*/ 48662 w 101492"/>
                  <a:gd name="connsiteY16" fmla="*/ 92879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782" y="132368"/>
                    </a:moveTo>
                    <a:cubicBezTo>
                      <a:pt x="108" y="135068"/>
                      <a:pt x="108" y="135406"/>
                      <a:pt x="108" y="136081"/>
                    </a:cubicBezTo>
                    <a:cubicBezTo>
                      <a:pt x="108" y="139118"/>
                      <a:pt x="2468" y="141818"/>
                      <a:pt x="6177" y="141818"/>
                    </a:cubicBezTo>
                    <a:cubicBezTo>
                      <a:pt x="10560" y="141818"/>
                      <a:pt x="13258" y="137768"/>
                      <a:pt x="13595" y="137093"/>
                    </a:cubicBezTo>
                    <a:cubicBezTo>
                      <a:pt x="14944" y="135406"/>
                      <a:pt x="21688" y="106379"/>
                      <a:pt x="27420" y="83091"/>
                    </a:cubicBezTo>
                    <a:cubicBezTo>
                      <a:pt x="31803" y="91866"/>
                      <a:pt x="38547" y="97604"/>
                      <a:pt x="48662" y="97604"/>
                    </a:cubicBezTo>
                    <a:cubicBezTo>
                      <a:pt x="73951" y="97604"/>
                      <a:pt x="101600" y="67227"/>
                      <a:pt x="101600" y="35163"/>
                    </a:cubicBezTo>
                    <a:cubicBezTo>
                      <a:pt x="101600" y="12212"/>
                      <a:pt x="87439" y="62"/>
                      <a:pt x="71928" y="62"/>
                    </a:cubicBezTo>
                    <a:cubicBezTo>
                      <a:pt x="51023" y="62"/>
                      <a:pt x="28431" y="21663"/>
                      <a:pt x="22025" y="47989"/>
                    </a:cubicBezTo>
                    <a:close/>
                    <a:moveTo>
                      <a:pt x="48662" y="92879"/>
                    </a:moveTo>
                    <a:cubicBezTo>
                      <a:pt x="33489" y="92879"/>
                      <a:pt x="30117" y="75665"/>
                      <a:pt x="30117" y="73640"/>
                    </a:cubicBezTo>
                    <a:cubicBezTo>
                      <a:pt x="30117" y="72965"/>
                      <a:pt x="31129" y="68577"/>
                      <a:pt x="31803" y="65877"/>
                    </a:cubicBezTo>
                    <a:cubicBezTo>
                      <a:pt x="37873" y="41576"/>
                      <a:pt x="39895" y="33813"/>
                      <a:pt x="44616" y="25375"/>
                    </a:cubicBezTo>
                    <a:cubicBezTo>
                      <a:pt x="54057" y="9512"/>
                      <a:pt x="64847" y="4787"/>
                      <a:pt x="71254" y="4787"/>
                    </a:cubicBezTo>
                    <a:cubicBezTo>
                      <a:pt x="79346" y="4787"/>
                      <a:pt x="86090" y="11200"/>
                      <a:pt x="86090" y="26050"/>
                    </a:cubicBezTo>
                    <a:cubicBezTo>
                      <a:pt x="86090" y="37863"/>
                      <a:pt x="80021" y="61827"/>
                      <a:pt x="74289" y="72290"/>
                    </a:cubicBezTo>
                    <a:cubicBezTo>
                      <a:pt x="67208" y="86128"/>
                      <a:pt x="56755" y="92879"/>
                      <a:pt x="48662" y="9287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F3BCCF7-C049-2B7B-7A76-7032F98E16EB}"/>
                </a:ext>
              </a:extLst>
            </p:cNvPr>
            <p:cNvGrpSpPr/>
            <p:nvPr/>
          </p:nvGrpSpPr>
          <p:grpSpPr>
            <a:xfrm>
              <a:off x="8761332" y="1047861"/>
              <a:ext cx="1192953" cy="2270226"/>
              <a:chOff x="8761332" y="1047861"/>
              <a:chExt cx="1192953" cy="2270226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811ADF0-1BFB-53B6-9FF4-E55D12192BD3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C720CF1-9033-8F3E-DBB1-F45328B7C77A}"/>
                  </a:ext>
                </a:extLst>
              </p:cNvPr>
              <p:cNvSpPr/>
              <p:nvPr/>
            </p:nvSpPr>
            <p:spPr>
              <a:xfrm flipV="1">
                <a:off x="9131552" y="1047861"/>
                <a:ext cx="822733" cy="823548"/>
              </a:xfrm>
              <a:custGeom>
                <a:avLst/>
                <a:gdLst>
                  <a:gd name="connsiteX0" fmla="*/ 822860 w 822733"/>
                  <a:gd name="connsiteY0" fmla="*/ 411720 h 823548"/>
                  <a:gd name="connsiteX1" fmla="*/ 411494 w 822733"/>
                  <a:gd name="connsiteY1" fmla="*/ 823499 h 823548"/>
                  <a:gd name="connsiteX2" fmla="*/ 127 w 822733"/>
                  <a:gd name="connsiteY2" fmla="*/ 411720 h 823548"/>
                  <a:gd name="connsiteX3" fmla="*/ 411494 w 822733"/>
                  <a:gd name="connsiteY3" fmla="*/ -50 h 823548"/>
                  <a:gd name="connsiteX4" fmla="*/ 822860 w 822733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548">
                    <a:moveTo>
                      <a:pt x="822860" y="411720"/>
                    </a:moveTo>
                    <a:cubicBezTo>
                      <a:pt x="822860" y="639123"/>
                      <a:pt x="638674" y="823499"/>
                      <a:pt x="411494" y="823499"/>
                    </a:cubicBezTo>
                    <a:cubicBezTo>
                      <a:pt x="184316" y="823499"/>
                      <a:pt x="127" y="639123"/>
                      <a:pt x="127" y="411720"/>
                    </a:cubicBezTo>
                    <a:cubicBezTo>
                      <a:pt x="127" y="184320"/>
                      <a:pt x="184316" y="-50"/>
                      <a:pt x="411494" y="-50"/>
                    </a:cubicBezTo>
                    <a:cubicBezTo>
                      <a:pt x="638674" y="-50"/>
                      <a:pt x="822860" y="184320"/>
                      <a:pt x="822860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520C174-D403-882A-DD90-74C25694DBEA}"/>
                  </a:ext>
                </a:extLst>
              </p:cNvPr>
              <p:cNvSpPr/>
              <p:nvPr/>
            </p:nvSpPr>
            <p:spPr>
              <a:xfrm>
                <a:off x="9521419" y="1438123"/>
                <a:ext cx="42986" cy="43033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4 w 42986"/>
                  <a:gd name="connsiteY1" fmla="*/ 0 h 43033"/>
                  <a:gd name="connsiteX2" fmla="*/ 0 w 42986"/>
                  <a:gd name="connsiteY2" fmla="*/ 21517 h 43033"/>
                  <a:gd name="connsiteX3" fmla="*/ 21494 w 42986"/>
                  <a:gd name="connsiteY3" fmla="*/ 43034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4" y="0"/>
                    </a:cubicBezTo>
                    <a:cubicBezTo>
                      <a:pt x="9625" y="0"/>
                      <a:pt x="0" y="9619"/>
                      <a:pt x="0" y="21517"/>
                    </a:cubicBezTo>
                    <a:cubicBezTo>
                      <a:pt x="0" y="33415"/>
                      <a:pt x="9625" y="43034"/>
                      <a:pt x="21494" y="43034"/>
                    </a:cubicBezTo>
                    <a:cubicBezTo>
                      <a:pt x="33384" y="43034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B3A828D-1189-277E-BD38-5CDAE64589AD}"/>
                  </a:ext>
                </a:extLst>
              </p:cNvPr>
              <p:cNvSpPr/>
              <p:nvPr/>
            </p:nvSpPr>
            <p:spPr>
              <a:xfrm>
                <a:off x="9639617" y="1545155"/>
                <a:ext cx="83622" cy="97542"/>
              </a:xfrm>
              <a:custGeom>
                <a:avLst/>
                <a:gdLst>
                  <a:gd name="connsiteX0" fmla="*/ 76707 w 83622"/>
                  <a:gd name="connsiteY0" fmla="*/ 13544 h 97542"/>
                  <a:gd name="connsiteX1" fmla="*/ 67266 w 83622"/>
                  <a:gd name="connsiteY1" fmla="*/ 16245 h 97542"/>
                  <a:gd name="connsiteX2" fmla="*/ 63220 w 83622"/>
                  <a:gd name="connsiteY2" fmla="*/ 24683 h 97542"/>
                  <a:gd name="connsiteX3" fmla="*/ 71312 w 83622"/>
                  <a:gd name="connsiteY3" fmla="*/ 32445 h 97542"/>
                  <a:gd name="connsiteX4" fmla="*/ 83114 w 83622"/>
                  <a:gd name="connsiteY4" fmla="*/ 18607 h 97542"/>
                  <a:gd name="connsiteX5" fmla="*/ 57825 w 83622"/>
                  <a:gd name="connsiteY5" fmla="*/ 44 h 97542"/>
                  <a:gd name="connsiteX6" fmla="*/ 166 w 83622"/>
                  <a:gd name="connsiteY6" fmla="*/ 61134 h 97542"/>
                  <a:gd name="connsiteX7" fmla="*/ 35234 w 83622"/>
                  <a:gd name="connsiteY7" fmla="*/ 97586 h 97542"/>
                  <a:gd name="connsiteX8" fmla="*/ 83788 w 83622"/>
                  <a:gd name="connsiteY8" fmla="*/ 72272 h 97542"/>
                  <a:gd name="connsiteX9" fmla="*/ 81428 w 83622"/>
                  <a:gd name="connsiteY9" fmla="*/ 69235 h 97542"/>
                  <a:gd name="connsiteX10" fmla="*/ 78393 w 83622"/>
                  <a:gd name="connsiteY10" fmla="*/ 71597 h 97542"/>
                  <a:gd name="connsiteX11" fmla="*/ 35571 w 83622"/>
                  <a:gd name="connsiteY11" fmla="*/ 92861 h 97542"/>
                  <a:gd name="connsiteX12" fmla="*/ 16014 w 83622"/>
                  <a:gd name="connsiteY12" fmla="*/ 69235 h 97542"/>
                  <a:gd name="connsiteX13" fmla="*/ 27816 w 83622"/>
                  <a:gd name="connsiteY13" fmla="*/ 26370 h 97542"/>
                  <a:gd name="connsiteX14" fmla="*/ 58162 w 83622"/>
                  <a:gd name="connsiteY14" fmla="*/ 4769 h 97542"/>
                  <a:gd name="connsiteX15" fmla="*/ 76707 w 83622"/>
                  <a:gd name="connsiteY15" fmla="*/ 1354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707" y="13544"/>
                    </a:moveTo>
                    <a:cubicBezTo>
                      <a:pt x="72999" y="13544"/>
                      <a:pt x="70301" y="13544"/>
                      <a:pt x="67266" y="16245"/>
                    </a:cubicBezTo>
                    <a:cubicBezTo>
                      <a:pt x="63557" y="19620"/>
                      <a:pt x="63220" y="23333"/>
                      <a:pt x="63220" y="24683"/>
                    </a:cubicBezTo>
                    <a:cubicBezTo>
                      <a:pt x="63220" y="30083"/>
                      <a:pt x="67266" y="32445"/>
                      <a:pt x="71312" y="32445"/>
                    </a:cubicBezTo>
                    <a:cubicBezTo>
                      <a:pt x="77382" y="32445"/>
                      <a:pt x="83114" y="27045"/>
                      <a:pt x="83114" y="18607"/>
                    </a:cubicBezTo>
                    <a:cubicBezTo>
                      <a:pt x="83114" y="8144"/>
                      <a:pt x="72999" y="44"/>
                      <a:pt x="57825" y="44"/>
                    </a:cubicBezTo>
                    <a:cubicBezTo>
                      <a:pt x="28827" y="44"/>
                      <a:pt x="166" y="30758"/>
                      <a:pt x="166" y="61134"/>
                    </a:cubicBezTo>
                    <a:cubicBezTo>
                      <a:pt x="166" y="80710"/>
                      <a:pt x="12642" y="97586"/>
                      <a:pt x="35234" y="97586"/>
                    </a:cubicBezTo>
                    <a:cubicBezTo>
                      <a:pt x="65917" y="97586"/>
                      <a:pt x="83788" y="74635"/>
                      <a:pt x="83788" y="72272"/>
                    </a:cubicBezTo>
                    <a:cubicBezTo>
                      <a:pt x="83788" y="70922"/>
                      <a:pt x="82777" y="69235"/>
                      <a:pt x="81428" y="69235"/>
                    </a:cubicBezTo>
                    <a:cubicBezTo>
                      <a:pt x="80080" y="69235"/>
                      <a:pt x="79742" y="69910"/>
                      <a:pt x="78393" y="71597"/>
                    </a:cubicBezTo>
                    <a:cubicBezTo>
                      <a:pt x="61534" y="92861"/>
                      <a:pt x="37931" y="92861"/>
                      <a:pt x="35571" y="92861"/>
                    </a:cubicBezTo>
                    <a:cubicBezTo>
                      <a:pt x="22084" y="92861"/>
                      <a:pt x="16014" y="82398"/>
                      <a:pt x="16014" y="69235"/>
                    </a:cubicBezTo>
                    <a:cubicBezTo>
                      <a:pt x="16014" y="60459"/>
                      <a:pt x="20398" y="39533"/>
                      <a:pt x="27816" y="26370"/>
                    </a:cubicBezTo>
                    <a:cubicBezTo>
                      <a:pt x="34559" y="13882"/>
                      <a:pt x="46361" y="4769"/>
                      <a:pt x="58162" y="4769"/>
                    </a:cubicBezTo>
                    <a:cubicBezTo>
                      <a:pt x="65243" y="4769"/>
                      <a:pt x="73673" y="7469"/>
                      <a:pt x="76707" y="13544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57A425D-5473-49F2-28F5-B30D35F010C4}"/>
                  </a:ext>
                </a:extLst>
              </p:cNvPr>
              <p:cNvSpPr/>
              <p:nvPr/>
            </p:nvSpPr>
            <p:spPr>
              <a:xfrm flipV="1">
                <a:off x="9594846" y="1283794"/>
                <a:ext cx="252383" cy="145807"/>
              </a:xfrm>
              <a:custGeom>
                <a:avLst/>
                <a:gdLst>
                  <a:gd name="connsiteX0" fmla="*/ 127 w 252383"/>
                  <a:gd name="connsiteY0" fmla="*/ -59 h 145807"/>
                  <a:gd name="connsiteX1" fmla="*/ 252510 w 252383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-59"/>
                    </a:moveTo>
                    <a:lnTo>
                      <a:pt x="252510" y="145748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1189DAD-589A-9AA5-B92F-FA869405B293}"/>
                  </a:ext>
                </a:extLst>
              </p:cNvPr>
              <p:cNvSpPr/>
              <p:nvPr/>
            </p:nvSpPr>
            <p:spPr>
              <a:xfrm>
                <a:off x="9542912" y="1404624"/>
                <a:ext cx="70220" cy="55015"/>
              </a:xfrm>
              <a:custGeom>
                <a:avLst/>
                <a:gdLst>
                  <a:gd name="connsiteX0" fmla="*/ 0 w 70220"/>
                  <a:gd name="connsiteY0" fmla="*/ 55016 h 55015"/>
                  <a:gd name="connsiteX1" fmla="*/ 70221 w 70220"/>
                  <a:gd name="connsiteY1" fmla="*/ 43286 h 55015"/>
                  <a:gd name="connsiteX2" fmla="*/ 45274 w 70220"/>
                  <a:gd name="connsiteY2" fmla="*/ 0 h 55015"/>
                  <a:gd name="connsiteX3" fmla="*/ 0 w 70220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" h="55015">
                    <a:moveTo>
                      <a:pt x="0" y="55016"/>
                    </a:moveTo>
                    <a:cubicBezTo>
                      <a:pt x="17026" y="49024"/>
                      <a:pt x="47044" y="43202"/>
                      <a:pt x="70221" y="43286"/>
                    </a:cubicBezTo>
                    <a:lnTo>
                      <a:pt x="45274" y="0"/>
                    </a:lnTo>
                    <a:cubicBezTo>
                      <a:pt x="33729" y="20082"/>
                      <a:pt x="13746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ED3CA70-4FEE-DD80-F3E6-5A772C62CCC8}"/>
                  </a:ext>
                </a:extLst>
              </p:cNvPr>
              <p:cNvSpPr/>
              <p:nvPr/>
            </p:nvSpPr>
            <p:spPr>
              <a:xfrm>
                <a:off x="9828932" y="1253754"/>
                <a:ext cx="70220" cy="55015"/>
              </a:xfrm>
              <a:custGeom>
                <a:avLst/>
                <a:gdLst>
                  <a:gd name="connsiteX0" fmla="*/ 70221 w 70220"/>
                  <a:gd name="connsiteY0" fmla="*/ 0 h 55015"/>
                  <a:gd name="connsiteX1" fmla="*/ 0 w 70220"/>
                  <a:gd name="connsiteY1" fmla="*/ 11645 h 55015"/>
                  <a:gd name="connsiteX2" fmla="*/ 25032 w 70220"/>
                  <a:gd name="connsiteY2" fmla="*/ 55016 h 55015"/>
                  <a:gd name="connsiteX3" fmla="*/ 70221 w 70220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" h="55015">
                    <a:moveTo>
                      <a:pt x="70221" y="0"/>
                    </a:moveTo>
                    <a:cubicBezTo>
                      <a:pt x="53194" y="5992"/>
                      <a:pt x="23177" y="11814"/>
                      <a:pt x="0" y="11645"/>
                    </a:cubicBezTo>
                    <a:lnTo>
                      <a:pt x="25032" y="55016"/>
                    </a:lnTo>
                    <a:cubicBezTo>
                      <a:pt x="36513" y="34933"/>
                      <a:pt x="56561" y="11814"/>
                      <a:pt x="70221" y="0"/>
                    </a:cubicBezTo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07A1965-7311-C696-C949-E44467F2936E}"/>
                  </a:ext>
                </a:extLst>
              </p:cNvPr>
              <p:cNvSpPr/>
              <p:nvPr/>
            </p:nvSpPr>
            <p:spPr>
              <a:xfrm>
                <a:off x="9618288" y="1250776"/>
                <a:ext cx="87331" cy="97542"/>
              </a:xfrm>
              <a:custGeom>
                <a:avLst/>
                <a:gdLst>
                  <a:gd name="connsiteX0" fmla="*/ 12641 w 87331"/>
                  <a:gd name="connsiteY0" fmla="*/ 82384 h 97542"/>
                  <a:gd name="connsiteX1" fmla="*/ 10618 w 87331"/>
                  <a:gd name="connsiteY1" fmla="*/ 91835 h 97542"/>
                  <a:gd name="connsiteX2" fmla="*/ 17025 w 87331"/>
                  <a:gd name="connsiteY2" fmla="*/ 97572 h 97542"/>
                  <a:gd name="connsiteX3" fmla="*/ 25117 w 87331"/>
                  <a:gd name="connsiteY3" fmla="*/ 91497 h 97542"/>
                  <a:gd name="connsiteX4" fmla="*/ 33547 w 87331"/>
                  <a:gd name="connsiteY4" fmla="*/ 57408 h 97542"/>
                  <a:gd name="connsiteX5" fmla="*/ 40291 w 87331"/>
                  <a:gd name="connsiteY5" fmla="*/ 29394 h 97542"/>
                  <a:gd name="connsiteX6" fmla="*/ 52429 w 87331"/>
                  <a:gd name="connsiteY6" fmla="*/ 11843 h 97542"/>
                  <a:gd name="connsiteX7" fmla="*/ 69626 w 87331"/>
                  <a:gd name="connsiteY7" fmla="*/ 4755 h 97542"/>
                  <a:gd name="connsiteX8" fmla="*/ 78730 w 87331"/>
                  <a:gd name="connsiteY8" fmla="*/ 7456 h 97542"/>
                  <a:gd name="connsiteX9" fmla="*/ 67603 w 87331"/>
                  <a:gd name="connsiteY9" fmla="*/ 19269 h 97542"/>
                  <a:gd name="connsiteX10" fmla="*/ 75695 w 87331"/>
                  <a:gd name="connsiteY10" fmla="*/ 26694 h 97542"/>
                  <a:gd name="connsiteX11" fmla="*/ 87497 w 87331"/>
                  <a:gd name="connsiteY11" fmla="*/ 13868 h 97542"/>
                  <a:gd name="connsiteX12" fmla="*/ 69626 w 87331"/>
                  <a:gd name="connsiteY12" fmla="*/ 30 h 97542"/>
                  <a:gd name="connsiteX13" fmla="*/ 42314 w 87331"/>
                  <a:gd name="connsiteY13" fmla="*/ 16569 h 97542"/>
                  <a:gd name="connsiteX14" fmla="*/ 22420 w 87331"/>
                  <a:gd name="connsiteY14" fmla="*/ 30 h 97542"/>
                  <a:gd name="connsiteX15" fmla="*/ 6572 w 87331"/>
                  <a:gd name="connsiteY15" fmla="*/ 12181 h 97542"/>
                  <a:gd name="connsiteX16" fmla="*/ 166 w 87331"/>
                  <a:gd name="connsiteY16" fmla="*/ 33107 h 97542"/>
                  <a:gd name="connsiteX17" fmla="*/ 2526 w 87331"/>
                  <a:gd name="connsiteY17" fmla="*/ 35469 h 97542"/>
                  <a:gd name="connsiteX18" fmla="*/ 6235 w 87331"/>
                  <a:gd name="connsiteY18" fmla="*/ 30407 h 97542"/>
                  <a:gd name="connsiteX19" fmla="*/ 22083 w 87331"/>
                  <a:gd name="connsiteY19" fmla="*/ 4755 h 97542"/>
                  <a:gd name="connsiteX20" fmla="*/ 28489 w 87331"/>
                  <a:gd name="connsiteY20" fmla="*/ 14543 h 97542"/>
                  <a:gd name="connsiteX21" fmla="*/ 2511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41" y="82384"/>
                    </a:moveTo>
                    <a:cubicBezTo>
                      <a:pt x="11967" y="85759"/>
                      <a:pt x="10618" y="90822"/>
                      <a:pt x="10618" y="91835"/>
                    </a:cubicBezTo>
                    <a:cubicBezTo>
                      <a:pt x="10618" y="95547"/>
                      <a:pt x="13653" y="97572"/>
                      <a:pt x="17025" y="97572"/>
                    </a:cubicBezTo>
                    <a:cubicBezTo>
                      <a:pt x="19722" y="97572"/>
                      <a:pt x="23431" y="95885"/>
                      <a:pt x="25117" y="91497"/>
                    </a:cubicBezTo>
                    <a:cubicBezTo>
                      <a:pt x="25454" y="90822"/>
                      <a:pt x="32535" y="61458"/>
                      <a:pt x="33547" y="57408"/>
                    </a:cubicBezTo>
                    <a:cubicBezTo>
                      <a:pt x="35233" y="50320"/>
                      <a:pt x="39279" y="35469"/>
                      <a:pt x="40291" y="29394"/>
                    </a:cubicBezTo>
                    <a:cubicBezTo>
                      <a:pt x="41302" y="26694"/>
                      <a:pt x="47372" y="16569"/>
                      <a:pt x="52429" y="11843"/>
                    </a:cubicBezTo>
                    <a:cubicBezTo>
                      <a:pt x="54115" y="10493"/>
                      <a:pt x="60522" y="4755"/>
                      <a:pt x="69626" y="4755"/>
                    </a:cubicBezTo>
                    <a:cubicBezTo>
                      <a:pt x="75358" y="4755"/>
                      <a:pt x="78393" y="7456"/>
                      <a:pt x="78730" y="7456"/>
                    </a:cubicBezTo>
                    <a:cubicBezTo>
                      <a:pt x="72323" y="8468"/>
                      <a:pt x="67603" y="13531"/>
                      <a:pt x="67603" y="19269"/>
                    </a:cubicBezTo>
                    <a:cubicBezTo>
                      <a:pt x="67603" y="22644"/>
                      <a:pt x="69963" y="26694"/>
                      <a:pt x="75695" y="26694"/>
                    </a:cubicBezTo>
                    <a:cubicBezTo>
                      <a:pt x="81427" y="26694"/>
                      <a:pt x="87497" y="21631"/>
                      <a:pt x="87497" y="13868"/>
                    </a:cubicBezTo>
                    <a:cubicBezTo>
                      <a:pt x="87497" y="6443"/>
                      <a:pt x="80753" y="30"/>
                      <a:pt x="69626" y="30"/>
                    </a:cubicBezTo>
                    <a:cubicBezTo>
                      <a:pt x="55801" y="30"/>
                      <a:pt x="46360" y="10493"/>
                      <a:pt x="42314" y="16569"/>
                    </a:cubicBezTo>
                    <a:cubicBezTo>
                      <a:pt x="40291" y="6780"/>
                      <a:pt x="32535" y="30"/>
                      <a:pt x="22420" y="30"/>
                    </a:cubicBezTo>
                    <a:cubicBezTo>
                      <a:pt x="12641" y="30"/>
                      <a:pt x="8595" y="8468"/>
                      <a:pt x="6572" y="12181"/>
                    </a:cubicBezTo>
                    <a:cubicBezTo>
                      <a:pt x="2863" y="19606"/>
                      <a:pt x="166" y="32432"/>
                      <a:pt x="166" y="33107"/>
                    </a:cubicBezTo>
                    <a:cubicBezTo>
                      <a:pt x="166" y="35469"/>
                      <a:pt x="2189" y="35469"/>
                      <a:pt x="2526" y="35469"/>
                    </a:cubicBezTo>
                    <a:cubicBezTo>
                      <a:pt x="4886" y="35469"/>
                      <a:pt x="4886" y="35132"/>
                      <a:pt x="6235" y="30407"/>
                    </a:cubicBezTo>
                    <a:cubicBezTo>
                      <a:pt x="9944" y="15219"/>
                      <a:pt x="14327" y="4755"/>
                      <a:pt x="22083" y="4755"/>
                    </a:cubicBezTo>
                    <a:cubicBezTo>
                      <a:pt x="25454" y="4755"/>
                      <a:pt x="28489" y="6443"/>
                      <a:pt x="28489" y="14543"/>
                    </a:cubicBezTo>
                    <a:cubicBezTo>
                      <a:pt x="28489" y="19269"/>
                      <a:pt x="27815" y="21631"/>
                      <a:pt x="25117" y="32769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AAAB58-D9FB-30C5-4439-15370AFE84EF}"/>
                  </a:ext>
                </a:extLst>
              </p:cNvPr>
              <p:cNvSpPr/>
              <p:nvPr/>
            </p:nvSpPr>
            <p:spPr>
              <a:xfrm>
                <a:off x="8867947" y="3076993"/>
                <a:ext cx="112282" cy="137031"/>
              </a:xfrm>
              <a:custGeom>
                <a:avLst/>
                <a:gdLst>
                  <a:gd name="connsiteX0" fmla="*/ 16653 w 112282"/>
                  <a:gd name="connsiteY0" fmla="*/ 121621 h 137031"/>
                  <a:gd name="connsiteX1" fmla="*/ 4852 w 112282"/>
                  <a:gd name="connsiteY1" fmla="*/ 130396 h 137031"/>
                  <a:gd name="connsiteX2" fmla="*/ 131 w 112282"/>
                  <a:gd name="connsiteY2" fmla="*/ 134446 h 137031"/>
                  <a:gd name="connsiteX3" fmla="*/ 2829 w 112282"/>
                  <a:gd name="connsiteY3" fmla="*/ 137146 h 137031"/>
                  <a:gd name="connsiteX4" fmla="*/ 20700 w 112282"/>
                  <a:gd name="connsiteY4" fmla="*/ 136471 h 137031"/>
                  <a:gd name="connsiteX5" fmla="*/ 42279 w 112282"/>
                  <a:gd name="connsiteY5" fmla="*/ 137146 h 137031"/>
                  <a:gd name="connsiteX6" fmla="*/ 45989 w 112282"/>
                  <a:gd name="connsiteY6" fmla="*/ 132759 h 137031"/>
                  <a:gd name="connsiteX7" fmla="*/ 40931 w 112282"/>
                  <a:gd name="connsiteY7" fmla="*/ 130396 h 137031"/>
                  <a:gd name="connsiteX8" fmla="*/ 30141 w 112282"/>
                  <a:gd name="connsiteY8" fmla="*/ 127021 h 137031"/>
                  <a:gd name="connsiteX9" fmla="*/ 40594 w 112282"/>
                  <a:gd name="connsiteY9" fmla="*/ 83819 h 137031"/>
                  <a:gd name="connsiteX10" fmla="*/ 60488 w 112282"/>
                  <a:gd name="connsiteY10" fmla="*/ 97657 h 137031"/>
                  <a:gd name="connsiteX11" fmla="*/ 112414 w 112282"/>
                  <a:gd name="connsiteY11" fmla="*/ 34541 h 137031"/>
                  <a:gd name="connsiteX12" fmla="*/ 83753 w 112282"/>
                  <a:gd name="connsiteY12" fmla="*/ 115 h 137031"/>
                  <a:gd name="connsiteX13" fmla="*/ 55430 w 112282"/>
                  <a:gd name="connsiteY13" fmla="*/ 16315 h 137031"/>
                  <a:gd name="connsiteX14" fmla="*/ 36210 w 112282"/>
                  <a:gd name="connsiteY14" fmla="*/ 115 h 137031"/>
                  <a:gd name="connsiteX15" fmla="*/ 20362 w 112282"/>
                  <a:gd name="connsiteY15" fmla="*/ 12265 h 137031"/>
                  <a:gd name="connsiteX16" fmla="*/ 13619 w 112282"/>
                  <a:gd name="connsiteY16" fmla="*/ 33191 h 137031"/>
                  <a:gd name="connsiteX17" fmla="*/ 15979 w 112282"/>
                  <a:gd name="connsiteY17" fmla="*/ 35554 h 137031"/>
                  <a:gd name="connsiteX18" fmla="*/ 19688 w 112282"/>
                  <a:gd name="connsiteY18" fmla="*/ 30491 h 137031"/>
                  <a:gd name="connsiteX19" fmla="*/ 35536 w 112282"/>
                  <a:gd name="connsiteY19" fmla="*/ 4840 h 137031"/>
                  <a:gd name="connsiteX20" fmla="*/ 42279 w 112282"/>
                  <a:gd name="connsiteY20" fmla="*/ 14628 h 137031"/>
                  <a:gd name="connsiteX21" fmla="*/ 40594 w 112282"/>
                  <a:gd name="connsiteY21" fmla="*/ 25766 h 137031"/>
                  <a:gd name="connsiteX22" fmla="*/ 54418 w 112282"/>
                  <a:gd name="connsiteY22" fmla="*/ 28128 h 137031"/>
                  <a:gd name="connsiteX23" fmla="*/ 65545 w 112282"/>
                  <a:gd name="connsiteY23" fmla="*/ 12940 h 137031"/>
                  <a:gd name="connsiteX24" fmla="*/ 83079 w 112282"/>
                  <a:gd name="connsiteY24" fmla="*/ 4840 h 137031"/>
                  <a:gd name="connsiteX25" fmla="*/ 96904 w 112282"/>
                  <a:gd name="connsiteY25" fmla="*/ 25091 h 137031"/>
                  <a:gd name="connsiteX26" fmla="*/ 85777 w 112282"/>
                  <a:gd name="connsiteY26" fmla="*/ 70656 h 137031"/>
                  <a:gd name="connsiteX27" fmla="*/ 60150 w 112282"/>
                  <a:gd name="connsiteY27" fmla="*/ 92932 h 137031"/>
                  <a:gd name="connsiteX28" fmla="*/ 43291 w 112282"/>
                  <a:gd name="connsiteY28" fmla="*/ 73693 h 137031"/>
                  <a:gd name="connsiteX29" fmla="*/ 43965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21"/>
                    </a:moveTo>
                    <a:cubicBezTo>
                      <a:pt x="14968" y="129046"/>
                      <a:pt x="14293" y="130396"/>
                      <a:pt x="4852" y="130396"/>
                    </a:cubicBezTo>
                    <a:cubicBezTo>
                      <a:pt x="2492" y="130396"/>
                      <a:pt x="131" y="130396"/>
                      <a:pt x="131" y="134446"/>
                    </a:cubicBezTo>
                    <a:cubicBezTo>
                      <a:pt x="131" y="136134"/>
                      <a:pt x="1143" y="137146"/>
                      <a:pt x="2829" y="137146"/>
                    </a:cubicBezTo>
                    <a:cubicBezTo>
                      <a:pt x="8561" y="137146"/>
                      <a:pt x="14968" y="136471"/>
                      <a:pt x="20700" y="136471"/>
                    </a:cubicBezTo>
                    <a:cubicBezTo>
                      <a:pt x="28118" y="136471"/>
                      <a:pt x="35199" y="137146"/>
                      <a:pt x="42279" y="137146"/>
                    </a:cubicBezTo>
                    <a:cubicBezTo>
                      <a:pt x="43291" y="137146"/>
                      <a:pt x="45989" y="137146"/>
                      <a:pt x="45989" y="132759"/>
                    </a:cubicBezTo>
                    <a:cubicBezTo>
                      <a:pt x="45989" y="130396"/>
                      <a:pt x="43965" y="130396"/>
                      <a:pt x="40931" y="130396"/>
                    </a:cubicBezTo>
                    <a:cubicBezTo>
                      <a:pt x="30141" y="130396"/>
                      <a:pt x="30141" y="129046"/>
                      <a:pt x="30141" y="127021"/>
                    </a:cubicBezTo>
                    <a:cubicBezTo>
                      <a:pt x="30141" y="124321"/>
                      <a:pt x="39245" y="89219"/>
                      <a:pt x="40594" y="83819"/>
                    </a:cubicBezTo>
                    <a:cubicBezTo>
                      <a:pt x="43291" y="90232"/>
                      <a:pt x="49360" y="97657"/>
                      <a:pt x="60488" y="97657"/>
                    </a:cubicBezTo>
                    <a:cubicBezTo>
                      <a:pt x="85439" y="97657"/>
                      <a:pt x="112414" y="66268"/>
                      <a:pt x="112414" y="34541"/>
                    </a:cubicBezTo>
                    <a:cubicBezTo>
                      <a:pt x="112414" y="14290"/>
                      <a:pt x="99938" y="115"/>
                      <a:pt x="83753" y="115"/>
                    </a:cubicBezTo>
                    <a:cubicBezTo>
                      <a:pt x="72963" y="115"/>
                      <a:pt x="62511" y="7877"/>
                      <a:pt x="55430" y="16315"/>
                    </a:cubicBezTo>
                    <a:cubicBezTo>
                      <a:pt x="53407" y="4503"/>
                      <a:pt x="43965" y="115"/>
                      <a:pt x="36210" y="115"/>
                    </a:cubicBezTo>
                    <a:cubicBezTo>
                      <a:pt x="26095" y="115"/>
                      <a:pt x="22048" y="8553"/>
                      <a:pt x="20362" y="12265"/>
                    </a:cubicBezTo>
                    <a:cubicBezTo>
                      <a:pt x="16316" y="19691"/>
                      <a:pt x="13619" y="32516"/>
                      <a:pt x="13619" y="33191"/>
                    </a:cubicBezTo>
                    <a:cubicBezTo>
                      <a:pt x="13619" y="35554"/>
                      <a:pt x="15642" y="35554"/>
                      <a:pt x="15979" y="35554"/>
                    </a:cubicBezTo>
                    <a:cubicBezTo>
                      <a:pt x="18339" y="35554"/>
                      <a:pt x="18339" y="35216"/>
                      <a:pt x="19688" y="30491"/>
                    </a:cubicBezTo>
                    <a:cubicBezTo>
                      <a:pt x="23397" y="15303"/>
                      <a:pt x="27781" y="4840"/>
                      <a:pt x="35536" y="4840"/>
                    </a:cubicBezTo>
                    <a:cubicBezTo>
                      <a:pt x="39245" y="4840"/>
                      <a:pt x="42279" y="6527"/>
                      <a:pt x="42279" y="14628"/>
                    </a:cubicBezTo>
                    <a:cubicBezTo>
                      <a:pt x="42279" y="19691"/>
                      <a:pt x="41605" y="22053"/>
                      <a:pt x="40594" y="25766"/>
                    </a:cubicBezTo>
                    <a:close/>
                    <a:moveTo>
                      <a:pt x="54418" y="28128"/>
                    </a:moveTo>
                    <a:cubicBezTo>
                      <a:pt x="55767" y="22391"/>
                      <a:pt x="61836" y="16315"/>
                      <a:pt x="65545" y="12940"/>
                    </a:cubicBezTo>
                    <a:cubicBezTo>
                      <a:pt x="73301" y="6527"/>
                      <a:pt x="79370" y="4840"/>
                      <a:pt x="83079" y="4840"/>
                    </a:cubicBezTo>
                    <a:cubicBezTo>
                      <a:pt x="91509" y="4840"/>
                      <a:pt x="96904" y="12265"/>
                      <a:pt x="96904" y="25091"/>
                    </a:cubicBezTo>
                    <a:cubicBezTo>
                      <a:pt x="96904" y="37917"/>
                      <a:pt x="89823" y="62555"/>
                      <a:pt x="85777" y="70656"/>
                    </a:cubicBezTo>
                    <a:cubicBezTo>
                      <a:pt x="78358" y="85844"/>
                      <a:pt x="68243" y="92932"/>
                      <a:pt x="60150" y="92932"/>
                    </a:cubicBezTo>
                    <a:cubicBezTo>
                      <a:pt x="45989" y="92932"/>
                      <a:pt x="43291" y="75043"/>
                      <a:pt x="43291" y="73693"/>
                    </a:cubicBezTo>
                    <a:cubicBezTo>
                      <a:pt x="43291" y="73356"/>
                      <a:pt x="43291" y="73018"/>
                      <a:pt x="43965" y="7031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FCE1302-0D66-B01D-4431-3C3580755611}"/>
                  </a:ext>
                </a:extLst>
              </p:cNvPr>
              <p:cNvSpPr/>
              <p:nvPr/>
            </p:nvSpPr>
            <p:spPr>
              <a:xfrm flipV="1">
                <a:off x="8782818" y="1515161"/>
                <a:ext cx="737171" cy="1781411"/>
              </a:xfrm>
              <a:custGeom>
                <a:avLst/>
                <a:gdLst>
                  <a:gd name="connsiteX0" fmla="*/ 127 w 737171"/>
                  <a:gd name="connsiteY0" fmla="*/ 38 h 1781411"/>
                  <a:gd name="connsiteX1" fmla="*/ 737299 w 737171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1" h="1781411">
                    <a:moveTo>
                      <a:pt x="127" y="38"/>
                    </a:moveTo>
                    <a:lnTo>
                      <a:pt x="737299" y="1781449"/>
                    </a:lnTo>
                  </a:path>
                </a:pathLst>
              </a:custGeom>
              <a:noFill/>
              <a:ln w="9525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8F88472-F137-881D-7B4D-A560E98ED3A7}"/>
                  </a:ext>
                </a:extLst>
              </p:cNvPr>
              <p:cNvSpPr/>
              <p:nvPr/>
            </p:nvSpPr>
            <p:spPr>
              <a:xfrm>
                <a:off x="9494271" y="1459724"/>
                <a:ext cx="48641" cy="71216"/>
              </a:xfrm>
              <a:custGeom>
                <a:avLst/>
                <a:gdLst>
                  <a:gd name="connsiteX0" fmla="*/ 48641 w 48641"/>
                  <a:gd name="connsiteY0" fmla="*/ 0 h 71216"/>
                  <a:gd name="connsiteX1" fmla="*/ 0 w 48641"/>
                  <a:gd name="connsiteY1" fmla="*/ 52061 h 71216"/>
                  <a:gd name="connsiteX2" fmla="*/ 46203 w 48641"/>
                  <a:gd name="connsiteY2" fmla="*/ 71216 h 71216"/>
                  <a:gd name="connsiteX3" fmla="*/ 48641 w 48641"/>
                  <a:gd name="connsiteY3" fmla="*/ 0 h 7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41" h="71216">
                    <a:moveTo>
                      <a:pt x="48641" y="0"/>
                    </a:moveTo>
                    <a:cubicBezTo>
                      <a:pt x="38779" y="15103"/>
                      <a:pt x="18472" y="37970"/>
                      <a:pt x="0" y="52061"/>
                    </a:cubicBezTo>
                    <a:lnTo>
                      <a:pt x="46203" y="71216"/>
                    </a:lnTo>
                    <a:cubicBezTo>
                      <a:pt x="43073" y="48179"/>
                      <a:pt x="44929" y="17719"/>
                      <a:pt x="48641" y="0"/>
                    </a:cubicBezTo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C86C1D4-5C39-03A2-8737-77B73807A3CF}"/>
                  </a:ext>
                </a:extLst>
              </p:cNvPr>
              <p:cNvSpPr/>
              <p:nvPr/>
            </p:nvSpPr>
            <p:spPr>
              <a:xfrm flipV="1">
                <a:off x="9285140" y="2239554"/>
                <a:ext cx="665519" cy="1057017"/>
              </a:xfrm>
              <a:custGeom>
                <a:avLst/>
                <a:gdLst>
                  <a:gd name="connsiteX0" fmla="*/ 665646 w 665519"/>
                  <a:gd name="connsiteY0" fmla="*/ 72 h 1057017"/>
                  <a:gd name="connsiteX1" fmla="*/ 127 w 665519"/>
                  <a:gd name="connsiteY1" fmla="*/ 1057089 h 105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5519" h="1057017">
                    <a:moveTo>
                      <a:pt x="665646" y="72"/>
                    </a:moveTo>
                    <a:cubicBezTo>
                      <a:pt x="665646" y="472848"/>
                      <a:pt x="381062" y="899132"/>
                      <a:pt x="127" y="1057089"/>
                    </a:cubicBezTo>
                  </a:path>
                </a:pathLst>
              </a:custGeom>
              <a:noFill/>
              <a:ln w="9525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256CFB1-10BD-EF3B-AE08-485E58E8E2AE}"/>
                  </a:ext>
                </a:extLst>
              </p:cNvPr>
              <p:cNvSpPr/>
              <p:nvPr/>
            </p:nvSpPr>
            <p:spPr>
              <a:xfrm>
                <a:off x="9229680" y="2216603"/>
                <a:ext cx="71149" cy="48602"/>
              </a:xfrm>
              <a:custGeom>
                <a:avLst/>
                <a:gdLst>
                  <a:gd name="connsiteX0" fmla="*/ 0 w 71149"/>
                  <a:gd name="connsiteY0" fmla="*/ 0 h 48602"/>
                  <a:gd name="connsiteX1" fmla="*/ 52008 w 71149"/>
                  <a:gd name="connsiteY1" fmla="*/ 48602 h 48602"/>
                  <a:gd name="connsiteX2" fmla="*/ 71149 w 71149"/>
                  <a:gd name="connsiteY2" fmla="*/ 2363 h 48602"/>
                  <a:gd name="connsiteX3" fmla="*/ 0 w 71149"/>
                  <a:gd name="connsiteY3" fmla="*/ 0 h 4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49" h="48602">
                    <a:moveTo>
                      <a:pt x="0" y="0"/>
                    </a:moveTo>
                    <a:cubicBezTo>
                      <a:pt x="15171" y="9874"/>
                      <a:pt x="38002" y="30209"/>
                      <a:pt x="52008" y="48602"/>
                    </a:cubicBezTo>
                    <a:lnTo>
                      <a:pt x="71149" y="2363"/>
                    </a:lnTo>
                    <a:cubicBezTo>
                      <a:pt x="48210" y="5487"/>
                      <a:pt x="17696" y="3713"/>
                      <a:pt x="0" y="0"/>
                    </a:cubicBezTo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D2BF60D-B603-0939-3AD6-3180D7FCE827}"/>
                  </a:ext>
                </a:extLst>
              </p:cNvPr>
              <p:cNvSpPr/>
              <p:nvPr/>
            </p:nvSpPr>
            <p:spPr>
              <a:xfrm>
                <a:off x="9775033" y="2448756"/>
                <a:ext cx="112957" cy="193734"/>
              </a:xfrm>
              <a:custGeom>
                <a:avLst/>
                <a:gdLst>
                  <a:gd name="connsiteX0" fmla="*/ 83795 w 112957"/>
                  <a:gd name="connsiteY0" fmla="*/ 5488 h 193734"/>
                  <a:gd name="connsiteX1" fmla="*/ 84469 w 112957"/>
                  <a:gd name="connsiteY1" fmla="*/ 2451 h 193734"/>
                  <a:gd name="connsiteX2" fmla="*/ 81771 w 112957"/>
                  <a:gd name="connsiteY2" fmla="*/ 88 h 193734"/>
                  <a:gd name="connsiteX3" fmla="*/ 78400 w 112957"/>
                  <a:gd name="connsiteY3" fmla="*/ 4476 h 193734"/>
                  <a:gd name="connsiteX4" fmla="*/ 65924 w 112957"/>
                  <a:gd name="connsiteY4" fmla="*/ 54091 h 193734"/>
                  <a:gd name="connsiteX5" fmla="*/ 173 w 112957"/>
                  <a:gd name="connsiteY5" fmla="*/ 113156 h 193734"/>
                  <a:gd name="connsiteX6" fmla="*/ 41646 w 112957"/>
                  <a:gd name="connsiteY6" fmla="*/ 152308 h 193734"/>
                  <a:gd name="connsiteX7" fmla="*/ 36589 w 112957"/>
                  <a:gd name="connsiteY7" fmla="*/ 172559 h 193734"/>
                  <a:gd name="connsiteX8" fmla="*/ 31868 w 112957"/>
                  <a:gd name="connsiteY8" fmla="*/ 191460 h 193734"/>
                  <a:gd name="connsiteX9" fmla="*/ 34565 w 112957"/>
                  <a:gd name="connsiteY9" fmla="*/ 193823 h 193734"/>
                  <a:gd name="connsiteX10" fmla="*/ 36589 w 112957"/>
                  <a:gd name="connsiteY10" fmla="*/ 192810 h 193734"/>
                  <a:gd name="connsiteX11" fmla="*/ 38949 w 112957"/>
                  <a:gd name="connsiteY11" fmla="*/ 184372 h 193734"/>
                  <a:gd name="connsiteX12" fmla="*/ 47041 w 112957"/>
                  <a:gd name="connsiteY12" fmla="*/ 152308 h 193734"/>
                  <a:gd name="connsiteX13" fmla="*/ 113130 w 112957"/>
                  <a:gd name="connsiteY13" fmla="*/ 93243 h 193734"/>
                  <a:gd name="connsiteX14" fmla="*/ 71656 w 112957"/>
                  <a:gd name="connsiteY14" fmla="*/ 54091 h 193734"/>
                  <a:gd name="connsiteX15" fmla="*/ 42658 w 112957"/>
                  <a:gd name="connsiteY15" fmla="*/ 147583 h 193734"/>
                  <a:gd name="connsiteX16" fmla="*/ 14334 w 112957"/>
                  <a:gd name="connsiteY16" fmla="*/ 117881 h 193734"/>
                  <a:gd name="connsiteX17" fmla="*/ 64912 w 112957"/>
                  <a:gd name="connsiteY17" fmla="*/ 58816 h 193734"/>
                  <a:gd name="connsiteX18" fmla="*/ 70307 w 112957"/>
                  <a:gd name="connsiteY18" fmla="*/ 58816 h 193734"/>
                  <a:gd name="connsiteX19" fmla="*/ 98968 w 112957"/>
                  <a:gd name="connsiteY19" fmla="*/ 88518 h 193734"/>
                  <a:gd name="connsiteX20" fmla="*/ 48390 w 112957"/>
                  <a:gd name="connsiteY20" fmla="*/ 147583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5" y="5488"/>
                    </a:moveTo>
                    <a:cubicBezTo>
                      <a:pt x="83795" y="4814"/>
                      <a:pt x="84469" y="2451"/>
                      <a:pt x="84469" y="2451"/>
                    </a:cubicBezTo>
                    <a:cubicBezTo>
                      <a:pt x="84469" y="2113"/>
                      <a:pt x="84469" y="88"/>
                      <a:pt x="81771" y="88"/>
                    </a:cubicBezTo>
                    <a:cubicBezTo>
                      <a:pt x="79749" y="88"/>
                      <a:pt x="79411" y="763"/>
                      <a:pt x="78400" y="4476"/>
                    </a:cubicBezTo>
                    <a:lnTo>
                      <a:pt x="65924" y="54091"/>
                    </a:lnTo>
                    <a:cubicBezTo>
                      <a:pt x="31868" y="55441"/>
                      <a:pt x="173" y="83792"/>
                      <a:pt x="173" y="113156"/>
                    </a:cubicBezTo>
                    <a:cubicBezTo>
                      <a:pt x="173" y="133745"/>
                      <a:pt x="15346" y="150621"/>
                      <a:pt x="41646" y="152308"/>
                    </a:cubicBezTo>
                    <a:cubicBezTo>
                      <a:pt x="39960" y="158721"/>
                      <a:pt x="38275" y="165809"/>
                      <a:pt x="36589" y="172559"/>
                    </a:cubicBezTo>
                    <a:cubicBezTo>
                      <a:pt x="33891" y="182685"/>
                      <a:pt x="31868" y="190785"/>
                      <a:pt x="31868" y="191460"/>
                    </a:cubicBezTo>
                    <a:cubicBezTo>
                      <a:pt x="31868" y="193485"/>
                      <a:pt x="33554" y="193823"/>
                      <a:pt x="34565" y="193823"/>
                    </a:cubicBezTo>
                    <a:cubicBezTo>
                      <a:pt x="35577" y="193823"/>
                      <a:pt x="35914" y="193485"/>
                      <a:pt x="36589" y="192810"/>
                    </a:cubicBezTo>
                    <a:cubicBezTo>
                      <a:pt x="36926" y="192473"/>
                      <a:pt x="38275" y="187410"/>
                      <a:pt x="38949" y="184372"/>
                    </a:cubicBezTo>
                    <a:lnTo>
                      <a:pt x="47041" y="152308"/>
                    </a:lnTo>
                    <a:cubicBezTo>
                      <a:pt x="81771" y="150958"/>
                      <a:pt x="113130" y="121932"/>
                      <a:pt x="113130" y="93243"/>
                    </a:cubicBezTo>
                    <a:cubicBezTo>
                      <a:pt x="113130" y="76029"/>
                      <a:pt x="101665" y="56453"/>
                      <a:pt x="71656" y="54091"/>
                    </a:cubicBezTo>
                    <a:close/>
                    <a:moveTo>
                      <a:pt x="42658" y="147583"/>
                    </a:moveTo>
                    <a:cubicBezTo>
                      <a:pt x="29845" y="146908"/>
                      <a:pt x="14334" y="139145"/>
                      <a:pt x="14334" y="117881"/>
                    </a:cubicBezTo>
                    <a:cubicBezTo>
                      <a:pt x="14334" y="91893"/>
                      <a:pt x="32880" y="61854"/>
                      <a:pt x="64912" y="58816"/>
                    </a:cubicBezTo>
                    <a:close/>
                    <a:moveTo>
                      <a:pt x="70307" y="58816"/>
                    </a:moveTo>
                    <a:cubicBezTo>
                      <a:pt x="86829" y="59829"/>
                      <a:pt x="98968" y="69617"/>
                      <a:pt x="98968" y="88518"/>
                    </a:cubicBezTo>
                    <a:cubicBezTo>
                      <a:pt x="98968" y="114169"/>
                      <a:pt x="80423" y="144883"/>
                      <a:pt x="48390" y="147583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1E6DC38-0684-B76E-434B-877402DE774C}"/>
                  </a:ext>
                </a:extLst>
              </p:cNvPr>
              <p:cNvSpPr/>
              <p:nvPr/>
            </p:nvSpPr>
            <p:spPr>
              <a:xfrm>
                <a:off x="9361746" y="2124797"/>
                <a:ext cx="101492" cy="141756"/>
              </a:xfrm>
              <a:custGeom>
                <a:avLst/>
                <a:gdLst>
                  <a:gd name="connsiteX0" fmla="*/ 828 w 101492"/>
                  <a:gd name="connsiteY0" fmla="*/ 132377 h 141756"/>
                  <a:gd name="connsiteX1" fmla="*/ 154 w 101492"/>
                  <a:gd name="connsiteY1" fmla="*/ 136090 h 141756"/>
                  <a:gd name="connsiteX2" fmla="*/ 6223 w 101492"/>
                  <a:gd name="connsiteY2" fmla="*/ 141827 h 141756"/>
                  <a:gd name="connsiteX3" fmla="*/ 13641 w 101492"/>
                  <a:gd name="connsiteY3" fmla="*/ 137102 h 141756"/>
                  <a:gd name="connsiteX4" fmla="*/ 27466 w 101492"/>
                  <a:gd name="connsiteY4" fmla="*/ 83100 h 141756"/>
                  <a:gd name="connsiteX5" fmla="*/ 48708 w 101492"/>
                  <a:gd name="connsiteY5" fmla="*/ 97613 h 141756"/>
                  <a:gd name="connsiteX6" fmla="*/ 101647 w 101492"/>
                  <a:gd name="connsiteY6" fmla="*/ 35172 h 141756"/>
                  <a:gd name="connsiteX7" fmla="*/ 71974 w 101492"/>
                  <a:gd name="connsiteY7" fmla="*/ 71 h 141756"/>
                  <a:gd name="connsiteX8" fmla="*/ 22071 w 101492"/>
                  <a:gd name="connsiteY8" fmla="*/ 47998 h 141756"/>
                  <a:gd name="connsiteX9" fmla="*/ 48708 w 101492"/>
                  <a:gd name="connsiteY9" fmla="*/ 92888 h 141756"/>
                  <a:gd name="connsiteX10" fmla="*/ 30163 w 101492"/>
                  <a:gd name="connsiteY10" fmla="*/ 73649 h 141756"/>
                  <a:gd name="connsiteX11" fmla="*/ 31849 w 101492"/>
                  <a:gd name="connsiteY11" fmla="*/ 65886 h 141756"/>
                  <a:gd name="connsiteX12" fmla="*/ 44662 w 101492"/>
                  <a:gd name="connsiteY12" fmla="*/ 25384 h 141756"/>
                  <a:gd name="connsiteX13" fmla="*/ 71300 w 101492"/>
                  <a:gd name="connsiteY13" fmla="*/ 4796 h 141756"/>
                  <a:gd name="connsiteX14" fmla="*/ 86136 w 101492"/>
                  <a:gd name="connsiteY14" fmla="*/ 26059 h 141756"/>
                  <a:gd name="connsiteX15" fmla="*/ 74335 w 101492"/>
                  <a:gd name="connsiteY15" fmla="*/ 72299 h 141756"/>
                  <a:gd name="connsiteX16" fmla="*/ 48708 w 101492"/>
                  <a:gd name="connsiteY16" fmla="*/ 92888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28" y="132377"/>
                    </a:moveTo>
                    <a:cubicBezTo>
                      <a:pt x="154" y="135077"/>
                      <a:pt x="154" y="135415"/>
                      <a:pt x="154" y="136090"/>
                    </a:cubicBezTo>
                    <a:cubicBezTo>
                      <a:pt x="154" y="139127"/>
                      <a:pt x="2514" y="141827"/>
                      <a:pt x="6223" y="141827"/>
                    </a:cubicBezTo>
                    <a:cubicBezTo>
                      <a:pt x="10606" y="141827"/>
                      <a:pt x="13304" y="137777"/>
                      <a:pt x="13641" y="137102"/>
                    </a:cubicBezTo>
                    <a:cubicBezTo>
                      <a:pt x="14990" y="135415"/>
                      <a:pt x="21734" y="106388"/>
                      <a:pt x="27466" y="83100"/>
                    </a:cubicBezTo>
                    <a:cubicBezTo>
                      <a:pt x="31849" y="91875"/>
                      <a:pt x="38593" y="97613"/>
                      <a:pt x="48708" y="97613"/>
                    </a:cubicBezTo>
                    <a:cubicBezTo>
                      <a:pt x="73997" y="97613"/>
                      <a:pt x="101647" y="67236"/>
                      <a:pt x="101647" y="35172"/>
                    </a:cubicBezTo>
                    <a:cubicBezTo>
                      <a:pt x="101647" y="12221"/>
                      <a:pt x="87485" y="71"/>
                      <a:pt x="71974" y="71"/>
                    </a:cubicBezTo>
                    <a:cubicBezTo>
                      <a:pt x="51069" y="71"/>
                      <a:pt x="28477" y="21672"/>
                      <a:pt x="22071" y="47998"/>
                    </a:cubicBezTo>
                    <a:close/>
                    <a:moveTo>
                      <a:pt x="48708" y="92888"/>
                    </a:moveTo>
                    <a:cubicBezTo>
                      <a:pt x="33535" y="92888"/>
                      <a:pt x="30163" y="75674"/>
                      <a:pt x="30163" y="73649"/>
                    </a:cubicBezTo>
                    <a:cubicBezTo>
                      <a:pt x="30163" y="72974"/>
                      <a:pt x="31175" y="68586"/>
                      <a:pt x="31849" y="65886"/>
                    </a:cubicBezTo>
                    <a:cubicBezTo>
                      <a:pt x="37919" y="41585"/>
                      <a:pt x="39941" y="33822"/>
                      <a:pt x="44662" y="25384"/>
                    </a:cubicBezTo>
                    <a:cubicBezTo>
                      <a:pt x="54103" y="9521"/>
                      <a:pt x="64893" y="4796"/>
                      <a:pt x="71300" y="4796"/>
                    </a:cubicBezTo>
                    <a:cubicBezTo>
                      <a:pt x="79392" y="4796"/>
                      <a:pt x="86136" y="11209"/>
                      <a:pt x="86136" y="26059"/>
                    </a:cubicBezTo>
                    <a:cubicBezTo>
                      <a:pt x="86136" y="37872"/>
                      <a:pt x="80067" y="61836"/>
                      <a:pt x="74335" y="72299"/>
                    </a:cubicBezTo>
                    <a:cubicBezTo>
                      <a:pt x="67254" y="86137"/>
                      <a:pt x="56801" y="92888"/>
                      <a:pt x="48708" y="9288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B461848-3ADE-059A-65D7-2B8D90E04187}"/>
                </a:ext>
              </a:extLst>
            </p:cNvPr>
            <p:cNvGrpSpPr/>
            <p:nvPr/>
          </p:nvGrpSpPr>
          <p:grpSpPr>
            <a:xfrm>
              <a:off x="8782818" y="2123956"/>
              <a:ext cx="2246494" cy="1395161"/>
              <a:chOff x="8782818" y="2123956"/>
              <a:chExt cx="2246494" cy="1395161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F3B0D63-E4BF-A548-10D0-5667DCE28D5D}"/>
                  </a:ext>
                </a:extLst>
              </p:cNvPr>
              <p:cNvSpPr/>
              <p:nvPr/>
            </p:nvSpPr>
            <p:spPr>
              <a:xfrm flipV="1">
                <a:off x="10206584" y="2123956"/>
                <a:ext cx="822728" cy="823539"/>
              </a:xfrm>
              <a:custGeom>
                <a:avLst/>
                <a:gdLst>
                  <a:gd name="connsiteX0" fmla="*/ 822856 w 822728"/>
                  <a:gd name="connsiteY0" fmla="*/ 411820 h 823539"/>
                  <a:gd name="connsiteX1" fmla="*/ 411494 w 822728"/>
                  <a:gd name="connsiteY1" fmla="*/ 823590 h 823539"/>
                  <a:gd name="connsiteX2" fmla="*/ 127 w 822728"/>
                  <a:gd name="connsiteY2" fmla="*/ 411820 h 823539"/>
                  <a:gd name="connsiteX3" fmla="*/ 411494 w 822728"/>
                  <a:gd name="connsiteY3" fmla="*/ 50 h 823539"/>
                  <a:gd name="connsiteX4" fmla="*/ 822856 w 822728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539">
                    <a:moveTo>
                      <a:pt x="822856" y="411820"/>
                    </a:moveTo>
                    <a:cubicBezTo>
                      <a:pt x="822856" y="639223"/>
                      <a:pt x="638674" y="823590"/>
                      <a:pt x="411494" y="823590"/>
                    </a:cubicBezTo>
                    <a:cubicBezTo>
                      <a:pt x="184316" y="823590"/>
                      <a:pt x="127" y="639223"/>
                      <a:pt x="127" y="411820"/>
                    </a:cubicBezTo>
                    <a:cubicBezTo>
                      <a:pt x="127" y="184419"/>
                      <a:pt x="184316" y="50"/>
                      <a:pt x="411494" y="50"/>
                    </a:cubicBezTo>
                    <a:cubicBezTo>
                      <a:pt x="638674" y="50"/>
                      <a:pt x="822856" y="184419"/>
                      <a:pt x="822856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7297053-4EE1-471B-2730-910059777E2A}"/>
                  </a:ext>
                </a:extLst>
              </p:cNvPr>
              <p:cNvSpPr/>
              <p:nvPr/>
            </p:nvSpPr>
            <p:spPr>
              <a:xfrm>
                <a:off x="10596464" y="2514209"/>
                <a:ext cx="42986" cy="43033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3 w 42986"/>
                  <a:gd name="connsiteY1" fmla="*/ 0 h 43033"/>
                  <a:gd name="connsiteX2" fmla="*/ 0 w 42986"/>
                  <a:gd name="connsiteY2" fmla="*/ 21517 h 43033"/>
                  <a:gd name="connsiteX3" fmla="*/ 21493 w 42986"/>
                  <a:gd name="connsiteY3" fmla="*/ 43033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3" y="0"/>
                    </a:cubicBezTo>
                    <a:cubicBezTo>
                      <a:pt x="9603" y="0"/>
                      <a:pt x="0" y="9619"/>
                      <a:pt x="0" y="21517"/>
                    </a:cubicBezTo>
                    <a:cubicBezTo>
                      <a:pt x="0" y="33415"/>
                      <a:pt x="9603" y="43033"/>
                      <a:pt x="21493" y="43033"/>
                    </a:cubicBezTo>
                    <a:cubicBezTo>
                      <a:pt x="33384" y="43033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0285458-681C-7335-E88B-3AD34C761098}"/>
                  </a:ext>
                </a:extLst>
              </p:cNvPr>
              <p:cNvSpPr/>
              <p:nvPr/>
            </p:nvSpPr>
            <p:spPr>
              <a:xfrm>
                <a:off x="10714640" y="2621233"/>
                <a:ext cx="83622" cy="97542"/>
              </a:xfrm>
              <a:custGeom>
                <a:avLst/>
                <a:gdLst>
                  <a:gd name="connsiteX0" fmla="*/ 76757 w 83622"/>
                  <a:gd name="connsiteY0" fmla="*/ 13594 h 97542"/>
                  <a:gd name="connsiteX1" fmla="*/ 67316 w 83622"/>
                  <a:gd name="connsiteY1" fmla="*/ 16294 h 97542"/>
                  <a:gd name="connsiteX2" fmla="*/ 63270 w 83622"/>
                  <a:gd name="connsiteY2" fmla="*/ 24732 h 97542"/>
                  <a:gd name="connsiteX3" fmla="*/ 71362 w 83622"/>
                  <a:gd name="connsiteY3" fmla="*/ 32495 h 97542"/>
                  <a:gd name="connsiteX4" fmla="*/ 83164 w 83622"/>
                  <a:gd name="connsiteY4" fmla="*/ 18657 h 97542"/>
                  <a:gd name="connsiteX5" fmla="*/ 57875 w 83622"/>
                  <a:gd name="connsiteY5" fmla="*/ 94 h 97542"/>
                  <a:gd name="connsiteX6" fmla="*/ 216 w 83622"/>
                  <a:gd name="connsiteY6" fmla="*/ 61184 h 97542"/>
                  <a:gd name="connsiteX7" fmla="*/ 35284 w 83622"/>
                  <a:gd name="connsiteY7" fmla="*/ 97636 h 97542"/>
                  <a:gd name="connsiteX8" fmla="*/ 83838 w 83622"/>
                  <a:gd name="connsiteY8" fmla="*/ 72322 h 97542"/>
                  <a:gd name="connsiteX9" fmla="*/ 81478 w 83622"/>
                  <a:gd name="connsiteY9" fmla="*/ 69285 h 97542"/>
                  <a:gd name="connsiteX10" fmla="*/ 78443 w 83622"/>
                  <a:gd name="connsiteY10" fmla="*/ 71647 h 97542"/>
                  <a:gd name="connsiteX11" fmla="*/ 35621 w 83622"/>
                  <a:gd name="connsiteY11" fmla="*/ 92911 h 97542"/>
                  <a:gd name="connsiteX12" fmla="*/ 16064 w 83622"/>
                  <a:gd name="connsiteY12" fmla="*/ 69285 h 97542"/>
                  <a:gd name="connsiteX13" fmla="*/ 27865 w 83622"/>
                  <a:gd name="connsiteY13" fmla="*/ 26420 h 97542"/>
                  <a:gd name="connsiteX14" fmla="*/ 58212 w 83622"/>
                  <a:gd name="connsiteY14" fmla="*/ 4819 h 97542"/>
                  <a:gd name="connsiteX15" fmla="*/ 76757 w 83622"/>
                  <a:gd name="connsiteY15" fmla="*/ 1359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757" y="13594"/>
                    </a:moveTo>
                    <a:cubicBezTo>
                      <a:pt x="73048" y="13594"/>
                      <a:pt x="70351" y="13594"/>
                      <a:pt x="67316" y="16294"/>
                    </a:cubicBezTo>
                    <a:cubicBezTo>
                      <a:pt x="63607" y="19670"/>
                      <a:pt x="63270" y="23382"/>
                      <a:pt x="63270" y="24732"/>
                    </a:cubicBezTo>
                    <a:cubicBezTo>
                      <a:pt x="63270" y="30133"/>
                      <a:pt x="67316" y="32495"/>
                      <a:pt x="71362" y="32495"/>
                    </a:cubicBezTo>
                    <a:cubicBezTo>
                      <a:pt x="77432" y="32495"/>
                      <a:pt x="83164" y="27095"/>
                      <a:pt x="83164" y="18657"/>
                    </a:cubicBezTo>
                    <a:cubicBezTo>
                      <a:pt x="83164" y="8194"/>
                      <a:pt x="73048" y="94"/>
                      <a:pt x="57875" y="94"/>
                    </a:cubicBezTo>
                    <a:cubicBezTo>
                      <a:pt x="28877" y="94"/>
                      <a:pt x="216" y="30807"/>
                      <a:pt x="216" y="61184"/>
                    </a:cubicBezTo>
                    <a:cubicBezTo>
                      <a:pt x="216" y="80760"/>
                      <a:pt x="12692" y="97636"/>
                      <a:pt x="35284" y="97636"/>
                    </a:cubicBezTo>
                    <a:cubicBezTo>
                      <a:pt x="65967" y="97636"/>
                      <a:pt x="83838" y="74685"/>
                      <a:pt x="83838" y="72322"/>
                    </a:cubicBezTo>
                    <a:cubicBezTo>
                      <a:pt x="83838" y="70972"/>
                      <a:pt x="82827" y="69285"/>
                      <a:pt x="81478" y="69285"/>
                    </a:cubicBezTo>
                    <a:cubicBezTo>
                      <a:pt x="80129" y="69285"/>
                      <a:pt x="79792" y="69959"/>
                      <a:pt x="78443" y="71647"/>
                    </a:cubicBezTo>
                    <a:cubicBezTo>
                      <a:pt x="61584" y="92911"/>
                      <a:pt x="37981" y="92911"/>
                      <a:pt x="35621" y="92911"/>
                    </a:cubicBezTo>
                    <a:cubicBezTo>
                      <a:pt x="22133" y="92911"/>
                      <a:pt x="16064" y="82448"/>
                      <a:pt x="16064" y="69285"/>
                    </a:cubicBezTo>
                    <a:cubicBezTo>
                      <a:pt x="16064" y="60509"/>
                      <a:pt x="20447" y="39583"/>
                      <a:pt x="27865" y="26420"/>
                    </a:cubicBezTo>
                    <a:cubicBezTo>
                      <a:pt x="34609" y="13932"/>
                      <a:pt x="46411" y="4819"/>
                      <a:pt x="58212" y="4819"/>
                    </a:cubicBezTo>
                    <a:cubicBezTo>
                      <a:pt x="65293" y="4819"/>
                      <a:pt x="73723" y="7519"/>
                      <a:pt x="76757" y="13594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69D433B-E986-26E4-BBB5-3E3C28891FEF}"/>
                  </a:ext>
                </a:extLst>
              </p:cNvPr>
              <p:cNvSpPr/>
              <p:nvPr/>
            </p:nvSpPr>
            <p:spPr>
              <a:xfrm flipV="1">
                <a:off x="10669878" y="2359880"/>
                <a:ext cx="252383" cy="145807"/>
              </a:xfrm>
              <a:custGeom>
                <a:avLst/>
                <a:gdLst>
                  <a:gd name="connsiteX0" fmla="*/ 127 w 252383"/>
                  <a:gd name="connsiteY0" fmla="*/ 40 h 145807"/>
                  <a:gd name="connsiteX1" fmla="*/ 252510 w 252383"/>
                  <a:gd name="connsiteY1" fmla="*/ 1458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40"/>
                    </a:moveTo>
                    <a:lnTo>
                      <a:pt x="252510" y="145848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6B4EF8C-71E9-376B-ADEA-208424B4F75D}"/>
                  </a:ext>
                </a:extLst>
              </p:cNvPr>
              <p:cNvSpPr/>
              <p:nvPr/>
            </p:nvSpPr>
            <p:spPr>
              <a:xfrm>
                <a:off x="10617957" y="2480710"/>
                <a:ext cx="70221" cy="55015"/>
              </a:xfrm>
              <a:custGeom>
                <a:avLst/>
                <a:gdLst>
                  <a:gd name="connsiteX0" fmla="*/ 0 w 70221"/>
                  <a:gd name="connsiteY0" fmla="*/ 55016 h 55015"/>
                  <a:gd name="connsiteX1" fmla="*/ 70221 w 70221"/>
                  <a:gd name="connsiteY1" fmla="*/ 43286 h 55015"/>
                  <a:gd name="connsiteX2" fmla="*/ 45253 w 70221"/>
                  <a:gd name="connsiteY2" fmla="*/ 0 h 55015"/>
                  <a:gd name="connsiteX3" fmla="*/ 0 w 70221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0" y="55016"/>
                    </a:moveTo>
                    <a:cubicBezTo>
                      <a:pt x="17113" y="49024"/>
                      <a:pt x="47109" y="43202"/>
                      <a:pt x="70221" y="43286"/>
                    </a:cubicBezTo>
                    <a:lnTo>
                      <a:pt x="45253" y="0"/>
                    </a:lnTo>
                    <a:cubicBezTo>
                      <a:pt x="33708" y="20083"/>
                      <a:pt x="13725" y="43202"/>
                      <a:pt x="0" y="55016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C13917-95AC-51E6-F23A-C3A136960F52}"/>
                  </a:ext>
                </a:extLst>
              </p:cNvPr>
              <p:cNvSpPr/>
              <p:nvPr/>
            </p:nvSpPr>
            <p:spPr>
              <a:xfrm>
                <a:off x="10904063" y="2329840"/>
                <a:ext cx="70199" cy="55015"/>
              </a:xfrm>
              <a:custGeom>
                <a:avLst/>
                <a:gdLst>
                  <a:gd name="connsiteX0" fmla="*/ 70199 w 70199"/>
                  <a:gd name="connsiteY0" fmla="*/ 0 h 55015"/>
                  <a:gd name="connsiteX1" fmla="*/ 0 w 70199"/>
                  <a:gd name="connsiteY1" fmla="*/ 11729 h 55015"/>
                  <a:gd name="connsiteX2" fmla="*/ 24946 w 70199"/>
                  <a:gd name="connsiteY2" fmla="*/ 55016 h 55015"/>
                  <a:gd name="connsiteX3" fmla="*/ 70199 w 70199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99" h="55015">
                    <a:moveTo>
                      <a:pt x="70199" y="0"/>
                    </a:moveTo>
                    <a:cubicBezTo>
                      <a:pt x="53086" y="5992"/>
                      <a:pt x="23090" y="11814"/>
                      <a:pt x="0" y="11729"/>
                    </a:cubicBezTo>
                    <a:lnTo>
                      <a:pt x="24946" y="55016"/>
                    </a:lnTo>
                    <a:cubicBezTo>
                      <a:pt x="36405" y="34933"/>
                      <a:pt x="56474" y="11814"/>
                      <a:pt x="70199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0A4C22A-4869-BEED-DF47-014BD0A2B940}"/>
                  </a:ext>
                </a:extLst>
              </p:cNvPr>
              <p:cNvSpPr/>
              <p:nvPr/>
            </p:nvSpPr>
            <p:spPr>
              <a:xfrm>
                <a:off x="10693311" y="2326810"/>
                <a:ext cx="87331" cy="97542"/>
              </a:xfrm>
              <a:custGeom>
                <a:avLst/>
                <a:gdLst>
                  <a:gd name="connsiteX0" fmla="*/ 12691 w 87331"/>
                  <a:gd name="connsiteY0" fmla="*/ 82434 h 97542"/>
                  <a:gd name="connsiteX1" fmla="*/ 10668 w 87331"/>
                  <a:gd name="connsiteY1" fmla="*/ 91884 h 97542"/>
                  <a:gd name="connsiteX2" fmla="*/ 17075 w 87331"/>
                  <a:gd name="connsiteY2" fmla="*/ 97622 h 97542"/>
                  <a:gd name="connsiteX3" fmla="*/ 25167 w 87331"/>
                  <a:gd name="connsiteY3" fmla="*/ 91547 h 97542"/>
                  <a:gd name="connsiteX4" fmla="*/ 33597 w 87331"/>
                  <a:gd name="connsiteY4" fmla="*/ 57458 h 97542"/>
                  <a:gd name="connsiteX5" fmla="*/ 40340 w 87331"/>
                  <a:gd name="connsiteY5" fmla="*/ 29444 h 97542"/>
                  <a:gd name="connsiteX6" fmla="*/ 52479 w 87331"/>
                  <a:gd name="connsiteY6" fmla="*/ 11893 h 97542"/>
                  <a:gd name="connsiteX7" fmla="*/ 69675 w 87331"/>
                  <a:gd name="connsiteY7" fmla="*/ 4805 h 97542"/>
                  <a:gd name="connsiteX8" fmla="*/ 78780 w 87331"/>
                  <a:gd name="connsiteY8" fmla="*/ 7505 h 97542"/>
                  <a:gd name="connsiteX9" fmla="*/ 67653 w 87331"/>
                  <a:gd name="connsiteY9" fmla="*/ 19319 h 97542"/>
                  <a:gd name="connsiteX10" fmla="*/ 75745 w 87331"/>
                  <a:gd name="connsiteY10" fmla="*/ 26744 h 97542"/>
                  <a:gd name="connsiteX11" fmla="*/ 87546 w 87331"/>
                  <a:gd name="connsiteY11" fmla="*/ 13918 h 97542"/>
                  <a:gd name="connsiteX12" fmla="*/ 69675 w 87331"/>
                  <a:gd name="connsiteY12" fmla="*/ 80 h 97542"/>
                  <a:gd name="connsiteX13" fmla="*/ 42364 w 87331"/>
                  <a:gd name="connsiteY13" fmla="*/ 16618 h 97542"/>
                  <a:gd name="connsiteX14" fmla="*/ 22469 w 87331"/>
                  <a:gd name="connsiteY14" fmla="*/ 80 h 97542"/>
                  <a:gd name="connsiteX15" fmla="*/ 6622 w 87331"/>
                  <a:gd name="connsiteY15" fmla="*/ 12231 h 97542"/>
                  <a:gd name="connsiteX16" fmla="*/ 215 w 87331"/>
                  <a:gd name="connsiteY16" fmla="*/ 33157 h 97542"/>
                  <a:gd name="connsiteX17" fmla="*/ 2576 w 87331"/>
                  <a:gd name="connsiteY17" fmla="*/ 35519 h 97542"/>
                  <a:gd name="connsiteX18" fmla="*/ 6285 w 87331"/>
                  <a:gd name="connsiteY18" fmla="*/ 30456 h 97542"/>
                  <a:gd name="connsiteX19" fmla="*/ 22132 w 87331"/>
                  <a:gd name="connsiteY19" fmla="*/ 4805 h 97542"/>
                  <a:gd name="connsiteX20" fmla="*/ 28539 w 87331"/>
                  <a:gd name="connsiteY20" fmla="*/ 14593 h 97542"/>
                  <a:gd name="connsiteX21" fmla="*/ 25167 w 87331"/>
                  <a:gd name="connsiteY21" fmla="*/ 3281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91" y="82434"/>
                    </a:moveTo>
                    <a:cubicBezTo>
                      <a:pt x="12017" y="85809"/>
                      <a:pt x="10668" y="90872"/>
                      <a:pt x="10668" y="91884"/>
                    </a:cubicBezTo>
                    <a:cubicBezTo>
                      <a:pt x="10668" y="95597"/>
                      <a:pt x="13703" y="97622"/>
                      <a:pt x="17075" y="97622"/>
                    </a:cubicBezTo>
                    <a:cubicBezTo>
                      <a:pt x="19772" y="97622"/>
                      <a:pt x="23481" y="95935"/>
                      <a:pt x="25167" y="91547"/>
                    </a:cubicBezTo>
                    <a:cubicBezTo>
                      <a:pt x="25504" y="90872"/>
                      <a:pt x="32585" y="61508"/>
                      <a:pt x="33597" y="57458"/>
                    </a:cubicBezTo>
                    <a:cubicBezTo>
                      <a:pt x="35283" y="50370"/>
                      <a:pt x="39329" y="35519"/>
                      <a:pt x="40340" y="29444"/>
                    </a:cubicBezTo>
                    <a:cubicBezTo>
                      <a:pt x="41352" y="26744"/>
                      <a:pt x="47421" y="16618"/>
                      <a:pt x="52479" y="11893"/>
                    </a:cubicBezTo>
                    <a:cubicBezTo>
                      <a:pt x="54165" y="10543"/>
                      <a:pt x="60572" y="4805"/>
                      <a:pt x="69675" y="4805"/>
                    </a:cubicBezTo>
                    <a:cubicBezTo>
                      <a:pt x="75408" y="4805"/>
                      <a:pt x="78443" y="7505"/>
                      <a:pt x="78780" y="7505"/>
                    </a:cubicBezTo>
                    <a:cubicBezTo>
                      <a:pt x="72373" y="8518"/>
                      <a:pt x="67653" y="13581"/>
                      <a:pt x="67653" y="19319"/>
                    </a:cubicBezTo>
                    <a:cubicBezTo>
                      <a:pt x="67653" y="22693"/>
                      <a:pt x="70013" y="26744"/>
                      <a:pt x="75745" y="26744"/>
                    </a:cubicBezTo>
                    <a:cubicBezTo>
                      <a:pt x="81477" y="26744"/>
                      <a:pt x="87546" y="21681"/>
                      <a:pt x="87546" y="13918"/>
                    </a:cubicBezTo>
                    <a:cubicBezTo>
                      <a:pt x="87546" y="6493"/>
                      <a:pt x="80803" y="80"/>
                      <a:pt x="69675" y="80"/>
                    </a:cubicBezTo>
                    <a:cubicBezTo>
                      <a:pt x="55851" y="80"/>
                      <a:pt x="46410" y="10543"/>
                      <a:pt x="42364" y="16618"/>
                    </a:cubicBezTo>
                    <a:cubicBezTo>
                      <a:pt x="40340" y="6830"/>
                      <a:pt x="32585" y="80"/>
                      <a:pt x="22469" y="80"/>
                    </a:cubicBezTo>
                    <a:cubicBezTo>
                      <a:pt x="12691" y="80"/>
                      <a:pt x="8645" y="8518"/>
                      <a:pt x="6622" y="12231"/>
                    </a:cubicBezTo>
                    <a:cubicBezTo>
                      <a:pt x="2913" y="19656"/>
                      <a:pt x="215" y="32482"/>
                      <a:pt x="215" y="33157"/>
                    </a:cubicBezTo>
                    <a:cubicBezTo>
                      <a:pt x="215" y="35519"/>
                      <a:pt x="2238" y="35519"/>
                      <a:pt x="2576" y="35519"/>
                    </a:cubicBezTo>
                    <a:cubicBezTo>
                      <a:pt x="4936" y="35519"/>
                      <a:pt x="4936" y="35182"/>
                      <a:pt x="6285" y="30456"/>
                    </a:cubicBezTo>
                    <a:cubicBezTo>
                      <a:pt x="9994" y="15268"/>
                      <a:pt x="14377" y="4805"/>
                      <a:pt x="22132" y="4805"/>
                    </a:cubicBezTo>
                    <a:cubicBezTo>
                      <a:pt x="25504" y="4805"/>
                      <a:pt x="28539" y="6493"/>
                      <a:pt x="28539" y="14593"/>
                    </a:cubicBezTo>
                    <a:cubicBezTo>
                      <a:pt x="28539" y="19319"/>
                      <a:pt x="27864" y="21681"/>
                      <a:pt x="25167" y="32819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0261045-5BF7-5D2C-43C6-70C66B0CF73C}"/>
                  </a:ext>
                </a:extLst>
              </p:cNvPr>
              <p:cNvSpPr/>
              <p:nvPr/>
            </p:nvSpPr>
            <p:spPr>
              <a:xfrm>
                <a:off x="8863998" y="3382086"/>
                <a:ext cx="112282" cy="137031"/>
              </a:xfrm>
              <a:custGeom>
                <a:avLst/>
                <a:gdLst>
                  <a:gd name="connsiteX0" fmla="*/ 16653 w 112282"/>
                  <a:gd name="connsiteY0" fmla="*/ 121635 h 137031"/>
                  <a:gd name="connsiteX1" fmla="*/ 4852 w 112282"/>
                  <a:gd name="connsiteY1" fmla="*/ 130410 h 137031"/>
                  <a:gd name="connsiteX2" fmla="*/ 131 w 112282"/>
                  <a:gd name="connsiteY2" fmla="*/ 134460 h 137031"/>
                  <a:gd name="connsiteX3" fmla="*/ 2829 w 112282"/>
                  <a:gd name="connsiteY3" fmla="*/ 137160 h 137031"/>
                  <a:gd name="connsiteX4" fmla="*/ 20699 w 112282"/>
                  <a:gd name="connsiteY4" fmla="*/ 136485 h 137031"/>
                  <a:gd name="connsiteX5" fmla="*/ 42279 w 112282"/>
                  <a:gd name="connsiteY5" fmla="*/ 137160 h 137031"/>
                  <a:gd name="connsiteX6" fmla="*/ 45988 w 112282"/>
                  <a:gd name="connsiteY6" fmla="*/ 132773 h 137031"/>
                  <a:gd name="connsiteX7" fmla="*/ 40931 w 112282"/>
                  <a:gd name="connsiteY7" fmla="*/ 130410 h 137031"/>
                  <a:gd name="connsiteX8" fmla="*/ 30141 w 112282"/>
                  <a:gd name="connsiteY8" fmla="*/ 127035 h 137031"/>
                  <a:gd name="connsiteX9" fmla="*/ 40593 w 112282"/>
                  <a:gd name="connsiteY9" fmla="*/ 83833 h 137031"/>
                  <a:gd name="connsiteX10" fmla="*/ 60488 w 112282"/>
                  <a:gd name="connsiteY10" fmla="*/ 97671 h 137031"/>
                  <a:gd name="connsiteX11" fmla="*/ 112414 w 112282"/>
                  <a:gd name="connsiteY11" fmla="*/ 34555 h 137031"/>
                  <a:gd name="connsiteX12" fmla="*/ 83753 w 112282"/>
                  <a:gd name="connsiteY12" fmla="*/ 129 h 137031"/>
                  <a:gd name="connsiteX13" fmla="*/ 55430 w 112282"/>
                  <a:gd name="connsiteY13" fmla="*/ 16330 h 137031"/>
                  <a:gd name="connsiteX14" fmla="*/ 36210 w 112282"/>
                  <a:gd name="connsiteY14" fmla="*/ 129 h 137031"/>
                  <a:gd name="connsiteX15" fmla="*/ 20362 w 112282"/>
                  <a:gd name="connsiteY15" fmla="*/ 12279 h 137031"/>
                  <a:gd name="connsiteX16" fmla="*/ 13619 w 112282"/>
                  <a:gd name="connsiteY16" fmla="*/ 33205 h 137031"/>
                  <a:gd name="connsiteX17" fmla="*/ 15979 w 112282"/>
                  <a:gd name="connsiteY17" fmla="*/ 35568 h 137031"/>
                  <a:gd name="connsiteX18" fmla="*/ 19688 w 112282"/>
                  <a:gd name="connsiteY18" fmla="*/ 30505 h 137031"/>
                  <a:gd name="connsiteX19" fmla="*/ 35536 w 112282"/>
                  <a:gd name="connsiteY19" fmla="*/ 4854 h 137031"/>
                  <a:gd name="connsiteX20" fmla="*/ 42279 w 112282"/>
                  <a:gd name="connsiteY20" fmla="*/ 14642 h 137031"/>
                  <a:gd name="connsiteX21" fmla="*/ 40593 w 112282"/>
                  <a:gd name="connsiteY21" fmla="*/ 25780 h 137031"/>
                  <a:gd name="connsiteX22" fmla="*/ 54418 w 112282"/>
                  <a:gd name="connsiteY22" fmla="*/ 28143 h 137031"/>
                  <a:gd name="connsiteX23" fmla="*/ 65545 w 112282"/>
                  <a:gd name="connsiteY23" fmla="*/ 12954 h 137031"/>
                  <a:gd name="connsiteX24" fmla="*/ 83079 w 112282"/>
                  <a:gd name="connsiteY24" fmla="*/ 4854 h 137031"/>
                  <a:gd name="connsiteX25" fmla="*/ 96904 w 112282"/>
                  <a:gd name="connsiteY25" fmla="*/ 25105 h 137031"/>
                  <a:gd name="connsiteX26" fmla="*/ 85776 w 112282"/>
                  <a:gd name="connsiteY26" fmla="*/ 70670 h 137031"/>
                  <a:gd name="connsiteX27" fmla="*/ 60150 w 112282"/>
                  <a:gd name="connsiteY27" fmla="*/ 92946 h 137031"/>
                  <a:gd name="connsiteX28" fmla="*/ 43291 w 112282"/>
                  <a:gd name="connsiteY28" fmla="*/ 73707 h 137031"/>
                  <a:gd name="connsiteX29" fmla="*/ 43965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35"/>
                    </a:moveTo>
                    <a:cubicBezTo>
                      <a:pt x="14967" y="129060"/>
                      <a:pt x="14293" y="130410"/>
                      <a:pt x="4852" y="130410"/>
                    </a:cubicBezTo>
                    <a:cubicBezTo>
                      <a:pt x="2491" y="130410"/>
                      <a:pt x="131" y="130410"/>
                      <a:pt x="131" y="134460"/>
                    </a:cubicBezTo>
                    <a:cubicBezTo>
                      <a:pt x="131" y="136148"/>
                      <a:pt x="1143" y="137160"/>
                      <a:pt x="2829" y="137160"/>
                    </a:cubicBezTo>
                    <a:cubicBezTo>
                      <a:pt x="8561" y="137160"/>
                      <a:pt x="14967" y="136485"/>
                      <a:pt x="20699" y="136485"/>
                    </a:cubicBezTo>
                    <a:cubicBezTo>
                      <a:pt x="28118" y="136485"/>
                      <a:pt x="35198" y="137160"/>
                      <a:pt x="42279" y="137160"/>
                    </a:cubicBezTo>
                    <a:cubicBezTo>
                      <a:pt x="43291" y="137160"/>
                      <a:pt x="45988" y="137160"/>
                      <a:pt x="45988" y="132773"/>
                    </a:cubicBezTo>
                    <a:cubicBezTo>
                      <a:pt x="45988" y="130410"/>
                      <a:pt x="43965" y="130410"/>
                      <a:pt x="40931" y="130410"/>
                    </a:cubicBezTo>
                    <a:cubicBezTo>
                      <a:pt x="30141" y="130410"/>
                      <a:pt x="30141" y="129060"/>
                      <a:pt x="30141" y="127035"/>
                    </a:cubicBezTo>
                    <a:cubicBezTo>
                      <a:pt x="30141" y="124335"/>
                      <a:pt x="39245" y="89233"/>
                      <a:pt x="40593" y="83833"/>
                    </a:cubicBezTo>
                    <a:cubicBezTo>
                      <a:pt x="43291" y="90246"/>
                      <a:pt x="49360" y="97671"/>
                      <a:pt x="60488" y="97671"/>
                    </a:cubicBezTo>
                    <a:cubicBezTo>
                      <a:pt x="85439" y="97671"/>
                      <a:pt x="112414" y="66282"/>
                      <a:pt x="112414" y="34555"/>
                    </a:cubicBezTo>
                    <a:cubicBezTo>
                      <a:pt x="112414" y="14305"/>
                      <a:pt x="99938" y="129"/>
                      <a:pt x="83753" y="129"/>
                    </a:cubicBezTo>
                    <a:cubicBezTo>
                      <a:pt x="72963" y="129"/>
                      <a:pt x="62510" y="7892"/>
                      <a:pt x="55430" y="16330"/>
                    </a:cubicBezTo>
                    <a:cubicBezTo>
                      <a:pt x="53407" y="4517"/>
                      <a:pt x="43965" y="129"/>
                      <a:pt x="36210" y="129"/>
                    </a:cubicBezTo>
                    <a:cubicBezTo>
                      <a:pt x="26094" y="129"/>
                      <a:pt x="22048" y="8567"/>
                      <a:pt x="20362" y="12279"/>
                    </a:cubicBezTo>
                    <a:cubicBezTo>
                      <a:pt x="16316" y="19705"/>
                      <a:pt x="13619" y="32530"/>
                      <a:pt x="13619" y="33205"/>
                    </a:cubicBezTo>
                    <a:cubicBezTo>
                      <a:pt x="13619" y="35568"/>
                      <a:pt x="15642" y="35568"/>
                      <a:pt x="15979" y="35568"/>
                    </a:cubicBezTo>
                    <a:cubicBezTo>
                      <a:pt x="18339" y="35568"/>
                      <a:pt x="18339" y="35231"/>
                      <a:pt x="19688" y="30505"/>
                    </a:cubicBezTo>
                    <a:cubicBezTo>
                      <a:pt x="23397" y="15317"/>
                      <a:pt x="27780" y="4854"/>
                      <a:pt x="35536" y="4854"/>
                    </a:cubicBezTo>
                    <a:cubicBezTo>
                      <a:pt x="39245" y="4854"/>
                      <a:pt x="42279" y="6542"/>
                      <a:pt x="42279" y="14642"/>
                    </a:cubicBezTo>
                    <a:cubicBezTo>
                      <a:pt x="42279" y="19705"/>
                      <a:pt x="41605" y="22067"/>
                      <a:pt x="40593" y="25780"/>
                    </a:cubicBezTo>
                    <a:close/>
                    <a:moveTo>
                      <a:pt x="54418" y="28143"/>
                    </a:moveTo>
                    <a:cubicBezTo>
                      <a:pt x="55767" y="22405"/>
                      <a:pt x="61836" y="16330"/>
                      <a:pt x="65545" y="12954"/>
                    </a:cubicBezTo>
                    <a:cubicBezTo>
                      <a:pt x="73300" y="6542"/>
                      <a:pt x="79370" y="4854"/>
                      <a:pt x="83079" y="4854"/>
                    </a:cubicBezTo>
                    <a:cubicBezTo>
                      <a:pt x="91509" y="4854"/>
                      <a:pt x="96904" y="12279"/>
                      <a:pt x="96904" y="25105"/>
                    </a:cubicBezTo>
                    <a:cubicBezTo>
                      <a:pt x="96904" y="37931"/>
                      <a:pt x="89823" y="62569"/>
                      <a:pt x="85776" y="70670"/>
                    </a:cubicBezTo>
                    <a:cubicBezTo>
                      <a:pt x="78358" y="85858"/>
                      <a:pt x="68243" y="92946"/>
                      <a:pt x="60150" y="92946"/>
                    </a:cubicBezTo>
                    <a:cubicBezTo>
                      <a:pt x="45988" y="92946"/>
                      <a:pt x="43291" y="75057"/>
                      <a:pt x="43291" y="73707"/>
                    </a:cubicBezTo>
                    <a:cubicBezTo>
                      <a:pt x="43291" y="73370"/>
                      <a:pt x="43291" y="73032"/>
                      <a:pt x="43965" y="7033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BBF9BF-207B-9C7A-BEAA-F0A9A60DB549}"/>
                  </a:ext>
                </a:extLst>
              </p:cNvPr>
              <p:cNvSpPr/>
              <p:nvPr/>
            </p:nvSpPr>
            <p:spPr>
              <a:xfrm>
                <a:off x="10546808" y="2535726"/>
                <a:ext cx="71062" cy="48686"/>
              </a:xfrm>
              <a:custGeom>
                <a:avLst/>
                <a:gdLst>
                  <a:gd name="connsiteX0" fmla="*/ 71063 w 71062"/>
                  <a:gd name="connsiteY0" fmla="*/ 0 h 48686"/>
                  <a:gd name="connsiteX1" fmla="*/ 0 w 71062"/>
                  <a:gd name="connsiteY1" fmla="*/ 2447 h 48686"/>
                  <a:gd name="connsiteX2" fmla="*/ 19055 w 71062"/>
                  <a:gd name="connsiteY2" fmla="*/ 48687 h 48686"/>
                  <a:gd name="connsiteX3" fmla="*/ 71063 w 71062"/>
                  <a:gd name="connsiteY3" fmla="*/ 0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71063" y="0"/>
                    </a:moveTo>
                    <a:cubicBezTo>
                      <a:pt x="53345" y="3713"/>
                      <a:pt x="22918" y="5569"/>
                      <a:pt x="0" y="2447"/>
                    </a:cubicBezTo>
                    <a:lnTo>
                      <a:pt x="19055" y="48687"/>
                    </a:lnTo>
                    <a:cubicBezTo>
                      <a:pt x="33125" y="30207"/>
                      <a:pt x="55978" y="9872"/>
                      <a:pt x="71063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2687CA5-1CCC-7BD9-49CA-7E9941A1E372}"/>
                  </a:ext>
                </a:extLst>
              </p:cNvPr>
              <p:cNvSpPr/>
              <p:nvPr/>
            </p:nvSpPr>
            <p:spPr>
              <a:xfrm flipV="1">
                <a:off x="9684873" y="2987577"/>
                <a:ext cx="49566" cy="308995"/>
              </a:xfrm>
              <a:custGeom>
                <a:avLst/>
                <a:gdLst>
                  <a:gd name="connsiteX0" fmla="*/ 49694 w 49566"/>
                  <a:gd name="connsiteY0" fmla="*/ 106 h 308995"/>
                  <a:gd name="connsiteX1" fmla="*/ 127 w 49566"/>
                  <a:gd name="connsiteY1" fmla="*/ 309101 h 3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566" h="308995">
                    <a:moveTo>
                      <a:pt x="49694" y="106"/>
                    </a:moveTo>
                    <a:cubicBezTo>
                      <a:pt x="49694" y="125156"/>
                      <a:pt x="24996" y="249024"/>
                      <a:pt x="127" y="309101"/>
                    </a:cubicBez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D234688-C30B-7C46-F62E-5D1FDA0D9548}"/>
                  </a:ext>
                </a:extLst>
              </p:cNvPr>
              <p:cNvSpPr/>
              <p:nvPr/>
            </p:nvSpPr>
            <p:spPr>
              <a:xfrm>
                <a:off x="9737290" y="2917304"/>
                <a:ext cx="112957" cy="193734"/>
              </a:xfrm>
              <a:custGeom>
                <a:avLst/>
                <a:gdLst>
                  <a:gd name="connsiteX0" fmla="*/ 83793 w 112957"/>
                  <a:gd name="connsiteY0" fmla="*/ 5510 h 193734"/>
                  <a:gd name="connsiteX1" fmla="*/ 84467 w 112957"/>
                  <a:gd name="connsiteY1" fmla="*/ 2473 h 193734"/>
                  <a:gd name="connsiteX2" fmla="*/ 81770 w 112957"/>
                  <a:gd name="connsiteY2" fmla="*/ 110 h 193734"/>
                  <a:gd name="connsiteX3" fmla="*/ 78398 w 112957"/>
                  <a:gd name="connsiteY3" fmla="*/ 4498 h 193734"/>
                  <a:gd name="connsiteX4" fmla="*/ 65922 w 112957"/>
                  <a:gd name="connsiteY4" fmla="*/ 54112 h 193734"/>
                  <a:gd name="connsiteX5" fmla="*/ 171 w 112957"/>
                  <a:gd name="connsiteY5" fmla="*/ 113178 h 193734"/>
                  <a:gd name="connsiteX6" fmla="*/ 41645 w 112957"/>
                  <a:gd name="connsiteY6" fmla="*/ 152330 h 193734"/>
                  <a:gd name="connsiteX7" fmla="*/ 36587 w 112957"/>
                  <a:gd name="connsiteY7" fmla="*/ 172581 h 193734"/>
                  <a:gd name="connsiteX8" fmla="*/ 31866 w 112957"/>
                  <a:gd name="connsiteY8" fmla="*/ 191482 h 193734"/>
                  <a:gd name="connsiteX9" fmla="*/ 34564 w 112957"/>
                  <a:gd name="connsiteY9" fmla="*/ 193844 h 193734"/>
                  <a:gd name="connsiteX10" fmla="*/ 36587 w 112957"/>
                  <a:gd name="connsiteY10" fmla="*/ 192832 h 193734"/>
                  <a:gd name="connsiteX11" fmla="*/ 38947 w 112957"/>
                  <a:gd name="connsiteY11" fmla="*/ 184394 h 193734"/>
                  <a:gd name="connsiteX12" fmla="*/ 47040 w 112957"/>
                  <a:gd name="connsiteY12" fmla="*/ 152330 h 193734"/>
                  <a:gd name="connsiteX13" fmla="*/ 113128 w 112957"/>
                  <a:gd name="connsiteY13" fmla="*/ 93264 h 193734"/>
                  <a:gd name="connsiteX14" fmla="*/ 71654 w 112957"/>
                  <a:gd name="connsiteY14" fmla="*/ 54112 h 193734"/>
                  <a:gd name="connsiteX15" fmla="*/ 42656 w 112957"/>
                  <a:gd name="connsiteY15" fmla="*/ 147605 h 193734"/>
                  <a:gd name="connsiteX16" fmla="*/ 14333 w 112957"/>
                  <a:gd name="connsiteY16" fmla="*/ 117903 h 193734"/>
                  <a:gd name="connsiteX17" fmla="*/ 64911 w 112957"/>
                  <a:gd name="connsiteY17" fmla="*/ 58838 h 193734"/>
                  <a:gd name="connsiteX18" fmla="*/ 70306 w 112957"/>
                  <a:gd name="connsiteY18" fmla="*/ 58838 h 193734"/>
                  <a:gd name="connsiteX19" fmla="*/ 98966 w 112957"/>
                  <a:gd name="connsiteY19" fmla="*/ 88539 h 193734"/>
                  <a:gd name="connsiteX20" fmla="*/ 48388 w 112957"/>
                  <a:gd name="connsiteY20" fmla="*/ 147605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3" y="5510"/>
                    </a:moveTo>
                    <a:cubicBezTo>
                      <a:pt x="83793" y="4835"/>
                      <a:pt x="84467" y="2473"/>
                      <a:pt x="84467" y="2473"/>
                    </a:cubicBezTo>
                    <a:cubicBezTo>
                      <a:pt x="84467" y="2135"/>
                      <a:pt x="84467" y="110"/>
                      <a:pt x="81770" y="110"/>
                    </a:cubicBezTo>
                    <a:cubicBezTo>
                      <a:pt x="79747" y="110"/>
                      <a:pt x="79409" y="785"/>
                      <a:pt x="78398" y="4498"/>
                    </a:cubicBezTo>
                    <a:lnTo>
                      <a:pt x="65922" y="54112"/>
                    </a:lnTo>
                    <a:cubicBezTo>
                      <a:pt x="31866" y="55463"/>
                      <a:pt x="171" y="83814"/>
                      <a:pt x="171" y="113178"/>
                    </a:cubicBezTo>
                    <a:cubicBezTo>
                      <a:pt x="171" y="133766"/>
                      <a:pt x="15344" y="150642"/>
                      <a:pt x="41645" y="152330"/>
                    </a:cubicBezTo>
                    <a:cubicBezTo>
                      <a:pt x="39959" y="158743"/>
                      <a:pt x="38273" y="165830"/>
                      <a:pt x="36587" y="172581"/>
                    </a:cubicBezTo>
                    <a:cubicBezTo>
                      <a:pt x="33890" y="182706"/>
                      <a:pt x="31866" y="190807"/>
                      <a:pt x="31866" y="191482"/>
                    </a:cubicBezTo>
                    <a:cubicBezTo>
                      <a:pt x="31866" y="193507"/>
                      <a:pt x="33552" y="193844"/>
                      <a:pt x="34564" y="193844"/>
                    </a:cubicBezTo>
                    <a:cubicBezTo>
                      <a:pt x="35575" y="193844"/>
                      <a:pt x="35912" y="193507"/>
                      <a:pt x="36587" y="192832"/>
                    </a:cubicBezTo>
                    <a:cubicBezTo>
                      <a:pt x="36924" y="192494"/>
                      <a:pt x="38273" y="187432"/>
                      <a:pt x="38947" y="184394"/>
                    </a:cubicBezTo>
                    <a:lnTo>
                      <a:pt x="47040" y="152330"/>
                    </a:lnTo>
                    <a:cubicBezTo>
                      <a:pt x="81770" y="150980"/>
                      <a:pt x="113128" y="121953"/>
                      <a:pt x="113128" y="93264"/>
                    </a:cubicBezTo>
                    <a:cubicBezTo>
                      <a:pt x="113128" y="76051"/>
                      <a:pt x="101664" y="56475"/>
                      <a:pt x="71654" y="54112"/>
                    </a:cubicBezTo>
                    <a:close/>
                    <a:moveTo>
                      <a:pt x="42656" y="147605"/>
                    </a:moveTo>
                    <a:cubicBezTo>
                      <a:pt x="29843" y="146930"/>
                      <a:pt x="14333" y="139167"/>
                      <a:pt x="14333" y="117903"/>
                    </a:cubicBezTo>
                    <a:cubicBezTo>
                      <a:pt x="14333" y="91914"/>
                      <a:pt x="32878" y="61875"/>
                      <a:pt x="64911" y="58838"/>
                    </a:cubicBezTo>
                    <a:close/>
                    <a:moveTo>
                      <a:pt x="70306" y="58838"/>
                    </a:moveTo>
                    <a:cubicBezTo>
                      <a:pt x="86828" y="59850"/>
                      <a:pt x="98966" y="69638"/>
                      <a:pt x="98966" y="88539"/>
                    </a:cubicBezTo>
                    <a:cubicBezTo>
                      <a:pt x="98966" y="114191"/>
                      <a:pt x="80421" y="144904"/>
                      <a:pt x="48388" y="14760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2EE3516-50F4-FD99-24B4-4688743B323C}"/>
                  </a:ext>
                </a:extLst>
              </p:cNvPr>
              <p:cNvSpPr/>
              <p:nvPr/>
            </p:nvSpPr>
            <p:spPr>
              <a:xfrm>
                <a:off x="10020278" y="2873036"/>
                <a:ext cx="101492" cy="141756"/>
              </a:xfrm>
              <a:custGeom>
                <a:avLst/>
                <a:gdLst>
                  <a:gd name="connsiteX0" fmla="*/ 859 w 101492"/>
                  <a:gd name="connsiteY0" fmla="*/ 132412 h 141756"/>
                  <a:gd name="connsiteX1" fmla="*/ 184 w 101492"/>
                  <a:gd name="connsiteY1" fmla="*/ 136124 h 141756"/>
                  <a:gd name="connsiteX2" fmla="*/ 6253 w 101492"/>
                  <a:gd name="connsiteY2" fmla="*/ 141862 h 141756"/>
                  <a:gd name="connsiteX3" fmla="*/ 13672 w 101492"/>
                  <a:gd name="connsiteY3" fmla="*/ 137137 h 141756"/>
                  <a:gd name="connsiteX4" fmla="*/ 27496 w 101492"/>
                  <a:gd name="connsiteY4" fmla="*/ 83134 h 141756"/>
                  <a:gd name="connsiteX5" fmla="*/ 48739 w 101492"/>
                  <a:gd name="connsiteY5" fmla="*/ 97647 h 141756"/>
                  <a:gd name="connsiteX6" fmla="*/ 101677 w 101492"/>
                  <a:gd name="connsiteY6" fmla="*/ 35207 h 141756"/>
                  <a:gd name="connsiteX7" fmla="*/ 72005 w 101492"/>
                  <a:gd name="connsiteY7" fmla="*/ 105 h 141756"/>
                  <a:gd name="connsiteX8" fmla="*/ 22101 w 101492"/>
                  <a:gd name="connsiteY8" fmla="*/ 48033 h 141756"/>
                  <a:gd name="connsiteX9" fmla="*/ 48739 w 101492"/>
                  <a:gd name="connsiteY9" fmla="*/ 92922 h 141756"/>
                  <a:gd name="connsiteX10" fmla="*/ 30194 w 101492"/>
                  <a:gd name="connsiteY10" fmla="*/ 73684 h 141756"/>
                  <a:gd name="connsiteX11" fmla="*/ 31879 w 101492"/>
                  <a:gd name="connsiteY11" fmla="*/ 65921 h 141756"/>
                  <a:gd name="connsiteX12" fmla="*/ 44693 w 101492"/>
                  <a:gd name="connsiteY12" fmla="*/ 25419 h 141756"/>
                  <a:gd name="connsiteX13" fmla="*/ 71330 w 101492"/>
                  <a:gd name="connsiteY13" fmla="*/ 4830 h 141756"/>
                  <a:gd name="connsiteX14" fmla="*/ 86166 w 101492"/>
                  <a:gd name="connsiteY14" fmla="*/ 26094 h 141756"/>
                  <a:gd name="connsiteX15" fmla="*/ 74365 w 101492"/>
                  <a:gd name="connsiteY15" fmla="*/ 72334 h 141756"/>
                  <a:gd name="connsiteX16" fmla="*/ 48739 w 101492"/>
                  <a:gd name="connsiteY16" fmla="*/ 92922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59" y="132412"/>
                    </a:moveTo>
                    <a:cubicBezTo>
                      <a:pt x="184" y="135112"/>
                      <a:pt x="184" y="135449"/>
                      <a:pt x="184" y="136124"/>
                    </a:cubicBezTo>
                    <a:cubicBezTo>
                      <a:pt x="184" y="139162"/>
                      <a:pt x="2544" y="141862"/>
                      <a:pt x="6253" y="141862"/>
                    </a:cubicBezTo>
                    <a:cubicBezTo>
                      <a:pt x="10637" y="141862"/>
                      <a:pt x="13334" y="137812"/>
                      <a:pt x="13672" y="137137"/>
                    </a:cubicBezTo>
                    <a:cubicBezTo>
                      <a:pt x="15020" y="135449"/>
                      <a:pt x="21764" y="106423"/>
                      <a:pt x="27496" y="83134"/>
                    </a:cubicBezTo>
                    <a:cubicBezTo>
                      <a:pt x="31879" y="91910"/>
                      <a:pt x="38623" y="97647"/>
                      <a:pt x="48739" y="97647"/>
                    </a:cubicBezTo>
                    <a:cubicBezTo>
                      <a:pt x="74028" y="97647"/>
                      <a:pt x="101677" y="67271"/>
                      <a:pt x="101677" y="35207"/>
                    </a:cubicBezTo>
                    <a:cubicBezTo>
                      <a:pt x="101677" y="12256"/>
                      <a:pt x="87515" y="105"/>
                      <a:pt x="72005" y="105"/>
                    </a:cubicBezTo>
                    <a:cubicBezTo>
                      <a:pt x="51099" y="105"/>
                      <a:pt x="28508" y="21706"/>
                      <a:pt x="22101" y="48033"/>
                    </a:cubicBezTo>
                    <a:close/>
                    <a:moveTo>
                      <a:pt x="48739" y="92922"/>
                    </a:moveTo>
                    <a:cubicBezTo>
                      <a:pt x="33566" y="92922"/>
                      <a:pt x="30194" y="75709"/>
                      <a:pt x="30194" y="73684"/>
                    </a:cubicBezTo>
                    <a:cubicBezTo>
                      <a:pt x="30194" y="73009"/>
                      <a:pt x="31205" y="68621"/>
                      <a:pt x="31879" y="65921"/>
                    </a:cubicBezTo>
                    <a:cubicBezTo>
                      <a:pt x="37949" y="41620"/>
                      <a:pt x="39972" y="33857"/>
                      <a:pt x="44693" y="25419"/>
                    </a:cubicBezTo>
                    <a:cubicBezTo>
                      <a:pt x="54134" y="9556"/>
                      <a:pt x="64924" y="4830"/>
                      <a:pt x="71330" y="4830"/>
                    </a:cubicBezTo>
                    <a:cubicBezTo>
                      <a:pt x="79423" y="4830"/>
                      <a:pt x="86166" y="11243"/>
                      <a:pt x="86166" y="26094"/>
                    </a:cubicBezTo>
                    <a:cubicBezTo>
                      <a:pt x="86166" y="37907"/>
                      <a:pt x="80097" y="61871"/>
                      <a:pt x="74365" y="72334"/>
                    </a:cubicBezTo>
                    <a:cubicBezTo>
                      <a:pt x="67284" y="86172"/>
                      <a:pt x="56831" y="92922"/>
                      <a:pt x="48739" y="9292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AA72D35-7045-4EE9-A245-F1E57F3A1A32}"/>
                  </a:ext>
                </a:extLst>
              </p:cNvPr>
              <p:cNvGrpSpPr/>
              <p:nvPr/>
            </p:nvGrpSpPr>
            <p:grpSpPr>
              <a:xfrm>
                <a:off x="8782818" y="3275143"/>
                <a:ext cx="1602000" cy="21601"/>
                <a:chOff x="9185832" y="3287498"/>
                <a:chExt cx="2535298" cy="21601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5973290-9082-6713-F5F9-1BB3061BF975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519012" cy="21601"/>
                </a:xfrm>
                <a:custGeom>
                  <a:avLst/>
                  <a:gdLst>
                    <a:gd name="connsiteX0" fmla="*/ 127 w 519012"/>
                    <a:gd name="connsiteY0" fmla="*/ 120 h 21601"/>
                    <a:gd name="connsiteX1" fmla="*/ 519139 w 519012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012" h="21601">
                      <a:moveTo>
                        <a:pt x="127" y="120"/>
                      </a:moveTo>
                      <a:lnTo>
                        <a:pt x="51913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F34DB46-830B-5F7C-504E-04CA906BDFDB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2535298" cy="21601"/>
                </a:xfrm>
                <a:custGeom>
                  <a:avLst/>
                  <a:gdLst>
                    <a:gd name="connsiteX0" fmla="*/ 127 w 2535298"/>
                    <a:gd name="connsiteY0" fmla="*/ 120 h 21601"/>
                    <a:gd name="connsiteX1" fmla="*/ 2535426 w 2535298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35298" h="21601">
                      <a:moveTo>
                        <a:pt x="127" y="120"/>
                      </a:moveTo>
                      <a:lnTo>
                        <a:pt x="2535426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2C9A8EC-B55C-4319-F5D6-A6C487C1FF5A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951622" cy="21601"/>
                </a:xfrm>
                <a:custGeom>
                  <a:avLst/>
                  <a:gdLst>
                    <a:gd name="connsiteX0" fmla="*/ 127 w 951622"/>
                    <a:gd name="connsiteY0" fmla="*/ 120 h 21601"/>
                    <a:gd name="connsiteX1" fmla="*/ 951749 w 951622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622" h="21601">
                      <a:moveTo>
                        <a:pt x="127" y="120"/>
                      </a:moveTo>
                      <a:lnTo>
                        <a:pt x="95174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E6A0DC6-00DE-F16B-0344-44E8EF3F567E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167841" cy="21601"/>
                </a:xfrm>
                <a:custGeom>
                  <a:avLst/>
                  <a:gdLst>
                    <a:gd name="connsiteX0" fmla="*/ 127 w 1167841"/>
                    <a:gd name="connsiteY0" fmla="*/ 120 h 21601"/>
                    <a:gd name="connsiteX1" fmla="*/ 1167969 w 1167841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7841" h="21601">
                      <a:moveTo>
                        <a:pt x="127" y="120"/>
                      </a:moveTo>
                      <a:lnTo>
                        <a:pt x="116796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41AAFA3-F42A-44B7-7DDA-FADCD1A9D28F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384147" cy="21601"/>
                </a:xfrm>
                <a:custGeom>
                  <a:avLst/>
                  <a:gdLst>
                    <a:gd name="connsiteX0" fmla="*/ 127 w 1384147"/>
                    <a:gd name="connsiteY0" fmla="*/ 120 h 21601"/>
                    <a:gd name="connsiteX1" fmla="*/ 1384275 w 1384147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4147" h="21601">
                      <a:moveTo>
                        <a:pt x="127" y="120"/>
                      </a:moveTo>
                      <a:lnTo>
                        <a:pt x="1384275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4992B4E2-2452-A9F8-7668-937EB6D567BC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600451" cy="21601"/>
                </a:xfrm>
                <a:custGeom>
                  <a:avLst/>
                  <a:gdLst>
                    <a:gd name="connsiteX0" fmla="*/ 127 w 1600451"/>
                    <a:gd name="connsiteY0" fmla="*/ 120 h 21601"/>
                    <a:gd name="connsiteX1" fmla="*/ 1600579 w 1600451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0451" h="21601">
                      <a:moveTo>
                        <a:pt x="127" y="120"/>
                      </a:moveTo>
                      <a:lnTo>
                        <a:pt x="160057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1B93689-2DD5-AA2A-1ADE-C31A83722F5C}"/>
                  </a:ext>
                </a:extLst>
              </p:cNvPr>
              <p:cNvSpPr/>
              <p:nvPr/>
            </p:nvSpPr>
            <p:spPr>
              <a:xfrm flipV="1">
                <a:off x="8782818" y="2558677"/>
                <a:ext cx="1779665" cy="737894"/>
              </a:xfrm>
              <a:custGeom>
                <a:avLst/>
                <a:gdLst>
                  <a:gd name="connsiteX0" fmla="*/ 127 w 1779665"/>
                  <a:gd name="connsiteY0" fmla="*/ 86 h 737894"/>
                  <a:gd name="connsiteX1" fmla="*/ 1779793 w 1779665"/>
                  <a:gd name="connsiteY1" fmla="*/ 737981 h 73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9665" h="737894">
                    <a:moveTo>
                      <a:pt x="127" y="86"/>
                    </a:moveTo>
                    <a:lnTo>
                      <a:pt x="1779793" y="737981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FC21CA6-B980-D8B2-3DEA-DE3BA618B322}"/>
                  </a:ext>
                </a:extLst>
              </p:cNvPr>
              <p:cNvSpPr/>
              <p:nvPr/>
            </p:nvSpPr>
            <p:spPr>
              <a:xfrm>
                <a:off x="9661947" y="2932142"/>
                <a:ext cx="48554" cy="71132"/>
              </a:xfrm>
              <a:custGeom>
                <a:avLst/>
                <a:gdLst>
                  <a:gd name="connsiteX0" fmla="*/ 0 w 48554"/>
                  <a:gd name="connsiteY0" fmla="*/ 0 h 71132"/>
                  <a:gd name="connsiteX1" fmla="*/ 2352 w 48554"/>
                  <a:gd name="connsiteY1" fmla="*/ 71132 h 71132"/>
                  <a:gd name="connsiteX2" fmla="*/ 48555 w 48554"/>
                  <a:gd name="connsiteY2" fmla="*/ 52059 h 71132"/>
                  <a:gd name="connsiteX3" fmla="*/ 0 w 48554"/>
                  <a:gd name="connsiteY3" fmla="*/ 0 h 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132">
                    <a:moveTo>
                      <a:pt x="0" y="0"/>
                    </a:moveTo>
                    <a:cubicBezTo>
                      <a:pt x="3712" y="17626"/>
                      <a:pt x="5481" y="48170"/>
                      <a:pt x="2352" y="71132"/>
                    </a:cubicBezTo>
                    <a:lnTo>
                      <a:pt x="48555" y="52059"/>
                    </a:lnTo>
                    <a:cubicBezTo>
                      <a:pt x="30169" y="37975"/>
                      <a:pt x="9862" y="15099"/>
                      <a:pt x="0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512D0D5-128A-D443-A6FB-8D4692AAD779}"/>
              </a:ext>
            </a:extLst>
          </p:cNvPr>
          <p:cNvSpPr/>
          <p:nvPr/>
        </p:nvSpPr>
        <p:spPr>
          <a:xfrm flipV="1">
            <a:off x="6991349" y="1785176"/>
            <a:ext cx="4265308" cy="4269509"/>
          </a:xfrm>
          <a:custGeom>
            <a:avLst/>
            <a:gdLst>
              <a:gd name="connsiteX0" fmla="*/ 5190672 w 5190544"/>
              <a:gd name="connsiteY0" fmla="*/ 2597993 h 5195656"/>
              <a:gd name="connsiteX1" fmla="*/ 2595446 w 5190544"/>
              <a:gd name="connsiteY1" fmla="*/ 5195777 h 5195656"/>
              <a:gd name="connsiteX2" fmla="*/ 127 w 5190544"/>
              <a:gd name="connsiteY2" fmla="*/ 2597993 h 5195656"/>
              <a:gd name="connsiteX3" fmla="*/ 2595446 w 5190544"/>
              <a:gd name="connsiteY3" fmla="*/ 120 h 5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44" h="5195656">
                <a:moveTo>
                  <a:pt x="5190672" y="2597993"/>
                </a:moveTo>
                <a:lnTo>
                  <a:pt x="2595446" y="5195777"/>
                </a:lnTo>
                <a:lnTo>
                  <a:pt x="127" y="2597993"/>
                </a:lnTo>
                <a:lnTo>
                  <a:pt x="2595446" y="120"/>
                </a:lnTo>
                <a:close/>
              </a:path>
            </a:pathLst>
          </a:custGeom>
          <a:noFill/>
          <a:ln w="858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DB9CEDF9-A44F-2AD4-D757-1B43EC335CCA}"/>
              </a:ext>
            </a:extLst>
          </p:cNvPr>
          <p:cNvSpPr/>
          <p:nvPr/>
        </p:nvSpPr>
        <p:spPr>
          <a:xfrm flipV="1">
            <a:off x="7615172" y="2414201"/>
            <a:ext cx="3016094" cy="3019053"/>
          </a:xfrm>
          <a:custGeom>
            <a:avLst/>
            <a:gdLst>
              <a:gd name="connsiteX0" fmla="*/ 3670477 w 3670349"/>
              <a:gd name="connsiteY0" fmla="*/ 120 h 3673949"/>
              <a:gd name="connsiteX1" fmla="*/ 3670477 w 3670349"/>
              <a:gd name="connsiteY1" fmla="*/ 3674070 h 3673949"/>
              <a:gd name="connsiteX2" fmla="*/ 127 w 3670349"/>
              <a:gd name="connsiteY2" fmla="*/ 3674070 h 3673949"/>
              <a:gd name="connsiteX3" fmla="*/ 127 w 3670349"/>
              <a:gd name="connsiteY3" fmla="*/ 120 h 367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349" h="3673949">
                <a:moveTo>
                  <a:pt x="3670477" y="120"/>
                </a:moveTo>
                <a:lnTo>
                  <a:pt x="3670477" y="3674070"/>
                </a:lnTo>
                <a:lnTo>
                  <a:pt x="127" y="3674070"/>
                </a:lnTo>
                <a:lnTo>
                  <a:pt x="127" y="120"/>
                </a:lnTo>
                <a:close/>
              </a:path>
            </a:pathLst>
          </a:custGeom>
          <a:noFill/>
          <a:ln w="858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74A3A57A-D838-9FBC-D263-405AB34420BC}"/>
              </a:ext>
            </a:extLst>
          </p:cNvPr>
          <p:cNvSpPr/>
          <p:nvPr/>
        </p:nvSpPr>
        <p:spPr>
          <a:xfrm>
            <a:off x="9189963" y="3993963"/>
            <a:ext cx="92267" cy="112605"/>
          </a:xfrm>
          <a:custGeom>
            <a:avLst/>
            <a:gdLst>
              <a:gd name="connsiteX0" fmla="*/ 16653 w 112282"/>
              <a:gd name="connsiteY0" fmla="*/ 121635 h 137031"/>
              <a:gd name="connsiteX1" fmla="*/ 4852 w 112282"/>
              <a:gd name="connsiteY1" fmla="*/ 130410 h 137031"/>
              <a:gd name="connsiteX2" fmla="*/ 131 w 112282"/>
              <a:gd name="connsiteY2" fmla="*/ 134460 h 137031"/>
              <a:gd name="connsiteX3" fmla="*/ 2829 w 112282"/>
              <a:gd name="connsiteY3" fmla="*/ 137160 h 137031"/>
              <a:gd name="connsiteX4" fmla="*/ 20699 w 112282"/>
              <a:gd name="connsiteY4" fmla="*/ 136485 h 137031"/>
              <a:gd name="connsiteX5" fmla="*/ 42279 w 112282"/>
              <a:gd name="connsiteY5" fmla="*/ 137160 h 137031"/>
              <a:gd name="connsiteX6" fmla="*/ 45988 w 112282"/>
              <a:gd name="connsiteY6" fmla="*/ 132773 h 137031"/>
              <a:gd name="connsiteX7" fmla="*/ 40931 w 112282"/>
              <a:gd name="connsiteY7" fmla="*/ 130410 h 137031"/>
              <a:gd name="connsiteX8" fmla="*/ 30141 w 112282"/>
              <a:gd name="connsiteY8" fmla="*/ 127035 h 137031"/>
              <a:gd name="connsiteX9" fmla="*/ 40593 w 112282"/>
              <a:gd name="connsiteY9" fmla="*/ 83833 h 137031"/>
              <a:gd name="connsiteX10" fmla="*/ 60488 w 112282"/>
              <a:gd name="connsiteY10" fmla="*/ 97671 h 137031"/>
              <a:gd name="connsiteX11" fmla="*/ 112414 w 112282"/>
              <a:gd name="connsiteY11" fmla="*/ 34555 h 137031"/>
              <a:gd name="connsiteX12" fmla="*/ 83753 w 112282"/>
              <a:gd name="connsiteY12" fmla="*/ 129 h 137031"/>
              <a:gd name="connsiteX13" fmla="*/ 55430 w 112282"/>
              <a:gd name="connsiteY13" fmla="*/ 16330 h 137031"/>
              <a:gd name="connsiteX14" fmla="*/ 36210 w 112282"/>
              <a:gd name="connsiteY14" fmla="*/ 129 h 137031"/>
              <a:gd name="connsiteX15" fmla="*/ 20362 w 112282"/>
              <a:gd name="connsiteY15" fmla="*/ 12279 h 137031"/>
              <a:gd name="connsiteX16" fmla="*/ 13619 w 112282"/>
              <a:gd name="connsiteY16" fmla="*/ 33205 h 137031"/>
              <a:gd name="connsiteX17" fmla="*/ 15979 w 112282"/>
              <a:gd name="connsiteY17" fmla="*/ 35568 h 137031"/>
              <a:gd name="connsiteX18" fmla="*/ 19688 w 112282"/>
              <a:gd name="connsiteY18" fmla="*/ 30505 h 137031"/>
              <a:gd name="connsiteX19" fmla="*/ 35536 w 112282"/>
              <a:gd name="connsiteY19" fmla="*/ 4854 h 137031"/>
              <a:gd name="connsiteX20" fmla="*/ 42279 w 112282"/>
              <a:gd name="connsiteY20" fmla="*/ 14642 h 137031"/>
              <a:gd name="connsiteX21" fmla="*/ 40593 w 112282"/>
              <a:gd name="connsiteY21" fmla="*/ 25780 h 137031"/>
              <a:gd name="connsiteX22" fmla="*/ 54418 w 112282"/>
              <a:gd name="connsiteY22" fmla="*/ 28143 h 137031"/>
              <a:gd name="connsiteX23" fmla="*/ 65545 w 112282"/>
              <a:gd name="connsiteY23" fmla="*/ 12954 h 137031"/>
              <a:gd name="connsiteX24" fmla="*/ 83079 w 112282"/>
              <a:gd name="connsiteY24" fmla="*/ 4854 h 137031"/>
              <a:gd name="connsiteX25" fmla="*/ 96904 w 112282"/>
              <a:gd name="connsiteY25" fmla="*/ 25105 h 137031"/>
              <a:gd name="connsiteX26" fmla="*/ 85776 w 112282"/>
              <a:gd name="connsiteY26" fmla="*/ 70670 h 137031"/>
              <a:gd name="connsiteX27" fmla="*/ 60150 w 112282"/>
              <a:gd name="connsiteY27" fmla="*/ 92946 h 137031"/>
              <a:gd name="connsiteX28" fmla="*/ 43291 w 112282"/>
              <a:gd name="connsiteY28" fmla="*/ 73707 h 137031"/>
              <a:gd name="connsiteX29" fmla="*/ 43965 w 112282"/>
              <a:gd name="connsiteY29" fmla="*/ 70332 h 13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2282" h="137031">
                <a:moveTo>
                  <a:pt x="16653" y="121635"/>
                </a:moveTo>
                <a:cubicBezTo>
                  <a:pt x="14967" y="129060"/>
                  <a:pt x="14293" y="130410"/>
                  <a:pt x="4852" y="130410"/>
                </a:cubicBezTo>
                <a:cubicBezTo>
                  <a:pt x="2491" y="130410"/>
                  <a:pt x="131" y="130410"/>
                  <a:pt x="131" y="134460"/>
                </a:cubicBezTo>
                <a:cubicBezTo>
                  <a:pt x="131" y="136148"/>
                  <a:pt x="1143" y="137160"/>
                  <a:pt x="2829" y="137160"/>
                </a:cubicBezTo>
                <a:cubicBezTo>
                  <a:pt x="8561" y="137160"/>
                  <a:pt x="14967" y="136485"/>
                  <a:pt x="20699" y="136485"/>
                </a:cubicBezTo>
                <a:cubicBezTo>
                  <a:pt x="28118" y="136485"/>
                  <a:pt x="35198" y="137160"/>
                  <a:pt x="42279" y="137160"/>
                </a:cubicBezTo>
                <a:cubicBezTo>
                  <a:pt x="43291" y="137160"/>
                  <a:pt x="45988" y="137160"/>
                  <a:pt x="45988" y="132773"/>
                </a:cubicBezTo>
                <a:cubicBezTo>
                  <a:pt x="45988" y="130410"/>
                  <a:pt x="43965" y="130410"/>
                  <a:pt x="40931" y="130410"/>
                </a:cubicBezTo>
                <a:cubicBezTo>
                  <a:pt x="30141" y="130410"/>
                  <a:pt x="30141" y="129060"/>
                  <a:pt x="30141" y="127035"/>
                </a:cubicBezTo>
                <a:cubicBezTo>
                  <a:pt x="30141" y="124335"/>
                  <a:pt x="39245" y="89233"/>
                  <a:pt x="40593" y="83833"/>
                </a:cubicBezTo>
                <a:cubicBezTo>
                  <a:pt x="43291" y="90246"/>
                  <a:pt x="49360" y="97671"/>
                  <a:pt x="60488" y="97671"/>
                </a:cubicBezTo>
                <a:cubicBezTo>
                  <a:pt x="85439" y="97671"/>
                  <a:pt x="112414" y="66282"/>
                  <a:pt x="112414" y="34555"/>
                </a:cubicBezTo>
                <a:cubicBezTo>
                  <a:pt x="112414" y="14305"/>
                  <a:pt x="99938" y="129"/>
                  <a:pt x="83753" y="129"/>
                </a:cubicBezTo>
                <a:cubicBezTo>
                  <a:pt x="72963" y="129"/>
                  <a:pt x="62510" y="7892"/>
                  <a:pt x="55430" y="16330"/>
                </a:cubicBezTo>
                <a:cubicBezTo>
                  <a:pt x="53407" y="4517"/>
                  <a:pt x="43965" y="129"/>
                  <a:pt x="36210" y="129"/>
                </a:cubicBezTo>
                <a:cubicBezTo>
                  <a:pt x="26094" y="129"/>
                  <a:pt x="22048" y="8567"/>
                  <a:pt x="20362" y="12279"/>
                </a:cubicBezTo>
                <a:cubicBezTo>
                  <a:pt x="16316" y="19705"/>
                  <a:pt x="13619" y="32530"/>
                  <a:pt x="13619" y="33205"/>
                </a:cubicBezTo>
                <a:cubicBezTo>
                  <a:pt x="13619" y="35568"/>
                  <a:pt x="15642" y="35568"/>
                  <a:pt x="15979" y="35568"/>
                </a:cubicBezTo>
                <a:cubicBezTo>
                  <a:pt x="18339" y="35568"/>
                  <a:pt x="18339" y="35231"/>
                  <a:pt x="19688" y="30505"/>
                </a:cubicBezTo>
                <a:cubicBezTo>
                  <a:pt x="23397" y="15317"/>
                  <a:pt x="27780" y="4854"/>
                  <a:pt x="35536" y="4854"/>
                </a:cubicBezTo>
                <a:cubicBezTo>
                  <a:pt x="39245" y="4854"/>
                  <a:pt x="42279" y="6542"/>
                  <a:pt x="42279" y="14642"/>
                </a:cubicBezTo>
                <a:cubicBezTo>
                  <a:pt x="42279" y="19705"/>
                  <a:pt x="41605" y="22067"/>
                  <a:pt x="40593" y="25780"/>
                </a:cubicBezTo>
                <a:close/>
                <a:moveTo>
                  <a:pt x="54418" y="28143"/>
                </a:moveTo>
                <a:cubicBezTo>
                  <a:pt x="55767" y="22405"/>
                  <a:pt x="61836" y="16330"/>
                  <a:pt x="65545" y="12954"/>
                </a:cubicBezTo>
                <a:cubicBezTo>
                  <a:pt x="73300" y="6542"/>
                  <a:pt x="79370" y="4854"/>
                  <a:pt x="83079" y="4854"/>
                </a:cubicBezTo>
                <a:cubicBezTo>
                  <a:pt x="91509" y="4854"/>
                  <a:pt x="96904" y="12279"/>
                  <a:pt x="96904" y="25105"/>
                </a:cubicBezTo>
                <a:cubicBezTo>
                  <a:pt x="96904" y="37931"/>
                  <a:pt x="89823" y="62569"/>
                  <a:pt x="85776" y="70670"/>
                </a:cubicBezTo>
                <a:cubicBezTo>
                  <a:pt x="78358" y="85858"/>
                  <a:pt x="68243" y="92946"/>
                  <a:pt x="60150" y="92946"/>
                </a:cubicBezTo>
                <a:cubicBezTo>
                  <a:pt x="45988" y="92946"/>
                  <a:pt x="43291" y="75057"/>
                  <a:pt x="43291" y="73707"/>
                </a:cubicBezTo>
                <a:cubicBezTo>
                  <a:pt x="43291" y="73370"/>
                  <a:pt x="43291" y="73032"/>
                  <a:pt x="43965" y="70332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00FE1207-7F75-9894-D6C8-4297463063F5}"/>
              </a:ext>
            </a:extLst>
          </p:cNvPr>
          <p:cNvSpPr/>
          <p:nvPr/>
        </p:nvSpPr>
        <p:spPr>
          <a:xfrm flipV="1">
            <a:off x="9123254" y="3923693"/>
            <a:ext cx="1473170" cy="1474615"/>
          </a:xfrm>
          <a:custGeom>
            <a:avLst/>
            <a:gdLst>
              <a:gd name="connsiteX0" fmla="*/ 127 w 1792732"/>
              <a:gd name="connsiteY0" fmla="*/ 1794694 h 1794490"/>
              <a:gd name="connsiteX1" fmla="*/ 1792860 w 1792732"/>
              <a:gd name="connsiteY1" fmla="*/ 204 h 179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2732" h="1794490">
                <a:moveTo>
                  <a:pt x="127" y="1794694"/>
                </a:moveTo>
                <a:lnTo>
                  <a:pt x="1792860" y="204"/>
                </a:lnTo>
              </a:path>
            </a:pathLst>
          </a:custGeom>
          <a:noFill/>
          <a:ln w="12700" cap="flat">
            <a:solidFill>
              <a:srgbClr val="6EBBD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E30632A9-EB99-FDA2-9699-E5CF3220A22E}"/>
              </a:ext>
            </a:extLst>
          </p:cNvPr>
          <p:cNvSpPr/>
          <p:nvPr/>
        </p:nvSpPr>
        <p:spPr>
          <a:xfrm flipV="1">
            <a:off x="9459700" y="3923693"/>
            <a:ext cx="90050" cy="267021"/>
          </a:xfrm>
          <a:custGeom>
            <a:avLst/>
            <a:gdLst>
              <a:gd name="connsiteX0" fmla="*/ 127 w 109584"/>
              <a:gd name="connsiteY0" fmla="*/ 136 h 324943"/>
              <a:gd name="connsiteX1" fmla="*/ 109712 w 109584"/>
              <a:gd name="connsiteY1" fmla="*/ 325079 h 3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84" h="324943">
                <a:moveTo>
                  <a:pt x="127" y="136"/>
                </a:moveTo>
                <a:cubicBezTo>
                  <a:pt x="55005" y="55067"/>
                  <a:pt x="109712" y="187288"/>
                  <a:pt x="109712" y="325079"/>
                </a:cubicBezTo>
              </a:path>
            </a:pathLst>
          </a:custGeom>
          <a:noFill/>
          <a:ln w="12700" cap="flat">
            <a:solidFill>
              <a:srgbClr val="369AB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F98507C1-37E6-6C1B-6B48-C57154C75F07}"/>
              </a:ext>
            </a:extLst>
          </p:cNvPr>
          <p:cNvSpPr/>
          <p:nvPr/>
        </p:nvSpPr>
        <p:spPr>
          <a:xfrm>
            <a:off x="9424848" y="4172343"/>
            <a:ext cx="53270" cy="53252"/>
          </a:xfrm>
          <a:custGeom>
            <a:avLst/>
            <a:gdLst>
              <a:gd name="connsiteX0" fmla="*/ 0 w 64825"/>
              <a:gd name="connsiteY0" fmla="*/ 64803 h 64803"/>
              <a:gd name="connsiteX1" fmla="*/ 64826 w 64825"/>
              <a:gd name="connsiteY1" fmla="*/ 35339 h 64803"/>
              <a:gd name="connsiteX2" fmla="*/ 29435 w 64825"/>
              <a:gd name="connsiteY2" fmla="*/ 0 h 64803"/>
              <a:gd name="connsiteX3" fmla="*/ 0 w 64825"/>
              <a:gd name="connsiteY3" fmla="*/ 64803 h 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5" h="64803">
                <a:moveTo>
                  <a:pt x="0" y="64803"/>
                </a:moveTo>
                <a:cubicBezTo>
                  <a:pt x="14933" y="54586"/>
                  <a:pt x="42405" y="41258"/>
                  <a:pt x="64826" y="35339"/>
                </a:cubicBezTo>
                <a:lnTo>
                  <a:pt x="29435" y="0"/>
                </a:lnTo>
                <a:cubicBezTo>
                  <a:pt x="23522" y="22357"/>
                  <a:pt x="10207" y="49855"/>
                  <a:pt x="0" y="64803"/>
                </a:cubicBezTo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A2E20AE7-F861-1372-1884-2D2101ED54A9}"/>
              </a:ext>
            </a:extLst>
          </p:cNvPr>
          <p:cNvSpPr/>
          <p:nvPr/>
        </p:nvSpPr>
        <p:spPr>
          <a:xfrm>
            <a:off x="9560632" y="4133188"/>
            <a:ext cx="83678" cy="6101"/>
          </a:xfrm>
          <a:custGeom>
            <a:avLst/>
            <a:gdLst>
              <a:gd name="connsiteX0" fmla="*/ 95912 w 101830"/>
              <a:gd name="connsiteY0" fmla="*/ 7560 h 7425"/>
              <a:gd name="connsiteX1" fmla="*/ 101981 w 101830"/>
              <a:gd name="connsiteY1" fmla="*/ 4184 h 7425"/>
              <a:gd name="connsiteX2" fmla="*/ 95912 w 101830"/>
              <a:gd name="connsiteY2" fmla="*/ 134 h 7425"/>
              <a:gd name="connsiteX3" fmla="*/ 6220 w 101830"/>
              <a:gd name="connsiteY3" fmla="*/ 134 h 7425"/>
              <a:gd name="connsiteX4" fmla="*/ 151 w 101830"/>
              <a:gd name="connsiteY4" fmla="*/ 3847 h 7425"/>
              <a:gd name="connsiteX5" fmla="*/ 6220 w 101830"/>
              <a:gd name="connsiteY5" fmla="*/ 7560 h 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30" h="7425">
                <a:moveTo>
                  <a:pt x="95912" y="7560"/>
                </a:moveTo>
                <a:cubicBezTo>
                  <a:pt x="98272" y="7560"/>
                  <a:pt x="101981" y="7560"/>
                  <a:pt x="101981" y="4184"/>
                </a:cubicBezTo>
                <a:cubicBezTo>
                  <a:pt x="101981" y="134"/>
                  <a:pt x="98272" y="134"/>
                  <a:pt x="95912" y="134"/>
                </a:cubicBezTo>
                <a:lnTo>
                  <a:pt x="6220" y="134"/>
                </a:lnTo>
                <a:cubicBezTo>
                  <a:pt x="3860" y="134"/>
                  <a:pt x="151" y="134"/>
                  <a:pt x="151" y="3847"/>
                </a:cubicBezTo>
                <a:cubicBezTo>
                  <a:pt x="151" y="7560"/>
                  <a:pt x="3523" y="7560"/>
                  <a:pt x="6220" y="7560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A17065B9-754C-4DB4-0685-DF3C13F00120}"/>
              </a:ext>
            </a:extLst>
          </p:cNvPr>
          <p:cNvSpPr/>
          <p:nvPr/>
        </p:nvSpPr>
        <p:spPr>
          <a:xfrm>
            <a:off x="9663280" y="4114051"/>
            <a:ext cx="73980" cy="54361"/>
          </a:xfrm>
          <a:custGeom>
            <a:avLst/>
            <a:gdLst>
              <a:gd name="connsiteX0" fmla="*/ 40282 w 90028"/>
              <a:gd name="connsiteY0" fmla="*/ 10260 h 66153"/>
              <a:gd name="connsiteX1" fmla="*/ 58153 w 90028"/>
              <a:gd name="connsiteY1" fmla="*/ 10260 h 66153"/>
              <a:gd name="connsiteX2" fmla="*/ 52421 w 90028"/>
              <a:gd name="connsiteY2" fmla="*/ 45024 h 66153"/>
              <a:gd name="connsiteX3" fmla="*/ 54107 w 90028"/>
              <a:gd name="connsiteY3" fmla="*/ 58187 h 66153"/>
              <a:gd name="connsiteX4" fmla="*/ 60851 w 90028"/>
              <a:gd name="connsiteY4" fmla="*/ 66287 h 66153"/>
              <a:gd name="connsiteX5" fmla="*/ 67931 w 90028"/>
              <a:gd name="connsiteY5" fmla="*/ 59537 h 66153"/>
              <a:gd name="connsiteX6" fmla="*/ 66920 w 90028"/>
              <a:gd name="connsiteY6" fmla="*/ 56499 h 66153"/>
              <a:gd name="connsiteX7" fmla="*/ 61188 w 90028"/>
              <a:gd name="connsiteY7" fmla="*/ 29836 h 66153"/>
              <a:gd name="connsiteX8" fmla="*/ 63211 w 90028"/>
              <a:gd name="connsiteY8" fmla="*/ 10260 h 66153"/>
              <a:gd name="connsiteX9" fmla="*/ 82093 w 90028"/>
              <a:gd name="connsiteY9" fmla="*/ 10260 h 66153"/>
              <a:gd name="connsiteX10" fmla="*/ 87826 w 90028"/>
              <a:gd name="connsiteY10" fmla="*/ 9247 h 66153"/>
              <a:gd name="connsiteX11" fmla="*/ 90186 w 90028"/>
              <a:gd name="connsiteY11" fmla="*/ 4522 h 66153"/>
              <a:gd name="connsiteX12" fmla="*/ 83779 w 90028"/>
              <a:gd name="connsiteY12" fmla="*/ 134 h 66153"/>
              <a:gd name="connsiteX13" fmla="*/ 27132 w 90028"/>
              <a:gd name="connsiteY13" fmla="*/ 134 h 66153"/>
              <a:gd name="connsiteX14" fmla="*/ 9936 w 90028"/>
              <a:gd name="connsiteY14" fmla="*/ 7897 h 66153"/>
              <a:gd name="connsiteX15" fmla="*/ 157 w 90028"/>
              <a:gd name="connsiteY15" fmla="*/ 20723 h 66153"/>
              <a:gd name="connsiteX16" fmla="*/ 2855 w 90028"/>
              <a:gd name="connsiteY16" fmla="*/ 22410 h 66153"/>
              <a:gd name="connsiteX17" fmla="*/ 5552 w 90028"/>
              <a:gd name="connsiteY17" fmla="*/ 20723 h 66153"/>
              <a:gd name="connsiteX18" fmla="*/ 25783 w 90028"/>
              <a:gd name="connsiteY18" fmla="*/ 10260 h 66153"/>
              <a:gd name="connsiteX19" fmla="*/ 34887 w 90028"/>
              <a:gd name="connsiteY19" fmla="*/ 10260 h 66153"/>
              <a:gd name="connsiteX20" fmla="*/ 17691 w 90028"/>
              <a:gd name="connsiteY20" fmla="*/ 53799 h 66153"/>
              <a:gd name="connsiteX21" fmla="*/ 14656 w 90028"/>
              <a:gd name="connsiteY21" fmla="*/ 59200 h 66153"/>
              <a:gd name="connsiteX22" fmla="*/ 14319 w 90028"/>
              <a:gd name="connsiteY22" fmla="*/ 61562 h 66153"/>
              <a:gd name="connsiteX23" fmla="*/ 19714 w 90028"/>
              <a:gd name="connsiteY23" fmla="*/ 66287 h 66153"/>
              <a:gd name="connsiteX24" fmla="*/ 30841 w 90028"/>
              <a:gd name="connsiteY24" fmla="*/ 46036 h 6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028" h="66153">
                <a:moveTo>
                  <a:pt x="40282" y="10260"/>
                </a:moveTo>
                <a:lnTo>
                  <a:pt x="58153" y="10260"/>
                </a:lnTo>
                <a:cubicBezTo>
                  <a:pt x="55793" y="19373"/>
                  <a:pt x="52421" y="32873"/>
                  <a:pt x="52421" y="45024"/>
                </a:cubicBezTo>
                <a:cubicBezTo>
                  <a:pt x="52421" y="51099"/>
                  <a:pt x="53433" y="55149"/>
                  <a:pt x="54107" y="58187"/>
                </a:cubicBezTo>
                <a:cubicBezTo>
                  <a:pt x="56467" y="65950"/>
                  <a:pt x="58490" y="66287"/>
                  <a:pt x="60851" y="66287"/>
                </a:cubicBezTo>
                <a:cubicBezTo>
                  <a:pt x="64560" y="66287"/>
                  <a:pt x="67931" y="63250"/>
                  <a:pt x="67931" y="59537"/>
                </a:cubicBezTo>
                <a:cubicBezTo>
                  <a:pt x="67931" y="58525"/>
                  <a:pt x="67594" y="57849"/>
                  <a:pt x="66920" y="56499"/>
                </a:cubicBezTo>
                <a:cubicBezTo>
                  <a:pt x="63885" y="50762"/>
                  <a:pt x="61188" y="42324"/>
                  <a:pt x="61188" y="29836"/>
                </a:cubicBezTo>
                <a:cubicBezTo>
                  <a:pt x="61188" y="27135"/>
                  <a:pt x="61188" y="21060"/>
                  <a:pt x="63211" y="10260"/>
                </a:cubicBezTo>
                <a:lnTo>
                  <a:pt x="82093" y="10260"/>
                </a:lnTo>
                <a:cubicBezTo>
                  <a:pt x="84791" y="10260"/>
                  <a:pt x="86140" y="10260"/>
                  <a:pt x="87826" y="9247"/>
                </a:cubicBezTo>
                <a:cubicBezTo>
                  <a:pt x="89849" y="7560"/>
                  <a:pt x="90186" y="5197"/>
                  <a:pt x="90186" y="4522"/>
                </a:cubicBezTo>
                <a:cubicBezTo>
                  <a:pt x="90186" y="134"/>
                  <a:pt x="86477" y="134"/>
                  <a:pt x="83779" y="134"/>
                </a:cubicBezTo>
                <a:lnTo>
                  <a:pt x="27132" y="134"/>
                </a:lnTo>
                <a:cubicBezTo>
                  <a:pt x="21063" y="134"/>
                  <a:pt x="16679" y="1484"/>
                  <a:pt x="9936" y="7897"/>
                </a:cubicBezTo>
                <a:cubicBezTo>
                  <a:pt x="5889" y="11272"/>
                  <a:pt x="157" y="19373"/>
                  <a:pt x="157" y="20723"/>
                </a:cubicBezTo>
                <a:cubicBezTo>
                  <a:pt x="157" y="22410"/>
                  <a:pt x="2180" y="22410"/>
                  <a:pt x="2855" y="22410"/>
                </a:cubicBezTo>
                <a:cubicBezTo>
                  <a:pt x="4541" y="22410"/>
                  <a:pt x="4541" y="22073"/>
                  <a:pt x="5552" y="20723"/>
                </a:cubicBezTo>
                <a:cubicBezTo>
                  <a:pt x="12970" y="10260"/>
                  <a:pt x="22411" y="10260"/>
                  <a:pt x="25783" y="10260"/>
                </a:cubicBezTo>
                <a:lnTo>
                  <a:pt x="34887" y="10260"/>
                </a:lnTo>
                <a:cubicBezTo>
                  <a:pt x="30167" y="26798"/>
                  <a:pt x="22074" y="44686"/>
                  <a:pt x="17691" y="53799"/>
                </a:cubicBezTo>
                <a:cubicBezTo>
                  <a:pt x="16679" y="55487"/>
                  <a:pt x="15330" y="58862"/>
                  <a:pt x="14656" y="59200"/>
                </a:cubicBezTo>
                <a:cubicBezTo>
                  <a:pt x="14656" y="59875"/>
                  <a:pt x="14319" y="60550"/>
                  <a:pt x="14319" y="61562"/>
                </a:cubicBezTo>
                <a:cubicBezTo>
                  <a:pt x="14319" y="63925"/>
                  <a:pt x="16005" y="66287"/>
                  <a:pt x="19714" y="66287"/>
                </a:cubicBezTo>
                <a:cubicBezTo>
                  <a:pt x="25446" y="66287"/>
                  <a:pt x="27132" y="59537"/>
                  <a:pt x="30841" y="46036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242E3385-9D0E-BDCA-E08C-5333CEC89833}"/>
              </a:ext>
            </a:extLst>
          </p:cNvPr>
          <p:cNvSpPr/>
          <p:nvPr/>
        </p:nvSpPr>
        <p:spPr>
          <a:xfrm flipV="1">
            <a:off x="9547327" y="4177069"/>
            <a:ext cx="197489" cy="17751"/>
          </a:xfrm>
          <a:custGeom>
            <a:avLst/>
            <a:gdLst>
              <a:gd name="connsiteX0" fmla="*/ 151 w 240328"/>
              <a:gd name="connsiteY0" fmla="*/ 136 h 21601"/>
              <a:gd name="connsiteX1" fmla="*/ 240479 w 240328"/>
              <a:gd name="connsiteY1" fmla="*/ 136 h 2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328" h="21601">
                <a:moveTo>
                  <a:pt x="151" y="136"/>
                </a:moveTo>
                <a:lnTo>
                  <a:pt x="240479" y="136"/>
                </a:lnTo>
              </a:path>
            </a:pathLst>
          </a:custGeom>
          <a:noFill/>
          <a:ln w="8575" cap="flat">
            <a:solidFill>
              <a:srgbClr val="6EBBD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FE76BBB3-B615-E55D-5CD1-57709CB5A6E5}"/>
              </a:ext>
            </a:extLst>
          </p:cNvPr>
          <p:cNvSpPr/>
          <p:nvPr/>
        </p:nvSpPr>
        <p:spPr>
          <a:xfrm>
            <a:off x="9615562" y="4214428"/>
            <a:ext cx="60680" cy="83483"/>
          </a:xfrm>
          <a:custGeom>
            <a:avLst/>
            <a:gdLst>
              <a:gd name="connsiteX0" fmla="*/ 73998 w 73843"/>
              <a:gd name="connsiteY0" fmla="*/ 77095 h 101592"/>
              <a:gd name="connsiteX1" fmla="*/ 73998 w 73843"/>
              <a:gd name="connsiteY1" fmla="*/ 71695 h 101592"/>
              <a:gd name="connsiteX2" fmla="*/ 57139 w 73843"/>
              <a:gd name="connsiteY2" fmla="*/ 71695 h 101592"/>
              <a:gd name="connsiteX3" fmla="*/ 57139 w 73843"/>
              <a:gd name="connsiteY3" fmla="*/ 4529 h 101592"/>
              <a:gd name="connsiteX4" fmla="*/ 54104 w 73843"/>
              <a:gd name="connsiteY4" fmla="*/ 142 h 101592"/>
              <a:gd name="connsiteX5" fmla="*/ 50058 w 73843"/>
              <a:gd name="connsiteY5" fmla="*/ 2504 h 101592"/>
              <a:gd name="connsiteX6" fmla="*/ 155 w 73843"/>
              <a:gd name="connsiteY6" fmla="*/ 71695 h 101592"/>
              <a:gd name="connsiteX7" fmla="*/ 155 w 73843"/>
              <a:gd name="connsiteY7" fmla="*/ 77095 h 101592"/>
              <a:gd name="connsiteX8" fmla="*/ 44663 w 73843"/>
              <a:gd name="connsiteY8" fmla="*/ 77095 h 101592"/>
              <a:gd name="connsiteX9" fmla="*/ 44663 w 73843"/>
              <a:gd name="connsiteY9" fmla="*/ 89246 h 101592"/>
              <a:gd name="connsiteX10" fmla="*/ 32187 w 73843"/>
              <a:gd name="connsiteY10" fmla="*/ 96334 h 101592"/>
              <a:gd name="connsiteX11" fmla="*/ 28141 w 73843"/>
              <a:gd name="connsiteY11" fmla="*/ 96334 h 101592"/>
              <a:gd name="connsiteX12" fmla="*/ 28141 w 73843"/>
              <a:gd name="connsiteY12" fmla="*/ 101734 h 101592"/>
              <a:gd name="connsiteX13" fmla="*/ 50733 w 73843"/>
              <a:gd name="connsiteY13" fmla="*/ 101059 h 101592"/>
              <a:gd name="connsiteX14" fmla="*/ 73661 w 73843"/>
              <a:gd name="connsiteY14" fmla="*/ 101734 h 101592"/>
              <a:gd name="connsiteX15" fmla="*/ 73661 w 73843"/>
              <a:gd name="connsiteY15" fmla="*/ 96334 h 101592"/>
              <a:gd name="connsiteX16" fmla="*/ 69615 w 73843"/>
              <a:gd name="connsiteY16" fmla="*/ 96334 h 101592"/>
              <a:gd name="connsiteX17" fmla="*/ 57139 w 73843"/>
              <a:gd name="connsiteY17" fmla="*/ 89246 h 101592"/>
              <a:gd name="connsiteX18" fmla="*/ 57139 w 73843"/>
              <a:gd name="connsiteY18" fmla="*/ 77095 h 101592"/>
              <a:gd name="connsiteX19" fmla="*/ 45675 w 73843"/>
              <a:gd name="connsiteY19" fmla="*/ 16680 h 101592"/>
              <a:gd name="connsiteX20" fmla="*/ 45675 w 73843"/>
              <a:gd name="connsiteY20" fmla="*/ 71695 h 101592"/>
              <a:gd name="connsiteX21" fmla="*/ 5887 w 73843"/>
              <a:gd name="connsiteY21" fmla="*/ 71695 h 10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843" h="101592">
                <a:moveTo>
                  <a:pt x="73998" y="77095"/>
                </a:moveTo>
                <a:lnTo>
                  <a:pt x="73998" y="71695"/>
                </a:lnTo>
                <a:lnTo>
                  <a:pt x="57139" y="71695"/>
                </a:lnTo>
                <a:lnTo>
                  <a:pt x="57139" y="4529"/>
                </a:lnTo>
                <a:cubicBezTo>
                  <a:pt x="57139" y="1492"/>
                  <a:pt x="57139" y="142"/>
                  <a:pt x="54104" y="142"/>
                </a:cubicBezTo>
                <a:cubicBezTo>
                  <a:pt x="52081" y="142"/>
                  <a:pt x="51407" y="142"/>
                  <a:pt x="50058" y="2504"/>
                </a:cubicBezTo>
                <a:lnTo>
                  <a:pt x="155" y="71695"/>
                </a:lnTo>
                <a:lnTo>
                  <a:pt x="155" y="77095"/>
                </a:lnTo>
                <a:lnTo>
                  <a:pt x="44663" y="77095"/>
                </a:lnTo>
                <a:lnTo>
                  <a:pt x="44663" y="89246"/>
                </a:lnTo>
                <a:cubicBezTo>
                  <a:pt x="44663" y="94646"/>
                  <a:pt x="44663" y="96334"/>
                  <a:pt x="32187" y="96334"/>
                </a:cubicBezTo>
                <a:lnTo>
                  <a:pt x="28141" y="96334"/>
                </a:lnTo>
                <a:lnTo>
                  <a:pt x="28141" y="101734"/>
                </a:lnTo>
                <a:cubicBezTo>
                  <a:pt x="35896" y="101396"/>
                  <a:pt x="45338" y="101059"/>
                  <a:pt x="50733" y="101059"/>
                </a:cubicBezTo>
                <a:cubicBezTo>
                  <a:pt x="56465" y="101059"/>
                  <a:pt x="65906" y="101396"/>
                  <a:pt x="73661" y="101734"/>
                </a:cubicBezTo>
                <a:lnTo>
                  <a:pt x="73661" y="96334"/>
                </a:lnTo>
                <a:lnTo>
                  <a:pt x="69615" y="96334"/>
                </a:lnTo>
                <a:cubicBezTo>
                  <a:pt x="57139" y="96334"/>
                  <a:pt x="57139" y="94646"/>
                  <a:pt x="57139" y="89246"/>
                </a:cubicBezTo>
                <a:lnTo>
                  <a:pt x="57139" y="77095"/>
                </a:lnTo>
                <a:close/>
                <a:moveTo>
                  <a:pt x="45675" y="16680"/>
                </a:moveTo>
                <a:lnTo>
                  <a:pt x="45675" y="71695"/>
                </a:lnTo>
                <a:lnTo>
                  <a:pt x="5887" y="71695"/>
                </a:ln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539BD339-2080-8120-B1F2-31459FA2CDC1}"/>
              </a:ext>
            </a:extLst>
          </p:cNvPr>
          <p:cNvSpPr/>
          <p:nvPr/>
        </p:nvSpPr>
        <p:spPr>
          <a:xfrm>
            <a:off x="9730077" y="4740879"/>
            <a:ext cx="83955" cy="124808"/>
          </a:xfrm>
          <a:custGeom>
            <a:avLst/>
            <a:gdLst>
              <a:gd name="connsiteX0" fmla="*/ 102328 w 102167"/>
              <a:gd name="connsiteY0" fmla="*/ 2536 h 151882"/>
              <a:gd name="connsiteX1" fmla="*/ 99631 w 102167"/>
              <a:gd name="connsiteY1" fmla="*/ 173 h 151882"/>
              <a:gd name="connsiteX2" fmla="*/ 72319 w 102167"/>
              <a:gd name="connsiteY2" fmla="*/ 2536 h 151882"/>
              <a:gd name="connsiteX3" fmla="*/ 69284 w 102167"/>
              <a:gd name="connsiteY3" fmla="*/ 6586 h 151882"/>
              <a:gd name="connsiteX4" fmla="*/ 74342 w 102167"/>
              <a:gd name="connsiteY4" fmla="*/ 9286 h 151882"/>
              <a:gd name="connsiteX5" fmla="*/ 85132 w 102167"/>
              <a:gd name="connsiteY5" fmla="*/ 12999 h 151882"/>
              <a:gd name="connsiteX6" fmla="*/ 84457 w 102167"/>
              <a:gd name="connsiteY6" fmla="*/ 17387 h 151882"/>
              <a:gd name="connsiteX7" fmla="*/ 71644 w 102167"/>
              <a:gd name="connsiteY7" fmla="*/ 68352 h 151882"/>
              <a:gd name="connsiteX8" fmla="*/ 51750 w 102167"/>
              <a:gd name="connsiteY8" fmla="*/ 54514 h 151882"/>
              <a:gd name="connsiteX9" fmla="*/ 161 w 102167"/>
              <a:gd name="connsiteY9" fmla="*/ 117629 h 151882"/>
              <a:gd name="connsiteX10" fmla="*/ 28485 w 102167"/>
              <a:gd name="connsiteY10" fmla="*/ 152056 h 151882"/>
              <a:gd name="connsiteX11" fmla="*/ 56471 w 102167"/>
              <a:gd name="connsiteY11" fmla="*/ 135855 h 151882"/>
              <a:gd name="connsiteX12" fmla="*/ 76028 w 102167"/>
              <a:gd name="connsiteY12" fmla="*/ 152056 h 151882"/>
              <a:gd name="connsiteX13" fmla="*/ 92213 w 102167"/>
              <a:gd name="connsiteY13" fmla="*/ 140243 h 151882"/>
              <a:gd name="connsiteX14" fmla="*/ 98619 w 102167"/>
              <a:gd name="connsiteY14" fmla="*/ 118979 h 151882"/>
              <a:gd name="connsiteX15" fmla="*/ 95922 w 102167"/>
              <a:gd name="connsiteY15" fmla="*/ 116617 h 151882"/>
              <a:gd name="connsiteX16" fmla="*/ 92887 w 102167"/>
              <a:gd name="connsiteY16" fmla="*/ 120667 h 151882"/>
              <a:gd name="connsiteX17" fmla="*/ 76702 w 102167"/>
              <a:gd name="connsiteY17" fmla="*/ 147331 h 151882"/>
              <a:gd name="connsiteX18" fmla="*/ 70296 w 102167"/>
              <a:gd name="connsiteY18" fmla="*/ 137543 h 151882"/>
              <a:gd name="connsiteX19" fmla="*/ 71307 w 102167"/>
              <a:gd name="connsiteY19" fmla="*/ 127080 h 151882"/>
              <a:gd name="connsiteX20" fmla="*/ 57820 w 102167"/>
              <a:gd name="connsiteY20" fmla="*/ 124042 h 151882"/>
              <a:gd name="connsiteX21" fmla="*/ 53436 w 102167"/>
              <a:gd name="connsiteY21" fmla="*/ 132142 h 151882"/>
              <a:gd name="connsiteX22" fmla="*/ 29159 w 102167"/>
              <a:gd name="connsiteY22" fmla="*/ 147331 h 151882"/>
              <a:gd name="connsiteX23" fmla="*/ 15334 w 102167"/>
              <a:gd name="connsiteY23" fmla="*/ 127080 h 151882"/>
              <a:gd name="connsiteX24" fmla="*/ 27136 w 102167"/>
              <a:gd name="connsiteY24" fmla="*/ 79827 h 151882"/>
              <a:gd name="connsiteX25" fmla="*/ 52088 w 102167"/>
              <a:gd name="connsiteY25" fmla="*/ 59239 h 151882"/>
              <a:gd name="connsiteX26" fmla="*/ 68947 w 102167"/>
              <a:gd name="connsiteY26" fmla="*/ 78140 h 151882"/>
              <a:gd name="connsiteX27" fmla="*/ 68272 w 102167"/>
              <a:gd name="connsiteY27" fmla="*/ 81853 h 15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167" h="151882">
                <a:moveTo>
                  <a:pt x="102328" y="2536"/>
                </a:moveTo>
                <a:cubicBezTo>
                  <a:pt x="102328" y="2536"/>
                  <a:pt x="102328" y="173"/>
                  <a:pt x="99631" y="173"/>
                </a:cubicBezTo>
                <a:cubicBezTo>
                  <a:pt x="96259" y="173"/>
                  <a:pt x="76028" y="2199"/>
                  <a:pt x="72319" y="2536"/>
                </a:cubicBezTo>
                <a:cubicBezTo>
                  <a:pt x="70633" y="2874"/>
                  <a:pt x="69284" y="3886"/>
                  <a:pt x="69284" y="6586"/>
                </a:cubicBezTo>
                <a:cubicBezTo>
                  <a:pt x="69284" y="9286"/>
                  <a:pt x="71307" y="9286"/>
                  <a:pt x="74342" y="9286"/>
                </a:cubicBezTo>
                <a:cubicBezTo>
                  <a:pt x="84794" y="9286"/>
                  <a:pt x="85132" y="10637"/>
                  <a:pt x="85132" y="12999"/>
                </a:cubicBezTo>
                <a:lnTo>
                  <a:pt x="84457" y="17387"/>
                </a:lnTo>
                <a:lnTo>
                  <a:pt x="71644" y="68352"/>
                </a:lnTo>
                <a:cubicBezTo>
                  <a:pt x="67598" y="60252"/>
                  <a:pt x="61529" y="54514"/>
                  <a:pt x="51750" y="54514"/>
                </a:cubicBezTo>
                <a:cubicBezTo>
                  <a:pt x="26798" y="54514"/>
                  <a:pt x="161" y="86240"/>
                  <a:pt x="161" y="117629"/>
                </a:cubicBezTo>
                <a:cubicBezTo>
                  <a:pt x="161" y="137880"/>
                  <a:pt x="11962" y="152056"/>
                  <a:pt x="28485" y="152056"/>
                </a:cubicBezTo>
                <a:cubicBezTo>
                  <a:pt x="32868" y="152056"/>
                  <a:pt x="43658" y="151043"/>
                  <a:pt x="56471" y="135855"/>
                </a:cubicBezTo>
                <a:cubicBezTo>
                  <a:pt x="58157" y="144968"/>
                  <a:pt x="65912" y="152056"/>
                  <a:pt x="76028" y="152056"/>
                </a:cubicBezTo>
                <a:cubicBezTo>
                  <a:pt x="83783" y="152056"/>
                  <a:pt x="88504" y="146993"/>
                  <a:pt x="92213" y="140243"/>
                </a:cubicBezTo>
                <a:cubicBezTo>
                  <a:pt x="95584" y="132480"/>
                  <a:pt x="98619" y="119317"/>
                  <a:pt x="98619" y="118979"/>
                </a:cubicBezTo>
                <a:cubicBezTo>
                  <a:pt x="98619" y="116617"/>
                  <a:pt x="96596" y="116617"/>
                  <a:pt x="95922" y="116617"/>
                </a:cubicBezTo>
                <a:cubicBezTo>
                  <a:pt x="93899" y="116617"/>
                  <a:pt x="93561" y="117629"/>
                  <a:pt x="92887" y="120667"/>
                </a:cubicBezTo>
                <a:cubicBezTo>
                  <a:pt x="89178" y="134505"/>
                  <a:pt x="85469" y="147331"/>
                  <a:pt x="76702" y="147331"/>
                </a:cubicBezTo>
                <a:cubicBezTo>
                  <a:pt x="70633" y="147331"/>
                  <a:pt x="70296" y="141593"/>
                  <a:pt x="70296" y="137543"/>
                </a:cubicBezTo>
                <a:cubicBezTo>
                  <a:pt x="70296" y="132142"/>
                  <a:pt x="70633" y="130792"/>
                  <a:pt x="71307" y="127080"/>
                </a:cubicBezTo>
                <a:close/>
                <a:moveTo>
                  <a:pt x="57820" y="124042"/>
                </a:moveTo>
                <a:cubicBezTo>
                  <a:pt x="56471" y="128092"/>
                  <a:pt x="56471" y="128430"/>
                  <a:pt x="53436" y="132142"/>
                </a:cubicBezTo>
                <a:cubicBezTo>
                  <a:pt x="43995" y="143955"/>
                  <a:pt x="35228" y="147331"/>
                  <a:pt x="29159" y="147331"/>
                </a:cubicBezTo>
                <a:cubicBezTo>
                  <a:pt x="18369" y="147331"/>
                  <a:pt x="15334" y="135518"/>
                  <a:pt x="15334" y="127080"/>
                </a:cubicBezTo>
                <a:cubicBezTo>
                  <a:pt x="15334" y="116279"/>
                  <a:pt x="22078" y="89953"/>
                  <a:pt x="27136" y="79827"/>
                </a:cubicBezTo>
                <a:cubicBezTo>
                  <a:pt x="33879" y="67339"/>
                  <a:pt x="43321" y="59239"/>
                  <a:pt x="52088" y="59239"/>
                </a:cubicBezTo>
                <a:cubicBezTo>
                  <a:pt x="65912" y="59239"/>
                  <a:pt x="68947" y="76790"/>
                  <a:pt x="68947" y="78140"/>
                </a:cubicBezTo>
                <a:cubicBezTo>
                  <a:pt x="68947" y="79490"/>
                  <a:pt x="68609" y="80840"/>
                  <a:pt x="68272" y="81853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9015BE41-CA5B-A207-14DE-6DEEFA517D19}"/>
              </a:ext>
            </a:extLst>
          </p:cNvPr>
          <p:cNvSpPr/>
          <p:nvPr/>
        </p:nvSpPr>
        <p:spPr>
          <a:xfrm>
            <a:off x="10150796" y="3986125"/>
            <a:ext cx="83955" cy="124808"/>
          </a:xfrm>
          <a:custGeom>
            <a:avLst/>
            <a:gdLst>
              <a:gd name="connsiteX0" fmla="*/ 102352 w 102167"/>
              <a:gd name="connsiteY0" fmla="*/ 2494 h 151882"/>
              <a:gd name="connsiteX1" fmla="*/ 99654 w 102167"/>
              <a:gd name="connsiteY1" fmla="*/ 131 h 151882"/>
              <a:gd name="connsiteX2" fmla="*/ 72342 w 102167"/>
              <a:gd name="connsiteY2" fmla="*/ 2494 h 151882"/>
              <a:gd name="connsiteX3" fmla="*/ 69308 w 102167"/>
              <a:gd name="connsiteY3" fmla="*/ 6544 h 151882"/>
              <a:gd name="connsiteX4" fmla="*/ 74365 w 102167"/>
              <a:gd name="connsiteY4" fmla="*/ 9244 h 151882"/>
              <a:gd name="connsiteX5" fmla="*/ 85155 w 102167"/>
              <a:gd name="connsiteY5" fmla="*/ 12957 h 151882"/>
              <a:gd name="connsiteX6" fmla="*/ 84481 w 102167"/>
              <a:gd name="connsiteY6" fmla="*/ 17344 h 151882"/>
              <a:gd name="connsiteX7" fmla="*/ 71668 w 102167"/>
              <a:gd name="connsiteY7" fmla="*/ 68309 h 151882"/>
              <a:gd name="connsiteX8" fmla="*/ 51774 w 102167"/>
              <a:gd name="connsiteY8" fmla="*/ 54471 h 151882"/>
              <a:gd name="connsiteX9" fmla="*/ 185 w 102167"/>
              <a:gd name="connsiteY9" fmla="*/ 117587 h 151882"/>
              <a:gd name="connsiteX10" fmla="*/ 28508 w 102167"/>
              <a:gd name="connsiteY10" fmla="*/ 152013 h 151882"/>
              <a:gd name="connsiteX11" fmla="*/ 56495 w 102167"/>
              <a:gd name="connsiteY11" fmla="*/ 135813 h 151882"/>
              <a:gd name="connsiteX12" fmla="*/ 76052 w 102167"/>
              <a:gd name="connsiteY12" fmla="*/ 152013 h 151882"/>
              <a:gd name="connsiteX13" fmla="*/ 92236 w 102167"/>
              <a:gd name="connsiteY13" fmla="*/ 140200 h 151882"/>
              <a:gd name="connsiteX14" fmla="*/ 98643 w 102167"/>
              <a:gd name="connsiteY14" fmla="*/ 118937 h 151882"/>
              <a:gd name="connsiteX15" fmla="*/ 95945 w 102167"/>
              <a:gd name="connsiteY15" fmla="*/ 116574 h 151882"/>
              <a:gd name="connsiteX16" fmla="*/ 92911 w 102167"/>
              <a:gd name="connsiteY16" fmla="*/ 120624 h 151882"/>
              <a:gd name="connsiteX17" fmla="*/ 76726 w 102167"/>
              <a:gd name="connsiteY17" fmla="*/ 147288 h 151882"/>
              <a:gd name="connsiteX18" fmla="*/ 70319 w 102167"/>
              <a:gd name="connsiteY18" fmla="*/ 137500 h 151882"/>
              <a:gd name="connsiteX19" fmla="*/ 71331 w 102167"/>
              <a:gd name="connsiteY19" fmla="*/ 127037 h 151882"/>
              <a:gd name="connsiteX20" fmla="*/ 57843 w 102167"/>
              <a:gd name="connsiteY20" fmla="*/ 124000 h 151882"/>
              <a:gd name="connsiteX21" fmla="*/ 53460 w 102167"/>
              <a:gd name="connsiteY21" fmla="*/ 132100 h 151882"/>
              <a:gd name="connsiteX22" fmla="*/ 29183 w 102167"/>
              <a:gd name="connsiteY22" fmla="*/ 147288 h 151882"/>
              <a:gd name="connsiteX23" fmla="*/ 15358 w 102167"/>
              <a:gd name="connsiteY23" fmla="*/ 127037 h 151882"/>
              <a:gd name="connsiteX24" fmla="*/ 27159 w 102167"/>
              <a:gd name="connsiteY24" fmla="*/ 79785 h 151882"/>
              <a:gd name="connsiteX25" fmla="*/ 52111 w 102167"/>
              <a:gd name="connsiteY25" fmla="*/ 59196 h 151882"/>
              <a:gd name="connsiteX26" fmla="*/ 68971 w 102167"/>
              <a:gd name="connsiteY26" fmla="*/ 78097 h 151882"/>
              <a:gd name="connsiteX27" fmla="*/ 68296 w 102167"/>
              <a:gd name="connsiteY27" fmla="*/ 81810 h 15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167" h="151882">
                <a:moveTo>
                  <a:pt x="102352" y="2494"/>
                </a:moveTo>
                <a:cubicBezTo>
                  <a:pt x="102352" y="2494"/>
                  <a:pt x="102352" y="131"/>
                  <a:pt x="99654" y="131"/>
                </a:cubicBezTo>
                <a:cubicBezTo>
                  <a:pt x="96283" y="131"/>
                  <a:pt x="76052" y="2156"/>
                  <a:pt x="72342" y="2494"/>
                </a:cubicBezTo>
                <a:cubicBezTo>
                  <a:pt x="70657" y="2831"/>
                  <a:pt x="69308" y="3844"/>
                  <a:pt x="69308" y="6544"/>
                </a:cubicBezTo>
                <a:cubicBezTo>
                  <a:pt x="69308" y="9244"/>
                  <a:pt x="71331" y="9244"/>
                  <a:pt x="74365" y="9244"/>
                </a:cubicBezTo>
                <a:cubicBezTo>
                  <a:pt x="84818" y="9244"/>
                  <a:pt x="85155" y="10594"/>
                  <a:pt x="85155" y="12957"/>
                </a:cubicBezTo>
                <a:lnTo>
                  <a:pt x="84481" y="17344"/>
                </a:lnTo>
                <a:lnTo>
                  <a:pt x="71668" y="68309"/>
                </a:lnTo>
                <a:cubicBezTo>
                  <a:pt x="67622" y="60209"/>
                  <a:pt x="61552" y="54471"/>
                  <a:pt x="51774" y="54471"/>
                </a:cubicBezTo>
                <a:cubicBezTo>
                  <a:pt x="26822" y="54471"/>
                  <a:pt x="185" y="86198"/>
                  <a:pt x="185" y="117587"/>
                </a:cubicBezTo>
                <a:cubicBezTo>
                  <a:pt x="185" y="137838"/>
                  <a:pt x="11986" y="152013"/>
                  <a:pt x="28508" y="152013"/>
                </a:cubicBezTo>
                <a:cubicBezTo>
                  <a:pt x="32892" y="152013"/>
                  <a:pt x="43682" y="151001"/>
                  <a:pt x="56495" y="135813"/>
                </a:cubicBezTo>
                <a:cubicBezTo>
                  <a:pt x="58181" y="144926"/>
                  <a:pt x="65936" y="152013"/>
                  <a:pt x="76052" y="152013"/>
                </a:cubicBezTo>
                <a:cubicBezTo>
                  <a:pt x="83807" y="152013"/>
                  <a:pt x="88527" y="146951"/>
                  <a:pt x="92236" y="140200"/>
                </a:cubicBezTo>
                <a:cubicBezTo>
                  <a:pt x="95608" y="132437"/>
                  <a:pt x="98643" y="119274"/>
                  <a:pt x="98643" y="118937"/>
                </a:cubicBezTo>
                <a:cubicBezTo>
                  <a:pt x="98643" y="116574"/>
                  <a:pt x="96620" y="116574"/>
                  <a:pt x="95945" y="116574"/>
                </a:cubicBezTo>
                <a:cubicBezTo>
                  <a:pt x="93922" y="116574"/>
                  <a:pt x="93585" y="117587"/>
                  <a:pt x="92911" y="120624"/>
                </a:cubicBezTo>
                <a:cubicBezTo>
                  <a:pt x="89202" y="134463"/>
                  <a:pt x="85493" y="147288"/>
                  <a:pt x="76726" y="147288"/>
                </a:cubicBezTo>
                <a:cubicBezTo>
                  <a:pt x="70657" y="147288"/>
                  <a:pt x="70319" y="141550"/>
                  <a:pt x="70319" y="137500"/>
                </a:cubicBezTo>
                <a:cubicBezTo>
                  <a:pt x="70319" y="132100"/>
                  <a:pt x="70657" y="130750"/>
                  <a:pt x="71331" y="127037"/>
                </a:cubicBezTo>
                <a:close/>
                <a:moveTo>
                  <a:pt x="57843" y="124000"/>
                </a:moveTo>
                <a:cubicBezTo>
                  <a:pt x="56495" y="128050"/>
                  <a:pt x="56495" y="128387"/>
                  <a:pt x="53460" y="132100"/>
                </a:cubicBezTo>
                <a:cubicBezTo>
                  <a:pt x="44019" y="143913"/>
                  <a:pt x="35252" y="147288"/>
                  <a:pt x="29183" y="147288"/>
                </a:cubicBezTo>
                <a:cubicBezTo>
                  <a:pt x="18393" y="147288"/>
                  <a:pt x="15358" y="135475"/>
                  <a:pt x="15358" y="127037"/>
                </a:cubicBezTo>
                <a:cubicBezTo>
                  <a:pt x="15358" y="116237"/>
                  <a:pt x="22102" y="89910"/>
                  <a:pt x="27159" y="79785"/>
                </a:cubicBezTo>
                <a:cubicBezTo>
                  <a:pt x="33903" y="67297"/>
                  <a:pt x="43344" y="59196"/>
                  <a:pt x="52111" y="59196"/>
                </a:cubicBezTo>
                <a:cubicBezTo>
                  <a:pt x="65936" y="59196"/>
                  <a:pt x="68971" y="76747"/>
                  <a:pt x="68971" y="78097"/>
                </a:cubicBezTo>
                <a:cubicBezTo>
                  <a:pt x="68971" y="79447"/>
                  <a:pt x="68633" y="80797"/>
                  <a:pt x="68296" y="81810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F0A017E-B02A-FD9E-FEE1-A15DC7F0E902}"/>
              </a:ext>
            </a:extLst>
          </p:cNvPr>
          <p:cNvGrpSpPr/>
          <p:nvPr/>
        </p:nvGrpSpPr>
        <p:grpSpPr>
          <a:xfrm>
            <a:off x="9123254" y="3906083"/>
            <a:ext cx="2083371" cy="17751"/>
            <a:chOff x="9185832" y="3287498"/>
            <a:chExt cx="2535298" cy="21601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43DC816-C4FD-CA2C-A57E-3CF0CA8A58AD}"/>
                </a:ext>
              </a:extLst>
            </p:cNvPr>
            <p:cNvSpPr/>
            <p:nvPr/>
          </p:nvSpPr>
          <p:spPr>
            <a:xfrm flipV="1">
              <a:off x="9185832" y="3287498"/>
              <a:ext cx="519012" cy="21601"/>
            </a:xfrm>
            <a:custGeom>
              <a:avLst/>
              <a:gdLst>
                <a:gd name="connsiteX0" fmla="*/ 127 w 519012"/>
                <a:gd name="connsiteY0" fmla="*/ 120 h 21601"/>
                <a:gd name="connsiteX1" fmla="*/ 519139 w 519012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012" h="21601">
                  <a:moveTo>
                    <a:pt x="127" y="120"/>
                  </a:moveTo>
                  <a:lnTo>
                    <a:pt x="519139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E5E08D-C377-4A6F-5232-ABD70A6E8CDA}"/>
                </a:ext>
              </a:extLst>
            </p:cNvPr>
            <p:cNvSpPr/>
            <p:nvPr/>
          </p:nvSpPr>
          <p:spPr>
            <a:xfrm flipV="1">
              <a:off x="9185832" y="3287498"/>
              <a:ext cx="2535298" cy="21601"/>
            </a:xfrm>
            <a:custGeom>
              <a:avLst/>
              <a:gdLst>
                <a:gd name="connsiteX0" fmla="*/ 127 w 2535298"/>
                <a:gd name="connsiteY0" fmla="*/ 120 h 21601"/>
                <a:gd name="connsiteX1" fmla="*/ 2535426 w 2535298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5298" h="21601">
                  <a:moveTo>
                    <a:pt x="127" y="120"/>
                  </a:moveTo>
                  <a:lnTo>
                    <a:pt x="2535426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F81C75F4-5A05-2CD4-61E1-D9CB21E241C1}"/>
                </a:ext>
              </a:extLst>
            </p:cNvPr>
            <p:cNvSpPr/>
            <p:nvPr/>
          </p:nvSpPr>
          <p:spPr>
            <a:xfrm flipV="1">
              <a:off x="9185832" y="3287498"/>
              <a:ext cx="951622" cy="21601"/>
            </a:xfrm>
            <a:custGeom>
              <a:avLst/>
              <a:gdLst>
                <a:gd name="connsiteX0" fmla="*/ 127 w 951622"/>
                <a:gd name="connsiteY0" fmla="*/ 120 h 21601"/>
                <a:gd name="connsiteX1" fmla="*/ 951749 w 951622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622" h="21601">
                  <a:moveTo>
                    <a:pt x="127" y="120"/>
                  </a:moveTo>
                  <a:lnTo>
                    <a:pt x="951749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786A9B8-004F-050E-E9BC-9A9D0902437B}"/>
                </a:ext>
              </a:extLst>
            </p:cNvPr>
            <p:cNvSpPr/>
            <p:nvPr/>
          </p:nvSpPr>
          <p:spPr>
            <a:xfrm flipV="1">
              <a:off x="9185832" y="3287498"/>
              <a:ext cx="1167841" cy="21601"/>
            </a:xfrm>
            <a:custGeom>
              <a:avLst/>
              <a:gdLst>
                <a:gd name="connsiteX0" fmla="*/ 127 w 1167841"/>
                <a:gd name="connsiteY0" fmla="*/ 120 h 21601"/>
                <a:gd name="connsiteX1" fmla="*/ 1167969 w 1167841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7841" h="21601">
                  <a:moveTo>
                    <a:pt x="127" y="120"/>
                  </a:moveTo>
                  <a:lnTo>
                    <a:pt x="1167969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469259C-DBFD-AC99-7FE2-B35A5E7E3C0E}"/>
                </a:ext>
              </a:extLst>
            </p:cNvPr>
            <p:cNvSpPr/>
            <p:nvPr/>
          </p:nvSpPr>
          <p:spPr>
            <a:xfrm flipV="1">
              <a:off x="9185832" y="3287498"/>
              <a:ext cx="1384147" cy="21601"/>
            </a:xfrm>
            <a:custGeom>
              <a:avLst/>
              <a:gdLst>
                <a:gd name="connsiteX0" fmla="*/ 127 w 1384147"/>
                <a:gd name="connsiteY0" fmla="*/ 120 h 21601"/>
                <a:gd name="connsiteX1" fmla="*/ 1384275 w 1384147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4147" h="21601">
                  <a:moveTo>
                    <a:pt x="127" y="120"/>
                  </a:moveTo>
                  <a:lnTo>
                    <a:pt x="1384275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E1249B2-10B7-0C93-2016-9AC3A3BBF728}"/>
                </a:ext>
              </a:extLst>
            </p:cNvPr>
            <p:cNvSpPr/>
            <p:nvPr/>
          </p:nvSpPr>
          <p:spPr>
            <a:xfrm flipV="1">
              <a:off x="9185832" y="3287498"/>
              <a:ext cx="1600451" cy="21601"/>
            </a:xfrm>
            <a:custGeom>
              <a:avLst/>
              <a:gdLst>
                <a:gd name="connsiteX0" fmla="*/ 127 w 1600451"/>
                <a:gd name="connsiteY0" fmla="*/ 120 h 21601"/>
                <a:gd name="connsiteX1" fmla="*/ 1600579 w 1600451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0451" h="21601">
                  <a:moveTo>
                    <a:pt x="127" y="120"/>
                  </a:moveTo>
                  <a:lnTo>
                    <a:pt x="1600579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79FAD1AF-8BB0-F7D4-CAAF-8E61AAB41537}"/>
              </a:ext>
            </a:extLst>
          </p:cNvPr>
          <p:cNvSpPr/>
          <p:nvPr/>
        </p:nvSpPr>
        <p:spPr>
          <a:xfrm>
            <a:off x="10570150" y="5369991"/>
            <a:ext cx="64825" cy="64803"/>
          </a:xfrm>
          <a:custGeom>
            <a:avLst/>
            <a:gdLst>
              <a:gd name="connsiteX0" fmla="*/ 64826 w 64825"/>
              <a:gd name="connsiteY0" fmla="*/ 64803 h 64803"/>
              <a:gd name="connsiteX1" fmla="*/ 35391 w 64825"/>
              <a:gd name="connsiteY1" fmla="*/ 0 h 64803"/>
              <a:gd name="connsiteX2" fmla="*/ 0 w 64825"/>
              <a:gd name="connsiteY2" fmla="*/ 35361 h 64803"/>
              <a:gd name="connsiteX3" fmla="*/ 64826 w 64825"/>
              <a:gd name="connsiteY3" fmla="*/ 64803 h 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5" h="64803">
                <a:moveTo>
                  <a:pt x="64826" y="64803"/>
                </a:moveTo>
                <a:cubicBezTo>
                  <a:pt x="54619" y="49877"/>
                  <a:pt x="41218" y="22357"/>
                  <a:pt x="35391" y="0"/>
                </a:cubicBezTo>
                <a:lnTo>
                  <a:pt x="0" y="35361"/>
                </a:lnTo>
                <a:cubicBezTo>
                  <a:pt x="22422" y="41258"/>
                  <a:pt x="49893" y="54586"/>
                  <a:pt x="64826" y="64803"/>
                </a:cubicBezTo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37AC2B97-4A2E-ECB4-03C0-D22F0F8EFC6F}"/>
              </a:ext>
            </a:extLst>
          </p:cNvPr>
          <p:cNvSpPr/>
          <p:nvPr/>
        </p:nvSpPr>
        <p:spPr>
          <a:xfrm rot="18900000">
            <a:off x="11180340" y="3890100"/>
            <a:ext cx="64825" cy="64803"/>
          </a:xfrm>
          <a:custGeom>
            <a:avLst/>
            <a:gdLst>
              <a:gd name="connsiteX0" fmla="*/ 64826 w 64825"/>
              <a:gd name="connsiteY0" fmla="*/ 64803 h 64803"/>
              <a:gd name="connsiteX1" fmla="*/ 35391 w 64825"/>
              <a:gd name="connsiteY1" fmla="*/ 0 h 64803"/>
              <a:gd name="connsiteX2" fmla="*/ 0 w 64825"/>
              <a:gd name="connsiteY2" fmla="*/ 35361 h 64803"/>
              <a:gd name="connsiteX3" fmla="*/ 64826 w 64825"/>
              <a:gd name="connsiteY3" fmla="*/ 64803 h 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5" h="64803">
                <a:moveTo>
                  <a:pt x="64826" y="64803"/>
                </a:moveTo>
                <a:cubicBezTo>
                  <a:pt x="54619" y="49877"/>
                  <a:pt x="41218" y="22357"/>
                  <a:pt x="35391" y="0"/>
                </a:cubicBezTo>
                <a:lnTo>
                  <a:pt x="0" y="35361"/>
                </a:lnTo>
                <a:cubicBezTo>
                  <a:pt x="22422" y="41258"/>
                  <a:pt x="49893" y="54586"/>
                  <a:pt x="64826" y="64803"/>
                </a:cubicBezTo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2143814" y="2557595"/>
            <a:ext cx="1651000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627CDD-6C13-87B7-0487-416E96E61BE9}"/>
              </a:ext>
            </a:extLst>
          </p:cNvPr>
          <p:cNvGrpSpPr/>
          <p:nvPr/>
        </p:nvGrpSpPr>
        <p:grpSpPr>
          <a:xfrm>
            <a:off x="9103040" y="3282725"/>
            <a:ext cx="1546219" cy="819018"/>
            <a:chOff x="8761332" y="2535726"/>
            <a:chExt cx="1856538" cy="98339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FC938E-9027-44F3-3D6D-4624EC91105F}"/>
                </a:ext>
              </a:extLst>
            </p:cNvPr>
            <p:cNvSpPr/>
            <p:nvPr/>
          </p:nvSpPr>
          <p:spPr>
            <a:xfrm>
              <a:off x="8863998" y="3382086"/>
              <a:ext cx="112282" cy="137031"/>
            </a:xfrm>
            <a:custGeom>
              <a:avLst/>
              <a:gdLst>
                <a:gd name="connsiteX0" fmla="*/ 16653 w 112282"/>
                <a:gd name="connsiteY0" fmla="*/ 121635 h 137031"/>
                <a:gd name="connsiteX1" fmla="*/ 4852 w 112282"/>
                <a:gd name="connsiteY1" fmla="*/ 130410 h 137031"/>
                <a:gd name="connsiteX2" fmla="*/ 131 w 112282"/>
                <a:gd name="connsiteY2" fmla="*/ 134460 h 137031"/>
                <a:gd name="connsiteX3" fmla="*/ 2829 w 112282"/>
                <a:gd name="connsiteY3" fmla="*/ 137160 h 137031"/>
                <a:gd name="connsiteX4" fmla="*/ 20699 w 112282"/>
                <a:gd name="connsiteY4" fmla="*/ 136485 h 137031"/>
                <a:gd name="connsiteX5" fmla="*/ 42279 w 112282"/>
                <a:gd name="connsiteY5" fmla="*/ 137160 h 137031"/>
                <a:gd name="connsiteX6" fmla="*/ 45988 w 112282"/>
                <a:gd name="connsiteY6" fmla="*/ 132773 h 137031"/>
                <a:gd name="connsiteX7" fmla="*/ 40931 w 112282"/>
                <a:gd name="connsiteY7" fmla="*/ 130410 h 137031"/>
                <a:gd name="connsiteX8" fmla="*/ 30141 w 112282"/>
                <a:gd name="connsiteY8" fmla="*/ 127035 h 137031"/>
                <a:gd name="connsiteX9" fmla="*/ 40593 w 112282"/>
                <a:gd name="connsiteY9" fmla="*/ 83833 h 137031"/>
                <a:gd name="connsiteX10" fmla="*/ 60488 w 112282"/>
                <a:gd name="connsiteY10" fmla="*/ 97671 h 137031"/>
                <a:gd name="connsiteX11" fmla="*/ 112414 w 112282"/>
                <a:gd name="connsiteY11" fmla="*/ 34555 h 137031"/>
                <a:gd name="connsiteX12" fmla="*/ 83753 w 112282"/>
                <a:gd name="connsiteY12" fmla="*/ 129 h 137031"/>
                <a:gd name="connsiteX13" fmla="*/ 55430 w 112282"/>
                <a:gd name="connsiteY13" fmla="*/ 16330 h 137031"/>
                <a:gd name="connsiteX14" fmla="*/ 36210 w 112282"/>
                <a:gd name="connsiteY14" fmla="*/ 129 h 137031"/>
                <a:gd name="connsiteX15" fmla="*/ 20362 w 112282"/>
                <a:gd name="connsiteY15" fmla="*/ 12279 h 137031"/>
                <a:gd name="connsiteX16" fmla="*/ 13619 w 112282"/>
                <a:gd name="connsiteY16" fmla="*/ 33205 h 137031"/>
                <a:gd name="connsiteX17" fmla="*/ 15979 w 112282"/>
                <a:gd name="connsiteY17" fmla="*/ 35568 h 137031"/>
                <a:gd name="connsiteX18" fmla="*/ 19688 w 112282"/>
                <a:gd name="connsiteY18" fmla="*/ 30505 h 137031"/>
                <a:gd name="connsiteX19" fmla="*/ 35536 w 112282"/>
                <a:gd name="connsiteY19" fmla="*/ 4854 h 137031"/>
                <a:gd name="connsiteX20" fmla="*/ 42279 w 112282"/>
                <a:gd name="connsiteY20" fmla="*/ 14642 h 137031"/>
                <a:gd name="connsiteX21" fmla="*/ 40593 w 112282"/>
                <a:gd name="connsiteY21" fmla="*/ 25780 h 137031"/>
                <a:gd name="connsiteX22" fmla="*/ 54418 w 112282"/>
                <a:gd name="connsiteY22" fmla="*/ 28143 h 137031"/>
                <a:gd name="connsiteX23" fmla="*/ 65545 w 112282"/>
                <a:gd name="connsiteY23" fmla="*/ 12954 h 137031"/>
                <a:gd name="connsiteX24" fmla="*/ 83079 w 112282"/>
                <a:gd name="connsiteY24" fmla="*/ 4854 h 137031"/>
                <a:gd name="connsiteX25" fmla="*/ 96904 w 112282"/>
                <a:gd name="connsiteY25" fmla="*/ 25105 h 137031"/>
                <a:gd name="connsiteX26" fmla="*/ 85776 w 112282"/>
                <a:gd name="connsiteY26" fmla="*/ 70670 h 137031"/>
                <a:gd name="connsiteX27" fmla="*/ 60150 w 112282"/>
                <a:gd name="connsiteY27" fmla="*/ 92946 h 137031"/>
                <a:gd name="connsiteX28" fmla="*/ 43291 w 112282"/>
                <a:gd name="connsiteY28" fmla="*/ 73707 h 137031"/>
                <a:gd name="connsiteX29" fmla="*/ 43965 w 112282"/>
                <a:gd name="connsiteY29" fmla="*/ 70332 h 13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82" h="137031">
                  <a:moveTo>
                    <a:pt x="16653" y="121635"/>
                  </a:moveTo>
                  <a:cubicBezTo>
                    <a:pt x="14967" y="129060"/>
                    <a:pt x="14293" y="130410"/>
                    <a:pt x="4852" y="130410"/>
                  </a:cubicBezTo>
                  <a:cubicBezTo>
                    <a:pt x="2491" y="130410"/>
                    <a:pt x="131" y="130410"/>
                    <a:pt x="131" y="134460"/>
                  </a:cubicBezTo>
                  <a:cubicBezTo>
                    <a:pt x="131" y="136148"/>
                    <a:pt x="1143" y="137160"/>
                    <a:pt x="2829" y="137160"/>
                  </a:cubicBezTo>
                  <a:cubicBezTo>
                    <a:pt x="8561" y="137160"/>
                    <a:pt x="14967" y="136485"/>
                    <a:pt x="20699" y="136485"/>
                  </a:cubicBezTo>
                  <a:cubicBezTo>
                    <a:pt x="28118" y="136485"/>
                    <a:pt x="35198" y="137160"/>
                    <a:pt x="42279" y="137160"/>
                  </a:cubicBezTo>
                  <a:cubicBezTo>
                    <a:pt x="43291" y="137160"/>
                    <a:pt x="45988" y="137160"/>
                    <a:pt x="45988" y="132773"/>
                  </a:cubicBezTo>
                  <a:cubicBezTo>
                    <a:pt x="45988" y="130410"/>
                    <a:pt x="43965" y="130410"/>
                    <a:pt x="40931" y="130410"/>
                  </a:cubicBezTo>
                  <a:cubicBezTo>
                    <a:pt x="30141" y="130410"/>
                    <a:pt x="30141" y="129060"/>
                    <a:pt x="30141" y="127035"/>
                  </a:cubicBezTo>
                  <a:cubicBezTo>
                    <a:pt x="30141" y="124335"/>
                    <a:pt x="39245" y="89233"/>
                    <a:pt x="40593" y="83833"/>
                  </a:cubicBezTo>
                  <a:cubicBezTo>
                    <a:pt x="43291" y="90246"/>
                    <a:pt x="49360" y="97671"/>
                    <a:pt x="60488" y="97671"/>
                  </a:cubicBezTo>
                  <a:cubicBezTo>
                    <a:pt x="85439" y="97671"/>
                    <a:pt x="112414" y="66282"/>
                    <a:pt x="112414" y="34555"/>
                  </a:cubicBezTo>
                  <a:cubicBezTo>
                    <a:pt x="112414" y="14305"/>
                    <a:pt x="99938" y="129"/>
                    <a:pt x="83753" y="129"/>
                  </a:cubicBezTo>
                  <a:cubicBezTo>
                    <a:pt x="72963" y="129"/>
                    <a:pt x="62510" y="7892"/>
                    <a:pt x="55430" y="16330"/>
                  </a:cubicBezTo>
                  <a:cubicBezTo>
                    <a:pt x="53407" y="4517"/>
                    <a:pt x="43965" y="129"/>
                    <a:pt x="36210" y="129"/>
                  </a:cubicBezTo>
                  <a:cubicBezTo>
                    <a:pt x="26094" y="129"/>
                    <a:pt x="22048" y="8567"/>
                    <a:pt x="20362" y="12279"/>
                  </a:cubicBezTo>
                  <a:cubicBezTo>
                    <a:pt x="16316" y="19705"/>
                    <a:pt x="13619" y="32530"/>
                    <a:pt x="13619" y="33205"/>
                  </a:cubicBezTo>
                  <a:cubicBezTo>
                    <a:pt x="13619" y="35568"/>
                    <a:pt x="15642" y="35568"/>
                    <a:pt x="15979" y="35568"/>
                  </a:cubicBezTo>
                  <a:cubicBezTo>
                    <a:pt x="18339" y="35568"/>
                    <a:pt x="18339" y="35231"/>
                    <a:pt x="19688" y="30505"/>
                  </a:cubicBezTo>
                  <a:cubicBezTo>
                    <a:pt x="23397" y="15317"/>
                    <a:pt x="27780" y="4854"/>
                    <a:pt x="35536" y="4854"/>
                  </a:cubicBezTo>
                  <a:cubicBezTo>
                    <a:pt x="39245" y="4854"/>
                    <a:pt x="42279" y="6542"/>
                    <a:pt x="42279" y="14642"/>
                  </a:cubicBezTo>
                  <a:cubicBezTo>
                    <a:pt x="42279" y="19705"/>
                    <a:pt x="41605" y="22067"/>
                    <a:pt x="40593" y="25780"/>
                  </a:cubicBezTo>
                  <a:close/>
                  <a:moveTo>
                    <a:pt x="54418" y="28143"/>
                  </a:moveTo>
                  <a:cubicBezTo>
                    <a:pt x="55767" y="22405"/>
                    <a:pt x="61836" y="16330"/>
                    <a:pt x="65545" y="12954"/>
                  </a:cubicBezTo>
                  <a:cubicBezTo>
                    <a:pt x="73300" y="6542"/>
                    <a:pt x="79370" y="4854"/>
                    <a:pt x="83079" y="4854"/>
                  </a:cubicBezTo>
                  <a:cubicBezTo>
                    <a:pt x="91509" y="4854"/>
                    <a:pt x="96904" y="12279"/>
                    <a:pt x="96904" y="25105"/>
                  </a:cubicBezTo>
                  <a:cubicBezTo>
                    <a:pt x="96904" y="37931"/>
                    <a:pt x="89823" y="62569"/>
                    <a:pt x="85776" y="70670"/>
                  </a:cubicBezTo>
                  <a:cubicBezTo>
                    <a:pt x="78358" y="85858"/>
                    <a:pt x="68243" y="92946"/>
                    <a:pt x="60150" y="92946"/>
                  </a:cubicBezTo>
                  <a:cubicBezTo>
                    <a:pt x="45988" y="92946"/>
                    <a:pt x="43291" y="75057"/>
                    <a:pt x="43291" y="73707"/>
                  </a:cubicBezTo>
                  <a:cubicBezTo>
                    <a:pt x="43291" y="73370"/>
                    <a:pt x="43291" y="73032"/>
                    <a:pt x="43965" y="7033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91C366-1FE9-7CA9-343B-CFD138650A7E}"/>
                </a:ext>
              </a:extLst>
            </p:cNvPr>
            <p:cNvSpPr/>
            <p:nvPr/>
          </p:nvSpPr>
          <p:spPr>
            <a:xfrm flipV="1">
              <a:off x="8782818" y="2558677"/>
              <a:ext cx="1779665" cy="737894"/>
            </a:xfrm>
            <a:custGeom>
              <a:avLst/>
              <a:gdLst>
                <a:gd name="connsiteX0" fmla="*/ 127 w 1779665"/>
                <a:gd name="connsiteY0" fmla="*/ 86 h 737894"/>
                <a:gd name="connsiteX1" fmla="*/ 1779793 w 1779665"/>
                <a:gd name="connsiteY1" fmla="*/ 737981 h 73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9665" h="737894">
                  <a:moveTo>
                    <a:pt x="127" y="86"/>
                  </a:moveTo>
                  <a:lnTo>
                    <a:pt x="1779793" y="737981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932902-CFE8-E931-D693-40116A355ECB}"/>
                </a:ext>
              </a:extLst>
            </p:cNvPr>
            <p:cNvSpPr/>
            <p:nvPr/>
          </p:nvSpPr>
          <p:spPr>
            <a:xfrm>
              <a:off x="10546808" y="2535726"/>
              <a:ext cx="71062" cy="48686"/>
            </a:xfrm>
            <a:custGeom>
              <a:avLst/>
              <a:gdLst>
                <a:gd name="connsiteX0" fmla="*/ 71063 w 71062"/>
                <a:gd name="connsiteY0" fmla="*/ 0 h 48686"/>
                <a:gd name="connsiteX1" fmla="*/ 0 w 71062"/>
                <a:gd name="connsiteY1" fmla="*/ 2447 h 48686"/>
                <a:gd name="connsiteX2" fmla="*/ 19055 w 71062"/>
                <a:gd name="connsiteY2" fmla="*/ 48687 h 48686"/>
                <a:gd name="connsiteX3" fmla="*/ 71063 w 71062"/>
                <a:gd name="connsiteY3" fmla="*/ 0 h 4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62" h="48686">
                  <a:moveTo>
                    <a:pt x="71063" y="0"/>
                  </a:moveTo>
                  <a:cubicBezTo>
                    <a:pt x="53345" y="3713"/>
                    <a:pt x="22918" y="5569"/>
                    <a:pt x="0" y="2447"/>
                  </a:cubicBezTo>
                  <a:lnTo>
                    <a:pt x="19055" y="48687"/>
                  </a:lnTo>
                  <a:cubicBezTo>
                    <a:pt x="33125" y="30207"/>
                    <a:pt x="55978" y="9872"/>
                    <a:pt x="71063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7299437-F556-E184-728E-649A5AAC51C6}"/>
                </a:ext>
              </a:extLst>
            </p:cNvPr>
            <p:cNvSpPr/>
            <p:nvPr/>
          </p:nvSpPr>
          <p:spPr>
            <a:xfrm flipV="1">
              <a:off x="9684873" y="2987577"/>
              <a:ext cx="49566" cy="308995"/>
            </a:xfrm>
            <a:custGeom>
              <a:avLst/>
              <a:gdLst>
                <a:gd name="connsiteX0" fmla="*/ 49694 w 49566"/>
                <a:gd name="connsiteY0" fmla="*/ 106 h 308995"/>
                <a:gd name="connsiteX1" fmla="*/ 127 w 49566"/>
                <a:gd name="connsiteY1" fmla="*/ 309101 h 30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66" h="308995">
                  <a:moveTo>
                    <a:pt x="49694" y="106"/>
                  </a:moveTo>
                  <a:cubicBezTo>
                    <a:pt x="49694" y="125156"/>
                    <a:pt x="24996" y="249024"/>
                    <a:pt x="127" y="309101"/>
                  </a:cubicBez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B8909B-0FCB-1F00-4C50-2D276882773B}"/>
                </a:ext>
              </a:extLst>
            </p:cNvPr>
            <p:cNvSpPr/>
            <p:nvPr/>
          </p:nvSpPr>
          <p:spPr>
            <a:xfrm>
              <a:off x="9661947" y="2932142"/>
              <a:ext cx="48554" cy="71132"/>
            </a:xfrm>
            <a:custGeom>
              <a:avLst/>
              <a:gdLst>
                <a:gd name="connsiteX0" fmla="*/ 0 w 48554"/>
                <a:gd name="connsiteY0" fmla="*/ 0 h 71132"/>
                <a:gd name="connsiteX1" fmla="*/ 2352 w 48554"/>
                <a:gd name="connsiteY1" fmla="*/ 71132 h 71132"/>
                <a:gd name="connsiteX2" fmla="*/ 48555 w 48554"/>
                <a:gd name="connsiteY2" fmla="*/ 52059 h 71132"/>
                <a:gd name="connsiteX3" fmla="*/ 0 w 48554"/>
                <a:gd name="connsiteY3" fmla="*/ 0 h 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54" h="71132">
                  <a:moveTo>
                    <a:pt x="0" y="0"/>
                  </a:moveTo>
                  <a:cubicBezTo>
                    <a:pt x="3712" y="17626"/>
                    <a:pt x="5481" y="48170"/>
                    <a:pt x="2352" y="71132"/>
                  </a:cubicBezTo>
                  <a:lnTo>
                    <a:pt x="48555" y="52059"/>
                  </a:lnTo>
                  <a:cubicBezTo>
                    <a:pt x="30169" y="37975"/>
                    <a:pt x="9862" y="15099"/>
                    <a:pt x="0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02E5B9-E8F2-84FD-BBAD-2FD7CD4ACFEF}"/>
                </a:ext>
              </a:extLst>
            </p:cNvPr>
            <p:cNvSpPr/>
            <p:nvPr/>
          </p:nvSpPr>
          <p:spPr>
            <a:xfrm>
              <a:off x="9737290" y="2917304"/>
              <a:ext cx="112957" cy="193734"/>
            </a:xfrm>
            <a:custGeom>
              <a:avLst/>
              <a:gdLst>
                <a:gd name="connsiteX0" fmla="*/ 83793 w 112957"/>
                <a:gd name="connsiteY0" fmla="*/ 5510 h 193734"/>
                <a:gd name="connsiteX1" fmla="*/ 84467 w 112957"/>
                <a:gd name="connsiteY1" fmla="*/ 2473 h 193734"/>
                <a:gd name="connsiteX2" fmla="*/ 81770 w 112957"/>
                <a:gd name="connsiteY2" fmla="*/ 110 h 193734"/>
                <a:gd name="connsiteX3" fmla="*/ 78398 w 112957"/>
                <a:gd name="connsiteY3" fmla="*/ 4498 h 193734"/>
                <a:gd name="connsiteX4" fmla="*/ 65922 w 112957"/>
                <a:gd name="connsiteY4" fmla="*/ 54112 h 193734"/>
                <a:gd name="connsiteX5" fmla="*/ 171 w 112957"/>
                <a:gd name="connsiteY5" fmla="*/ 113178 h 193734"/>
                <a:gd name="connsiteX6" fmla="*/ 41645 w 112957"/>
                <a:gd name="connsiteY6" fmla="*/ 152330 h 193734"/>
                <a:gd name="connsiteX7" fmla="*/ 36587 w 112957"/>
                <a:gd name="connsiteY7" fmla="*/ 172581 h 193734"/>
                <a:gd name="connsiteX8" fmla="*/ 31866 w 112957"/>
                <a:gd name="connsiteY8" fmla="*/ 191482 h 193734"/>
                <a:gd name="connsiteX9" fmla="*/ 34564 w 112957"/>
                <a:gd name="connsiteY9" fmla="*/ 193844 h 193734"/>
                <a:gd name="connsiteX10" fmla="*/ 36587 w 112957"/>
                <a:gd name="connsiteY10" fmla="*/ 192832 h 193734"/>
                <a:gd name="connsiteX11" fmla="*/ 38947 w 112957"/>
                <a:gd name="connsiteY11" fmla="*/ 184394 h 193734"/>
                <a:gd name="connsiteX12" fmla="*/ 47040 w 112957"/>
                <a:gd name="connsiteY12" fmla="*/ 152330 h 193734"/>
                <a:gd name="connsiteX13" fmla="*/ 113128 w 112957"/>
                <a:gd name="connsiteY13" fmla="*/ 93264 h 193734"/>
                <a:gd name="connsiteX14" fmla="*/ 71654 w 112957"/>
                <a:gd name="connsiteY14" fmla="*/ 54112 h 193734"/>
                <a:gd name="connsiteX15" fmla="*/ 42656 w 112957"/>
                <a:gd name="connsiteY15" fmla="*/ 147605 h 193734"/>
                <a:gd name="connsiteX16" fmla="*/ 14333 w 112957"/>
                <a:gd name="connsiteY16" fmla="*/ 117903 h 193734"/>
                <a:gd name="connsiteX17" fmla="*/ 64911 w 112957"/>
                <a:gd name="connsiteY17" fmla="*/ 58838 h 193734"/>
                <a:gd name="connsiteX18" fmla="*/ 70306 w 112957"/>
                <a:gd name="connsiteY18" fmla="*/ 58838 h 193734"/>
                <a:gd name="connsiteX19" fmla="*/ 98966 w 112957"/>
                <a:gd name="connsiteY19" fmla="*/ 88539 h 193734"/>
                <a:gd name="connsiteX20" fmla="*/ 48388 w 112957"/>
                <a:gd name="connsiteY20" fmla="*/ 147605 h 19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57" h="193734">
                  <a:moveTo>
                    <a:pt x="83793" y="5510"/>
                  </a:moveTo>
                  <a:cubicBezTo>
                    <a:pt x="83793" y="4835"/>
                    <a:pt x="84467" y="2473"/>
                    <a:pt x="84467" y="2473"/>
                  </a:cubicBezTo>
                  <a:cubicBezTo>
                    <a:pt x="84467" y="2135"/>
                    <a:pt x="84467" y="110"/>
                    <a:pt x="81770" y="110"/>
                  </a:cubicBezTo>
                  <a:cubicBezTo>
                    <a:pt x="79747" y="110"/>
                    <a:pt x="79409" y="785"/>
                    <a:pt x="78398" y="4498"/>
                  </a:cubicBezTo>
                  <a:lnTo>
                    <a:pt x="65922" y="54112"/>
                  </a:lnTo>
                  <a:cubicBezTo>
                    <a:pt x="31866" y="55463"/>
                    <a:pt x="171" y="83814"/>
                    <a:pt x="171" y="113178"/>
                  </a:cubicBezTo>
                  <a:cubicBezTo>
                    <a:pt x="171" y="133766"/>
                    <a:pt x="15344" y="150642"/>
                    <a:pt x="41645" y="152330"/>
                  </a:cubicBezTo>
                  <a:cubicBezTo>
                    <a:pt x="39959" y="158743"/>
                    <a:pt x="38273" y="165830"/>
                    <a:pt x="36587" y="172581"/>
                  </a:cubicBezTo>
                  <a:cubicBezTo>
                    <a:pt x="33890" y="182706"/>
                    <a:pt x="31866" y="190807"/>
                    <a:pt x="31866" y="191482"/>
                  </a:cubicBezTo>
                  <a:cubicBezTo>
                    <a:pt x="31866" y="193507"/>
                    <a:pt x="33552" y="193844"/>
                    <a:pt x="34564" y="193844"/>
                  </a:cubicBezTo>
                  <a:cubicBezTo>
                    <a:pt x="35575" y="193844"/>
                    <a:pt x="35912" y="193507"/>
                    <a:pt x="36587" y="192832"/>
                  </a:cubicBezTo>
                  <a:cubicBezTo>
                    <a:pt x="36924" y="192494"/>
                    <a:pt x="38273" y="187432"/>
                    <a:pt x="38947" y="184394"/>
                  </a:cubicBezTo>
                  <a:lnTo>
                    <a:pt x="47040" y="152330"/>
                  </a:lnTo>
                  <a:cubicBezTo>
                    <a:pt x="81770" y="150980"/>
                    <a:pt x="113128" y="121953"/>
                    <a:pt x="113128" y="93264"/>
                  </a:cubicBezTo>
                  <a:cubicBezTo>
                    <a:pt x="113128" y="76051"/>
                    <a:pt x="101664" y="56475"/>
                    <a:pt x="71654" y="54112"/>
                  </a:cubicBezTo>
                  <a:close/>
                  <a:moveTo>
                    <a:pt x="42656" y="147605"/>
                  </a:moveTo>
                  <a:cubicBezTo>
                    <a:pt x="29843" y="146930"/>
                    <a:pt x="14333" y="139167"/>
                    <a:pt x="14333" y="117903"/>
                  </a:cubicBezTo>
                  <a:cubicBezTo>
                    <a:pt x="14333" y="91914"/>
                    <a:pt x="32878" y="61875"/>
                    <a:pt x="64911" y="58838"/>
                  </a:cubicBezTo>
                  <a:close/>
                  <a:moveTo>
                    <a:pt x="70306" y="58838"/>
                  </a:moveTo>
                  <a:cubicBezTo>
                    <a:pt x="86828" y="59850"/>
                    <a:pt x="98966" y="69638"/>
                    <a:pt x="98966" y="88539"/>
                  </a:cubicBezTo>
                  <a:cubicBezTo>
                    <a:pt x="98966" y="114191"/>
                    <a:pt x="80421" y="144904"/>
                    <a:pt x="48388" y="14760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95F8CEA-9F37-F131-37B4-2EFC85AF0173}"/>
                </a:ext>
              </a:extLst>
            </p:cNvPr>
            <p:cNvSpPr/>
            <p:nvPr/>
          </p:nvSpPr>
          <p:spPr>
            <a:xfrm>
              <a:off x="10020278" y="2873036"/>
              <a:ext cx="101492" cy="141756"/>
            </a:xfrm>
            <a:custGeom>
              <a:avLst/>
              <a:gdLst>
                <a:gd name="connsiteX0" fmla="*/ 859 w 101492"/>
                <a:gd name="connsiteY0" fmla="*/ 132412 h 141756"/>
                <a:gd name="connsiteX1" fmla="*/ 184 w 101492"/>
                <a:gd name="connsiteY1" fmla="*/ 136124 h 141756"/>
                <a:gd name="connsiteX2" fmla="*/ 6253 w 101492"/>
                <a:gd name="connsiteY2" fmla="*/ 141862 h 141756"/>
                <a:gd name="connsiteX3" fmla="*/ 13672 w 101492"/>
                <a:gd name="connsiteY3" fmla="*/ 137137 h 141756"/>
                <a:gd name="connsiteX4" fmla="*/ 27496 w 101492"/>
                <a:gd name="connsiteY4" fmla="*/ 83134 h 141756"/>
                <a:gd name="connsiteX5" fmla="*/ 48739 w 101492"/>
                <a:gd name="connsiteY5" fmla="*/ 97647 h 141756"/>
                <a:gd name="connsiteX6" fmla="*/ 101677 w 101492"/>
                <a:gd name="connsiteY6" fmla="*/ 35207 h 141756"/>
                <a:gd name="connsiteX7" fmla="*/ 72005 w 101492"/>
                <a:gd name="connsiteY7" fmla="*/ 105 h 141756"/>
                <a:gd name="connsiteX8" fmla="*/ 22101 w 101492"/>
                <a:gd name="connsiteY8" fmla="*/ 48033 h 141756"/>
                <a:gd name="connsiteX9" fmla="*/ 48739 w 101492"/>
                <a:gd name="connsiteY9" fmla="*/ 92922 h 141756"/>
                <a:gd name="connsiteX10" fmla="*/ 30194 w 101492"/>
                <a:gd name="connsiteY10" fmla="*/ 73684 h 141756"/>
                <a:gd name="connsiteX11" fmla="*/ 31879 w 101492"/>
                <a:gd name="connsiteY11" fmla="*/ 65921 h 141756"/>
                <a:gd name="connsiteX12" fmla="*/ 44693 w 101492"/>
                <a:gd name="connsiteY12" fmla="*/ 25419 h 141756"/>
                <a:gd name="connsiteX13" fmla="*/ 71330 w 101492"/>
                <a:gd name="connsiteY13" fmla="*/ 4830 h 141756"/>
                <a:gd name="connsiteX14" fmla="*/ 86166 w 101492"/>
                <a:gd name="connsiteY14" fmla="*/ 26094 h 141756"/>
                <a:gd name="connsiteX15" fmla="*/ 74365 w 101492"/>
                <a:gd name="connsiteY15" fmla="*/ 72334 h 141756"/>
                <a:gd name="connsiteX16" fmla="*/ 48739 w 101492"/>
                <a:gd name="connsiteY16" fmla="*/ 92922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92" h="141756">
                  <a:moveTo>
                    <a:pt x="859" y="132412"/>
                  </a:moveTo>
                  <a:cubicBezTo>
                    <a:pt x="184" y="135112"/>
                    <a:pt x="184" y="135449"/>
                    <a:pt x="184" y="136124"/>
                  </a:cubicBezTo>
                  <a:cubicBezTo>
                    <a:pt x="184" y="139162"/>
                    <a:pt x="2544" y="141862"/>
                    <a:pt x="6253" y="141862"/>
                  </a:cubicBezTo>
                  <a:cubicBezTo>
                    <a:pt x="10637" y="141862"/>
                    <a:pt x="13334" y="137812"/>
                    <a:pt x="13672" y="137137"/>
                  </a:cubicBezTo>
                  <a:cubicBezTo>
                    <a:pt x="15020" y="135449"/>
                    <a:pt x="21764" y="106423"/>
                    <a:pt x="27496" y="83134"/>
                  </a:cubicBezTo>
                  <a:cubicBezTo>
                    <a:pt x="31879" y="91910"/>
                    <a:pt x="38623" y="97647"/>
                    <a:pt x="48739" y="97647"/>
                  </a:cubicBezTo>
                  <a:cubicBezTo>
                    <a:pt x="74028" y="97647"/>
                    <a:pt x="101677" y="67271"/>
                    <a:pt x="101677" y="35207"/>
                  </a:cubicBezTo>
                  <a:cubicBezTo>
                    <a:pt x="101677" y="12256"/>
                    <a:pt x="87515" y="105"/>
                    <a:pt x="72005" y="105"/>
                  </a:cubicBezTo>
                  <a:cubicBezTo>
                    <a:pt x="51099" y="105"/>
                    <a:pt x="28508" y="21706"/>
                    <a:pt x="22101" y="48033"/>
                  </a:cubicBezTo>
                  <a:close/>
                  <a:moveTo>
                    <a:pt x="48739" y="92922"/>
                  </a:moveTo>
                  <a:cubicBezTo>
                    <a:pt x="33566" y="92922"/>
                    <a:pt x="30194" y="75709"/>
                    <a:pt x="30194" y="73684"/>
                  </a:cubicBezTo>
                  <a:cubicBezTo>
                    <a:pt x="30194" y="73009"/>
                    <a:pt x="31205" y="68621"/>
                    <a:pt x="31879" y="65921"/>
                  </a:cubicBezTo>
                  <a:cubicBezTo>
                    <a:pt x="37949" y="41620"/>
                    <a:pt x="39972" y="33857"/>
                    <a:pt x="44693" y="25419"/>
                  </a:cubicBezTo>
                  <a:cubicBezTo>
                    <a:pt x="54134" y="9556"/>
                    <a:pt x="64924" y="4830"/>
                    <a:pt x="71330" y="4830"/>
                  </a:cubicBezTo>
                  <a:cubicBezTo>
                    <a:pt x="79423" y="4830"/>
                    <a:pt x="86166" y="11243"/>
                    <a:pt x="86166" y="26094"/>
                  </a:cubicBezTo>
                  <a:cubicBezTo>
                    <a:pt x="86166" y="37907"/>
                    <a:pt x="80097" y="61871"/>
                    <a:pt x="74365" y="72334"/>
                  </a:cubicBezTo>
                  <a:cubicBezTo>
                    <a:pt x="67284" y="86172"/>
                    <a:pt x="56831" y="92922"/>
                    <a:pt x="48739" y="9292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3E05A3-495F-3B12-7E37-C84E1C4F35B6}"/>
                </a:ext>
              </a:extLst>
            </p:cNvPr>
            <p:cNvGrpSpPr/>
            <p:nvPr/>
          </p:nvGrpSpPr>
          <p:grpSpPr>
            <a:xfrm>
              <a:off x="8782818" y="3275143"/>
              <a:ext cx="954000" cy="21601"/>
              <a:chOff x="9185832" y="3287498"/>
              <a:chExt cx="2535298" cy="21601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1D08A33-AA51-7789-6417-037B7F9028DD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519012" cy="21601"/>
              </a:xfrm>
              <a:custGeom>
                <a:avLst/>
                <a:gdLst>
                  <a:gd name="connsiteX0" fmla="*/ 127 w 519012"/>
                  <a:gd name="connsiteY0" fmla="*/ 120 h 21601"/>
                  <a:gd name="connsiteX1" fmla="*/ 519139 w 51901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9012" h="21601">
                    <a:moveTo>
                      <a:pt x="127" y="120"/>
                    </a:moveTo>
                    <a:lnTo>
                      <a:pt x="51913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746F0D5-DA78-A64B-1A3D-1244DA62C093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2535298" cy="21601"/>
              </a:xfrm>
              <a:custGeom>
                <a:avLst/>
                <a:gdLst>
                  <a:gd name="connsiteX0" fmla="*/ 127 w 2535298"/>
                  <a:gd name="connsiteY0" fmla="*/ 120 h 21601"/>
                  <a:gd name="connsiteX1" fmla="*/ 2535426 w 2535298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5298" h="21601">
                    <a:moveTo>
                      <a:pt x="127" y="120"/>
                    </a:moveTo>
                    <a:lnTo>
                      <a:pt x="2535426" y="120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78BB837-EC0F-81D3-B5BF-1E98F4B5781D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951622" cy="21601"/>
              </a:xfrm>
              <a:custGeom>
                <a:avLst/>
                <a:gdLst>
                  <a:gd name="connsiteX0" fmla="*/ 127 w 951622"/>
                  <a:gd name="connsiteY0" fmla="*/ 120 h 21601"/>
                  <a:gd name="connsiteX1" fmla="*/ 951749 w 95162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1622" h="21601">
                    <a:moveTo>
                      <a:pt x="127" y="120"/>
                    </a:moveTo>
                    <a:lnTo>
                      <a:pt x="95174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E486FF0-44A9-6BC9-E075-E3A2540923E7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167841" cy="21601"/>
              </a:xfrm>
              <a:custGeom>
                <a:avLst/>
                <a:gdLst>
                  <a:gd name="connsiteX0" fmla="*/ 127 w 1167841"/>
                  <a:gd name="connsiteY0" fmla="*/ 120 h 21601"/>
                  <a:gd name="connsiteX1" fmla="*/ 1167969 w 116784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7841" h="21601">
                    <a:moveTo>
                      <a:pt x="127" y="120"/>
                    </a:moveTo>
                    <a:lnTo>
                      <a:pt x="116796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CDB3C8D-A883-12C5-6BDA-E45037974B91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384147" cy="21601"/>
              </a:xfrm>
              <a:custGeom>
                <a:avLst/>
                <a:gdLst>
                  <a:gd name="connsiteX0" fmla="*/ 127 w 1384147"/>
                  <a:gd name="connsiteY0" fmla="*/ 120 h 21601"/>
                  <a:gd name="connsiteX1" fmla="*/ 1384275 w 1384147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147" h="21601">
                    <a:moveTo>
                      <a:pt x="127" y="120"/>
                    </a:moveTo>
                    <a:lnTo>
                      <a:pt x="1384275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5F362F1-EA69-45FA-AE40-8FA1D7D59DB6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600451" cy="21601"/>
              </a:xfrm>
              <a:custGeom>
                <a:avLst/>
                <a:gdLst>
                  <a:gd name="connsiteX0" fmla="*/ 127 w 1600451"/>
                  <a:gd name="connsiteY0" fmla="*/ 120 h 21601"/>
                  <a:gd name="connsiteX1" fmla="*/ 1600579 w 160045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0451" h="21601">
                    <a:moveTo>
                      <a:pt x="127" y="120"/>
                    </a:moveTo>
                    <a:lnTo>
                      <a:pt x="160057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403D0EB-1DF1-CB1C-F81C-FE20B8A287B2}"/>
                </a:ext>
              </a:extLst>
            </p:cNvPr>
            <p:cNvSpPr/>
            <p:nvPr/>
          </p:nvSpPr>
          <p:spPr>
            <a:xfrm>
              <a:off x="8761332" y="3275058"/>
              <a:ext cx="42987" cy="43029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4337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634931" y="2778206"/>
            <a:ext cx="1651000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627CDD-6C13-87B7-0487-416E96E61BE9}"/>
              </a:ext>
            </a:extLst>
          </p:cNvPr>
          <p:cNvGrpSpPr/>
          <p:nvPr/>
        </p:nvGrpSpPr>
        <p:grpSpPr>
          <a:xfrm>
            <a:off x="9103040" y="3282725"/>
            <a:ext cx="1546219" cy="819018"/>
            <a:chOff x="8761332" y="2535726"/>
            <a:chExt cx="1856538" cy="98339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FC938E-9027-44F3-3D6D-4624EC91105F}"/>
                </a:ext>
              </a:extLst>
            </p:cNvPr>
            <p:cNvSpPr/>
            <p:nvPr/>
          </p:nvSpPr>
          <p:spPr>
            <a:xfrm>
              <a:off x="8863998" y="3382086"/>
              <a:ext cx="112282" cy="137031"/>
            </a:xfrm>
            <a:custGeom>
              <a:avLst/>
              <a:gdLst>
                <a:gd name="connsiteX0" fmla="*/ 16653 w 112282"/>
                <a:gd name="connsiteY0" fmla="*/ 121635 h 137031"/>
                <a:gd name="connsiteX1" fmla="*/ 4852 w 112282"/>
                <a:gd name="connsiteY1" fmla="*/ 130410 h 137031"/>
                <a:gd name="connsiteX2" fmla="*/ 131 w 112282"/>
                <a:gd name="connsiteY2" fmla="*/ 134460 h 137031"/>
                <a:gd name="connsiteX3" fmla="*/ 2829 w 112282"/>
                <a:gd name="connsiteY3" fmla="*/ 137160 h 137031"/>
                <a:gd name="connsiteX4" fmla="*/ 20699 w 112282"/>
                <a:gd name="connsiteY4" fmla="*/ 136485 h 137031"/>
                <a:gd name="connsiteX5" fmla="*/ 42279 w 112282"/>
                <a:gd name="connsiteY5" fmla="*/ 137160 h 137031"/>
                <a:gd name="connsiteX6" fmla="*/ 45988 w 112282"/>
                <a:gd name="connsiteY6" fmla="*/ 132773 h 137031"/>
                <a:gd name="connsiteX7" fmla="*/ 40931 w 112282"/>
                <a:gd name="connsiteY7" fmla="*/ 130410 h 137031"/>
                <a:gd name="connsiteX8" fmla="*/ 30141 w 112282"/>
                <a:gd name="connsiteY8" fmla="*/ 127035 h 137031"/>
                <a:gd name="connsiteX9" fmla="*/ 40593 w 112282"/>
                <a:gd name="connsiteY9" fmla="*/ 83833 h 137031"/>
                <a:gd name="connsiteX10" fmla="*/ 60488 w 112282"/>
                <a:gd name="connsiteY10" fmla="*/ 97671 h 137031"/>
                <a:gd name="connsiteX11" fmla="*/ 112414 w 112282"/>
                <a:gd name="connsiteY11" fmla="*/ 34555 h 137031"/>
                <a:gd name="connsiteX12" fmla="*/ 83753 w 112282"/>
                <a:gd name="connsiteY12" fmla="*/ 129 h 137031"/>
                <a:gd name="connsiteX13" fmla="*/ 55430 w 112282"/>
                <a:gd name="connsiteY13" fmla="*/ 16330 h 137031"/>
                <a:gd name="connsiteX14" fmla="*/ 36210 w 112282"/>
                <a:gd name="connsiteY14" fmla="*/ 129 h 137031"/>
                <a:gd name="connsiteX15" fmla="*/ 20362 w 112282"/>
                <a:gd name="connsiteY15" fmla="*/ 12279 h 137031"/>
                <a:gd name="connsiteX16" fmla="*/ 13619 w 112282"/>
                <a:gd name="connsiteY16" fmla="*/ 33205 h 137031"/>
                <a:gd name="connsiteX17" fmla="*/ 15979 w 112282"/>
                <a:gd name="connsiteY17" fmla="*/ 35568 h 137031"/>
                <a:gd name="connsiteX18" fmla="*/ 19688 w 112282"/>
                <a:gd name="connsiteY18" fmla="*/ 30505 h 137031"/>
                <a:gd name="connsiteX19" fmla="*/ 35536 w 112282"/>
                <a:gd name="connsiteY19" fmla="*/ 4854 h 137031"/>
                <a:gd name="connsiteX20" fmla="*/ 42279 w 112282"/>
                <a:gd name="connsiteY20" fmla="*/ 14642 h 137031"/>
                <a:gd name="connsiteX21" fmla="*/ 40593 w 112282"/>
                <a:gd name="connsiteY21" fmla="*/ 25780 h 137031"/>
                <a:gd name="connsiteX22" fmla="*/ 54418 w 112282"/>
                <a:gd name="connsiteY22" fmla="*/ 28143 h 137031"/>
                <a:gd name="connsiteX23" fmla="*/ 65545 w 112282"/>
                <a:gd name="connsiteY23" fmla="*/ 12954 h 137031"/>
                <a:gd name="connsiteX24" fmla="*/ 83079 w 112282"/>
                <a:gd name="connsiteY24" fmla="*/ 4854 h 137031"/>
                <a:gd name="connsiteX25" fmla="*/ 96904 w 112282"/>
                <a:gd name="connsiteY25" fmla="*/ 25105 h 137031"/>
                <a:gd name="connsiteX26" fmla="*/ 85776 w 112282"/>
                <a:gd name="connsiteY26" fmla="*/ 70670 h 137031"/>
                <a:gd name="connsiteX27" fmla="*/ 60150 w 112282"/>
                <a:gd name="connsiteY27" fmla="*/ 92946 h 137031"/>
                <a:gd name="connsiteX28" fmla="*/ 43291 w 112282"/>
                <a:gd name="connsiteY28" fmla="*/ 73707 h 137031"/>
                <a:gd name="connsiteX29" fmla="*/ 43965 w 112282"/>
                <a:gd name="connsiteY29" fmla="*/ 70332 h 13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82" h="137031">
                  <a:moveTo>
                    <a:pt x="16653" y="121635"/>
                  </a:moveTo>
                  <a:cubicBezTo>
                    <a:pt x="14967" y="129060"/>
                    <a:pt x="14293" y="130410"/>
                    <a:pt x="4852" y="130410"/>
                  </a:cubicBezTo>
                  <a:cubicBezTo>
                    <a:pt x="2491" y="130410"/>
                    <a:pt x="131" y="130410"/>
                    <a:pt x="131" y="134460"/>
                  </a:cubicBezTo>
                  <a:cubicBezTo>
                    <a:pt x="131" y="136148"/>
                    <a:pt x="1143" y="137160"/>
                    <a:pt x="2829" y="137160"/>
                  </a:cubicBezTo>
                  <a:cubicBezTo>
                    <a:pt x="8561" y="137160"/>
                    <a:pt x="14967" y="136485"/>
                    <a:pt x="20699" y="136485"/>
                  </a:cubicBezTo>
                  <a:cubicBezTo>
                    <a:pt x="28118" y="136485"/>
                    <a:pt x="35198" y="137160"/>
                    <a:pt x="42279" y="137160"/>
                  </a:cubicBezTo>
                  <a:cubicBezTo>
                    <a:pt x="43291" y="137160"/>
                    <a:pt x="45988" y="137160"/>
                    <a:pt x="45988" y="132773"/>
                  </a:cubicBezTo>
                  <a:cubicBezTo>
                    <a:pt x="45988" y="130410"/>
                    <a:pt x="43965" y="130410"/>
                    <a:pt x="40931" y="130410"/>
                  </a:cubicBezTo>
                  <a:cubicBezTo>
                    <a:pt x="30141" y="130410"/>
                    <a:pt x="30141" y="129060"/>
                    <a:pt x="30141" y="127035"/>
                  </a:cubicBezTo>
                  <a:cubicBezTo>
                    <a:pt x="30141" y="124335"/>
                    <a:pt x="39245" y="89233"/>
                    <a:pt x="40593" y="83833"/>
                  </a:cubicBezTo>
                  <a:cubicBezTo>
                    <a:pt x="43291" y="90246"/>
                    <a:pt x="49360" y="97671"/>
                    <a:pt x="60488" y="97671"/>
                  </a:cubicBezTo>
                  <a:cubicBezTo>
                    <a:pt x="85439" y="97671"/>
                    <a:pt x="112414" y="66282"/>
                    <a:pt x="112414" y="34555"/>
                  </a:cubicBezTo>
                  <a:cubicBezTo>
                    <a:pt x="112414" y="14305"/>
                    <a:pt x="99938" y="129"/>
                    <a:pt x="83753" y="129"/>
                  </a:cubicBezTo>
                  <a:cubicBezTo>
                    <a:pt x="72963" y="129"/>
                    <a:pt x="62510" y="7892"/>
                    <a:pt x="55430" y="16330"/>
                  </a:cubicBezTo>
                  <a:cubicBezTo>
                    <a:pt x="53407" y="4517"/>
                    <a:pt x="43965" y="129"/>
                    <a:pt x="36210" y="129"/>
                  </a:cubicBezTo>
                  <a:cubicBezTo>
                    <a:pt x="26094" y="129"/>
                    <a:pt x="22048" y="8567"/>
                    <a:pt x="20362" y="12279"/>
                  </a:cubicBezTo>
                  <a:cubicBezTo>
                    <a:pt x="16316" y="19705"/>
                    <a:pt x="13619" y="32530"/>
                    <a:pt x="13619" y="33205"/>
                  </a:cubicBezTo>
                  <a:cubicBezTo>
                    <a:pt x="13619" y="35568"/>
                    <a:pt x="15642" y="35568"/>
                    <a:pt x="15979" y="35568"/>
                  </a:cubicBezTo>
                  <a:cubicBezTo>
                    <a:pt x="18339" y="35568"/>
                    <a:pt x="18339" y="35231"/>
                    <a:pt x="19688" y="30505"/>
                  </a:cubicBezTo>
                  <a:cubicBezTo>
                    <a:pt x="23397" y="15317"/>
                    <a:pt x="27780" y="4854"/>
                    <a:pt x="35536" y="4854"/>
                  </a:cubicBezTo>
                  <a:cubicBezTo>
                    <a:pt x="39245" y="4854"/>
                    <a:pt x="42279" y="6542"/>
                    <a:pt x="42279" y="14642"/>
                  </a:cubicBezTo>
                  <a:cubicBezTo>
                    <a:pt x="42279" y="19705"/>
                    <a:pt x="41605" y="22067"/>
                    <a:pt x="40593" y="25780"/>
                  </a:cubicBezTo>
                  <a:close/>
                  <a:moveTo>
                    <a:pt x="54418" y="28143"/>
                  </a:moveTo>
                  <a:cubicBezTo>
                    <a:pt x="55767" y="22405"/>
                    <a:pt x="61836" y="16330"/>
                    <a:pt x="65545" y="12954"/>
                  </a:cubicBezTo>
                  <a:cubicBezTo>
                    <a:pt x="73300" y="6542"/>
                    <a:pt x="79370" y="4854"/>
                    <a:pt x="83079" y="4854"/>
                  </a:cubicBezTo>
                  <a:cubicBezTo>
                    <a:pt x="91509" y="4854"/>
                    <a:pt x="96904" y="12279"/>
                    <a:pt x="96904" y="25105"/>
                  </a:cubicBezTo>
                  <a:cubicBezTo>
                    <a:pt x="96904" y="37931"/>
                    <a:pt x="89823" y="62569"/>
                    <a:pt x="85776" y="70670"/>
                  </a:cubicBezTo>
                  <a:cubicBezTo>
                    <a:pt x="78358" y="85858"/>
                    <a:pt x="68243" y="92946"/>
                    <a:pt x="60150" y="92946"/>
                  </a:cubicBezTo>
                  <a:cubicBezTo>
                    <a:pt x="45988" y="92946"/>
                    <a:pt x="43291" y="75057"/>
                    <a:pt x="43291" y="73707"/>
                  </a:cubicBezTo>
                  <a:cubicBezTo>
                    <a:pt x="43291" y="73370"/>
                    <a:pt x="43291" y="73032"/>
                    <a:pt x="43965" y="7033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91C366-1FE9-7CA9-343B-CFD138650A7E}"/>
                </a:ext>
              </a:extLst>
            </p:cNvPr>
            <p:cNvSpPr/>
            <p:nvPr/>
          </p:nvSpPr>
          <p:spPr>
            <a:xfrm flipV="1">
              <a:off x="8782818" y="2558677"/>
              <a:ext cx="1779665" cy="737894"/>
            </a:xfrm>
            <a:custGeom>
              <a:avLst/>
              <a:gdLst>
                <a:gd name="connsiteX0" fmla="*/ 127 w 1779665"/>
                <a:gd name="connsiteY0" fmla="*/ 86 h 737894"/>
                <a:gd name="connsiteX1" fmla="*/ 1779793 w 1779665"/>
                <a:gd name="connsiteY1" fmla="*/ 737981 h 73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9665" h="737894">
                  <a:moveTo>
                    <a:pt x="127" y="86"/>
                  </a:moveTo>
                  <a:lnTo>
                    <a:pt x="1779793" y="737981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932902-CFE8-E931-D693-40116A355ECB}"/>
                </a:ext>
              </a:extLst>
            </p:cNvPr>
            <p:cNvSpPr/>
            <p:nvPr/>
          </p:nvSpPr>
          <p:spPr>
            <a:xfrm>
              <a:off x="10546808" y="2535726"/>
              <a:ext cx="71062" cy="48686"/>
            </a:xfrm>
            <a:custGeom>
              <a:avLst/>
              <a:gdLst>
                <a:gd name="connsiteX0" fmla="*/ 71063 w 71062"/>
                <a:gd name="connsiteY0" fmla="*/ 0 h 48686"/>
                <a:gd name="connsiteX1" fmla="*/ 0 w 71062"/>
                <a:gd name="connsiteY1" fmla="*/ 2447 h 48686"/>
                <a:gd name="connsiteX2" fmla="*/ 19055 w 71062"/>
                <a:gd name="connsiteY2" fmla="*/ 48687 h 48686"/>
                <a:gd name="connsiteX3" fmla="*/ 71063 w 71062"/>
                <a:gd name="connsiteY3" fmla="*/ 0 h 4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62" h="48686">
                  <a:moveTo>
                    <a:pt x="71063" y="0"/>
                  </a:moveTo>
                  <a:cubicBezTo>
                    <a:pt x="53345" y="3713"/>
                    <a:pt x="22918" y="5569"/>
                    <a:pt x="0" y="2447"/>
                  </a:cubicBezTo>
                  <a:lnTo>
                    <a:pt x="19055" y="48687"/>
                  </a:lnTo>
                  <a:cubicBezTo>
                    <a:pt x="33125" y="30207"/>
                    <a:pt x="55978" y="9872"/>
                    <a:pt x="71063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7299437-F556-E184-728E-649A5AAC51C6}"/>
                </a:ext>
              </a:extLst>
            </p:cNvPr>
            <p:cNvSpPr/>
            <p:nvPr/>
          </p:nvSpPr>
          <p:spPr>
            <a:xfrm flipV="1">
              <a:off x="9684873" y="2987577"/>
              <a:ext cx="49566" cy="308995"/>
            </a:xfrm>
            <a:custGeom>
              <a:avLst/>
              <a:gdLst>
                <a:gd name="connsiteX0" fmla="*/ 49694 w 49566"/>
                <a:gd name="connsiteY0" fmla="*/ 106 h 308995"/>
                <a:gd name="connsiteX1" fmla="*/ 127 w 49566"/>
                <a:gd name="connsiteY1" fmla="*/ 309101 h 30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66" h="308995">
                  <a:moveTo>
                    <a:pt x="49694" y="106"/>
                  </a:moveTo>
                  <a:cubicBezTo>
                    <a:pt x="49694" y="125156"/>
                    <a:pt x="24996" y="249024"/>
                    <a:pt x="127" y="309101"/>
                  </a:cubicBez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B8909B-0FCB-1F00-4C50-2D276882773B}"/>
                </a:ext>
              </a:extLst>
            </p:cNvPr>
            <p:cNvSpPr/>
            <p:nvPr/>
          </p:nvSpPr>
          <p:spPr>
            <a:xfrm>
              <a:off x="9661947" y="2932142"/>
              <a:ext cx="48554" cy="71132"/>
            </a:xfrm>
            <a:custGeom>
              <a:avLst/>
              <a:gdLst>
                <a:gd name="connsiteX0" fmla="*/ 0 w 48554"/>
                <a:gd name="connsiteY0" fmla="*/ 0 h 71132"/>
                <a:gd name="connsiteX1" fmla="*/ 2352 w 48554"/>
                <a:gd name="connsiteY1" fmla="*/ 71132 h 71132"/>
                <a:gd name="connsiteX2" fmla="*/ 48555 w 48554"/>
                <a:gd name="connsiteY2" fmla="*/ 52059 h 71132"/>
                <a:gd name="connsiteX3" fmla="*/ 0 w 48554"/>
                <a:gd name="connsiteY3" fmla="*/ 0 h 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54" h="71132">
                  <a:moveTo>
                    <a:pt x="0" y="0"/>
                  </a:moveTo>
                  <a:cubicBezTo>
                    <a:pt x="3712" y="17626"/>
                    <a:pt x="5481" y="48170"/>
                    <a:pt x="2352" y="71132"/>
                  </a:cubicBezTo>
                  <a:lnTo>
                    <a:pt x="48555" y="52059"/>
                  </a:lnTo>
                  <a:cubicBezTo>
                    <a:pt x="30169" y="37975"/>
                    <a:pt x="9862" y="15099"/>
                    <a:pt x="0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02E5B9-E8F2-84FD-BBAD-2FD7CD4ACFEF}"/>
                </a:ext>
              </a:extLst>
            </p:cNvPr>
            <p:cNvSpPr/>
            <p:nvPr/>
          </p:nvSpPr>
          <p:spPr>
            <a:xfrm>
              <a:off x="9737290" y="2917304"/>
              <a:ext cx="112957" cy="193734"/>
            </a:xfrm>
            <a:custGeom>
              <a:avLst/>
              <a:gdLst>
                <a:gd name="connsiteX0" fmla="*/ 83793 w 112957"/>
                <a:gd name="connsiteY0" fmla="*/ 5510 h 193734"/>
                <a:gd name="connsiteX1" fmla="*/ 84467 w 112957"/>
                <a:gd name="connsiteY1" fmla="*/ 2473 h 193734"/>
                <a:gd name="connsiteX2" fmla="*/ 81770 w 112957"/>
                <a:gd name="connsiteY2" fmla="*/ 110 h 193734"/>
                <a:gd name="connsiteX3" fmla="*/ 78398 w 112957"/>
                <a:gd name="connsiteY3" fmla="*/ 4498 h 193734"/>
                <a:gd name="connsiteX4" fmla="*/ 65922 w 112957"/>
                <a:gd name="connsiteY4" fmla="*/ 54112 h 193734"/>
                <a:gd name="connsiteX5" fmla="*/ 171 w 112957"/>
                <a:gd name="connsiteY5" fmla="*/ 113178 h 193734"/>
                <a:gd name="connsiteX6" fmla="*/ 41645 w 112957"/>
                <a:gd name="connsiteY6" fmla="*/ 152330 h 193734"/>
                <a:gd name="connsiteX7" fmla="*/ 36587 w 112957"/>
                <a:gd name="connsiteY7" fmla="*/ 172581 h 193734"/>
                <a:gd name="connsiteX8" fmla="*/ 31866 w 112957"/>
                <a:gd name="connsiteY8" fmla="*/ 191482 h 193734"/>
                <a:gd name="connsiteX9" fmla="*/ 34564 w 112957"/>
                <a:gd name="connsiteY9" fmla="*/ 193844 h 193734"/>
                <a:gd name="connsiteX10" fmla="*/ 36587 w 112957"/>
                <a:gd name="connsiteY10" fmla="*/ 192832 h 193734"/>
                <a:gd name="connsiteX11" fmla="*/ 38947 w 112957"/>
                <a:gd name="connsiteY11" fmla="*/ 184394 h 193734"/>
                <a:gd name="connsiteX12" fmla="*/ 47040 w 112957"/>
                <a:gd name="connsiteY12" fmla="*/ 152330 h 193734"/>
                <a:gd name="connsiteX13" fmla="*/ 113128 w 112957"/>
                <a:gd name="connsiteY13" fmla="*/ 93264 h 193734"/>
                <a:gd name="connsiteX14" fmla="*/ 71654 w 112957"/>
                <a:gd name="connsiteY14" fmla="*/ 54112 h 193734"/>
                <a:gd name="connsiteX15" fmla="*/ 42656 w 112957"/>
                <a:gd name="connsiteY15" fmla="*/ 147605 h 193734"/>
                <a:gd name="connsiteX16" fmla="*/ 14333 w 112957"/>
                <a:gd name="connsiteY16" fmla="*/ 117903 h 193734"/>
                <a:gd name="connsiteX17" fmla="*/ 64911 w 112957"/>
                <a:gd name="connsiteY17" fmla="*/ 58838 h 193734"/>
                <a:gd name="connsiteX18" fmla="*/ 70306 w 112957"/>
                <a:gd name="connsiteY18" fmla="*/ 58838 h 193734"/>
                <a:gd name="connsiteX19" fmla="*/ 98966 w 112957"/>
                <a:gd name="connsiteY19" fmla="*/ 88539 h 193734"/>
                <a:gd name="connsiteX20" fmla="*/ 48388 w 112957"/>
                <a:gd name="connsiteY20" fmla="*/ 147605 h 19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57" h="193734">
                  <a:moveTo>
                    <a:pt x="83793" y="5510"/>
                  </a:moveTo>
                  <a:cubicBezTo>
                    <a:pt x="83793" y="4835"/>
                    <a:pt x="84467" y="2473"/>
                    <a:pt x="84467" y="2473"/>
                  </a:cubicBezTo>
                  <a:cubicBezTo>
                    <a:pt x="84467" y="2135"/>
                    <a:pt x="84467" y="110"/>
                    <a:pt x="81770" y="110"/>
                  </a:cubicBezTo>
                  <a:cubicBezTo>
                    <a:pt x="79747" y="110"/>
                    <a:pt x="79409" y="785"/>
                    <a:pt x="78398" y="4498"/>
                  </a:cubicBezTo>
                  <a:lnTo>
                    <a:pt x="65922" y="54112"/>
                  </a:lnTo>
                  <a:cubicBezTo>
                    <a:pt x="31866" y="55463"/>
                    <a:pt x="171" y="83814"/>
                    <a:pt x="171" y="113178"/>
                  </a:cubicBezTo>
                  <a:cubicBezTo>
                    <a:pt x="171" y="133766"/>
                    <a:pt x="15344" y="150642"/>
                    <a:pt x="41645" y="152330"/>
                  </a:cubicBezTo>
                  <a:cubicBezTo>
                    <a:pt x="39959" y="158743"/>
                    <a:pt x="38273" y="165830"/>
                    <a:pt x="36587" y="172581"/>
                  </a:cubicBezTo>
                  <a:cubicBezTo>
                    <a:pt x="33890" y="182706"/>
                    <a:pt x="31866" y="190807"/>
                    <a:pt x="31866" y="191482"/>
                  </a:cubicBezTo>
                  <a:cubicBezTo>
                    <a:pt x="31866" y="193507"/>
                    <a:pt x="33552" y="193844"/>
                    <a:pt x="34564" y="193844"/>
                  </a:cubicBezTo>
                  <a:cubicBezTo>
                    <a:pt x="35575" y="193844"/>
                    <a:pt x="35912" y="193507"/>
                    <a:pt x="36587" y="192832"/>
                  </a:cubicBezTo>
                  <a:cubicBezTo>
                    <a:pt x="36924" y="192494"/>
                    <a:pt x="38273" y="187432"/>
                    <a:pt x="38947" y="184394"/>
                  </a:cubicBezTo>
                  <a:lnTo>
                    <a:pt x="47040" y="152330"/>
                  </a:lnTo>
                  <a:cubicBezTo>
                    <a:pt x="81770" y="150980"/>
                    <a:pt x="113128" y="121953"/>
                    <a:pt x="113128" y="93264"/>
                  </a:cubicBezTo>
                  <a:cubicBezTo>
                    <a:pt x="113128" y="76051"/>
                    <a:pt x="101664" y="56475"/>
                    <a:pt x="71654" y="54112"/>
                  </a:cubicBezTo>
                  <a:close/>
                  <a:moveTo>
                    <a:pt x="42656" y="147605"/>
                  </a:moveTo>
                  <a:cubicBezTo>
                    <a:pt x="29843" y="146930"/>
                    <a:pt x="14333" y="139167"/>
                    <a:pt x="14333" y="117903"/>
                  </a:cubicBezTo>
                  <a:cubicBezTo>
                    <a:pt x="14333" y="91914"/>
                    <a:pt x="32878" y="61875"/>
                    <a:pt x="64911" y="58838"/>
                  </a:cubicBezTo>
                  <a:close/>
                  <a:moveTo>
                    <a:pt x="70306" y="58838"/>
                  </a:moveTo>
                  <a:cubicBezTo>
                    <a:pt x="86828" y="59850"/>
                    <a:pt x="98966" y="69638"/>
                    <a:pt x="98966" y="88539"/>
                  </a:cubicBezTo>
                  <a:cubicBezTo>
                    <a:pt x="98966" y="114191"/>
                    <a:pt x="80421" y="144904"/>
                    <a:pt x="48388" y="14760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95F8CEA-9F37-F131-37B4-2EFC85AF0173}"/>
                </a:ext>
              </a:extLst>
            </p:cNvPr>
            <p:cNvSpPr/>
            <p:nvPr/>
          </p:nvSpPr>
          <p:spPr>
            <a:xfrm>
              <a:off x="10020278" y="2873036"/>
              <a:ext cx="101492" cy="141756"/>
            </a:xfrm>
            <a:custGeom>
              <a:avLst/>
              <a:gdLst>
                <a:gd name="connsiteX0" fmla="*/ 859 w 101492"/>
                <a:gd name="connsiteY0" fmla="*/ 132412 h 141756"/>
                <a:gd name="connsiteX1" fmla="*/ 184 w 101492"/>
                <a:gd name="connsiteY1" fmla="*/ 136124 h 141756"/>
                <a:gd name="connsiteX2" fmla="*/ 6253 w 101492"/>
                <a:gd name="connsiteY2" fmla="*/ 141862 h 141756"/>
                <a:gd name="connsiteX3" fmla="*/ 13672 w 101492"/>
                <a:gd name="connsiteY3" fmla="*/ 137137 h 141756"/>
                <a:gd name="connsiteX4" fmla="*/ 27496 w 101492"/>
                <a:gd name="connsiteY4" fmla="*/ 83134 h 141756"/>
                <a:gd name="connsiteX5" fmla="*/ 48739 w 101492"/>
                <a:gd name="connsiteY5" fmla="*/ 97647 h 141756"/>
                <a:gd name="connsiteX6" fmla="*/ 101677 w 101492"/>
                <a:gd name="connsiteY6" fmla="*/ 35207 h 141756"/>
                <a:gd name="connsiteX7" fmla="*/ 72005 w 101492"/>
                <a:gd name="connsiteY7" fmla="*/ 105 h 141756"/>
                <a:gd name="connsiteX8" fmla="*/ 22101 w 101492"/>
                <a:gd name="connsiteY8" fmla="*/ 48033 h 141756"/>
                <a:gd name="connsiteX9" fmla="*/ 48739 w 101492"/>
                <a:gd name="connsiteY9" fmla="*/ 92922 h 141756"/>
                <a:gd name="connsiteX10" fmla="*/ 30194 w 101492"/>
                <a:gd name="connsiteY10" fmla="*/ 73684 h 141756"/>
                <a:gd name="connsiteX11" fmla="*/ 31879 w 101492"/>
                <a:gd name="connsiteY11" fmla="*/ 65921 h 141756"/>
                <a:gd name="connsiteX12" fmla="*/ 44693 w 101492"/>
                <a:gd name="connsiteY12" fmla="*/ 25419 h 141756"/>
                <a:gd name="connsiteX13" fmla="*/ 71330 w 101492"/>
                <a:gd name="connsiteY13" fmla="*/ 4830 h 141756"/>
                <a:gd name="connsiteX14" fmla="*/ 86166 w 101492"/>
                <a:gd name="connsiteY14" fmla="*/ 26094 h 141756"/>
                <a:gd name="connsiteX15" fmla="*/ 74365 w 101492"/>
                <a:gd name="connsiteY15" fmla="*/ 72334 h 141756"/>
                <a:gd name="connsiteX16" fmla="*/ 48739 w 101492"/>
                <a:gd name="connsiteY16" fmla="*/ 92922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92" h="141756">
                  <a:moveTo>
                    <a:pt x="859" y="132412"/>
                  </a:moveTo>
                  <a:cubicBezTo>
                    <a:pt x="184" y="135112"/>
                    <a:pt x="184" y="135449"/>
                    <a:pt x="184" y="136124"/>
                  </a:cubicBezTo>
                  <a:cubicBezTo>
                    <a:pt x="184" y="139162"/>
                    <a:pt x="2544" y="141862"/>
                    <a:pt x="6253" y="141862"/>
                  </a:cubicBezTo>
                  <a:cubicBezTo>
                    <a:pt x="10637" y="141862"/>
                    <a:pt x="13334" y="137812"/>
                    <a:pt x="13672" y="137137"/>
                  </a:cubicBezTo>
                  <a:cubicBezTo>
                    <a:pt x="15020" y="135449"/>
                    <a:pt x="21764" y="106423"/>
                    <a:pt x="27496" y="83134"/>
                  </a:cubicBezTo>
                  <a:cubicBezTo>
                    <a:pt x="31879" y="91910"/>
                    <a:pt x="38623" y="97647"/>
                    <a:pt x="48739" y="97647"/>
                  </a:cubicBezTo>
                  <a:cubicBezTo>
                    <a:pt x="74028" y="97647"/>
                    <a:pt x="101677" y="67271"/>
                    <a:pt x="101677" y="35207"/>
                  </a:cubicBezTo>
                  <a:cubicBezTo>
                    <a:pt x="101677" y="12256"/>
                    <a:pt x="87515" y="105"/>
                    <a:pt x="72005" y="105"/>
                  </a:cubicBezTo>
                  <a:cubicBezTo>
                    <a:pt x="51099" y="105"/>
                    <a:pt x="28508" y="21706"/>
                    <a:pt x="22101" y="48033"/>
                  </a:cubicBezTo>
                  <a:close/>
                  <a:moveTo>
                    <a:pt x="48739" y="92922"/>
                  </a:moveTo>
                  <a:cubicBezTo>
                    <a:pt x="33566" y="92922"/>
                    <a:pt x="30194" y="75709"/>
                    <a:pt x="30194" y="73684"/>
                  </a:cubicBezTo>
                  <a:cubicBezTo>
                    <a:pt x="30194" y="73009"/>
                    <a:pt x="31205" y="68621"/>
                    <a:pt x="31879" y="65921"/>
                  </a:cubicBezTo>
                  <a:cubicBezTo>
                    <a:pt x="37949" y="41620"/>
                    <a:pt x="39972" y="33857"/>
                    <a:pt x="44693" y="25419"/>
                  </a:cubicBezTo>
                  <a:cubicBezTo>
                    <a:pt x="54134" y="9556"/>
                    <a:pt x="64924" y="4830"/>
                    <a:pt x="71330" y="4830"/>
                  </a:cubicBezTo>
                  <a:cubicBezTo>
                    <a:pt x="79423" y="4830"/>
                    <a:pt x="86166" y="11243"/>
                    <a:pt x="86166" y="26094"/>
                  </a:cubicBezTo>
                  <a:cubicBezTo>
                    <a:pt x="86166" y="37907"/>
                    <a:pt x="80097" y="61871"/>
                    <a:pt x="74365" y="72334"/>
                  </a:cubicBezTo>
                  <a:cubicBezTo>
                    <a:pt x="67284" y="86172"/>
                    <a:pt x="56831" y="92922"/>
                    <a:pt x="48739" y="9292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3E05A3-495F-3B12-7E37-C84E1C4F35B6}"/>
                </a:ext>
              </a:extLst>
            </p:cNvPr>
            <p:cNvGrpSpPr/>
            <p:nvPr/>
          </p:nvGrpSpPr>
          <p:grpSpPr>
            <a:xfrm>
              <a:off x="8782818" y="3275143"/>
              <a:ext cx="954000" cy="21601"/>
              <a:chOff x="9185832" y="3287498"/>
              <a:chExt cx="2535298" cy="21601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1D08A33-AA51-7789-6417-037B7F9028DD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519012" cy="21601"/>
              </a:xfrm>
              <a:custGeom>
                <a:avLst/>
                <a:gdLst>
                  <a:gd name="connsiteX0" fmla="*/ 127 w 519012"/>
                  <a:gd name="connsiteY0" fmla="*/ 120 h 21601"/>
                  <a:gd name="connsiteX1" fmla="*/ 519139 w 51901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9012" h="21601">
                    <a:moveTo>
                      <a:pt x="127" y="120"/>
                    </a:moveTo>
                    <a:lnTo>
                      <a:pt x="51913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746F0D5-DA78-A64B-1A3D-1244DA62C093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2535298" cy="21601"/>
              </a:xfrm>
              <a:custGeom>
                <a:avLst/>
                <a:gdLst>
                  <a:gd name="connsiteX0" fmla="*/ 127 w 2535298"/>
                  <a:gd name="connsiteY0" fmla="*/ 120 h 21601"/>
                  <a:gd name="connsiteX1" fmla="*/ 2535426 w 2535298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5298" h="21601">
                    <a:moveTo>
                      <a:pt x="127" y="120"/>
                    </a:moveTo>
                    <a:lnTo>
                      <a:pt x="2535426" y="120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78BB837-EC0F-81D3-B5BF-1E98F4B5781D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951622" cy="21601"/>
              </a:xfrm>
              <a:custGeom>
                <a:avLst/>
                <a:gdLst>
                  <a:gd name="connsiteX0" fmla="*/ 127 w 951622"/>
                  <a:gd name="connsiteY0" fmla="*/ 120 h 21601"/>
                  <a:gd name="connsiteX1" fmla="*/ 951749 w 95162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1622" h="21601">
                    <a:moveTo>
                      <a:pt x="127" y="120"/>
                    </a:moveTo>
                    <a:lnTo>
                      <a:pt x="95174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E486FF0-44A9-6BC9-E075-E3A2540923E7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167841" cy="21601"/>
              </a:xfrm>
              <a:custGeom>
                <a:avLst/>
                <a:gdLst>
                  <a:gd name="connsiteX0" fmla="*/ 127 w 1167841"/>
                  <a:gd name="connsiteY0" fmla="*/ 120 h 21601"/>
                  <a:gd name="connsiteX1" fmla="*/ 1167969 w 116784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7841" h="21601">
                    <a:moveTo>
                      <a:pt x="127" y="120"/>
                    </a:moveTo>
                    <a:lnTo>
                      <a:pt x="116796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CDB3C8D-A883-12C5-6BDA-E45037974B91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384147" cy="21601"/>
              </a:xfrm>
              <a:custGeom>
                <a:avLst/>
                <a:gdLst>
                  <a:gd name="connsiteX0" fmla="*/ 127 w 1384147"/>
                  <a:gd name="connsiteY0" fmla="*/ 120 h 21601"/>
                  <a:gd name="connsiteX1" fmla="*/ 1384275 w 1384147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147" h="21601">
                    <a:moveTo>
                      <a:pt x="127" y="120"/>
                    </a:moveTo>
                    <a:lnTo>
                      <a:pt x="1384275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5F362F1-EA69-45FA-AE40-8FA1D7D59DB6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600451" cy="21601"/>
              </a:xfrm>
              <a:custGeom>
                <a:avLst/>
                <a:gdLst>
                  <a:gd name="connsiteX0" fmla="*/ 127 w 1600451"/>
                  <a:gd name="connsiteY0" fmla="*/ 120 h 21601"/>
                  <a:gd name="connsiteX1" fmla="*/ 1600579 w 160045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0451" h="21601">
                    <a:moveTo>
                      <a:pt x="127" y="120"/>
                    </a:moveTo>
                    <a:lnTo>
                      <a:pt x="160057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403D0EB-1DF1-CB1C-F81C-FE20B8A287B2}"/>
                </a:ext>
              </a:extLst>
            </p:cNvPr>
            <p:cNvSpPr/>
            <p:nvPr/>
          </p:nvSpPr>
          <p:spPr>
            <a:xfrm>
              <a:off x="8761332" y="3275058"/>
              <a:ext cx="42987" cy="43029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65C70D-9FC6-668E-B659-6DC3D223E21D}"/>
              </a:ext>
            </a:extLst>
          </p:cNvPr>
          <p:cNvGrpSpPr/>
          <p:nvPr/>
        </p:nvGrpSpPr>
        <p:grpSpPr>
          <a:xfrm>
            <a:off x="10292876" y="2956305"/>
            <a:ext cx="676074" cy="676741"/>
            <a:chOff x="10206584" y="2123956"/>
            <a:chExt cx="822728" cy="82353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A3ABF6B-A544-FAF0-0F9F-D840CCEAAA71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0FCE79-313E-DC11-C219-0D6BBE8723B7}"/>
                </a:ext>
              </a:extLst>
            </p:cNvPr>
            <p:cNvSpPr/>
            <p:nvPr/>
          </p:nvSpPr>
          <p:spPr>
            <a:xfrm>
              <a:off x="10596464" y="2514209"/>
              <a:ext cx="42986" cy="43033"/>
            </a:xfrm>
            <a:custGeom>
              <a:avLst/>
              <a:gdLst>
                <a:gd name="connsiteX0" fmla="*/ 42987 w 42986"/>
                <a:gd name="connsiteY0" fmla="*/ 21517 h 43033"/>
                <a:gd name="connsiteX1" fmla="*/ 21493 w 42986"/>
                <a:gd name="connsiteY1" fmla="*/ 0 h 43033"/>
                <a:gd name="connsiteX2" fmla="*/ 0 w 42986"/>
                <a:gd name="connsiteY2" fmla="*/ 21517 h 43033"/>
                <a:gd name="connsiteX3" fmla="*/ 21493 w 42986"/>
                <a:gd name="connsiteY3" fmla="*/ 43033 h 43033"/>
                <a:gd name="connsiteX4" fmla="*/ 42987 w 42986"/>
                <a:gd name="connsiteY4" fmla="*/ 21517 h 4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6" h="43033">
                  <a:moveTo>
                    <a:pt x="42987" y="21517"/>
                  </a:moveTo>
                  <a:cubicBezTo>
                    <a:pt x="42987" y="9619"/>
                    <a:pt x="33384" y="0"/>
                    <a:pt x="21493" y="0"/>
                  </a:cubicBezTo>
                  <a:cubicBezTo>
                    <a:pt x="9603" y="0"/>
                    <a:pt x="0" y="9619"/>
                    <a:pt x="0" y="21517"/>
                  </a:cubicBezTo>
                  <a:cubicBezTo>
                    <a:pt x="0" y="33415"/>
                    <a:pt x="9603" y="43033"/>
                    <a:pt x="21493" y="43033"/>
                  </a:cubicBezTo>
                  <a:cubicBezTo>
                    <a:pt x="33384" y="43033"/>
                    <a:pt x="42987" y="33415"/>
                    <a:pt x="42987" y="21517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67B955-FF72-2F76-5217-2EAA586266F9}"/>
                </a:ext>
              </a:extLst>
            </p:cNvPr>
            <p:cNvSpPr/>
            <p:nvPr/>
          </p:nvSpPr>
          <p:spPr>
            <a:xfrm>
              <a:off x="10714640" y="2621233"/>
              <a:ext cx="83622" cy="97542"/>
            </a:xfrm>
            <a:custGeom>
              <a:avLst/>
              <a:gdLst>
                <a:gd name="connsiteX0" fmla="*/ 76757 w 83622"/>
                <a:gd name="connsiteY0" fmla="*/ 13594 h 97542"/>
                <a:gd name="connsiteX1" fmla="*/ 67316 w 83622"/>
                <a:gd name="connsiteY1" fmla="*/ 16294 h 97542"/>
                <a:gd name="connsiteX2" fmla="*/ 63270 w 83622"/>
                <a:gd name="connsiteY2" fmla="*/ 24732 h 97542"/>
                <a:gd name="connsiteX3" fmla="*/ 71362 w 83622"/>
                <a:gd name="connsiteY3" fmla="*/ 32495 h 97542"/>
                <a:gd name="connsiteX4" fmla="*/ 83164 w 83622"/>
                <a:gd name="connsiteY4" fmla="*/ 18657 h 97542"/>
                <a:gd name="connsiteX5" fmla="*/ 57875 w 83622"/>
                <a:gd name="connsiteY5" fmla="*/ 94 h 97542"/>
                <a:gd name="connsiteX6" fmla="*/ 216 w 83622"/>
                <a:gd name="connsiteY6" fmla="*/ 61184 h 97542"/>
                <a:gd name="connsiteX7" fmla="*/ 35284 w 83622"/>
                <a:gd name="connsiteY7" fmla="*/ 97636 h 97542"/>
                <a:gd name="connsiteX8" fmla="*/ 83838 w 83622"/>
                <a:gd name="connsiteY8" fmla="*/ 72322 h 97542"/>
                <a:gd name="connsiteX9" fmla="*/ 81478 w 83622"/>
                <a:gd name="connsiteY9" fmla="*/ 69285 h 97542"/>
                <a:gd name="connsiteX10" fmla="*/ 78443 w 83622"/>
                <a:gd name="connsiteY10" fmla="*/ 71647 h 97542"/>
                <a:gd name="connsiteX11" fmla="*/ 35621 w 83622"/>
                <a:gd name="connsiteY11" fmla="*/ 92911 h 97542"/>
                <a:gd name="connsiteX12" fmla="*/ 16064 w 83622"/>
                <a:gd name="connsiteY12" fmla="*/ 69285 h 97542"/>
                <a:gd name="connsiteX13" fmla="*/ 27865 w 83622"/>
                <a:gd name="connsiteY13" fmla="*/ 26420 h 97542"/>
                <a:gd name="connsiteX14" fmla="*/ 58212 w 83622"/>
                <a:gd name="connsiteY14" fmla="*/ 4819 h 97542"/>
                <a:gd name="connsiteX15" fmla="*/ 76757 w 83622"/>
                <a:gd name="connsiteY15" fmla="*/ 13594 h 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622" h="97542">
                  <a:moveTo>
                    <a:pt x="76757" y="13594"/>
                  </a:moveTo>
                  <a:cubicBezTo>
                    <a:pt x="73048" y="13594"/>
                    <a:pt x="70351" y="13594"/>
                    <a:pt x="67316" y="16294"/>
                  </a:cubicBezTo>
                  <a:cubicBezTo>
                    <a:pt x="63607" y="19670"/>
                    <a:pt x="63270" y="23382"/>
                    <a:pt x="63270" y="24732"/>
                  </a:cubicBezTo>
                  <a:cubicBezTo>
                    <a:pt x="63270" y="30133"/>
                    <a:pt x="67316" y="32495"/>
                    <a:pt x="71362" y="32495"/>
                  </a:cubicBezTo>
                  <a:cubicBezTo>
                    <a:pt x="77432" y="32495"/>
                    <a:pt x="83164" y="27095"/>
                    <a:pt x="83164" y="18657"/>
                  </a:cubicBezTo>
                  <a:cubicBezTo>
                    <a:pt x="83164" y="8194"/>
                    <a:pt x="73048" y="94"/>
                    <a:pt x="57875" y="94"/>
                  </a:cubicBezTo>
                  <a:cubicBezTo>
                    <a:pt x="28877" y="94"/>
                    <a:pt x="216" y="30807"/>
                    <a:pt x="216" y="61184"/>
                  </a:cubicBezTo>
                  <a:cubicBezTo>
                    <a:pt x="216" y="80760"/>
                    <a:pt x="12692" y="97636"/>
                    <a:pt x="35284" y="97636"/>
                  </a:cubicBezTo>
                  <a:cubicBezTo>
                    <a:pt x="65967" y="97636"/>
                    <a:pt x="83838" y="74685"/>
                    <a:pt x="83838" y="72322"/>
                  </a:cubicBezTo>
                  <a:cubicBezTo>
                    <a:pt x="83838" y="70972"/>
                    <a:pt x="82827" y="69285"/>
                    <a:pt x="81478" y="69285"/>
                  </a:cubicBezTo>
                  <a:cubicBezTo>
                    <a:pt x="80129" y="69285"/>
                    <a:pt x="79792" y="69959"/>
                    <a:pt x="78443" y="71647"/>
                  </a:cubicBezTo>
                  <a:cubicBezTo>
                    <a:pt x="61584" y="92911"/>
                    <a:pt x="37981" y="92911"/>
                    <a:pt x="35621" y="92911"/>
                  </a:cubicBezTo>
                  <a:cubicBezTo>
                    <a:pt x="22133" y="92911"/>
                    <a:pt x="16064" y="82448"/>
                    <a:pt x="16064" y="69285"/>
                  </a:cubicBezTo>
                  <a:cubicBezTo>
                    <a:pt x="16064" y="60509"/>
                    <a:pt x="20447" y="39583"/>
                    <a:pt x="27865" y="26420"/>
                  </a:cubicBezTo>
                  <a:cubicBezTo>
                    <a:pt x="34609" y="13932"/>
                    <a:pt x="46411" y="4819"/>
                    <a:pt x="58212" y="4819"/>
                  </a:cubicBezTo>
                  <a:cubicBezTo>
                    <a:pt x="65293" y="4819"/>
                    <a:pt x="73723" y="7519"/>
                    <a:pt x="76757" y="13594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20B2AB-1EF1-E70A-C613-E960BF2C2D54}"/>
                </a:ext>
              </a:extLst>
            </p:cNvPr>
            <p:cNvSpPr/>
            <p:nvPr/>
          </p:nvSpPr>
          <p:spPr>
            <a:xfrm flipV="1">
              <a:off x="10669878" y="2359880"/>
              <a:ext cx="252383" cy="145807"/>
            </a:xfrm>
            <a:custGeom>
              <a:avLst/>
              <a:gdLst>
                <a:gd name="connsiteX0" fmla="*/ 127 w 252383"/>
                <a:gd name="connsiteY0" fmla="*/ 40 h 145807"/>
                <a:gd name="connsiteX1" fmla="*/ 252510 w 252383"/>
                <a:gd name="connsiteY1" fmla="*/ 145848 h 1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383" h="145807">
                  <a:moveTo>
                    <a:pt x="127" y="40"/>
                  </a:moveTo>
                  <a:lnTo>
                    <a:pt x="252510" y="145848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C36257-AA7D-71FE-1B97-38E48073EBAB}"/>
                </a:ext>
              </a:extLst>
            </p:cNvPr>
            <p:cNvSpPr/>
            <p:nvPr/>
          </p:nvSpPr>
          <p:spPr>
            <a:xfrm>
              <a:off x="10617957" y="2480710"/>
              <a:ext cx="70221" cy="55015"/>
            </a:xfrm>
            <a:custGeom>
              <a:avLst/>
              <a:gdLst>
                <a:gd name="connsiteX0" fmla="*/ 0 w 70221"/>
                <a:gd name="connsiteY0" fmla="*/ 55016 h 55015"/>
                <a:gd name="connsiteX1" fmla="*/ 70221 w 70221"/>
                <a:gd name="connsiteY1" fmla="*/ 43286 h 55015"/>
                <a:gd name="connsiteX2" fmla="*/ 45253 w 70221"/>
                <a:gd name="connsiteY2" fmla="*/ 0 h 55015"/>
                <a:gd name="connsiteX3" fmla="*/ 0 w 70221"/>
                <a:gd name="connsiteY3" fmla="*/ 55016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1" h="55015">
                  <a:moveTo>
                    <a:pt x="0" y="55016"/>
                  </a:moveTo>
                  <a:cubicBezTo>
                    <a:pt x="17113" y="49024"/>
                    <a:pt x="47109" y="43202"/>
                    <a:pt x="70221" y="43286"/>
                  </a:cubicBezTo>
                  <a:lnTo>
                    <a:pt x="45253" y="0"/>
                  </a:lnTo>
                  <a:cubicBezTo>
                    <a:pt x="33708" y="20083"/>
                    <a:pt x="13725" y="43202"/>
                    <a:pt x="0" y="55016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88EDFD-25E5-623B-80BD-B95D1EC81808}"/>
                </a:ext>
              </a:extLst>
            </p:cNvPr>
            <p:cNvSpPr/>
            <p:nvPr/>
          </p:nvSpPr>
          <p:spPr>
            <a:xfrm>
              <a:off x="10904063" y="2329840"/>
              <a:ext cx="70199" cy="55015"/>
            </a:xfrm>
            <a:custGeom>
              <a:avLst/>
              <a:gdLst>
                <a:gd name="connsiteX0" fmla="*/ 70199 w 70199"/>
                <a:gd name="connsiteY0" fmla="*/ 0 h 55015"/>
                <a:gd name="connsiteX1" fmla="*/ 0 w 70199"/>
                <a:gd name="connsiteY1" fmla="*/ 11729 h 55015"/>
                <a:gd name="connsiteX2" fmla="*/ 24946 w 70199"/>
                <a:gd name="connsiteY2" fmla="*/ 55016 h 55015"/>
                <a:gd name="connsiteX3" fmla="*/ 70199 w 70199"/>
                <a:gd name="connsiteY3" fmla="*/ 0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99" h="55015">
                  <a:moveTo>
                    <a:pt x="70199" y="0"/>
                  </a:moveTo>
                  <a:cubicBezTo>
                    <a:pt x="53086" y="5992"/>
                    <a:pt x="23090" y="11814"/>
                    <a:pt x="0" y="11729"/>
                  </a:cubicBezTo>
                  <a:lnTo>
                    <a:pt x="24946" y="55016"/>
                  </a:lnTo>
                  <a:cubicBezTo>
                    <a:pt x="36405" y="34933"/>
                    <a:pt x="56474" y="11814"/>
                    <a:pt x="70199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2D3F72-4261-A8BE-487A-DA58F2974E73}"/>
                </a:ext>
              </a:extLst>
            </p:cNvPr>
            <p:cNvSpPr/>
            <p:nvPr/>
          </p:nvSpPr>
          <p:spPr>
            <a:xfrm>
              <a:off x="10693311" y="2326810"/>
              <a:ext cx="87331" cy="97542"/>
            </a:xfrm>
            <a:custGeom>
              <a:avLst/>
              <a:gdLst>
                <a:gd name="connsiteX0" fmla="*/ 12691 w 87331"/>
                <a:gd name="connsiteY0" fmla="*/ 82434 h 97542"/>
                <a:gd name="connsiteX1" fmla="*/ 10668 w 87331"/>
                <a:gd name="connsiteY1" fmla="*/ 91884 h 97542"/>
                <a:gd name="connsiteX2" fmla="*/ 17075 w 87331"/>
                <a:gd name="connsiteY2" fmla="*/ 97622 h 97542"/>
                <a:gd name="connsiteX3" fmla="*/ 25167 w 87331"/>
                <a:gd name="connsiteY3" fmla="*/ 91547 h 97542"/>
                <a:gd name="connsiteX4" fmla="*/ 33597 w 87331"/>
                <a:gd name="connsiteY4" fmla="*/ 57458 h 97542"/>
                <a:gd name="connsiteX5" fmla="*/ 40340 w 87331"/>
                <a:gd name="connsiteY5" fmla="*/ 29444 h 97542"/>
                <a:gd name="connsiteX6" fmla="*/ 52479 w 87331"/>
                <a:gd name="connsiteY6" fmla="*/ 11893 h 97542"/>
                <a:gd name="connsiteX7" fmla="*/ 69675 w 87331"/>
                <a:gd name="connsiteY7" fmla="*/ 4805 h 97542"/>
                <a:gd name="connsiteX8" fmla="*/ 78780 w 87331"/>
                <a:gd name="connsiteY8" fmla="*/ 7505 h 97542"/>
                <a:gd name="connsiteX9" fmla="*/ 67653 w 87331"/>
                <a:gd name="connsiteY9" fmla="*/ 19319 h 97542"/>
                <a:gd name="connsiteX10" fmla="*/ 75745 w 87331"/>
                <a:gd name="connsiteY10" fmla="*/ 26744 h 97542"/>
                <a:gd name="connsiteX11" fmla="*/ 87546 w 87331"/>
                <a:gd name="connsiteY11" fmla="*/ 13918 h 97542"/>
                <a:gd name="connsiteX12" fmla="*/ 69675 w 87331"/>
                <a:gd name="connsiteY12" fmla="*/ 80 h 97542"/>
                <a:gd name="connsiteX13" fmla="*/ 42364 w 87331"/>
                <a:gd name="connsiteY13" fmla="*/ 16618 h 97542"/>
                <a:gd name="connsiteX14" fmla="*/ 22469 w 87331"/>
                <a:gd name="connsiteY14" fmla="*/ 80 h 97542"/>
                <a:gd name="connsiteX15" fmla="*/ 6622 w 87331"/>
                <a:gd name="connsiteY15" fmla="*/ 12231 h 97542"/>
                <a:gd name="connsiteX16" fmla="*/ 215 w 87331"/>
                <a:gd name="connsiteY16" fmla="*/ 33157 h 97542"/>
                <a:gd name="connsiteX17" fmla="*/ 2576 w 87331"/>
                <a:gd name="connsiteY17" fmla="*/ 35519 h 97542"/>
                <a:gd name="connsiteX18" fmla="*/ 6285 w 87331"/>
                <a:gd name="connsiteY18" fmla="*/ 30456 h 97542"/>
                <a:gd name="connsiteX19" fmla="*/ 22132 w 87331"/>
                <a:gd name="connsiteY19" fmla="*/ 4805 h 97542"/>
                <a:gd name="connsiteX20" fmla="*/ 28539 w 87331"/>
                <a:gd name="connsiteY20" fmla="*/ 14593 h 97542"/>
                <a:gd name="connsiteX21" fmla="*/ 25167 w 87331"/>
                <a:gd name="connsiteY21" fmla="*/ 32819 h 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331" h="97542">
                  <a:moveTo>
                    <a:pt x="12691" y="82434"/>
                  </a:moveTo>
                  <a:cubicBezTo>
                    <a:pt x="12017" y="85809"/>
                    <a:pt x="10668" y="90872"/>
                    <a:pt x="10668" y="91884"/>
                  </a:cubicBezTo>
                  <a:cubicBezTo>
                    <a:pt x="10668" y="95597"/>
                    <a:pt x="13703" y="97622"/>
                    <a:pt x="17075" y="97622"/>
                  </a:cubicBezTo>
                  <a:cubicBezTo>
                    <a:pt x="19772" y="97622"/>
                    <a:pt x="23481" y="95935"/>
                    <a:pt x="25167" y="91547"/>
                  </a:cubicBezTo>
                  <a:cubicBezTo>
                    <a:pt x="25504" y="90872"/>
                    <a:pt x="32585" y="61508"/>
                    <a:pt x="33597" y="57458"/>
                  </a:cubicBezTo>
                  <a:cubicBezTo>
                    <a:pt x="35283" y="50370"/>
                    <a:pt x="39329" y="35519"/>
                    <a:pt x="40340" y="29444"/>
                  </a:cubicBezTo>
                  <a:cubicBezTo>
                    <a:pt x="41352" y="26744"/>
                    <a:pt x="47421" y="16618"/>
                    <a:pt x="52479" y="11893"/>
                  </a:cubicBezTo>
                  <a:cubicBezTo>
                    <a:pt x="54165" y="10543"/>
                    <a:pt x="60572" y="4805"/>
                    <a:pt x="69675" y="4805"/>
                  </a:cubicBezTo>
                  <a:cubicBezTo>
                    <a:pt x="75408" y="4805"/>
                    <a:pt x="78443" y="7505"/>
                    <a:pt x="78780" y="7505"/>
                  </a:cubicBezTo>
                  <a:cubicBezTo>
                    <a:pt x="72373" y="8518"/>
                    <a:pt x="67653" y="13581"/>
                    <a:pt x="67653" y="19319"/>
                  </a:cubicBezTo>
                  <a:cubicBezTo>
                    <a:pt x="67653" y="22693"/>
                    <a:pt x="70013" y="26744"/>
                    <a:pt x="75745" y="26744"/>
                  </a:cubicBezTo>
                  <a:cubicBezTo>
                    <a:pt x="81477" y="26744"/>
                    <a:pt x="87546" y="21681"/>
                    <a:pt x="87546" y="13918"/>
                  </a:cubicBezTo>
                  <a:cubicBezTo>
                    <a:pt x="87546" y="6493"/>
                    <a:pt x="80803" y="80"/>
                    <a:pt x="69675" y="80"/>
                  </a:cubicBezTo>
                  <a:cubicBezTo>
                    <a:pt x="55851" y="80"/>
                    <a:pt x="46410" y="10543"/>
                    <a:pt x="42364" y="16618"/>
                  </a:cubicBezTo>
                  <a:cubicBezTo>
                    <a:pt x="40340" y="6830"/>
                    <a:pt x="32585" y="80"/>
                    <a:pt x="22469" y="80"/>
                  </a:cubicBezTo>
                  <a:cubicBezTo>
                    <a:pt x="12691" y="80"/>
                    <a:pt x="8645" y="8518"/>
                    <a:pt x="6622" y="12231"/>
                  </a:cubicBezTo>
                  <a:cubicBezTo>
                    <a:pt x="2913" y="19656"/>
                    <a:pt x="215" y="32482"/>
                    <a:pt x="215" y="33157"/>
                  </a:cubicBezTo>
                  <a:cubicBezTo>
                    <a:pt x="215" y="35519"/>
                    <a:pt x="2238" y="35519"/>
                    <a:pt x="2576" y="35519"/>
                  </a:cubicBezTo>
                  <a:cubicBezTo>
                    <a:pt x="4936" y="35519"/>
                    <a:pt x="4936" y="35182"/>
                    <a:pt x="6285" y="30456"/>
                  </a:cubicBezTo>
                  <a:cubicBezTo>
                    <a:pt x="9994" y="15268"/>
                    <a:pt x="14377" y="4805"/>
                    <a:pt x="22132" y="4805"/>
                  </a:cubicBezTo>
                  <a:cubicBezTo>
                    <a:pt x="25504" y="4805"/>
                    <a:pt x="28539" y="6493"/>
                    <a:pt x="28539" y="14593"/>
                  </a:cubicBezTo>
                  <a:cubicBezTo>
                    <a:pt x="28539" y="19319"/>
                    <a:pt x="27864" y="21681"/>
                    <a:pt x="25167" y="32819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942334"/>
      </p:ext>
    </p:extLst>
  </p:cSld>
  <p:clrMapOvr>
    <a:masterClrMapping/>
  </p:clrMapOvr>
  <p:transition spd="slow" advTm="13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634931" y="2778206"/>
            <a:ext cx="1651000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1EDAA6-D604-0F2A-AEEB-681A38FA41B0}"/>
              </a:ext>
            </a:extLst>
          </p:cNvPr>
          <p:cNvSpPr/>
          <p:nvPr/>
        </p:nvSpPr>
        <p:spPr>
          <a:xfrm>
            <a:off x="3779799" y="3037905"/>
            <a:ext cx="671748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627CDD-6C13-87B7-0487-416E96E61BE9}"/>
              </a:ext>
            </a:extLst>
          </p:cNvPr>
          <p:cNvGrpSpPr/>
          <p:nvPr/>
        </p:nvGrpSpPr>
        <p:grpSpPr>
          <a:xfrm>
            <a:off x="9103040" y="3282725"/>
            <a:ext cx="1546219" cy="819018"/>
            <a:chOff x="8761332" y="2535726"/>
            <a:chExt cx="1856538" cy="98339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FC938E-9027-44F3-3D6D-4624EC91105F}"/>
                </a:ext>
              </a:extLst>
            </p:cNvPr>
            <p:cNvSpPr/>
            <p:nvPr/>
          </p:nvSpPr>
          <p:spPr>
            <a:xfrm>
              <a:off x="8863998" y="3382086"/>
              <a:ext cx="112282" cy="137031"/>
            </a:xfrm>
            <a:custGeom>
              <a:avLst/>
              <a:gdLst>
                <a:gd name="connsiteX0" fmla="*/ 16653 w 112282"/>
                <a:gd name="connsiteY0" fmla="*/ 121635 h 137031"/>
                <a:gd name="connsiteX1" fmla="*/ 4852 w 112282"/>
                <a:gd name="connsiteY1" fmla="*/ 130410 h 137031"/>
                <a:gd name="connsiteX2" fmla="*/ 131 w 112282"/>
                <a:gd name="connsiteY2" fmla="*/ 134460 h 137031"/>
                <a:gd name="connsiteX3" fmla="*/ 2829 w 112282"/>
                <a:gd name="connsiteY3" fmla="*/ 137160 h 137031"/>
                <a:gd name="connsiteX4" fmla="*/ 20699 w 112282"/>
                <a:gd name="connsiteY4" fmla="*/ 136485 h 137031"/>
                <a:gd name="connsiteX5" fmla="*/ 42279 w 112282"/>
                <a:gd name="connsiteY5" fmla="*/ 137160 h 137031"/>
                <a:gd name="connsiteX6" fmla="*/ 45988 w 112282"/>
                <a:gd name="connsiteY6" fmla="*/ 132773 h 137031"/>
                <a:gd name="connsiteX7" fmla="*/ 40931 w 112282"/>
                <a:gd name="connsiteY7" fmla="*/ 130410 h 137031"/>
                <a:gd name="connsiteX8" fmla="*/ 30141 w 112282"/>
                <a:gd name="connsiteY8" fmla="*/ 127035 h 137031"/>
                <a:gd name="connsiteX9" fmla="*/ 40593 w 112282"/>
                <a:gd name="connsiteY9" fmla="*/ 83833 h 137031"/>
                <a:gd name="connsiteX10" fmla="*/ 60488 w 112282"/>
                <a:gd name="connsiteY10" fmla="*/ 97671 h 137031"/>
                <a:gd name="connsiteX11" fmla="*/ 112414 w 112282"/>
                <a:gd name="connsiteY11" fmla="*/ 34555 h 137031"/>
                <a:gd name="connsiteX12" fmla="*/ 83753 w 112282"/>
                <a:gd name="connsiteY12" fmla="*/ 129 h 137031"/>
                <a:gd name="connsiteX13" fmla="*/ 55430 w 112282"/>
                <a:gd name="connsiteY13" fmla="*/ 16330 h 137031"/>
                <a:gd name="connsiteX14" fmla="*/ 36210 w 112282"/>
                <a:gd name="connsiteY14" fmla="*/ 129 h 137031"/>
                <a:gd name="connsiteX15" fmla="*/ 20362 w 112282"/>
                <a:gd name="connsiteY15" fmla="*/ 12279 h 137031"/>
                <a:gd name="connsiteX16" fmla="*/ 13619 w 112282"/>
                <a:gd name="connsiteY16" fmla="*/ 33205 h 137031"/>
                <a:gd name="connsiteX17" fmla="*/ 15979 w 112282"/>
                <a:gd name="connsiteY17" fmla="*/ 35568 h 137031"/>
                <a:gd name="connsiteX18" fmla="*/ 19688 w 112282"/>
                <a:gd name="connsiteY18" fmla="*/ 30505 h 137031"/>
                <a:gd name="connsiteX19" fmla="*/ 35536 w 112282"/>
                <a:gd name="connsiteY19" fmla="*/ 4854 h 137031"/>
                <a:gd name="connsiteX20" fmla="*/ 42279 w 112282"/>
                <a:gd name="connsiteY20" fmla="*/ 14642 h 137031"/>
                <a:gd name="connsiteX21" fmla="*/ 40593 w 112282"/>
                <a:gd name="connsiteY21" fmla="*/ 25780 h 137031"/>
                <a:gd name="connsiteX22" fmla="*/ 54418 w 112282"/>
                <a:gd name="connsiteY22" fmla="*/ 28143 h 137031"/>
                <a:gd name="connsiteX23" fmla="*/ 65545 w 112282"/>
                <a:gd name="connsiteY23" fmla="*/ 12954 h 137031"/>
                <a:gd name="connsiteX24" fmla="*/ 83079 w 112282"/>
                <a:gd name="connsiteY24" fmla="*/ 4854 h 137031"/>
                <a:gd name="connsiteX25" fmla="*/ 96904 w 112282"/>
                <a:gd name="connsiteY25" fmla="*/ 25105 h 137031"/>
                <a:gd name="connsiteX26" fmla="*/ 85776 w 112282"/>
                <a:gd name="connsiteY26" fmla="*/ 70670 h 137031"/>
                <a:gd name="connsiteX27" fmla="*/ 60150 w 112282"/>
                <a:gd name="connsiteY27" fmla="*/ 92946 h 137031"/>
                <a:gd name="connsiteX28" fmla="*/ 43291 w 112282"/>
                <a:gd name="connsiteY28" fmla="*/ 73707 h 137031"/>
                <a:gd name="connsiteX29" fmla="*/ 43965 w 112282"/>
                <a:gd name="connsiteY29" fmla="*/ 70332 h 13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82" h="137031">
                  <a:moveTo>
                    <a:pt x="16653" y="121635"/>
                  </a:moveTo>
                  <a:cubicBezTo>
                    <a:pt x="14967" y="129060"/>
                    <a:pt x="14293" y="130410"/>
                    <a:pt x="4852" y="130410"/>
                  </a:cubicBezTo>
                  <a:cubicBezTo>
                    <a:pt x="2491" y="130410"/>
                    <a:pt x="131" y="130410"/>
                    <a:pt x="131" y="134460"/>
                  </a:cubicBezTo>
                  <a:cubicBezTo>
                    <a:pt x="131" y="136148"/>
                    <a:pt x="1143" y="137160"/>
                    <a:pt x="2829" y="137160"/>
                  </a:cubicBezTo>
                  <a:cubicBezTo>
                    <a:pt x="8561" y="137160"/>
                    <a:pt x="14967" y="136485"/>
                    <a:pt x="20699" y="136485"/>
                  </a:cubicBezTo>
                  <a:cubicBezTo>
                    <a:pt x="28118" y="136485"/>
                    <a:pt x="35198" y="137160"/>
                    <a:pt x="42279" y="137160"/>
                  </a:cubicBezTo>
                  <a:cubicBezTo>
                    <a:pt x="43291" y="137160"/>
                    <a:pt x="45988" y="137160"/>
                    <a:pt x="45988" y="132773"/>
                  </a:cubicBezTo>
                  <a:cubicBezTo>
                    <a:pt x="45988" y="130410"/>
                    <a:pt x="43965" y="130410"/>
                    <a:pt x="40931" y="130410"/>
                  </a:cubicBezTo>
                  <a:cubicBezTo>
                    <a:pt x="30141" y="130410"/>
                    <a:pt x="30141" y="129060"/>
                    <a:pt x="30141" y="127035"/>
                  </a:cubicBezTo>
                  <a:cubicBezTo>
                    <a:pt x="30141" y="124335"/>
                    <a:pt x="39245" y="89233"/>
                    <a:pt x="40593" y="83833"/>
                  </a:cubicBezTo>
                  <a:cubicBezTo>
                    <a:pt x="43291" y="90246"/>
                    <a:pt x="49360" y="97671"/>
                    <a:pt x="60488" y="97671"/>
                  </a:cubicBezTo>
                  <a:cubicBezTo>
                    <a:pt x="85439" y="97671"/>
                    <a:pt x="112414" y="66282"/>
                    <a:pt x="112414" y="34555"/>
                  </a:cubicBezTo>
                  <a:cubicBezTo>
                    <a:pt x="112414" y="14305"/>
                    <a:pt x="99938" y="129"/>
                    <a:pt x="83753" y="129"/>
                  </a:cubicBezTo>
                  <a:cubicBezTo>
                    <a:pt x="72963" y="129"/>
                    <a:pt x="62510" y="7892"/>
                    <a:pt x="55430" y="16330"/>
                  </a:cubicBezTo>
                  <a:cubicBezTo>
                    <a:pt x="53407" y="4517"/>
                    <a:pt x="43965" y="129"/>
                    <a:pt x="36210" y="129"/>
                  </a:cubicBezTo>
                  <a:cubicBezTo>
                    <a:pt x="26094" y="129"/>
                    <a:pt x="22048" y="8567"/>
                    <a:pt x="20362" y="12279"/>
                  </a:cubicBezTo>
                  <a:cubicBezTo>
                    <a:pt x="16316" y="19705"/>
                    <a:pt x="13619" y="32530"/>
                    <a:pt x="13619" y="33205"/>
                  </a:cubicBezTo>
                  <a:cubicBezTo>
                    <a:pt x="13619" y="35568"/>
                    <a:pt x="15642" y="35568"/>
                    <a:pt x="15979" y="35568"/>
                  </a:cubicBezTo>
                  <a:cubicBezTo>
                    <a:pt x="18339" y="35568"/>
                    <a:pt x="18339" y="35231"/>
                    <a:pt x="19688" y="30505"/>
                  </a:cubicBezTo>
                  <a:cubicBezTo>
                    <a:pt x="23397" y="15317"/>
                    <a:pt x="27780" y="4854"/>
                    <a:pt x="35536" y="4854"/>
                  </a:cubicBezTo>
                  <a:cubicBezTo>
                    <a:pt x="39245" y="4854"/>
                    <a:pt x="42279" y="6542"/>
                    <a:pt x="42279" y="14642"/>
                  </a:cubicBezTo>
                  <a:cubicBezTo>
                    <a:pt x="42279" y="19705"/>
                    <a:pt x="41605" y="22067"/>
                    <a:pt x="40593" y="25780"/>
                  </a:cubicBezTo>
                  <a:close/>
                  <a:moveTo>
                    <a:pt x="54418" y="28143"/>
                  </a:moveTo>
                  <a:cubicBezTo>
                    <a:pt x="55767" y="22405"/>
                    <a:pt x="61836" y="16330"/>
                    <a:pt x="65545" y="12954"/>
                  </a:cubicBezTo>
                  <a:cubicBezTo>
                    <a:pt x="73300" y="6542"/>
                    <a:pt x="79370" y="4854"/>
                    <a:pt x="83079" y="4854"/>
                  </a:cubicBezTo>
                  <a:cubicBezTo>
                    <a:pt x="91509" y="4854"/>
                    <a:pt x="96904" y="12279"/>
                    <a:pt x="96904" y="25105"/>
                  </a:cubicBezTo>
                  <a:cubicBezTo>
                    <a:pt x="96904" y="37931"/>
                    <a:pt x="89823" y="62569"/>
                    <a:pt x="85776" y="70670"/>
                  </a:cubicBezTo>
                  <a:cubicBezTo>
                    <a:pt x="78358" y="85858"/>
                    <a:pt x="68243" y="92946"/>
                    <a:pt x="60150" y="92946"/>
                  </a:cubicBezTo>
                  <a:cubicBezTo>
                    <a:pt x="45988" y="92946"/>
                    <a:pt x="43291" y="75057"/>
                    <a:pt x="43291" y="73707"/>
                  </a:cubicBezTo>
                  <a:cubicBezTo>
                    <a:pt x="43291" y="73370"/>
                    <a:pt x="43291" y="73032"/>
                    <a:pt x="43965" y="7033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91C366-1FE9-7CA9-343B-CFD138650A7E}"/>
                </a:ext>
              </a:extLst>
            </p:cNvPr>
            <p:cNvSpPr/>
            <p:nvPr/>
          </p:nvSpPr>
          <p:spPr>
            <a:xfrm flipV="1">
              <a:off x="8782818" y="2558677"/>
              <a:ext cx="1779665" cy="737894"/>
            </a:xfrm>
            <a:custGeom>
              <a:avLst/>
              <a:gdLst>
                <a:gd name="connsiteX0" fmla="*/ 127 w 1779665"/>
                <a:gd name="connsiteY0" fmla="*/ 86 h 737894"/>
                <a:gd name="connsiteX1" fmla="*/ 1779793 w 1779665"/>
                <a:gd name="connsiteY1" fmla="*/ 737981 h 73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9665" h="737894">
                  <a:moveTo>
                    <a:pt x="127" y="86"/>
                  </a:moveTo>
                  <a:lnTo>
                    <a:pt x="1779793" y="737981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932902-CFE8-E931-D693-40116A355ECB}"/>
                </a:ext>
              </a:extLst>
            </p:cNvPr>
            <p:cNvSpPr/>
            <p:nvPr/>
          </p:nvSpPr>
          <p:spPr>
            <a:xfrm>
              <a:off x="10546808" y="2535726"/>
              <a:ext cx="71062" cy="48686"/>
            </a:xfrm>
            <a:custGeom>
              <a:avLst/>
              <a:gdLst>
                <a:gd name="connsiteX0" fmla="*/ 71063 w 71062"/>
                <a:gd name="connsiteY0" fmla="*/ 0 h 48686"/>
                <a:gd name="connsiteX1" fmla="*/ 0 w 71062"/>
                <a:gd name="connsiteY1" fmla="*/ 2447 h 48686"/>
                <a:gd name="connsiteX2" fmla="*/ 19055 w 71062"/>
                <a:gd name="connsiteY2" fmla="*/ 48687 h 48686"/>
                <a:gd name="connsiteX3" fmla="*/ 71063 w 71062"/>
                <a:gd name="connsiteY3" fmla="*/ 0 h 4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62" h="48686">
                  <a:moveTo>
                    <a:pt x="71063" y="0"/>
                  </a:moveTo>
                  <a:cubicBezTo>
                    <a:pt x="53345" y="3713"/>
                    <a:pt x="22918" y="5569"/>
                    <a:pt x="0" y="2447"/>
                  </a:cubicBezTo>
                  <a:lnTo>
                    <a:pt x="19055" y="48687"/>
                  </a:lnTo>
                  <a:cubicBezTo>
                    <a:pt x="33125" y="30207"/>
                    <a:pt x="55978" y="9872"/>
                    <a:pt x="71063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7299437-F556-E184-728E-649A5AAC51C6}"/>
                </a:ext>
              </a:extLst>
            </p:cNvPr>
            <p:cNvSpPr/>
            <p:nvPr/>
          </p:nvSpPr>
          <p:spPr>
            <a:xfrm flipV="1">
              <a:off x="9684873" y="2987577"/>
              <a:ext cx="49566" cy="308995"/>
            </a:xfrm>
            <a:custGeom>
              <a:avLst/>
              <a:gdLst>
                <a:gd name="connsiteX0" fmla="*/ 49694 w 49566"/>
                <a:gd name="connsiteY0" fmla="*/ 106 h 308995"/>
                <a:gd name="connsiteX1" fmla="*/ 127 w 49566"/>
                <a:gd name="connsiteY1" fmla="*/ 309101 h 30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66" h="308995">
                  <a:moveTo>
                    <a:pt x="49694" y="106"/>
                  </a:moveTo>
                  <a:cubicBezTo>
                    <a:pt x="49694" y="125156"/>
                    <a:pt x="24996" y="249024"/>
                    <a:pt x="127" y="309101"/>
                  </a:cubicBez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B8909B-0FCB-1F00-4C50-2D276882773B}"/>
                </a:ext>
              </a:extLst>
            </p:cNvPr>
            <p:cNvSpPr/>
            <p:nvPr/>
          </p:nvSpPr>
          <p:spPr>
            <a:xfrm>
              <a:off x="9661947" y="2932142"/>
              <a:ext cx="48554" cy="71132"/>
            </a:xfrm>
            <a:custGeom>
              <a:avLst/>
              <a:gdLst>
                <a:gd name="connsiteX0" fmla="*/ 0 w 48554"/>
                <a:gd name="connsiteY0" fmla="*/ 0 h 71132"/>
                <a:gd name="connsiteX1" fmla="*/ 2352 w 48554"/>
                <a:gd name="connsiteY1" fmla="*/ 71132 h 71132"/>
                <a:gd name="connsiteX2" fmla="*/ 48555 w 48554"/>
                <a:gd name="connsiteY2" fmla="*/ 52059 h 71132"/>
                <a:gd name="connsiteX3" fmla="*/ 0 w 48554"/>
                <a:gd name="connsiteY3" fmla="*/ 0 h 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54" h="71132">
                  <a:moveTo>
                    <a:pt x="0" y="0"/>
                  </a:moveTo>
                  <a:cubicBezTo>
                    <a:pt x="3712" y="17626"/>
                    <a:pt x="5481" y="48170"/>
                    <a:pt x="2352" y="71132"/>
                  </a:cubicBezTo>
                  <a:lnTo>
                    <a:pt x="48555" y="52059"/>
                  </a:lnTo>
                  <a:cubicBezTo>
                    <a:pt x="30169" y="37975"/>
                    <a:pt x="9862" y="15099"/>
                    <a:pt x="0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02E5B9-E8F2-84FD-BBAD-2FD7CD4ACFEF}"/>
                </a:ext>
              </a:extLst>
            </p:cNvPr>
            <p:cNvSpPr/>
            <p:nvPr/>
          </p:nvSpPr>
          <p:spPr>
            <a:xfrm>
              <a:off x="9737290" y="2917304"/>
              <a:ext cx="112957" cy="193734"/>
            </a:xfrm>
            <a:custGeom>
              <a:avLst/>
              <a:gdLst>
                <a:gd name="connsiteX0" fmla="*/ 83793 w 112957"/>
                <a:gd name="connsiteY0" fmla="*/ 5510 h 193734"/>
                <a:gd name="connsiteX1" fmla="*/ 84467 w 112957"/>
                <a:gd name="connsiteY1" fmla="*/ 2473 h 193734"/>
                <a:gd name="connsiteX2" fmla="*/ 81770 w 112957"/>
                <a:gd name="connsiteY2" fmla="*/ 110 h 193734"/>
                <a:gd name="connsiteX3" fmla="*/ 78398 w 112957"/>
                <a:gd name="connsiteY3" fmla="*/ 4498 h 193734"/>
                <a:gd name="connsiteX4" fmla="*/ 65922 w 112957"/>
                <a:gd name="connsiteY4" fmla="*/ 54112 h 193734"/>
                <a:gd name="connsiteX5" fmla="*/ 171 w 112957"/>
                <a:gd name="connsiteY5" fmla="*/ 113178 h 193734"/>
                <a:gd name="connsiteX6" fmla="*/ 41645 w 112957"/>
                <a:gd name="connsiteY6" fmla="*/ 152330 h 193734"/>
                <a:gd name="connsiteX7" fmla="*/ 36587 w 112957"/>
                <a:gd name="connsiteY7" fmla="*/ 172581 h 193734"/>
                <a:gd name="connsiteX8" fmla="*/ 31866 w 112957"/>
                <a:gd name="connsiteY8" fmla="*/ 191482 h 193734"/>
                <a:gd name="connsiteX9" fmla="*/ 34564 w 112957"/>
                <a:gd name="connsiteY9" fmla="*/ 193844 h 193734"/>
                <a:gd name="connsiteX10" fmla="*/ 36587 w 112957"/>
                <a:gd name="connsiteY10" fmla="*/ 192832 h 193734"/>
                <a:gd name="connsiteX11" fmla="*/ 38947 w 112957"/>
                <a:gd name="connsiteY11" fmla="*/ 184394 h 193734"/>
                <a:gd name="connsiteX12" fmla="*/ 47040 w 112957"/>
                <a:gd name="connsiteY12" fmla="*/ 152330 h 193734"/>
                <a:gd name="connsiteX13" fmla="*/ 113128 w 112957"/>
                <a:gd name="connsiteY13" fmla="*/ 93264 h 193734"/>
                <a:gd name="connsiteX14" fmla="*/ 71654 w 112957"/>
                <a:gd name="connsiteY14" fmla="*/ 54112 h 193734"/>
                <a:gd name="connsiteX15" fmla="*/ 42656 w 112957"/>
                <a:gd name="connsiteY15" fmla="*/ 147605 h 193734"/>
                <a:gd name="connsiteX16" fmla="*/ 14333 w 112957"/>
                <a:gd name="connsiteY16" fmla="*/ 117903 h 193734"/>
                <a:gd name="connsiteX17" fmla="*/ 64911 w 112957"/>
                <a:gd name="connsiteY17" fmla="*/ 58838 h 193734"/>
                <a:gd name="connsiteX18" fmla="*/ 70306 w 112957"/>
                <a:gd name="connsiteY18" fmla="*/ 58838 h 193734"/>
                <a:gd name="connsiteX19" fmla="*/ 98966 w 112957"/>
                <a:gd name="connsiteY19" fmla="*/ 88539 h 193734"/>
                <a:gd name="connsiteX20" fmla="*/ 48388 w 112957"/>
                <a:gd name="connsiteY20" fmla="*/ 147605 h 19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57" h="193734">
                  <a:moveTo>
                    <a:pt x="83793" y="5510"/>
                  </a:moveTo>
                  <a:cubicBezTo>
                    <a:pt x="83793" y="4835"/>
                    <a:pt x="84467" y="2473"/>
                    <a:pt x="84467" y="2473"/>
                  </a:cubicBezTo>
                  <a:cubicBezTo>
                    <a:pt x="84467" y="2135"/>
                    <a:pt x="84467" y="110"/>
                    <a:pt x="81770" y="110"/>
                  </a:cubicBezTo>
                  <a:cubicBezTo>
                    <a:pt x="79747" y="110"/>
                    <a:pt x="79409" y="785"/>
                    <a:pt x="78398" y="4498"/>
                  </a:cubicBezTo>
                  <a:lnTo>
                    <a:pt x="65922" y="54112"/>
                  </a:lnTo>
                  <a:cubicBezTo>
                    <a:pt x="31866" y="55463"/>
                    <a:pt x="171" y="83814"/>
                    <a:pt x="171" y="113178"/>
                  </a:cubicBezTo>
                  <a:cubicBezTo>
                    <a:pt x="171" y="133766"/>
                    <a:pt x="15344" y="150642"/>
                    <a:pt x="41645" y="152330"/>
                  </a:cubicBezTo>
                  <a:cubicBezTo>
                    <a:pt x="39959" y="158743"/>
                    <a:pt x="38273" y="165830"/>
                    <a:pt x="36587" y="172581"/>
                  </a:cubicBezTo>
                  <a:cubicBezTo>
                    <a:pt x="33890" y="182706"/>
                    <a:pt x="31866" y="190807"/>
                    <a:pt x="31866" y="191482"/>
                  </a:cubicBezTo>
                  <a:cubicBezTo>
                    <a:pt x="31866" y="193507"/>
                    <a:pt x="33552" y="193844"/>
                    <a:pt x="34564" y="193844"/>
                  </a:cubicBezTo>
                  <a:cubicBezTo>
                    <a:pt x="35575" y="193844"/>
                    <a:pt x="35912" y="193507"/>
                    <a:pt x="36587" y="192832"/>
                  </a:cubicBezTo>
                  <a:cubicBezTo>
                    <a:pt x="36924" y="192494"/>
                    <a:pt x="38273" y="187432"/>
                    <a:pt x="38947" y="184394"/>
                  </a:cubicBezTo>
                  <a:lnTo>
                    <a:pt x="47040" y="152330"/>
                  </a:lnTo>
                  <a:cubicBezTo>
                    <a:pt x="81770" y="150980"/>
                    <a:pt x="113128" y="121953"/>
                    <a:pt x="113128" y="93264"/>
                  </a:cubicBezTo>
                  <a:cubicBezTo>
                    <a:pt x="113128" y="76051"/>
                    <a:pt x="101664" y="56475"/>
                    <a:pt x="71654" y="54112"/>
                  </a:cubicBezTo>
                  <a:close/>
                  <a:moveTo>
                    <a:pt x="42656" y="147605"/>
                  </a:moveTo>
                  <a:cubicBezTo>
                    <a:pt x="29843" y="146930"/>
                    <a:pt x="14333" y="139167"/>
                    <a:pt x="14333" y="117903"/>
                  </a:cubicBezTo>
                  <a:cubicBezTo>
                    <a:pt x="14333" y="91914"/>
                    <a:pt x="32878" y="61875"/>
                    <a:pt x="64911" y="58838"/>
                  </a:cubicBezTo>
                  <a:close/>
                  <a:moveTo>
                    <a:pt x="70306" y="58838"/>
                  </a:moveTo>
                  <a:cubicBezTo>
                    <a:pt x="86828" y="59850"/>
                    <a:pt x="98966" y="69638"/>
                    <a:pt x="98966" y="88539"/>
                  </a:cubicBezTo>
                  <a:cubicBezTo>
                    <a:pt x="98966" y="114191"/>
                    <a:pt x="80421" y="144904"/>
                    <a:pt x="48388" y="14760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95F8CEA-9F37-F131-37B4-2EFC85AF0173}"/>
                </a:ext>
              </a:extLst>
            </p:cNvPr>
            <p:cNvSpPr/>
            <p:nvPr/>
          </p:nvSpPr>
          <p:spPr>
            <a:xfrm>
              <a:off x="10020278" y="2873036"/>
              <a:ext cx="101492" cy="141756"/>
            </a:xfrm>
            <a:custGeom>
              <a:avLst/>
              <a:gdLst>
                <a:gd name="connsiteX0" fmla="*/ 859 w 101492"/>
                <a:gd name="connsiteY0" fmla="*/ 132412 h 141756"/>
                <a:gd name="connsiteX1" fmla="*/ 184 w 101492"/>
                <a:gd name="connsiteY1" fmla="*/ 136124 h 141756"/>
                <a:gd name="connsiteX2" fmla="*/ 6253 w 101492"/>
                <a:gd name="connsiteY2" fmla="*/ 141862 h 141756"/>
                <a:gd name="connsiteX3" fmla="*/ 13672 w 101492"/>
                <a:gd name="connsiteY3" fmla="*/ 137137 h 141756"/>
                <a:gd name="connsiteX4" fmla="*/ 27496 w 101492"/>
                <a:gd name="connsiteY4" fmla="*/ 83134 h 141756"/>
                <a:gd name="connsiteX5" fmla="*/ 48739 w 101492"/>
                <a:gd name="connsiteY5" fmla="*/ 97647 h 141756"/>
                <a:gd name="connsiteX6" fmla="*/ 101677 w 101492"/>
                <a:gd name="connsiteY6" fmla="*/ 35207 h 141756"/>
                <a:gd name="connsiteX7" fmla="*/ 72005 w 101492"/>
                <a:gd name="connsiteY7" fmla="*/ 105 h 141756"/>
                <a:gd name="connsiteX8" fmla="*/ 22101 w 101492"/>
                <a:gd name="connsiteY8" fmla="*/ 48033 h 141756"/>
                <a:gd name="connsiteX9" fmla="*/ 48739 w 101492"/>
                <a:gd name="connsiteY9" fmla="*/ 92922 h 141756"/>
                <a:gd name="connsiteX10" fmla="*/ 30194 w 101492"/>
                <a:gd name="connsiteY10" fmla="*/ 73684 h 141756"/>
                <a:gd name="connsiteX11" fmla="*/ 31879 w 101492"/>
                <a:gd name="connsiteY11" fmla="*/ 65921 h 141756"/>
                <a:gd name="connsiteX12" fmla="*/ 44693 w 101492"/>
                <a:gd name="connsiteY12" fmla="*/ 25419 h 141756"/>
                <a:gd name="connsiteX13" fmla="*/ 71330 w 101492"/>
                <a:gd name="connsiteY13" fmla="*/ 4830 h 141756"/>
                <a:gd name="connsiteX14" fmla="*/ 86166 w 101492"/>
                <a:gd name="connsiteY14" fmla="*/ 26094 h 141756"/>
                <a:gd name="connsiteX15" fmla="*/ 74365 w 101492"/>
                <a:gd name="connsiteY15" fmla="*/ 72334 h 141756"/>
                <a:gd name="connsiteX16" fmla="*/ 48739 w 101492"/>
                <a:gd name="connsiteY16" fmla="*/ 92922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92" h="141756">
                  <a:moveTo>
                    <a:pt x="859" y="132412"/>
                  </a:moveTo>
                  <a:cubicBezTo>
                    <a:pt x="184" y="135112"/>
                    <a:pt x="184" y="135449"/>
                    <a:pt x="184" y="136124"/>
                  </a:cubicBezTo>
                  <a:cubicBezTo>
                    <a:pt x="184" y="139162"/>
                    <a:pt x="2544" y="141862"/>
                    <a:pt x="6253" y="141862"/>
                  </a:cubicBezTo>
                  <a:cubicBezTo>
                    <a:pt x="10637" y="141862"/>
                    <a:pt x="13334" y="137812"/>
                    <a:pt x="13672" y="137137"/>
                  </a:cubicBezTo>
                  <a:cubicBezTo>
                    <a:pt x="15020" y="135449"/>
                    <a:pt x="21764" y="106423"/>
                    <a:pt x="27496" y="83134"/>
                  </a:cubicBezTo>
                  <a:cubicBezTo>
                    <a:pt x="31879" y="91910"/>
                    <a:pt x="38623" y="97647"/>
                    <a:pt x="48739" y="97647"/>
                  </a:cubicBezTo>
                  <a:cubicBezTo>
                    <a:pt x="74028" y="97647"/>
                    <a:pt x="101677" y="67271"/>
                    <a:pt x="101677" y="35207"/>
                  </a:cubicBezTo>
                  <a:cubicBezTo>
                    <a:pt x="101677" y="12256"/>
                    <a:pt x="87515" y="105"/>
                    <a:pt x="72005" y="105"/>
                  </a:cubicBezTo>
                  <a:cubicBezTo>
                    <a:pt x="51099" y="105"/>
                    <a:pt x="28508" y="21706"/>
                    <a:pt x="22101" y="48033"/>
                  </a:cubicBezTo>
                  <a:close/>
                  <a:moveTo>
                    <a:pt x="48739" y="92922"/>
                  </a:moveTo>
                  <a:cubicBezTo>
                    <a:pt x="33566" y="92922"/>
                    <a:pt x="30194" y="75709"/>
                    <a:pt x="30194" y="73684"/>
                  </a:cubicBezTo>
                  <a:cubicBezTo>
                    <a:pt x="30194" y="73009"/>
                    <a:pt x="31205" y="68621"/>
                    <a:pt x="31879" y="65921"/>
                  </a:cubicBezTo>
                  <a:cubicBezTo>
                    <a:pt x="37949" y="41620"/>
                    <a:pt x="39972" y="33857"/>
                    <a:pt x="44693" y="25419"/>
                  </a:cubicBezTo>
                  <a:cubicBezTo>
                    <a:pt x="54134" y="9556"/>
                    <a:pt x="64924" y="4830"/>
                    <a:pt x="71330" y="4830"/>
                  </a:cubicBezTo>
                  <a:cubicBezTo>
                    <a:pt x="79423" y="4830"/>
                    <a:pt x="86166" y="11243"/>
                    <a:pt x="86166" y="26094"/>
                  </a:cubicBezTo>
                  <a:cubicBezTo>
                    <a:pt x="86166" y="37907"/>
                    <a:pt x="80097" y="61871"/>
                    <a:pt x="74365" y="72334"/>
                  </a:cubicBezTo>
                  <a:cubicBezTo>
                    <a:pt x="67284" y="86172"/>
                    <a:pt x="56831" y="92922"/>
                    <a:pt x="48739" y="9292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403D0EB-1DF1-CB1C-F81C-FE20B8A287B2}"/>
                </a:ext>
              </a:extLst>
            </p:cNvPr>
            <p:cNvSpPr/>
            <p:nvPr/>
          </p:nvSpPr>
          <p:spPr>
            <a:xfrm>
              <a:off x="8761332" y="3275058"/>
              <a:ext cx="42987" cy="43029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65C70D-9FC6-668E-B659-6DC3D223E21D}"/>
              </a:ext>
            </a:extLst>
          </p:cNvPr>
          <p:cNvGrpSpPr/>
          <p:nvPr/>
        </p:nvGrpSpPr>
        <p:grpSpPr>
          <a:xfrm>
            <a:off x="10292876" y="2956305"/>
            <a:ext cx="676074" cy="676741"/>
            <a:chOff x="10206584" y="2123956"/>
            <a:chExt cx="822728" cy="82353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A3ABF6B-A544-FAF0-0F9F-D840CCEAAA71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0FCE79-313E-DC11-C219-0D6BBE8723B7}"/>
                </a:ext>
              </a:extLst>
            </p:cNvPr>
            <p:cNvSpPr/>
            <p:nvPr/>
          </p:nvSpPr>
          <p:spPr>
            <a:xfrm>
              <a:off x="10596464" y="2514209"/>
              <a:ext cx="42986" cy="43033"/>
            </a:xfrm>
            <a:custGeom>
              <a:avLst/>
              <a:gdLst>
                <a:gd name="connsiteX0" fmla="*/ 42987 w 42986"/>
                <a:gd name="connsiteY0" fmla="*/ 21517 h 43033"/>
                <a:gd name="connsiteX1" fmla="*/ 21493 w 42986"/>
                <a:gd name="connsiteY1" fmla="*/ 0 h 43033"/>
                <a:gd name="connsiteX2" fmla="*/ 0 w 42986"/>
                <a:gd name="connsiteY2" fmla="*/ 21517 h 43033"/>
                <a:gd name="connsiteX3" fmla="*/ 21493 w 42986"/>
                <a:gd name="connsiteY3" fmla="*/ 43033 h 43033"/>
                <a:gd name="connsiteX4" fmla="*/ 42987 w 42986"/>
                <a:gd name="connsiteY4" fmla="*/ 21517 h 4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6" h="43033">
                  <a:moveTo>
                    <a:pt x="42987" y="21517"/>
                  </a:moveTo>
                  <a:cubicBezTo>
                    <a:pt x="42987" y="9619"/>
                    <a:pt x="33384" y="0"/>
                    <a:pt x="21493" y="0"/>
                  </a:cubicBezTo>
                  <a:cubicBezTo>
                    <a:pt x="9603" y="0"/>
                    <a:pt x="0" y="9619"/>
                    <a:pt x="0" y="21517"/>
                  </a:cubicBezTo>
                  <a:cubicBezTo>
                    <a:pt x="0" y="33415"/>
                    <a:pt x="9603" y="43033"/>
                    <a:pt x="21493" y="43033"/>
                  </a:cubicBezTo>
                  <a:cubicBezTo>
                    <a:pt x="33384" y="43033"/>
                    <a:pt x="42987" y="33415"/>
                    <a:pt x="42987" y="21517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67B955-FF72-2F76-5217-2EAA586266F9}"/>
                </a:ext>
              </a:extLst>
            </p:cNvPr>
            <p:cNvSpPr/>
            <p:nvPr/>
          </p:nvSpPr>
          <p:spPr>
            <a:xfrm>
              <a:off x="10714640" y="2621233"/>
              <a:ext cx="83622" cy="97542"/>
            </a:xfrm>
            <a:custGeom>
              <a:avLst/>
              <a:gdLst>
                <a:gd name="connsiteX0" fmla="*/ 76757 w 83622"/>
                <a:gd name="connsiteY0" fmla="*/ 13594 h 97542"/>
                <a:gd name="connsiteX1" fmla="*/ 67316 w 83622"/>
                <a:gd name="connsiteY1" fmla="*/ 16294 h 97542"/>
                <a:gd name="connsiteX2" fmla="*/ 63270 w 83622"/>
                <a:gd name="connsiteY2" fmla="*/ 24732 h 97542"/>
                <a:gd name="connsiteX3" fmla="*/ 71362 w 83622"/>
                <a:gd name="connsiteY3" fmla="*/ 32495 h 97542"/>
                <a:gd name="connsiteX4" fmla="*/ 83164 w 83622"/>
                <a:gd name="connsiteY4" fmla="*/ 18657 h 97542"/>
                <a:gd name="connsiteX5" fmla="*/ 57875 w 83622"/>
                <a:gd name="connsiteY5" fmla="*/ 94 h 97542"/>
                <a:gd name="connsiteX6" fmla="*/ 216 w 83622"/>
                <a:gd name="connsiteY6" fmla="*/ 61184 h 97542"/>
                <a:gd name="connsiteX7" fmla="*/ 35284 w 83622"/>
                <a:gd name="connsiteY7" fmla="*/ 97636 h 97542"/>
                <a:gd name="connsiteX8" fmla="*/ 83838 w 83622"/>
                <a:gd name="connsiteY8" fmla="*/ 72322 h 97542"/>
                <a:gd name="connsiteX9" fmla="*/ 81478 w 83622"/>
                <a:gd name="connsiteY9" fmla="*/ 69285 h 97542"/>
                <a:gd name="connsiteX10" fmla="*/ 78443 w 83622"/>
                <a:gd name="connsiteY10" fmla="*/ 71647 h 97542"/>
                <a:gd name="connsiteX11" fmla="*/ 35621 w 83622"/>
                <a:gd name="connsiteY11" fmla="*/ 92911 h 97542"/>
                <a:gd name="connsiteX12" fmla="*/ 16064 w 83622"/>
                <a:gd name="connsiteY12" fmla="*/ 69285 h 97542"/>
                <a:gd name="connsiteX13" fmla="*/ 27865 w 83622"/>
                <a:gd name="connsiteY13" fmla="*/ 26420 h 97542"/>
                <a:gd name="connsiteX14" fmla="*/ 58212 w 83622"/>
                <a:gd name="connsiteY14" fmla="*/ 4819 h 97542"/>
                <a:gd name="connsiteX15" fmla="*/ 76757 w 83622"/>
                <a:gd name="connsiteY15" fmla="*/ 13594 h 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622" h="97542">
                  <a:moveTo>
                    <a:pt x="76757" y="13594"/>
                  </a:moveTo>
                  <a:cubicBezTo>
                    <a:pt x="73048" y="13594"/>
                    <a:pt x="70351" y="13594"/>
                    <a:pt x="67316" y="16294"/>
                  </a:cubicBezTo>
                  <a:cubicBezTo>
                    <a:pt x="63607" y="19670"/>
                    <a:pt x="63270" y="23382"/>
                    <a:pt x="63270" y="24732"/>
                  </a:cubicBezTo>
                  <a:cubicBezTo>
                    <a:pt x="63270" y="30133"/>
                    <a:pt x="67316" y="32495"/>
                    <a:pt x="71362" y="32495"/>
                  </a:cubicBezTo>
                  <a:cubicBezTo>
                    <a:pt x="77432" y="32495"/>
                    <a:pt x="83164" y="27095"/>
                    <a:pt x="83164" y="18657"/>
                  </a:cubicBezTo>
                  <a:cubicBezTo>
                    <a:pt x="83164" y="8194"/>
                    <a:pt x="73048" y="94"/>
                    <a:pt x="57875" y="94"/>
                  </a:cubicBezTo>
                  <a:cubicBezTo>
                    <a:pt x="28877" y="94"/>
                    <a:pt x="216" y="30807"/>
                    <a:pt x="216" y="61184"/>
                  </a:cubicBezTo>
                  <a:cubicBezTo>
                    <a:pt x="216" y="80760"/>
                    <a:pt x="12692" y="97636"/>
                    <a:pt x="35284" y="97636"/>
                  </a:cubicBezTo>
                  <a:cubicBezTo>
                    <a:pt x="65967" y="97636"/>
                    <a:pt x="83838" y="74685"/>
                    <a:pt x="83838" y="72322"/>
                  </a:cubicBezTo>
                  <a:cubicBezTo>
                    <a:pt x="83838" y="70972"/>
                    <a:pt x="82827" y="69285"/>
                    <a:pt x="81478" y="69285"/>
                  </a:cubicBezTo>
                  <a:cubicBezTo>
                    <a:pt x="80129" y="69285"/>
                    <a:pt x="79792" y="69959"/>
                    <a:pt x="78443" y="71647"/>
                  </a:cubicBezTo>
                  <a:cubicBezTo>
                    <a:pt x="61584" y="92911"/>
                    <a:pt x="37981" y="92911"/>
                    <a:pt x="35621" y="92911"/>
                  </a:cubicBezTo>
                  <a:cubicBezTo>
                    <a:pt x="22133" y="92911"/>
                    <a:pt x="16064" y="82448"/>
                    <a:pt x="16064" y="69285"/>
                  </a:cubicBezTo>
                  <a:cubicBezTo>
                    <a:pt x="16064" y="60509"/>
                    <a:pt x="20447" y="39583"/>
                    <a:pt x="27865" y="26420"/>
                  </a:cubicBezTo>
                  <a:cubicBezTo>
                    <a:pt x="34609" y="13932"/>
                    <a:pt x="46411" y="4819"/>
                    <a:pt x="58212" y="4819"/>
                  </a:cubicBezTo>
                  <a:cubicBezTo>
                    <a:pt x="65293" y="4819"/>
                    <a:pt x="73723" y="7519"/>
                    <a:pt x="76757" y="13594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20B2AB-1EF1-E70A-C613-E960BF2C2D54}"/>
                </a:ext>
              </a:extLst>
            </p:cNvPr>
            <p:cNvSpPr/>
            <p:nvPr/>
          </p:nvSpPr>
          <p:spPr>
            <a:xfrm flipV="1">
              <a:off x="10669878" y="2359880"/>
              <a:ext cx="252383" cy="145807"/>
            </a:xfrm>
            <a:custGeom>
              <a:avLst/>
              <a:gdLst>
                <a:gd name="connsiteX0" fmla="*/ 127 w 252383"/>
                <a:gd name="connsiteY0" fmla="*/ 40 h 145807"/>
                <a:gd name="connsiteX1" fmla="*/ 252510 w 252383"/>
                <a:gd name="connsiteY1" fmla="*/ 145848 h 1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383" h="145807">
                  <a:moveTo>
                    <a:pt x="127" y="40"/>
                  </a:moveTo>
                  <a:lnTo>
                    <a:pt x="252510" y="145848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C36257-AA7D-71FE-1B97-38E48073EBAB}"/>
                </a:ext>
              </a:extLst>
            </p:cNvPr>
            <p:cNvSpPr/>
            <p:nvPr/>
          </p:nvSpPr>
          <p:spPr>
            <a:xfrm>
              <a:off x="10617957" y="2480710"/>
              <a:ext cx="70221" cy="55015"/>
            </a:xfrm>
            <a:custGeom>
              <a:avLst/>
              <a:gdLst>
                <a:gd name="connsiteX0" fmla="*/ 0 w 70221"/>
                <a:gd name="connsiteY0" fmla="*/ 55016 h 55015"/>
                <a:gd name="connsiteX1" fmla="*/ 70221 w 70221"/>
                <a:gd name="connsiteY1" fmla="*/ 43286 h 55015"/>
                <a:gd name="connsiteX2" fmla="*/ 45253 w 70221"/>
                <a:gd name="connsiteY2" fmla="*/ 0 h 55015"/>
                <a:gd name="connsiteX3" fmla="*/ 0 w 70221"/>
                <a:gd name="connsiteY3" fmla="*/ 55016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1" h="55015">
                  <a:moveTo>
                    <a:pt x="0" y="55016"/>
                  </a:moveTo>
                  <a:cubicBezTo>
                    <a:pt x="17113" y="49024"/>
                    <a:pt x="47109" y="43202"/>
                    <a:pt x="70221" y="43286"/>
                  </a:cubicBezTo>
                  <a:lnTo>
                    <a:pt x="45253" y="0"/>
                  </a:lnTo>
                  <a:cubicBezTo>
                    <a:pt x="33708" y="20083"/>
                    <a:pt x="13725" y="43202"/>
                    <a:pt x="0" y="55016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88EDFD-25E5-623B-80BD-B95D1EC81808}"/>
                </a:ext>
              </a:extLst>
            </p:cNvPr>
            <p:cNvSpPr/>
            <p:nvPr/>
          </p:nvSpPr>
          <p:spPr>
            <a:xfrm>
              <a:off x="10904063" y="2329840"/>
              <a:ext cx="70199" cy="55015"/>
            </a:xfrm>
            <a:custGeom>
              <a:avLst/>
              <a:gdLst>
                <a:gd name="connsiteX0" fmla="*/ 70199 w 70199"/>
                <a:gd name="connsiteY0" fmla="*/ 0 h 55015"/>
                <a:gd name="connsiteX1" fmla="*/ 0 w 70199"/>
                <a:gd name="connsiteY1" fmla="*/ 11729 h 55015"/>
                <a:gd name="connsiteX2" fmla="*/ 24946 w 70199"/>
                <a:gd name="connsiteY2" fmla="*/ 55016 h 55015"/>
                <a:gd name="connsiteX3" fmla="*/ 70199 w 70199"/>
                <a:gd name="connsiteY3" fmla="*/ 0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99" h="55015">
                  <a:moveTo>
                    <a:pt x="70199" y="0"/>
                  </a:moveTo>
                  <a:cubicBezTo>
                    <a:pt x="53086" y="5992"/>
                    <a:pt x="23090" y="11814"/>
                    <a:pt x="0" y="11729"/>
                  </a:cubicBezTo>
                  <a:lnTo>
                    <a:pt x="24946" y="55016"/>
                  </a:lnTo>
                  <a:cubicBezTo>
                    <a:pt x="36405" y="34933"/>
                    <a:pt x="56474" y="11814"/>
                    <a:pt x="70199" y="0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2D3F72-4261-A8BE-487A-DA58F2974E73}"/>
                </a:ext>
              </a:extLst>
            </p:cNvPr>
            <p:cNvSpPr/>
            <p:nvPr/>
          </p:nvSpPr>
          <p:spPr>
            <a:xfrm>
              <a:off x="10693311" y="2326810"/>
              <a:ext cx="87331" cy="97542"/>
            </a:xfrm>
            <a:custGeom>
              <a:avLst/>
              <a:gdLst>
                <a:gd name="connsiteX0" fmla="*/ 12691 w 87331"/>
                <a:gd name="connsiteY0" fmla="*/ 82434 h 97542"/>
                <a:gd name="connsiteX1" fmla="*/ 10668 w 87331"/>
                <a:gd name="connsiteY1" fmla="*/ 91884 h 97542"/>
                <a:gd name="connsiteX2" fmla="*/ 17075 w 87331"/>
                <a:gd name="connsiteY2" fmla="*/ 97622 h 97542"/>
                <a:gd name="connsiteX3" fmla="*/ 25167 w 87331"/>
                <a:gd name="connsiteY3" fmla="*/ 91547 h 97542"/>
                <a:gd name="connsiteX4" fmla="*/ 33597 w 87331"/>
                <a:gd name="connsiteY4" fmla="*/ 57458 h 97542"/>
                <a:gd name="connsiteX5" fmla="*/ 40340 w 87331"/>
                <a:gd name="connsiteY5" fmla="*/ 29444 h 97542"/>
                <a:gd name="connsiteX6" fmla="*/ 52479 w 87331"/>
                <a:gd name="connsiteY6" fmla="*/ 11893 h 97542"/>
                <a:gd name="connsiteX7" fmla="*/ 69675 w 87331"/>
                <a:gd name="connsiteY7" fmla="*/ 4805 h 97542"/>
                <a:gd name="connsiteX8" fmla="*/ 78780 w 87331"/>
                <a:gd name="connsiteY8" fmla="*/ 7505 h 97542"/>
                <a:gd name="connsiteX9" fmla="*/ 67653 w 87331"/>
                <a:gd name="connsiteY9" fmla="*/ 19319 h 97542"/>
                <a:gd name="connsiteX10" fmla="*/ 75745 w 87331"/>
                <a:gd name="connsiteY10" fmla="*/ 26744 h 97542"/>
                <a:gd name="connsiteX11" fmla="*/ 87546 w 87331"/>
                <a:gd name="connsiteY11" fmla="*/ 13918 h 97542"/>
                <a:gd name="connsiteX12" fmla="*/ 69675 w 87331"/>
                <a:gd name="connsiteY12" fmla="*/ 80 h 97542"/>
                <a:gd name="connsiteX13" fmla="*/ 42364 w 87331"/>
                <a:gd name="connsiteY13" fmla="*/ 16618 h 97542"/>
                <a:gd name="connsiteX14" fmla="*/ 22469 w 87331"/>
                <a:gd name="connsiteY14" fmla="*/ 80 h 97542"/>
                <a:gd name="connsiteX15" fmla="*/ 6622 w 87331"/>
                <a:gd name="connsiteY15" fmla="*/ 12231 h 97542"/>
                <a:gd name="connsiteX16" fmla="*/ 215 w 87331"/>
                <a:gd name="connsiteY16" fmla="*/ 33157 h 97542"/>
                <a:gd name="connsiteX17" fmla="*/ 2576 w 87331"/>
                <a:gd name="connsiteY17" fmla="*/ 35519 h 97542"/>
                <a:gd name="connsiteX18" fmla="*/ 6285 w 87331"/>
                <a:gd name="connsiteY18" fmla="*/ 30456 h 97542"/>
                <a:gd name="connsiteX19" fmla="*/ 22132 w 87331"/>
                <a:gd name="connsiteY19" fmla="*/ 4805 h 97542"/>
                <a:gd name="connsiteX20" fmla="*/ 28539 w 87331"/>
                <a:gd name="connsiteY20" fmla="*/ 14593 h 97542"/>
                <a:gd name="connsiteX21" fmla="*/ 25167 w 87331"/>
                <a:gd name="connsiteY21" fmla="*/ 32819 h 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331" h="97542">
                  <a:moveTo>
                    <a:pt x="12691" y="82434"/>
                  </a:moveTo>
                  <a:cubicBezTo>
                    <a:pt x="12017" y="85809"/>
                    <a:pt x="10668" y="90872"/>
                    <a:pt x="10668" y="91884"/>
                  </a:cubicBezTo>
                  <a:cubicBezTo>
                    <a:pt x="10668" y="95597"/>
                    <a:pt x="13703" y="97622"/>
                    <a:pt x="17075" y="97622"/>
                  </a:cubicBezTo>
                  <a:cubicBezTo>
                    <a:pt x="19772" y="97622"/>
                    <a:pt x="23481" y="95935"/>
                    <a:pt x="25167" y="91547"/>
                  </a:cubicBezTo>
                  <a:cubicBezTo>
                    <a:pt x="25504" y="90872"/>
                    <a:pt x="32585" y="61508"/>
                    <a:pt x="33597" y="57458"/>
                  </a:cubicBezTo>
                  <a:cubicBezTo>
                    <a:pt x="35283" y="50370"/>
                    <a:pt x="39329" y="35519"/>
                    <a:pt x="40340" y="29444"/>
                  </a:cubicBezTo>
                  <a:cubicBezTo>
                    <a:pt x="41352" y="26744"/>
                    <a:pt x="47421" y="16618"/>
                    <a:pt x="52479" y="11893"/>
                  </a:cubicBezTo>
                  <a:cubicBezTo>
                    <a:pt x="54165" y="10543"/>
                    <a:pt x="60572" y="4805"/>
                    <a:pt x="69675" y="4805"/>
                  </a:cubicBezTo>
                  <a:cubicBezTo>
                    <a:pt x="75408" y="4805"/>
                    <a:pt x="78443" y="7505"/>
                    <a:pt x="78780" y="7505"/>
                  </a:cubicBezTo>
                  <a:cubicBezTo>
                    <a:pt x="72373" y="8518"/>
                    <a:pt x="67653" y="13581"/>
                    <a:pt x="67653" y="19319"/>
                  </a:cubicBezTo>
                  <a:cubicBezTo>
                    <a:pt x="67653" y="22693"/>
                    <a:pt x="70013" y="26744"/>
                    <a:pt x="75745" y="26744"/>
                  </a:cubicBezTo>
                  <a:cubicBezTo>
                    <a:pt x="81477" y="26744"/>
                    <a:pt x="87546" y="21681"/>
                    <a:pt x="87546" y="13918"/>
                  </a:cubicBezTo>
                  <a:cubicBezTo>
                    <a:pt x="87546" y="6493"/>
                    <a:pt x="80803" y="80"/>
                    <a:pt x="69675" y="80"/>
                  </a:cubicBezTo>
                  <a:cubicBezTo>
                    <a:pt x="55851" y="80"/>
                    <a:pt x="46410" y="10543"/>
                    <a:pt x="42364" y="16618"/>
                  </a:cubicBezTo>
                  <a:cubicBezTo>
                    <a:pt x="40340" y="6830"/>
                    <a:pt x="32585" y="80"/>
                    <a:pt x="22469" y="80"/>
                  </a:cubicBezTo>
                  <a:cubicBezTo>
                    <a:pt x="12691" y="80"/>
                    <a:pt x="8645" y="8518"/>
                    <a:pt x="6622" y="12231"/>
                  </a:cubicBezTo>
                  <a:cubicBezTo>
                    <a:pt x="2913" y="19656"/>
                    <a:pt x="215" y="32482"/>
                    <a:pt x="215" y="33157"/>
                  </a:cubicBezTo>
                  <a:cubicBezTo>
                    <a:pt x="215" y="35519"/>
                    <a:pt x="2238" y="35519"/>
                    <a:pt x="2576" y="35519"/>
                  </a:cubicBezTo>
                  <a:cubicBezTo>
                    <a:pt x="4936" y="35519"/>
                    <a:pt x="4936" y="35182"/>
                    <a:pt x="6285" y="30456"/>
                  </a:cubicBezTo>
                  <a:cubicBezTo>
                    <a:pt x="9994" y="15268"/>
                    <a:pt x="14377" y="4805"/>
                    <a:pt x="22132" y="4805"/>
                  </a:cubicBezTo>
                  <a:cubicBezTo>
                    <a:pt x="25504" y="4805"/>
                    <a:pt x="28539" y="6493"/>
                    <a:pt x="28539" y="14593"/>
                  </a:cubicBezTo>
                  <a:cubicBezTo>
                    <a:pt x="28539" y="19319"/>
                    <a:pt x="27864" y="21681"/>
                    <a:pt x="25167" y="32819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5F92AE9-22F0-76E2-CDDC-F9EEB2CD51B8}"/>
              </a:ext>
            </a:extLst>
          </p:cNvPr>
          <p:cNvGrpSpPr/>
          <p:nvPr/>
        </p:nvGrpSpPr>
        <p:grpSpPr>
          <a:xfrm>
            <a:off x="9122036" y="2074055"/>
            <a:ext cx="963100" cy="1848737"/>
            <a:chOff x="9122036" y="2074055"/>
            <a:chExt cx="963100" cy="1848737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592D28A-1CF9-9368-E6A5-85CAE712B75A}"/>
                </a:ext>
              </a:extLst>
            </p:cNvPr>
            <p:cNvSpPr/>
            <p:nvPr/>
          </p:nvSpPr>
          <p:spPr>
            <a:xfrm flipV="1">
              <a:off x="9124273" y="3875702"/>
              <a:ext cx="960119" cy="45719"/>
            </a:xfrm>
            <a:custGeom>
              <a:avLst/>
              <a:gdLst>
                <a:gd name="connsiteX0" fmla="*/ 127 w 2535298"/>
                <a:gd name="connsiteY0" fmla="*/ 120 h 21601"/>
                <a:gd name="connsiteX1" fmla="*/ 2535426 w 2535298"/>
                <a:gd name="connsiteY1" fmla="*/ 120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5298" h="21601">
                  <a:moveTo>
                    <a:pt x="127" y="120"/>
                  </a:moveTo>
                  <a:lnTo>
                    <a:pt x="2535426" y="120"/>
                  </a:lnTo>
                </a:path>
              </a:pathLst>
            </a:custGeom>
            <a:noFill/>
            <a:ln w="1270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6C9F6C1-F552-DDE4-FA5C-B30CB3548E5E}"/>
                </a:ext>
              </a:extLst>
            </p:cNvPr>
            <p:cNvGrpSpPr/>
            <p:nvPr/>
          </p:nvGrpSpPr>
          <p:grpSpPr>
            <a:xfrm>
              <a:off x="9122036" y="2074055"/>
              <a:ext cx="963100" cy="1848737"/>
              <a:chOff x="9122036" y="2074055"/>
              <a:chExt cx="963100" cy="184873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DA4064F-7F12-7108-7BD4-0B4F8A843C6E}"/>
                  </a:ext>
                </a:extLst>
              </p:cNvPr>
              <p:cNvSpPr/>
              <p:nvPr/>
            </p:nvSpPr>
            <p:spPr>
              <a:xfrm flipV="1">
                <a:off x="9408741" y="2074055"/>
                <a:ext cx="676395" cy="677065"/>
              </a:xfrm>
              <a:custGeom>
                <a:avLst/>
                <a:gdLst>
                  <a:gd name="connsiteX0" fmla="*/ 822860 w 822733"/>
                  <a:gd name="connsiteY0" fmla="*/ 411720 h 823548"/>
                  <a:gd name="connsiteX1" fmla="*/ 411494 w 822733"/>
                  <a:gd name="connsiteY1" fmla="*/ 823499 h 823548"/>
                  <a:gd name="connsiteX2" fmla="*/ 127 w 822733"/>
                  <a:gd name="connsiteY2" fmla="*/ 411720 h 823548"/>
                  <a:gd name="connsiteX3" fmla="*/ 411494 w 822733"/>
                  <a:gd name="connsiteY3" fmla="*/ -50 h 823548"/>
                  <a:gd name="connsiteX4" fmla="*/ 822860 w 822733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548">
                    <a:moveTo>
                      <a:pt x="822860" y="411720"/>
                    </a:moveTo>
                    <a:cubicBezTo>
                      <a:pt x="822860" y="639123"/>
                      <a:pt x="638674" y="823499"/>
                      <a:pt x="411494" y="823499"/>
                    </a:cubicBezTo>
                    <a:cubicBezTo>
                      <a:pt x="184316" y="823499"/>
                      <a:pt x="127" y="639123"/>
                      <a:pt x="127" y="411720"/>
                    </a:cubicBezTo>
                    <a:cubicBezTo>
                      <a:pt x="127" y="184320"/>
                      <a:pt x="184316" y="-50"/>
                      <a:pt x="411494" y="-50"/>
                    </a:cubicBezTo>
                    <a:cubicBezTo>
                      <a:pt x="638674" y="-50"/>
                      <a:pt x="822860" y="184320"/>
                      <a:pt x="822860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4F3D7F3-5A97-880D-BECC-46500A8A9EBC}"/>
                  </a:ext>
                </a:extLst>
              </p:cNvPr>
              <p:cNvSpPr/>
              <p:nvPr/>
            </p:nvSpPr>
            <p:spPr>
              <a:xfrm>
                <a:off x="9729263" y="2394902"/>
                <a:ext cx="35340" cy="35379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4 w 42986"/>
                  <a:gd name="connsiteY1" fmla="*/ 0 h 43033"/>
                  <a:gd name="connsiteX2" fmla="*/ 0 w 42986"/>
                  <a:gd name="connsiteY2" fmla="*/ 21517 h 43033"/>
                  <a:gd name="connsiteX3" fmla="*/ 21494 w 42986"/>
                  <a:gd name="connsiteY3" fmla="*/ 43034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4" y="0"/>
                    </a:cubicBezTo>
                    <a:cubicBezTo>
                      <a:pt x="9625" y="0"/>
                      <a:pt x="0" y="9619"/>
                      <a:pt x="0" y="21517"/>
                    </a:cubicBezTo>
                    <a:cubicBezTo>
                      <a:pt x="0" y="33415"/>
                      <a:pt x="9625" y="43034"/>
                      <a:pt x="21494" y="43034"/>
                    </a:cubicBezTo>
                    <a:cubicBezTo>
                      <a:pt x="33384" y="43034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DBB650B-16F7-47F3-2131-A87D260E34F7}"/>
                  </a:ext>
                </a:extLst>
              </p:cNvPr>
              <p:cNvSpPr/>
              <p:nvPr/>
            </p:nvSpPr>
            <p:spPr>
              <a:xfrm flipV="1">
                <a:off x="9789630" y="2268023"/>
                <a:ext cx="207492" cy="119873"/>
              </a:xfrm>
              <a:custGeom>
                <a:avLst/>
                <a:gdLst>
                  <a:gd name="connsiteX0" fmla="*/ 127 w 252383"/>
                  <a:gd name="connsiteY0" fmla="*/ -59 h 145807"/>
                  <a:gd name="connsiteX1" fmla="*/ 252510 w 252383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-59"/>
                    </a:moveTo>
                    <a:lnTo>
                      <a:pt x="252510" y="1457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09BAE41-9938-885A-D72C-3B9F2E23C3C0}"/>
                  </a:ext>
                </a:extLst>
              </p:cNvPr>
              <p:cNvSpPr/>
              <p:nvPr/>
            </p:nvSpPr>
            <p:spPr>
              <a:xfrm>
                <a:off x="9808902" y="2240878"/>
                <a:ext cx="71798" cy="80192"/>
              </a:xfrm>
              <a:custGeom>
                <a:avLst/>
                <a:gdLst>
                  <a:gd name="connsiteX0" fmla="*/ 12641 w 87331"/>
                  <a:gd name="connsiteY0" fmla="*/ 82384 h 97542"/>
                  <a:gd name="connsiteX1" fmla="*/ 10618 w 87331"/>
                  <a:gd name="connsiteY1" fmla="*/ 91835 h 97542"/>
                  <a:gd name="connsiteX2" fmla="*/ 17025 w 87331"/>
                  <a:gd name="connsiteY2" fmla="*/ 97572 h 97542"/>
                  <a:gd name="connsiteX3" fmla="*/ 25117 w 87331"/>
                  <a:gd name="connsiteY3" fmla="*/ 91497 h 97542"/>
                  <a:gd name="connsiteX4" fmla="*/ 33547 w 87331"/>
                  <a:gd name="connsiteY4" fmla="*/ 57408 h 97542"/>
                  <a:gd name="connsiteX5" fmla="*/ 40291 w 87331"/>
                  <a:gd name="connsiteY5" fmla="*/ 29394 h 97542"/>
                  <a:gd name="connsiteX6" fmla="*/ 52429 w 87331"/>
                  <a:gd name="connsiteY6" fmla="*/ 11843 h 97542"/>
                  <a:gd name="connsiteX7" fmla="*/ 69626 w 87331"/>
                  <a:gd name="connsiteY7" fmla="*/ 4755 h 97542"/>
                  <a:gd name="connsiteX8" fmla="*/ 78730 w 87331"/>
                  <a:gd name="connsiteY8" fmla="*/ 7456 h 97542"/>
                  <a:gd name="connsiteX9" fmla="*/ 67603 w 87331"/>
                  <a:gd name="connsiteY9" fmla="*/ 19269 h 97542"/>
                  <a:gd name="connsiteX10" fmla="*/ 75695 w 87331"/>
                  <a:gd name="connsiteY10" fmla="*/ 26694 h 97542"/>
                  <a:gd name="connsiteX11" fmla="*/ 87497 w 87331"/>
                  <a:gd name="connsiteY11" fmla="*/ 13868 h 97542"/>
                  <a:gd name="connsiteX12" fmla="*/ 69626 w 87331"/>
                  <a:gd name="connsiteY12" fmla="*/ 30 h 97542"/>
                  <a:gd name="connsiteX13" fmla="*/ 42314 w 87331"/>
                  <a:gd name="connsiteY13" fmla="*/ 16569 h 97542"/>
                  <a:gd name="connsiteX14" fmla="*/ 22420 w 87331"/>
                  <a:gd name="connsiteY14" fmla="*/ 30 h 97542"/>
                  <a:gd name="connsiteX15" fmla="*/ 6572 w 87331"/>
                  <a:gd name="connsiteY15" fmla="*/ 12181 h 97542"/>
                  <a:gd name="connsiteX16" fmla="*/ 166 w 87331"/>
                  <a:gd name="connsiteY16" fmla="*/ 33107 h 97542"/>
                  <a:gd name="connsiteX17" fmla="*/ 2526 w 87331"/>
                  <a:gd name="connsiteY17" fmla="*/ 35469 h 97542"/>
                  <a:gd name="connsiteX18" fmla="*/ 6235 w 87331"/>
                  <a:gd name="connsiteY18" fmla="*/ 30407 h 97542"/>
                  <a:gd name="connsiteX19" fmla="*/ 22083 w 87331"/>
                  <a:gd name="connsiteY19" fmla="*/ 4755 h 97542"/>
                  <a:gd name="connsiteX20" fmla="*/ 28489 w 87331"/>
                  <a:gd name="connsiteY20" fmla="*/ 14543 h 97542"/>
                  <a:gd name="connsiteX21" fmla="*/ 2511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41" y="82384"/>
                    </a:moveTo>
                    <a:cubicBezTo>
                      <a:pt x="11967" y="85759"/>
                      <a:pt x="10618" y="90822"/>
                      <a:pt x="10618" y="91835"/>
                    </a:cubicBezTo>
                    <a:cubicBezTo>
                      <a:pt x="10618" y="95547"/>
                      <a:pt x="13653" y="97572"/>
                      <a:pt x="17025" y="97572"/>
                    </a:cubicBezTo>
                    <a:cubicBezTo>
                      <a:pt x="19722" y="97572"/>
                      <a:pt x="23431" y="95885"/>
                      <a:pt x="25117" y="91497"/>
                    </a:cubicBezTo>
                    <a:cubicBezTo>
                      <a:pt x="25454" y="90822"/>
                      <a:pt x="32535" y="61458"/>
                      <a:pt x="33547" y="57408"/>
                    </a:cubicBezTo>
                    <a:cubicBezTo>
                      <a:pt x="35233" y="50320"/>
                      <a:pt x="39279" y="35469"/>
                      <a:pt x="40291" y="29394"/>
                    </a:cubicBezTo>
                    <a:cubicBezTo>
                      <a:pt x="41302" y="26694"/>
                      <a:pt x="47372" y="16569"/>
                      <a:pt x="52429" y="11843"/>
                    </a:cubicBezTo>
                    <a:cubicBezTo>
                      <a:pt x="54115" y="10493"/>
                      <a:pt x="60522" y="4755"/>
                      <a:pt x="69626" y="4755"/>
                    </a:cubicBezTo>
                    <a:cubicBezTo>
                      <a:pt x="75358" y="4755"/>
                      <a:pt x="78393" y="7456"/>
                      <a:pt x="78730" y="7456"/>
                    </a:cubicBezTo>
                    <a:cubicBezTo>
                      <a:pt x="72323" y="8468"/>
                      <a:pt x="67603" y="13531"/>
                      <a:pt x="67603" y="19269"/>
                    </a:cubicBezTo>
                    <a:cubicBezTo>
                      <a:pt x="67603" y="22644"/>
                      <a:pt x="69963" y="26694"/>
                      <a:pt x="75695" y="26694"/>
                    </a:cubicBezTo>
                    <a:cubicBezTo>
                      <a:pt x="81427" y="26694"/>
                      <a:pt x="87497" y="21631"/>
                      <a:pt x="87497" y="13868"/>
                    </a:cubicBezTo>
                    <a:cubicBezTo>
                      <a:pt x="87497" y="6443"/>
                      <a:pt x="80753" y="30"/>
                      <a:pt x="69626" y="30"/>
                    </a:cubicBezTo>
                    <a:cubicBezTo>
                      <a:pt x="55801" y="30"/>
                      <a:pt x="46360" y="10493"/>
                      <a:pt x="42314" y="16569"/>
                    </a:cubicBezTo>
                    <a:cubicBezTo>
                      <a:pt x="40291" y="6780"/>
                      <a:pt x="32535" y="30"/>
                      <a:pt x="22420" y="30"/>
                    </a:cubicBezTo>
                    <a:cubicBezTo>
                      <a:pt x="12641" y="30"/>
                      <a:pt x="8595" y="8468"/>
                      <a:pt x="6572" y="12181"/>
                    </a:cubicBezTo>
                    <a:cubicBezTo>
                      <a:pt x="2863" y="19606"/>
                      <a:pt x="166" y="32432"/>
                      <a:pt x="166" y="33107"/>
                    </a:cubicBezTo>
                    <a:cubicBezTo>
                      <a:pt x="166" y="35469"/>
                      <a:pt x="2189" y="35469"/>
                      <a:pt x="2526" y="35469"/>
                    </a:cubicBezTo>
                    <a:cubicBezTo>
                      <a:pt x="4886" y="35469"/>
                      <a:pt x="4886" y="35132"/>
                      <a:pt x="6235" y="30407"/>
                    </a:cubicBezTo>
                    <a:cubicBezTo>
                      <a:pt x="9944" y="15219"/>
                      <a:pt x="14327" y="4755"/>
                      <a:pt x="22083" y="4755"/>
                    </a:cubicBezTo>
                    <a:cubicBezTo>
                      <a:pt x="25454" y="4755"/>
                      <a:pt x="28489" y="6443"/>
                      <a:pt x="28489" y="14543"/>
                    </a:cubicBezTo>
                    <a:cubicBezTo>
                      <a:pt x="28489" y="19269"/>
                      <a:pt x="27815" y="21631"/>
                      <a:pt x="25117" y="32769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F7FCBE-D0C0-7D2E-02BA-3C219B63CBE4}"/>
                  </a:ext>
                </a:extLst>
              </p:cNvPr>
              <p:cNvSpPr/>
              <p:nvPr/>
            </p:nvSpPr>
            <p:spPr>
              <a:xfrm>
                <a:off x="9192024" y="3742269"/>
                <a:ext cx="92311" cy="112658"/>
              </a:xfrm>
              <a:custGeom>
                <a:avLst/>
                <a:gdLst>
                  <a:gd name="connsiteX0" fmla="*/ 16653 w 112282"/>
                  <a:gd name="connsiteY0" fmla="*/ 121621 h 137031"/>
                  <a:gd name="connsiteX1" fmla="*/ 4852 w 112282"/>
                  <a:gd name="connsiteY1" fmla="*/ 130396 h 137031"/>
                  <a:gd name="connsiteX2" fmla="*/ 131 w 112282"/>
                  <a:gd name="connsiteY2" fmla="*/ 134446 h 137031"/>
                  <a:gd name="connsiteX3" fmla="*/ 2829 w 112282"/>
                  <a:gd name="connsiteY3" fmla="*/ 137146 h 137031"/>
                  <a:gd name="connsiteX4" fmla="*/ 20700 w 112282"/>
                  <a:gd name="connsiteY4" fmla="*/ 136471 h 137031"/>
                  <a:gd name="connsiteX5" fmla="*/ 42279 w 112282"/>
                  <a:gd name="connsiteY5" fmla="*/ 137146 h 137031"/>
                  <a:gd name="connsiteX6" fmla="*/ 45989 w 112282"/>
                  <a:gd name="connsiteY6" fmla="*/ 132759 h 137031"/>
                  <a:gd name="connsiteX7" fmla="*/ 40931 w 112282"/>
                  <a:gd name="connsiteY7" fmla="*/ 130396 h 137031"/>
                  <a:gd name="connsiteX8" fmla="*/ 30141 w 112282"/>
                  <a:gd name="connsiteY8" fmla="*/ 127021 h 137031"/>
                  <a:gd name="connsiteX9" fmla="*/ 40594 w 112282"/>
                  <a:gd name="connsiteY9" fmla="*/ 83819 h 137031"/>
                  <a:gd name="connsiteX10" fmla="*/ 60488 w 112282"/>
                  <a:gd name="connsiteY10" fmla="*/ 97657 h 137031"/>
                  <a:gd name="connsiteX11" fmla="*/ 112414 w 112282"/>
                  <a:gd name="connsiteY11" fmla="*/ 34541 h 137031"/>
                  <a:gd name="connsiteX12" fmla="*/ 83753 w 112282"/>
                  <a:gd name="connsiteY12" fmla="*/ 115 h 137031"/>
                  <a:gd name="connsiteX13" fmla="*/ 55430 w 112282"/>
                  <a:gd name="connsiteY13" fmla="*/ 16315 h 137031"/>
                  <a:gd name="connsiteX14" fmla="*/ 36210 w 112282"/>
                  <a:gd name="connsiteY14" fmla="*/ 115 h 137031"/>
                  <a:gd name="connsiteX15" fmla="*/ 20362 w 112282"/>
                  <a:gd name="connsiteY15" fmla="*/ 12265 h 137031"/>
                  <a:gd name="connsiteX16" fmla="*/ 13619 w 112282"/>
                  <a:gd name="connsiteY16" fmla="*/ 33191 h 137031"/>
                  <a:gd name="connsiteX17" fmla="*/ 15979 w 112282"/>
                  <a:gd name="connsiteY17" fmla="*/ 35554 h 137031"/>
                  <a:gd name="connsiteX18" fmla="*/ 19688 w 112282"/>
                  <a:gd name="connsiteY18" fmla="*/ 30491 h 137031"/>
                  <a:gd name="connsiteX19" fmla="*/ 35536 w 112282"/>
                  <a:gd name="connsiteY19" fmla="*/ 4840 h 137031"/>
                  <a:gd name="connsiteX20" fmla="*/ 42279 w 112282"/>
                  <a:gd name="connsiteY20" fmla="*/ 14628 h 137031"/>
                  <a:gd name="connsiteX21" fmla="*/ 40594 w 112282"/>
                  <a:gd name="connsiteY21" fmla="*/ 25766 h 137031"/>
                  <a:gd name="connsiteX22" fmla="*/ 54418 w 112282"/>
                  <a:gd name="connsiteY22" fmla="*/ 28128 h 137031"/>
                  <a:gd name="connsiteX23" fmla="*/ 65545 w 112282"/>
                  <a:gd name="connsiteY23" fmla="*/ 12940 h 137031"/>
                  <a:gd name="connsiteX24" fmla="*/ 83079 w 112282"/>
                  <a:gd name="connsiteY24" fmla="*/ 4840 h 137031"/>
                  <a:gd name="connsiteX25" fmla="*/ 96904 w 112282"/>
                  <a:gd name="connsiteY25" fmla="*/ 25091 h 137031"/>
                  <a:gd name="connsiteX26" fmla="*/ 85777 w 112282"/>
                  <a:gd name="connsiteY26" fmla="*/ 70656 h 137031"/>
                  <a:gd name="connsiteX27" fmla="*/ 60150 w 112282"/>
                  <a:gd name="connsiteY27" fmla="*/ 92932 h 137031"/>
                  <a:gd name="connsiteX28" fmla="*/ 43291 w 112282"/>
                  <a:gd name="connsiteY28" fmla="*/ 73693 h 137031"/>
                  <a:gd name="connsiteX29" fmla="*/ 43965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21"/>
                    </a:moveTo>
                    <a:cubicBezTo>
                      <a:pt x="14968" y="129046"/>
                      <a:pt x="14293" y="130396"/>
                      <a:pt x="4852" y="130396"/>
                    </a:cubicBezTo>
                    <a:cubicBezTo>
                      <a:pt x="2492" y="130396"/>
                      <a:pt x="131" y="130396"/>
                      <a:pt x="131" y="134446"/>
                    </a:cubicBezTo>
                    <a:cubicBezTo>
                      <a:pt x="131" y="136134"/>
                      <a:pt x="1143" y="137146"/>
                      <a:pt x="2829" y="137146"/>
                    </a:cubicBezTo>
                    <a:cubicBezTo>
                      <a:pt x="8561" y="137146"/>
                      <a:pt x="14968" y="136471"/>
                      <a:pt x="20700" y="136471"/>
                    </a:cubicBezTo>
                    <a:cubicBezTo>
                      <a:pt x="28118" y="136471"/>
                      <a:pt x="35199" y="137146"/>
                      <a:pt x="42279" y="137146"/>
                    </a:cubicBezTo>
                    <a:cubicBezTo>
                      <a:pt x="43291" y="137146"/>
                      <a:pt x="45989" y="137146"/>
                      <a:pt x="45989" y="132759"/>
                    </a:cubicBezTo>
                    <a:cubicBezTo>
                      <a:pt x="45989" y="130396"/>
                      <a:pt x="43965" y="130396"/>
                      <a:pt x="40931" y="130396"/>
                    </a:cubicBezTo>
                    <a:cubicBezTo>
                      <a:pt x="30141" y="130396"/>
                      <a:pt x="30141" y="129046"/>
                      <a:pt x="30141" y="127021"/>
                    </a:cubicBezTo>
                    <a:cubicBezTo>
                      <a:pt x="30141" y="124321"/>
                      <a:pt x="39245" y="89219"/>
                      <a:pt x="40594" y="83819"/>
                    </a:cubicBezTo>
                    <a:cubicBezTo>
                      <a:pt x="43291" y="90232"/>
                      <a:pt x="49360" y="97657"/>
                      <a:pt x="60488" y="97657"/>
                    </a:cubicBezTo>
                    <a:cubicBezTo>
                      <a:pt x="85439" y="97657"/>
                      <a:pt x="112414" y="66268"/>
                      <a:pt x="112414" y="34541"/>
                    </a:cubicBezTo>
                    <a:cubicBezTo>
                      <a:pt x="112414" y="14290"/>
                      <a:pt x="99938" y="115"/>
                      <a:pt x="83753" y="115"/>
                    </a:cubicBezTo>
                    <a:cubicBezTo>
                      <a:pt x="72963" y="115"/>
                      <a:pt x="62511" y="7877"/>
                      <a:pt x="55430" y="16315"/>
                    </a:cubicBezTo>
                    <a:cubicBezTo>
                      <a:pt x="53407" y="4503"/>
                      <a:pt x="43965" y="115"/>
                      <a:pt x="36210" y="115"/>
                    </a:cubicBezTo>
                    <a:cubicBezTo>
                      <a:pt x="26095" y="115"/>
                      <a:pt x="22048" y="8553"/>
                      <a:pt x="20362" y="12265"/>
                    </a:cubicBezTo>
                    <a:cubicBezTo>
                      <a:pt x="16316" y="19691"/>
                      <a:pt x="13619" y="32516"/>
                      <a:pt x="13619" y="33191"/>
                    </a:cubicBezTo>
                    <a:cubicBezTo>
                      <a:pt x="13619" y="35554"/>
                      <a:pt x="15642" y="35554"/>
                      <a:pt x="15979" y="35554"/>
                    </a:cubicBezTo>
                    <a:cubicBezTo>
                      <a:pt x="18339" y="35554"/>
                      <a:pt x="18339" y="35216"/>
                      <a:pt x="19688" y="30491"/>
                    </a:cubicBezTo>
                    <a:cubicBezTo>
                      <a:pt x="23397" y="15303"/>
                      <a:pt x="27781" y="4840"/>
                      <a:pt x="35536" y="4840"/>
                    </a:cubicBezTo>
                    <a:cubicBezTo>
                      <a:pt x="39245" y="4840"/>
                      <a:pt x="42279" y="6527"/>
                      <a:pt x="42279" y="14628"/>
                    </a:cubicBezTo>
                    <a:cubicBezTo>
                      <a:pt x="42279" y="19691"/>
                      <a:pt x="41605" y="22053"/>
                      <a:pt x="40594" y="25766"/>
                    </a:cubicBezTo>
                    <a:close/>
                    <a:moveTo>
                      <a:pt x="54418" y="28128"/>
                    </a:moveTo>
                    <a:cubicBezTo>
                      <a:pt x="55767" y="22391"/>
                      <a:pt x="61836" y="16315"/>
                      <a:pt x="65545" y="12940"/>
                    </a:cubicBezTo>
                    <a:cubicBezTo>
                      <a:pt x="73301" y="6527"/>
                      <a:pt x="79370" y="4840"/>
                      <a:pt x="83079" y="4840"/>
                    </a:cubicBezTo>
                    <a:cubicBezTo>
                      <a:pt x="91509" y="4840"/>
                      <a:pt x="96904" y="12265"/>
                      <a:pt x="96904" y="25091"/>
                    </a:cubicBezTo>
                    <a:cubicBezTo>
                      <a:pt x="96904" y="37917"/>
                      <a:pt x="89823" y="62555"/>
                      <a:pt x="85777" y="70656"/>
                    </a:cubicBezTo>
                    <a:cubicBezTo>
                      <a:pt x="78358" y="85844"/>
                      <a:pt x="68243" y="92932"/>
                      <a:pt x="60150" y="92932"/>
                    </a:cubicBezTo>
                    <a:cubicBezTo>
                      <a:pt x="45989" y="92932"/>
                      <a:pt x="43291" y="75043"/>
                      <a:pt x="43291" y="73693"/>
                    </a:cubicBezTo>
                    <a:cubicBezTo>
                      <a:pt x="43291" y="73356"/>
                      <a:pt x="43291" y="73018"/>
                      <a:pt x="43965" y="7031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BA22337-1F14-2F50-DEE1-1ACE75409477}"/>
                  </a:ext>
                </a:extLst>
              </p:cNvPr>
              <p:cNvSpPr/>
              <p:nvPr/>
            </p:nvSpPr>
            <p:spPr>
              <a:xfrm flipV="1">
                <a:off x="9122036" y="2458237"/>
                <a:ext cx="606051" cy="1464555"/>
              </a:xfrm>
              <a:custGeom>
                <a:avLst/>
                <a:gdLst>
                  <a:gd name="connsiteX0" fmla="*/ 127 w 737171"/>
                  <a:gd name="connsiteY0" fmla="*/ 38 h 1781411"/>
                  <a:gd name="connsiteX1" fmla="*/ 737299 w 737171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1" h="1781411">
                    <a:moveTo>
                      <a:pt x="127" y="38"/>
                    </a:moveTo>
                    <a:lnTo>
                      <a:pt x="737299" y="1781449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063FA14-330F-24AE-FA28-1C9FEA61381F}"/>
                  </a:ext>
                </a:extLst>
              </p:cNvPr>
              <p:cNvSpPr/>
              <p:nvPr/>
            </p:nvSpPr>
            <p:spPr>
              <a:xfrm flipV="1">
                <a:off x="9535011" y="3053784"/>
                <a:ext cx="547144" cy="869007"/>
              </a:xfrm>
              <a:custGeom>
                <a:avLst/>
                <a:gdLst>
                  <a:gd name="connsiteX0" fmla="*/ 665646 w 665519"/>
                  <a:gd name="connsiteY0" fmla="*/ 72 h 1057017"/>
                  <a:gd name="connsiteX1" fmla="*/ 127 w 665519"/>
                  <a:gd name="connsiteY1" fmla="*/ 1057089 h 105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5519" h="1057017">
                    <a:moveTo>
                      <a:pt x="665646" y="72"/>
                    </a:moveTo>
                    <a:cubicBezTo>
                      <a:pt x="665646" y="472848"/>
                      <a:pt x="381062" y="899132"/>
                      <a:pt x="127" y="1057089"/>
                    </a:cubicBez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33F8042-CDD7-59F6-A692-FF9693586B2A}"/>
                  </a:ext>
                </a:extLst>
              </p:cNvPr>
              <p:cNvSpPr/>
              <p:nvPr/>
            </p:nvSpPr>
            <p:spPr>
              <a:xfrm>
                <a:off x="9937767" y="3225775"/>
                <a:ext cx="92865" cy="159275"/>
              </a:xfrm>
              <a:custGeom>
                <a:avLst/>
                <a:gdLst>
                  <a:gd name="connsiteX0" fmla="*/ 83795 w 112957"/>
                  <a:gd name="connsiteY0" fmla="*/ 5488 h 193734"/>
                  <a:gd name="connsiteX1" fmla="*/ 84469 w 112957"/>
                  <a:gd name="connsiteY1" fmla="*/ 2451 h 193734"/>
                  <a:gd name="connsiteX2" fmla="*/ 81771 w 112957"/>
                  <a:gd name="connsiteY2" fmla="*/ 88 h 193734"/>
                  <a:gd name="connsiteX3" fmla="*/ 78400 w 112957"/>
                  <a:gd name="connsiteY3" fmla="*/ 4476 h 193734"/>
                  <a:gd name="connsiteX4" fmla="*/ 65924 w 112957"/>
                  <a:gd name="connsiteY4" fmla="*/ 54091 h 193734"/>
                  <a:gd name="connsiteX5" fmla="*/ 173 w 112957"/>
                  <a:gd name="connsiteY5" fmla="*/ 113156 h 193734"/>
                  <a:gd name="connsiteX6" fmla="*/ 41646 w 112957"/>
                  <a:gd name="connsiteY6" fmla="*/ 152308 h 193734"/>
                  <a:gd name="connsiteX7" fmla="*/ 36589 w 112957"/>
                  <a:gd name="connsiteY7" fmla="*/ 172559 h 193734"/>
                  <a:gd name="connsiteX8" fmla="*/ 31868 w 112957"/>
                  <a:gd name="connsiteY8" fmla="*/ 191460 h 193734"/>
                  <a:gd name="connsiteX9" fmla="*/ 34565 w 112957"/>
                  <a:gd name="connsiteY9" fmla="*/ 193823 h 193734"/>
                  <a:gd name="connsiteX10" fmla="*/ 36589 w 112957"/>
                  <a:gd name="connsiteY10" fmla="*/ 192810 h 193734"/>
                  <a:gd name="connsiteX11" fmla="*/ 38949 w 112957"/>
                  <a:gd name="connsiteY11" fmla="*/ 184372 h 193734"/>
                  <a:gd name="connsiteX12" fmla="*/ 47041 w 112957"/>
                  <a:gd name="connsiteY12" fmla="*/ 152308 h 193734"/>
                  <a:gd name="connsiteX13" fmla="*/ 113130 w 112957"/>
                  <a:gd name="connsiteY13" fmla="*/ 93243 h 193734"/>
                  <a:gd name="connsiteX14" fmla="*/ 71656 w 112957"/>
                  <a:gd name="connsiteY14" fmla="*/ 54091 h 193734"/>
                  <a:gd name="connsiteX15" fmla="*/ 42658 w 112957"/>
                  <a:gd name="connsiteY15" fmla="*/ 147583 h 193734"/>
                  <a:gd name="connsiteX16" fmla="*/ 14334 w 112957"/>
                  <a:gd name="connsiteY16" fmla="*/ 117881 h 193734"/>
                  <a:gd name="connsiteX17" fmla="*/ 64912 w 112957"/>
                  <a:gd name="connsiteY17" fmla="*/ 58816 h 193734"/>
                  <a:gd name="connsiteX18" fmla="*/ 70307 w 112957"/>
                  <a:gd name="connsiteY18" fmla="*/ 58816 h 193734"/>
                  <a:gd name="connsiteX19" fmla="*/ 98968 w 112957"/>
                  <a:gd name="connsiteY19" fmla="*/ 88518 h 193734"/>
                  <a:gd name="connsiteX20" fmla="*/ 48390 w 112957"/>
                  <a:gd name="connsiteY20" fmla="*/ 147583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5" y="5488"/>
                    </a:moveTo>
                    <a:cubicBezTo>
                      <a:pt x="83795" y="4814"/>
                      <a:pt x="84469" y="2451"/>
                      <a:pt x="84469" y="2451"/>
                    </a:cubicBezTo>
                    <a:cubicBezTo>
                      <a:pt x="84469" y="2113"/>
                      <a:pt x="84469" y="88"/>
                      <a:pt x="81771" y="88"/>
                    </a:cubicBezTo>
                    <a:cubicBezTo>
                      <a:pt x="79749" y="88"/>
                      <a:pt x="79411" y="763"/>
                      <a:pt x="78400" y="4476"/>
                    </a:cubicBezTo>
                    <a:lnTo>
                      <a:pt x="65924" y="54091"/>
                    </a:lnTo>
                    <a:cubicBezTo>
                      <a:pt x="31868" y="55441"/>
                      <a:pt x="173" y="83792"/>
                      <a:pt x="173" y="113156"/>
                    </a:cubicBezTo>
                    <a:cubicBezTo>
                      <a:pt x="173" y="133745"/>
                      <a:pt x="15346" y="150621"/>
                      <a:pt x="41646" y="152308"/>
                    </a:cubicBezTo>
                    <a:cubicBezTo>
                      <a:pt x="39960" y="158721"/>
                      <a:pt x="38275" y="165809"/>
                      <a:pt x="36589" y="172559"/>
                    </a:cubicBezTo>
                    <a:cubicBezTo>
                      <a:pt x="33891" y="182685"/>
                      <a:pt x="31868" y="190785"/>
                      <a:pt x="31868" y="191460"/>
                    </a:cubicBezTo>
                    <a:cubicBezTo>
                      <a:pt x="31868" y="193485"/>
                      <a:pt x="33554" y="193823"/>
                      <a:pt x="34565" y="193823"/>
                    </a:cubicBezTo>
                    <a:cubicBezTo>
                      <a:pt x="35577" y="193823"/>
                      <a:pt x="35914" y="193485"/>
                      <a:pt x="36589" y="192810"/>
                    </a:cubicBezTo>
                    <a:cubicBezTo>
                      <a:pt x="36926" y="192473"/>
                      <a:pt x="38275" y="187410"/>
                      <a:pt x="38949" y="184372"/>
                    </a:cubicBezTo>
                    <a:lnTo>
                      <a:pt x="47041" y="152308"/>
                    </a:lnTo>
                    <a:cubicBezTo>
                      <a:pt x="81771" y="150958"/>
                      <a:pt x="113130" y="121932"/>
                      <a:pt x="113130" y="93243"/>
                    </a:cubicBezTo>
                    <a:cubicBezTo>
                      <a:pt x="113130" y="76029"/>
                      <a:pt x="101665" y="56453"/>
                      <a:pt x="71656" y="54091"/>
                    </a:cubicBezTo>
                    <a:close/>
                    <a:moveTo>
                      <a:pt x="42658" y="147583"/>
                    </a:moveTo>
                    <a:cubicBezTo>
                      <a:pt x="29845" y="146908"/>
                      <a:pt x="14334" y="139145"/>
                      <a:pt x="14334" y="117881"/>
                    </a:cubicBezTo>
                    <a:cubicBezTo>
                      <a:pt x="14334" y="91893"/>
                      <a:pt x="32880" y="61854"/>
                      <a:pt x="64912" y="58816"/>
                    </a:cubicBezTo>
                    <a:close/>
                    <a:moveTo>
                      <a:pt x="70307" y="58816"/>
                    </a:moveTo>
                    <a:cubicBezTo>
                      <a:pt x="86829" y="59829"/>
                      <a:pt x="98968" y="69617"/>
                      <a:pt x="98968" y="88518"/>
                    </a:cubicBezTo>
                    <a:cubicBezTo>
                      <a:pt x="98968" y="114169"/>
                      <a:pt x="80423" y="144883"/>
                      <a:pt x="48390" y="147583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288959F-7971-BC14-0F9A-49388D39875C}"/>
                  </a:ext>
                </a:extLst>
              </p:cNvPr>
              <p:cNvSpPr/>
              <p:nvPr/>
            </p:nvSpPr>
            <p:spPr>
              <a:xfrm>
                <a:off x="9597991" y="2959438"/>
                <a:ext cx="83440" cy="116542"/>
              </a:xfrm>
              <a:custGeom>
                <a:avLst/>
                <a:gdLst>
                  <a:gd name="connsiteX0" fmla="*/ 828 w 101492"/>
                  <a:gd name="connsiteY0" fmla="*/ 132377 h 141756"/>
                  <a:gd name="connsiteX1" fmla="*/ 154 w 101492"/>
                  <a:gd name="connsiteY1" fmla="*/ 136090 h 141756"/>
                  <a:gd name="connsiteX2" fmla="*/ 6223 w 101492"/>
                  <a:gd name="connsiteY2" fmla="*/ 141827 h 141756"/>
                  <a:gd name="connsiteX3" fmla="*/ 13641 w 101492"/>
                  <a:gd name="connsiteY3" fmla="*/ 137102 h 141756"/>
                  <a:gd name="connsiteX4" fmla="*/ 27466 w 101492"/>
                  <a:gd name="connsiteY4" fmla="*/ 83100 h 141756"/>
                  <a:gd name="connsiteX5" fmla="*/ 48708 w 101492"/>
                  <a:gd name="connsiteY5" fmla="*/ 97613 h 141756"/>
                  <a:gd name="connsiteX6" fmla="*/ 101647 w 101492"/>
                  <a:gd name="connsiteY6" fmla="*/ 35172 h 141756"/>
                  <a:gd name="connsiteX7" fmla="*/ 71974 w 101492"/>
                  <a:gd name="connsiteY7" fmla="*/ 71 h 141756"/>
                  <a:gd name="connsiteX8" fmla="*/ 22071 w 101492"/>
                  <a:gd name="connsiteY8" fmla="*/ 47998 h 141756"/>
                  <a:gd name="connsiteX9" fmla="*/ 48708 w 101492"/>
                  <a:gd name="connsiteY9" fmla="*/ 92888 h 141756"/>
                  <a:gd name="connsiteX10" fmla="*/ 30163 w 101492"/>
                  <a:gd name="connsiteY10" fmla="*/ 73649 h 141756"/>
                  <a:gd name="connsiteX11" fmla="*/ 31849 w 101492"/>
                  <a:gd name="connsiteY11" fmla="*/ 65886 h 141756"/>
                  <a:gd name="connsiteX12" fmla="*/ 44662 w 101492"/>
                  <a:gd name="connsiteY12" fmla="*/ 25384 h 141756"/>
                  <a:gd name="connsiteX13" fmla="*/ 71300 w 101492"/>
                  <a:gd name="connsiteY13" fmla="*/ 4796 h 141756"/>
                  <a:gd name="connsiteX14" fmla="*/ 86136 w 101492"/>
                  <a:gd name="connsiteY14" fmla="*/ 26059 h 141756"/>
                  <a:gd name="connsiteX15" fmla="*/ 74335 w 101492"/>
                  <a:gd name="connsiteY15" fmla="*/ 72299 h 141756"/>
                  <a:gd name="connsiteX16" fmla="*/ 48708 w 101492"/>
                  <a:gd name="connsiteY16" fmla="*/ 92888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28" y="132377"/>
                    </a:moveTo>
                    <a:cubicBezTo>
                      <a:pt x="154" y="135077"/>
                      <a:pt x="154" y="135415"/>
                      <a:pt x="154" y="136090"/>
                    </a:cubicBezTo>
                    <a:cubicBezTo>
                      <a:pt x="154" y="139127"/>
                      <a:pt x="2514" y="141827"/>
                      <a:pt x="6223" y="141827"/>
                    </a:cubicBezTo>
                    <a:cubicBezTo>
                      <a:pt x="10606" y="141827"/>
                      <a:pt x="13304" y="137777"/>
                      <a:pt x="13641" y="137102"/>
                    </a:cubicBezTo>
                    <a:cubicBezTo>
                      <a:pt x="14990" y="135415"/>
                      <a:pt x="21734" y="106388"/>
                      <a:pt x="27466" y="83100"/>
                    </a:cubicBezTo>
                    <a:cubicBezTo>
                      <a:pt x="31849" y="91875"/>
                      <a:pt x="38593" y="97613"/>
                      <a:pt x="48708" y="97613"/>
                    </a:cubicBezTo>
                    <a:cubicBezTo>
                      <a:pt x="73997" y="97613"/>
                      <a:pt x="101647" y="67236"/>
                      <a:pt x="101647" y="35172"/>
                    </a:cubicBezTo>
                    <a:cubicBezTo>
                      <a:pt x="101647" y="12221"/>
                      <a:pt x="87485" y="71"/>
                      <a:pt x="71974" y="71"/>
                    </a:cubicBezTo>
                    <a:cubicBezTo>
                      <a:pt x="51069" y="71"/>
                      <a:pt x="28477" y="21672"/>
                      <a:pt x="22071" y="47998"/>
                    </a:cubicBezTo>
                    <a:close/>
                    <a:moveTo>
                      <a:pt x="48708" y="92888"/>
                    </a:moveTo>
                    <a:cubicBezTo>
                      <a:pt x="33535" y="92888"/>
                      <a:pt x="30163" y="75674"/>
                      <a:pt x="30163" y="73649"/>
                    </a:cubicBezTo>
                    <a:cubicBezTo>
                      <a:pt x="30163" y="72974"/>
                      <a:pt x="31175" y="68586"/>
                      <a:pt x="31849" y="65886"/>
                    </a:cubicBezTo>
                    <a:cubicBezTo>
                      <a:pt x="37919" y="41585"/>
                      <a:pt x="39941" y="33822"/>
                      <a:pt x="44662" y="25384"/>
                    </a:cubicBezTo>
                    <a:cubicBezTo>
                      <a:pt x="54103" y="9521"/>
                      <a:pt x="64893" y="4796"/>
                      <a:pt x="71300" y="4796"/>
                    </a:cubicBezTo>
                    <a:cubicBezTo>
                      <a:pt x="79392" y="4796"/>
                      <a:pt x="86136" y="11209"/>
                      <a:pt x="86136" y="26059"/>
                    </a:cubicBezTo>
                    <a:cubicBezTo>
                      <a:pt x="86136" y="37872"/>
                      <a:pt x="80067" y="61836"/>
                      <a:pt x="74335" y="72299"/>
                    </a:cubicBezTo>
                    <a:cubicBezTo>
                      <a:pt x="67254" y="86137"/>
                      <a:pt x="56801" y="92888"/>
                      <a:pt x="48708" y="9288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547018-D9A5-F4C6-97F7-7E44B509BB5A}"/>
                </a:ext>
              </a:extLst>
            </p:cNvPr>
            <p:cNvSpPr/>
            <p:nvPr/>
          </p:nvSpPr>
          <p:spPr>
            <a:xfrm>
              <a:off x="9489416" y="3034915"/>
              <a:ext cx="58494" cy="39957"/>
            </a:xfrm>
            <a:custGeom>
              <a:avLst/>
              <a:gdLst>
                <a:gd name="connsiteX0" fmla="*/ 0 w 71149"/>
                <a:gd name="connsiteY0" fmla="*/ 0 h 48602"/>
                <a:gd name="connsiteX1" fmla="*/ 52008 w 71149"/>
                <a:gd name="connsiteY1" fmla="*/ 48602 h 48602"/>
                <a:gd name="connsiteX2" fmla="*/ 71149 w 71149"/>
                <a:gd name="connsiteY2" fmla="*/ 2363 h 48602"/>
                <a:gd name="connsiteX3" fmla="*/ 0 w 71149"/>
                <a:gd name="connsiteY3" fmla="*/ 0 h 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49" h="48602">
                  <a:moveTo>
                    <a:pt x="0" y="0"/>
                  </a:moveTo>
                  <a:cubicBezTo>
                    <a:pt x="15171" y="9874"/>
                    <a:pt x="38002" y="30209"/>
                    <a:pt x="52008" y="48602"/>
                  </a:cubicBezTo>
                  <a:lnTo>
                    <a:pt x="71149" y="2363"/>
                  </a:lnTo>
                  <a:cubicBezTo>
                    <a:pt x="48210" y="5487"/>
                    <a:pt x="17696" y="3713"/>
                    <a:pt x="0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756A866-F6DA-995D-2C4F-1D7B31F53BA8}"/>
                </a:ext>
              </a:extLst>
            </p:cNvPr>
            <p:cNvSpPr/>
            <p:nvPr/>
          </p:nvSpPr>
          <p:spPr>
            <a:xfrm>
              <a:off x="9746933" y="2367361"/>
              <a:ext cx="57730" cy="45230"/>
            </a:xfrm>
            <a:custGeom>
              <a:avLst/>
              <a:gdLst>
                <a:gd name="connsiteX0" fmla="*/ 0 w 70220"/>
                <a:gd name="connsiteY0" fmla="*/ 55016 h 55015"/>
                <a:gd name="connsiteX1" fmla="*/ 70221 w 70220"/>
                <a:gd name="connsiteY1" fmla="*/ 43286 h 55015"/>
                <a:gd name="connsiteX2" fmla="*/ 45274 w 70220"/>
                <a:gd name="connsiteY2" fmla="*/ 0 h 55015"/>
                <a:gd name="connsiteX3" fmla="*/ 0 w 70220"/>
                <a:gd name="connsiteY3" fmla="*/ 55016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0" y="55016"/>
                  </a:moveTo>
                  <a:cubicBezTo>
                    <a:pt x="17026" y="49024"/>
                    <a:pt x="47044" y="43202"/>
                    <a:pt x="70221" y="43286"/>
                  </a:cubicBezTo>
                  <a:lnTo>
                    <a:pt x="45274" y="0"/>
                  </a:lnTo>
                  <a:cubicBezTo>
                    <a:pt x="33729" y="20082"/>
                    <a:pt x="13746" y="43202"/>
                    <a:pt x="0" y="55016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A496111-9893-0189-1D8B-61C9DC64335D}"/>
                </a:ext>
              </a:extLst>
            </p:cNvPr>
            <p:cNvSpPr/>
            <p:nvPr/>
          </p:nvSpPr>
          <p:spPr>
            <a:xfrm>
              <a:off x="9982079" y="2243326"/>
              <a:ext cx="57730" cy="45230"/>
            </a:xfrm>
            <a:custGeom>
              <a:avLst/>
              <a:gdLst>
                <a:gd name="connsiteX0" fmla="*/ 70221 w 70220"/>
                <a:gd name="connsiteY0" fmla="*/ 0 h 55015"/>
                <a:gd name="connsiteX1" fmla="*/ 0 w 70220"/>
                <a:gd name="connsiteY1" fmla="*/ 11645 h 55015"/>
                <a:gd name="connsiteX2" fmla="*/ 25032 w 70220"/>
                <a:gd name="connsiteY2" fmla="*/ 55016 h 55015"/>
                <a:gd name="connsiteX3" fmla="*/ 70221 w 70220"/>
                <a:gd name="connsiteY3" fmla="*/ 0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70221" y="0"/>
                  </a:moveTo>
                  <a:cubicBezTo>
                    <a:pt x="53194" y="5992"/>
                    <a:pt x="23177" y="11814"/>
                    <a:pt x="0" y="11645"/>
                  </a:cubicBezTo>
                  <a:lnTo>
                    <a:pt x="25032" y="55016"/>
                  </a:lnTo>
                  <a:cubicBezTo>
                    <a:pt x="36513" y="34933"/>
                    <a:pt x="56561" y="11814"/>
                    <a:pt x="7022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B97B4D6-078B-DEF2-5A85-485CE295F5A3}"/>
                </a:ext>
              </a:extLst>
            </p:cNvPr>
            <p:cNvSpPr/>
            <p:nvPr/>
          </p:nvSpPr>
          <p:spPr>
            <a:xfrm>
              <a:off x="9706944" y="2412661"/>
              <a:ext cx="39989" cy="58549"/>
            </a:xfrm>
            <a:custGeom>
              <a:avLst/>
              <a:gdLst>
                <a:gd name="connsiteX0" fmla="*/ 48641 w 48641"/>
                <a:gd name="connsiteY0" fmla="*/ 0 h 71216"/>
                <a:gd name="connsiteX1" fmla="*/ 0 w 48641"/>
                <a:gd name="connsiteY1" fmla="*/ 52061 h 71216"/>
                <a:gd name="connsiteX2" fmla="*/ 46203 w 48641"/>
                <a:gd name="connsiteY2" fmla="*/ 71216 h 71216"/>
                <a:gd name="connsiteX3" fmla="*/ 48641 w 48641"/>
                <a:gd name="connsiteY3" fmla="*/ 0 h 7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41" h="71216">
                  <a:moveTo>
                    <a:pt x="48641" y="0"/>
                  </a:moveTo>
                  <a:cubicBezTo>
                    <a:pt x="38779" y="15103"/>
                    <a:pt x="18472" y="37970"/>
                    <a:pt x="0" y="52061"/>
                  </a:cubicBezTo>
                  <a:lnTo>
                    <a:pt x="46203" y="71216"/>
                  </a:lnTo>
                  <a:cubicBezTo>
                    <a:pt x="43073" y="48179"/>
                    <a:pt x="44929" y="17719"/>
                    <a:pt x="4864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88533"/>
      </p:ext>
    </p:extLst>
  </p:cSld>
  <p:clrMapOvr>
    <a:masterClrMapping/>
  </p:clrMapOvr>
  <p:transition spd="slow" advTm="13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634931" y="2778206"/>
            <a:ext cx="1651000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3EDB4C5-CF46-AAB5-D778-AA522FFF0B91}"/>
              </a:ext>
            </a:extLst>
          </p:cNvPr>
          <p:cNvSpPr/>
          <p:nvPr/>
        </p:nvSpPr>
        <p:spPr>
          <a:xfrm>
            <a:off x="3779799" y="3037905"/>
            <a:ext cx="671748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10387CD2-E639-6F89-0AC4-23F01B3C4182}"/>
              </a:ext>
            </a:extLst>
          </p:cNvPr>
          <p:cNvSpPr/>
          <p:nvPr/>
        </p:nvSpPr>
        <p:spPr>
          <a:xfrm flipV="1">
            <a:off x="9122036" y="3874285"/>
            <a:ext cx="1137952" cy="45719"/>
          </a:xfrm>
          <a:custGeom>
            <a:avLst/>
            <a:gdLst>
              <a:gd name="connsiteX0" fmla="*/ 127 w 2535298"/>
              <a:gd name="connsiteY0" fmla="*/ 120 h 21601"/>
              <a:gd name="connsiteX1" fmla="*/ 2535426 w 2535298"/>
              <a:gd name="connsiteY1" fmla="*/ 120 h 2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5298" h="21601">
                <a:moveTo>
                  <a:pt x="127" y="120"/>
                </a:moveTo>
                <a:lnTo>
                  <a:pt x="2535426" y="120"/>
                </a:lnTo>
              </a:path>
            </a:pathLst>
          </a:custGeom>
          <a:noFill/>
          <a:ln w="12700" cap="flat">
            <a:solidFill>
              <a:srgbClr val="6EBBD5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51379E-88AD-5780-EB85-EB3C5DA8280A}"/>
              </a:ext>
            </a:extLst>
          </p:cNvPr>
          <p:cNvGrpSpPr/>
          <p:nvPr/>
        </p:nvGrpSpPr>
        <p:grpSpPr>
          <a:xfrm>
            <a:off x="9103040" y="2956305"/>
            <a:ext cx="1865910" cy="1145438"/>
            <a:chOff x="9103040" y="2956305"/>
            <a:chExt cx="1865910" cy="11454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2627CDD-6C13-87B7-0487-416E96E61BE9}"/>
                </a:ext>
              </a:extLst>
            </p:cNvPr>
            <p:cNvGrpSpPr/>
            <p:nvPr/>
          </p:nvGrpSpPr>
          <p:grpSpPr>
            <a:xfrm>
              <a:off x="9103040" y="3282725"/>
              <a:ext cx="1546219" cy="819018"/>
              <a:chOff x="8761332" y="2535726"/>
              <a:chExt cx="1856538" cy="983391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7FC938E-9027-44F3-3D6D-4624EC91105F}"/>
                  </a:ext>
                </a:extLst>
              </p:cNvPr>
              <p:cNvSpPr/>
              <p:nvPr/>
            </p:nvSpPr>
            <p:spPr>
              <a:xfrm>
                <a:off x="8863998" y="3382086"/>
                <a:ext cx="112282" cy="137031"/>
              </a:xfrm>
              <a:custGeom>
                <a:avLst/>
                <a:gdLst>
                  <a:gd name="connsiteX0" fmla="*/ 16653 w 112282"/>
                  <a:gd name="connsiteY0" fmla="*/ 121635 h 137031"/>
                  <a:gd name="connsiteX1" fmla="*/ 4852 w 112282"/>
                  <a:gd name="connsiteY1" fmla="*/ 130410 h 137031"/>
                  <a:gd name="connsiteX2" fmla="*/ 131 w 112282"/>
                  <a:gd name="connsiteY2" fmla="*/ 134460 h 137031"/>
                  <a:gd name="connsiteX3" fmla="*/ 2829 w 112282"/>
                  <a:gd name="connsiteY3" fmla="*/ 137160 h 137031"/>
                  <a:gd name="connsiteX4" fmla="*/ 20699 w 112282"/>
                  <a:gd name="connsiteY4" fmla="*/ 136485 h 137031"/>
                  <a:gd name="connsiteX5" fmla="*/ 42279 w 112282"/>
                  <a:gd name="connsiteY5" fmla="*/ 137160 h 137031"/>
                  <a:gd name="connsiteX6" fmla="*/ 45988 w 112282"/>
                  <a:gd name="connsiteY6" fmla="*/ 132773 h 137031"/>
                  <a:gd name="connsiteX7" fmla="*/ 40931 w 112282"/>
                  <a:gd name="connsiteY7" fmla="*/ 130410 h 137031"/>
                  <a:gd name="connsiteX8" fmla="*/ 30141 w 112282"/>
                  <a:gd name="connsiteY8" fmla="*/ 127035 h 137031"/>
                  <a:gd name="connsiteX9" fmla="*/ 40593 w 112282"/>
                  <a:gd name="connsiteY9" fmla="*/ 83833 h 137031"/>
                  <a:gd name="connsiteX10" fmla="*/ 60488 w 112282"/>
                  <a:gd name="connsiteY10" fmla="*/ 97671 h 137031"/>
                  <a:gd name="connsiteX11" fmla="*/ 112414 w 112282"/>
                  <a:gd name="connsiteY11" fmla="*/ 34555 h 137031"/>
                  <a:gd name="connsiteX12" fmla="*/ 83753 w 112282"/>
                  <a:gd name="connsiteY12" fmla="*/ 129 h 137031"/>
                  <a:gd name="connsiteX13" fmla="*/ 55430 w 112282"/>
                  <a:gd name="connsiteY13" fmla="*/ 16330 h 137031"/>
                  <a:gd name="connsiteX14" fmla="*/ 36210 w 112282"/>
                  <a:gd name="connsiteY14" fmla="*/ 129 h 137031"/>
                  <a:gd name="connsiteX15" fmla="*/ 20362 w 112282"/>
                  <a:gd name="connsiteY15" fmla="*/ 12279 h 137031"/>
                  <a:gd name="connsiteX16" fmla="*/ 13619 w 112282"/>
                  <a:gd name="connsiteY16" fmla="*/ 33205 h 137031"/>
                  <a:gd name="connsiteX17" fmla="*/ 15979 w 112282"/>
                  <a:gd name="connsiteY17" fmla="*/ 35568 h 137031"/>
                  <a:gd name="connsiteX18" fmla="*/ 19688 w 112282"/>
                  <a:gd name="connsiteY18" fmla="*/ 30505 h 137031"/>
                  <a:gd name="connsiteX19" fmla="*/ 35536 w 112282"/>
                  <a:gd name="connsiteY19" fmla="*/ 4854 h 137031"/>
                  <a:gd name="connsiteX20" fmla="*/ 42279 w 112282"/>
                  <a:gd name="connsiteY20" fmla="*/ 14642 h 137031"/>
                  <a:gd name="connsiteX21" fmla="*/ 40593 w 112282"/>
                  <a:gd name="connsiteY21" fmla="*/ 25780 h 137031"/>
                  <a:gd name="connsiteX22" fmla="*/ 54418 w 112282"/>
                  <a:gd name="connsiteY22" fmla="*/ 28143 h 137031"/>
                  <a:gd name="connsiteX23" fmla="*/ 65545 w 112282"/>
                  <a:gd name="connsiteY23" fmla="*/ 12954 h 137031"/>
                  <a:gd name="connsiteX24" fmla="*/ 83079 w 112282"/>
                  <a:gd name="connsiteY24" fmla="*/ 4854 h 137031"/>
                  <a:gd name="connsiteX25" fmla="*/ 96904 w 112282"/>
                  <a:gd name="connsiteY25" fmla="*/ 25105 h 137031"/>
                  <a:gd name="connsiteX26" fmla="*/ 85776 w 112282"/>
                  <a:gd name="connsiteY26" fmla="*/ 70670 h 137031"/>
                  <a:gd name="connsiteX27" fmla="*/ 60150 w 112282"/>
                  <a:gd name="connsiteY27" fmla="*/ 92946 h 137031"/>
                  <a:gd name="connsiteX28" fmla="*/ 43291 w 112282"/>
                  <a:gd name="connsiteY28" fmla="*/ 73707 h 137031"/>
                  <a:gd name="connsiteX29" fmla="*/ 43965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35"/>
                    </a:moveTo>
                    <a:cubicBezTo>
                      <a:pt x="14967" y="129060"/>
                      <a:pt x="14293" y="130410"/>
                      <a:pt x="4852" y="130410"/>
                    </a:cubicBezTo>
                    <a:cubicBezTo>
                      <a:pt x="2491" y="130410"/>
                      <a:pt x="131" y="130410"/>
                      <a:pt x="131" y="134460"/>
                    </a:cubicBezTo>
                    <a:cubicBezTo>
                      <a:pt x="131" y="136148"/>
                      <a:pt x="1143" y="137160"/>
                      <a:pt x="2829" y="137160"/>
                    </a:cubicBezTo>
                    <a:cubicBezTo>
                      <a:pt x="8561" y="137160"/>
                      <a:pt x="14967" y="136485"/>
                      <a:pt x="20699" y="136485"/>
                    </a:cubicBezTo>
                    <a:cubicBezTo>
                      <a:pt x="28118" y="136485"/>
                      <a:pt x="35198" y="137160"/>
                      <a:pt x="42279" y="137160"/>
                    </a:cubicBezTo>
                    <a:cubicBezTo>
                      <a:pt x="43291" y="137160"/>
                      <a:pt x="45988" y="137160"/>
                      <a:pt x="45988" y="132773"/>
                    </a:cubicBezTo>
                    <a:cubicBezTo>
                      <a:pt x="45988" y="130410"/>
                      <a:pt x="43965" y="130410"/>
                      <a:pt x="40931" y="130410"/>
                    </a:cubicBezTo>
                    <a:cubicBezTo>
                      <a:pt x="30141" y="130410"/>
                      <a:pt x="30141" y="129060"/>
                      <a:pt x="30141" y="127035"/>
                    </a:cubicBezTo>
                    <a:cubicBezTo>
                      <a:pt x="30141" y="124335"/>
                      <a:pt x="39245" y="89233"/>
                      <a:pt x="40593" y="83833"/>
                    </a:cubicBezTo>
                    <a:cubicBezTo>
                      <a:pt x="43291" y="90246"/>
                      <a:pt x="49360" y="97671"/>
                      <a:pt x="60488" y="97671"/>
                    </a:cubicBezTo>
                    <a:cubicBezTo>
                      <a:pt x="85439" y="97671"/>
                      <a:pt x="112414" y="66282"/>
                      <a:pt x="112414" y="34555"/>
                    </a:cubicBezTo>
                    <a:cubicBezTo>
                      <a:pt x="112414" y="14305"/>
                      <a:pt x="99938" y="129"/>
                      <a:pt x="83753" y="129"/>
                    </a:cubicBezTo>
                    <a:cubicBezTo>
                      <a:pt x="72963" y="129"/>
                      <a:pt x="62510" y="7892"/>
                      <a:pt x="55430" y="16330"/>
                    </a:cubicBezTo>
                    <a:cubicBezTo>
                      <a:pt x="53407" y="4517"/>
                      <a:pt x="43965" y="129"/>
                      <a:pt x="36210" y="129"/>
                    </a:cubicBezTo>
                    <a:cubicBezTo>
                      <a:pt x="26094" y="129"/>
                      <a:pt x="22048" y="8567"/>
                      <a:pt x="20362" y="12279"/>
                    </a:cubicBezTo>
                    <a:cubicBezTo>
                      <a:pt x="16316" y="19705"/>
                      <a:pt x="13619" y="32530"/>
                      <a:pt x="13619" y="33205"/>
                    </a:cubicBezTo>
                    <a:cubicBezTo>
                      <a:pt x="13619" y="35568"/>
                      <a:pt x="15642" y="35568"/>
                      <a:pt x="15979" y="35568"/>
                    </a:cubicBezTo>
                    <a:cubicBezTo>
                      <a:pt x="18339" y="35568"/>
                      <a:pt x="18339" y="35231"/>
                      <a:pt x="19688" y="30505"/>
                    </a:cubicBezTo>
                    <a:cubicBezTo>
                      <a:pt x="23397" y="15317"/>
                      <a:pt x="27780" y="4854"/>
                      <a:pt x="35536" y="4854"/>
                    </a:cubicBezTo>
                    <a:cubicBezTo>
                      <a:pt x="39245" y="4854"/>
                      <a:pt x="42279" y="6542"/>
                      <a:pt x="42279" y="14642"/>
                    </a:cubicBezTo>
                    <a:cubicBezTo>
                      <a:pt x="42279" y="19705"/>
                      <a:pt x="41605" y="22067"/>
                      <a:pt x="40593" y="25780"/>
                    </a:cubicBezTo>
                    <a:close/>
                    <a:moveTo>
                      <a:pt x="54418" y="28143"/>
                    </a:moveTo>
                    <a:cubicBezTo>
                      <a:pt x="55767" y="22405"/>
                      <a:pt x="61836" y="16330"/>
                      <a:pt x="65545" y="12954"/>
                    </a:cubicBezTo>
                    <a:cubicBezTo>
                      <a:pt x="73300" y="6542"/>
                      <a:pt x="79370" y="4854"/>
                      <a:pt x="83079" y="4854"/>
                    </a:cubicBezTo>
                    <a:cubicBezTo>
                      <a:pt x="91509" y="4854"/>
                      <a:pt x="96904" y="12279"/>
                      <a:pt x="96904" y="25105"/>
                    </a:cubicBezTo>
                    <a:cubicBezTo>
                      <a:pt x="96904" y="37931"/>
                      <a:pt x="89823" y="62569"/>
                      <a:pt x="85776" y="70670"/>
                    </a:cubicBezTo>
                    <a:cubicBezTo>
                      <a:pt x="78358" y="85858"/>
                      <a:pt x="68243" y="92946"/>
                      <a:pt x="60150" y="92946"/>
                    </a:cubicBezTo>
                    <a:cubicBezTo>
                      <a:pt x="45988" y="92946"/>
                      <a:pt x="43291" y="75057"/>
                      <a:pt x="43291" y="73707"/>
                    </a:cubicBezTo>
                    <a:cubicBezTo>
                      <a:pt x="43291" y="73370"/>
                      <a:pt x="43291" y="73032"/>
                      <a:pt x="43965" y="7033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491C366-1FE9-7CA9-343B-CFD138650A7E}"/>
                  </a:ext>
                </a:extLst>
              </p:cNvPr>
              <p:cNvSpPr/>
              <p:nvPr/>
            </p:nvSpPr>
            <p:spPr>
              <a:xfrm flipV="1">
                <a:off x="8782818" y="2558677"/>
                <a:ext cx="1779665" cy="737894"/>
              </a:xfrm>
              <a:custGeom>
                <a:avLst/>
                <a:gdLst>
                  <a:gd name="connsiteX0" fmla="*/ 127 w 1779665"/>
                  <a:gd name="connsiteY0" fmla="*/ 86 h 737894"/>
                  <a:gd name="connsiteX1" fmla="*/ 1779793 w 1779665"/>
                  <a:gd name="connsiteY1" fmla="*/ 737981 h 73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9665" h="737894">
                    <a:moveTo>
                      <a:pt x="127" y="86"/>
                    </a:moveTo>
                    <a:lnTo>
                      <a:pt x="1779793" y="737981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D932902-CFE8-E931-D693-40116A355ECB}"/>
                  </a:ext>
                </a:extLst>
              </p:cNvPr>
              <p:cNvSpPr/>
              <p:nvPr/>
            </p:nvSpPr>
            <p:spPr>
              <a:xfrm>
                <a:off x="10546808" y="2535726"/>
                <a:ext cx="71062" cy="48686"/>
              </a:xfrm>
              <a:custGeom>
                <a:avLst/>
                <a:gdLst>
                  <a:gd name="connsiteX0" fmla="*/ 71063 w 71062"/>
                  <a:gd name="connsiteY0" fmla="*/ 0 h 48686"/>
                  <a:gd name="connsiteX1" fmla="*/ 0 w 71062"/>
                  <a:gd name="connsiteY1" fmla="*/ 2447 h 48686"/>
                  <a:gd name="connsiteX2" fmla="*/ 19055 w 71062"/>
                  <a:gd name="connsiteY2" fmla="*/ 48687 h 48686"/>
                  <a:gd name="connsiteX3" fmla="*/ 71063 w 71062"/>
                  <a:gd name="connsiteY3" fmla="*/ 0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71063" y="0"/>
                    </a:moveTo>
                    <a:cubicBezTo>
                      <a:pt x="53345" y="3713"/>
                      <a:pt x="22918" y="5569"/>
                      <a:pt x="0" y="2447"/>
                    </a:cubicBezTo>
                    <a:lnTo>
                      <a:pt x="19055" y="48687"/>
                    </a:lnTo>
                    <a:cubicBezTo>
                      <a:pt x="33125" y="30207"/>
                      <a:pt x="55978" y="9872"/>
                      <a:pt x="71063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7299437-F556-E184-728E-649A5AAC51C6}"/>
                  </a:ext>
                </a:extLst>
              </p:cNvPr>
              <p:cNvSpPr/>
              <p:nvPr/>
            </p:nvSpPr>
            <p:spPr>
              <a:xfrm flipV="1">
                <a:off x="9684873" y="2987577"/>
                <a:ext cx="49566" cy="308995"/>
              </a:xfrm>
              <a:custGeom>
                <a:avLst/>
                <a:gdLst>
                  <a:gd name="connsiteX0" fmla="*/ 49694 w 49566"/>
                  <a:gd name="connsiteY0" fmla="*/ 106 h 308995"/>
                  <a:gd name="connsiteX1" fmla="*/ 127 w 49566"/>
                  <a:gd name="connsiteY1" fmla="*/ 309101 h 3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566" h="308995">
                    <a:moveTo>
                      <a:pt x="49694" y="106"/>
                    </a:moveTo>
                    <a:cubicBezTo>
                      <a:pt x="49694" y="125156"/>
                      <a:pt x="24996" y="249024"/>
                      <a:pt x="127" y="309101"/>
                    </a:cubicBez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BB8909B-0FCB-1F00-4C50-2D276882773B}"/>
                  </a:ext>
                </a:extLst>
              </p:cNvPr>
              <p:cNvSpPr/>
              <p:nvPr/>
            </p:nvSpPr>
            <p:spPr>
              <a:xfrm>
                <a:off x="9661947" y="2932142"/>
                <a:ext cx="48554" cy="71132"/>
              </a:xfrm>
              <a:custGeom>
                <a:avLst/>
                <a:gdLst>
                  <a:gd name="connsiteX0" fmla="*/ 0 w 48554"/>
                  <a:gd name="connsiteY0" fmla="*/ 0 h 71132"/>
                  <a:gd name="connsiteX1" fmla="*/ 2352 w 48554"/>
                  <a:gd name="connsiteY1" fmla="*/ 71132 h 71132"/>
                  <a:gd name="connsiteX2" fmla="*/ 48555 w 48554"/>
                  <a:gd name="connsiteY2" fmla="*/ 52059 h 71132"/>
                  <a:gd name="connsiteX3" fmla="*/ 0 w 48554"/>
                  <a:gd name="connsiteY3" fmla="*/ 0 h 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132">
                    <a:moveTo>
                      <a:pt x="0" y="0"/>
                    </a:moveTo>
                    <a:cubicBezTo>
                      <a:pt x="3712" y="17626"/>
                      <a:pt x="5481" y="48170"/>
                      <a:pt x="2352" y="71132"/>
                    </a:cubicBezTo>
                    <a:lnTo>
                      <a:pt x="48555" y="52059"/>
                    </a:lnTo>
                    <a:cubicBezTo>
                      <a:pt x="30169" y="37975"/>
                      <a:pt x="9862" y="15099"/>
                      <a:pt x="0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E02E5B9-E8F2-84FD-BBAD-2FD7CD4ACFEF}"/>
                  </a:ext>
                </a:extLst>
              </p:cNvPr>
              <p:cNvSpPr/>
              <p:nvPr/>
            </p:nvSpPr>
            <p:spPr>
              <a:xfrm>
                <a:off x="9737290" y="2917304"/>
                <a:ext cx="112957" cy="193734"/>
              </a:xfrm>
              <a:custGeom>
                <a:avLst/>
                <a:gdLst>
                  <a:gd name="connsiteX0" fmla="*/ 83793 w 112957"/>
                  <a:gd name="connsiteY0" fmla="*/ 5510 h 193734"/>
                  <a:gd name="connsiteX1" fmla="*/ 84467 w 112957"/>
                  <a:gd name="connsiteY1" fmla="*/ 2473 h 193734"/>
                  <a:gd name="connsiteX2" fmla="*/ 81770 w 112957"/>
                  <a:gd name="connsiteY2" fmla="*/ 110 h 193734"/>
                  <a:gd name="connsiteX3" fmla="*/ 78398 w 112957"/>
                  <a:gd name="connsiteY3" fmla="*/ 4498 h 193734"/>
                  <a:gd name="connsiteX4" fmla="*/ 65922 w 112957"/>
                  <a:gd name="connsiteY4" fmla="*/ 54112 h 193734"/>
                  <a:gd name="connsiteX5" fmla="*/ 171 w 112957"/>
                  <a:gd name="connsiteY5" fmla="*/ 113178 h 193734"/>
                  <a:gd name="connsiteX6" fmla="*/ 41645 w 112957"/>
                  <a:gd name="connsiteY6" fmla="*/ 152330 h 193734"/>
                  <a:gd name="connsiteX7" fmla="*/ 36587 w 112957"/>
                  <a:gd name="connsiteY7" fmla="*/ 172581 h 193734"/>
                  <a:gd name="connsiteX8" fmla="*/ 31866 w 112957"/>
                  <a:gd name="connsiteY8" fmla="*/ 191482 h 193734"/>
                  <a:gd name="connsiteX9" fmla="*/ 34564 w 112957"/>
                  <a:gd name="connsiteY9" fmla="*/ 193844 h 193734"/>
                  <a:gd name="connsiteX10" fmla="*/ 36587 w 112957"/>
                  <a:gd name="connsiteY10" fmla="*/ 192832 h 193734"/>
                  <a:gd name="connsiteX11" fmla="*/ 38947 w 112957"/>
                  <a:gd name="connsiteY11" fmla="*/ 184394 h 193734"/>
                  <a:gd name="connsiteX12" fmla="*/ 47040 w 112957"/>
                  <a:gd name="connsiteY12" fmla="*/ 152330 h 193734"/>
                  <a:gd name="connsiteX13" fmla="*/ 113128 w 112957"/>
                  <a:gd name="connsiteY13" fmla="*/ 93264 h 193734"/>
                  <a:gd name="connsiteX14" fmla="*/ 71654 w 112957"/>
                  <a:gd name="connsiteY14" fmla="*/ 54112 h 193734"/>
                  <a:gd name="connsiteX15" fmla="*/ 42656 w 112957"/>
                  <a:gd name="connsiteY15" fmla="*/ 147605 h 193734"/>
                  <a:gd name="connsiteX16" fmla="*/ 14333 w 112957"/>
                  <a:gd name="connsiteY16" fmla="*/ 117903 h 193734"/>
                  <a:gd name="connsiteX17" fmla="*/ 64911 w 112957"/>
                  <a:gd name="connsiteY17" fmla="*/ 58838 h 193734"/>
                  <a:gd name="connsiteX18" fmla="*/ 70306 w 112957"/>
                  <a:gd name="connsiteY18" fmla="*/ 58838 h 193734"/>
                  <a:gd name="connsiteX19" fmla="*/ 98966 w 112957"/>
                  <a:gd name="connsiteY19" fmla="*/ 88539 h 193734"/>
                  <a:gd name="connsiteX20" fmla="*/ 48388 w 112957"/>
                  <a:gd name="connsiteY20" fmla="*/ 147605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3" y="5510"/>
                    </a:moveTo>
                    <a:cubicBezTo>
                      <a:pt x="83793" y="4835"/>
                      <a:pt x="84467" y="2473"/>
                      <a:pt x="84467" y="2473"/>
                    </a:cubicBezTo>
                    <a:cubicBezTo>
                      <a:pt x="84467" y="2135"/>
                      <a:pt x="84467" y="110"/>
                      <a:pt x="81770" y="110"/>
                    </a:cubicBezTo>
                    <a:cubicBezTo>
                      <a:pt x="79747" y="110"/>
                      <a:pt x="79409" y="785"/>
                      <a:pt x="78398" y="4498"/>
                    </a:cubicBezTo>
                    <a:lnTo>
                      <a:pt x="65922" y="54112"/>
                    </a:lnTo>
                    <a:cubicBezTo>
                      <a:pt x="31866" y="55463"/>
                      <a:pt x="171" y="83814"/>
                      <a:pt x="171" y="113178"/>
                    </a:cubicBezTo>
                    <a:cubicBezTo>
                      <a:pt x="171" y="133766"/>
                      <a:pt x="15344" y="150642"/>
                      <a:pt x="41645" y="152330"/>
                    </a:cubicBezTo>
                    <a:cubicBezTo>
                      <a:pt x="39959" y="158743"/>
                      <a:pt x="38273" y="165830"/>
                      <a:pt x="36587" y="172581"/>
                    </a:cubicBezTo>
                    <a:cubicBezTo>
                      <a:pt x="33890" y="182706"/>
                      <a:pt x="31866" y="190807"/>
                      <a:pt x="31866" y="191482"/>
                    </a:cubicBezTo>
                    <a:cubicBezTo>
                      <a:pt x="31866" y="193507"/>
                      <a:pt x="33552" y="193844"/>
                      <a:pt x="34564" y="193844"/>
                    </a:cubicBezTo>
                    <a:cubicBezTo>
                      <a:pt x="35575" y="193844"/>
                      <a:pt x="35912" y="193507"/>
                      <a:pt x="36587" y="192832"/>
                    </a:cubicBezTo>
                    <a:cubicBezTo>
                      <a:pt x="36924" y="192494"/>
                      <a:pt x="38273" y="187432"/>
                      <a:pt x="38947" y="184394"/>
                    </a:cubicBezTo>
                    <a:lnTo>
                      <a:pt x="47040" y="152330"/>
                    </a:lnTo>
                    <a:cubicBezTo>
                      <a:pt x="81770" y="150980"/>
                      <a:pt x="113128" y="121953"/>
                      <a:pt x="113128" y="93264"/>
                    </a:cubicBezTo>
                    <a:cubicBezTo>
                      <a:pt x="113128" y="76051"/>
                      <a:pt x="101664" y="56475"/>
                      <a:pt x="71654" y="54112"/>
                    </a:cubicBezTo>
                    <a:close/>
                    <a:moveTo>
                      <a:pt x="42656" y="147605"/>
                    </a:moveTo>
                    <a:cubicBezTo>
                      <a:pt x="29843" y="146930"/>
                      <a:pt x="14333" y="139167"/>
                      <a:pt x="14333" y="117903"/>
                    </a:cubicBezTo>
                    <a:cubicBezTo>
                      <a:pt x="14333" y="91914"/>
                      <a:pt x="32878" y="61875"/>
                      <a:pt x="64911" y="58838"/>
                    </a:cubicBezTo>
                    <a:close/>
                    <a:moveTo>
                      <a:pt x="70306" y="58838"/>
                    </a:moveTo>
                    <a:cubicBezTo>
                      <a:pt x="86828" y="59850"/>
                      <a:pt x="98966" y="69638"/>
                      <a:pt x="98966" y="88539"/>
                    </a:cubicBezTo>
                    <a:cubicBezTo>
                      <a:pt x="98966" y="114191"/>
                      <a:pt x="80421" y="144904"/>
                      <a:pt x="48388" y="14760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95F8CEA-9F37-F131-37B4-2EFC85AF0173}"/>
                  </a:ext>
                </a:extLst>
              </p:cNvPr>
              <p:cNvSpPr/>
              <p:nvPr/>
            </p:nvSpPr>
            <p:spPr>
              <a:xfrm>
                <a:off x="10020278" y="2873036"/>
                <a:ext cx="101492" cy="141756"/>
              </a:xfrm>
              <a:custGeom>
                <a:avLst/>
                <a:gdLst>
                  <a:gd name="connsiteX0" fmla="*/ 859 w 101492"/>
                  <a:gd name="connsiteY0" fmla="*/ 132412 h 141756"/>
                  <a:gd name="connsiteX1" fmla="*/ 184 w 101492"/>
                  <a:gd name="connsiteY1" fmla="*/ 136124 h 141756"/>
                  <a:gd name="connsiteX2" fmla="*/ 6253 w 101492"/>
                  <a:gd name="connsiteY2" fmla="*/ 141862 h 141756"/>
                  <a:gd name="connsiteX3" fmla="*/ 13672 w 101492"/>
                  <a:gd name="connsiteY3" fmla="*/ 137137 h 141756"/>
                  <a:gd name="connsiteX4" fmla="*/ 27496 w 101492"/>
                  <a:gd name="connsiteY4" fmla="*/ 83134 h 141756"/>
                  <a:gd name="connsiteX5" fmla="*/ 48739 w 101492"/>
                  <a:gd name="connsiteY5" fmla="*/ 97647 h 141756"/>
                  <a:gd name="connsiteX6" fmla="*/ 101677 w 101492"/>
                  <a:gd name="connsiteY6" fmla="*/ 35207 h 141756"/>
                  <a:gd name="connsiteX7" fmla="*/ 72005 w 101492"/>
                  <a:gd name="connsiteY7" fmla="*/ 105 h 141756"/>
                  <a:gd name="connsiteX8" fmla="*/ 22101 w 101492"/>
                  <a:gd name="connsiteY8" fmla="*/ 48033 h 141756"/>
                  <a:gd name="connsiteX9" fmla="*/ 48739 w 101492"/>
                  <a:gd name="connsiteY9" fmla="*/ 92922 h 141756"/>
                  <a:gd name="connsiteX10" fmla="*/ 30194 w 101492"/>
                  <a:gd name="connsiteY10" fmla="*/ 73684 h 141756"/>
                  <a:gd name="connsiteX11" fmla="*/ 31879 w 101492"/>
                  <a:gd name="connsiteY11" fmla="*/ 65921 h 141756"/>
                  <a:gd name="connsiteX12" fmla="*/ 44693 w 101492"/>
                  <a:gd name="connsiteY12" fmla="*/ 25419 h 141756"/>
                  <a:gd name="connsiteX13" fmla="*/ 71330 w 101492"/>
                  <a:gd name="connsiteY13" fmla="*/ 4830 h 141756"/>
                  <a:gd name="connsiteX14" fmla="*/ 86166 w 101492"/>
                  <a:gd name="connsiteY14" fmla="*/ 26094 h 141756"/>
                  <a:gd name="connsiteX15" fmla="*/ 74365 w 101492"/>
                  <a:gd name="connsiteY15" fmla="*/ 72334 h 141756"/>
                  <a:gd name="connsiteX16" fmla="*/ 48739 w 101492"/>
                  <a:gd name="connsiteY16" fmla="*/ 92922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59" y="132412"/>
                    </a:moveTo>
                    <a:cubicBezTo>
                      <a:pt x="184" y="135112"/>
                      <a:pt x="184" y="135449"/>
                      <a:pt x="184" y="136124"/>
                    </a:cubicBezTo>
                    <a:cubicBezTo>
                      <a:pt x="184" y="139162"/>
                      <a:pt x="2544" y="141862"/>
                      <a:pt x="6253" y="141862"/>
                    </a:cubicBezTo>
                    <a:cubicBezTo>
                      <a:pt x="10637" y="141862"/>
                      <a:pt x="13334" y="137812"/>
                      <a:pt x="13672" y="137137"/>
                    </a:cubicBezTo>
                    <a:cubicBezTo>
                      <a:pt x="15020" y="135449"/>
                      <a:pt x="21764" y="106423"/>
                      <a:pt x="27496" y="83134"/>
                    </a:cubicBezTo>
                    <a:cubicBezTo>
                      <a:pt x="31879" y="91910"/>
                      <a:pt x="38623" y="97647"/>
                      <a:pt x="48739" y="97647"/>
                    </a:cubicBezTo>
                    <a:cubicBezTo>
                      <a:pt x="74028" y="97647"/>
                      <a:pt x="101677" y="67271"/>
                      <a:pt x="101677" y="35207"/>
                    </a:cubicBezTo>
                    <a:cubicBezTo>
                      <a:pt x="101677" y="12256"/>
                      <a:pt x="87515" y="105"/>
                      <a:pt x="72005" y="105"/>
                    </a:cubicBezTo>
                    <a:cubicBezTo>
                      <a:pt x="51099" y="105"/>
                      <a:pt x="28508" y="21706"/>
                      <a:pt x="22101" y="48033"/>
                    </a:cubicBezTo>
                    <a:close/>
                    <a:moveTo>
                      <a:pt x="48739" y="92922"/>
                    </a:moveTo>
                    <a:cubicBezTo>
                      <a:pt x="33566" y="92922"/>
                      <a:pt x="30194" y="75709"/>
                      <a:pt x="30194" y="73684"/>
                    </a:cubicBezTo>
                    <a:cubicBezTo>
                      <a:pt x="30194" y="73009"/>
                      <a:pt x="31205" y="68621"/>
                      <a:pt x="31879" y="65921"/>
                    </a:cubicBezTo>
                    <a:cubicBezTo>
                      <a:pt x="37949" y="41620"/>
                      <a:pt x="39972" y="33857"/>
                      <a:pt x="44693" y="25419"/>
                    </a:cubicBezTo>
                    <a:cubicBezTo>
                      <a:pt x="54134" y="9556"/>
                      <a:pt x="64924" y="4830"/>
                      <a:pt x="71330" y="4830"/>
                    </a:cubicBezTo>
                    <a:cubicBezTo>
                      <a:pt x="79423" y="4830"/>
                      <a:pt x="86166" y="11243"/>
                      <a:pt x="86166" y="26094"/>
                    </a:cubicBezTo>
                    <a:cubicBezTo>
                      <a:pt x="86166" y="37907"/>
                      <a:pt x="80097" y="61871"/>
                      <a:pt x="74365" y="72334"/>
                    </a:cubicBezTo>
                    <a:cubicBezTo>
                      <a:pt x="67284" y="86172"/>
                      <a:pt x="56831" y="92922"/>
                      <a:pt x="48739" y="9292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403D0EB-1DF1-CB1C-F81C-FE20B8A287B2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65C70D-9FC6-668E-B659-6DC3D223E21D}"/>
                </a:ext>
              </a:extLst>
            </p:cNvPr>
            <p:cNvGrpSpPr/>
            <p:nvPr/>
          </p:nvGrpSpPr>
          <p:grpSpPr>
            <a:xfrm>
              <a:off x="10292876" y="2956305"/>
              <a:ext cx="676074" cy="676741"/>
              <a:chOff x="10206584" y="2123956"/>
              <a:chExt cx="822728" cy="823539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A3ABF6B-A544-FAF0-0F9F-D840CCEAAA71}"/>
                  </a:ext>
                </a:extLst>
              </p:cNvPr>
              <p:cNvSpPr/>
              <p:nvPr/>
            </p:nvSpPr>
            <p:spPr>
              <a:xfrm flipV="1">
                <a:off x="10206584" y="2123956"/>
                <a:ext cx="822728" cy="823539"/>
              </a:xfrm>
              <a:custGeom>
                <a:avLst/>
                <a:gdLst>
                  <a:gd name="connsiteX0" fmla="*/ 822856 w 822728"/>
                  <a:gd name="connsiteY0" fmla="*/ 411820 h 823539"/>
                  <a:gd name="connsiteX1" fmla="*/ 411494 w 822728"/>
                  <a:gd name="connsiteY1" fmla="*/ 823590 h 823539"/>
                  <a:gd name="connsiteX2" fmla="*/ 127 w 822728"/>
                  <a:gd name="connsiteY2" fmla="*/ 411820 h 823539"/>
                  <a:gd name="connsiteX3" fmla="*/ 411494 w 822728"/>
                  <a:gd name="connsiteY3" fmla="*/ 50 h 823539"/>
                  <a:gd name="connsiteX4" fmla="*/ 822856 w 822728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539">
                    <a:moveTo>
                      <a:pt x="822856" y="411820"/>
                    </a:moveTo>
                    <a:cubicBezTo>
                      <a:pt x="822856" y="639223"/>
                      <a:pt x="638674" y="823590"/>
                      <a:pt x="411494" y="823590"/>
                    </a:cubicBezTo>
                    <a:cubicBezTo>
                      <a:pt x="184316" y="823590"/>
                      <a:pt x="127" y="639223"/>
                      <a:pt x="127" y="411820"/>
                    </a:cubicBezTo>
                    <a:cubicBezTo>
                      <a:pt x="127" y="184419"/>
                      <a:pt x="184316" y="50"/>
                      <a:pt x="411494" y="50"/>
                    </a:cubicBezTo>
                    <a:cubicBezTo>
                      <a:pt x="638674" y="50"/>
                      <a:pt x="822856" y="184419"/>
                      <a:pt x="822856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80FCE79-313E-DC11-C219-0D6BBE8723B7}"/>
                  </a:ext>
                </a:extLst>
              </p:cNvPr>
              <p:cNvSpPr/>
              <p:nvPr/>
            </p:nvSpPr>
            <p:spPr>
              <a:xfrm>
                <a:off x="10596464" y="2514209"/>
                <a:ext cx="42986" cy="43033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3 w 42986"/>
                  <a:gd name="connsiteY1" fmla="*/ 0 h 43033"/>
                  <a:gd name="connsiteX2" fmla="*/ 0 w 42986"/>
                  <a:gd name="connsiteY2" fmla="*/ 21517 h 43033"/>
                  <a:gd name="connsiteX3" fmla="*/ 21493 w 42986"/>
                  <a:gd name="connsiteY3" fmla="*/ 43033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3" y="0"/>
                    </a:cubicBezTo>
                    <a:cubicBezTo>
                      <a:pt x="9603" y="0"/>
                      <a:pt x="0" y="9619"/>
                      <a:pt x="0" y="21517"/>
                    </a:cubicBezTo>
                    <a:cubicBezTo>
                      <a:pt x="0" y="33415"/>
                      <a:pt x="9603" y="43033"/>
                      <a:pt x="21493" y="43033"/>
                    </a:cubicBezTo>
                    <a:cubicBezTo>
                      <a:pt x="33384" y="43033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467B955-FF72-2F76-5217-2EAA586266F9}"/>
                  </a:ext>
                </a:extLst>
              </p:cNvPr>
              <p:cNvSpPr/>
              <p:nvPr/>
            </p:nvSpPr>
            <p:spPr>
              <a:xfrm>
                <a:off x="10714640" y="2621233"/>
                <a:ext cx="83622" cy="97542"/>
              </a:xfrm>
              <a:custGeom>
                <a:avLst/>
                <a:gdLst>
                  <a:gd name="connsiteX0" fmla="*/ 76757 w 83622"/>
                  <a:gd name="connsiteY0" fmla="*/ 13594 h 97542"/>
                  <a:gd name="connsiteX1" fmla="*/ 67316 w 83622"/>
                  <a:gd name="connsiteY1" fmla="*/ 16294 h 97542"/>
                  <a:gd name="connsiteX2" fmla="*/ 63270 w 83622"/>
                  <a:gd name="connsiteY2" fmla="*/ 24732 h 97542"/>
                  <a:gd name="connsiteX3" fmla="*/ 71362 w 83622"/>
                  <a:gd name="connsiteY3" fmla="*/ 32495 h 97542"/>
                  <a:gd name="connsiteX4" fmla="*/ 83164 w 83622"/>
                  <a:gd name="connsiteY4" fmla="*/ 18657 h 97542"/>
                  <a:gd name="connsiteX5" fmla="*/ 57875 w 83622"/>
                  <a:gd name="connsiteY5" fmla="*/ 94 h 97542"/>
                  <a:gd name="connsiteX6" fmla="*/ 216 w 83622"/>
                  <a:gd name="connsiteY6" fmla="*/ 61184 h 97542"/>
                  <a:gd name="connsiteX7" fmla="*/ 35284 w 83622"/>
                  <a:gd name="connsiteY7" fmla="*/ 97636 h 97542"/>
                  <a:gd name="connsiteX8" fmla="*/ 83838 w 83622"/>
                  <a:gd name="connsiteY8" fmla="*/ 72322 h 97542"/>
                  <a:gd name="connsiteX9" fmla="*/ 81478 w 83622"/>
                  <a:gd name="connsiteY9" fmla="*/ 69285 h 97542"/>
                  <a:gd name="connsiteX10" fmla="*/ 78443 w 83622"/>
                  <a:gd name="connsiteY10" fmla="*/ 71647 h 97542"/>
                  <a:gd name="connsiteX11" fmla="*/ 35621 w 83622"/>
                  <a:gd name="connsiteY11" fmla="*/ 92911 h 97542"/>
                  <a:gd name="connsiteX12" fmla="*/ 16064 w 83622"/>
                  <a:gd name="connsiteY12" fmla="*/ 69285 h 97542"/>
                  <a:gd name="connsiteX13" fmla="*/ 27865 w 83622"/>
                  <a:gd name="connsiteY13" fmla="*/ 26420 h 97542"/>
                  <a:gd name="connsiteX14" fmla="*/ 58212 w 83622"/>
                  <a:gd name="connsiteY14" fmla="*/ 4819 h 97542"/>
                  <a:gd name="connsiteX15" fmla="*/ 76757 w 83622"/>
                  <a:gd name="connsiteY15" fmla="*/ 1359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757" y="13594"/>
                    </a:moveTo>
                    <a:cubicBezTo>
                      <a:pt x="73048" y="13594"/>
                      <a:pt x="70351" y="13594"/>
                      <a:pt x="67316" y="16294"/>
                    </a:cubicBezTo>
                    <a:cubicBezTo>
                      <a:pt x="63607" y="19670"/>
                      <a:pt x="63270" y="23382"/>
                      <a:pt x="63270" y="24732"/>
                    </a:cubicBezTo>
                    <a:cubicBezTo>
                      <a:pt x="63270" y="30133"/>
                      <a:pt x="67316" y="32495"/>
                      <a:pt x="71362" y="32495"/>
                    </a:cubicBezTo>
                    <a:cubicBezTo>
                      <a:pt x="77432" y="32495"/>
                      <a:pt x="83164" y="27095"/>
                      <a:pt x="83164" y="18657"/>
                    </a:cubicBezTo>
                    <a:cubicBezTo>
                      <a:pt x="83164" y="8194"/>
                      <a:pt x="73048" y="94"/>
                      <a:pt x="57875" y="94"/>
                    </a:cubicBezTo>
                    <a:cubicBezTo>
                      <a:pt x="28877" y="94"/>
                      <a:pt x="216" y="30807"/>
                      <a:pt x="216" y="61184"/>
                    </a:cubicBezTo>
                    <a:cubicBezTo>
                      <a:pt x="216" y="80760"/>
                      <a:pt x="12692" y="97636"/>
                      <a:pt x="35284" y="97636"/>
                    </a:cubicBezTo>
                    <a:cubicBezTo>
                      <a:pt x="65967" y="97636"/>
                      <a:pt x="83838" y="74685"/>
                      <a:pt x="83838" y="72322"/>
                    </a:cubicBezTo>
                    <a:cubicBezTo>
                      <a:pt x="83838" y="70972"/>
                      <a:pt x="82827" y="69285"/>
                      <a:pt x="81478" y="69285"/>
                    </a:cubicBezTo>
                    <a:cubicBezTo>
                      <a:pt x="80129" y="69285"/>
                      <a:pt x="79792" y="69959"/>
                      <a:pt x="78443" y="71647"/>
                    </a:cubicBezTo>
                    <a:cubicBezTo>
                      <a:pt x="61584" y="92911"/>
                      <a:pt x="37981" y="92911"/>
                      <a:pt x="35621" y="92911"/>
                    </a:cubicBezTo>
                    <a:cubicBezTo>
                      <a:pt x="22133" y="92911"/>
                      <a:pt x="16064" y="82448"/>
                      <a:pt x="16064" y="69285"/>
                    </a:cubicBezTo>
                    <a:cubicBezTo>
                      <a:pt x="16064" y="60509"/>
                      <a:pt x="20447" y="39583"/>
                      <a:pt x="27865" y="26420"/>
                    </a:cubicBezTo>
                    <a:cubicBezTo>
                      <a:pt x="34609" y="13932"/>
                      <a:pt x="46411" y="4819"/>
                      <a:pt x="58212" y="4819"/>
                    </a:cubicBezTo>
                    <a:cubicBezTo>
                      <a:pt x="65293" y="4819"/>
                      <a:pt x="73723" y="7519"/>
                      <a:pt x="76757" y="13594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20B2AB-1EF1-E70A-C613-E960BF2C2D54}"/>
                  </a:ext>
                </a:extLst>
              </p:cNvPr>
              <p:cNvSpPr/>
              <p:nvPr/>
            </p:nvSpPr>
            <p:spPr>
              <a:xfrm flipV="1">
                <a:off x="10669878" y="2359880"/>
                <a:ext cx="252383" cy="145807"/>
              </a:xfrm>
              <a:custGeom>
                <a:avLst/>
                <a:gdLst>
                  <a:gd name="connsiteX0" fmla="*/ 127 w 252383"/>
                  <a:gd name="connsiteY0" fmla="*/ 40 h 145807"/>
                  <a:gd name="connsiteX1" fmla="*/ 252510 w 252383"/>
                  <a:gd name="connsiteY1" fmla="*/ 1458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40"/>
                    </a:moveTo>
                    <a:lnTo>
                      <a:pt x="252510" y="145848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3C36257-AA7D-71FE-1B97-38E48073EBAB}"/>
                  </a:ext>
                </a:extLst>
              </p:cNvPr>
              <p:cNvSpPr/>
              <p:nvPr/>
            </p:nvSpPr>
            <p:spPr>
              <a:xfrm>
                <a:off x="10617957" y="2480710"/>
                <a:ext cx="70221" cy="55015"/>
              </a:xfrm>
              <a:custGeom>
                <a:avLst/>
                <a:gdLst>
                  <a:gd name="connsiteX0" fmla="*/ 0 w 70221"/>
                  <a:gd name="connsiteY0" fmla="*/ 55016 h 55015"/>
                  <a:gd name="connsiteX1" fmla="*/ 70221 w 70221"/>
                  <a:gd name="connsiteY1" fmla="*/ 43286 h 55015"/>
                  <a:gd name="connsiteX2" fmla="*/ 45253 w 70221"/>
                  <a:gd name="connsiteY2" fmla="*/ 0 h 55015"/>
                  <a:gd name="connsiteX3" fmla="*/ 0 w 70221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0" y="55016"/>
                    </a:moveTo>
                    <a:cubicBezTo>
                      <a:pt x="17113" y="49024"/>
                      <a:pt x="47109" y="43202"/>
                      <a:pt x="70221" y="43286"/>
                    </a:cubicBezTo>
                    <a:lnTo>
                      <a:pt x="45253" y="0"/>
                    </a:lnTo>
                    <a:cubicBezTo>
                      <a:pt x="33708" y="20083"/>
                      <a:pt x="13725" y="43202"/>
                      <a:pt x="0" y="55016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988EDFD-25E5-623B-80BD-B95D1EC81808}"/>
                  </a:ext>
                </a:extLst>
              </p:cNvPr>
              <p:cNvSpPr/>
              <p:nvPr/>
            </p:nvSpPr>
            <p:spPr>
              <a:xfrm>
                <a:off x="10904063" y="2329840"/>
                <a:ext cx="70199" cy="55015"/>
              </a:xfrm>
              <a:custGeom>
                <a:avLst/>
                <a:gdLst>
                  <a:gd name="connsiteX0" fmla="*/ 70199 w 70199"/>
                  <a:gd name="connsiteY0" fmla="*/ 0 h 55015"/>
                  <a:gd name="connsiteX1" fmla="*/ 0 w 70199"/>
                  <a:gd name="connsiteY1" fmla="*/ 11729 h 55015"/>
                  <a:gd name="connsiteX2" fmla="*/ 24946 w 70199"/>
                  <a:gd name="connsiteY2" fmla="*/ 55016 h 55015"/>
                  <a:gd name="connsiteX3" fmla="*/ 70199 w 70199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99" h="55015">
                    <a:moveTo>
                      <a:pt x="70199" y="0"/>
                    </a:moveTo>
                    <a:cubicBezTo>
                      <a:pt x="53086" y="5992"/>
                      <a:pt x="23090" y="11814"/>
                      <a:pt x="0" y="11729"/>
                    </a:cubicBezTo>
                    <a:lnTo>
                      <a:pt x="24946" y="55016"/>
                    </a:lnTo>
                    <a:cubicBezTo>
                      <a:pt x="36405" y="34933"/>
                      <a:pt x="56474" y="11814"/>
                      <a:pt x="70199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C2D3F72-4261-A8BE-487A-DA58F2974E73}"/>
                  </a:ext>
                </a:extLst>
              </p:cNvPr>
              <p:cNvSpPr/>
              <p:nvPr/>
            </p:nvSpPr>
            <p:spPr>
              <a:xfrm>
                <a:off x="10693311" y="2326810"/>
                <a:ext cx="87331" cy="97542"/>
              </a:xfrm>
              <a:custGeom>
                <a:avLst/>
                <a:gdLst>
                  <a:gd name="connsiteX0" fmla="*/ 12691 w 87331"/>
                  <a:gd name="connsiteY0" fmla="*/ 82434 h 97542"/>
                  <a:gd name="connsiteX1" fmla="*/ 10668 w 87331"/>
                  <a:gd name="connsiteY1" fmla="*/ 91884 h 97542"/>
                  <a:gd name="connsiteX2" fmla="*/ 17075 w 87331"/>
                  <a:gd name="connsiteY2" fmla="*/ 97622 h 97542"/>
                  <a:gd name="connsiteX3" fmla="*/ 25167 w 87331"/>
                  <a:gd name="connsiteY3" fmla="*/ 91547 h 97542"/>
                  <a:gd name="connsiteX4" fmla="*/ 33597 w 87331"/>
                  <a:gd name="connsiteY4" fmla="*/ 57458 h 97542"/>
                  <a:gd name="connsiteX5" fmla="*/ 40340 w 87331"/>
                  <a:gd name="connsiteY5" fmla="*/ 29444 h 97542"/>
                  <a:gd name="connsiteX6" fmla="*/ 52479 w 87331"/>
                  <a:gd name="connsiteY6" fmla="*/ 11893 h 97542"/>
                  <a:gd name="connsiteX7" fmla="*/ 69675 w 87331"/>
                  <a:gd name="connsiteY7" fmla="*/ 4805 h 97542"/>
                  <a:gd name="connsiteX8" fmla="*/ 78780 w 87331"/>
                  <a:gd name="connsiteY8" fmla="*/ 7505 h 97542"/>
                  <a:gd name="connsiteX9" fmla="*/ 67653 w 87331"/>
                  <a:gd name="connsiteY9" fmla="*/ 19319 h 97542"/>
                  <a:gd name="connsiteX10" fmla="*/ 75745 w 87331"/>
                  <a:gd name="connsiteY10" fmla="*/ 26744 h 97542"/>
                  <a:gd name="connsiteX11" fmla="*/ 87546 w 87331"/>
                  <a:gd name="connsiteY11" fmla="*/ 13918 h 97542"/>
                  <a:gd name="connsiteX12" fmla="*/ 69675 w 87331"/>
                  <a:gd name="connsiteY12" fmla="*/ 80 h 97542"/>
                  <a:gd name="connsiteX13" fmla="*/ 42364 w 87331"/>
                  <a:gd name="connsiteY13" fmla="*/ 16618 h 97542"/>
                  <a:gd name="connsiteX14" fmla="*/ 22469 w 87331"/>
                  <a:gd name="connsiteY14" fmla="*/ 80 h 97542"/>
                  <a:gd name="connsiteX15" fmla="*/ 6622 w 87331"/>
                  <a:gd name="connsiteY15" fmla="*/ 12231 h 97542"/>
                  <a:gd name="connsiteX16" fmla="*/ 215 w 87331"/>
                  <a:gd name="connsiteY16" fmla="*/ 33157 h 97542"/>
                  <a:gd name="connsiteX17" fmla="*/ 2576 w 87331"/>
                  <a:gd name="connsiteY17" fmla="*/ 35519 h 97542"/>
                  <a:gd name="connsiteX18" fmla="*/ 6285 w 87331"/>
                  <a:gd name="connsiteY18" fmla="*/ 30456 h 97542"/>
                  <a:gd name="connsiteX19" fmla="*/ 22132 w 87331"/>
                  <a:gd name="connsiteY19" fmla="*/ 4805 h 97542"/>
                  <a:gd name="connsiteX20" fmla="*/ 28539 w 87331"/>
                  <a:gd name="connsiteY20" fmla="*/ 14593 h 97542"/>
                  <a:gd name="connsiteX21" fmla="*/ 25167 w 87331"/>
                  <a:gd name="connsiteY21" fmla="*/ 3281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91" y="82434"/>
                    </a:moveTo>
                    <a:cubicBezTo>
                      <a:pt x="12017" y="85809"/>
                      <a:pt x="10668" y="90872"/>
                      <a:pt x="10668" y="91884"/>
                    </a:cubicBezTo>
                    <a:cubicBezTo>
                      <a:pt x="10668" y="95597"/>
                      <a:pt x="13703" y="97622"/>
                      <a:pt x="17075" y="97622"/>
                    </a:cubicBezTo>
                    <a:cubicBezTo>
                      <a:pt x="19772" y="97622"/>
                      <a:pt x="23481" y="95935"/>
                      <a:pt x="25167" y="91547"/>
                    </a:cubicBezTo>
                    <a:cubicBezTo>
                      <a:pt x="25504" y="90872"/>
                      <a:pt x="32585" y="61508"/>
                      <a:pt x="33597" y="57458"/>
                    </a:cubicBezTo>
                    <a:cubicBezTo>
                      <a:pt x="35283" y="50370"/>
                      <a:pt x="39329" y="35519"/>
                      <a:pt x="40340" y="29444"/>
                    </a:cubicBezTo>
                    <a:cubicBezTo>
                      <a:pt x="41352" y="26744"/>
                      <a:pt x="47421" y="16618"/>
                      <a:pt x="52479" y="11893"/>
                    </a:cubicBezTo>
                    <a:cubicBezTo>
                      <a:pt x="54165" y="10543"/>
                      <a:pt x="60572" y="4805"/>
                      <a:pt x="69675" y="4805"/>
                    </a:cubicBezTo>
                    <a:cubicBezTo>
                      <a:pt x="75408" y="4805"/>
                      <a:pt x="78443" y="7505"/>
                      <a:pt x="78780" y="7505"/>
                    </a:cubicBezTo>
                    <a:cubicBezTo>
                      <a:pt x="72373" y="8518"/>
                      <a:pt x="67653" y="13581"/>
                      <a:pt x="67653" y="19319"/>
                    </a:cubicBezTo>
                    <a:cubicBezTo>
                      <a:pt x="67653" y="22693"/>
                      <a:pt x="70013" y="26744"/>
                      <a:pt x="75745" y="26744"/>
                    </a:cubicBezTo>
                    <a:cubicBezTo>
                      <a:pt x="81477" y="26744"/>
                      <a:pt x="87546" y="21681"/>
                      <a:pt x="87546" y="13918"/>
                    </a:cubicBezTo>
                    <a:cubicBezTo>
                      <a:pt x="87546" y="6493"/>
                      <a:pt x="80803" y="80"/>
                      <a:pt x="69675" y="80"/>
                    </a:cubicBezTo>
                    <a:cubicBezTo>
                      <a:pt x="55851" y="80"/>
                      <a:pt x="46410" y="10543"/>
                      <a:pt x="42364" y="16618"/>
                    </a:cubicBezTo>
                    <a:cubicBezTo>
                      <a:pt x="40340" y="6830"/>
                      <a:pt x="32585" y="80"/>
                      <a:pt x="22469" y="80"/>
                    </a:cubicBezTo>
                    <a:cubicBezTo>
                      <a:pt x="12691" y="80"/>
                      <a:pt x="8645" y="8518"/>
                      <a:pt x="6622" y="12231"/>
                    </a:cubicBezTo>
                    <a:cubicBezTo>
                      <a:pt x="2913" y="19656"/>
                      <a:pt x="215" y="32482"/>
                      <a:pt x="215" y="33157"/>
                    </a:cubicBezTo>
                    <a:cubicBezTo>
                      <a:pt x="215" y="35519"/>
                      <a:pt x="2238" y="35519"/>
                      <a:pt x="2576" y="35519"/>
                    </a:cubicBezTo>
                    <a:cubicBezTo>
                      <a:pt x="4936" y="35519"/>
                      <a:pt x="4936" y="35182"/>
                      <a:pt x="6285" y="30456"/>
                    </a:cubicBezTo>
                    <a:cubicBezTo>
                      <a:pt x="9994" y="15268"/>
                      <a:pt x="14377" y="4805"/>
                      <a:pt x="22132" y="4805"/>
                    </a:cubicBezTo>
                    <a:cubicBezTo>
                      <a:pt x="25504" y="4805"/>
                      <a:pt x="28539" y="6493"/>
                      <a:pt x="28539" y="14593"/>
                    </a:cubicBezTo>
                    <a:cubicBezTo>
                      <a:pt x="28539" y="19319"/>
                      <a:pt x="27864" y="21681"/>
                      <a:pt x="25167" y="32819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5F92AE9-22F0-76E2-CDDC-F9EEB2CD51B8}"/>
              </a:ext>
            </a:extLst>
          </p:cNvPr>
          <p:cNvGrpSpPr/>
          <p:nvPr/>
        </p:nvGrpSpPr>
        <p:grpSpPr>
          <a:xfrm>
            <a:off x="9122036" y="2074055"/>
            <a:ext cx="963100" cy="1848737"/>
            <a:chOff x="9122036" y="2074055"/>
            <a:chExt cx="963100" cy="184873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6C9F6C1-F552-DDE4-FA5C-B30CB3548E5E}"/>
                </a:ext>
              </a:extLst>
            </p:cNvPr>
            <p:cNvGrpSpPr/>
            <p:nvPr/>
          </p:nvGrpSpPr>
          <p:grpSpPr>
            <a:xfrm>
              <a:off x="9122036" y="2074055"/>
              <a:ext cx="963100" cy="1848737"/>
              <a:chOff x="9122036" y="2074055"/>
              <a:chExt cx="963100" cy="184873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DA4064F-7F12-7108-7BD4-0B4F8A843C6E}"/>
                  </a:ext>
                </a:extLst>
              </p:cNvPr>
              <p:cNvSpPr/>
              <p:nvPr/>
            </p:nvSpPr>
            <p:spPr>
              <a:xfrm flipV="1">
                <a:off x="9408741" y="2074055"/>
                <a:ext cx="676395" cy="677065"/>
              </a:xfrm>
              <a:custGeom>
                <a:avLst/>
                <a:gdLst>
                  <a:gd name="connsiteX0" fmla="*/ 822860 w 822733"/>
                  <a:gd name="connsiteY0" fmla="*/ 411720 h 823548"/>
                  <a:gd name="connsiteX1" fmla="*/ 411494 w 822733"/>
                  <a:gd name="connsiteY1" fmla="*/ 823499 h 823548"/>
                  <a:gd name="connsiteX2" fmla="*/ 127 w 822733"/>
                  <a:gd name="connsiteY2" fmla="*/ 411720 h 823548"/>
                  <a:gd name="connsiteX3" fmla="*/ 411494 w 822733"/>
                  <a:gd name="connsiteY3" fmla="*/ -50 h 823548"/>
                  <a:gd name="connsiteX4" fmla="*/ 822860 w 822733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548">
                    <a:moveTo>
                      <a:pt x="822860" y="411720"/>
                    </a:moveTo>
                    <a:cubicBezTo>
                      <a:pt x="822860" y="639123"/>
                      <a:pt x="638674" y="823499"/>
                      <a:pt x="411494" y="823499"/>
                    </a:cubicBezTo>
                    <a:cubicBezTo>
                      <a:pt x="184316" y="823499"/>
                      <a:pt x="127" y="639123"/>
                      <a:pt x="127" y="411720"/>
                    </a:cubicBezTo>
                    <a:cubicBezTo>
                      <a:pt x="127" y="184320"/>
                      <a:pt x="184316" y="-50"/>
                      <a:pt x="411494" y="-50"/>
                    </a:cubicBezTo>
                    <a:cubicBezTo>
                      <a:pt x="638674" y="-50"/>
                      <a:pt x="822860" y="184320"/>
                      <a:pt x="822860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4F3D7F3-5A97-880D-BECC-46500A8A9EBC}"/>
                  </a:ext>
                </a:extLst>
              </p:cNvPr>
              <p:cNvSpPr/>
              <p:nvPr/>
            </p:nvSpPr>
            <p:spPr>
              <a:xfrm>
                <a:off x="9729263" y="2394902"/>
                <a:ext cx="35340" cy="35379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4 w 42986"/>
                  <a:gd name="connsiteY1" fmla="*/ 0 h 43033"/>
                  <a:gd name="connsiteX2" fmla="*/ 0 w 42986"/>
                  <a:gd name="connsiteY2" fmla="*/ 21517 h 43033"/>
                  <a:gd name="connsiteX3" fmla="*/ 21494 w 42986"/>
                  <a:gd name="connsiteY3" fmla="*/ 43034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4" y="0"/>
                    </a:cubicBezTo>
                    <a:cubicBezTo>
                      <a:pt x="9625" y="0"/>
                      <a:pt x="0" y="9619"/>
                      <a:pt x="0" y="21517"/>
                    </a:cubicBezTo>
                    <a:cubicBezTo>
                      <a:pt x="0" y="33415"/>
                      <a:pt x="9625" y="43034"/>
                      <a:pt x="21494" y="43034"/>
                    </a:cubicBezTo>
                    <a:cubicBezTo>
                      <a:pt x="33384" y="43034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DBB650B-16F7-47F3-2131-A87D260E34F7}"/>
                  </a:ext>
                </a:extLst>
              </p:cNvPr>
              <p:cNvSpPr/>
              <p:nvPr/>
            </p:nvSpPr>
            <p:spPr>
              <a:xfrm flipV="1">
                <a:off x="9789630" y="2268023"/>
                <a:ext cx="207492" cy="119873"/>
              </a:xfrm>
              <a:custGeom>
                <a:avLst/>
                <a:gdLst>
                  <a:gd name="connsiteX0" fmla="*/ 127 w 252383"/>
                  <a:gd name="connsiteY0" fmla="*/ -59 h 145807"/>
                  <a:gd name="connsiteX1" fmla="*/ 252510 w 252383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-59"/>
                    </a:moveTo>
                    <a:lnTo>
                      <a:pt x="252510" y="1457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09BAE41-9938-885A-D72C-3B9F2E23C3C0}"/>
                  </a:ext>
                </a:extLst>
              </p:cNvPr>
              <p:cNvSpPr/>
              <p:nvPr/>
            </p:nvSpPr>
            <p:spPr>
              <a:xfrm>
                <a:off x="9808902" y="2240878"/>
                <a:ext cx="71798" cy="80192"/>
              </a:xfrm>
              <a:custGeom>
                <a:avLst/>
                <a:gdLst>
                  <a:gd name="connsiteX0" fmla="*/ 12641 w 87331"/>
                  <a:gd name="connsiteY0" fmla="*/ 82384 h 97542"/>
                  <a:gd name="connsiteX1" fmla="*/ 10618 w 87331"/>
                  <a:gd name="connsiteY1" fmla="*/ 91835 h 97542"/>
                  <a:gd name="connsiteX2" fmla="*/ 17025 w 87331"/>
                  <a:gd name="connsiteY2" fmla="*/ 97572 h 97542"/>
                  <a:gd name="connsiteX3" fmla="*/ 25117 w 87331"/>
                  <a:gd name="connsiteY3" fmla="*/ 91497 h 97542"/>
                  <a:gd name="connsiteX4" fmla="*/ 33547 w 87331"/>
                  <a:gd name="connsiteY4" fmla="*/ 57408 h 97542"/>
                  <a:gd name="connsiteX5" fmla="*/ 40291 w 87331"/>
                  <a:gd name="connsiteY5" fmla="*/ 29394 h 97542"/>
                  <a:gd name="connsiteX6" fmla="*/ 52429 w 87331"/>
                  <a:gd name="connsiteY6" fmla="*/ 11843 h 97542"/>
                  <a:gd name="connsiteX7" fmla="*/ 69626 w 87331"/>
                  <a:gd name="connsiteY7" fmla="*/ 4755 h 97542"/>
                  <a:gd name="connsiteX8" fmla="*/ 78730 w 87331"/>
                  <a:gd name="connsiteY8" fmla="*/ 7456 h 97542"/>
                  <a:gd name="connsiteX9" fmla="*/ 67603 w 87331"/>
                  <a:gd name="connsiteY9" fmla="*/ 19269 h 97542"/>
                  <a:gd name="connsiteX10" fmla="*/ 75695 w 87331"/>
                  <a:gd name="connsiteY10" fmla="*/ 26694 h 97542"/>
                  <a:gd name="connsiteX11" fmla="*/ 87497 w 87331"/>
                  <a:gd name="connsiteY11" fmla="*/ 13868 h 97542"/>
                  <a:gd name="connsiteX12" fmla="*/ 69626 w 87331"/>
                  <a:gd name="connsiteY12" fmla="*/ 30 h 97542"/>
                  <a:gd name="connsiteX13" fmla="*/ 42314 w 87331"/>
                  <a:gd name="connsiteY13" fmla="*/ 16569 h 97542"/>
                  <a:gd name="connsiteX14" fmla="*/ 22420 w 87331"/>
                  <a:gd name="connsiteY14" fmla="*/ 30 h 97542"/>
                  <a:gd name="connsiteX15" fmla="*/ 6572 w 87331"/>
                  <a:gd name="connsiteY15" fmla="*/ 12181 h 97542"/>
                  <a:gd name="connsiteX16" fmla="*/ 166 w 87331"/>
                  <a:gd name="connsiteY16" fmla="*/ 33107 h 97542"/>
                  <a:gd name="connsiteX17" fmla="*/ 2526 w 87331"/>
                  <a:gd name="connsiteY17" fmla="*/ 35469 h 97542"/>
                  <a:gd name="connsiteX18" fmla="*/ 6235 w 87331"/>
                  <a:gd name="connsiteY18" fmla="*/ 30407 h 97542"/>
                  <a:gd name="connsiteX19" fmla="*/ 22083 w 87331"/>
                  <a:gd name="connsiteY19" fmla="*/ 4755 h 97542"/>
                  <a:gd name="connsiteX20" fmla="*/ 28489 w 87331"/>
                  <a:gd name="connsiteY20" fmla="*/ 14543 h 97542"/>
                  <a:gd name="connsiteX21" fmla="*/ 2511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41" y="82384"/>
                    </a:moveTo>
                    <a:cubicBezTo>
                      <a:pt x="11967" y="85759"/>
                      <a:pt x="10618" y="90822"/>
                      <a:pt x="10618" y="91835"/>
                    </a:cubicBezTo>
                    <a:cubicBezTo>
                      <a:pt x="10618" y="95547"/>
                      <a:pt x="13653" y="97572"/>
                      <a:pt x="17025" y="97572"/>
                    </a:cubicBezTo>
                    <a:cubicBezTo>
                      <a:pt x="19722" y="97572"/>
                      <a:pt x="23431" y="95885"/>
                      <a:pt x="25117" y="91497"/>
                    </a:cubicBezTo>
                    <a:cubicBezTo>
                      <a:pt x="25454" y="90822"/>
                      <a:pt x="32535" y="61458"/>
                      <a:pt x="33547" y="57408"/>
                    </a:cubicBezTo>
                    <a:cubicBezTo>
                      <a:pt x="35233" y="50320"/>
                      <a:pt x="39279" y="35469"/>
                      <a:pt x="40291" y="29394"/>
                    </a:cubicBezTo>
                    <a:cubicBezTo>
                      <a:pt x="41302" y="26694"/>
                      <a:pt x="47372" y="16569"/>
                      <a:pt x="52429" y="11843"/>
                    </a:cubicBezTo>
                    <a:cubicBezTo>
                      <a:pt x="54115" y="10493"/>
                      <a:pt x="60522" y="4755"/>
                      <a:pt x="69626" y="4755"/>
                    </a:cubicBezTo>
                    <a:cubicBezTo>
                      <a:pt x="75358" y="4755"/>
                      <a:pt x="78393" y="7456"/>
                      <a:pt x="78730" y="7456"/>
                    </a:cubicBezTo>
                    <a:cubicBezTo>
                      <a:pt x="72323" y="8468"/>
                      <a:pt x="67603" y="13531"/>
                      <a:pt x="67603" y="19269"/>
                    </a:cubicBezTo>
                    <a:cubicBezTo>
                      <a:pt x="67603" y="22644"/>
                      <a:pt x="69963" y="26694"/>
                      <a:pt x="75695" y="26694"/>
                    </a:cubicBezTo>
                    <a:cubicBezTo>
                      <a:pt x="81427" y="26694"/>
                      <a:pt x="87497" y="21631"/>
                      <a:pt x="87497" y="13868"/>
                    </a:cubicBezTo>
                    <a:cubicBezTo>
                      <a:pt x="87497" y="6443"/>
                      <a:pt x="80753" y="30"/>
                      <a:pt x="69626" y="30"/>
                    </a:cubicBezTo>
                    <a:cubicBezTo>
                      <a:pt x="55801" y="30"/>
                      <a:pt x="46360" y="10493"/>
                      <a:pt x="42314" y="16569"/>
                    </a:cubicBezTo>
                    <a:cubicBezTo>
                      <a:pt x="40291" y="6780"/>
                      <a:pt x="32535" y="30"/>
                      <a:pt x="22420" y="30"/>
                    </a:cubicBezTo>
                    <a:cubicBezTo>
                      <a:pt x="12641" y="30"/>
                      <a:pt x="8595" y="8468"/>
                      <a:pt x="6572" y="12181"/>
                    </a:cubicBezTo>
                    <a:cubicBezTo>
                      <a:pt x="2863" y="19606"/>
                      <a:pt x="166" y="32432"/>
                      <a:pt x="166" y="33107"/>
                    </a:cubicBezTo>
                    <a:cubicBezTo>
                      <a:pt x="166" y="35469"/>
                      <a:pt x="2189" y="35469"/>
                      <a:pt x="2526" y="35469"/>
                    </a:cubicBezTo>
                    <a:cubicBezTo>
                      <a:pt x="4886" y="35469"/>
                      <a:pt x="4886" y="35132"/>
                      <a:pt x="6235" y="30407"/>
                    </a:cubicBezTo>
                    <a:cubicBezTo>
                      <a:pt x="9944" y="15219"/>
                      <a:pt x="14327" y="4755"/>
                      <a:pt x="22083" y="4755"/>
                    </a:cubicBezTo>
                    <a:cubicBezTo>
                      <a:pt x="25454" y="4755"/>
                      <a:pt x="28489" y="6443"/>
                      <a:pt x="28489" y="14543"/>
                    </a:cubicBezTo>
                    <a:cubicBezTo>
                      <a:pt x="28489" y="19269"/>
                      <a:pt x="27815" y="21631"/>
                      <a:pt x="25117" y="32769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F7FCBE-D0C0-7D2E-02BA-3C219B63CBE4}"/>
                  </a:ext>
                </a:extLst>
              </p:cNvPr>
              <p:cNvSpPr/>
              <p:nvPr/>
            </p:nvSpPr>
            <p:spPr>
              <a:xfrm>
                <a:off x="9192024" y="3742269"/>
                <a:ext cx="92311" cy="112658"/>
              </a:xfrm>
              <a:custGeom>
                <a:avLst/>
                <a:gdLst>
                  <a:gd name="connsiteX0" fmla="*/ 16653 w 112282"/>
                  <a:gd name="connsiteY0" fmla="*/ 121621 h 137031"/>
                  <a:gd name="connsiteX1" fmla="*/ 4852 w 112282"/>
                  <a:gd name="connsiteY1" fmla="*/ 130396 h 137031"/>
                  <a:gd name="connsiteX2" fmla="*/ 131 w 112282"/>
                  <a:gd name="connsiteY2" fmla="*/ 134446 h 137031"/>
                  <a:gd name="connsiteX3" fmla="*/ 2829 w 112282"/>
                  <a:gd name="connsiteY3" fmla="*/ 137146 h 137031"/>
                  <a:gd name="connsiteX4" fmla="*/ 20700 w 112282"/>
                  <a:gd name="connsiteY4" fmla="*/ 136471 h 137031"/>
                  <a:gd name="connsiteX5" fmla="*/ 42279 w 112282"/>
                  <a:gd name="connsiteY5" fmla="*/ 137146 h 137031"/>
                  <a:gd name="connsiteX6" fmla="*/ 45989 w 112282"/>
                  <a:gd name="connsiteY6" fmla="*/ 132759 h 137031"/>
                  <a:gd name="connsiteX7" fmla="*/ 40931 w 112282"/>
                  <a:gd name="connsiteY7" fmla="*/ 130396 h 137031"/>
                  <a:gd name="connsiteX8" fmla="*/ 30141 w 112282"/>
                  <a:gd name="connsiteY8" fmla="*/ 127021 h 137031"/>
                  <a:gd name="connsiteX9" fmla="*/ 40594 w 112282"/>
                  <a:gd name="connsiteY9" fmla="*/ 83819 h 137031"/>
                  <a:gd name="connsiteX10" fmla="*/ 60488 w 112282"/>
                  <a:gd name="connsiteY10" fmla="*/ 97657 h 137031"/>
                  <a:gd name="connsiteX11" fmla="*/ 112414 w 112282"/>
                  <a:gd name="connsiteY11" fmla="*/ 34541 h 137031"/>
                  <a:gd name="connsiteX12" fmla="*/ 83753 w 112282"/>
                  <a:gd name="connsiteY12" fmla="*/ 115 h 137031"/>
                  <a:gd name="connsiteX13" fmla="*/ 55430 w 112282"/>
                  <a:gd name="connsiteY13" fmla="*/ 16315 h 137031"/>
                  <a:gd name="connsiteX14" fmla="*/ 36210 w 112282"/>
                  <a:gd name="connsiteY14" fmla="*/ 115 h 137031"/>
                  <a:gd name="connsiteX15" fmla="*/ 20362 w 112282"/>
                  <a:gd name="connsiteY15" fmla="*/ 12265 h 137031"/>
                  <a:gd name="connsiteX16" fmla="*/ 13619 w 112282"/>
                  <a:gd name="connsiteY16" fmla="*/ 33191 h 137031"/>
                  <a:gd name="connsiteX17" fmla="*/ 15979 w 112282"/>
                  <a:gd name="connsiteY17" fmla="*/ 35554 h 137031"/>
                  <a:gd name="connsiteX18" fmla="*/ 19688 w 112282"/>
                  <a:gd name="connsiteY18" fmla="*/ 30491 h 137031"/>
                  <a:gd name="connsiteX19" fmla="*/ 35536 w 112282"/>
                  <a:gd name="connsiteY19" fmla="*/ 4840 h 137031"/>
                  <a:gd name="connsiteX20" fmla="*/ 42279 w 112282"/>
                  <a:gd name="connsiteY20" fmla="*/ 14628 h 137031"/>
                  <a:gd name="connsiteX21" fmla="*/ 40594 w 112282"/>
                  <a:gd name="connsiteY21" fmla="*/ 25766 h 137031"/>
                  <a:gd name="connsiteX22" fmla="*/ 54418 w 112282"/>
                  <a:gd name="connsiteY22" fmla="*/ 28128 h 137031"/>
                  <a:gd name="connsiteX23" fmla="*/ 65545 w 112282"/>
                  <a:gd name="connsiteY23" fmla="*/ 12940 h 137031"/>
                  <a:gd name="connsiteX24" fmla="*/ 83079 w 112282"/>
                  <a:gd name="connsiteY24" fmla="*/ 4840 h 137031"/>
                  <a:gd name="connsiteX25" fmla="*/ 96904 w 112282"/>
                  <a:gd name="connsiteY25" fmla="*/ 25091 h 137031"/>
                  <a:gd name="connsiteX26" fmla="*/ 85777 w 112282"/>
                  <a:gd name="connsiteY26" fmla="*/ 70656 h 137031"/>
                  <a:gd name="connsiteX27" fmla="*/ 60150 w 112282"/>
                  <a:gd name="connsiteY27" fmla="*/ 92932 h 137031"/>
                  <a:gd name="connsiteX28" fmla="*/ 43291 w 112282"/>
                  <a:gd name="connsiteY28" fmla="*/ 73693 h 137031"/>
                  <a:gd name="connsiteX29" fmla="*/ 43965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21"/>
                    </a:moveTo>
                    <a:cubicBezTo>
                      <a:pt x="14968" y="129046"/>
                      <a:pt x="14293" y="130396"/>
                      <a:pt x="4852" y="130396"/>
                    </a:cubicBezTo>
                    <a:cubicBezTo>
                      <a:pt x="2492" y="130396"/>
                      <a:pt x="131" y="130396"/>
                      <a:pt x="131" y="134446"/>
                    </a:cubicBezTo>
                    <a:cubicBezTo>
                      <a:pt x="131" y="136134"/>
                      <a:pt x="1143" y="137146"/>
                      <a:pt x="2829" y="137146"/>
                    </a:cubicBezTo>
                    <a:cubicBezTo>
                      <a:pt x="8561" y="137146"/>
                      <a:pt x="14968" y="136471"/>
                      <a:pt x="20700" y="136471"/>
                    </a:cubicBezTo>
                    <a:cubicBezTo>
                      <a:pt x="28118" y="136471"/>
                      <a:pt x="35199" y="137146"/>
                      <a:pt x="42279" y="137146"/>
                    </a:cubicBezTo>
                    <a:cubicBezTo>
                      <a:pt x="43291" y="137146"/>
                      <a:pt x="45989" y="137146"/>
                      <a:pt x="45989" y="132759"/>
                    </a:cubicBezTo>
                    <a:cubicBezTo>
                      <a:pt x="45989" y="130396"/>
                      <a:pt x="43965" y="130396"/>
                      <a:pt x="40931" y="130396"/>
                    </a:cubicBezTo>
                    <a:cubicBezTo>
                      <a:pt x="30141" y="130396"/>
                      <a:pt x="30141" y="129046"/>
                      <a:pt x="30141" y="127021"/>
                    </a:cubicBezTo>
                    <a:cubicBezTo>
                      <a:pt x="30141" y="124321"/>
                      <a:pt x="39245" y="89219"/>
                      <a:pt x="40594" y="83819"/>
                    </a:cubicBezTo>
                    <a:cubicBezTo>
                      <a:pt x="43291" y="90232"/>
                      <a:pt x="49360" y="97657"/>
                      <a:pt x="60488" y="97657"/>
                    </a:cubicBezTo>
                    <a:cubicBezTo>
                      <a:pt x="85439" y="97657"/>
                      <a:pt x="112414" y="66268"/>
                      <a:pt x="112414" y="34541"/>
                    </a:cubicBezTo>
                    <a:cubicBezTo>
                      <a:pt x="112414" y="14290"/>
                      <a:pt x="99938" y="115"/>
                      <a:pt x="83753" y="115"/>
                    </a:cubicBezTo>
                    <a:cubicBezTo>
                      <a:pt x="72963" y="115"/>
                      <a:pt x="62511" y="7877"/>
                      <a:pt x="55430" y="16315"/>
                    </a:cubicBezTo>
                    <a:cubicBezTo>
                      <a:pt x="53407" y="4503"/>
                      <a:pt x="43965" y="115"/>
                      <a:pt x="36210" y="115"/>
                    </a:cubicBezTo>
                    <a:cubicBezTo>
                      <a:pt x="26095" y="115"/>
                      <a:pt x="22048" y="8553"/>
                      <a:pt x="20362" y="12265"/>
                    </a:cubicBezTo>
                    <a:cubicBezTo>
                      <a:pt x="16316" y="19691"/>
                      <a:pt x="13619" y="32516"/>
                      <a:pt x="13619" y="33191"/>
                    </a:cubicBezTo>
                    <a:cubicBezTo>
                      <a:pt x="13619" y="35554"/>
                      <a:pt x="15642" y="35554"/>
                      <a:pt x="15979" y="35554"/>
                    </a:cubicBezTo>
                    <a:cubicBezTo>
                      <a:pt x="18339" y="35554"/>
                      <a:pt x="18339" y="35216"/>
                      <a:pt x="19688" y="30491"/>
                    </a:cubicBezTo>
                    <a:cubicBezTo>
                      <a:pt x="23397" y="15303"/>
                      <a:pt x="27781" y="4840"/>
                      <a:pt x="35536" y="4840"/>
                    </a:cubicBezTo>
                    <a:cubicBezTo>
                      <a:pt x="39245" y="4840"/>
                      <a:pt x="42279" y="6527"/>
                      <a:pt x="42279" y="14628"/>
                    </a:cubicBezTo>
                    <a:cubicBezTo>
                      <a:pt x="42279" y="19691"/>
                      <a:pt x="41605" y="22053"/>
                      <a:pt x="40594" y="25766"/>
                    </a:cubicBezTo>
                    <a:close/>
                    <a:moveTo>
                      <a:pt x="54418" y="28128"/>
                    </a:moveTo>
                    <a:cubicBezTo>
                      <a:pt x="55767" y="22391"/>
                      <a:pt x="61836" y="16315"/>
                      <a:pt x="65545" y="12940"/>
                    </a:cubicBezTo>
                    <a:cubicBezTo>
                      <a:pt x="73301" y="6527"/>
                      <a:pt x="79370" y="4840"/>
                      <a:pt x="83079" y="4840"/>
                    </a:cubicBezTo>
                    <a:cubicBezTo>
                      <a:pt x="91509" y="4840"/>
                      <a:pt x="96904" y="12265"/>
                      <a:pt x="96904" y="25091"/>
                    </a:cubicBezTo>
                    <a:cubicBezTo>
                      <a:pt x="96904" y="37917"/>
                      <a:pt x="89823" y="62555"/>
                      <a:pt x="85777" y="70656"/>
                    </a:cubicBezTo>
                    <a:cubicBezTo>
                      <a:pt x="78358" y="85844"/>
                      <a:pt x="68243" y="92932"/>
                      <a:pt x="60150" y="92932"/>
                    </a:cubicBezTo>
                    <a:cubicBezTo>
                      <a:pt x="45989" y="92932"/>
                      <a:pt x="43291" y="75043"/>
                      <a:pt x="43291" y="73693"/>
                    </a:cubicBezTo>
                    <a:cubicBezTo>
                      <a:pt x="43291" y="73356"/>
                      <a:pt x="43291" y="73018"/>
                      <a:pt x="43965" y="7031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BA22337-1F14-2F50-DEE1-1ACE75409477}"/>
                  </a:ext>
                </a:extLst>
              </p:cNvPr>
              <p:cNvSpPr/>
              <p:nvPr/>
            </p:nvSpPr>
            <p:spPr>
              <a:xfrm flipV="1">
                <a:off x="9122036" y="2458237"/>
                <a:ext cx="606051" cy="1464555"/>
              </a:xfrm>
              <a:custGeom>
                <a:avLst/>
                <a:gdLst>
                  <a:gd name="connsiteX0" fmla="*/ 127 w 737171"/>
                  <a:gd name="connsiteY0" fmla="*/ 38 h 1781411"/>
                  <a:gd name="connsiteX1" fmla="*/ 737299 w 737171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1" h="1781411">
                    <a:moveTo>
                      <a:pt x="127" y="38"/>
                    </a:moveTo>
                    <a:lnTo>
                      <a:pt x="737299" y="1781449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063FA14-330F-24AE-FA28-1C9FEA61381F}"/>
                  </a:ext>
                </a:extLst>
              </p:cNvPr>
              <p:cNvSpPr/>
              <p:nvPr/>
            </p:nvSpPr>
            <p:spPr>
              <a:xfrm flipV="1">
                <a:off x="9535011" y="3053784"/>
                <a:ext cx="547144" cy="869007"/>
              </a:xfrm>
              <a:custGeom>
                <a:avLst/>
                <a:gdLst>
                  <a:gd name="connsiteX0" fmla="*/ 665646 w 665519"/>
                  <a:gd name="connsiteY0" fmla="*/ 72 h 1057017"/>
                  <a:gd name="connsiteX1" fmla="*/ 127 w 665519"/>
                  <a:gd name="connsiteY1" fmla="*/ 1057089 h 105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5519" h="1057017">
                    <a:moveTo>
                      <a:pt x="665646" y="72"/>
                    </a:moveTo>
                    <a:cubicBezTo>
                      <a:pt x="665646" y="472848"/>
                      <a:pt x="381062" y="899132"/>
                      <a:pt x="127" y="1057089"/>
                    </a:cubicBez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33F8042-CDD7-59F6-A692-FF9693586B2A}"/>
                  </a:ext>
                </a:extLst>
              </p:cNvPr>
              <p:cNvSpPr/>
              <p:nvPr/>
            </p:nvSpPr>
            <p:spPr>
              <a:xfrm>
                <a:off x="9937767" y="3225775"/>
                <a:ext cx="92865" cy="159275"/>
              </a:xfrm>
              <a:custGeom>
                <a:avLst/>
                <a:gdLst>
                  <a:gd name="connsiteX0" fmla="*/ 83795 w 112957"/>
                  <a:gd name="connsiteY0" fmla="*/ 5488 h 193734"/>
                  <a:gd name="connsiteX1" fmla="*/ 84469 w 112957"/>
                  <a:gd name="connsiteY1" fmla="*/ 2451 h 193734"/>
                  <a:gd name="connsiteX2" fmla="*/ 81771 w 112957"/>
                  <a:gd name="connsiteY2" fmla="*/ 88 h 193734"/>
                  <a:gd name="connsiteX3" fmla="*/ 78400 w 112957"/>
                  <a:gd name="connsiteY3" fmla="*/ 4476 h 193734"/>
                  <a:gd name="connsiteX4" fmla="*/ 65924 w 112957"/>
                  <a:gd name="connsiteY4" fmla="*/ 54091 h 193734"/>
                  <a:gd name="connsiteX5" fmla="*/ 173 w 112957"/>
                  <a:gd name="connsiteY5" fmla="*/ 113156 h 193734"/>
                  <a:gd name="connsiteX6" fmla="*/ 41646 w 112957"/>
                  <a:gd name="connsiteY6" fmla="*/ 152308 h 193734"/>
                  <a:gd name="connsiteX7" fmla="*/ 36589 w 112957"/>
                  <a:gd name="connsiteY7" fmla="*/ 172559 h 193734"/>
                  <a:gd name="connsiteX8" fmla="*/ 31868 w 112957"/>
                  <a:gd name="connsiteY8" fmla="*/ 191460 h 193734"/>
                  <a:gd name="connsiteX9" fmla="*/ 34565 w 112957"/>
                  <a:gd name="connsiteY9" fmla="*/ 193823 h 193734"/>
                  <a:gd name="connsiteX10" fmla="*/ 36589 w 112957"/>
                  <a:gd name="connsiteY10" fmla="*/ 192810 h 193734"/>
                  <a:gd name="connsiteX11" fmla="*/ 38949 w 112957"/>
                  <a:gd name="connsiteY11" fmla="*/ 184372 h 193734"/>
                  <a:gd name="connsiteX12" fmla="*/ 47041 w 112957"/>
                  <a:gd name="connsiteY12" fmla="*/ 152308 h 193734"/>
                  <a:gd name="connsiteX13" fmla="*/ 113130 w 112957"/>
                  <a:gd name="connsiteY13" fmla="*/ 93243 h 193734"/>
                  <a:gd name="connsiteX14" fmla="*/ 71656 w 112957"/>
                  <a:gd name="connsiteY14" fmla="*/ 54091 h 193734"/>
                  <a:gd name="connsiteX15" fmla="*/ 42658 w 112957"/>
                  <a:gd name="connsiteY15" fmla="*/ 147583 h 193734"/>
                  <a:gd name="connsiteX16" fmla="*/ 14334 w 112957"/>
                  <a:gd name="connsiteY16" fmla="*/ 117881 h 193734"/>
                  <a:gd name="connsiteX17" fmla="*/ 64912 w 112957"/>
                  <a:gd name="connsiteY17" fmla="*/ 58816 h 193734"/>
                  <a:gd name="connsiteX18" fmla="*/ 70307 w 112957"/>
                  <a:gd name="connsiteY18" fmla="*/ 58816 h 193734"/>
                  <a:gd name="connsiteX19" fmla="*/ 98968 w 112957"/>
                  <a:gd name="connsiteY19" fmla="*/ 88518 h 193734"/>
                  <a:gd name="connsiteX20" fmla="*/ 48390 w 112957"/>
                  <a:gd name="connsiteY20" fmla="*/ 147583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5" y="5488"/>
                    </a:moveTo>
                    <a:cubicBezTo>
                      <a:pt x="83795" y="4814"/>
                      <a:pt x="84469" y="2451"/>
                      <a:pt x="84469" y="2451"/>
                    </a:cubicBezTo>
                    <a:cubicBezTo>
                      <a:pt x="84469" y="2113"/>
                      <a:pt x="84469" y="88"/>
                      <a:pt x="81771" y="88"/>
                    </a:cubicBezTo>
                    <a:cubicBezTo>
                      <a:pt x="79749" y="88"/>
                      <a:pt x="79411" y="763"/>
                      <a:pt x="78400" y="4476"/>
                    </a:cubicBezTo>
                    <a:lnTo>
                      <a:pt x="65924" y="54091"/>
                    </a:lnTo>
                    <a:cubicBezTo>
                      <a:pt x="31868" y="55441"/>
                      <a:pt x="173" y="83792"/>
                      <a:pt x="173" y="113156"/>
                    </a:cubicBezTo>
                    <a:cubicBezTo>
                      <a:pt x="173" y="133745"/>
                      <a:pt x="15346" y="150621"/>
                      <a:pt x="41646" y="152308"/>
                    </a:cubicBezTo>
                    <a:cubicBezTo>
                      <a:pt x="39960" y="158721"/>
                      <a:pt x="38275" y="165809"/>
                      <a:pt x="36589" y="172559"/>
                    </a:cubicBezTo>
                    <a:cubicBezTo>
                      <a:pt x="33891" y="182685"/>
                      <a:pt x="31868" y="190785"/>
                      <a:pt x="31868" y="191460"/>
                    </a:cubicBezTo>
                    <a:cubicBezTo>
                      <a:pt x="31868" y="193485"/>
                      <a:pt x="33554" y="193823"/>
                      <a:pt x="34565" y="193823"/>
                    </a:cubicBezTo>
                    <a:cubicBezTo>
                      <a:pt x="35577" y="193823"/>
                      <a:pt x="35914" y="193485"/>
                      <a:pt x="36589" y="192810"/>
                    </a:cubicBezTo>
                    <a:cubicBezTo>
                      <a:pt x="36926" y="192473"/>
                      <a:pt x="38275" y="187410"/>
                      <a:pt x="38949" y="184372"/>
                    </a:cubicBezTo>
                    <a:lnTo>
                      <a:pt x="47041" y="152308"/>
                    </a:lnTo>
                    <a:cubicBezTo>
                      <a:pt x="81771" y="150958"/>
                      <a:pt x="113130" y="121932"/>
                      <a:pt x="113130" y="93243"/>
                    </a:cubicBezTo>
                    <a:cubicBezTo>
                      <a:pt x="113130" y="76029"/>
                      <a:pt x="101665" y="56453"/>
                      <a:pt x="71656" y="54091"/>
                    </a:cubicBezTo>
                    <a:close/>
                    <a:moveTo>
                      <a:pt x="42658" y="147583"/>
                    </a:moveTo>
                    <a:cubicBezTo>
                      <a:pt x="29845" y="146908"/>
                      <a:pt x="14334" y="139145"/>
                      <a:pt x="14334" y="117881"/>
                    </a:cubicBezTo>
                    <a:cubicBezTo>
                      <a:pt x="14334" y="91893"/>
                      <a:pt x="32880" y="61854"/>
                      <a:pt x="64912" y="58816"/>
                    </a:cubicBezTo>
                    <a:close/>
                    <a:moveTo>
                      <a:pt x="70307" y="58816"/>
                    </a:moveTo>
                    <a:cubicBezTo>
                      <a:pt x="86829" y="59829"/>
                      <a:pt x="98968" y="69617"/>
                      <a:pt x="98968" y="88518"/>
                    </a:cubicBezTo>
                    <a:cubicBezTo>
                      <a:pt x="98968" y="114169"/>
                      <a:pt x="80423" y="144883"/>
                      <a:pt x="48390" y="147583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288959F-7971-BC14-0F9A-49388D39875C}"/>
                  </a:ext>
                </a:extLst>
              </p:cNvPr>
              <p:cNvSpPr/>
              <p:nvPr/>
            </p:nvSpPr>
            <p:spPr>
              <a:xfrm>
                <a:off x="9597991" y="2959438"/>
                <a:ext cx="83440" cy="116542"/>
              </a:xfrm>
              <a:custGeom>
                <a:avLst/>
                <a:gdLst>
                  <a:gd name="connsiteX0" fmla="*/ 828 w 101492"/>
                  <a:gd name="connsiteY0" fmla="*/ 132377 h 141756"/>
                  <a:gd name="connsiteX1" fmla="*/ 154 w 101492"/>
                  <a:gd name="connsiteY1" fmla="*/ 136090 h 141756"/>
                  <a:gd name="connsiteX2" fmla="*/ 6223 w 101492"/>
                  <a:gd name="connsiteY2" fmla="*/ 141827 h 141756"/>
                  <a:gd name="connsiteX3" fmla="*/ 13641 w 101492"/>
                  <a:gd name="connsiteY3" fmla="*/ 137102 h 141756"/>
                  <a:gd name="connsiteX4" fmla="*/ 27466 w 101492"/>
                  <a:gd name="connsiteY4" fmla="*/ 83100 h 141756"/>
                  <a:gd name="connsiteX5" fmla="*/ 48708 w 101492"/>
                  <a:gd name="connsiteY5" fmla="*/ 97613 h 141756"/>
                  <a:gd name="connsiteX6" fmla="*/ 101647 w 101492"/>
                  <a:gd name="connsiteY6" fmla="*/ 35172 h 141756"/>
                  <a:gd name="connsiteX7" fmla="*/ 71974 w 101492"/>
                  <a:gd name="connsiteY7" fmla="*/ 71 h 141756"/>
                  <a:gd name="connsiteX8" fmla="*/ 22071 w 101492"/>
                  <a:gd name="connsiteY8" fmla="*/ 47998 h 141756"/>
                  <a:gd name="connsiteX9" fmla="*/ 48708 w 101492"/>
                  <a:gd name="connsiteY9" fmla="*/ 92888 h 141756"/>
                  <a:gd name="connsiteX10" fmla="*/ 30163 w 101492"/>
                  <a:gd name="connsiteY10" fmla="*/ 73649 h 141756"/>
                  <a:gd name="connsiteX11" fmla="*/ 31849 w 101492"/>
                  <a:gd name="connsiteY11" fmla="*/ 65886 h 141756"/>
                  <a:gd name="connsiteX12" fmla="*/ 44662 w 101492"/>
                  <a:gd name="connsiteY12" fmla="*/ 25384 h 141756"/>
                  <a:gd name="connsiteX13" fmla="*/ 71300 w 101492"/>
                  <a:gd name="connsiteY13" fmla="*/ 4796 h 141756"/>
                  <a:gd name="connsiteX14" fmla="*/ 86136 w 101492"/>
                  <a:gd name="connsiteY14" fmla="*/ 26059 h 141756"/>
                  <a:gd name="connsiteX15" fmla="*/ 74335 w 101492"/>
                  <a:gd name="connsiteY15" fmla="*/ 72299 h 141756"/>
                  <a:gd name="connsiteX16" fmla="*/ 48708 w 101492"/>
                  <a:gd name="connsiteY16" fmla="*/ 92888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28" y="132377"/>
                    </a:moveTo>
                    <a:cubicBezTo>
                      <a:pt x="154" y="135077"/>
                      <a:pt x="154" y="135415"/>
                      <a:pt x="154" y="136090"/>
                    </a:cubicBezTo>
                    <a:cubicBezTo>
                      <a:pt x="154" y="139127"/>
                      <a:pt x="2514" y="141827"/>
                      <a:pt x="6223" y="141827"/>
                    </a:cubicBezTo>
                    <a:cubicBezTo>
                      <a:pt x="10606" y="141827"/>
                      <a:pt x="13304" y="137777"/>
                      <a:pt x="13641" y="137102"/>
                    </a:cubicBezTo>
                    <a:cubicBezTo>
                      <a:pt x="14990" y="135415"/>
                      <a:pt x="21734" y="106388"/>
                      <a:pt x="27466" y="83100"/>
                    </a:cubicBezTo>
                    <a:cubicBezTo>
                      <a:pt x="31849" y="91875"/>
                      <a:pt x="38593" y="97613"/>
                      <a:pt x="48708" y="97613"/>
                    </a:cubicBezTo>
                    <a:cubicBezTo>
                      <a:pt x="73997" y="97613"/>
                      <a:pt x="101647" y="67236"/>
                      <a:pt x="101647" y="35172"/>
                    </a:cubicBezTo>
                    <a:cubicBezTo>
                      <a:pt x="101647" y="12221"/>
                      <a:pt x="87485" y="71"/>
                      <a:pt x="71974" y="71"/>
                    </a:cubicBezTo>
                    <a:cubicBezTo>
                      <a:pt x="51069" y="71"/>
                      <a:pt x="28477" y="21672"/>
                      <a:pt x="22071" y="47998"/>
                    </a:cubicBezTo>
                    <a:close/>
                    <a:moveTo>
                      <a:pt x="48708" y="92888"/>
                    </a:moveTo>
                    <a:cubicBezTo>
                      <a:pt x="33535" y="92888"/>
                      <a:pt x="30163" y="75674"/>
                      <a:pt x="30163" y="73649"/>
                    </a:cubicBezTo>
                    <a:cubicBezTo>
                      <a:pt x="30163" y="72974"/>
                      <a:pt x="31175" y="68586"/>
                      <a:pt x="31849" y="65886"/>
                    </a:cubicBezTo>
                    <a:cubicBezTo>
                      <a:pt x="37919" y="41585"/>
                      <a:pt x="39941" y="33822"/>
                      <a:pt x="44662" y="25384"/>
                    </a:cubicBezTo>
                    <a:cubicBezTo>
                      <a:pt x="54103" y="9521"/>
                      <a:pt x="64893" y="4796"/>
                      <a:pt x="71300" y="4796"/>
                    </a:cubicBezTo>
                    <a:cubicBezTo>
                      <a:pt x="79392" y="4796"/>
                      <a:pt x="86136" y="11209"/>
                      <a:pt x="86136" y="26059"/>
                    </a:cubicBezTo>
                    <a:cubicBezTo>
                      <a:pt x="86136" y="37872"/>
                      <a:pt x="80067" y="61836"/>
                      <a:pt x="74335" y="72299"/>
                    </a:cubicBezTo>
                    <a:cubicBezTo>
                      <a:pt x="67254" y="86137"/>
                      <a:pt x="56801" y="92888"/>
                      <a:pt x="48708" y="9288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547018-D9A5-F4C6-97F7-7E44B509BB5A}"/>
                </a:ext>
              </a:extLst>
            </p:cNvPr>
            <p:cNvSpPr/>
            <p:nvPr/>
          </p:nvSpPr>
          <p:spPr>
            <a:xfrm>
              <a:off x="9489416" y="3034915"/>
              <a:ext cx="58494" cy="39957"/>
            </a:xfrm>
            <a:custGeom>
              <a:avLst/>
              <a:gdLst>
                <a:gd name="connsiteX0" fmla="*/ 0 w 71149"/>
                <a:gd name="connsiteY0" fmla="*/ 0 h 48602"/>
                <a:gd name="connsiteX1" fmla="*/ 52008 w 71149"/>
                <a:gd name="connsiteY1" fmla="*/ 48602 h 48602"/>
                <a:gd name="connsiteX2" fmla="*/ 71149 w 71149"/>
                <a:gd name="connsiteY2" fmla="*/ 2363 h 48602"/>
                <a:gd name="connsiteX3" fmla="*/ 0 w 71149"/>
                <a:gd name="connsiteY3" fmla="*/ 0 h 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49" h="48602">
                  <a:moveTo>
                    <a:pt x="0" y="0"/>
                  </a:moveTo>
                  <a:cubicBezTo>
                    <a:pt x="15171" y="9874"/>
                    <a:pt x="38002" y="30209"/>
                    <a:pt x="52008" y="48602"/>
                  </a:cubicBezTo>
                  <a:lnTo>
                    <a:pt x="71149" y="2363"/>
                  </a:lnTo>
                  <a:cubicBezTo>
                    <a:pt x="48210" y="5487"/>
                    <a:pt x="17696" y="3713"/>
                    <a:pt x="0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756A866-F6DA-995D-2C4F-1D7B31F53BA8}"/>
                </a:ext>
              </a:extLst>
            </p:cNvPr>
            <p:cNvSpPr/>
            <p:nvPr/>
          </p:nvSpPr>
          <p:spPr>
            <a:xfrm>
              <a:off x="9746933" y="2367361"/>
              <a:ext cx="57730" cy="45230"/>
            </a:xfrm>
            <a:custGeom>
              <a:avLst/>
              <a:gdLst>
                <a:gd name="connsiteX0" fmla="*/ 0 w 70220"/>
                <a:gd name="connsiteY0" fmla="*/ 55016 h 55015"/>
                <a:gd name="connsiteX1" fmla="*/ 70221 w 70220"/>
                <a:gd name="connsiteY1" fmla="*/ 43286 h 55015"/>
                <a:gd name="connsiteX2" fmla="*/ 45274 w 70220"/>
                <a:gd name="connsiteY2" fmla="*/ 0 h 55015"/>
                <a:gd name="connsiteX3" fmla="*/ 0 w 70220"/>
                <a:gd name="connsiteY3" fmla="*/ 55016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0" y="55016"/>
                  </a:moveTo>
                  <a:cubicBezTo>
                    <a:pt x="17026" y="49024"/>
                    <a:pt x="47044" y="43202"/>
                    <a:pt x="70221" y="43286"/>
                  </a:cubicBezTo>
                  <a:lnTo>
                    <a:pt x="45274" y="0"/>
                  </a:lnTo>
                  <a:cubicBezTo>
                    <a:pt x="33729" y="20082"/>
                    <a:pt x="13746" y="43202"/>
                    <a:pt x="0" y="55016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A496111-9893-0189-1D8B-61C9DC64335D}"/>
                </a:ext>
              </a:extLst>
            </p:cNvPr>
            <p:cNvSpPr/>
            <p:nvPr/>
          </p:nvSpPr>
          <p:spPr>
            <a:xfrm>
              <a:off x="9982079" y="2243326"/>
              <a:ext cx="57730" cy="45230"/>
            </a:xfrm>
            <a:custGeom>
              <a:avLst/>
              <a:gdLst>
                <a:gd name="connsiteX0" fmla="*/ 70221 w 70220"/>
                <a:gd name="connsiteY0" fmla="*/ 0 h 55015"/>
                <a:gd name="connsiteX1" fmla="*/ 0 w 70220"/>
                <a:gd name="connsiteY1" fmla="*/ 11645 h 55015"/>
                <a:gd name="connsiteX2" fmla="*/ 25032 w 70220"/>
                <a:gd name="connsiteY2" fmla="*/ 55016 h 55015"/>
                <a:gd name="connsiteX3" fmla="*/ 70221 w 70220"/>
                <a:gd name="connsiteY3" fmla="*/ 0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70221" y="0"/>
                  </a:moveTo>
                  <a:cubicBezTo>
                    <a:pt x="53194" y="5992"/>
                    <a:pt x="23177" y="11814"/>
                    <a:pt x="0" y="11645"/>
                  </a:cubicBezTo>
                  <a:lnTo>
                    <a:pt x="25032" y="55016"/>
                  </a:lnTo>
                  <a:cubicBezTo>
                    <a:pt x="36513" y="34933"/>
                    <a:pt x="56561" y="11814"/>
                    <a:pt x="7022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B97B4D6-078B-DEF2-5A85-485CE295F5A3}"/>
                </a:ext>
              </a:extLst>
            </p:cNvPr>
            <p:cNvSpPr/>
            <p:nvPr/>
          </p:nvSpPr>
          <p:spPr>
            <a:xfrm>
              <a:off x="9706944" y="2412661"/>
              <a:ext cx="39989" cy="58549"/>
            </a:xfrm>
            <a:custGeom>
              <a:avLst/>
              <a:gdLst>
                <a:gd name="connsiteX0" fmla="*/ 48641 w 48641"/>
                <a:gd name="connsiteY0" fmla="*/ 0 h 71216"/>
                <a:gd name="connsiteX1" fmla="*/ 0 w 48641"/>
                <a:gd name="connsiteY1" fmla="*/ 52061 h 71216"/>
                <a:gd name="connsiteX2" fmla="*/ 46203 w 48641"/>
                <a:gd name="connsiteY2" fmla="*/ 71216 h 71216"/>
                <a:gd name="connsiteX3" fmla="*/ 48641 w 48641"/>
                <a:gd name="connsiteY3" fmla="*/ 0 h 7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41" h="71216">
                  <a:moveTo>
                    <a:pt x="48641" y="0"/>
                  </a:moveTo>
                  <a:cubicBezTo>
                    <a:pt x="38779" y="15103"/>
                    <a:pt x="18472" y="37970"/>
                    <a:pt x="0" y="52061"/>
                  </a:cubicBezTo>
                  <a:lnTo>
                    <a:pt x="46203" y="71216"/>
                  </a:lnTo>
                  <a:cubicBezTo>
                    <a:pt x="43073" y="48179"/>
                    <a:pt x="44929" y="17719"/>
                    <a:pt x="4864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6148DD2-0816-D025-F624-530062BB0DEA}"/>
              </a:ext>
            </a:extLst>
          </p:cNvPr>
          <p:cNvGrpSpPr/>
          <p:nvPr/>
        </p:nvGrpSpPr>
        <p:grpSpPr>
          <a:xfrm>
            <a:off x="8158867" y="2074055"/>
            <a:ext cx="2101121" cy="1848737"/>
            <a:chOff x="8158867" y="2074055"/>
            <a:chExt cx="2101121" cy="184873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987187C-260B-99D1-02E3-8E044517D43D}"/>
                </a:ext>
              </a:extLst>
            </p:cNvPr>
            <p:cNvGrpSpPr/>
            <p:nvPr/>
          </p:nvGrpSpPr>
          <p:grpSpPr>
            <a:xfrm>
              <a:off x="8158867" y="2074055"/>
              <a:ext cx="2101121" cy="1848737"/>
              <a:chOff x="8158867" y="2074055"/>
              <a:chExt cx="2101121" cy="1848737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2316CFD-BEBB-019A-9E67-094602360475}"/>
                  </a:ext>
                </a:extLst>
              </p:cNvPr>
              <p:cNvSpPr/>
              <p:nvPr/>
            </p:nvSpPr>
            <p:spPr>
              <a:xfrm flipV="1">
                <a:off x="8732139" y="2780070"/>
                <a:ext cx="1527849" cy="1142721"/>
              </a:xfrm>
              <a:custGeom>
                <a:avLst/>
                <a:gdLst>
                  <a:gd name="connsiteX0" fmla="*/ 1858526 w 1858399"/>
                  <a:gd name="connsiteY0" fmla="*/ 56 h 1389949"/>
                  <a:gd name="connsiteX1" fmla="*/ 1166453 w 1858399"/>
                  <a:gd name="connsiteY1" fmla="*/ 1199926 h 1389949"/>
                  <a:gd name="connsiteX2" fmla="*/ 127 w 1858399"/>
                  <a:gd name="connsiteY2" fmla="*/ 1302954 h 138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8399" h="1389949">
                    <a:moveTo>
                      <a:pt x="1858526" y="56"/>
                    </a:moveTo>
                    <a:cubicBezTo>
                      <a:pt x="1858526" y="494939"/>
                      <a:pt x="1594678" y="952443"/>
                      <a:pt x="1166453" y="1199926"/>
                    </a:cubicBezTo>
                    <a:cubicBezTo>
                      <a:pt x="793861" y="1415262"/>
                      <a:pt x="342202" y="1444795"/>
                      <a:pt x="127" y="1302954"/>
                    </a:cubicBezTo>
                  </a:path>
                </a:pathLst>
              </a:custGeom>
              <a:noFill/>
              <a:ln w="12700" cap="flat">
                <a:solidFill>
                  <a:srgbClr val="6EBBD5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1941AA8-F73B-2F6B-4A9C-D1FEA2A3299B}"/>
                  </a:ext>
                </a:extLst>
              </p:cNvPr>
              <p:cNvSpPr/>
              <p:nvPr/>
            </p:nvSpPr>
            <p:spPr>
              <a:xfrm flipV="1">
                <a:off x="8158867" y="2074055"/>
                <a:ext cx="676464" cy="677065"/>
              </a:xfrm>
              <a:custGeom>
                <a:avLst/>
                <a:gdLst>
                  <a:gd name="connsiteX0" fmla="*/ 822944 w 822817"/>
                  <a:gd name="connsiteY0" fmla="*/ 411720 h 823548"/>
                  <a:gd name="connsiteX1" fmla="*/ 411578 w 822817"/>
                  <a:gd name="connsiteY1" fmla="*/ 823499 h 823548"/>
                  <a:gd name="connsiteX2" fmla="*/ 127 w 822817"/>
                  <a:gd name="connsiteY2" fmla="*/ 411720 h 823548"/>
                  <a:gd name="connsiteX3" fmla="*/ 411578 w 822817"/>
                  <a:gd name="connsiteY3" fmla="*/ -50 h 823548"/>
                  <a:gd name="connsiteX4" fmla="*/ 822944 w 822817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548">
                    <a:moveTo>
                      <a:pt x="822944" y="411720"/>
                    </a:moveTo>
                    <a:cubicBezTo>
                      <a:pt x="822944" y="639123"/>
                      <a:pt x="638756" y="823499"/>
                      <a:pt x="411578" y="823499"/>
                    </a:cubicBezTo>
                    <a:cubicBezTo>
                      <a:pt x="184314" y="823499"/>
                      <a:pt x="127" y="639123"/>
                      <a:pt x="127" y="411720"/>
                    </a:cubicBezTo>
                    <a:cubicBezTo>
                      <a:pt x="127" y="184320"/>
                      <a:pt x="184314" y="-50"/>
                      <a:pt x="411578" y="-50"/>
                    </a:cubicBezTo>
                    <a:cubicBezTo>
                      <a:pt x="638756" y="-50"/>
                      <a:pt x="822944" y="184320"/>
                      <a:pt x="822944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29C7B63-7127-AE44-8C92-EF2053677512}"/>
                  </a:ext>
                </a:extLst>
              </p:cNvPr>
              <p:cNvSpPr/>
              <p:nvPr/>
            </p:nvSpPr>
            <p:spPr>
              <a:xfrm>
                <a:off x="8576602" y="2482896"/>
                <a:ext cx="68748" cy="80192"/>
              </a:xfrm>
              <a:custGeom>
                <a:avLst/>
                <a:gdLst>
                  <a:gd name="connsiteX0" fmla="*/ 76637 w 83622"/>
                  <a:gd name="connsiteY0" fmla="*/ 13544 h 97542"/>
                  <a:gd name="connsiteX1" fmla="*/ 67196 w 83622"/>
                  <a:gd name="connsiteY1" fmla="*/ 16245 h 97542"/>
                  <a:gd name="connsiteX2" fmla="*/ 63150 w 83622"/>
                  <a:gd name="connsiteY2" fmla="*/ 24683 h 97542"/>
                  <a:gd name="connsiteX3" fmla="*/ 71242 w 83622"/>
                  <a:gd name="connsiteY3" fmla="*/ 32445 h 97542"/>
                  <a:gd name="connsiteX4" fmla="*/ 83044 w 83622"/>
                  <a:gd name="connsiteY4" fmla="*/ 18607 h 97542"/>
                  <a:gd name="connsiteX5" fmla="*/ 57755 w 83622"/>
                  <a:gd name="connsiteY5" fmla="*/ 44 h 97542"/>
                  <a:gd name="connsiteX6" fmla="*/ 96 w 83622"/>
                  <a:gd name="connsiteY6" fmla="*/ 61134 h 97542"/>
                  <a:gd name="connsiteX7" fmla="*/ 35163 w 83622"/>
                  <a:gd name="connsiteY7" fmla="*/ 97586 h 97542"/>
                  <a:gd name="connsiteX8" fmla="*/ 83718 w 83622"/>
                  <a:gd name="connsiteY8" fmla="*/ 72272 h 97542"/>
                  <a:gd name="connsiteX9" fmla="*/ 81358 w 83622"/>
                  <a:gd name="connsiteY9" fmla="*/ 69235 h 97542"/>
                  <a:gd name="connsiteX10" fmla="*/ 78323 w 83622"/>
                  <a:gd name="connsiteY10" fmla="*/ 71597 h 97542"/>
                  <a:gd name="connsiteX11" fmla="*/ 35501 w 83622"/>
                  <a:gd name="connsiteY11" fmla="*/ 92861 h 97542"/>
                  <a:gd name="connsiteX12" fmla="*/ 15944 w 83622"/>
                  <a:gd name="connsiteY12" fmla="*/ 69235 h 97542"/>
                  <a:gd name="connsiteX13" fmla="*/ 27745 w 83622"/>
                  <a:gd name="connsiteY13" fmla="*/ 26370 h 97542"/>
                  <a:gd name="connsiteX14" fmla="*/ 58092 w 83622"/>
                  <a:gd name="connsiteY14" fmla="*/ 4769 h 97542"/>
                  <a:gd name="connsiteX15" fmla="*/ 76637 w 83622"/>
                  <a:gd name="connsiteY15" fmla="*/ 1354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637" y="13544"/>
                    </a:moveTo>
                    <a:cubicBezTo>
                      <a:pt x="72928" y="13544"/>
                      <a:pt x="70231" y="13544"/>
                      <a:pt x="67196" y="16245"/>
                    </a:cubicBezTo>
                    <a:cubicBezTo>
                      <a:pt x="63487" y="19620"/>
                      <a:pt x="63150" y="23333"/>
                      <a:pt x="63150" y="24683"/>
                    </a:cubicBezTo>
                    <a:cubicBezTo>
                      <a:pt x="63150" y="30083"/>
                      <a:pt x="67196" y="32445"/>
                      <a:pt x="71242" y="32445"/>
                    </a:cubicBezTo>
                    <a:cubicBezTo>
                      <a:pt x="77312" y="32445"/>
                      <a:pt x="83044" y="27045"/>
                      <a:pt x="83044" y="18607"/>
                    </a:cubicBezTo>
                    <a:cubicBezTo>
                      <a:pt x="83044" y="8144"/>
                      <a:pt x="72928" y="44"/>
                      <a:pt x="57755" y="44"/>
                    </a:cubicBezTo>
                    <a:cubicBezTo>
                      <a:pt x="28757" y="44"/>
                      <a:pt x="96" y="30758"/>
                      <a:pt x="96" y="61134"/>
                    </a:cubicBezTo>
                    <a:cubicBezTo>
                      <a:pt x="96" y="80710"/>
                      <a:pt x="12572" y="97586"/>
                      <a:pt x="35163" y="97586"/>
                    </a:cubicBezTo>
                    <a:cubicBezTo>
                      <a:pt x="65847" y="97586"/>
                      <a:pt x="83718" y="74635"/>
                      <a:pt x="83718" y="72272"/>
                    </a:cubicBezTo>
                    <a:cubicBezTo>
                      <a:pt x="83718" y="70922"/>
                      <a:pt x="82707" y="69235"/>
                      <a:pt x="81358" y="69235"/>
                    </a:cubicBezTo>
                    <a:cubicBezTo>
                      <a:pt x="80009" y="69235"/>
                      <a:pt x="79672" y="69910"/>
                      <a:pt x="78323" y="71597"/>
                    </a:cubicBezTo>
                    <a:cubicBezTo>
                      <a:pt x="61464" y="92861"/>
                      <a:pt x="37861" y="92861"/>
                      <a:pt x="35501" y="92861"/>
                    </a:cubicBezTo>
                    <a:cubicBezTo>
                      <a:pt x="22013" y="92861"/>
                      <a:pt x="15944" y="82398"/>
                      <a:pt x="15944" y="69235"/>
                    </a:cubicBezTo>
                    <a:cubicBezTo>
                      <a:pt x="15944" y="60459"/>
                      <a:pt x="20327" y="39533"/>
                      <a:pt x="27745" y="26370"/>
                    </a:cubicBezTo>
                    <a:cubicBezTo>
                      <a:pt x="34489" y="13882"/>
                      <a:pt x="46290" y="4769"/>
                      <a:pt x="58092" y="4769"/>
                    </a:cubicBezTo>
                    <a:cubicBezTo>
                      <a:pt x="65173" y="4769"/>
                      <a:pt x="73602" y="7469"/>
                      <a:pt x="76637" y="13544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3904AA9-DA0F-4ED5-505F-F79683C0F291}"/>
                  </a:ext>
                </a:extLst>
              </p:cNvPr>
              <p:cNvSpPr/>
              <p:nvPr/>
            </p:nvSpPr>
            <p:spPr>
              <a:xfrm flipV="1">
                <a:off x="8539823" y="2268023"/>
                <a:ext cx="207494" cy="119873"/>
              </a:xfrm>
              <a:custGeom>
                <a:avLst/>
                <a:gdLst>
                  <a:gd name="connsiteX0" fmla="*/ 127 w 252385"/>
                  <a:gd name="connsiteY0" fmla="*/ -59 h 145807"/>
                  <a:gd name="connsiteX1" fmla="*/ 252512 w 252385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5" h="145807">
                    <a:moveTo>
                      <a:pt x="127" y="-59"/>
                    </a:moveTo>
                    <a:lnTo>
                      <a:pt x="252512" y="1457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958F2F4-7DAE-F0BA-5665-EDDBF24488D4}"/>
                  </a:ext>
                </a:extLst>
              </p:cNvPr>
              <p:cNvSpPr/>
              <p:nvPr/>
            </p:nvSpPr>
            <p:spPr>
              <a:xfrm>
                <a:off x="8497133" y="2367361"/>
                <a:ext cx="57728" cy="45230"/>
              </a:xfrm>
              <a:custGeom>
                <a:avLst/>
                <a:gdLst>
                  <a:gd name="connsiteX0" fmla="*/ 0 w 70218"/>
                  <a:gd name="connsiteY0" fmla="*/ 55016 h 55015"/>
                  <a:gd name="connsiteX1" fmla="*/ 70219 w 70218"/>
                  <a:gd name="connsiteY1" fmla="*/ 43286 h 55015"/>
                  <a:gd name="connsiteX2" fmla="*/ 45184 w 70218"/>
                  <a:gd name="connsiteY2" fmla="*/ 0 h 55015"/>
                  <a:gd name="connsiteX3" fmla="*/ 0 w 70218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0" y="55016"/>
                    </a:moveTo>
                    <a:cubicBezTo>
                      <a:pt x="17029" y="49024"/>
                      <a:pt x="47038" y="43202"/>
                      <a:pt x="70219" y="43286"/>
                    </a:cubicBezTo>
                    <a:lnTo>
                      <a:pt x="45184" y="0"/>
                    </a:lnTo>
                    <a:cubicBezTo>
                      <a:pt x="33719" y="20082"/>
                      <a:pt x="13656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E4EB083-A3CD-9680-47DB-4F902D25ECBE}"/>
                  </a:ext>
                </a:extLst>
              </p:cNvPr>
              <p:cNvSpPr/>
              <p:nvPr/>
            </p:nvSpPr>
            <p:spPr>
              <a:xfrm>
                <a:off x="8732279" y="2243326"/>
                <a:ext cx="57731" cy="45230"/>
              </a:xfrm>
              <a:custGeom>
                <a:avLst/>
                <a:gdLst>
                  <a:gd name="connsiteX0" fmla="*/ 70221 w 70221"/>
                  <a:gd name="connsiteY0" fmla="*/ 0 h 55015"/>
                  <a:gd name="connsiteX1" fmla="*/ 0 w 70221"/>
                  <a:gd name="connsiteY1" fmla="*/ 11645 h 55015"/>
                  <a:gd name="connsiteX2" fmla="*/ 24946 w 70221"/>
                  <a:gd name="connsiteY2" fmla="*/ 55016 h 55015"/>
                  <a:gd name="connsiteX3" fmla="*/ 70221 w 70221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70221" y="0"/>
                    </a:moveTo>
                    <a:cubicBezTo>
                      <a:pt x="53194" y="5992"/>
                      <a:pt x="23177" y="11814"/>
                      <a:pt x="0" y="11645"/>
                    </a:cubicBezTo>
                    <a:lnTo>
                      <a:pt x="24946" y="55016"/>
                    </a:lnTo>
                    <a:cubicBezTo>
                      <a:pt x="36492" y="34933"/>
                      <a:pt x="56475" y="11814"/>
                      <a:pt x="70221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669300-3319-5297-EFAD-06C2188D1A89}"/>
                  </a:ext>
                </a:extLst>
              </p:cNvPr>
              <p:cNvSpPr/>
              <p:nvPr/>
            </p:nvSpPr>
            <p:spPr>
              <a:xfrm>
                <a:off x="8559067" y="2240878"/>
                <a:ext cx="71798" cy="80192"/>
              </a:xfrm>
              <a:custGeom>
                <a:avLst/>
                <a:gdLst>
                  <a:gd name="connsiteX0" fmla="*/ 12571 w 87331"/>
                  <a:gd name="connsiteY0" fmla="*/ 82384 h 97542"/>
                  <a:gd name="connsiteX1" fmla="*/ 10548 w 87331"/>
                  <a:gd name="connsiteY1" fmla="*/ 91835 h 97542"/>
                  <a:gd name="connsiteX2" fmla="*/ 16954 w 87331"/>
                  <a:gd name="connsiteY2" fmla="*/ 97572 h 97542"/>
                  <a:gd name="connsiteX3" fmla="*/ 25047 w 87331"/>
                  <a:gd name="connsiteY3" fmla="*/ 91497 h 97542"/>
                  <a:gd name="connsiteX4" fmla="*/ 33476 w 87331"/>
                  <a:gd name="connsiteY4" fmla="*/ 57408 h 97542"/>
                  <a:gd name="connsiteX5" fmla="*/ 40220 w 87331"/>
                  <a:gd name="connsiteY5" fmla="*/ 29394 h 97542"/>
                  <a:gd name="connsiteX6" fmla="*/ 52359 w 87331"/>
                  <a:gd name="connsiteY6" fmla="*/ 11843 h 97542"/>
                  <a:gd name="connsiteX7" fmla="*/ 69555 w 87331"/>
                  <a:gd name="connsiteY7" fmla="*/ 4755 h 97542"/>
                  <a:gd name="connsiteX8" fmla="*/ 78659 w 87331"/>
                  <a:gd name="connsiteY8" fmla="*/ 7456 h 97542"/>
                  <a:gd name="connsiteX9" fmla="*/ 67532 w 87331"/>
                  <a:gd name="connsiteY9" fmla="*/ 19269 h 97542"/>
                  <a:gd name="connsiteX10" fmla="*/ 75625 w 87331"/>
                  <a:gd name="connsiteY10" fmla="*/ 26694 h 97542"/>
                  <a:gd name="connsiteX11" fmla="*/ 87426 w 87331"/>
                  <a:gd name="connsiteY11" fmla="*/ 13868 h 97542"/>
                  <a:gd name="connsiteX12" fmla="*/ 69555 w 87331"/>
                  <a:gd name="connsiteY12" fmla="*/ 30 h 97542"/>
                  <a:gd name="connsiteX13" fmla="*/ 42243 w 87331"/>
                  <a:gd name="connsiteY13" fmla="*/ 16569 h 97542"/>
                  <a:gd name="connsiteX14" fmla="*/ 22349 w 87331"/>
                  <a:gd name="connsiteY14" fmla="*/ 30 h 97542"/>
                  <a:gd name="connsiteX15" fmla="*/ 6502 w 87331"/>
                  <a:gd name="connsiteY15" fmla="*/ 12181 h 97542"/>
                  <a:gd name="connsiteX16" fmla="*/ 95 w 87331"/>
                  <a:gd name="connsiteY16" fmla="*/ 33107 h 97542"/>
                  <a:gd name="connsiteX17" fmla="*/ 2455 w 87331"/>
                  <a:gd name="connsiteY17" fmla="*/ 35469 h 97542"/>
                  <a:gd name="connsiteX18" fmla="*/ 6164 w 87331"/>
                  <a:gd name="connsiteY18" fmla="*/ 30407 h 97542"/>
                  <a:gd name="connsiteX19" fmla="*/ 22012 w 87331"/>
                  <a:gd name="connsiteY19" fmla="*/ 4755 h 97542"/>
                  <a:gd name="connsiteX20" fmla="*/ 28419 w 87331"/>
                  <a:gd name="connsiteY20" fmla="*/ 14543 h 97542"/>
                  <a:gd name="connsiteX21" fmla="*/ 2504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571" y="82384"/>
                    </a:moveTo>
                    <a:cubicBezTo>
                      <a:pt x="11897" y="85759"/>
                      <a:pt x="10548" y="90822"/>
                      <a:pt x="10548" y="91835"/>
                    </a:cubicBezTo>
                    <a:cubicBezTo>
                      <a:pt x="10548" y="95547"/>
                      <a:pt x="13582" y="97572"/>
                      <a:pt x="16954" y="97572"/>
                    </a:cubicBezTo>
                    <a:cubicBezTo>
                      <a:pt x="19652" y="97572"/>
                      <a:pt x="23361" y="95885"/>
                      <a:pt x="25047" y="91497"/>
                    </a:cubicBezTo>
                    <a:cubicBezTo>
                      <a:pt x="25384" y="90822"/>
                      <a:pt x="32465" y="61458"/>
                      <a:pt x="33476" y="57408"/>
                    </a:cubicBezTo>
                    <a:cubicBezTo>
                      <a:pt x="35162" y="50320"/>
                      <a:pt x="39209" y="35469"/>
                      <a:pt x="40220" y="29394"/>
                    </a:cubicBezTo>
                    <a:cubicBezTo>
                      <a:pt x="41232" y="26694"/>
                      <a:pt x="47301" y="16569"/>
                      <a:pt x="52359" y="11843"/>
                    </a:cubicBezTo>
                    <a:cubicBezTo>
                      <a:pt x="54045" y="10493"/>
                      <a:pt x="60451" y="4755"/>
                      <a:pt x="69555" y="4755"/>
                    </a:cubicBezTo>
                    <a:cubicBezTo>
                      <a:pt x="75287" y="4755"/>
                      <a:pt x="78322" y="7456"/>
                      <a:pt x="78659" y="7456"/>
                    </a:cubicBezTo>
                    <a:cubicBezTo>
                      <a:pt x="72253" y="8468"/>
                      <a:pt x="67532" y="13531"/>
                      <a:pt x="67532" y="19269"/>
                    </a:cubicBezTo>
                    <a:cubicBezTo>
                      <a:pt x="67532" y="22644"/>
                      <a:pt x="69893" y="26694"/>
                      <a:pt x="75625" y="26694"/>
                    </a:cubicBezTo>
                    <a:cubicBezTo>
                      <a:pt x="81357" y="26694"/>
                      <a:pt x="87426" y="21631"/>
                      <a:pt x="87426" y="13868"/>
                    </a:cubicBezTo>
                    <a:cubicBezTo>
                      <a:pt x="87426" y="6443"/>
                      <a:pt x="80682" y="30"/>
                      <a:pt x="69555" y="30"/>
                    </a:cubicBezTo>
                    <a:cubicBezTo>
                      <a:pt x="55731" y="30"/>
                      <a:pt x="46290" y="10493"/>
                      <a:pt x="42243" y="16569"/>
                    </a:cubicBezTo>
                    <a:cubicBezTo>
                      <a:pt x="40220" y="6780"/>
                      <a:pt x="32465" y="30"/>
                      <a:pt x="22349" y="30"/>
                    </a:cubicBezTo>
                    <a:cubicBezTo>
                      <a:pt x="12571" y="30"/>
                      <a:pt x="8525" y="8468"/>
                      <a:pt x="6502" y="12181"/>
                    </a:cubicBezTo>
                    <a:cubicBezTo>
                      <a:pt x="2793" y="19606"/>
                      <a:pt x="95" y="32432"/>
                      <a:pt x="95" y="33107"/>
                    </a:cubicBezTo>
                    <a:cubicBezTo>
                      <a:pt x="95" y="35469"/>
                      <a:pt x="2118" y="35469"/>
                      <a:pt x="2455" y="35469"/>
                    </a:cubicBezTo>
                    <a:cubicBezTo>
                      <a:pt x="4816" y="35469"/>
                      <a:pt x="4816" y="35132"/>
                      <a:pt x="6164" y="30407"/>
                    </a:cubicBezTo>
                    <a:cubicBezTo>
                      <a:pt x="9873" y="15219"/>
                      <a:pt x="14257" y="4755"/>
                      <a:pt x="22012" y="4755"/>
                    </a:cubicBezTo>
                    <a:cubicBezTo>
                      <a:pt x="25384" y="4755"/>
                      <a:pt x="28419" y="6443"/>
                      <a:pt x="28419" y="14543"/>
                    </a:cubicBezTo>
                    <a:cubicBezTo>
                      <a:pt x="28419" y="19269"/>
                      <a:pt x="27744" y="21631"/>
                      <a:pt x="25047" y="3276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8E8C4DE-18ED-9632-03FA-0EC84E984E45}"/>
                  </a:ext>
                </a:extLst>
              </p:cNvPr>
              <p:cNvSpPr/>
              <p:nvPr/>
            </p:nvSpPr>
            <p:spPr>
              <a:xfrm>
                <a:off x="8950295" y="3747544"/>
                <a:ext cx="92311" cy="112658"/>
              </a:xfrm>
              <a:custGeom>
                <a:avLst/>
                <a:gdLst>
                  <a:gd name="connsiteX0" fmla="*/ 16640 w 112282"/>
                  <a:gd name="connsiteY0" fmla="*/ 121621 h 137031"/>
                  <a:gd name="connsiteX1" fmla="*/ 4838 w 112282"/>
                  <a:gd name="connsiteY1" fmla="*/ 130396 h 137031"/>
                  <a:gd name="connsiteX2" fmla="*/ 118 w 112282"/>
                  <a:gd name="connsiteY2" fmla="*/ 134447 h 137031"/>
                  <a:gd name="connsiteX3" fmla="*/ 2815 w 112282"/>
                  <a:gd name="connsiteY3" fmla="*/ 137147 h 137031"/>
                  <a:gd name="connsiteX4" fmla="*/ 20686 w 112282"/>
                  <a:gd name="connsiteY4" fmla="*/ 136472 h 137031"/>
                  <a:gd name="connsiteX5" fmla="*/ 42266 w 112282"/>
                  <a:gd name="connsiteY5" fmla="*/ 137147 h 137031"/>
                  <a:gd name="connsiteX6" fmla="*/ 45975 w 112282"/>
                  <a:gd name="connsiteY6" fmla="*/ 132759 h 137031"/>
                  <a:gd name="connsiteX7" fmla="*/ 40917 w 112282"/>
                  <a:gd name="connsiteY7" fmla="*/ 130396 h 137031"/>
                  <a:gd name="connsiteX8" fmla="*/ 30127 w 112282"/>
                  <a:gd name="connsiteY8" fmla="*/ 127021 h 137031"/>
                  <a:gd name="connsiteX9" fmla="*/ 40580 w 112282"/>
                  <a:gd name="connsiteY9" fmla="*/ 83819 h 137031"/>
                  <a:gd name="connsiteX10" fmla="*/ 60474 w 112282"/>
                  <a:gd name="connsiteY10" fmla="*/ 97657 h 137031"/>
                  <a:gd name="connsiteX11" fmla="*/ 112400 w 112282"/>
                  <a:gd name="connsiteY11" fmla="*/ 34542 h 137031"/>
                  <a:gd name="connsiteX12" fmla="*/ 83740 w 112282"/>
                  <a:gd name="connsiteY12" fmla="*/ 115 h 137031"/>
                  <a:gd name="connsiteX13" fmla="*/ 55416 w 112282"/>
                  <a:gd name="connsiteY13" fmla="*/ 16316 h 137031"/>
                  <a:gd name="connsiteX14" fmla="*/ 36197 w 112282"/>
                  <a:gd name="connsiteY14" fmla="*/ 115 h 137031"/>
                  <a:gd name="connsiteX15" fmla="*/ 20349 w 112282"/>
                  <a:gd name="connsiteY15" fmla="*/ 12266 h 137031"/>
                  <a:gd name="connsiteX16" fmla="*/ 13605 w 112282"/>
                  <a:gd name="connsiteY16" fmla="*/ 33192 h 137031"/>
                  <a:gd name="connsiteX17" fmla="*/ 15965 w 112282"/>
                  <a:gd name="connsiteY17" fmla="*/ 35554 h 137031"/>
                  <a:gd name="connsiteX18" fmla="*/ 19675 w 112282"/>
                  <a:gd name="connsiteY18" fmla="*/ 30491 h 137031"/>
                  <a:gd name="connsiteX19" fmla="*/ 35522 w 112282"/>
                  <a:gd name="connsiteY19" fmla="*/ 4840 h 137031"/>
                  <a:gd name="connsiteX20" fmla="*/ 42266 w 112282"/>
                  <a:gd name="connsiteY20" fmla="*/ 14628 h 137031"/>
                  <a:gd name="connsiteX21" fmla="*/ 40580 w 112282"/>
                  <a:gd name="connsiteY21" fmla="*/ 25766 h 137031"/>
                  <a:gd name="connsiteX22" fmla="*/ 54405 w 112282"/>
                  <a:gd name="connsiteY22" fmla="*/ 28129 h 137031"/>
                  <a:gd name="connsiteX23" fmla="*/ 65532 w 112282"/>
                  <a:gd name="connsiteY23" fmla="*/ 12941 h 137031"/>
                  <a:gd name="connsiteX24" fmla="*/ 83065 w 112282"/>
                  <a:gd name="connsiteY24" fmla="*/ 4840 h 137031"/>
                  <a:gd name="connsiteX25" fmla="*/ 96890 w 112282"/>
                  <a:gd name="connsiteY25" fmla="*/ 25091 h 137031"/>
                  <a:gd name="connsiteX26" fmla="*/ 85763 w 112282"/>
                  <a:gd name="connsiteY26" fmla="*/ 70656 h 137031"/>
                  <a:gd name="connsiteX27" fmla="*/ 60137 w 112282"/>
                  <a:gd name="connsiteY27" fmla="*/ 92932 h 137031"/>
                  <a:gd name="connsiteX28" fmla="*/ 43277 w 112282"/>
                  <a:gd name="connsiteY28" fmla="*/ 73694 h 137031"/>
                  <a:gd name="connsiteX29" fmla="*/ 43952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40" y="121621"/>
                    </a:moveTo>
                    <a:cubicBezTo>
                      <a:pt x="14954" y="129046"/>
                      <a:pt x="14280" y="130396"/>
                      <a:pt x="4838" y="130396"/>
                    </a:cubicBezTo>
                    <a:cubicBezTo>
                      <a:pt x="2478" y="130396"/>
                      <a:pt x="118" y="130396"/>
                      <a:pt x="118" y="134447"/>
                    </a:cubicBezTo>
                    <a:cubicBezTo>
                      <a:pt x="118" y="136134"/>
                      <a:pt x="1129" y="137147"/>
                      <a:pt x="2815" y="137147"/>
                    </a:cubicBezTo>
                    <a:cubicBezTo>
                      <a:pt x="8547" y="137147"/>
                      <a:pt x="14954" y="136472"/>
                      <a:pt x="20686" y="136472"/>
                    </a:cubicBezTo>
                    <a:cubicBezTo>
                      <a:pt x="28104" y="136472"/>
                      <a:pt x="35185" y="137147"/>
                      <a:pt x="42266" y="137147"/>
                    </a:cubicBezTo>
                    <a:cubicBezTo>
                      <a:pt x="43277" y="137147"/>
                      <a:pt x="45975" y="137147"/>
                      <a:pt x="45975" y="132759"/>
                    </a:cubicBezTo>
                    <a:cubicBezTo>
                      <a:pt x="45975" y="130396"/>
                      <a:pt x="43952" y="130396"/>
                      <a:pt x="40917" y="130396"/>
                    </a:cubicBezTo>
                    <a:cubicBezTo>
                      <a:pt x="30127" y="130396"/>
                      <a:pt x="30127" y="129046"/>
                      <a:pt x="30127" y="127021"/>
                    </a:cubicBezTo>
                    <a:cubicBezTo>
                      <a:pt x="30127" y="124321"/>
                      <a:pt x="39231" y="89219"/>
                      <a:pt x="40580" y="83819"/>
                    </a:cubicBezTo>
                    <a:cubicBezTo>
                      <a:pt x="43277" y="90232"/>
                      <a:pt x="49347" y="97657"/>
                      <a:pt x="60474" y="97657"/>
                    </a:cubicBezTo>
                    <a:cubicBezTo>
                      <a:pt x="85426" y="97657"/>
                      <a:pt x="112400" y="66268"/>
                      <a:pt x="112400" y="34542"/>
                    </a:cubicBezTo>
                    <a:cubicBezTo>
                      <a:pt x="112400" y="14291"/>
                      <a:pt x="99925" y="115"/>
                      <a:pt x="83740" y="115"/>
                    </a:cubicBezTo>
                    <a:cubicBezTo>
                      <a:pt x="72950" y="115"/>
                      <a:pt x="62497" y="7878"/>
                      <a:pt x="55416" y="16316"/>
                    </a:cubicBezTo>
                    <a:cubicBezTo>
                      <a:pt x="53393" y="4503"/>
                      <a:pt x="43952" y="115"/>
                      <a:pt x="36197" y="115"/>
                    </a:cubicBezTo>
                    <a:cubicBezTo>
                      <a:pt x="26081" y="115"/>
                      <a:pt x="22035" y="8553"/>
                      <a:pt x="20349" y="12266"/>
                    </a:cubicBezTo>
                    <a:cubicBezTo>
                      <a:pt x="16303" y="19691"/>
                      <a:pt x="13605" y="32517"/>
                      <a:pt x="13605" y="33192"/>
                    </a:cubicBezTo>
                    <a:cubicBezTo>
                      <a:pt x="13605" y="35554"/>
                      <a:pt x="15628" y="35554"/>
                      <a:pt x="15965" y="35554"/>
                    </a:cubicBezTo>
                    <a:cubicBezTo>
                      <a:pt x="18326" y="35554"/>
                      <a:pt x="18326" y="35217"/>
                      <a:pt x="19675" y="30491"/>
                    </a:cubicBezTo>
                    <a:cubicBezTo>
                      <a:pt x="23384" y="15303"/>
                      <a:pt x="27767" y="4840"/>
                      <a:pt x="35522" y="4840"/>
                    </a:cubicBezTo>
                    <a:cubicBezTo>
                      <a:pt x="39231" y="4840"/>
                      <a:pt x="42266" y="6528"/>
                      <a:pt x="42266" y="14628"/>
                    </a:cubicBezTo>
                    <a:cubicBezTo>
                      <a:pt x="42266" y="19691"/>
                      <a:pt x="41592" y="22054"/>
                      <a:pt x="40580" y="25766"/>
                    </a:cubicBezTo>
                    <a:close/>
                    <a:moveTo>
                      <a:pt x="54405" y="28129"/>
                    </a:moveTo>
                    <a:cubicBezTo>
                      <a:pt x="55753" y="22391"/>
                      <a:pt x="61823" y="16316"/>
                      <a:pt x="65532" y="12941"/>
                    </a:cubicBezTo>
                    <a:cubicBezTo>
                      <a:pt x="73287" y="6528"/>
                      <a:pt x="79356" y="4840"/>
                      <a:pt x="83065" y="4840"/>
                    </a:cubicBezTo>
                    <a:cubicBezTo>
                      <a:pt x="91495" y="4840"/>
                      <a:pt x="96890" y="12266"/>
                      <a:pt x="96890" y="25091"/>
                    </a:cubicBezTo>
                    <a:cubicBezTo>
                      <a:pt x="96890" y="37917"/>
                      <a:pt x="89809" y="62556"/>
                      <a:pt x="85763" y="70656"/>
                    </a:cubicBezTo>
                    <a:cubicBezTo>
                      <a:pt x="78345" y="85844"/>
                      <a:pt x="68229" y="92932"/>
                      <a:pt x="60137" y="92932"/>
                    </a:cubicBezTo>
                    <a:cubicBezTo>
                      <a:pt x="45975" y="92932"/>
                      <a:pt x="43277" y="75044"/>
                      <a:pt x="43277" y="73694"/>
                    </a:cubicBezTo>
                    <a:cubicBezTo>
                      <a:pt x="43277" y="73356"/>
                      <a:pt x="43277" y="73019"/>
                      <a:pt x="43952" y="70318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89D0EB1-0C0A-540A-B463-D1966F0E62F1}"/>
                  </a:ext>
                </a:extLst>
              </p:cNvPr>
              <p:cNvSpPr/>
              <p:nvPr/>
            </p:nvSpPr>
            <p:spPr>
              <a:xfrm flipV="1">
                <a:off x="8515984" y="2458237"/>
                <a:ext cx="606052" cy="1464555"/>
              </a:xfrm>
              <a:custGeom>
                <a:avLst/>
                <a:gdLst>
                  <a:gd name="connsiteX0" fmla="*/ 737299 w 737172"/>
                  <a:gd name="connsiteY0" fmla="*/ 38 h 1781411"/>
                  <a:gd name="connsiteX1" fmla="*/ 127 w 737172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2" h="1781411">
                    <a:moveTo>
                      <a:pt x="737299" y="38"/>
                    </a:moveTo>
                    <a:lnTo>
                      <a:pt x="127" y="1781449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F905A1C-08E2-3D53-1AF4-7760D84937A0}"/>
                  </a:ext>
                </a:extLst>
              </p:cNvPr>
              <p:cNvSpPr/>
              <p:nvPr/>
            </p:nvSpPr>
            <p:spPr>
              <a:xfrm>
                <a:off x="8497133" y="2412661"/>
                <a:ext cx="39918" cy="58549"/>
              </a:xfrm>
              <a:custGeom>
                <a:avLst/>
                <a:gdLst>
                  <a:gd name="connsiteX0" fmla="*/ 0 w 48554"/>
                  <a:gd name="connsiteY0" fmla="*/ 0 h 71216"/>
                  <a:gd name="connsiteX1" fmla="*/ 2361 w 48554"/>
                  <a:gd name="connsiteY1" fmla="*/ 71216 h 71216"/>
                  <a:gd name="connsiteX2" fmla="*/ 48555 w 48554"/>
                  <a:gd name="connsiteY2" fmla="*/ 52061 h 71216"/>
                  <a:gd name="connsiteX3" fmla="*/ 0 w 48554"/>
                  <a:gd name="connsiteY3" fmla="*/ 0 h 7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216">
                    <a:moveTo>
                      <a:pt x="0" y="0"/>
                    </a:moveTo>
                    <a:cubicBezTo>
                      <a:pt x="3710" y="17719"/>
                      <a:pt x="5479" y="48179"/>
                      <a:pt x="2361" y="71216"/>
                    </a:cubicBezTo>
                    <a:lnTo>
                      <a:pt x="48555" y="52061"/>
                    </a:lnTo>
                    <a:cubicBezTo>
                      <a:pt x="30177" y="37970"/>
                      <a:pt x="9862" y="15103"/>
                      <a:pt x="0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A3862D7-C8F6-53F7-2C00-5534A6882246}"/>
                  </a:ext>
                </a:extLst>
              </p:cNvPr>
              <p:cNvSpPr/>
              <p:nvPr/>
            </p:nvSpPr>
            <p:spPr>
              <a:xfrm>
                <a:off x="8686612" y="2830480"/>
                <a:ext cx="58422" cy="40026"/>
              </a:xfrm>
              <a:custGeom>
                <a:avLst/>
                <a:gdLst>
                  <a:gd name="connsiteX0" fmla="*/ 0 w 71062"/>
                  <a:gd name="connsiteY0" fmla="*/ 48687 h 48686"/>
                  <a:gd name="connsiteX1" fmla="*/ 71063 w 71062"/>
                  <a:gd name="connsiteY1" fmla="*/ 46241 h 48686"/>
                  <a:gd name="connsiteX2" fmla="*/ 52007 w 71062"/>
                  <a:gd name="connsiteY2" fmla="*/ 0 h 48686"/>
                  <a:gd name="connsiteX3" fmla="*/ 0 w 71062"/>
                  <a:gd name="connsiteY3" fmla="*/ 48687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0" y="48687"/>
                    </a:moveTo>
                    <a:cubicBezTo>
                      <a:pt x="17695" y="44976"/>
                      <a:pt x="48123" y="43118"/>
                      <a:pt x="71063" y="46241"/>
                    </a:cubicBezTo>
                    <a:lnTo>
                      <a:pt x="52007" y="0"/>
                    </a:lnTo>
                    <a:cubicBezTo>
                      <a:pt x="37916" y="18480"/>
                      <a:pt x="15084" y="38815"/>
                      <a:pt x="0" y="48687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79B208A-CB3F-973F-DAB7-F9BF9F8D4E7B}"/>
                  </a:ext>
                </a:extLst>
              </p:cNvPr>
              <p:cNvSpPr/>
              <p:nvPr/>
            </p:nvSpPr>
            <p:spPr>
              <a:xfrm>
                <a:off x="8781474" y="2798347"/>
                <a:ext cx="83440" cy="116542"/>
              </a:xfrm>
              <a:custGeom>
                <a:avLst/>
                <a:gdLst>
                  <a:gd name="connsiteX0" fmla="*/ 782 w 101492"/>
                  <a:gd name="connsiteY0" fmla="*/ 132368 h 141756"/>
                  <a:gd name="connsiteX1" fmla="*/ 108 w 101492"/>
                  <a:gd name="connsiteY1" fmla="*/ 136081 h 141756"/>
                  <a:gd name="connsiteX2" fmla="*/ 6177 w 101492"/>
                  <a:gd name="connsiteY2" fmla="*/ 141818 h 141756"/>
                  <a:gd name="connsiteX3" fmla="*/ 13595 w 101492"/>
                  <a:gd name="connsiteY3" fmla="*/ 137093 h 141756"/>
                  <a:gd name="connsiteX4" fmla="*/ 27420 w 101492"/>
                  <a:gd name="connsiteY4" fmla="*/ 83091 h 141756"/>
                  <a:gd name="connsiteX5" fmla="*/ 48662 w 101492"/>
                  <a:gd name="connsiteY5" fmla="*/ 97604 h 141756"/>
                  <a:gd name="connsiteX6" fmla="*/ 101600 w 101492"/>
                  <a:gd name="connsiteY6" fmla="*/ 35163 h 141756"/>
                  <a:gd name="connsiteX7" fmla="*/ 71928 w 101492"/>
                  <a:gd name="connsiteY7" fmla="*/ 62 h 141756"/>
                  <a:gd name="connsiteX8" fmla="*/ 22025 w 101492"/>
                  <a:gd name="connsiteY8" fmla="*/ 47989 h 141756"/>
                  <a:gd name="connsiteX9" fmla="*/ 48662 w 101492"/>
                  <a:gd name="connsiteY9" fmla="*/ 92879 h 141756"/>
                  <a:gd name="connsiteX10" fmla="*/ 30117 w 101492"/>
                  <a:gd name="connsiteY10" fmla="*/ 73640 h 141756"/>
                  <a:gd name="connsiteX11" fmla="*/ 31803 w 101492"/>
                  <a:gd name="connsiteY11" fmla="*/ 65877 h 141756"/>
                  <a:gd name="connsiteX12" fmla="*/ 44616 w 101492"/>
                  <a:gd name="connsiteY12" fmla="*/ 25375 h 141756"/>
                  <a:gd name="connsiteX13" fmla="*/ 71254 w 101492"/>
                  <a:gd name="connsiteY13" fmla="*/ 4787 h 141756"/>
                  <a:gd name="connsiteX14" fmla="*/ 86090 w 101492"/>
                  <a:gd name="connsiteY14" fmla="*/ 26050 h 141756"/>
                  <a:gd name="connsiteX15" fmla="*/ 74289 w 101492"/>
                  <a:gd name="connsiteY15" fmla="*/ 72290 h 141756"/>
                  <a:gd name="connsiteX16" fmla="*/ 48662 w 101492"/>
                  <a:gd name="connsiteY16" fmla="*/ 92879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782" y="132368"/>
                    </a:moveTo>
                    <a:cubicBezTo>
                      <a:pt x="108" y="135068"/>
                      <a:pt x="108" y="135406"/>
                      <a:pt x="108" y="136081"/>
                    </a:cubicBezTo>
                    <a:cubicBezTo>
                      <a:pt x="108" y="139118"/>
                      <a:pt x="2468" y="141818"/>
                      <a:pt x="6177" y="141818"/>
                    </a:cubicBezTo>
                    <a:cubicBezTo>
                      <a:pt x="10560" y="141818"/>
                      <a:pt x="13258" y="137768"/>
                      <a:pt x="13595" y="137093"/>
                    </a:cubicBezTo>
                    <a:cubicBezTo>
                      <a:pt x="14944" y="135406"/>
                      <a:pt x="21688" y="106379"/>
                      <a:pt x="27420" y="83091"/>
                    </a:cubicBezTo>
                    <a:cubicBezTo>
                      <a:pt x="31803" y="91866"/>
                      <a:pt x="38547" y="97604"/>
                      <a:pt x="48662" y="97604"/>
                    </a:cubicBezTo>
                    <a:cubicBezTo>
                      <a:pt x="73951" y="97604"/>
                      <a:pt x="101600" y="67227"/>
                      <a:pt x="101600" y="35163"/>
                    </a:cubicBezTo>
                    <a:cubicBezTo>
                      <a:pt x="101600" y="12212"/>
                      <a:pt x="87439" y="62"/>
                      <a:pt x="71928" y="62"/>
                    </a:cubicBezTo>
                    <a:cubicBezTo>
                      <a:pt x="51023" y="62"/>
                      <a:pt x="28431" y="21663"/>
                      <a:pt x="22025" y="47989"/>
                    </a:cubicBezTo>
                    <a:close/>
                    <a:moveTo>
                      <a:pt x="48662" y="92879"/>
                    </a:moveTo>
                    <a:cubicBezTo>
                      <a:pt x="33489" y="92879"/>
                      <a:pt x="30117" y="75665"/>
                      <a:pt x="30117" y="73640"/>
                    </a:cubicBezTo>
                    <a:cubicBezTo>
                      <a:pt x="30117" y="72965"/>
                      <a:pt x="31129" y="68577"/>
                      <a:pt x="31803" y="65877"/>
                    </a:cubicBezTo>
                    <a:cubicBezTo>
                      <a:pt x="37873" y="41576"/>
                      <a:pt x="39895" y="33813"/>
                      <a:pt x="44616" y="25375"/>
                    </a:cubicBezTo>
                    <a:cubicBezTo>
                      <a:pt x="54057" y="9512"/>
                      <a:pt x="64847" y="4787"/>
                      <a:pt x="71254" y="4787"/>
                    </a:cubicBezTo>
                    <a:cubicBezTo>
                      <a:pt x="79346" y="4787"/>
                      <a:pt x="86090" y="11200"/>
                      <a:pt x="86090" y="26050"/>
                    </a:cubicBezTo>
                    <a:cubicBezTo>
                      <a:pt x="86090" y="37863"/>
                      <a:pt x="80021" y="61827"/>
                      <a:pt x="74289" y="72290"/>
                    </a:cubicBezTo>
                    <a:cubicBezTo>
                      <a:pt x="67208" y="86128"/>
                      <a:pt x="56755" y="92879"/>
                      <a:pt x="48662" y="9287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BF19FD0-0418-C017-6C4A-DDA3583F2C5D}"/>
                  </a:ext>
                </a:extLst>
              </p:cNvPr>
              <p:cNvSpPr/>
              <p:nvPr/>
            </p:nvSpPr>
            <p:spPr>
              <a:xfrm>
                <a:off x="9768780" y="2809542"/>
                <a:ext cx="92866" cy="159275"/>
              </a:xfrm>
              <a:custGeom>
                <a:avLst/>
                <a:gdLst>
                  <a:gd name="connsiteX0" fmla="*/ 83785 w 112957"/>
                  <a:gd name="connsiteY0" fmla="*/ 5465 h 193734"/>
                  <a:gd name="connsiteX1" fmla="*/ 84459 w 112957"/>
                  <a:gd name="connsiteY1" fmla="*/ 2427 h 193734"/>
                  <a:gd name="connsiteX2" fmla="*/ 81762 w 112957"/>
                  <a:gd name="connsiteY2" fmla="*/ 65 h 193734"/>
                  <a:gd name="connsiteX3" fmla="*/ 78390 w 112957"/>
                  <a:gd name="connsiteY3" fmla="*/ 4453 h 193734"/>
                  <a:gd name="connsiteX4" fmla="*/ 65914 w 112957"/>
                  <a:gd name="connsiteY4" fmla="*/ 54067 h 193734"/>
                  <a:gd name="connsiteX5" fmla="*/ 163 w 112957"/>
                  <a:gd name="connsiteY5" fmla="*/ 113133 h 193734"/>
                  <a:gd name="connsiteX6" fmla="*/ 41637 w 112957"/>
                  <a:gd name="connsiteY6" fmla="*/ 152285 h 193734"/>
                  <a:gd name="connsiteX7" fmla="*/ 36579 w 112957"/>
                  <a:gd name="connsiteY7" fmla="*/ 172536 h 193734"/>
                  <a:gd name="connsiteX8" fmla="*/ 31858 w 112957"/>
                  <a:gd name="connsiteY8" fmla="*/ 191437 h 193734"/>
                  <a:gd name="connsiteX9" fmla="*/ 34556 w 112957"/>
                  <a:gd name="connsiteY9" fmla="*/ 193799 h 193734"/>
                  <a:gd name="connsiteX10" fmla="*/ 36579 w 112957"/>
                  <a:gd name="connsiteY10" fmla="*/ 192787 h 193734"/>
                  <a:gd name="connsiteX11" fmla="*/ 38939 w 112957"/>
                  <a:gd name="connsiteY11" fmla="*/ 184349 h 193734"/>
                  <a:gd name="connsiteX12" fmla="*/ 47032 w 112957"/>
                  <a:gd name="connsiteY12" fmla="*/ 152285 h 193734"/>
                  <a:gd name="connsiteX13" fmla="*/ 113120 w 112957"/>
                  <a:gd name="connsiteY13" fmla="*/ 93219 h 193734"/>
                  <a:gd name="connsiteX14" fmla="*/ 71647 w 112957"/>
                  <a:gd name="connsiteY14" fmla="*/ 54067 h 193734"/>
                  <a:gd name="connsiteX15" fmla="*/ 42648 w 112957"/>
                  <a:gd name="connsiteY15" fmla="*/ 147559 h 193734"/>
                  <a:gd name="connsiteX16" fmla="*/ 14325 w 112957"/>
                  <a:gd name="connsiteY16" fmla="*/ 117858 h 193734"/>
                  <a:gd name="connsiteX17" fmla="*/ 64903 w 112957"/>
                  <a:gd name="connsiteY17" fmla="*/ 58793 h 193734"/>
                  <a:gd name="connsiteX18" fmla="*/ 70298 w 112957"/>
                  <a:gd name="connsiteY18" fmla="*/ 58793 h 193734"/>
                  <a:gd name="connsiteX19" fmla="*/ 98958 w 112957"/>
                  <a:gd name="connsiteY19" fmla="*/ 88494 h 193734"/>
                  <a:gd name="connsiteX20" fmla="*/ 48381 w 112957"/>
                  <a:gd name="connsiteY20" fmla="*/ 147559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85" y="5465"/>
                    </a:moveTo>
                    <a:cubicBezTo>
                      <a:pt x="83785" y="4790"/>
                      <a:pt x="84459" y="2427"/>
                      <a:pt x="84459" y="2427"/>
                    </a:cubicBezTo>
                    <a:cubicBezTo>
                      <a:pt x="84459" y="2090"/>
                      <a:pt x="84459" y="65"/>
                      <a:pt x="81762" y="65"/>
                    </a:cubicBezTo>
                    <a:cubicBezTo>
                      <a:pt x="79739" y="65"/>
                      <a:pt x="79402" y="740"/>
                      <a:pt x="78390" y="4453"/>
                    </a:cubicBezTo>
                    <a:lnTo>
                      <a:pt x="65914" y="54067"/>
                    </a:lnTo>
                    <a:cubicBezTo>
                      <a:pt x="31858" y="55417"/>
                      <a:pt x="163" y="83769"/>
                      <a:pt x="163" y="113133"/>
                    </a:cubicBezTo>
                    <a:cubicBezTo>
                      <a:pt x="163" y="133721"/>
                      <a:pt x="15336" y="150597"/>
                      <a:pt x="41637" y="152285"/>
                    </a:cubicBezTo>
                    <a:cubicBezTo>
                      <a:pt x="39951" y="158697"/>
                      <a:pt x="38265" y="165785"/>
                      <a:pt x="36579" y="172536"/>
                    </a:cubicBezTo>
                    <a:cubicBezTo>
                      <a:pt x="33882" y="182661"/>
                      <a:pt x="31858" y="190762"/>
                      <a:pt x="31858" y="191437"/>
                    </a:cubicBezTo>
                    <a:cubicBezTo>
                      <a:pt x="31858" y="193462"/>
                      <a:pt x="33544" y="193799"/>
                      <a:pt x="34556" y="193799"/>
                    </a:cubicBezTo>
                    <a:cubicBezTo>
                      <a:pt x="35568" y="193799"/>
                      <a:pt x="35905" y="193462"/>
                      <a:pt x="36579" y="192787"/>
                    </a:cubicBezTo>
                    <a:cubicBezTo>
                      <a:pt x="36916" y="192449"/>
                      <a:pt x="38265" y="187386"/>
                      <a:pt x="38939" y="184349"/>
                    </a:cubicBezTo>
                    <a:lnTo>
                      <a:pt x="47032" y="152285"/>
                    </a:lnTo>
                    <a:cubicBezTo>
                      <a:pt x="81762" y="150935"/>
                      <a:pt x="113120" y="121908"/>
                      <a:pt x="113120" y="93219"/>
                    </a:cubicBezTo>
                    <a:cubicBezTo>
                      <a:pt x="113120" y="76006"/>
                      <a:pt x="101656" y="56430"/>
                      <a:pt x="71647" y="54067"/>
                    </a:cubicBezTo>
                    <a:close/>
                    <a:moveTo>
                      <a:pt x="42648" y="147559"/>
                    </a:moveTo>
                    <a:cubicBezTo>
                      <a:pt x="29836" y="146884"/>
                      <a:pt x="14325" y="139122"/>
                      <a:pt x="14325" y="117858"/>
                    </a:cubicBezTo>
                    <a:cubicBezTo>
                      <a:pt x="14325" y="91869"/>
                      <a:pt x="32870" y="61830"/>
                      <a:pt x="64903" y="58793"/>
                    </a:cubicBezTo>
                    <a:close/>
                    <a:moveTo>
                      <a:pt x="70298" y="58793"/>
                    </a:moveTo>
                    <a:cubicBezTo>
                      <a:pt x="86820" y="59805"/>
                      <a:pt x="98958" y="69593"/>
                      <a:pt x="98958" y="88494"/>
                    </a:cubicBezTo>
                    <a:cubicBezTo>
                      <a:pt x="98958" y="114145"/>
                      <a:pt x="80413" y="144859"/>
                      <a:pt x="48381" y="14755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98B4ED8-87AE-FBE0-DB63-208A3918D4FC}"/>
                </a:ext>
              </a:extLst>
            </p:cNvPr>
            <p:cNvSpPr/>
            <p:nvPr/>
          </p:nvSpPr>
          <p:spPr>
            <a:xfrm>
              <a:off x="8479461" y="2394902"/>
              <a:ext cx="35344" cy="35379"/>
            </a:xfrm>
            <a:custGeom>
              <a:avLst/>
              <a:gdLst>
                <a:gd name="connsiteX0" fmla="*/ 42992 w 42991"/>
                <a:gd name="connsiteY0" fmla="*/ 21517 h 43033"/>
                <a:gd name="connsiteX1" fmla="*/ 21496 w 42991"/>
                <a:gd name="connsiteY1" fmla="*/ 0 h 43033"/>
                <a:gd name="connsiteX2" fmla="*/ 0 w 42991"/>
                <a:gd name="connsiteY2" fmla="*/ 21517 h 43033"/>
                <a:gd name="connsiteX3" fmla="*/ 21496 w 42991"/>
                <a:gd name="connsiteY3" fmla="*/ 43034 h 43033"/>
                <a:gd name="connsiteX4" fmla="*/ 42992 w 42991"/>
                <a:gd name="connsiteY4" fmla="*/ 21517 h 4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91" h="43033">
                  <a:moveTo>
                    <a:pt x="42992" y="21517"/>
                  </a:moveTo>
                  <a:cubicBezTo>
                    <a:pt x="42992" y="9619"/>
                    <a:pt x="33298" y="0"/>
                    <a:pt x="21496" y="0"/>
                  </a:cubicBezTo>
                  <a:cubicBezTo>
                    <a:pt x="9610" y="0"/>
                    <a:pt x="0" y="9619"/>
                    <a:pt x="0" y="21517"/>
                  </a:cubicBezTo>
                  <a:cubicBezTo>
                    <a:pt x="0" y="33415"/>
                    <a:pt x="9610" y="43034"/>
                    <a:pt x="21496" y="43034"/>
                  </a:cubicBezTo>
                  <a:cubicBezTo>
                    <a:pt x="33298" y="43034"/>
                    <a:pt x="42992" y="33415"/>
                    <a:pt x="42992" y="21517"/>
                  </a:cubicBezTo>
                  <a:close/>
                </a:path>
              </a:pathLst>
            </a:custGeom>
            <a:solidFill>
              <a:srgbClr val="6EBBD5">
                <a:alpha val="6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0514462"/>
      </p:ext>
    </p:extLst>
  </p:cSld>
  <p:clrMapOvr>
    <a:masterClrMapping/>
  </p:clrMapOvr>
  <p:transition spd="slow" advTm="13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754182" y="3039582"/>
            <a:ext cx="4121832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17E6D-4C59-E945-7374-57A4E6A1C857}"/>
              </a:ext>
            </a:extLst>
          </p:cNvPr>
          <p:cNvGrpSpPr/>
          <p:nvPr/>
        </p:nvGrpSpPr>
        <p:grpSpPr>
          <a:xfrm>
            <a:off x="7275045" y="2958747"/>
            <a:ext cx="3693905" cy="2812835"/>
            <a:chOff x="6536230" y="2123956"/>
            <a:chExt cx="4493082" cy="342139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5506CE-2B3D-BE39-61AD-B1CE915A806D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632958-9B5A-670A-606A-7CFB864E75A4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FB5A826-460E-1790-0D81-06B958602BB0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BD74FF-077F-10E8-305B-C8AFB9B049E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FAD0F6-D534-4350-E261-FE35647888A1}"/>
                </a:ext>
              </a:extLst>
            </p:cNvPr>
            <p:cNvGrpSpPr/>
            <p:nvPr/>
          </p:nvGrpSpPr>
          <p:grpSpPr>
            <a:xfrm>
              <a:off x="6536230" y="2123956"/>
              <a:ext cx="2268089" cy="1399136"/>
              <a:chOff x="6536230" y="2123956"/>
              <a:chExt cx="2268089" cy="1399136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3EB3650-993A-AF7D-F835-31C81D8D37D9}"/>
                  </a:ext>
                </a:extLst>
              </p:cNvPr>
              <p:cNvSpPr/>
              <p:nvPr/>
            </p:nvSpPr>
            <p:spPr>
              <a:xfrm flipV="1">
                <a:off x="6536230" y="2123956"/>
                <a:ext cx="822821" cy="823539"/>
              </a:xfrm>
              <a:custGeom>
                <a:avLst/>
                <a:gdLst>
                  <a:gd name="connsiteX0" fmla="*/ 822949 w 822821"/>
                  <a:gd name="connsiteY0" fmla="*/ 411820 h 823539"/>
                  <a:gd name="connsiteX1" fmla="*/ 411498 w 822821"/>
                  <a:gd name="connsiteY1" fmla="*/ 823590 h 823539"/>
                  <a:gd name="connsiteX2" fmla="*/ 127 w 822821"/>
                  <a:gd name="connsiteY2" fmla="*/ 411820 h 823539"/>
                  <a:gd name="connsiteX3" fmla="*/ 411498 w 822821"/>
                  <a:gd name="connsiteY3" fmla="*/ 50 h 823539"/>
                  <a:gd name="connsiteX4" fmla="*/ 822949 w 822821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21" h="823539">
                    <a:moveTo>
                      <a:pt x="822949" y="411820"/>
                    </a:moveTo>
                    <a:cubicBezTo>
                      <a:pt x="822949" y="639223"/>
                      <a:pt x="638760" y="823590"/>
                      <a:pt x="411498" y="823590"/>
                    </a:cubicBezTo>
                    <a:cubicBezTo>
                      <a:pt x="184318" y="823590"/>
                      <a:pt x="127" y="639223"/>
                      <a:pt x="127" y="411820"/>
                    </a:cubicBezTo>
                    <a:cubicBezTo>
                      <a:pt x="127" y="184419"/>
                      <a:pt x="184318" y="50"/>
                      <a:pt x="411498" y="50"/>
                    </a:cubicBezTo>
                    <a:cubicBezTo>
                      <a:pt x="638760" y="50"/>
                      <a:pt x="822949" y="184419"/>
                      <a:pt x="822949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3E24953E-3E21-5023-527C-63326B1C6986}"/>
                  </a:ext>
                </a:extLst>
              </p:cNvPr>
              <p:cNvSpPr/>
              <p:nvPr/>
            </p:nvSpPr>
            <p:spPr>
              <a:xfrm>
                <a:off x="8585402" y="3386061"/>
                <a:ext cx="112282" cy="137031"/>
              </a:xfrm>
              <a:custGeom>
                <a:avLst/>
                <a:gdLst>
                  <a:gd name="connsiteX0" fmla="*/ 16640 w 112282"/>
                  <a:gd name="connsiteY0" fmla="*/ 121635 h 137031"/>
                  <a:gd name="connsiteX1" fmla="*/ 4839 w 112282"/>
                  <a:gd name="connsiteY1" fmla="*/ 130410 h 137031"/>
                  <a:gd name="connsiteX2" fmla="*/ 118 w 112282"/>
                  <a:gd name="connsiteY2" fmla="*/ 134461 h 137031"/>
                  <a:gd name="connsiteX3" fmla="*/ 2816 w 112282"/>
                  <a:gd name="connsiteY3" fmla="*/ 137161 h 137031"/>
                  <a:gd name="connsiteX4" fmla="*/ 20687 w 112282"/>
                  <a:gd name="connsiteY4" fmla="*/ 136486 h 137031"/>
                  <a:gd name="connsiteX5" fmla="*/ 42266 w 112282"/>
                  <a:gd name="connsiteY5" fmla="*/ 137161 h 137031"/>
                  <a:gd name="connsiteX6" fmla="*/ 45976 w 112282"/>
                  <a:gd name="connsiteY6" fmla="*/ 132773 h 137031"/>
                  <a:gd name="connsiteX7" fmla="*/ 40918 w 112282"/>
                  <a:gd name="connsiteY7" fmla="*/ 130410 h 137031"/>
                  <a:gd name="connsiteX8" fmla="*/ 30128 w 112282"/>
                  <a:gd name="connsiteY8" fmla="*/ 127035 h 137031"/>
                  <a:gd name="connsiteX9" fmla="*/ 40581 w 112282"/>
                  <a:gd name="connsiteY9" fmla="*/ 83833 h 137031"/>
                  <a:gd name="connsiteX10" fmla="*/ 60475 w 112282"/>
                  <a:gd name="connsiteY10" fmla="*/ 97671 h 137031"/>
                  <a:gd name="connsiteX11" fmla="*/ 112401 w 112282"/>
                  <a:gd name="connsiteY11" fmla="*/ 34556 h 137031"/>
                  <a:gd name="connsiteX12" fmla="*/ 83740 w 112282"/>
                  <a:gd name="connsiteY12" fmla="*/ 129 h 137031"/>
                  <a:gd name="connsiteX13" fmla="*/ 55417 w 112282"/>
                  <a:gd name="connsiteY13" fmla="*/ 16330 h 137031"/>
                  <a:gd name="connsiteX14" fmla="*/ 36197 w 112282"/>
                  <a:gd name="connsiteY14" fmla="*/ 129 h 137031"/>
                  <a:gd name="connsiteX15" fmla="*/ 20349 w 112282"/>
                  <a:gd name="connsiteY15" fmla="*/ 12280 h 137031"/>
                  <a:gd name="connsiteX16" fmla="*/ 13606 w 112282"/>
                  <a:gd name="connsiteY16" fmla="*/ 33206 h 137031"/>
                  <a:gd name="connsiteX17" fmla="*/ 15966 w 112282"/>
                  <a:gd name="connsiteY17" fmla="*/ 35568 h 137031"/>
                  <a:gd name="connsiteX18" fmla="*/ 19675 w 112282"/>
                  <a:gd name="connsiteY18" fmla="*/ 30505 h 137031"/>
                  <a:gd name="connsiteX19" fmla="*/ 35523 w 112282"/>
                  <a:gd name="connsiteY19" fmla="*/ 4854 h 137031"/>
                  <a:gd name="connsiteX20" fmla="*/ 42266 w 112282"/>
                  <a:gd name="connsiteY20" fmla="*/ 14642 h 137031"/>
                  <a:gd name="connsiteX21" fmla="*/ 40581 w 112282"/>
                  <a:gd name="connsiteY21" fmla="*/ 25780 h 137031"/>
                  <a:gd name="connsiteX22" fmla="*/ 54405 w 112282"/>
                  <a:gd name="connsiteY22" fmla="*/ 28143 h 137031"/>
                  <a:gd name="connsiteX23" fmla="*/ 65532 w 112282"/>
                  <a:gd name="connsiteY23" fmla="*/ 12955 h 137031"/>
                  <a:gd name="connsiteX24" fmla="*/ 83066 w 112282"/>
                  <a:gd name="connsiteY24" fmla="*/ 4854 h 137031"/>
                  <a:gd name="connsiteX25" fmla="*/ 96891 w 112282"/>
                  <a:gd name="connsiteY25" fmla="*/ 25105 h 137031"/>
                  <a:gd name="connsiteX26" fmla="*/ 85763 w 112282"/>
                  <a:gd name="connsiteY26" fmla="*/ 70670 h 137031"/>
                  <a:gd name="connsiteX27" fmla="*/ 60137 w 112282"/>
                  <a:gd name="connsiteY27" fmla="*/ 92946 h 137031"/>
                  <a:gd name="connsiteX28" fmla="*/ 43278 w 112282"/>
                  <a:gd name="connsiteY28" fmla="*/ 73708 h 137031"/>
                  <a:gd name="connsiteX29" fmla="*/ 43952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40" y="121635"/>
                    </a:moveTo>
                    <a:cubicBezTo>
                      <a:pt x="14954" y="129060"/>
                      <a:pt x="14280" y="130410"/>
                      <a:pt x="4839" y="130410"/>
                    </a:cubicBezTo>
                    <a:cubicBezTo>
                      <a:pt x="2479" y="130410"/>
                      <a:pt x="118" y="130410"/>
                      <a:pt x="118" y="134461"/>
                    </a:cubicBezTo>
                    <a:cubicBezTo>
                      <a:pt x="118" y="136148"/>
                      <a:pt x="1130" y="137161"/>
                      <a:pt x="2816" y="137161"/>
                    </a:cubicBezTo>
                    <a:cubicBezTo>
                      <a:pt x="8548" y="137161"/>
                      <a:pt x="14954" y="136486"/>
                      <a:pt x="20687" y="136486"/>
                    </a:cubicBezTo>
                    <a:cubicBezTo>
                      <a:pt x="28105" y="136486"/>
                      <a:pt x="35186" y="137161"/>
                      <a:pt x="42266" y="137161"/>
                    </a:cubicBezTo>
                    <a:cubicBezTo>
                      <a:pt x="43278" y="137161"/>
                      <a:pt x="45976" y="137161"/>
                      <a:pt x="45976" y="132773"/>
                    </a:cubicBezTo>
                    <a:cubicBezTo>
                      <a:pt x="45976" y="130410"/>
                      <a:pt x="43952" y="130410"/>
                      <a:pt x="40918" y="130410"/>
                    </a:cubicBezTo>
                    <a:cubicBezTo>
                      <a:pt x="30128" y="130410"/>
                      <a:pt x="30128" y="129060"/>
                      <a:pt x="30128" y="127035"/>
                    </a:cubicBezTo>
                    <a:cubicBezTo>
                      <a:pt x="30128" y="124335"/>
                      <a:pt x="39232" y="89233"/>
                      <a:pt x="40581" y="83833"/>
                    </a:cubicBezTo>
                    <a:cubicBezTo>
                      <a:pt x="43278" y="90246"/>
                      <a:pt x="49347" y="97671"/>
                      <a:pt x="60475" y="97671"/>
                    </a:cubicBezTo>
                    <a:cubicBezTo>
                      <a:pt x="85426" y="97671"/>
                      <a:pt x="112401" y="66282"/>
                      <a:pt x="112401" y="34556"/>
                    </a:cubicBezTo>
                    <a:cubicBezTo>
                      <a:pt x="112401" y="14305"/>
                      <a:pt x="99925" y="129"/>
                      <a:pt x="83740" y="129"/>
                    </a:cubicBezTo>
                    <a:cubicBezTo>
                      <a:pt x="72950" y="129"/>
                      <a:pt x="62498" y="7892"/>
                      <a:pt x="55417" y="16330"/>
                    </a:cubicBezTo>
                    <a:cubicBezTo>
                      <a:pt x="53394" y="4517"/>
                      <a:pt x="43952" y="129"/>
                      <a:pt x="36197" y="129"/>
                    </a:cubicBezTo>
                    <a:cubicBezTo>
                      <a:pt x="26082" y="129"/>
                      <a:pt x="22035" y="8567"/>
                      <a:pt x="20349" y="12280"/>
                    </a:cubicBezTo>
                    <a:cubicBezTo>
                      <a:pt x="16303" y="19705"/>
                      <a:pt x="13606" y="32531"/>
                      <a:pt x="13606" y="33206"/>
                    </a:cubicBezTo>
                    <a:cubicBezTo>
                      <a:pt x="13606" y="35568"/>
                      <a:pt x="15629" y="35568"/>
                      <a:pt x="15966" y="35568"/>
                    </a:cubicBezTo>
                    <a:cubicBezTo>
                      <a:pt x="18326" y="35568"/>
                      <a:pt x="18326" y="35231"/>
                      <a:pt x="19675" y="30505"/>
                    </a:cubicBezTo>
                    <a:cubicBezTo>
                      <a:pt x="23384" y="15317"/>
                      <a:pt x="27767" y="4854"/>
                      <a:pt x="35523" y="4854"/>
                    </a:cubicBezTo>
                    <a:cubicBezTo>
                      <a:pt x="39232" y="4854"/>
                      <a:pt x="42266" y="6542"/>
                      <a:pt x="42266" y="14642"/>
                    </a:cubicBezTo>
                    <a:cubicBezTo>
                      <a:pt x="42266" y="19705"/>
                      <a:pt x="41592" y="22068"/>
                      <a:pt x="40581" y="25780"/>
                    </a:cubicBezTo>
                    <a:close/>
                    <a:moveTo>
                      <a:pt x="54405" y="28143"/>
                    </a:moveTo>
                    <a:cubicBezTo>
                      <a:pt x="55754" y="22405"/>
                      <a:pt x="61823" y="16330"/>
                      <a:pt x="65532" y="12955"/>
                    </a:cubicBezTo>
                    <a:cubicBezTo>
                      <a:pt x="73287" y="6542"/>
                      <a:pt x="79357" y="4854"/>
                      <a:pt x="83066" y="4854"/>
                    </a:cubicBezTo>
                    <a:cubicBezTo>
                      <a:pt x="91496" y="4854"/>
                      <a:pt x="96891" y="12280"/>
                      <a:pt x="96891" y="25105"/>
                    </a:cubicBezTo>
                    <a:cubicBezTo>
                      <a:pt x="96891" y="37931"/>
                      <a:pt x="89810" y="62570"/>
                      <a:pt x="85763" y="70670"/>
                    </a:cubicBezTo>
                    <a:cubicBezTo>
                      <a:pt x="78345" y="85858"/>
                      <a:pt x="68230" y="92946"/>
                      <a:pt x="60137" y="92946"/>
                    </a:cubicBezTo>
                    <a:cubicBezTo>
                      <a:pt x="45976" y="92946"/>
                      <a:pt x="43278" y="75058"/>
                      <a:pt x="43278" y="73708"/>
                    </a:cubicBezTo>
                    <a:cubicBezTo>
                      <a:pt x="43278" y="73370"/>
                      <a:pt x="43278" y="73033"/>
                      <a:pt x="43952" y="70332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08FBF4F-CEC0-1B15-035C-E53A32BA87FC}"/>
                  </a:ext>
                </a:extLst>
              </p:cNvPr>
              <p:cNvSpPr/>
              <p:nvPr/>
            </p:nvSpPr>
            <p:spPr>
              <a:xfrm flipV="1">
                <a:off x="7003152" y="2558677"/>
                <a:ext cx="1779666" cy="737894"/>
              </a:xfrm>
              <a:custGeom>
                <a:avLst/>
                <a:gdLst>
                  <a:gd name="connsiteX0" fmla="*/ 1779793 w 1779666"/>
                  <a:gd name="connsiteY0" fmla="*/ 86 h 737894"/>
                  <a:gd name="connsiteX1" fmla="*/ 127 w 1779666"/>
                  <a:gd name="connsiteY1" fmla="*/ 737981 h 73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9666" h="737894">
                    <a:moveTo>
                      <a:pt x="1779793" y="86"/>
                    </a:moveTo>
                    <a:lnTo>
                      <a:pt x="127" y="737981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4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EFE59D7-37D6-F4C3-E214-144DFE3FE9C8}"/>
                  </a:ext>
                </a:extLst>
              </p:cNvPr>
              <p:cNvSpPr/>
              <p:nvPr/>
            </p:nvSpPr>
            <p:spPr>
              <a:xfrm>
                <a:off x="6947685" y="2535726"/>
                <a:ext cx="71146" cy="48686"/>
              </a:xfrm>
              <a:custGeom>
                <a:avLst/>
                <a:gdLst>
                  <a:gd name="connsiteX0" fmla="*/ 0 w 71146"/>
                  <a:gd name="connsiteY0" fmla="*/ 0 h 48686"/>
                  <a:gd name="connsiteX1" fmla="*/ 52012 w 71146"/>
                  <a:gd name="connsiteY1" fmla="*/ 48687 h 48686"/>
                  <a:gd name="connsiteX2" fmla="*/ 71147 w 71146"/>
                  <a:gd name="connsiteY2" fmla="*/ 2447 h 48686"/>
                  <a:gd name="connsiteX3" fmla="*/ 0 w 71146"/>
                  <a:gd name="connsiteY3" fmla="*/ 0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46" h="48686">
                    <a:moveTo>
                      <a:pt x="0" y="0"/>
                    </a:moveTo>
                    <a:cubicBezTo>
                      <a:pt x="15173" y="9872"/>
                      <a:pt x="38017" y="30207"/>
                      <a:pt x="52012" y="48687"/>
                    </a:cubicBezTo>
                    <a:lnTo>
                      <a:pt x="71147" y="2447"/>
                    </a:lnTo>
                    <a:cubicBezTo>
                      <a:pt x="48218" y="5569"/>
                      <a:pt x="17702" y="3713"/>
                      <a:pt x="0" y="0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965CEA0-DA58-087A-D300-C1040038E88E}"/>
                  </a:ext>
                </a:extLst>
              </p:cNvPr>
              <p:cNvSpPr/>
              <p:nvPr/>
            </p:nvSpPr>
            <p:spPr>
              <a:xfrm>
                <a:off x="7304258" y="2612343"/>
                <a:ext cx="48554" cy="71214"/>
              </a:xfrm>
              <a:custGeom>
                <a:avLst/>
                <a:gdLst>
                  <a:gd name="connsiteX0" fmla="*/ 0 w 48554"/>
                  <a:gd name="connsiteY0" fmla="*/ 71214 h 71214"/>
                  <a:gd name="connsiteX1" fmla="*/ 48555 w 48554"/>
                  <a:gd name="connsiteY1" fmla="*/ 19154 h 71214"/>
                  <a:gd name="connsiteX2" fmla="*/ 2361 w 48554"/>
                  <a:gd name="connsiteY2" fmla="*/ 0 h 71214"/>
                  <a:gd name="connsiteX3" fmla="*/ 0 w 48554"/>
                  <a:gd name="connsiteY3" fmla="*/ 71214 h 7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214">
                    <a:moveTo>
                      <a:pt x="0" y="71214"/>
                    </a:moveTo>
                    <a:cubicBezTo>
                      <a:pt x="9864" y="56027"/>
                      <a:pt x="30179" y="33160"/>
                      <a:pt x="48555" y="19154"/>
                    </a:cubicBezTo>
                    <a:lnTo>
                      <a:pt x="2361" y="0"/>
                    </a:lnTo>
                    <a:cubicBezTo>
                      <a:pt x="5479" y="22951"/>
                      <a:pt x="3710" y="53495"/>
                      <a:pt x="0" y="71214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BA203C0-BE41-F382-94A7-B19FFD569249}"/>
                  </a:ext>
                </a:extLst>
              </p:cNvPr>
              <p:cNvSpPr/>
              <p:nvPr/>
            </p:nvSpPr>
            <p:spPr>
              <a:xfrm>
                <a:off x="7622624" y="2586476"/>
                <a:ext cx="101492" cy="141756"/>
              </a:xfrm>
              <a:custGeom>
                <a:avLst/>
                <a:gdLst>
                  <a:gd name="connsiteX0" fmla="*/ 747 w 101492"/>
                  <a:gd name="connsiteY0" fmla="*/ 132398 h 141756"/>
                  <a:gd name="connsiteX1" fmla="*/ 73 w 101492"/>
                  <a:gd name="connsiteY1" fmla="*/ 136111 h 141756"/>
                  <a:gd name="connsiteX2" fmla="*/ 6142 w 101492"/>
                  <a:gd name="connsiteY2" fmla="*/ 141849 h 141756"/>
                  <a:gd name="connsiteX3" fmla="*/ 13560 w 101492"/>
                  <a:gd name="connsiteY3" fmla="*/ 137124 h 141756"/>
                  <a:gd name="connsiteX4" fmla="*/ 27385 w 101492"/>
                  <a:gd name="connsiteY4" fmla="*/ 83121 h 141756"/>
                  <a:gd name="connsiteX5" fmla="*/ 48628 w 101492"/>
                  <a:gd name="connsiteY5" fmla="*/ 97634 h 141756"/>
                  <a:gd name="connsiteX6" fmla="*/ 101566 w 101492"/>
                  <a:gd name="connsiteY6" fmla="*/ 35194 h 141756"/>
                  <a:gd name="connsiteX7" fmla="*/ 71894 w 101492"/>
                  <a:gd name="connsiteY7" fmla="*/ 92 h 141756"/>
                  <a:gd name="connsiteX8" fmla="*/ 21990 w 101492"/>
                  <a:gd name="connsiteY8" fmla="*/ 48019 h 141756"/>
                  <a:gd name="connsiteX9" fmla="*/ 48628 w 101492"/>
                  <a:gd name="connsiteY9" fmla="*/ 92909 h 141756"/>
                  <a:gd name="connsiteX10" fmla="*/ 30083 w 101492"/>
                  <a:gd name="connsiteY10" fmla="*/ 73671 h 141756"/>
                  <a:gd name="connsiteX11" fmla="*/ 31768 w 101492"/>
                  <a:gd name="connsiteY11" fmla="*/ 65908 h 141756"/>
                  <a:gd name="connsiteX12" fmla="*/ 44582 w 101492"/>
                  <a:gd name="connsiteY12" fmla="*/ 25406 h 141756"/>
                  <a:gd name="connsiteX13" fmla="*/ 71219 w 101492"/>
                  <a:gd name="connsiteY13" fmla="*/ 4817 h 141756"/>
                  <a:gd name="connsiteX14" fmla="*/ 86055 w 101492"/>
                  <a:gd name="connsiteY14" fmla="*/ 26081 h 141756"/>
                  <a:gd name="connsiteX15" fmla="*/ 74254 w 101492"/>
                  <a:gd name="connsiteY15" fmla="*/ 72320 h 141756"/>
                  <a:gd name="connsiteX16" fmla="*/ 48628 w 101492"/>
                  <a:gd name="connsiteY16" fmla="*/ 92909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747" y="132398"/>
                    </a:moveTo>
                    <a:cubicBezTo>
                      <a:pt x="73" y="135099"/>
                      <a:pt x="73" y="135436"/>
                      <a:pt x="73" y="136111"/>
                    </a:cubicBezTo>
                    <a:cubicBezTo>
                      <a:pt x="73" y="139149"/>
                      <a:pt x="2433" y="141849"/>
                      <a:pt x="6142" y="141849"/>
                    </a:cubicBezTo>
                    <a:cubicBezTo>
                      <a:pt x="10526" y="141849"/>
                      <a:pt x="13223" y="137799"/>
                      <a:pt x="13560" y="137124"/>
                    </a:cubicBezTo>
                    <a:cubicBezTo>
                      <a:pt x="14909" y="135436"/>
                      <a:pt x="21653" y="106410"/>
                      <a:pt x="27385" y="83121"/>
                    </a:cubicBezTo>
                    <a:cubicBezTo>
                      <a:pt x="31768" y="91896"/>
                      <a:pt x="38512" y="97634"/>
                      <a:pt x="48628" y="97634"/>
                    </a:cubicBezTo>
                    <a:cubicBezTo>
                      <a:pt x="73917" y="97634"/>
                      <a:pt x="101566" y="67258"/>
                      <a:pt x="101566" y="35194"/>
                    </a:cubicBezTo>
                    <a:cubicBezTo>
                      <a:pt x="101566" y="12243"/>
                      <a:pt x="87404" y="92"/>
                      <a:pt x="71894" y="92"/>
                    </a:cubicBezTo>
                    <a:cubicBezTo>
                      <a:pt x="50988" y="92"/>
                      <a:pt x="28397" y="21693"/>
                      <a:pt x="21990" y="48019"/>
                    </a:cubicBezTo>
                    <a:close/>
                    <a:moveTo>
                      <a:pt x="48628" y="92909"/>
                    </a:moveTo>
                    <a:cubicBezTo>
                      <a:pt x="33454" y="92909"/>
                      <a:pt x="30083" y="75696"/>
                      <a:pt x="30083" y="73671"/>
                    </a:cubicBezTo>
                    <a:cubicBezTo>
                      <a:pt x="30083" y="72996"/>
                      <a:pt x="31094" y="68608"/>
                      <a:pt x="31768" y="65908"/>
                    </a:cubicBezTo>
                    <a:cubicBezTo>
                      <a:pt x="37838" y="41606"/>
                      <a:pt x="39861" y="33844"/>
                      <a:pt x="44582" y="25406"/>
                    </a:cubicBezTo>
                    <a:cubicBezTo>
                      <a:pt x="54023" y="9542"/>
                      <a:pt x="64813" y="4817"/>
                      <a:pt x="71219" y="4817"/>
                    </a:cubicBezTo>
                    <a:cubicBezTo>
                      <a:pt x="79312" y="4817"/>
                      <a:pt x="86055" y="11230"/>
                      <a:pt x="86055" y="26081"/>
                    </a:cubicBezTo>
                    <a:cubicBezTo>
                      <a:pt x="86055" y="37894"/>
                      <a:pt x="79986" y="61857"/>
                      <a:pt x="74254" y="72320"/>
                    </a:cubicBezTo>
                    <a:cubicBezTo>
                      <a:pt x="67173" y="86159"/>
                      <a:pt x="56720" y="92909"/>
                      <a:pt x="48628" y="92909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A83ABD6-A16A-515D-E128-186546AB1949}"/>
                  </a:ext>
                </a:extLst>
              </p:cNvPr>
              <p:cNvSpPr/>
              <p:nvPr/>
            </p:nvSpPr>
            <p:spPr>
              <a:xfrm>
                <a:off x="6926105" y="2514209"/>
                <a:ext cx="43075" cy="43033"/>
              </a:xfrm>
              <a:custGeom>
                <a:avLst/>
                <a:gdLst>
                  <a:gd name="connsiteX0" fmla="*/ 43076 w 43075"/>
                  <a:gd name="connsiteY0" fmla="*/ 21517 h 43033"/>
                  <a:gd name="connsiteX1" fmla="*/ 21496 w 43075"/>
                  <a:gd name="connsiteY1" fmla="*/ 0 h 43033"/>
                  <a:gd name="connsiteX2" fmla="*/ 0 w 43075"/>
                  <a:gd name="connsiteY2" fmla="*/ 21517 h 43033"/>
                  <a:gd name="connsiteX3" fmla="*/ 21496 w 43075"/>
                  <a:gd name="connsiteY3" fmla="*/ 43033 h 43033"/>
                  <a:gd name="connsiteX4" fmla="*/ 43076 w 43075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75" h="43033">
                    <a:moveTo>
                      <a:pt x="43076" y="21517"/>
                    </a:moveTo>
                    <a:cubicBezTo>
                      <a:pt x="43076" y="9619"/>
                      <a:pt x="33382" y="0"/>
                      <a:pt x="21496" y="0"/>
                    </a:cubicBezTo>
                    <a:cubicBezTo>
                      <a:pt x="9694" y="0"/>
                      <a:pt x="0" y="9619"/>
                      <a:pt x="0" y="21517"/>
                    </a:cubicBezTo>
                    <a:cubicBezTo>
                      <a:pt x="0" y="33415"/>
                      <a:pt x="9694" y="43033"/>
                      <a:pt x="21496" y="43033"/>
                    </a:cubicBezTo>
                    <a:cubicBezTo>
                      <a:pt x="33382" y="43033"/>
                      <a:pt x="43076" y="33415"/>
                      <a:pt x="43076" y="21517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9339341-92F6-52A3-088E-818C80F54A45}"/>
                  </a:ext>
                </a:extLst>
              </p:cNvPr>
              <p:cNvSpPr/>
              <p:nvPr/>
            </p:nvSpPr>
            <p:spPr>
              <a:xfrm>
                <a:off x="7044355" y="2621233"/>
                <a:ext cx="83622" cy="97542"/>
              </a:xfrm>
              <a:custGeom>
                <a:avLst/>
                <a:gdLst>
                  <a:gd name="connsiteX0" fmla="*/ 76587 w 83622"/>
                  <a:gd name="connsiteY0" fmla="*/ 13594 h 97542"/>
                  <a:gd name="connsiteX1" fmla="*/ 67146 w 83622"/>
                  <a:gd name="connsiteY1" fmla="*/ 16294 h 97542"/>
                  <a:gd name="connsiteX2" fmla="*/ 63100 w 83622"/>
                  <a:gd name="connsiteY2" fmla="*/ 24732 h 97542"/>
                  <a:gd name="connsiteX3" fmla="*/ 71192 w 83622"/>
                  <a:gd name="connsiteY3" fmla="*/ 32495 h 97542"/>
                  <a:gd name="connsiteX4" fmla="*/ 82994 w 83622"/>
                  <a:gd name="connsiteY4" fmla="*/ 18657 h 97542"/>
                  <a:gd name="connsiteX5" fmla="*/ 57705 w 83622"/>
                  <a:gd name="connsiteY5" fmla="*/ 94 h 97542"/>
                  <a:gd name="connsiteX6" fmla="*/ 46 w 83622"/>
                  <a:gd name="connsiteY6" fmla="*/ 61184 h 97542"/>
                  <a:gd name="connsiteX7" fmla="*/ 35113 w 83622"/>
                  <a:gd name="connsiteY7" fmla="*/ 97636 h 97542"/>
                  <a:gd name="connsiteX8" fmla="*/ 83668 w 83622"/>
                  <a:gd name="connsiteY8" fmla="*/ 72322 h 97542"/>
                  <a:gd name="connsiteX9" fmla="*/ 81308 w 83622"/>
                  <a:gd name="connsiteY9" fmla="*/ 69285 h 97542"/>
                  <a:gd name="connsiteX10" fmla="*/ 78273 w 83622"/>
                  <a:gd name="connsiteY10" fmla="*/ 71647 h 97542"/>
                  <a:gd name="connsiteX11" fmla="*/ 35451 w 83622"/>
                  <a:gd name="connsiteY11" fmla="*/ 92911 h 97542"/>
                  <a:gd name="connsiteX12" fmla="*/ 15894 w 83622"/>
                  <a:gd name="connsiteY12" fmla="*/ 69285 h 97542"/>
                  <a:gd name="connsiteX13" fmla="*/ 27695 w 83622"/>
                  <a:gd name="connsiteY13" fmla="*/ 26420 h 97542"/>
                  <a:gd name="connsiteX14" fmla="*/ 58042 w 83622"/>
                  <a:gd name="connsiteY14" fmla="*/ 4819 h 97542"/>
                  <a:gd name="connsiteX15" fmla="*/ 76587 w 83622"/>
                  <a:gd name="connsiteY15" fmla="*/ 1359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587" y="13594"/>
                    </a:moveTo>
                    <a:cubicBezTo>
                      <a:pt x="72878" y="13594"/>
                      <a:pt x="70181" y="13594"/>
                      <a:pt x="67146" y="16294"/>
                    </a:cubicBezTo>
                    <a:cubicBezTo>
                      <a:pt x="63437" y="19670"/>
                      <a:pt x="63100" y="23382"/>
                      <a:pt x="63100" y="24732"/>
                    </a:cubicBezTo>
                    <a:cubicBezTo>
                      <a:pt x="63100" y="30133"/>
                      <a:pt x="67146" y="32495"/>
                      <a:pt x="71192" y="32495"/>
                    </a:cubicBezTo>
                    <a:cubicBezTo>
                      <a:pt x="77262" y="32495"/>
                      <a:pt x="82994" y="27095"/>
                      <a:pt x="82994" y="18657"/>
                    </a:cubicBezTo>
                    <a:cubicBezTo>
                      <a:pt x="82994" y="8194"/>
                      <a:pt x="72878" y="94"/>
                      <a:pt x="57705" y="94"/>
                    </a:cubicBezTo>
                    <a:cubicBezTo>
                      <a:pt x="28707" y="94"/>
                      <a:pt x="46" y="30807"/>
                      <a:pt x="46" y="61184"/>
                    </a:cubicBezTo>
                    <a:cubicBezTo>
                      <a:pt x="46" y="80760"/>
                      <a:pt x="12522" y="97636"/>
                      <a:pt x="35113" y="97636"/>
                    </a:cubicBezTo>
                    <a:cubicBezTo>
                      <a:pt x="65797" y="97636"/>
                      <a:pt x="83668" y="74685"/>
                      <a:pt x="83668" y="72322"/>
                    </a:cubicBezTo>
                    <a:cubicBezTo>
                      <a:pt x="83668" y="70972"/>
                      <a:pt x="82657" y="69285"/>
                      <a:pt x="81308" y="69285"/>
                    </a:cubicBezTo>
                    <a:cubicBezTo>
                      <a:pt x="79959" y="69285"/>
                      <a:pt x="79622" y="69959"/>
                      <a:pt x="78273" y="71647"/>
                    </a:cubicBezTo>
                    <a:cubicBezTo>
                      <a:pt x="61414" y="92911"/>
                      <a:pt x="37811" y="92911"/>
                      <a:pt x="35451" y="92911"/>
                    </a:cubicBezTo>
                    <a:cubicBezTo>
                      <a:pt x="21963" y="92911"/>
                      <a:pt x="15894" y="82448"/>
                      <a:pt x="15894" y="69285"/>
                    </a:cubicBezTo>
                    <a:cubicBezTo>
                      <a:pt x="15894" y="60509"/>
                      <a:pt x="20277" y="39583"/>
                      <a:pt x="27695" y="26420"/>
                    </a:cubicBezTo>
                    <a:cubicBezTo>
                      <a:pt x="34439" y="13932"/>
                      <a:pt x="46241" y="4819"/>
                      <a:pt x="58042" y="4819"/>
                    </a:cubicBezTo>
                    <a:cubicBezTo>
                      <a:pt x="65123" y="4819"/>
                      <a:pt x="73553" y="7519"/>
                      <a:pt x="76587" y="13594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22DE87-6E07-D103-B6BD-C423C54BFA56}"/>
                  </a:ext>
                </a:extLst>
              </p:cNvPr>
              <p:cNvSpPr/>
              <p:nvPr/>
            </p:nvSpPr>
            <p:spPr>
              <a:xfrm flipV="1">
                <a:off x="6999611" y="2359880"/>
                <a:ext cx="252385" cy="145807"/>
              </a:xfrm>
              <a:custGeom>
                <a:avLst/>
                <a:gdLst>
                  <a:gd name="connsiteX0" fmla="*/ 127 w 252385"/>
                  <a:gd name="connsiteY0" fmla="*/ 40 h 145807"/>
                  <a:gd name="connsiteX1" fmla="*/ 252513 w 252385"/>
                  <a:gd name="connsiteY1" fmla="*/ 1458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5" h="145807">
                    <a:moveTo>
                      <a:pt x="127" y="40"/>
                    </a:moveTo>
                    <a:lnTo>
                      <a:pt x="252513" y="1458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4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A55E7B7-7BD7-9CD5-1308-FA3126693CAD}"/>
                  </a:ext>
                </a:extLst>
              </p:cNvPr>
              <p:cNvSpPr/>
              <p:nvPr/>
            </p:nvSpPr>
            <p:spPr>
              <a:xfrm>
                <a:off x="6947601" y="2480710"/>
                <a:ext cx="70218" cy="55015"/>
              </a:xfrm>
              <a:custGeom>
                <a:avLst/>
                <a:gdLst>
                  <a:gd name="connsiteX0" fmla="*/ 0 w 70218"/>
                  <a:gd name="connsiteY0" fmla="*/ 55016 h 55015"/>
                  <a:gd name="connsiteX1" fmla="*/ 70219 w 70218"/>
                  <a:gd name="connsiteY1" fmla="*/ 43286 h 55015"/>
                  <a:gd name="connsiteX2" fmla="*/ 45266 w 70218"/>
                  <a:gd name="connsiteY2" fmla="*/ 0 h 55015"/>
                  <a:gd name="connsiteX3" fmla="*/ 0 w 70218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0" y="55016"/>
                    </a:moveTo>
                    <a:cubicBezTo>
                      <a:pt x="17113" y="49024"/>
                      <a:pt x="47122" y="43202"/>
                      <a:pt x="70219" y="43286"/>
                    </a:cubicBezTo>
                    <a:lnTo>
                      <a:pt x="45266" y="0"/>
                    </a:lnTo>
                    <a:cubicBezTo>
                      <a:pt x="33803" y="20083"/>
                      <a:pt x="13740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866DFD6-0841-0F71-3E26-0CE94158BAF3}"/>
                  </a:ext>
                </a:extLst>
              </p:cNvPr>
              <p:cNvSpPr/>
              <p:nvPr/>
            </p:nvSpPr>
            <p:spPr>
              <a:xfrm>
                <a:off x="7233703" y="2329840"/>
                <a:ext cx="70218" cy="55015"/>
              </a:xfrm>
              <a:custGeom>
                <a:avLst/>
                <a:gdLst>
                  <a:gd name="connsiteX0" fmla="*/ 70219 w 70218"/>
                  <a:gd name="connsiteY0" fmla="*/ 0 h 55015"/>
                  <a:gd name="connsiteX1" fmla="*/ 0 w 70218"/>
                  <a:gd name="connsiteY1" fmla="*/ 11729 h 55015"/>
                  <a:gd name="connsiteX2" fmla="*/ 24953 w 70218"/>
                  <a:gd name="connsiteY2" fmla="*/ 55016 h 55015"/>
                  <a:gd name="connsiteX3" fmla="*/ 70219 w 70218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70219" y="0"/>
                    </a:moveTo>
                    <a:cubicBezTo>
                      <a:pt x="53106" y="5992"/>
                      <a:pt x="23097" y="11814"/>
                      <a:pt x="0" y="11729"/>
                    </a:cubicBezTo>
                    <a:lnTo>
                      <a:pt x="24953" y="55016"/>
                    </a:lnTo>
                    <a:cubicBezTo>
                      <a:pt x="36500" y="34933"/>
                      <a:pt x="56479" y="11814"/>
                      <a:pt x="70219" y="0"/>
                    </a:cubicBezTo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80A04C8-437F-36D4-AB31-9A1C0051295E}"/>
                  </a:ext>
                </a:extLst>
              </p:cNvPr>
              <p:cNvSpPr/>
              <p:nvPr/>
            </p:nvSpPr>
            <p:spPr>
              <a:xfrm>
                <a:off x="7023026" y="2326810"/>
                <a:ext cx="87331" cy="97542"/>
              </a:xfrm>
              <a:custGeom>
                <a:avLst/>
                <a:gdLst>
                  <a:gd name="connsiteX0" fmla="*/ 12521 w 87331"/>
                  <a:gd name="connsiteY0" fmla="*/ 82434 h 97542"/>
                  <a:gd name="connsiteX1" fmla="*/ 10498 w 87331"/>
                  <a:gd name="connsiteY1" fmla="*/ 91884 h 97542"/>
                  <a:gd name="connsiteX2" fmla="*/ 16904 w 87331"/>
                  <a:gd name="connsiteY2" fmla="*/ 97622 h 97542"/>
                  <a:gd name="connsiteX3" fmla="*/ 24997 w 87331"/>
                  <a:gd name="connsiteY3" fmla="*/ 91547 h 97542"/>
                  <a:gd name="connsiteX4" fmla="*/ 33427 w 87331"/>
                  <a:gd name="connsiteY4" fmla="*/ 57458 h 97542"/>
                  <a:gd name="connsiteX5" fmla="*/ 40170 w 87331"/>
                  <a:gd name="connsiteY5" fmla="*/ 29444 h 97542"/>
                  <a:gd name="connsiteX6" fmla="*/ 52309 w 87331"/>
                  <a:gd name="connsiteY6" fmla="*/ 11893 h 97542"/>
                  <a:gd name="connsiteX7" fmla="*/ 69505 w 87331"/>
                  <a:gd name="connsiteY7" fmla="*/ 4805 h 97542"/>
                  <a:gd name="connsiteX8" fmla="*/ 78610 w 87331"/>
                  <a:gd name="connsiteY8" fmla="*/ 7505 h 97542"/>
                  <a:gd name="connsiteX9" fmla="*/ 67482 w 87331"/>
                  <a:gd name="connsiteY9" fmla="*/ 19319 h 97542"/>
                  <a:gd name="connsiteX10" fmla="*/ 75575 w 87331"/>
                  <a:gd name="connsiteY10" fmla="*/ 26744 h 97542"/>
                  <a:gd name="connsiteX11" fmla="*/ 87376 w 87331"/>
                  <a:gd name="connsiteY11" fmla="*/ 13918 h 97542"/>
                  <a:gd name="connsiteX12" fmla="*/ 69505 w 87331"/>
                  <a:gd name="connsiteY12" fmla="*/ 80 h 97542"/>
                  <a:gd name="connsiteX13" fmla="*/ 42193 w 87331"/>
                  <a:gd name="connsiteY13" fmla="*/ 16618 h 97542"/>
                  <a:gd name="connsiteX14" fmla="*/ 22299 w 87331"/>
                  <a:gd name="connsiteY14" fmla="*/ 80 h 97542"/>
                  <a:gd name="connsiteX15" fmla="*/ 6452 w 87331"/>
                  <a:gd name="connsiteY15" fmla="*/ 12231 h 97542"/>
                  <a:gd name="connsiteX16" fmla="*/ 45 w 87331"/>
                  <a:gd name="connsiteY16" fmla="*/ 33157 h 97542"/>
                  <a:gd name="connsiteX17" fmla="*/ 2406 w 87331"/>
                  <a:gd name="connsiteY17" fmla="*/ 35519 h 97542"/>
                  <a:gd name="connsiteX18" fmla="*/ 6115 w 87331"/>
                  <a:gd name="connsiteY18" fmla="*/ 30456 h 97542"/>
                  <a:gd name="connsiteX19" fmla="*/ 21962 w 87331"/>
                  <a:gd name="connsiteY19" fmla="*/ 4805 h 97542"/>
                  <a:gd name="connsiteX20" fmla="*/ 28369 w 87331"/>
                  <a:gd name="connsiteY20" fmla="*/ 14593 h 97542"/>
                  <a:gd name="connsiteX21" fmla="*/ 24997 w 87331"/>
                  <a:gd name="connsiteY21" fmla="*/ 3281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521" y="82434"/>
                    </a:moveTo>
                    <a:cubicBezTo>
                      <a:pt x="11847" y="85809"/>
                      <a:pt x="10498" y="90872"/>
                      <a:pt x="10498" y="91884"/>
                    </a:cubicBezTo>
                    <a:cubicBezTo>
                      <a:pt x="10498" y="95597"/>
                      <a:pt x="13533" y="97622"/>
                      <a:pt x="16904" y="97622"/>
                    </a:cubicBezTo>
                    <a:cubicBezTo>
                      <a:pt x="19602" y="97622"/>
                      <a:pt x="23311" y="95935"/>
                      <a:pt x="24997" y="91547"/>
                    </a:cubicBezTo>
                    <a:cubicBezTo>
                      <a:pt x="25334" y="90872"/>
                      <a:pt x="32415" y="61508"/>
                      <a:pt x="33427" y="57458"/>
                    </a:cubicBezTo>
                    <a:cubicBezTo>
                      <a:pt x="35113" y="50370"/>
                      <a:pt x="39159" y="35519"/>
                      <a:pt x="40170" y="29444"/>
                    </a:cubicBezTo>
                    <a:cubicBezTo>
                      <a:pt x="41182" y="26744"/>
                      <a:pt x="47251" y="16618"/>
                      <a:pt x="52309" y="11893"/>
                    </a:cubicBezTo>
                    <a:cubicBezTo>
                      <a:pt x="53995" y="10543"/>
                      <a:pt x="60401" y="4805"/>
                      <a:pt x="69505" y="4805"/>
                    </a:cubicBezTo>
                    <a:cubicBezTo>
                      <a:pt x="75238" y="4805"/>
                      <a:pt x="78272" y="7505"/>
                      <a:pt x="78610" y="7505"/>
                    </a:cubicBezTo>
                    <a:cubicBezTo>
                      <a:pt x="72203" y="8518"/>
                      <a:pt x="67482" y="13581"/>
                      <a:pt x="67482" y="19319"/>
                    </a:cubicBezTo>
                    <a:cubicBezTo>
                      <a:pt x="67482" y="22693"/>
                      <a:pt x="69843" y="26744"/>
                      <a:pt x="75575" y="26744"/>
                    </a:cubicBezTo>
                    <a:cubicBezTo>
                      <a:pt x="81307" y="26744"/>
                      <a:pt x="87376" y="21681"/>
                      <a:pt x="87376" y="13918"/>
                    </a:cubicBezTo>
                    <a:cubicBezTo>
                      <a:pt x="87376" y="6493"/>
                      <a:pt x="80633" y="80"/>
                      <a:pt x="69505" y="80"/>
                    </a:cubicBezTo>
                    <a:cubicBezTo>
                      <a:pt x="55681" y="80"/>
                      <a:pt x="46240" y="10543"/>
                      <a:pt x="42193" y="16618"/>
                    </a:cubicBezTo>
                    <a:cubicBezTo>
                      <a:pt x="40170" y="6830"/>
                      <a:pt x="32415" y="80"/>
                      <a:pt x="22299" y="80"/>
                    </a:cubicBezTo>
                    <a:cubicBezTo>
                      <a:pt x="12521" y="80"/>
                      <a:pt x="8475" y="8518"/>
                      <a:pt x="6452" y="12231"/>
                    </a:cubicBezTo>
                    <a:cubicBezTo>
                      <a:pt x="2743" y="19656"/>
                      <a:pt x="45" y="32482"/>
                      <a:pt x="45" y="33157"/>
                    </a:cubicBezTo>
                    <a:cubicBezTo>
                      <a:pt x="45" y="35519"/>
                      <a:pt x="2068" y="35519"/>
                      <a:pt x="2406" y="35519"/>
                    </a:cubicBezTo>
                    <a:cubicBezTo>
                      <a:pt x="4766" y="35519"/>
                      <a:pt x="4766" y="35182"/>
                      <a:pt x="6115" y="30456"/>
                    </a:cubicBezTo>
                    <a:cubicBezTo>
                      <a:pt x="9824" y="15268"/>
                      <a:pt x="14207" y="4805"/>
                      <a:pt x="21962" y="4805"/>
                    </a:cubicBezTo>
                    <a:cubicBezTo>
                      <a:pt x="25334" y="4805"/>
                      <a:pt x="28369" y="6493"/>
                      <a:pt x="28369" y="14593"/>
                    </a:cubicBezTo>
                    <a:cubicBezTo>
                      <a:pt x="28369" y="19319"/>
                      <a:pt x="27694" y="21681"/>
                      <a:pt x="24997" y="32819"/>
                    </a:cubicBezTo>
                    <a:close/>
                  </a:path>
                </a:pathLst>
              </a:custGeom>
              <a:solidFill>
                <a:srgbClr val="6EBBD5">
                  <a:alpha val="4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0CC8F56-6EE4-3DB6-A16C-0D8563EF6207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96C5CD1-26DF-5793-94DB-C8C6553635A6}"/>
                </a:ext>
              </a:extLst>
            </p:cNvPr>
            <p:cNvSpPr/>
            <p:nvPr/>
          </p:nvSpPr>
          <p:spPr>
            <a:xfrm>
              <a:off x="8761331" y="3275058"/>
              <a:ext cx="42987" cy="43028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1FFE51-D284-6783-291C-CB6E3C803ED8}"/>
                </a:ext>
              </a:extLst>
            </p:cNvPr>
            <p:cNvSpPr/>
            <p:nvPr/>
          </p:nvSpPr>
          <p:spPr>
            <a:xfrm>
              <a:off x="8761332" y="3275058"/>
              <a:ext cx="42987" cy="43030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1853F0-65F8-CC49-60B9-8D99F6BCEFB3}"/>
              </a:ext>
            </a:extLst>
          </p:cNvPr>
          <p:cNvGrpSpPr/>
          <p:nvPr/>
        </p:nvGrpSpPr>
        <p:grpSpPr>
          <a:xfrm>
            <a:off x="9103040" y="2956305"/>
            <a:ext cx="1865910" cy="1145438"/>
            <a:chOff x="9103040" y="2956305"/>
            <a:chExt cx="1865910" cy="11454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EEF41F-CFED-35D2-37CF-AAC282ABC4B9}"/>
                </a:ext>
              </a:extLst>
            </p:cNvPr>
            <p:cNvGrpSpPr/>
            <p:nvPr/>
          </p:nvGrpSpPr>
          <p:grpSpPr>
            <a:xfrm>
              <a:off x="9103040" y="3282725"/>
              <a:ext cx="1546219" cy="819018"/>
              <a:chOff x="8761332" y="2535726"/>
              <a:chExt cx="1856538" cy="983391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ED6186-B984-56A1-598E-A3B4AD4ECCA6}"/>
                  </a:ext>
                </a:extLst>
              </p:cNvPr>
              <p:cNvSpPr/>
              <p:nvPr/>
            </p:nvSpPr>
            <p:spPr>
              <a:xfrm>
                <a:off x="8863998" y="3382086"/>
                <a:ext cx="112282" cy="137031"/>
              </a:xfrm>
              <a:custGeom>
                <a:avLst/>
                <a:gdLst>
                  <a:gd name="connsiteX0" fmla="*/ 16653 w 112282"/>
                  <a:gd name="connsiteY0" fmla="*/ 121635 h 137031"/>
                  <a:gd name="connsiteX1" fmla="*/ 4852 w 112282"/>
                  <a:gd name="connsiteY1" fmla="*/ 130410 h 137031"/>
                  <a:gd name="connsiteX2" fmla="*/ 131 w 112282"/>
                  <a:gd name="connsiteY2" fmla="*/ 134460 h 137031"/>
                  <a:gd name="connsiteX3" fmla="*/ 2829 w 112282"/>
                  <a:gd name="connsiteY3" fmla="*/ 137160 h 137031"/>
                  <a:gd name="connsiteX4" fmla="*/ 20699 w 112282"/>
                  <a:gd name="connsiteY4" fmla="*/ 136485 h 137031"/>
                  <a:gd name="connsiteX5" fmla="*/ 42279 w 112282"/>
                  <a:gd name="connsiteY5" fmla="*/ 137160 h 137031"/>
                  <a:gd name="connsiteX6" fmla="*/ 45988 w 112282"/>
                  <a:gd name="connsiteY6" fmla="*/ 132773 h 137031"/>
                  <a:gd name="connsiteX7" fmla="*/ 40931 w 112282"/>
                  <a:gd name="connsiteY7" fmla="*/ 130410 h 137031"/>
                  <a:gd name="connsiteX8" fmla="*/ 30141 w 112282"/>
                  <a:gd name="connsiteY8" fmla="*/ 127035 h 137031"/>
                  <a:gd name="connsiteX9" fmla="*/ 40593 w 112282"/>
                  <a:gd name="connsiteY9" fmla="*/ 83833 h 137031"/>
                  <a:gd name="connsiteX10" fmla="*/ 60488 w 112282"/>
                  <a:gd name="connsiteY10" fmla="*/ 97671 h 137031"/>
                  <a:gd name="connsiteX11" fmla="*/ 112414 w 112282"/>
                  <a:gd name="connsiteY11" fmla="*/ 34555 h 137031"/>
                  <a:gd name="connsiteX12" fmla="*/ 83753 w 112282"/>
                  <a:gd name="connsiteY12" fmla="*/ 129 h 137031"/>
                  <a:gd name="connsiteX13" fmla="*/ 55430 w 112282"/>
                  <a:gd name="connsiteY13" fmla="*/ 16330 h 137031"/>
                  <a:gd name="connsiteX14" fmla="*/ 36210 w 112282"/>
                  <a:gd name="connsiteY14" fmla="*/ 129 h 137031"/>
                  <a:gd name="connsiteX15" fmla="*/ 20362 w 112282"/>
                  <a:gd name="connsiteY15" fmla="*/ 12279 h 137031"/>
                  <a:gd name="connsiteX16" fmla="*/ 13619 w 112282"/>
                  <a:gd name="connsiteY16" fmla="*/ 33205 h 137031"/>
                  <a:gd name="connsiteX17" fmla="*/ 15979 w 112282"/>
                  <a:gd name="connsiteY17" fmla="*/ 35568 h 137031"/>
                  <a:gd name="connsiteX18" fmla="*/ 19688 w 112282"/>
                  <a:gd name="connsiteY18" fmla="*/ 30505 h 137031"/>
                  <a:gd name="connsiteX19" fmla="*/ 35536 w 112282"/>
                  <a:gd name="connsiteY19" fmla="*/ 4854 h 137031"/>
                  <a:gd name="connsiteX20" fmla="*/ 42279 w 112282"/>
                  <a:gd name="connsiteY20" fmla="*/ 14642 h 137031"/>
                  <a:gd name="connsiteX21" fmla="*/ 40593 w 112282"/>
                  <a:gd name="connsiteY21" fmla="*/ 25780 h 137031"/>
                  <a:gd name="connsiteX22" fmla="*/ 54418 w 112282"/>
                  <a:gd name="connsiteY22" fmla="*/ 28143 h 137031"/>
                  <a:gd name="connsiteX23" fmla="*/ 65545 w 112282"/>
                  <a:gd name="connsiteY23" fmla="*/ 12954 h 137031"/>
                  <a:gd name="connsiteX24" fmla="*/ 83079 w 112282"/>
                  <a:gd name="connsiteY24" fmla="*/ 4854 h 137031"/>
                  <a:gd name="connsiteX25" fmla="*/ 96904 w 112282"/>
                  <a:gd name="connsiteY25" fmla="*/ 25105 h 137031"/>
                  <a:gd name="connsiteX26" fmla="*/ 85776 w 112282"/>
                  <a:gd name="connsiteY26" fmla="*/ 70670 h 137031"/>
                  <a:gd name="connsiteX27" fmla="*/ 60150 w 112282"/>
                  <a:gd name="connsiteY27" fmla="*/ 92946 h 137031"/>
                  <a:gd name="connsiteX28" fmla="*/ 43291 w 112282"/>
                  <a:gd name="connsiteY28" fmla="*/ 73707 h 137031"/>
                  <a:gd name="connsiteX29" fmla="*/ 43965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35"/>
                    </a:moveTo>
                    <a:cubicBezTo>
                      <a:pt x="14967" y="129060"/>
                      <a:pt x="14293" y="130410"/>
                      <a:pt x="4852" y="130410"/>
                    </a:cubicBezTo>
                    <a:cubicBezTo>
                      <a:pt x="2491" y="130410"/>
                      <a:pt x="131" y="130410"/>
                      <a:pt x="131" y="134460"/>
                    </a:cubicBezTo>
                    <a:cubicBezTo>
                      <a:pt x="131" y="136148"/>
                      <a:pt x="1143" y="137160"/>
                      <a:pt x="2829" y="137160"/>
                    </a:cubicBezTo>
                    <a:cubicBezTo>
                      <a:pt x="8561" y="137160"/>
                      <a:pt x="14967" y="136485"/>
                      <a:pt x="20699" y="136485"/>
                    </a:cubicBezTo>
                    <a:cubicBezTo>
                      <a:pt x="28118" y="136485"/>
                      <a:pt x="35198" y="137160"/>
                      <a:pt x="42279" y="137160"/>
                    </a:cubicBezTo>
                    <a:cubicBezTo>
                      <a:pt x="43291" y="137160"/>
                      <a:pt x="45988" y="137160"/>
                      <a:pt x="45988" y="132773"/>
                    </a:cubicBezTo>
                    <a:cubicBezTo>
                      <a:pt x="45988" y="130410"/>
                      <a:pt x="43965" y="130410"/>
                      <a:pt x="40931" y="130410"/>
                    </a:cubicBezTo>
                    <a:cubicBezTo>
                      <a:pt x="30141" y="130410"/>
                      <a:pt x="30141" y="129060"/>
                      <a:pt x="30141" y="127035"/>
                    </a:cubicBezTo>
                    <a:cubicBezTo>
                      <a:pt x="30141" y="124335"/>
                      <a:pt x="39245" y="89233"/>
                      <a:pt x="40593" y="83833"/>
                    </a:cubicBezTo>
                    <a:cubicBezTo>
                      <a:pt x="43291" y="90246"/>
                      <a:pt x="49360" y="97671"/>
                      <a:pt x="60488" y="97671"/>
                    </a:cubicBezTo>
                    <a:cubicBezTo>
                      <a:pt x="85439" y="97671"/>
                      <a:pt x="112414" y="66282"/>
                      <a:pt x="112414" y="34555"/>
                    </a:cubicBezTo>
                    <a:cubicBezTo>
                      <a:pt x="112414" y="14305"/>
                      <a:pt x="99938" y="129"/>
                      <a:pt x="83753" y="129"/>
                    </a:cubicBezTo>
                    <a:cubicBezTo>
                      <a:pt x="72963" y="129"/>
                      <a:pt x="62510" y="7892"/>
                      <a:pt x="55430" y="16330"/>
                    </a:cubicBezTo>
                    <a:cubicBezTo>
                      <a:pt x="53407" y="4517"/>
                      <a:pt x="43965" y="129"/>
                      <a:pt x="36210" y="129"/>
                    </a:cubicBezTo>
                    <a:cubicBezTo>
                      <a:pt x="26094" y="129"/>
                      <a:pt x="22048" y="8567"/>
                      <a:pt x="20362" y="12279"/>
                    </a:cubicBezTo>
                    <a:cubicBezTo>
                      <a:pt x="16316" y="19705"/>
                      <a:pt x="13619" y="32530"/>
                      <a:pt x="13619" y="33205"/>
                    </a:cubicBezTo>
                    <a:cubicBezTo>
                      <a:pt x="13619" y="35568"/>
                      <a:pt x="15642" y="35568"/>
                      <a:pt x="15979" y="35568"/>
                    </a:cubicBezTo>
                    <a:cubicBezTo>
                      <a:pt x="18339" y="35568"/>
                      <a:pt x="18339" y="35231"/>
                      <a:pt x="19688" y="30505"/>
                    </a:cubicBezTo>
                    <a:cubicBezTo>
                      <a:pt x="23397" y="15317"/>
                      <a:pt x="27780" y="4854"/>
                      <a:pt x="35536" y="4854"/>
                    </a:cubicBezTo>
                    <a:cubicBezTo>
                      <a:pt x="39245" y="4854"/>
                      <a:pt x="42279" y="6542"/>
                      <a:pt x="42279" y="14642"/>
                    </a:cubicBezTo>
                    <a:cubicBezTo>
                      <a:pt x="42279" y="19705"/>
                      <a:pt x="41605" y="22067"/>
                      <a:pt x="40593" y="25780"/>
                    </a:cubicBezTo>
                    <a:close/>
                    <a:moveTo>
                      <a:pt x="54418" y="28143"/>
                    </a:moveTo>
                    <a:cubicBezTo>
                      <a:pt x="55767" y="22405"/>
                      <a:pt x="61836" y="16330"/>
                      <a:pt x="65545" y="12954"/>
                    </a:cubicBezTo>
                    <a:cubicBezTo>
                      <a:pt x="73300" y="6542"/>
                      <a:pt x="79370" y="4854"/>
                      <a:pt x="83079" y="4854"/>
                    </a:cubicBezTo>
                    <a:cubicBezTo>
                      <a:pt x="91509" y="4854"/>
                      <a:pt x="96904" y="12279"/>
                      <a:pt x="96904" y="25105"/>
                    </a:cubicBezTo>
                    <a:cubicBezTo>
                      <a:pt x="96904" y="37931"/>
                      <a:pt x="89823" y="62569"/>
                      <a:pt x="85776" y="70670"/>
                    </a:cubicBezTo>
                    <a:cubicBezTo>
                      <a:pt x="78358" y="85858"/>
                      <a:pt x="68243" y="92946"/>
                      <a:pt x="60150" y="92946"/>
                    </a:cubicBezTo>
                    <a:cubicBezTo>
                      <a:pt x="45988" y="92946"/>
                      <a:pt x="43291" y="75057"/>
                      <a:pt x="43291" y="73707"/>
                    </a:cubicBezTo>
                    <a:cubicBezTo>
                      <a:pt x="43291" y="73370"/>
                      <a:pt x="43291" y="73032"/>
                      <a:pt x="43965" y="7033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FB3359A-08C6-D66F-3A79-5E77B28F02DE}"/>
                  </a:ext>
                </a:extLst>
              </p:cNvPr>
              <p:cNvSpPr/>
              <p:nvPr/>
            </p:nvSpPr>
            <p:spPr>
              <a:xfrm flipV="1">
                <a:off x="8782818" y="2558677"/>
                <a:ext cx="1779665" cy="737894"/>
              </a:xfrm>
              <a:custGeom>
                <a:avLst/>
                <a:gdLst>
                  <a:gd name="connsiteX0" fmla="*/ 127 w 1779665"/>
                  <a:gd name="connsiteY0" fmla="*/ 86 h 737894"/>
                  <a:gd name="connsiteX1" fmla="*/ 1779793 w 1779665"/>
                  <a:gd name="connsiteY1" fmla="*/ 737981 h 73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9665" h="737894">
                    <a:moveTo>
                      <a:pt x="127" y="86"/>
                    </a:moveTo>
                    <a:lnTo>
                      <a:pt x="1779793" y="737981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A861A8B-84A9-DAA6-0735-A5E6B809A3AB}"/>
                  </a:ext>
                </a:extLst>
              </p:cNvPr>
              <p:cNvSpPr/>
              <p:nvPr/>
            </p:nvSpPr>
            <p:spPr>
              <a:xfrm>
                <a:off x="10546808" y="2535726"/>
                <a:ext cx="71062" cy="48686"/>
              </a:xfrm>
              <a:custGeom>
                <a:avLst/>
                <a:gdLst>
                  <a:gd name="connsiteX0" fmla="*/ 71063 w 71062"/>
                  <a:gd name="connsiteY0" fmla="*/ 0 h 48686"/>
                  <a:gd name="connsiteX1" fmla="*/ 0 w 71062"/>
                  <a:gd name="connsiteY1" fmla="*/ 2447 h 48686"/>
                  <a:gd name="connsiteX2" fmla="*/ 19055 w 71062"/>
                  <a:gd name="connsiteY2" fmla="*/ 48687 h 48686"/>
                  <a:gd name="connsiteX3" fmla="*/ 71063 w 71062"/>
                  <a:gd name="connsiteY3" fmla="*/ 0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71063" y="0"/>
                    </a:moveTo>
                    <a:cubicBezTo>
                      <a:pt x="53345" y="3713"/>
                      <a:pt x="22918" y="5569"/>
                      <a:pt x="0" y="2447"/>
                    </a:cubicBezTo>
                    <a:lnTo>
                      <a:pt x="19055" y="48687"/>
                    </a:lnTo>
                    <a:cubicBezTo>
                      <a:pt x="33125" y="30207"/>
                      <a:pt x="55978" y="9872"/>
                      <a:pt x="71063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00EA021-BAF5-CC6F-88A7-32CC63E7747D}"/>
                  </a:ext>
                </a:extLst>
              </p:cNvPr>
              <p:cNvSpPr/>
              <p:nvPr/>
            </p:nvSpPr>
            <p:spPr>
              <a:xfrm flipV="1">
                <a:off x="9684873" y="2987577"/>
                <a:ext cx="49566" cy="308995"/>
              </a:xfrm>
              <a:custGeom>
                <a:avLst/>
                <a:gdLst>
                  <a:gd name="connsiteX0" fmla="*/ 49694 w 49566"/>
                  <a:gd name="connsiteY0" fmla="*/ 106 h 308995"/>
                  <a:gd name="connsiteX1" fmla="*/ 127 w 49566"/>
                  <a:gd name="connsiteY1" fmla="*/ 309101 h 3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566" h="308995">
                    <a:moveTo>
                      <a:pt x="49694" y="106"/>
                    </a:moveTo>
                    <a:cubicBezTo>
                      <a:pt x="49694" y="125156"/>
                      <a:pt x="24996" y="249024"/>
                      <a:pt x="127" y="309101"/>
                    </a:cubicBez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6596D42-632B-EB97-6B8B-94F75C7C19F9}"/>
                  </a:ext>
                </a:extLst>
              </p:cNvPr>
              <p:cNvSpPr/>
              <p:nvPr/>
            </p:nvSpPr>
            <p:spPr>
              <a:xfrm>
                <a:off x="9661947" y="2932142"/>
                <a:ext cx="48554" cy="71132"/>
              </a:xfrm>
              <a:custGeom>
                <a:avLst/>
                <a:gdLst>
                  <a:gd name="connsiteX0" fmla="*/ 0 w 48554"/>
                  <a:gd name="connsiteY0" fmla="*/ 0 h 71132"/>
                  <a:gd name="connsiteX1" fmla="*/ 2352 w 48554"/>
                  <a:gd name="connsiteY1" fmla="*/ 71132 h 71132"/>
                  <a:gd name="connsiteX2" fmla="*/ 48555 w 48554"/>
                  <a:gd name="connsiteY2" fmla="*/ 52059 h 71132"/>
                  <a:gd name="connsiteX3" fmla="*/ 0 w 48554"/>
                  <a:gd name="connsiteY3" fmla="*/ 0 h 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132">
                    <a:moveTo>
                      <a:pt x="0" y="0"/>
                    </a:moveTo>
                    <a:cubicBezTo>
                      <a:pt x="3712" y="17626"/>
                      <a:pt x="5481" y="48170"/>
                      <a:pt x="2352" y="71132"/>
                    </a:cubicBezTo>
                    <a:lnTo>
                      <a:pt x="48555" y="52059"/>
                    </a:lnTo>
                    <a:cubicBezTo>
                      <a:pt x="30169" y="37975"/>
                      <a:pt x="9862" y="15099"/>
                      <a:pt x="0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17C1A2B-A0F0-9773-174B-30A32C5B91B0}"/>
                  </a:ext>
                </a:extLst>
              </p:cNvPr>
              <p:cNvSpPr/>
              <p:nvPr/>
            </p:nvSpPr>
            <p:spPr>
              <a:xfrm>
                <a:off x="9737290" y="2917304"/>
                <a:ext cx="112957" cy="193734"/>
              </a:xfrm>
              <a:custGeom>
                <a:avLst/>
                <a:gdLst>
                  <a:gd name="connsiteX0" fmla="*/ 83793 w 112957"/>
                  <a:gd name="connsiteY0" fmla="*/ 5510 h 193734"/>
                  <a:gd name="connsiteX1" fmla="*/ 84467 w 112957"/>
                  <a:gd name="connsiteY1" fmla="*/ 2473 h 193734"/>
                  <a:gd name="connsiteX2" fmla="*/ 81770 w 112957"/>
                  <a:gd name="connsiteY2" fmla="*/ 110 h 193734"/>
                  <a:gd name="connsiteX3" fmla="*/ 78398 w 112957"/>
                  <a:gd name="connsiteY3" fmla="*/ 4498 h 193734"/>
                  <a:gd name="connsiteX4" fmla="*/ 65922 w 112957"/>
                  <a:gd name="connsiteY4" fmla="*/ 54112 h 193734"/>
                  <a:gd name="connsiteX5" fmla="*/ 171 w 112957"/>
                  <a:gd name="connsiteY5" fmla="*/ 113178 h 193734"/>
                  <a:gd name="connsiteX6" fmla="*/ 41645 w 112957"/>
                  <a:gd name="connsiteY6" fmla="*/ 152330 h 193734"/>
                  <a:gd name="connsiteX7" fmla="*/ 36587 w 112957"/>
                  <a:gd name="connsiteY7" fmla="*/ 172581 h 193734"/>
                  <a:gd name="connsiteX8" fmla="*/ 31866 w 112957"/>
                  <a:gd name="connsiteY8" fmla="*/ 191482 h 193734"/>
                  <a:gd name="connsiteX9" fmla="*/ 34564 w 112957"/>
                  <a:gd name="connsiteY9" fmla="*/ 193844 h 193734"/>
                  <a:gd name="connsiteX10" fmla="*/ 36587 w 112957"/>
                  <a:gd name="connsiteY10" fmla="*/ 192832 h 193734"/>
                  <a:gd name="connsiteX11" fmla="*/ 38947 w 112957"/>
                  <a:gd name="connsiteY11" fmla="*/ 184394 h 193734"/>
                  <a:gd name="connsiteX12" fmla="*/ 47040 w 112957"/>
                  <a:gd name="connsiteY12" fmla="*/ 152330 h 193734"/>
                  <a:gd name="connsiteX13" fmla="*/ 113128 w 112957"/>
                  <a:gd name="connsiteY13" fmla="*/ 93264 h 193734"/>
                  <a:gd name="connsiteX14" fmla="*/ 71654 w 112957"/>
                  <a:gd name="connsiteY14" fmla="*/ 54112 h 193734"/>
                  <a:gd name="connsiteX15" fmla="*/ 42656 w 112957"/>
                  <a:gd name="connsiteY15" fmla="*/ 147605 h 193734"/>
                  <a:gd name="connsiteX16" fmla="*/ 14333 w 112957"/>
                  <a:gd name="connsiteY16" fmla="*/ 117903 h 193734"/>
                  <a:gd name="connsiteX17" fmla="*/ 64911 w 112957"/>
                  <a:gd name="connsiteY17" fmla="*/ 58838 h 193734"/>
                  <a:gd name="connsiteX18" fmla="*/ 70306 w 112957"/>
                  <a:gd name="connsiteY18" fmla="*/ 58838 h 193734"/>
                  <a:gd name="connsiteX19" fmla="*/ 98966 w 112957"/>
                  <a:gd name="connsiteY19" fmla="*/ 88539 h 193734"/>
                  <a:gd name="connsiteX20" fmla="*/ 48388 w 112957"/>
                  <a:gd name="connsiteY20" fmla="*/ 147605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3" y="5510"/>
                    </a:moveTo>
                    <a:cubicBezTo>
                      <a:pt x="83793" y="4835"/>
                      <a:pt x="84467" y="2473"/>
                      <a:pt x="84467" y="2473"/>
                    </a:cubicBezTo>
                    <a:cubicBezTo>
                      <a:pt x="84467" y="2135"/>
                      <a:pt x="84467" y="110"/>
                      <a:pt x="81770" y="110"/>
                    </a:cubicBezTo>
                    <a:cubicBezTo>
                      <a:pt x="79747" y="110"/>
                      <a:pt x="79409" y="785"/>
                      <a:pt x="78398" y="4498"/>
                    </a:cubicBezTo>
                    <a:lnTo>
                      <a:pt x="65922" y="54112"/>
                    </a:lnTo>
                    <a:cubicBezTo>
                      <a:pt x="31866" y="55463"/>
                      <a:pt x="171" y="83814"/>
                      <a:pt x="171" y="113178"/>
                    </a:cubicBezTo>
                    <a:cubicBezTo>
                      <a:pt x="171" y="133766"/>
                      <a:pt x="15344" y="150642"/>
                      <a:pt x="41645" y="152330"/>
                    </a:cubicBezTo>
                    <a:cubicBezTo>
                      <a:pt x="39959" y="158743"/>
                      <a:pt x="38273" y="165830"/>
                      <a:pt x="36587" y="172581"/>
                    </a:cubicBezTo>
                    <a:cubicBezTo>
                      <a:pt x="33890" y="182706"/>
                      <a:pt x="31866" y="190807"/>
                      <a:pt x="31866" y="191482"/>
                    </a:cubicBezTo>
                    <a:cubicBezTo>
                      <a:pt x="31866" y="193507"/>
                      <a:pt x="33552" y="193844"/>
                      <a:pt x="34564" y="193844"/>
                    </a:cubicBezTo>
                    <a:cubicBezTo>
                      <a:pt x="35575" y="193844"/>
                      <a:pt x="35912" y="193507"/>
                      <a:pt x="36587" y="192832"/>
                    </a:cubicBezTo>
                    <a:cubicBezTo>
                      <a:pt x="36924" y="192494"/>
                      <a:pt x="38273" y="187432"/>
                      <a:pt x="38947" y="184394"/>
                    </a:cubicBezTo>
                    <a:lnTo>
                      <a:pt x="47040" y="152330"/>
                    </a:lnTo>
                    <a:cubicBezTo>
                      <a:pt x="81770" y="150980"/>
                      <a:pt x="113128" y="121953"/>
                      <a:pt x="113128" y="93264"/>
                    </a:cubicBezTo>
                    <a:cubicBezTo>
                      <a:pt x="113128" y="76051"/>
                      <a:pt x="101664" y="56475"/>
                      <a:pt x="71654" y="54112"/>
                    </a:cubicBezTo>
                    <a:close/>
                    <a:moveTo>
                      <a:pt x="42656" y="147605"/>
                    </a:moveTo>
                    <a:cubicBezTo>
                      <a:pt x="29843" y="146930"/>
                      <a:pt x="14333" y="139167"/>
                      <a:pt x="14333" y="117903"/>
                    </a:cubicBezTo>
                    <a:cubicBezTo>
                      <a:pt x="14333" y="91914"/>
                      <a:pt x="32878" y="61875"/>
                      <a:pt x="64911" y="58838"/>
                    </a:cubicBezTo>
                    <a:close/>
                    <a:moveTo>
                      <a:pt x="70306" y="58838"/>
                    </a:moveTo>
                    <a:cubicBezTo>
                      <a:pt x="86828" y="59850"/>
                      <a:pt x="98966" y="69638"/>
                      <a:pt x="98966" y="88539"/>
                    </a:cubicBezTo>
                    <a:cubicBezTo>
                      <a:pt x="98966" y="114191"/>
                      <a:pt x="80421" y="144904"/>
                      <a:pt x="48388" y="14760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DEA4EE7-C269-B793-6699-0AA9107A26B3}"/>
                  </a:ext>
                </a:extLst>
              </p:cNvPr>
              <p:cNvSpPr/>
              <p:nvPr/>
            </p:nvSpPr>
            <p:spPr>
              <a:xfrm>
                <a:off x="10020278" y="2873036"/>
                <a:ext cx="101492" cy="141756"/>
              </a:xfrm>
              <a:custGeom>
                <a:avLst/>
                <a:gdLst>
                  <a:gd name="connsiteX0" fmla="*/ 859 w 101492"/>
                  <a:gd name="connsiteY0" fmla="*/ 132412 h 141756"/>
                  <a:gd name="connsiteX1" fmla="*/ 184 w 101492"/>
                  <a:gd name="connsiteY1" fmla="*/ 136124 h 141756"/>
                  <a:gd name="connsiteX2" fmla="*/ 6253 w 101492"/>
                  <a:gd name="connsiteY2" fmla="*/ 141862 h 141756"/>
                  <a:gd name="connsiteX3" fmla="*/ 13672 w 101492"/>
                  <a:gd name="connsiteY3" fmla="*/ 137137 h 141756"/>
                  <a:gd name="connsiteX4" fmla="*/ 27496 w 101492"/>
                  <a:gd name="connsiteY4" fmla="*/ 83134 h 141756"/>
                  <a:gd name="connsiteX5" fmla="*/ 48739 w 101492"/>
                  <a:gd name="connsiteY5" fmla="*/ 97647 h 141756"/>
                  <a:gd name="connsiteX6" fmla="*/ 101677 w 101492"/>
                  <a:gd name="connsiteY6" fmla="*/ 35207 h 141756"/>
                  <a:gd name="connsiteX7" fmla="*/ 72005 w 101492"/>
                  <a:gd name="connsiteY7" fmla="*/ 105 h 141756"/>
                  <a:gd name="connsiteX8" fmla="*/ 22101 w 101492"/>
                  <a:gd name="connsiteY8" fmla="*/ 48033 h 141756"/>
                  <a:gd name="connsiteX9" fmla="*/ 48739 w 101492"/>
                  <a:gd name="connsiteY9" fmla="*/ 92922 h 141756"/>
                  <a:gd name="connsiteX10" fmla="*/ 30194 w 101492"/>
                  <a:gd name="connsiteY10" fmla="*/ 73684 h 141756"/>
                  <a:gd name="connsiteX11" fmla="*/ 31879 w 101492"/>
                  <a:gd name="connsiteY11" fmla="*/ 65921 h 141756"/>
                  <a:gd name="connsiteX12" fmla="*/ 44693 w 101492"/>
                  <a:gd name="connsiteY12" fmla="*/ 25419 h 141756"/>
                  <a:gd name="connsiteX13" fmla="*/ 71330 w 101492"/>
                  <a:gd name="connsiteY13" fmla="*/ 4830 h 141756"/>
                  <a:gd name="connsiteX14" fmla="*/ 86166 w 101492"/>
                  <a:gd name="connsiteY14" fmla="*/ 26094 h 141756"/>
                  <a:gd name="connsiteX15" fmla="*/ 74365 w 101492"/>
                  <a:gd name="connsiteY15" fmla="*/ 72334 h 141756"/>
                  <a:gd name="connsiteX16" fmla="*/ 48739 w 101492"/>
                  <a:gd name="connsiteY16" fmla="*/ 92922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59" y="132412"/>
                    </a:moveTo>
                    <a:cubicBezTo>
                      <a:pt x="184" y="135112"/>
                      <a:pt x="184" y="135449"/>
                      <a:pt x="184" y="136124"/>
                    </a:cubicBezTo>
                    <a:cubicBezTo>
                      <a:pt x="184" y="139162"/>
                      <a:pt x="2544" y="141862"/>
                      <a:pt x="6253" y="141862"/>
                    </a:cubicBezTo>
                    <a:cubicBezTo>
                      <a:pt x="10637" y="141862"/>
                      <a:pt x="13334" y="137812"/>
                      <a:pt x="13672" y="137137"/>
                    </a:cubicBezTo>
                    <a:cubicBezTo>
                      <a:pt x="15020" y="135449"/>
                      <a:pt x="21764" y="106423"/>
                      <a:pt x="27496" y="83134"/>
                    </a:cubicBezTo>
                    <a:cubicBezTo>
                      <a:pt x="31879" y="91910"/>
                      <a:pt x="38623" y="97647"/>
                      <a:pt x="48739" y="97647"/>
                    </a:cubicBezTo>
                    <a:cubicBezTo>
                      <a:pt x="74028" y="97647"/>
                      <a:pt x="101677" y="67271"/>
                      <a:pt x="101677" y="35207"/>
                    </a:cubicBezTo>
                    <a:cubicBezTo>
                      <a:pt x="101677" y="12256"/>
                      <a:pt x="87515" y="105"/>
                      <a:pt x="72005" y="105"/>
                    </a:cubicBezTo>
                    <a:cubicBezTo>
                      <a:pt x="51099" y="105"/>
                      <a:pt x="28508" y="21706"/>
                      <a:pt x="22101" y="48033"/>
                    </a:cubicBezTo>
                    <a:close/>
                    <a:moveTo>
                      <a:pt x="48739" y="92922"/>
                    </a:moveTo>
                    <a:cubicBezTo>
                      <a:pt x="33566" y="92922"/>
                      <a:pt x="30194" y="75709"/>
                      <a:pt x="30194" y="73684"/>
                    </a:cubicBezTo>
                    <a:cubicBezTo>
                      <a:pt x="30194" y="73009"/>
                      <a:pt x="31205" y="68621"/>
                      <a:pt x="31879" y="65921"/>
                    </a:cubicBezTo>
                    <a:cubicBezTo>
                      <a:pt x="37949" y="41620"/>
                      <a:pt x="39972" y="33857"/>
                      <a:pt x="44693" y="25419"/>
                    </a:cubicBezTo>
                    <a:cubicBezTo>
                      <a:pt x="54134" y="9556"/>
                      <a:pt x="64924" y="4830"/>
                      <a:pt x="71330" y="4830"/>
                    </a:cubicBezTo>
                    <a:cubicBezTo>
                      <a:pt x="79423" y="4830"/>
                      <a:pt x="86166" y="11243"/>
                      <a:pt x="86166" y="26094"/>
                    </a:cubicBezTo>
                    <a:cubicBezTo>
                      <a:pt x="86166" y="37907"/>
                      <a:pt x="80097" y="61871"/>
                      <a:pt x="74365" y="72334"/>
                    </a:cubicBezTo>
                    <a:cubicBezTo>
                      <a:pt x="67284" y="86172"/>
                      <a:pt x="56831" y="92922"/>
                      <a:pt x="48739" y="9292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9E2BEBC-D55A-3F48-052F-F9026350CF37}"/>
                  </a:ext>
                </a:extLst>
              </p:cNvPr>
              <p:cNvSpPr/>
              <p:nvPr/>
            </p:nvSpPr>
            <p:spPr>
              <a:xfrm flipV="1">
                <a:off x="8791992" y="3245422"/>
                <a:ext cx="1581174" cy="54896"/>
              </a:xfrm>
              <a:custGeom>
                <a:avLst/>
                <a:gdLst>
                  <a:gd name="connsiteX0" fmla="*/ 127 w 2535298"/>
                  <a:gd name="connsiteY0" fmla="*/ 120 h 21601"/>
                  <a:gd name="connsiteX1" fmla="*/ 2535426 w 2535298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5298" h="21601">
                    <a:moveTo>
                      <a:pt x="127" y="120"/>
                    </a:moveTo>
                    <a:lnTo>
                      <a:pt x="2535426" y="120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4EB276B-C355-2A0E-6346-097895CD80A4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29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B23386-CF46-289A-3589-CEB70BF14F66}"/>
                </a:ext>
              </a:extLst>
            </p:cNvPr>
            <p:cNvGrpSpPr/>
            <p:nvPr/>
          </p:nvGrpSpPr>
          <p:grpSpPr>
            <a:xfrm>
              <a:off x="10292876" y="2956305"/>
              <a:ext cx="676074" cy="676741"/>
              <a:chOff x="10206584" y="2123956"/>
              <a:chExt cx="822728" cy="823539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290EE6-E590-EBC5-7638-13B0D5D6CBCE}"/>
                  </a:ext>
                </a:extLst>
              </p:cNvPr>
              <p:cNvSpPr/>
              <p:nvPr/>
            </p:nvSpPr>
            <p:spPr>
              <a:xfrm flipV="1">
                <a:off x="10206584" y="2123956"/>
                <a:ext cx="822728" cy="823539"/>
              </a:xfrm>
              <a:custGeom>
                <a:avLst/>
                <a:gdLst>
                  <a:gd name="connsiteX0" fmla="*/ 822856 w 822728"/>
                  <a:gd name="connsiteY0" fmla="*/ 411820 h 823539"/>
                  <a:gd name="connsiteX1" fmla="*/ 411494 w 822728"/>
                  <a:gd name="connsiteY1" fmla="*/ 823590 h 823539"/>
                  <a:gd name="connsiteX2" fmla="*/ 127 w 822728"/>
                  <a:gd name="connsiteY2" fmla="*/ 411820 h 823539"/>
                  <a:gd name="connsiteX3" fmla="*/ 411494 w 822728"/>
                  <a:gd name="connsiteY3" fmla="*/ 50 h 823539"/>
                  <a:gd name="connsiteX4" fmla="*/ 822856 w 822728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539">
                    <a:moveTo>
                      <a:pt x="822856" y="411820"/>
                    </a:moveTo>
                    <a:cubicBezTo>
                      <a:pt x="822856" y="639223"/>
                      <a:pt x="638674" y="823590"/>
                      <a:pt x="411494" y="823590"/>
                    </a:cubicBezTo>
                    <a:cubicBezTo>
                      <a:pt x="184316" y="823590"/>
                      <a:pt x="127" y="639223"/>
                      <a:pt x="127" y="411820"/>
                    </a:cubicBezTo>
                    <a:cubicBezTo>
                      <a:pt x="127" y="184419"/>
                      <a:pt x="184316" y="50"/>
                      <a:pt x="411494" y="50"/>
                    </a:cubicBezTo>
                    <a:cubicBezTo>
                      <a:pt x="638674" y="50"/>
                      <a:pt x="822856" y="184419"/>
                      <a:pt x="822856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C83B46E-1E9E-1759-27E9-272E70B18CB3}"/>
                  </a:ext>
                </a:extLst>
              </p:cNvPr>
              <p:cNvSpPr/>
              <p:nvPr/>
            </p:nvSpPr>
            <p:spPr>
              <a:xfrm>
                <a:off x="10596464" y="2514209"/>
                <a:ext cx="42986" cy="43033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3 w 42986"/>
                  <a:gd name="connsiteY1" fmla="*/ 0 h 43033"/>
                  <a:gd name="connsiteX2" fmla="*/ 0 w 42986"/>
                  <a:gd name="connsiteY2" fmla="*/ 21517 h 43033"/>
                  <a:gd name="connsiteX3" fmla="*/ 21493 w 42986"/>
                  <a:gd name="connsiteY3" fmla="*/ 43033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3" y="0"/>
                    </a:cubicBezTo>
                    <a:cubicBezTo>
                      <a:pt x="9603" y="0"/>
                      <a:pt x="0" y="9619"/>
                      <a:pt x="0" y="21517"/>
                    </a:cubicBezTo>
                    <a:cubicBezTo>
                      <a:pt x="0" y="33415"/>
                      <a:pt x="9603" y="43033"/>
                      <a:pt x="21493" y="43033"/>
                    </a:cubicBezTo>
                    <a:cubicBezTo>
                      <a:pt x="33384" y="43033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B411B9A-5CA4-45E6-4046-E947AD0FFC1B}"/>
                  </a:ext>
                </a:extLst>
              </p:cNvPr>
              <p:cNvSpPr/>
              <p:nvPr/>
            </p:nvSpPr>
            <p:spPr>
              <a:xfrm>
                <a:off x="10714640" y="2621233"/>
                <a:ext cx="83622" cy="97542"/>
              </a:xfrm>
              <a:custGeom>
                <a:avLst/>
                <a:gdLst>
                  <a:gd name="connsiteX0" fmla="*/ 76757 w 83622"/>
                  <a:gd name="connsiteY0" fmla="*/ 13594 h 97542"/>
                  <a:gd name="connsiteX1" fmla="*/ 67316 w 83622"/>
                  <a:gd name="connsiteY1" fmla="*/ 16294 h 97542"/>
                  <a:gd name="connsiteX2" fmla="*/ 63270 w 83622"/>
                  <a:gd name="connsiteY2" fmla="*/ 24732 h 97542"/>
                  <a:gd name="connsiteX3" fmla="*/ 71362 w 83622"/>
                  <a:gd name="connsiteY3" fmla="*/ 32495 h 97542"/>
                  <a:gd name="connsiteX4" fmla="*/ 83164 w 83622"/>
                  <a:gd name="connsiteY4" fmla="*/ 18657 h 97542"/>
                  <a:gd name="connsiteX5" fmla="*/ 57875 w 83622"/>
                  <a:gd name="connsiteY5" fmla="*/ 94 h 97542"/>
                  <a:gd name="connsiteX6" fmla="*/ 216 w 83622"/>
                  <a:gd name="connsiteY6" fmla="*/ 61184 h 97542"/>
                  <a:gd name="connsiteX7" fmla="*/ 35284 w 83622"/>
                  <a:gd name="connsiteY7" fmla="*/ 97636 h 97542"/>
                  <a:gd name="connsiteX8" fmla="*/ 83838 w 83622"/>
                  <a:gd name="connsiteY8" fmla="*/ 72322 h 97542"/>
                  <a:gd name="connsiteX9" fmla="*/ 81478 w 83622"/>
                  <a:gd name="connsiteY9" fmla="*/ 69285 h 97542"/>
                  <a:gd name="connsiteX10" fmla="*/ 78443 w 83622"/>
                  <a:gd name="connsiteY10" fmla="*/ 71647 h 97542"/>
                  <a:gd name="connsiteX11" fmla="*/ 35621 w 83622"/>
                  <a:gd name="connsiteY11" fmla="*/ 92911 h 97542"/>
                  <a:gd name="connsiteX12" fmla="*/ 16064 w 83622"/>
                  <a:gd name="connsiteY12" fmla="*/ 69285 h 97542"/>
                  <a:gd name="connsiteX13" fmla="*/ 27865 w 83622"/>
                  <a:gd name="connsiteY13" fmla="*/ 26420 h 97542"/>
                  <a:gd name="connsiteX14" fmla="*/ 58212 w 83622"/>
                  <a:gd name="connsiteY14" fmla="*/ 4819 h 97542"/>
                  <a:gd name="connsiteX15" fmla="*/ 76757 w 83622"/>
                  <a:gd name="connsiteY15" fmla="*/ 1359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757" y="13594"/>
                    </a:moveTo>
                    <a:cubicBezTo>
                      <a:pt x="73048" y="13594"/>
                      <a:pt x="70351" y="13594"/>
                      <a:pt x="67316" y="16294"/>
                    </a:cubicBezTo>
                    <a:cubicBezTo>
                      <a:pt x="63607" y="19670"/>
                      <a:pt x="63270" y="23382"/>
                      <a:pt x="63270" y="24732"/>
                    </a:cubicBezTo>
                    <a:cubicBezTo>
                      <a:pt x="63270" y="30133"/>
                      <a:pt x="67316" y="32495"/>
                      <a:pt x="71362" y="32495"/>
                    </a:cubicBezTo>
                    <a:cubicBezTo>
                      <a:pt x="77432" y="32495"/>
                      <a:pt x="83164" y="27095"/>
                      <a:pt x="83164" y="18657"/>
                    </a:cubicBezTo>
                    <a:cubicBezTo>
                      <a:pt x="83164" y="8194"/>
                      <a:pt x="73048" y="94"/>
                      <a:pt x="57875" y="94"/>
                    </a:cubicBezTo>
                    <a:cubicBezTo>
                      <a:pt x="28877" y="94"/>
                      <a:pt x="216" y="30807"/>
                      <a:pt x="216" y="61184"/>
                    </a:cubicBezTo>
                    <a:cubicBezTo>
                      <a:pt x="216" y="80760"/>
                      <a:pt x="12692" y="97636"/>
                      <a:pt x="35284" y="97636"/>
                    </a:cubicBezTo>
                    <a:cubicBezTo>
                      <a:pt x="65967" y="97636"/>
                      <a:pt x="83838" y="74685"/>
                      <a:pt x="83838" y="72322"/>
                    </a:cubicBezTo>
                    <a:cubicBezTo>
                      <a:pt x="83838" y="70972"/>
                      <a:pt x="82827" y="69285"/>
                      <a:pt x="81478" y="69285"/>
                    </a:cubicBezTo>
                    <a:cubicBezTo>
                      <a:pt x="80129" y="69285"/>
                      <a:pt x="79792" y="69959"/>
                      <a:pt x="78443" y="71647"/>
                    </a:cubicBezTo>
                    <a:cubicBezTo>
                      <a:pt x="61584" y="92911"/>
                      <a:pt x="37981" y="92911"/>
                      <a:pt x="35621" y="92911"/>
                    </a:cubicBezTo>
                    <a:cubicBezTo>
                      <a:pt x="22133" y="92911"/>
                      <a:pt x="16064" y="82448"/>
                      <a:pt x="16064" y="69285"/>
                    </a:cubicBezTo>
                    <a:cubicBezTo>
                      <a:pt x="16064" y="60509"/>
                      <a:pt x="20447" y="39583"/>
                      <a:pt x="27865" y="26420"/>
                    </a:cubicBezTo>
                    <a:cubicBezTo>
                      <a:pt x="34609" y="13932"/>
                      <a:pt x="46411" y="4819"/>
                      <a:pt x="58212" y="4819"/>
                    </a:cubicBezTo>
                    <a:cubicBezTo>
                      <a:pt x="65293" y="4819"/>
                      <a:pt x="73723" y="7519"/>
                      <a:pt x="76757" y="13594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92AF659-C67E-E540-B805-3B060BE39D60}"/>
                  </a:ext>
                </a:extLst>
              </p:cNvPr>
              <p:cNvSpPr/>
              <p:nvPr/>
            </p:nvSpPr>
            <p:spPr>
              <a:xfrm flipV="1">
                <a:off x="10669878" y="2359880"/>
                <a:ext cx="252383" cy="145807"/>
              </a:xfrm>
              <a:custGeom>
                <a:avLst/>
                <a:gdLst>
                  <a:gd name="connsiteX0" fmla="*/ 127 w 252383"/>
                  <a:gd name="connsiteY0" fmla="*/ 40 h 145807"/>
                  <a:gd name="connsiteX1" fmla="*/ 252510 w 252383"/>
                  <a:gd name="connsiteY1" fmla="*/ 1458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40"/>
                    </a:moveTo>
                    <a:lnTo>
                      <a:pt x="252510" y="145848"/>
                    </a:lnTo>
                  </a:path>
                </a:pathLst>
              </a:custGeom>
              <a:noFill/>
              <a:ln w="1270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5719AF0-1BB6-6D27-A3F0-ED2330A68A56}"/>
                  </a:ext>
                </a:extLst>
              </p:cNvPr>
              <p:cNvSpPr/>
              <p:nvPr/>
            </p:nvSpPr>
            <p:spPr>
              <a:xfrm>
                <a:off x="10617957" y="2480710"/>
                <a:ext cx="70221" cy="55015"/>
              </a:xfrm>
              <a:custGeom>
                <a:avLst/>
                <a:gdLst>
                  <a:gd name="connsiteX0" fmla="*/ 0 w 70221"/>
                  <a:gd name="connsiteY0" fmla="*/ 55016 h 55015"/>
                  <a:gd name="connsiteX1" fmla="*/ 70221 w 70221"/>
                  <a:gd name="connsiteY1" fmla="*/ 43286 h 55015"/>
                  <a:gd name="connsiteX2" fmla="*/ 45253 w 70221"/>
                  <a:gd name="connsiteY2" fmla="*/ 0 h 55015"/>
                  <a:gd name="connsiteX3" fmla="*/ 0 w 70221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0" y="55016"/>
                    </a:moveTo>
                    <a:cubicBezTo>
                      <a:pt x="17113" y="49024"/>
                      <a:pt x="47109" y="43202"/>
                      <a:pt x="70221" y="43286"/>
                    </a:cubicBezTo>
                    <a:lnTo>
                      <a:pt x="45253" y="0"/>
                    </a:lnTo>
                    <a:cubicBezTo>
                      <a:pt x="33708" y="20083"/>
                      <a:pt x="13725" y="43202"/>
                      <a:pt x="0" y="55016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FD5C0EF-51DF-987D-1265-2A3D7BB02710}"/>
                  </a:ext>
                </a:extLst>
              </p:cNvPr>
              <p:cNvSpPr/>
              <p:nvPr/>
            </p:nvSpPr>
            <p:spPr>
              <a:xfrm>
                <a:off x="10904063" y="2329840"/>
                <a:ext cx="70199" cy="55015"/>
              </a:xfrm>
              <a:custGeom>
                <a:avLst/>
                <a:gdLst>
                  <a:gd name="connsiteX0" fmla="*/ 70199 w 70199"/>
                  <a:gd name="connsiteY0" fmla="*/ 0 h 55015"/>
                  <a:gd name="connsiteX1" fmla="*/ 0 w 70199"/>
                  <a:gd name="connsiteY1" fmla="*/ 11729 h 55015"/>
                  <a:gd name="connsiteX2" fmla="*/ 24946 w 70199"/>
                  <a:gd name="connsiteY2" fmla="*/ 55016 h 55015"/>
                  <a:gd name="connsiteX3" fmla="*/ 70199 w 70199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99" h="55015">
                    <a:moveTo>
                      <a:pt x="70199" y="0"/>
                    </a:moveTo>
                    <a:cubicBezTo>
                      <a:pt x="53086" y="5992"/>
                      <a:pt x="23090" y="11814"/>
                      <a:pt x="0" y="11729"/>
                    </a:cubicBezTo>
                    <a:lnTo>
                      <a:pt x="24946" y="55016"/>
                    </a:lnTo>
                    <a:cubicBezTo>
                      <a:pt x="36405" y="34933"/>
                      <a:pt x="56474" y="11814"/>
                      <a:pt x="70199" y="0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FBA8D4-E5E0-22A9-32DE-49A789FF0463}"/>
                  </a:ext>
                </a:extLst>
              </p:cNvPr>
              <p:cNvSpPr/>
              <p:nvPr/>
            </p:nvSpPr>
            <p:spPr>
              <a:xfrm>
                <a:off x="10693311" y="2326810"/>
                <a:ext cx="87331" cy="97542"/>
              </a:xfrm>
              <a:custGeom>
                <a:avLst/>
                <a:gdLst>
                  <a:gd name="connsiteX0" fmla="*/ 12691 w 87331"/>
                  <a:gd name="connsiteY0" fmla="*/ 82434 h 97542"/>
                  <a:gd name="connsiteX1" fmla="*/ 10668 w 87331"/>
                  <a:gd name="connsiteY1" fmla="*/ 91884 h 97542"/>
                  <a:gd name="connsiteX2" fmla="*/ 17075 w 87331"/>
                  <a:gd name="connsiteY2" fmla="*/ 97622 h 97542"/>
                  <a:gd name="connsiteX3" fmla="*/ 25167 w 87331"/>
                  <a:gd name="connsiteY3" fmla="*/ 91547 h 97542"/>
                  <a:gd name="connsiteX4" fmla="*/ 33597 w 87331"/>
                  <a:gd name="connsiteY4" fmla="*/ 57458 h 97542"/>
                  <a:gd name="connsiteX5" fmla="*/ 40340 w 87331"/>
                  <a:gd name="connsiteY5" fmla="*/ 29444 h 97542"/>
                  <a:gd name="connsiteX6" fmla="*/ 52479 w 87331"/>
                  <a:gd name="connsiteY6" fmla="*/ 11893 h 97542"/>
                  <a:gd name="connsiteX7" fmla="*/ 69675 w 87331"/>
                  <a:gd name="connsiteY7" fmla="*/ 4805 h 97542"/>
                  <a:gd name="connsiteX8" fmla="*/ 78780 w 87331"/>
                  <a:gd name="connsiteY8" fmla="*/ 7505 h 97542"/>
                  <a:gd name="connsiteX9" fmla="*/ 67653 w 87331"/>
                  <a:gd name="connsiteY9" fmla="*/ 19319 h 97542"/>
                  <a:gd name="connsiteX10" fmla="*/ 75745 w 87331"/>
                  <a:gd name="connsiteY10" fmla="*/ 26744 h 97542"/>
                  <a:gd name="connsiteX11" fmla="*/ 87546 w 87331"/>
                  <a:gd name="connsiteY11" fmla="*/ 13918 h 97542"/>
                  <a:gd name="connsiteX12" fmla="*/ 69675 w 87331"/>
                  <a:gd name="connsiteY12" fmla="*/ 80 h 97542"/>
                  <a:gd name="connsiteX13" fmla="*/ 42364 w 87331"/>
                  <a:gd name="connsiteY13" fmla="*/ 16618 h 97542"/>
                  <a:gd name="connsiteX14" fmla="*/ 22469 w 87331"/>
                  <a:gd name="connsiteY14" fmla="*/ 80 h 97542"/>
                  <a:gd name="connsiteX15" fmla="*/ 6622 w 87331"/>
                  <a:gd name="connsiteY15" fmla="*/ 12231 h 97542"/>
                  <a:gd name="connsiteX16" fmla="*/ 215 w 87331"/>
                  <a:gd name="connsiteY16" fmla="*/ 33157 h 97542"/>
                  <a:gd name="connsiteX17" fmla="*/ 2576 w 87331"/>
                  <a:gd name="connsiteY17" fmla="*/ 35519 h 97542"/>
                  <a:gd name="connsiteX18" fmla="*/ 6285 w 87331"/>
                  <a:gd name="connsiteY18" fmla="*/ 30456 h 97542"/>
                  <a:gd name="connsiteX19" fmla="*/ 22132 w 87331"/>
                  <a:gd name="connsiteY19" fmla="*/ 4805 h 97542"/>
                  <a:gd name="connsiteX20" fmla="*/ 28539 w 87331"/>
                  <a:gd name="connsiteY20" fmla="*/ 14593 h 97542"/>
                  <a:gd name="connsiteX21" fmla="*/ 25167 w 87331"/>
                  <a:gd name="connsiteY21" fmla="*/ 3281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91" y="82434"/>
                    </a:moveTo>
                    <a:cubicBezTo>
                      <a:pt x="12017" y="85809"/>
                      <a:pt x="10668" y="90872"/>
                      <a:pt x="10668" y="91884"/>
                    </a:cubicBezTo>
                    <a:cubicBezTo>
                      <a:pt x="10668" y="95597"/>
                      <a:pt x="13703" y="97622"/>
                      <a:pt x="17075" y="97622"/>
                    </a:cubicBezTo>
                    <a:cubicBezTo>
                      <a:pt x="19772" y="97622"/>
                      <a:pt x="23481" y="95935"/>
                      <a:pt x="25167" y="91547"/>
                    </a:cubicBezTo>
                    <a:cubicBezTo>
                      <a:pt x="25504" y="90872"/>
                      <a:pt x="32585" y="61508"/>
                      <a:pt x="33597" y="57458"/>
                    </a:cubicBezTo>
                    <a:cubicBezTo>
                      <a:pt x="35283" y="50370"/>
                      <a:pt x="39329" y="35519"/>
                      <a:pt x="40340" y="29444"/>
                    </a:cubicBezTo>
                    <a:cubicBezTo>
                      <a:pt x="41352" y="26744"/>
                      <a:pt x="47421" y="16618"/>
                      <a:pt x="52479" y="11893"/>
                    </a:cubicBezTo>
                    <a:cubicBezTo>
                      <a:pt x="54165" y="10543"/>
                      <a:pt x="60572" y="4805"/>
                      <a:pt x="69675" y="4805"/>
                    </a:cubicBezTo>
                    <a:cubicBezTo>
                      <a:pt x="75408" y="4805"/>
                      <a:pt x="78443" y="7505"/>
                      <a:pt x="78780" y="7505"/>
                    </a:cubicBezTo>
                    <a:cubicBezTo>
                      <a:pt x="72373" y="8518"/>
                      <a:pt x="67653" y="13581"/>
                      <a:pt x="67653" y="19319"/>
                    </a:cubicBezTo>
                    <a:cubicBezTo>
                      <a:pt x="67653" y="22693"/>
                      <a:pt x="70013" y="26744"/>
                      <a:pt x="75745" y="26744"/>
                    </a:cubicBezTo>
                    <a:cubicBezTo>
                      <a:pt x="81477" y="26744"/>
                      <a:pt x="87546" y="21681"/>
                      <a:pt x="87546" y="13918"/>
                    </a:cubicBezTo>
                    <a:cubicBezTo>
                      <a:pt x="87546" y="6493"/>
                      <a:pt x="80803" y="80"/>
                      <a:pt x="69675" y="80"/>
                    </a:cubicBezTo>
                    <a:cubicBezTo>
                      <a:pt x="55851" y="80"/>
                      <a:pt x="46410" y="10543"/>
                      <a:pt x="42364" y="16618"/>
                    </a:cubicBezTo>
                    <a:cubicBezTo>
                      <a:pt x="40340" y="6830"/>
                      <a:pt x="32585" y="80"/>
                      <a:pt x="22469" y="80"/>
                    </a:cubicBezTo>
                    <a:cubicBezTo>
                      <a:pt x="12691" y="80"/>
                      <a:pt x="8645" y="8518"/>
                      <a:pt x="6622" y="12231"/>
                    </a:cubicBezTo>
                    <a:cubicBezTo>
                      <a:pt x="2913" y="19656"/>
                      <a:pt x="215" y="32482"/>
                      <a:pt x="215" y="33157"/>
                    </a:cubicBezTo>
                    <a:cubicBezTo>
                      <a:pt x="215" y="35519"/>
                      <a:pt x="2238" y="35519"/>
                      <a:pt x="2576" y="35519"/>
                    </a:cubicBezTo>
                    <a:cubicBezTo>
                      <a:pt x="4936" y="35519"/>
                      <a:pt x="4936" y="35182"/>
                      <a:pt x="6285" y="30456"/>
                    </a:cubicBezTo>
                    <a:cubicBezTo>
                      <a:pt x="9994" y="15268"/>
                      <a:pt x="14377" y="4805"/>
                      <a:pt x="22132" y="4805"/>
                    </a:cubicBezTo>
                    <a:cubicBezTo>
                      <a:pt x="25504" y="4805"/>
                      <a:pt x="28539" y="6493"/>
                      <a:pt x="28539" y="14593"/>
                    </a:cubicBezTo>
                    <a:cubicBezTo>
                      <a:pt x="28539" y="19319"/>
                      <a:pt x="27864" y="21681"/>
                      <a:pt x="25167" y="32819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DC39B0F-5B9A-1EE5-27BA-FBDEE23488E4}"/>
              </a:ext>
            </a:extLst>
          </p:cNvPr>
          <p:cNvGrpSpPr/>
          <p:nvPr/>
        </p:nvGrpSpPr>
        <p:grpSpPr>
          <a:xfrm>
            <a:off x="9122036" y="2074055"/>
            <a:ext cx="963100" cy="1848737"/>
            <a:chOff x="9122036" y="2074055"/>
            <a:chExt cx="963100" cy="1848737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0B7C962-87EB-74BE-2FC1-62D5EF709937}"/>
                </a:ext>
              </a:extLst>
            </p:cNvPr>
            <p:cNvGrpSpPr/>
            <p:nvPr/>
          </p:nvGrpSpPr>
          <p:grpSpPr>
            <a:xfrm>
              <a:off x="9122036" y="2074055"/>
              <a:ext cx="963100" cy="1848737"/>
              <a:chOff x="9122036" y="2074055"/>
              <a:chExt cx="963100" cy="1848737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DE33757D-80DC-B0F8-34F8-814FEC34BE17}"/>
                  </a:ext>
                </a:extLst>
              </p:cNvPr>
              <p:cNvSpPr/>
              <p:nvPr/>
            </p:nvSpPr>
            <p:spPr>
              <a:xfrm flipV="1">
                <a:off x="9408741" y="2074055"/>
                <a:ext cx="676395" cy="677065"/>
              </a:xfrm>
              <a:custGeom>
                <a:avLst/>
                <a:gdLst>
                  <a:gd name="connsiteX0" fmla="*/ 822860 w 822733"/>
                  <a:gd name="connsiteY0" fmla="*/ 411720 h 823548"/>
                  <a:gd name="connsiteX1" fmla="*/ 411494 w 822733"/>
                  <a:gd name="connsiteY1" fmla="*/ 823499 h 823548"/>
                  <a:gd name="connsiteX2" fmla="*/ 127 w 822733"/>
                  <a:gd name="connsiteY2" fmla="*/ 411720 h 823548"/>
                  <a:gd name="connsiteX3" fmla="*/ 411494 w 822733"/>
                  <a:gd name="connsiteY3" fmla="*/ -50 h 823548"/>
                  <a:gd name="connsiteX4" fmla="*/ 822860 w 822733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548">
                    <a:moveTo>
                      <a:pt x="822860" y="411720"/>
                    </a:moveTo>
                    <a:cubicBezTo>
                      <a:pt x="822860" y="639123"/>
                      <a:pt x="638674" y="823499"/>
                      <a:pt x="411494" y="823499"/>
                    </a:cubicBezTo>
                    <a:cubicBezTo>
                      <a:pt x="184316" y="823499"/>
                      <a:pt x="127" y="639123"/>
                      <a:pt x="127" y="411720"/>
                    </a:cubicBezTo>
                    <a:cubicBezTo>
                      <a:pt x="127" y="184320"/>
                      <a:pt x="184316" y="-50"/>
                      <a:pt x="411494" y="-50"/>
                    </a:cubicBezTo>
                    <a:cubicBezTo>
                      <a:pt x="638674" y="-50"/>
                      <a:pt x="822860" y="184320"/>
                      <a:pt x="822860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EA2D84F-CA9E-62FD-104D-063A7D6E9260}"/>
                  </a:ext>
                </a:extLst>
              </p:cNvPr>
              <p:cNvSpPr/>
              <p:nvPr/>
            </p:nvSpPr>
            <p:spPr>
              <a:xfrm>
                <a:off x="9729263" y="2394902"/>
                <a:ext cx="35340" cy="35379"/>
              </a:xfrm>
              <a:custGeom>
                <a:avLst/>
                <a:gdLst>
                  <a:gd name="connsiteX0" fmla="*/ 42987 w 42986"/>
                  <a:gd name="connsiteY0" fmla="*/ 21517 h 43033"/>
                  <a:gd name="connsiteX1" fmla="*/ 21494 w 42986"/>
                  <a:gd name="connsiteY1" fmla="*/ 0 h 43033"/>
                  <a:gd name="connsiteX2" fmla="*/ 0 w 42986"/>
                  <a:gd name="connsiteY2" fmla="*/ 21517 h 43033"/>
                  <a:gd name="connsiteX3" fmla="*/ 21494 w 42986"/>
                  <a:gd name="connsiteY3" fmla="*/ 43034 h 43033"/>
                  <a:gd name="connsiteX4" fmla="*/ 42987 w 42986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6" h="43033">
                    <a:moveTo>
                      <a:pt x="42987" y="21517"/>
                    </a:moveTo>
                    <a:cubicBezTo>
                      <a:pt x="42987" y="9619"/>
                      <a:pt x="33384" y="0"/>
                      <a:pt x="21494" y="0"/>
                    </a:cubicBezTo>
                    <a:cubicBezTo>
                      <a:pt x="9625" y="0"/>
                      <a:pt x="0" y="9619"/>
                      <a:pt x="0" y="21517"/>
                    </a:cubicBezTo>
                    <a:cubicBezTo>
                      <a:pt x="0" y="33415"/>
                      <a:pt x="9625" y="43034"/>
                      <a:pt x="21494" y="43034"/>
                    </a:cubicBezTo>
                    <a:cubicBezTo>
                      <a:pt x="33384" y="43034"/>
                      <a:pt x="42987" y="33415"/>
                      <a:pt x="42987" y="21517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97A5B6B-1343-709E-09A5-E406586FC123}"/>
                  </a:ext>
                </a:extLst>
              </p:cNvPr>
              <p:cNvSpPr/>
              <p:nvPr/>
            </p:nvSpPr>
            <p:spPr>
              <a:xfrm flipV="1">
                <a:off x="9789630" y="2268023"/>
                <a:ext cx="207492" cy="119873"/>
              </a:xfrm>
              <a:custGeom>
                <a:avLst/>
                <a:gdLst>
                  <a:gd name="connsiteX0" fmla="*/ 127 w 252383"/>
                  <a:gd name="connsiteY0" fmla="*/ -59 h 145807"/>
                  <a:gd name="connsiteX1" fmla="*/ 252510 w 252383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3" h="145807">
                    <a:moveTo>
                      <a:pt x="127" y="-59"/>
                    </a:moveTo>
                    <a:lnTo>
                      <a:pt x="252510" y="1457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3E4C2E6-4BBB-3E68-70A0-8F79C36E81C5}"/>
                  </a:ext>
                </a:extLst>
              </p:cNvPr>
              <p:cNvSpPr/>
              <p:nvPr/>
            </p:nvSpPr>
            <p:spPr>
              <a:xfrm>
                <a:off x="9808902" y="2240878"/>
                <a:ext cx="71798" cy="80192"/>
              </a:xfrm>
              <a:custGeom>
                <a:avLst/>
                <a:gdLst>
                  <a:gd name="connsiteX0" fmla="*/ 12641 w 87331"/>
                  <a:gd name="connsiteY0" fmla="*/ 82384 h 97542"/>
                  <a:gd name="connsiteX1" fmla="*/ 10618 w 87331"/>
                  <a:gd name="connsiteY1" fmla="*/ 91835 h 97542"/>
                  <a:gd name="connsiteX2" fmla="*/ 17025 w 87331"/>
                  <a:gd name="connsiteY2" fmla="*/ 97572 h 97542"/>
                  <a:gd name="connsiteX3" fmla="*/ 25117 w 87331"/>
                  <a:gd name="connsiteY3" fmla="*/ 91497 h 97542"/>
                  <a:gd name="connsiteX4" fmla="*/ 33547 w 87331"/>
                  <a:gd name="connsiteY4" fmla="*/ 57408 h 97542"/>
                  <a:gd name="connsiteX5" fmla="*/ 40291 w 87331"/>
                  <a:gd name="connsiteY5" fmla="*/ 29394 h 97542"/>
                  <a:gd name="connsiteX6" fmla="*/ 52429 w 87331"/>
                  <a:gd name="connsiteY6" fmla="*/ 11843 h 97542"/>
                  <a:gd name="connsiteX7" fmla="*/ 69626 w 87331"/>
                  <a:gd name="connsiteY7" fmla="*/ 4755 h 97542"/>
                  <a:gd name="connsiteX8" fmla="*/ 78730 w 87331"/>
                  <a:gd name="connsiteY8" fmla="*/ 7456 h 97542"/>
                  <a:gd name="connsiteX9" fmla="*/ 67603 w 87331"/>
                  <a:gd name="connsiteY9" fmla="*/ 19269 h 97542"/>
                  <a:gd name="connsiteX10" fmla="*/ 75695 w 87331"/>
                  <a:gd name="connsiteY10" fmla="*/ 26694 h 97542"/>
                  <a:gd name="connsiteX11" fmla="*/ 87497 w 87331"/>
                  <a:gd name="connsiteY11" fmla="*/ 13868 h 97542"/>
                  <a:gd name="connsiteX12" fmla="*/ 69626 w 87331"/>
                  <a:gd name="connsiteY12" fmla="*/ 30 h 97542"/>
                  <a:gd name="connsiteX13" fmla="*/ 42314 w 87331"/>
                  <a:gd name="connsiteY13" fmla="*/ 16569 h 97542"/>
                  <a:gd name="connsiteX14" fmla="*/ 22420 w 87331"/>
                  <a:gd name="connsiteY14" fmla="*/ 30 h 97542"/>
                  <a:gd name="connsiteX15" fmla="*/ 6572 w 87331"/>
                  <a:gd name="connsiteY15" fmla="*/ 12181 h 97542"/>
                  <a:gd name="connsiteX16" fmla="*/ 166 w 87331"/>
                  <a:gd name="connsiteY16" fmla="*/ 33107 h 97542"/>
                  <a:gd name="connsiteX17" fmla="*/ 2526 w 87331"/>
                  <a:gd name="connsiteY17" fmla="*/ 35469 h 97542"/>
                  <a:gd name="connsiteX18" fmla="*/ 6235 w 87331"/>
                  <a:gd name="connsiteY18" fmla="*/ 30407 h 97542"/>
                  <a:gd name="connsiteX19" fmla="*/ 22083 w 87331"/>
                  <a:gd name="connsiteY19" fmla="*/ 4755 h 97542"/>
                  <a:gd name="connsiteX20" fmla="*/ 28489 w 87331"/>
                  <a:gd name="connsiteY20" fmla="*/ 14543 h 97542"/>
                  <a:gd name="connsiteX21" fmla="*/ 2511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641" y="82384"/>
                    </a:moveTo>
                    <a:cubicBezTo>
                      <a:pt x="11967" y="85759"/>
                      <a:pt x="10618" y="90822"/>
                      <a:pt x="10618" y="91835"/>
                    </a:cubicBezTo>
                    <a:cubicBezTo>
                      <a:pt x="10618" y="95547"/>
                      <a:pt x="13653" y="97572"/>
                      <a:pt x="17025" y="97572"/>
                    </a:cubicBezTo>
                    <a:cubicBezTo>
                      <a:pt x="19722" y="97572"/>
                      <a:pt x="23431" y="95885"/>
                      <a:pt x="25117" y="91497"/>
                    </a:cubicBezTo>
                    <a:cubicBezTo>
                      <a:pt x="25454" y="90822"/>
                      <a:pt x="32535" y="61458"/>
                      <a:pt x="33547" y="57408"/>
                    </a:cubicBezTo>
                    <a:cubicBezTo>
                      <a:pt x="35233" y="50320"/>
                      <a:pt x="39279" y="35469"/>
                      <a:pt x="40291" y="29394"/>
                    </a:cubicBezTo>
                    <a:cubicBezTo>
                      <a:pt x="41302" y="26694"/>
                      <a:pt x="47372" y="16569"/>
                      <a:pt x="52429" y="11843"/>
                    </a:cubicBezTo>
                    <a:cubicBezTo>
                      <a:pt x="54115" y="10493"/>
                      <a:pt x="60522" y="4755"/>
                      <a:pt x="69626" y="4755"/>
                    </a:cubicBezTo>
                    <a:cubicBezTo>
                      <a:pt x="75358" y="4755"/>
                      <a:pt x="78393" y="7456"/>
                      <a:pt x="78730" y="7456"/>
                    </a:cubicBezTo>
                    <a:cubicBezTo>
                      <a:pt x="72323" y="8468"/>
                      <a:pt x="67603" y="13531"/>
                      <a:pt x="67603" y="19269"/>
                    </a:cubicBezTo>
                    <a:cubicBezTo>
                      <a:pt x="67603" y="22644"/>
                      <a:pt x="69963" y="26694"/>
                      <a:pt x="75695" y="26694"/>
                    </a:cubicBezTo>
                    <a:cubicBezTo>
                      <a:pt x="81427" y="26694"/>
                      <a:pt x="87497" y="21631"/>
                      <a:pt x="87497" y="13868"/>
                    </a:cubicBezTo>
                    <a:cubicBezTo>
                      <a:pt x="87497" y="6443"/>
                      <a:pt x="80753" y="30"/>
                      <a:pt x="69626" y="30"/>
                    </a:cubicBezTo>
                    <a:cubicBezTo>
                      <a:pt x="55801" y="30"/>
                      <a:pt x="46360" y="10493"/>
                      <a:pt x="42314" y="16569"/>
                    </a:cubicBezTo>
                    <a:cubicBezTo>
                      <a:pt x="40291" y="6780"/>
                      <a:pt x="32535" y="30"/>
                      <a:pt x="22420" y="30"/>
                    </a:cubicBezTo>
                    <a:cubicBezTo>
                      <a:pt x="12641" y="30"/>
                      <a:pt x="8595" y="8468"/>
                      <a:pt x="6572" y="12181"/>
                    </a:cubicBezTo>
                    <a:cubicBezTo>
                      <a:pt x="2863" y="19606"/>
                      <a:pt x="166" y="32432"/>
                      <a:pt x="166" y="33107"/>
                    </a:cubicBezTo>
                    <a:cubicBezTo>
                      <a:pt x="166" y="35469"/>
                      <a:pt x="2189" y="35469"/>
                      <a:pt x="2526" y="35469"/>
                    </a:cubicBezTo>
                    <a:cubicBezTo>
                      <a:pt x="4886" y="35469"/>
                      <a:pt x="4886" y="35132"/>
                      <a:pt x="6235" y="30407"/>
                    </a:cubicBezTo>
                    <a:cubicBezTo>
                      <a:pt x="9944" y="15219"/>
                      <a:pt x="14327" y="4755"/>
                      <a:pt x="22083" y="4755"/>
                    </a:cubicBezTo>
                    <a:cubicBezTo>
                      <a:pt x="25454" y="4755"/>
                      <a:pt x="28489" y="6443"/>
                      <a:pt x="28489" y="14543"/>
                    </a:cubicBezTo>
                    <a:cubicBezTo>
                      <a:pt x="28489" y="19269"/>
                      <a:pt x="27815" y="21631"/>
                      <a:pt x="25117" y="32769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680B0CF-16C7-96EA-3D0E-E4D09911E6FF}"/>
                  </a:ext>
                </a:extLst>
              </p:cNvPr>
              <p:cNvSpPr/>
              <p:nvPr/>
            </p:nvSpPr>
            <p:spPr>
              <a:xfrm>
                <a:off x="9192024" y="3742269"/>
                <a:ext cx="92311" cy="112658"/>
              </a:xfrm>
              <a:custGeom>
                <a:avLst/>
                <a:gdLst>
                  <a:gd name="connsiteX0" fmla="*/ 16653 w 112282"/>
                  <a:gd name="connsiteY0" fmla="*/ 121621 h 137031"/>
                  <a:gd name="connsiteX1" fmla="*/ 4852 w 112282"/>
                  <a:gd name="connsiteY1" fmla="*/ 130396 h 137031"/>
                  <a:gd name="connsiteX2" fmla="*/ 131 w 112282"/>
                  <a:gd name="connsiteY2" fmla="*/ 134446 h 137031"/>
                  <a:gd name="connsiteX3" fmla="*/ 2829 w 112282"/>
                  <a:gd name="connsiteY3" fmla="*/ 137146 h 137031"/>
                  <a:gd name="connsiteX4" fmla="*/ 20700 w 112282"/>
                  <a:gd name="connsiteY4" fmla="*/ 136471 h 137031"/>
                  <a:gd name="connsiteX5" fmla="*/ 42279 w 112282"/>
                  <a:gd name="connsiteY5" fmla="*/ 137146 h 137031"/>
                  <a:gd name="connsiteX6" fmla="*/ 45989 w 112282"/>
                  <a:gd name="connsiteY6" fmla="*/ 132759 h 137031"/>
                  <a:gd name="connsiteX7" fmla="*/ 40931 w 112282"/>
                  <a:gd name="connsiteY7" fmla="*/ 130396 h 137031"/>
                  <a:gd name="connsiteX8" fmla="*/ 30141 w 112282"/>
                  <a:gd name="connsiteY8" fmla="*/ 127021 h 137031"/>
                  <a:gd name="connsiteX9" fmla="*/ 40594 w 112282"/>
                  <a:gd name="connsiteY9" fmla="*/ 83819 h 137031"/>
                  <a:gd name="connsiteX10" fmla="*/ 60488 w 112282"/>
                  <a:gd name="connsiteY10" fmla="*/ 97657 h 137031"/>
                  <a:gd name="connsiteX11" fmla="*/ 112414 w 112282"/>
                  <a:gd name="connsiteY11" fmla="*/ 34541 h 137031"/>
                  <a:gd name="connsiteX12" fmla="*/ 83753 w 112282"/>
                  <a:gd name="connsiteY12" fmla="*/ 115 h 137031"/>
                  <a:gd name="connsiteX13" fmla="*/ 55430 w 112282"/>
                  <a:gd name="connsiteY13" fmla="*/ 16315 h 137031"/>
                  <a:gd name="connsiteX14" fmla="*/ 36210 w 112282"/>
                  <a:gd name="connsiteY14" fmla="*/ 115 h 137031"/>
                  <a:gd name="connsiteX15" fmla="*/ 20362 w 112282"/>
                  <a:gd name="connsiteY15" fmla="*/ 12265 h 137031"/>
                  <a:gd name="connsiteX16" fmla="*/ 13619 w 112282"/>
                  <a:gd name="connsiteY16" fmla="*/ 33191 h 137031"/>
                  <a:gd name="connsiteX17" fmla="*/ 15979 w 112282"/>
                  <a:gd name="connsiteY17" fmla="*/ 35554 h 137031"/>
                  <a:gd name="connsiteX18" fmla="*/ 19688 w 112282"/>
                  <a:gd name="connsiteY18" fmla="*/ 30491 h 137031"/>
                  <a:gd name="connsiteX19" fmla="*/ 35536 w 112282"/>
                  <a:gd name="connsiteY19" fmla="*/ 4840 h 137031"/>
                  <a:gd name="connsiteX20" fmla="*/ 42279 w 112282"/>
                  <a:gd name="connsiteY20" fmla="*/ 14628 h 137031"/>
                  <a:gd name="connsiteX21" fmla="*/ 40594 w 112282"/>
                  <a:gd name="connsiteY21" fmla="*/ 25766 h 137031"/>
                  <a:gd name="connsiteX22" fmla="*/ 54418 w 112282"/>
                  <a:gd name="connsiteY22" fmla="*/ 28128 h 137031"/>
                  <a:gd name="connsiteX23" fmla="*/ 65545 w 112282"/>
                  <a:gd name="connsiteY23" fmla="*/ 12940 h 137031"/>
                  <a:gd name="connsiteX24" fmla="*/ 83079 w 112282"/>
                  <a:gd name="connsiteY24" fmla="*/ 4840 h 137031"/>
                  <a:gd name="connsiteX25" fmla="*/ 96904 w 112282"/>
                  <a:gd name="connsiteY25" fmla="*/ 25091 h 137031"/>
                  <a:gd name="connsiteX26" fmla="*/ 85777 w 112282"/>
                  <a:gd name="connsiteY26" fmla="*/ 70656 h 137031"/>
                  <a:gd name="connsiteX27" fmla="*/ 60150 w 112282"/>
                  <a:gd name="connsiteY27" fmla="*/ 92932 h 137031"/>
                  <a:gd name="connsiteX28" fmla="*/ 43291 w 112282"/>
                  <a:gd name="connsiteY28" fmla="*/ 73693 h 137031"/>
                  <a:gd name="connsiteX29" fmla="*/ 43965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21"/>
                    </a:moveTo>
                    <a:cubicBezTo>
                      <a:pt x="14968" y="129046"/>
                      <a:pt x="14293" y="130396"/>
                      <a:pt x="4852" y="130396"/>
                    </a:cubicBezTo>
                    <a:cubicBezTo>
                      <a:pt x="2492" y="130396"/>
                      <a:pt x="131" y="130396"/>
                      <a:pt x="131" y="134446"/>
                    </a:cubicBezTo>
                    <a:cubicBezTo>
                      <a:pt x="131" y="136134"/>
                      <a:pt x="1143" y="137146"/>
                      <a:pt x="2829" y="137146"/>
                    </a:cubicBezTo>
                    <a:cubicBezTo>
                      <a:pt x="8561" y="137146"/>
                      <a:pt x="14968" y="136471"/>
                      <a:pt x="20700" y="136471"/>
                    </a:cubicBezTo>
                    <a:cubicBezTo>
                      <a:pt x="28118" y="136471"/>
                      <a:pt x="35199" y="137146"/>
                      <a:pt x="42279" y="137146"/>
                    </a:cubicBezTo>
                    <a:cubicBezTo>
                      <a:pt x="43291" y="137146"/>
                      <a:pt x="45989" y="137146"/>
                      <a:pt x="45989" y="132759"/>
                    </a:cubicBezTo>
                    <a:cubicBezTo>
                      <a:pt x="45989" y="130396"/>
                      <a:pt x="43965" y="130396"/>
                      <a:pt x="40931" y="130396"/>
                    </a:cubicBezTo>
                    <a:cubicBezTo>
                      <a:pt x="30141" y="130396"/>
                      <a:pt x="30141" y="129046"/>
                      <a:pt x="30141" y="127021"/>
                    </a:cubicBezTo>
                    <a:cubicBezTo>
                      <a:pt x="30141" y="124321"/>
                      <a:pt x="39245" y="89219"/>
                      <a:pt x="40594" y="83819"/>
                    </a:cubicBezTo>
                    <a:cubicBezTo>
                      <a:pt x="43291" y="90232"/>
                      <a:pt x="49360" y="97657"/>
                      <a:pt x="60488" y="97657"/>
                    </a:cubicBezTo>
                    <a:cubicBezTo>
                      <a:pt x="85439" y="97657"/>
                      <a:pt x="112414" y="66268"/>
                      <a:pt x="112414" y="34541"/>
                    </a:cubicBezTo>
                    <a:cubicBezTo>
                      <a:pt x="112414" y="14290"/>
                      <a:pt x="99938" y="115"/>
                      <a:pt x="83753" y="115"/>
                    </a:cubicBezTo>
                    <a:cubicBezTo>
                      <a:pt x="72963" y="115"/>
                      <a:pt x="62511" y="7877"/>
                      <a:pt x="55430" y="16315"/>
                    </a:cubicBezTo>
                    <a:cubicBezTo>
                      <a:pt x="53407" y="4503"/>
                      <a:pt x="43965" y="115"/>
                      <a:pt x="36210" y="115"/>
                    </a:cubicBezTo>
                    <a:cubicBezTo>
                      <a:pt x="26095" y="115"/>
                      <a:pt x="22048" y="8553"/>
                      <a:pt x="20362" y="12265"/>
                    </a:cubicBezTo>
                    <a:cubicBezTo>
                      <a:pt x="16316" y="19691"/>
                      <a:pt x="13619" y="32516"/>
                      <a:pt x="13619" y="33191"/>
                    </a:cubicBezTo>
                    <a:cubicBezTo>
                      <a:pt x="13619" y="35554"/>
                      <a:pt x="15642" y="35554"/>
                      <a:pt x="15979" y="35554"/>
                    </a:cubicBezTo>
                    <a:cubicBezTo>
                      <a:pt x="18339" y="35554"/>
                      <a:pt x="18339" y="35216"/>
                      <a:pt x="19688" y="30491"/>
                    </a:cubicBezTo>
                    <a:cubicBezTo>
                      <a:pt x="23397" y="15303"/>
                      <a:pt x="27781" y="4840"/>
                      <a:pt x="35536" y="4840"/>
                    </a:cubicBezTo>
                    <a:cubicBezTo>
                      <a:pt x="39245" y="4840"/>
                      <a:pt x="42279" y="6527"/>
                      <a:pt x="42279" y="14628"/>
                    </a:cubicBezTo>
                    <a:cubicBezTo>
                      <a:pt x="42279" y="19691"/>
                      <a:pt x="41605" y="22053"/>
                      <a:pt x="40594" y="25766"/>
                    </a:cubicBezTo>
                    <a:close/>
                    <a:moveTo>
                      <a:pt x="54418" y="28128"/>
                    </a:moveTo>
                    <a:cubicBezTo>
                      <a:pt x="55767" y="22391"/>
                      <a:pt x="61836" y="16315"/>
                      <a:pt x="65545" y="12940"/>
                    </a:cubicBezTo>
                    <a:cubicBezTo>
                      <a:pt x="73301" y="6527"/>
                      <a:pt x="79370" y="4840"/>
                      <a:pt x="83079" y="4840"/>
                    </a:cubicBezTo>
                    <a:cubicBezTo>
                      <a:pt x="91509" y="4840"/>
                      <a:pt x="96904" y="12265"/>
                      <a:pt x="96904" y="25091"/>
                    </a:cubicBezTo>
                    <a:cubicBezTo>
                      <a:pt x="96904" y="37917"/>
                      <a:pt x="89823" y="62555"/>
                      <a:pt x="85777" y="70656"/>
                    </a:cubicBezTo>
                    <a:cubicBezTo>
                      <a:pt x="78358" y="85844"/>
                      <a:pt x="68243" y="92932"/>
                      <a:pt x="60150" y="92932"/>
                    </a:cubicBezTo>
                    <a:cubicBezTo>
                      <a:pt x="45989" y="92932"/>
                      <a:pt x="43291" y="75043"/>
                      <a:pt x="43291" y="73693"/>
                    </a:cubicBezTo>
                    <a:cubicBezTo>
                      <a:pt x="43291" y="73356"/>
                      <a:pt x="43291" y="73018"/>
                      <a:pt x="43965" y="7031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497713D-1BE8-C644-453D-7DCD15D7F05B}"/>
                  </a:ext>
                </a:extLst>
              </p:cNvPr>
              <p:cNvSpPr/>
              <p:nvPr/>
            </p:nvSpPr>
            <p:spPr>
              <a:xfrm flipV="1">
                <a:off x="9122036" y="2458237"/>
                <a:ext cx="606051" cy="1464555"/>
              </a:xfrm>
              <a:custGeom>
                <a:avLst/>
                <a:gdLst>
                  <a:gd name="connsiteX0" fmla="*/ 127 w 737171"/>
                  <a:gd name="connsiteY0" fmla="*/ 38 h 1781411"/>
                  <a:gd name="connsiteX1" fmla="*/ 737299 w 737171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1" h="1781411">
                    <a:moveTo>
                      <a:pt x="127" y="38"/>
                    </a:moveTo>
                    <a:lnTo>
                      <a:pt x="737299" y="1781449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6AF5356-1423-7E11-AE59-15B44A42A32E}"/>
                  </a:ext>
                </a:extLst>
              </p:cNvPr>
              <p:cNvSpPr/>
              <p:nvPr/>
            </p:nvSpPr>
            <p:spPr>
              <a:xfrm flipV="1">
                <a:off x="9535011" y="3053784"/>
                <a:ext cx="547144" cy="869007"/>
              </a:xfrm>
              <a:custGeom>
                <a:avLst/>
                <a:gdLst>
                  <a:gd name="connsiteX0" fmla="*/ 665646 w 665519"/>
                  <a:gd name="connsiteY0" fmla="*/ 72 h 1057017"/>
                  <a:gd name="connsiteX1" fmla="*/ 127 w 665519"/>
                  <a:gd name="connsiteY1" fmla="*/ 1057089 h 105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5519" h="1057017">
                    <a:moveTo>
                      <a:pt x="665646" y="72"/>
                    </a:moveTo>
                    <a:cubicBezTo>
                      <a:pt x="665646" y="472848"/>
                      <a:pt x="381062" y="899132"/>
                      <a:pt x="127" y="1057089"/>
                    </a:cubicBezTo>
                  </a:path>
                </a:pathLst>
              </a:custGeom>
              <a:noFill/>
              <a:ln w="12700" cap="flat">
                <a:solidFill>
                  <a:srgbClr val="6EBBD5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DDF23E09-935A-D688-E85B-DC5FC92DF893}"/>
                  </a:ext>
                </a:extLst>
              </p:cNvPr>
              <p:cNvSpPr/>
              <p:nvPr/>
            </p:nvSpPr>
            <p:spPr>
              <a:xfrm>
                <a:off x="9937767" y="3225775"/>
                <a:ext cx="92865" cy="159275"/>
              </a:xfrm>
              <a:custGeom>
                <a:avLst/>
                <a:gdLst>
                  <a:gd name="connsiteX0" fmla="*/ 83795 w 112957"/>
                  <a:gd name="connsiteY0" fmla="*/ 5488 h 193734"/>
                  <a:gd name="connsiteX1" fmla="*/ 84469 w 112957"/>
                  <a:gd name="connsiteY1" fmla="*/ 2451 h 193734"/>
                  <a:gd name="connsiteX2" fmla="*/ 81771 w 112957"/>
                  <a:gd name="connsiteY2" fmla="*/ 88 h 193734"/>
                  <a:gd name="connsiteX3" fmla="*/ 78400 w 112957"/>
                  <a:gd name="connsiteY3" fmla="*/ 4476 h 193734"/>
                  <a:gd name="connsiteX4" fmla="*/ 65924 w 112957"/>
                  <a:gd name="connsiteY4" fmla="*/ 54091 h 193734"/>
                  <a:gd name="connsiteX5" fmla="*/ 173 w 112957"/>
                  <a:gd name="connsiteY5" fmla="*/ 113156 h 193734"/>
                  <a:gd name="connsiteX6" fmla="*/ 41646 w 112957"/>
                  <a:gd name="connsiteY6" fmla="*/ 152308 h 193734"/>
                  <a:gd name="connsiteX7" fmla="*/ 36589 w 112957"/>
                  <a:gd name="connsiteY7" fmla="*/ 172559 h 193734"/>
                  <a:gd name="connsiteX8" fmla="*/ 31868 w 112957"/>
                  <a:gd name="connsiteY8" fmla="*/ 191460 h 193734"/>
                  <a:gd name="connsiteX9" fmla="*/ 34565 w 112957"/>
                  <a:gd name="connsiteY9" fmla="*/ 193823 h 193734"/>
                  <a:gd name="connsiteX10" fmla="*/ 36589 w 112957"/>
                  <a:gd name="connsiteY10" fmla="*/ 192810 h 193734"/>
                  <a:gd name="connsiteX11" fmla="*/ 38949 w 112957"/>
                  <a:gd name="connsiteY11" fmla="*/ 184372 h 193734"/>
                  <a:gd name="connsiteX12" fmla="*/ 47041 w 112957"/>
                  <a:gd name="connsiteY12" fmla="*/ 152308 h 193734"/>
                  <a:gd name="connsiteX13" fmla="*/ 113130 w 112957"/>
                  <a:gd name="connsiteY13" fmla="*/ 93243 h 193734"/>
                  <a:gd name="connsiteX14" fmla="*/ 71656 w 112957"/>
                  <a:gd name="connsiteY14" fmla="*/ 54091 h 193734"/>
                  <a:gd name="connsiteX15" fmla="*/ 42658 w 112957"/>
                  <a:gd name="connsiteY15" fmla="*/ 147583 h 193734"/>
                  <a:gd name="connsiteX16" fmla="*/ 14334 w 112957"/>
                  <a:gd name="connsiteY16" fmla="*/ 117881 h 193734"/>
                  <a:gd name="connsiteX17" fmla="*/ 64912 w 112957"/>
                  <a:gd name="connsiteY17" fmla="*/ 58816 h 193734"/>
                  <a:gd name="connsiteX18" fmla="*/ 70307 w 112957"/>
                  <a:gd name="connsiteY18" fmla="*/ 58816 h 193734"/>
                  <a:gd name="connsiteX19" fmla="*/ 98968 w 112957"/>
                  <a:gd name="connsiteY19" fmla="*/ 88518 h 193734"/>
                  <a:gd name="connsiteX20" fmla="*/ 48390 w 112957"/>
                  <a:gd name="connsiteY20" fmla="*/ 147583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95" y="5488"/>
                    </a:moveTo>
                    <a:cubicBezTo>
                      <a:pt x="83795" y="4814"/>
                      <a:pt x="84469" y="2451"/>
                      <a:pt x="84469" y="2451"/>
                    </a:cubicBezTo>
                    <a:cubicBezTo>
                      <a:pt x="84469" y="2113"/>
                      <a:pt x="84469" y="88"/>
                      <a:pt x="81771" y="88"/>
                    </a:cubicBezTo>
                    <a:cubicBezTo>
                      <a:pt x="79749" y="88"/>
                      <a:pt x="79411" y="763"/>
                      <a:pt x="78400" y="4476"/>
                    </a:cubicBezTo>
                    <a:lnTo>
                      <a:pt x="65924" y="54091"/>
                    </a:lnTo>
                    <a:cubicBezTo>
                      <a:pt x="31868" y="55441"/>
                      <a:pt x="173" y="83792"/>
                      <a:pt x="173" y="113156"/>
                    </a:cubicBezTo>
                    <a:cubicBezTo>
                      <a:pt x="173" y="133745"/>
                      <a:pt x="15346" y="150621"/>
                      <a:pt x="41646" y="152308"/>
                    </a:cubicBezTo>
                    <a:cubicBezTo>
                      <a:pt x="39960" y="158721"/>
                      <a:pt x="38275" y="165809"/>
                      <a:pt x="36589" y="172559"/>
                    </a:cubicBezTo>
                    <a:cubicBezTo>
                      <a:pt x="33891" y="182685"/>
                      <a:pt x="31868" y="190785"/>
                      <a:pt x="31868" y="191460"/>
                    </a:cubicBezTo>
                    <a:cubicBezTo>
                      <a:pt x="31868" y="193485"/>
                      <a:pt x="33554" y="193823"/>
                      <a:pt x="34565" y="193823"/>
                    </a:cubicBezTo>
                    <a:cubicBezTo>
                      <a:pt x="35577" y="193823"/>
                      <a:pt x="35914" y="193485"/>
                      <a:pt x="36589" y="192810"/>
                    </a:cubicBezTo>
                    <a:cubicBezTo>
                      <a:pt x="36926" y="192473"/>
                      <a:pt x="38275" y="187410"/>
                      <a:pt x="38949" y="184372"/>
                    </a:cubicBezTo>
                    <a:lnTo>
                      <a:pt x="47041" y="152308"/>
                    </a:lnTo>
                    <a:cubicBezTo>
                      <a:pt x="81771" y="150958"/>
                      <a:pt x="113130" y="121932"/>
                      <a:pt x="113130" y="93243"/>
                    </a:cubicBezTo>
                    <a:cubicBezTo>
                      <a:pt x="113130" y="76029"/>
                      <a:pt x="101665" y="56453"/>
                      <a:pt x="71656" y="54091"/>
                    </a:cubicBezTo>
                    <a:close/>
                    <a:moveTo>
                      <a:pt x="42658" y="147583"/>
                    </a:moveTo>
                    <a:cubicBezTo>
                      <a:pt x="29845" y="146908"/>
                      <a:pt x="14334" y="139145"/>
                      <a:pt x="14334" y="117881"/>
                    </a:cubicBezTo>
                    <a:cubicBezTo>
                      <a:pt x="14334" y="91893"/>
                      <a:pt x="32880" y="61854"/>
                      <a:pt x="64912" y="58816"/>
                    </a:cubicBezTo>
                    <a:close/>
                    <a:moveTo>
                      <a:pt x="70307" y="58816"/>
                    </a:moveTo>
                    <a:cubicBezTo>
                      <a:pt x="86829" y="59829"/>
                      <a:pt x="98968" y="69617"/>
                      <a:pt x="98968" y="88518"/>
                    </a:cubicBezTo>
                    <a:cubicBezTo>
                      <a:pt x="98968" y="114169"/>
                      <a:pt x="80423" y="144883"/>
                      <a:pt x="48390" y="147583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A9077D5-EA40-58A3-52E9-6AB6B087124C}"/>
                  </a:ext>
                </a:extLst>
              </p:cNvPr>
              <p:cNvSpPr/>
              <p:nvPr/>
            </p:nvSpPr>
            <p:spPr>
              <a:xfrm>
                <a:off x="9597991" y="2959438"/>
                <a:ext cx="83440" cy="116542"/>
              </a:xfrm>
              <a:custGeom>
                <a:avLst/>
                <a:gdLst>
                  <a:gd name="connsiteX0" fmla="*/ 828 w 101492"/>
                  <a:gd name="connsiteY0" fmla="*/ 132377 h 141756"/>
                  <a:gd name="connsiteX1" fmla="*/ 154 w 101492"/>
                  <a:gd name="connsiteY1" fmla="*/ 136090 h 141756"/>
                  <a:gd name="connsiteX2" fmla="*/ 6223 w 101492"/>
                  <a:gd name="connsiteY2" fmla="*/ 141827 h 141756"/>
                  <a:gd name="connsiteX3" fmla="*/ 13641 w 101492"/>
                  <a:gd name="connsiteY3" fmla="*/ 137102 h 141756"/>
                  <a:gd name="connsiteX4" fmla="*/ 27466 w 101492"/>
                  <a:gd name="connsiteY4" fmla="*/ 83100 h 141756"/>
                  <a:gd name="connsiteX5" fmla="*/ 48708 w 101492"/>
                  <a:gd name="connsiteY5" fmla="*/ 97613 h 141756"/>
                  <a:gd name="connsiteX6" fmla="*/ 101647 w 101492"/>
                  <a:gd name="connsiteY6" fmla="*/ 35172 h 141756"/>
                  <a:gd name="connsiteX7" fmla="*/ 71974 w 101492"/>
                  <a:gd name="connsiteY7" fmla="*/ 71 h 141756"/>
                  <a:gd name="connsiteX8" fmla="*/ 22071 w 101492"/>
                  <a:gd name="connsiteY8" fmla="*/ 47998 h 141756"/>
                  <a:gd name="connsiteX9" fmla="*/ 48708 w 101492"/>
                  <a:gd name="connsiteY9" fmla="*/ 92888 h 141756"/>
                  <a:gd name="connsiteX10" fmla="*/ 30163 w 101492"/>
                  <a:gd name="connsiteY10" fmla="*/ 73649 h 141756"/>
                  <a:gd name="connsiteX11" fmla="*/ 31849 w 101492"/>
                  <a:gd name="connsiteY11" fmla="*/ 65886 h 141756"/>
                  <a:gd name="connsiteX12" fmla="*/ 44662 w 101492"/>
                  <a:gd name="connsiteY12" fmla="*/ 25384 h 141756"/>
                  <a:gd name="connsiteX13" fmla="*/ 71300 w 101492"/>
                  <a:gd name="connsiteY13" fmla="*/ 4796 h 141756"/>
                  <a:gd name="connsiteX14" fmla="*/ 86136 w 101492"/>
                  <a:gd name="connsiteY14" fmla="*/ 26059 h 141756"/>
                  <a:gd name="connsiteX15" fmla="*/ 74335 w 101492"/>
                  <a:gd name="connsiteY15" fmla="*/ 72299 h 141756"/>
                  <a:gd name="connsiteX16" fmla="*/ 48708 w 101492"/>
                  <a:gd name="connsiteY16" fmla="*/ 92888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828" y="132377"/>
                    </a:moveTo>
                    <a:cubicBezTo>
                      <a:pt x="154" y="135077"/>
                      <a:pt x="154" y="135415"/>
                      <a:pt x="154" y="136090"/>
                    </a:cubicBezTo>
                    <a:cubicBezTo>
                      <a:pt x="154" y="139127"/>
                      <a:pt x="2514" y="141827"/>
                      <a:pt x="6223" y="141827"/>
                    </a:cubicBezTo>
                    <a:cubicBezTo>
                      <a:pt x="10606" y="141827"/>
                      <a:pt x="13304" y="137777"/>
                      <a:pt x="13641" y="137102"/>
                    </a:cubicBezTo>
                    <a:cubicBezTo>
                      <a:pt x="14990" y="135415"/>
                      <a:pt x="21734" y="106388"/>
                      <a:pt x="27466" y="83100"/>
                    </a:cubicBezTo>
                    <a:cubicBezTo>
                      <a:pt x="31849" y="91875"/>
                      <a:pt x="38593" y="97613"/>
                      <a:pt x="48708" y="97613"/>
                    </a:cubicBezTo>
                    <a:cubicBezTo>
                      <a:pt x="73997" y="97613"/>
                      <a:pt x="101647" y="67236"/>
                      <a:pt x="101647" y="35172"/>
                    </a:cubicBezTo>
                    <a:cubicBezTo>
                      <a:pt x="101647" y="12221"/>
                      <a:pt x="87485" y="71"/>
                      <a:pt x="71974" y="71"/>
                    </a:cubicBezTo>
                    <a:cubicBezTo>
                      <a:pt x="51069" y="71"/>
                      <a:pt x="28477" y="21672"/>
                      <a:pt x="22071" y="47998"/>
                    </a:cubicBezTo>
                    <a:close/>
                    <a:moveTo>
                      <a:pt x="48708" y="92888"/>
                    </a:moveTo>
                    <a:cubicBezTo>
                      <a:pt x="33535" y="92888"/>
                      <a:pt x="30163" y="75674"/>
                      <a:pt x="30163" y="73649"/>
                    </a:cubicBezTo>
                    <a:cubicBezTo>
                      <a:pt x="30163" y="72974"/>
                      <a:pt x="31175" y="68586"/>
                      <a:pt x="31849" y="65886"/>
                    </a:cubicBezTo>
                    <a:cubicBezTo>
                      <a:pt x="37919" y="41585"/>
                      <a:pt x="39941" y="33822"/>
                      <a:pt x="44662" y="25384"/>
                    </a:cubicBezTo>
                    <a:cubicBezTo>
                      <a:pt x="54103" y="9521"/>
                      <a:pt x="64893" y="4796"/>
                      <a:pt x="71300" y="4796"/>
                    </a:cubicBezTo>
                    <a:cubicBezTo>
                      <a:pt x="79392" y="4796"/>
                      <a:pt x="86136" y="11209"/>
                      <a:pt x="86136" y="26059"/>
                    </a:cubicBezTo>
                    <a:cubicBezTo>
                      <a:pt x="86136" y="37872"/>
                      <a:pt x="80067" y="61836"/>
                      <a:pt x="74335" y="72299"/>
                    </a:cubicBezTo>
                    <a:cubicBezTo>
                      <a:pt x="67254" y="86137"/>
                      <a:pt x="56801" y="92888"/>
                      <a:pt x="48708" y="92888"/>
                    </a:cubicBezTo>
                    <a:close/>
                  </a:path>
                </a:pathLst>
              </a:custGeom>
              <a:solidFill>
                <a:srgbClr val="6EBBD5">
                  <a:alpha val="8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6B309B4-C872-FF37-F435-80949DF5D99F}"/>
                </a:ext>
              </a:extLst>
            </p:cNvPr>
            <p:cNvSpPr/>
            <p:nvPr/>
          </p:nvSpPr>
          <p:spPr>
            <a:xfrm>
              <a:off x="9489416" y="3034915"/>
              <a:ext cx="58494" cy="39957"/>
            </a:xfrm>
            <a:custGeom>
              <a:avLst/>
              <a:gdLst>
                <a:gd name="connsiteX0" fmla="*/ 0 w 71149"/>
                <a:gd name="connsiteY0" fmla="*/ 0 h 48602"/>
                <a:gd name="connsiteX1" fmla="*/ 52008 w 71149"/>
                <a:gd name="connsiteY1" fmla="*/ 48602 h 48602"/>
                <a:gd name="connsiteX2" fmla="*/ 71149 w 71149"/>
                <a:gd name="connsiteY2" fmla="*/ 2363 h 48602"/>
                <a:gd name="connsiteX3" fmla="*/ 0 w 71149"/>
                <a:gd name="connsiteY3" fmla="*/ 0 h 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49" h="48602">
                  <a:moveTo>
                    <a:pt x="0" y="0"/>
                  </a:moveTo>
                  <a:cubicBezTo>
                    <a:pt x="15171" y="9874"/>
                    <a:pt x="38002" y="30209"/>
                    <a:pt x="52008" y="48602"/>
                  </a:cubicBezTo>
                  <a:lnTo>
                    <a:pt x="71149" y="2363"/>
                  </a:lnTo>
                  <a:cubicBezTo>
                    <a:pt x="48210" y="5487"/>
                    <a:pt x="17696" y="3713"/>
                    <a:pt x="0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0315267-5EB3-2CAB-FEDC-D2D258E77741}"/>
                </a:ext>
              </a:extLst>
            </p:cNvPr>
            <p:cNvSpPr/>
            <p:nvPr/>
          </p:nvSpPr>
          <p:spPr>
            <a:xfrm>
              <a:off x="9746933" y="2367361"/>
              <a:ext cx="57730" cy="45230"/>
            </a:xfrm>
            <a:custGeom>
              <a:avLst/>
              <a:gdLst>
                <a:gd name="connsiteX0" fmla="*/ 0 w 70220"/>
                <a:gd name="connsiteY0" fmla="*/ 55016 h 55015"/>
                <a:gd name="connsiteX1" fmla="*/ 70221 w 70220"/>
                <a:gd name="connsiteY1" fmla="*/ 43286 h 55015"/>
                <a:gd name="connsiteX2" fmla="*/ 45274 w 70220"/>
                <a:gd name="connsiteY2" fmla="*/ 0 h 55015"/>
                <a:gd name="connsiteX3" fmla="*/ 0 w 70220"/>
                <a:gd name="connsiteY3" fmla="*/ 55016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0" y="55016"/>
                  </a:moveTo>
                  <a:cubicBezTo>
                    <a:pt x="17026" y="49024"/>
                    <a:pt x="47044" y="43202"/>
                    <a:pt x="70221" y="43286"/>
                  </a:cubicBezTo>
                  <a:lnTo>
                    <a:pt x="45274" y="0"/>
                  </a:lnTo>
                  <a:cubicBezTo>
                    <a:pt x="33729" y="20082"/>
                    <a:pt x="13746" y="43202"/>
                    <a:pt x="0" y="55016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7A3A6CE-EC4B-8F2D-B8B6-5DFF3B8FCF27}"/>
                </a:ext>
              </a:extLst>
            </p:cNvPr>
            <p:cNvSpPr/>
            <p:nvPr/>
          </p:nvSpPr>
          <p:spPr>
            <a:xfrm>
              <a:off x="9982079" y="2243326"/>
              <a:ext cx="57730" cy="45230"/>
            </a:xfrm>
            <a:custGeom>
              <a:avLst/>
              <a:gdLst>
                <a:gd name="connsiteX0" fmla="*/ 70221 w 70220"/>
                <a:gd name="connsiteY0" fmla="*/ 0 h 55015"/>
                <a:gd name="connsiteX1" fmla="*/ 0 w 70220"/>
                <a:gd name="connsiteY1" fmla="*/ 11645 h 55015"/>
                <a:gd name="connsiteX2" fmla="*/ 25032 w 70220"/>
                <a:gd name="connsiteY2" fmla="*/ 55016 h 55015"/>
                <a:gd name="connsiteX3" fmla="*/ 70221 w 70220"/>
                <a:gd name="connsiteY3" fmla="*/ 0 h 5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20" h="55015">
                  <a:moveTo>
                    <a:pt x="70221" y="0"/>
                  </a:moveTo>
                  <a:cubicBezTo>
                    <a:pt x="53194" y="5992"/>
                    <a:pt x="23177" y="11814"/>
                    <a:pt x="0" y="11645"/>
                  </a:cubicBezTo>
                  <a:lnTo>
                    <a:pt x="25032" y="55016"/>
                  </a:lnTo>
                  <a:cubicBezTo>
                    <a:pt x="36513" y="34933"/>
                    <a:pt x="56561" y="11814"/>
                    <a:pt x="7022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D1FE077-97E8-E772-D99D-AD4D3A623621}"/>
                </a:ext>
              </a:extLst>
            </p:cNvPr>
            <p:cNvSpPr/>
            <p:nvPr/>
          </p:nvSpPr>
          <p:spPr>
            <a:xfrm>
              <a:off x="9706944" y="2412661"/>
              <a:ext cx="39989" cy="58549"/>
            </a:xfrm>
            <a:custGeom>
              <a:avLst/>
              <a:gdLst>
                <a:gd name="connsiteX0" fmla="*/ 48641 w 48641"/>
                <a:gd name="connsiteY0" fmla="*/ 0 h 71216"/>
                <a:gd name="connsiteX1" fmla="*/ 0 w 48641"/>
                <a:gd name="connsiteY1" fmla="*/ 52061 h 71216"/>
                <a:gd name="connsiteX2" fmla="*/ 46203 w 48641"/>
                <a:gd name="connsiteY2" fmla="*/ 71216 h 71216"/>
                <a:gd name="connsiteX3" fmla="*/ 48641 w 48641"/>
                <a:gd name="connsiteY3" fmla="*/ 0 h 7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41" h="71216">
                  <a:moveTo>
                    <a:pt x="48641" y="0"/>
                  </a:moveTo>
                  <a:cubicBezTo>
                    <a:pt x="38779" y="15103"/>
                    <a:pt x="18472" y="37970"/>
                    <a:pt x="0" y="52061"/>
                  </a:cubicBezTo>
                  <a:lnTo>
                    <a:pt x="46203" y="71216"/>
                  </a:lnTo>
                  <a:cubicBezTo>
                    <a:pt x="43073" y="48179"/>
                    <a:pt x="44929" y="17719"/>
                    <a:pt x="48641" y="0"/>
                  </a:cubicBezTo>
                </a:path>
              </a:pathLst>
            </a:custGeom>
            <a:solidFill>
              <a:srgbClr val="6EBBD5">
                <a:alpha val="8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79C512D-229F-BC47-851B-480999FFBED7}"/>
              </a:ext>
            </a:extLst>
          </p:cNvPr>
          <p:cNvGrpSpPr/>
          <p:nvPr/>
        </p:nvGrpSpPr>
        <p:grpSpPr>
          <a:xfrm>
            <a:off x="8158867" y="2074055"/>
            <a:ext cx="2101121" cy="1848737"/>
            <a:chOff x="8158867" y="2074055"/>
            <a:chExt cx="2101121" cy="1848737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F327EF5-9746-9958-9A23-0FC0A871C7FB}"/>
                </a:ext>
              </a:extLst>
            </p:cNvPr>
            <p:cNvGrpSpPr/>
            <p:nvPr/>
          </p:nvGrpSpPr>
          <p:grpSpPr>
            <a:xfrm>
              <a:off x="8158867" y="2074055"/>
              <a:ext cx="2101121" cy="1848737"/>
              <a:chOff x="8158867" y="2074055"/>
              <a:chExt cx="2101121" cy="1848737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78C003C-FB72-AE70-4D83-3C76766DB187}"/>
                  </a:ext>
                </a:extLst>
              </p:cNvPr>
              <p:cNvSpPr/>
              <p:nvPr/>
            </p:nvSpPr>
            <p:spPr>
              <a:xfrm flipV="1">
                <a:off x="8732139" y="2780070"/>
                <a:ext cx="1527849" cy="1142721"/>
              </a:xfrm>
              <a:custGeom>
                <a:avLst/>
                <a:gdLst>
                  <a:gd name="connsiteX0" fmla="*/ 1858526 w 1858399"/>
                  <a:gd name="connsiteY0" fmla="*/ 56 h 1389949"/>
                  <a:gd name="connsiteX1" fmla="*/ 1166453 w 1858399"/>
                  <a:gd name="connsiteY1" fmla="*/ 1199926 h 1389949"/>
                  <a:gd name="connsiteX2" fmla="*/ 127 w 1858399"/>
                  <a:gd name="connsiteY2" fmla="*/ 1302954 h 138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8399" h="1389949">
                    <a:moveTo>
                      <a:pt x="1858526" y="56"/>
                    </a:moveTo>
                    <a:cubicBezTo>
                      <a:pt x="1858526" y="494939"/>
                      <a:pt x="1594678" y="952443"/>
                      <a:pt x="1166453" y="1199926"/>
                    </a:cubicBezTo>
                    <a:cubicBezTo>
                      <a:pt x="793861" y="1415262"/>
                      <a:pt x="342202" y="1444795"/>
                      <a:pt x="127" y="1302954"/>
                    </a:cubicBezTo>
                  </a:path>
                </a:pathLst>
              </a:custGeom>
              <a:noFill/>
              <a:ln w="12700" cap="flat">
                <a:solidFill>
                  <a:srgbClr val="6EBBD5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7FBD81A-A4A5-3651-8741-2E763497D609}"/>
                  </a:ext>
                </a:extLst>
              </p:cNvPr>
              <p:cNvSpPr/>
              <p:nvPr/>
            </p:nvSpPr>
            <p:spPr>
              <a:xfrm flipV="1">
                <a:off x="8158867" y="2074055"/>
                <a:ext cx="676464" cy="677065"/>
              </a:xfrm>
              <a:custGeom>
                <a:avLst/>
                <a:gdLst>
                  <a:gd name="connsiteX0" fmla="*/ 822944 w 822817"/>
                  <a:gd name="connsiteY0" fmla="*/ 411720 h 823548"/>
                  <a:gd name="connsiteX1" fmla="*/ 411578 w 822817"/>
                  <a:gd name="connsiteY1" fmla="*/ 823499 h 823548"/>
                  <a:gd name="connsiteX2" fmla="*/ 127 w 822817"/>
                  <a:gd name="connsiteY2" fmla="*/ 411720 h 823548"/>
                  <a:gd name="connsiteX3" fmla="*/ 411578 w 822817"/>
                  <a:gd name="connsiteY3" fmla="*/ -50 h 823548"/>
                  <a:gd name="connsiteX4" fmla="*/ 822944 w 822817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548">
                    <a:moveTo>
                      <a:pt x="822944" y="411720"/>
                    </a:moveTo>
                    <a:cubicBezTo>
                      <a:pt x="822944" y="639123"/>
                      <a:pt x="638756" y="823499"/>
                      <a:pt x="411578" y="823499"/>
                    </a:cubicBezTo>
                    <a:cubicBezTo>
                      <a:pt x="184314" y="823499"/>
                      <a:pt x="127" y="639123"/>
                      <a:pt x="127" y="411720"/>
                    </a:cubicBezTo>
                    <a:cubicBezTo>
                      <a:pt x="127" y="184320"/>
                      <a:pt x="184314" y="-50"/>
                      <a:pt x="411578" y="-50"/>
                    </a:cubicBezTo>
                    <a:cubicBezTo>
                      <a:pt x="638756" y="-50"/>
                      <a:pt x="822944" y="184320"/>
                      <a:pt x="822944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AEAD5FB-5016-EB14-7E77-669FBD767414}"/>
                  </a:ext>
                </a:extLst>
              </p:cNvPr>
              <p:cNvSpPr/>
              <p:nvPr/>
            </p:nvSpPr>
            <p:spPr>
              <a:xfrm>
                <a:off x="8576602" y="2482896"/>
                <a:ext cx="68748" cy="80192"/>
              </a:xfrm>
              <a:custGeom>
                <a:avLst/>
                <a:gdLst>
                  <a:gd name="connsiteX0" fmla="*/ 76637 w 83622"/>
                  <a:gd name="connsiteY0" fmla="*/ 13544 h 97542"/>
                  <a:gd name="connsiteX1" fmla="*/ 67196 w 83622"/>
                  <a:gd name="connsiteY1" fmla="*/ 16245 h 97542"/>
                  <a:gd name="connsiteX2" fmla="*/ 63150 w 83622"/>
                  <a:gd name="connsiteY2" fmla="*/ 24683 h 97542"/>
                  <a:gd name="connsiteX3" fmla="*/ 71242 w 83622"/>
                  <a:gd name="connsiteY3" fmla="*/ 32445 h 97542"/>
                  <a:gd name="connsiteX4" fmla="*/ 83044 w 83622"/>
                  <a:gd name="connsiteY4" fmla="*/ 18607 h 97542"/>
                  <a:gd name="connsiteX5" fmla="*/ 57755 w 83622"/>
                  <a:gd name="connsiteY5" fmla="*/ 44 h 97542"/>
                  <a:gd name="connsiteX6" fmla="*/ 96 w 83622"/>
                  <a:gd name="connsiteY6" fmla="*/ 61134 h 97542"/>
                  <a:gd name="connsiteX7" fmla="*/ 35163 w 83622"/>
                  <a:gd name="connsiteY7" fmla="*/ 97586 h 97542"/>
                  <a:gd name="connsiteX8" fmla="*/ 83718 w 83622"/>
                  <a:gd name="connsiteY8" fmla="*/ 72272 h 97542"/>
                  <a:gd name="connsiteX9" fmla="*/ 81358 w 83622"/>
                  <a:gd name="connsiteY9" fmla="*/ 69235 h 97542"/>
                  <a:gd name="connsiteX10" fmla="*/ 78323 w 83622"/>
                  <a:gd name="connsiteY10" fmla="*/ 71597 h 97542"/>
                  <a:gd name="connsiteX11" fmla="*/ 35501 w 83622"/>
                  <a:gd name="connsiteY11" fmla="*/ 92861 h 97542"/>
                  <a:gd name="connsiteX12" fmla="*/ 15944 w 83622"/>
                  <a:gd name="connsiteY12" fmla="*/ 69235 h 97542"/>
                  <a:gd name="connsiteX13" fmla="*/ 27745 w 83622"/>
                  <a:gd name="connsiteY13" fmla="*/ 26370 h 97542"/>
                  <a:gd name="connsiteX14" fmla="*/ 58092 w 83622"/>
                  <a:gd name="connsiteY14" fmla="*/ 4769 h 97542"/>
                  <a:gd name="connsiteX15" fmla="*/ 76637 w 83622"/>
                  <a:gd name="connsiteY15" fmla="*/ 13544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622" h="97542">
                    <a:moveTo>
                      <a:pt x="76637" y="13544"/>
                    </a:moveTo>
                    <a:cubicBezTo>
                      <a:pt x="72928" y="13544"/>
                      <a:pt x="70231" y="13544"/>
                      <a:pt x="67196" y="16245"/>
                    </a:cubicBezTo>
                    <a:cubicBezTo>
                      <a:pt x="63487" y="19620"/>
                      <a:pt x="63150" y="23333"/>
                      <a:pt x="63150" y="24683"/>
                    </a:cubicBezTo>
                    <a:cubicBezTo>
                      <a:pt x="63150" y="30083"/>
                      <a:pt x="67196" y="32445"/>
                      <a:pt x="71242" y="32445"/>
                    </a:cubicBezTo>
                    <a:cubicBezTo>
                      <a:pt x="77312" y="32445"/>
                      <a:pt x="83044" y="27045"/>
                      <a:pt x="83044" y="18607"/>
                    </a:cubicBezTo>
                    <a:cubicBezTo>
                      <a:pt x="83044" y="8144"/>
                      <a:pt x="72928" y="44"/>
                      <a:pt x="57755" y="44"/>
                    </a:cubicBezTo>
                    <a:cubicBezTo>
                      <a:pt x="28757" y="44"/>
                      <a:pt x="96" y="30758"/>
                      <a:pt x="96" y="61134"/>
                    </a:cubicBezTo>
                    <a:cubicBezTo>
                      <a:pt x="96" y="80710"/>
                      <a:pt x="12572" y="97586"/>
                      <a:pt x="35163" y="97586"/>
                    </a:cubicBezTo>
                    <a:cubicBezTo>
                      <a:pt x="65847" y="97586"/>
                      <a:pt x="83718" y="74635"/>
                      <a:pt x="83718" y="72272"/>
                    </a:cubicBezTo>
                    <a:cubicBezTo>
                      <a:pt x="83718" y="70922"/>
                      <a:pt x="82707" y="69235"/>
                      <a:pt x="81358" y="69235"/>
                    </a:cubicBezTo>
                    <a:cubicBezTo>
                      <a:pt x="80009" y="69235"/>
                      <a:pt x="79672" y="69910"/>
                      <a:pt x="78323" y="71597"/>
                    </a:cubicBezTo>
                    <a:cubicBezTo>
                      <a:pt x="61464" y="92861"/>
                      <a:pt x="37861" y="92861"/>
                      <a:pt x="35501" y="92861"/>
                    </a:cubicBezTo>
                    <a:cubicBezTo>
                      <a:pt x="22013" y="92861"/>
                      <a:pt x="15944" y="82398"/>
                      <a:pt x="15944" y="69235"/>
                    </a:cubicBezTo>
                    <a:cubicBezTo>
                      <a:pt x="15944" y="60459"/>
                      <a:pt x="20327" y="39533"/>
                      <a:pt x="27745" y="26370"/>
                    </a:cubicBezTo>
                    <a:cubicBezTo>
                      <a:pt x="34489" y="13882"/>
                      <a:pt x="46290" y="4769"/>
                      <a:pt x="58092" y="4769"/>
                    </a:cubicBezTo>
                    <a:cubicBezTo>
                      <a:pt x="65173" y="4769"/>
                      <a:pt x="73602" y="7469"/>
                      <a:pt x="76637" y="13544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7A12DC6-F035-B180-7387-B902FC37C458}"/>
                  </a:ext>
                </a:extLst>
              </p:cNvPr>
              <p:cNvSpPr/>
              <p:nvPr/>
            </p:nvSpPr>
            <p:spPr>
              <a:xfrm flipV="1">
                <a:off x="8539823" y="2268023"/>
                <a:ext cx="207494" cy="119873"/>
              </a:xfrm>
              <a:custGeom>
                <a:avLst/>
                <a:gdLst>
                  <a:gd name="connsiteX0" fmla="*/ 127 w 252385"/>
                  <a:gd name="connsiteY0" fmla="*/ -59 h 145807"/>
                  <a:gd name="connsiteX1" fmla="*/ 252512 w 252385"/>
                  <a:gd name="connsiteY1" fmla="*/ 145748 h 14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385" h="145807">
                    <a:moveTo>
                      <a:pt x="127" y="-59"/>
                    </a:moveTo>
                    <a:lnTo>
                      <a:pt x="252512" y="145748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B0F175BA-3DAF-6953-5632-65C9FEC7A22A}"/>
                  </a:ext>
                </a:extLst>
              </p:cNvPr>
              <p:cNvSpPr/>
              <p:nvPr/>
            </p:nvSpPr>
            <p:spPr>
              <a:xfrm>
                <a:off x="8497133" y="2367361"/>
                <a:ext cx="57728" cy="45230"/>
              </a:xfrm>
              <a:custGeom>
                <a:avLst/>
                <a:gdLst>
                  <a:gd name="connsiteX0" fmla="*/ 0 w 70218"/>
                  <a:gd name="connsiteY0" fmla="*/ 55016 h 55015"/>
                  <a:gd name="connsiteX1" fmla="*/ 70219 w 70218"/>
                  <a:gd name="connsiteY1" fmla="*/ 43286 h 55015"/>
                  <a:gd name="connsiteX2" fmla="*/ 45184 w 70218"/>
                  <a:gd name="connsiteY2" fmla="*/ 0 h 55015"/>
                  <a:gd name="connsiteX3" fmla="*/ 0 w 70218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18" h="55015">
                    <a:moveTo>
                      <a:pt x="0" y="55016"/>
                    </a:moveTo>
                    <a:cubicBezTo>
                      <a:pt x="17029" y="49024"/>
                      <a:pt x="47038" y="43202"/>
                      <a:pt x="70219" y="43286"/>
                    </a:cubicBezTo>
                    <a:lnTo>
                      <a:pt x="45184" y="0"/>
                    </a:lnTo>
                    <a:cubicBezTo>
                      <a:pt x="33719" y="20082"/>
                      <a:pt x="13656" y="43202"/>
                      <a:pt x="0" y="55016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1E2DB62-3F63-FB9D-32D6-EB113CD3CFE8}"/>
                  </a:ext>
                </a:extLst>
              </p:cNvPr>
              <p:cNvSpPr/>
              <p:nvPr/>
            </p:nvSpPr>
            <p:spPr>
              <a:xfrm>
                <a:off x="8732279" y="2243326"/>
                <a:ext cx="57731" cy="45230"/>
              </a:xfrm>
              <a:custGeom>
                <a:avLst/>
                <a:gdLst>
                  <a:gd name="connsiteX0" fmla="*/ 70221 w 70221"/>
                  <a:gd name="connsiteY0" fmla="*/ 0 h 55015"/>
                  <a:gd name="connsiteX1" fmla="*/ 0 w 70221"/>
                  <a:gd name="connsiteY1" fmla="*/ 11645 h 55015"/>
                  <a:gd name="connsiteX2" fmla="*/ 24946 w 70221"/>
                  <a:gd name="connsiteY2" fmla="*/ 55016 h 55015"/>
                  <a:gd name="connsiteX3" fmla="*/ 70221 w 70221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1" h="55015">
                    <a:moveTo>
                      <a:pt x="70221" y="0"/>
                    </a:moveTo>
                    <a:cubicBezTo>
                      <a:pt x="53194" y="5992"/>
                      <a:pt x="23177" y="11814"/>
                      <a:pt x="0" y="11645"/>
                    </a:cubicBezTo>
                    <a:lnTo>
                      <a:pt x="24946" y="55016"/>
                    </a:lnTo>
                    <a:cubicBezTo>
                      <a:pt x="36492" y="34933"/>
                      <a:pt x="56475" y="11814"/>
                      <a:pt x="70221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BAB4E8C-FA2C-6758-79D4-CBCD697CA513}"/>
                  </a:ext>
                </a:extLst>
              </p:cNvPr>
              <p:cNvSpPr/>
              <p:nvPr/>
            </p:nvSpPr>
            <p:spPr>
              <a:xfrm>
                <a:off x="8559067" y="2240878"/>
                <a:ext cx="71798" cy="80192"/>
              </a:xfrm>
              <a:custGeom>
                <a:avLst/>
                <a:gdLst>
                  <a:gd name="connsiteX0" fmla="*/ 12571 w 87331"/>
                  <a:gd name="connsiteY0" fmla="*/ 82384 h 97542"/>
                  <a:gd name="connsiteX1" fmla="*/ 10548 w 87331"/>
                  <a:gd name="connsiteY1" fmla="*/ 91835 h 97542"/>
                  <a:gd name="connsiteX2" fmla="*/ 16954 w 87331"/>
                  <a:gd name="connsiteY2" fmla="*/ 97572 h 97542"/>
                  <a:gd name="connsiteX3" fmla="*/ 25047 w 87331"/>
                  <a:gd name="connsiteY3" fmla="*/ 91497 h 97542"/>
                  <a:gd name="connsiteX4" fmla="*/ 33476 w 87331"/>
                  <a:gd name="connsiteY4" fmla="*/ 57408 h 97542"/>
                  <a:gd name="connsiteX5" fmla="*/ 40220 w 87331"/>
                  <a:gd name="connsiteY5" fmla="*/ 29394 h 97542"/>
                  <a:gd name="connsiteX6" fmla="*/ 52359 w 87331"/>
                  <a:gd name="connsiteY6" fmla="*/ 11843 h 97542"/>
                  <a:gd name="connsiteX7" fmla="*/ 69555 w 87331"/>
                  <a:gd name="connsiteY7" fmla="*/ 4755 h 97542"/>
                  <a:gd name="connsiteX8" fmla="*/ 78659 w 87331"/>
                  <a:gd name="connsiteY8" fmla="*/ 7456 h 97542"/>
                  <a:gd name="connsiteX9" fmla="*/ 67532 w 87331"/>
                  <a:gd name="connsiteY9" fmla="*/ 19269 h 97542"/>
                  <a:gd name="connsiteX10" fmla="*/ 75625 w 87331"/>
                  <a:gd name="connsiteY10" fmla="*/ 26694 h 97542"/>
                  <a:gd name="connsiteX11" fmla="*/ 87426 w 87331"/>
                  <a:gd name="connsiteY11" fmla="*/ 13868 h 97542"/>
                  <a:gd name="connsiteX12" fmla="*/ 69555 w 87331"/>
                  <a:gd name="connsiteY12" fmla="*/ 30 h 97542"/>
                  <a:gd name="connsiteX13" fmla="*/ 42243 w 87331"/>
                  <a:gd name="connsiteY13" fmla="*/ 16569 h 97542"/>
                  <a:gd name="connsiteX14" fmla="*/ 22349 w 87331"/>
                  <a:gd name="connsiteY14" fmla="*/ 30 h 97542"/>
                  <a:gd name="connsiteX15" fmla="*/ 6502 w 87331"/>
                  <a:gd name="connsiteY15" fmla="*/ 12181 h 97542"/>
                  <a:gd name="connsiteX16" fmla="*/ 95 w 87331"/>
                  <a:gd name="connsiteY16" fmla="*/ 33107 h 97542"/>
                  <a:gd name="connsiteX17" fmla="*/ 2455 w 87331"/>
                  <a:gd name="connsiteY17" fmla="*/ 35469 h 97542"/>
                  <a:gd name="connsiteX18" fmla="*/ 6164 w 87331"/>
                  <a:gd name="connsiteY18" fmla="*/ 30407 h 97542"/>
                  <a:gd name="connsiteX19" fmla="*/ 22012 w 87331"/>
                  <a:gd name="connsiteY19" fmla="*/ 4755 h 97542"/>
                  <a:gd name="connsiteX20" fmla="*/ 28419 w 87331"/>
                  <a:gd name="connsiteY20" fmla="*/ 14543 h 97542"/>
                  <a:gd name="connsiteX21" fmla="*/ 25047 w 87331"/>
                  <a:gd name="connsiteY21" fmla="*/ 32769 h 9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331" h="97542">
                    <a:moveTo>
                      <a:pt x="12571" y="82384"/>
                    </a:moveTo>
                    <a:cubicBezTo>
                      <a:pt x="11897" y="85759"/>
                      <a:pt x="10548" y="90822"/>
                      <a:pt x="10548" y="91835"/>
                    </a:cubicBezTo>
                    <a:cubicBezTo>
                      <a:pt x="10548" y="95547"/>
                      <a:pt x="13582" y="97572"/>
                      <a:pt x="16954" y="97572"/>
                    </a:cubicBezTo>
                    <a:cubicBezTo>
                      <a:pt x="19652" y="97572"/>
                      <a:pt x="23361" y="95885"/>
                      <a:pt x="25047" y="91497"/>
                    </a:cubicBezTo>
                    <a:cubicBezTo>
                      <a:pt x="25384" y="90822"/>
                      <a:pt x="32465" y="61458"/>
                      <a:pt x="33476" y="57408"/>
                    </a:cubicBezTo>
                    <a:cubicBezTo>
                      <a:pt x="35162" y="50320"/>
                      <a:pt x="39209" y="35469"/>
                      <a:pt x="40220" y="29394"/>
                    </a:cubicBezTo>
                    <a:cubicBezTo>
                      <a:pt x="41232" y="26694"/>
                      <a:pt x="47301" y="16569"/>
                      <a:pt x="52359" y="11843"/>
                    </a:cubicBezTo>
                    <a:cubicBezTo>
                      <a:pt x="54045" y="10493"/>
                      <a:pt x="60451" y="4755"/>
                      <a:pt x="69555" y="4755"/>
                    </a:cubicBezTo>
                    <a:cubicBezTo>
                      <a:pt x="75287" y="4755"/>
                      <a:pt x="78322" y="7456"/>
                      <a:pt x="78659" y="7456"/>
                    </a:cubicBezTo>
                    <a:cubicBezTo>
                      <a:pt x="72253" y="8468"/>
                      <a:pt x="67532" y="13531"/>
                      <a:pt x="67532" y="19269"/>
                    </a:cubicBezTo>
                    <a:cubicBezTo>
                      <a:pt x="67532" y="22644"/>
                      <a:pt x="69893" y="26694"/>
                      <a:pt x="75625" y="26694"/>
                    </a:cubicBezTo>
                    <a:cubicBezTo>
                      <a:pt x="81357" y="26694"/>
                      <a:pt x="87426" y="21631"/>
                      <a:pt x="87426" y="13868"/>
                    </a:cubicBezTo>
                    <a:cubicBezTo>
                      <a:pt x="87426" y="6443"/>
                      <a:pt x="80682" y="30"/>
                      <a:pt x="69555" y="30"/>
                    </a:cubicBezTo>
                    <a:cubicBezTo>
                      <a:pt x="55731" y="30"/>
                      <a:pt x="46290" y="10493"/>
                      <a:pt x="42243" y="16569"/>
                    </a:cubicBezTo>
                    <a:cubicBezTo>
                      <a:pt x="40220" y="6780"/>
                      <a:pt x="32465" y="30"/>
                      <a:pt x="22349" y="30"/>
                    </a:cubicBezTo>
                    <a:cubicBezTo>
                      <a:pt x="12571" y="30"/>
                      <a:pt x="8525" y="8468"/>
                      <a:pt x="6502" y="12181"/>
                    </a:cubicBezTo>
                    <a:cubicBezTo>
                      <a:pt x="2793" y="19606"/>
                      <a:pt x="95" y="32432"/>
                      <a:pt x="95" y="33107"/>
                    </a:cubicBezTo>
                    <a:cubicBezTo>
                      <a:pt x="95" y="35469"/>
                      <a:pt x="2118" y="35469"/>
                      <a:pt x="2455" y="35469"/>
                    </a:cubicBezTo>
                    <a:cubicBezTo>
                      <a:pt x="4816" y="35469"/>
                      <a:pt x="4816" y="35132"/>
                      <a:pt x="6164" y="30407"/>
                    </a:cubicBezTo>
                    <a:cubicBezTo>
                      <a:pt x="9873" y="15219"/>
                      <a:pt x="14257" y="4755"/>
                      <a:pt x="22012" y="4755"/>
                    </a:cubicBezTo>
                    <a:cubicBezTo>
                      <a:pt x="25384" y="4755"/>
                      <a:pt x="28419" y="6443"/>
                      <a:pt x="28419" y="14543"/>
                    </a:cubicBezTo>
                    <a:cubicBezTo>
                      <a:pt x="28419" y="19269"/>
                      <a:pt x="27744" y="21631"/>
                      <a:pt x="25047" y="3276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D76C6140-7206-FB27-13AC-60D3C3ED2B81}"/>
                  </a:ext>
                </a:extLst>
              </p:cNvPr>
              <p:cNvSpPr/>
              <p:nvPr/>
            </p:nvSpPr>
            <p:spPr>
              <a:xfrm>
                <a:off x="8950295" y="3747544"/>
                <a:ext cx="92311" cy="112658"/>
              </a:xfrm>
              <a:custGeom>
                <a:avLst/>
                <a:gdLst>
                  <a:gd name="connsiteX0" fmla="*/ 16640 w 112282"/>
                  <a:gd name="connsiteY0" fmla="*/ 121621 h 137031"/>
                  <a:gd name="connsiteX1" fmla="*/ 4838 w 112282"/>
                  <a:gd name="connsiteY1" fmla="*/ 130396 h 137031"/>
                  <a:gd name="connsiteX2" fmla="*/ 118 w 112282"/>
                  <a:gd name="connsiteY2" fmla="*/ 134447 h 137031"/>
                  <a:gd name="connsiteX3" fmla="*/ 2815 w 112282"/>
                  <a:gd name="connsiteY3" fmla="*/ 137147 h 137031"/>
                  <a:gd name="connsiteX4" fmla="*/ 20686 w 112282"/>
                  <a:gd name="connsiteY4" fmla="*/ 136472 h 137031"/>
                  <a:gd name="connsiteX5" fmla="*/ 42266 w 112282"/>
                  <a:gd name="connsiteY5" fmla="*/ 137147 h 137031"/>
                  <a:gd name="connsiteX6" fmla="*/ 45975 w 112282"/>
                  <a:gd name="connsiteY6" fmla="*/ 132759 h 137031"/>
                  <a:gd name="connsiteX7" fmla="*/ 40917 w 112282"/>
                  <a:gd name="connsiteY7" fmla="*/ 130396 h 137031"/>
                  <a:gd name="connsiteX8" fmla="*/ 30127 w 112282"/>
                  <a:gd name="connsiteY8" fmla="*/ 127021 h 137031"/>
                  <a:gd name="connsiteX9" fmla="*/ 40580 w 112282"/>
                  <a:gd name="connsiteY9" fmla="*/ 83819 h 137031"/>
                  <a:gd name="connsiteX10" fmla="*/ 60474 w 112282"/>
                  <a:gd name="connsiteY10" fmla="*/ 97657 h 137031"/>
                  <a:gd name="connsiteX11" fmla="*/ 112400 w 112282"/>
                  <a:gd name="connsiteY11" fmla="*/ 34542 h 137031"/>
                  <a:gd name="connsiteX12" fmla="*/ 83740 w 112282"/>
                  <a:gd name="connsiteY12" fmla="*/ 115 h 137031"/>
                  <a:gd name="connsiteX13" fmla="*/ 55416 w 112282"/>
                  <a:gd name="connsiteY13" fmla="*/ 16316 h 137031"/>
                  <a:gd name="connsiteX14" fmla="*/ 36197 w 112282"/>
                  <a:gd name="connsiteY14" fmla="*/ 115 h 137031"/>
                  <a:gd name="connsiteX15" fmla="*/ 20349 w 112282"/>
                  <a:gd name="connsiteY15" fmla="*/ 12266 h 137031"/>
                  <a:gd name="connsiteX16" fmla="*/ 13605 w 112282"/>
                  <a:gd name="connsiteY16" fmla="*/ 33192 h 137031"/>
                  <a:gd name="connsiteX17" fmla="*/ 15965 w 112282"/>
                  <a:gd name="connsiteY17" fmla="*/ 35554 h 137031"/>
                  <a:gd name="connsiteX18" fmla="*/ 19675 w 112282"/>
                  <a:gd name="connsiteY18" fmla="*/ 30491 h 137031"/>
                  <a:gd name="connsiteX19" fmla="*/ 35522 w 112282"/>
                  <a:gd name="connsiteY19" fmla="*/ 4840 h 137031"/>
                  <a:gd name="connsiteX20" fmla="*/ 42266 w 112282"/>
                  <a:gd name="connsiteY20" fmla="*/ 14628 h 137031"/>
                  <a:gd name="connsiteX21" fmla="*/ 40580 w 112282"/>
                  <a:gd name="connsiteY21" fmla="*/ 25766 h 137031"/>
                  <a:gd name="connsiteX22" fmla="*/ 54405 w 112282"/>
                  <a:gd name="connsiteY22" fmla="*/ 28129 h 137031"/>
                  <a:gd name="connsiteX23" fmla="*/ 65532 w 112282"/>
                  <a:gd name="connsiteY23" fmla="*/ 12941 h 137031"/>
                  <a:gd name="connsiteX24" fmla="*/ 83065 w 112282"/>
                  <a:gd name="connsiteY24" fmla="*/ 4840 h 137031"/>
                  <a:gd name="connsiteX25" fmla="*/ 96890 w 112282"/>
                  <a:gd name="connsiteY25" fmla="*/ 25091 h 137031"/>
                  <a:gd name="connsiteX26" fmla="*/ 85763 w 112282"/>
                  <a:gd name="connsiteY26" fmla="*/ 70656 h 137031"/>
                  <a:gd name="connsiteX27" fmla="*/ 60137 w 112282"/>
                  <a:gd name="connsiteY27" fmla="*/ 92932 h 137031"/>
                  <a:gd name="connsiteX28" fmla="*/ 43277 w 112282"/>
                  <a:gd name="connsiteY28" fmla="*/ 73694 h 137031"/>
                  <a:gd name="connsiteX29" fmla="*/ 43952 w 112282"/>
                  <a:gd name="connsiteY29" fmla="*/ 70318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40" y="121621"/>
                    </a:moveTo>
                    <a:cubicBezTo>
                      <a:pt x="14954" y="129046"/>
                      <a:pt x="14280" y="130396"/>
                      <a:pt x="4838" y="130396"/>
                    </a:cubicBezTo>
                    <a:cubicBezTo>
                      <a:pt x="2478" y="130396"/>
                      <a:pt x="118" y="130396"/>
                      <a:pt x="118" y="134447"/>
                    </a:cubicBezTo>
                    <a:cubicBezTo>
                      <a:pt x="118" y="136134"/>
                      <a:pt x="1129" y="137147"/>
                      <a:pt x="2815" y="137147"/>
                    </a:cubicBezTo>
                    <a:cubicBezTo>
                      <a:pt x="8547" y="137147"/>
                      <a:pt x="14954" y="136472"/>
                      <a:pt x="20686" y="136472"/>
                    </a:cubicBezTo>
                    <a:cubicBezTo>
                      <a:pt x="28104" y="136472"/>
                      <a:pt x="35185" y="137147"/>
                      <a:pt x="42266" y="137147"/>
                    </a:cubicBezTo>
                    <a:cubicBezTo>
                      <a:pt x="43277" y="137147"/>
                      <a:pt x="45975" y="137147"/>
                      <a:pt x="45975" y="132759"/>
                    </a:cubicBezTo>
                    <a:cubicBezTo>
                      <a:pt x="45975" y="130396"/>
                      <a:pt x="43952" y="130396"/>
                      <a:pt x="40917" y="130396"/>
                    </a:cubicBezTo>
                    <a:cubicBezTo>
                      <a:pt x="30127" y="130396"/>
                      <a:pt x="30127" y="129046"/>
                      <a:pt x="30127" y="127021"/>
                    </a:cubicBezTo>
                    <a:cubicBezTo>
                      <a:pt x="30127" y="124321"/>
                      <a:pt x="39231" y="89219"/>
                      <a:pt x="40580" y="83819"/>
                    </a:cubicBezTo>
                    <a:cubicBezTo>
                      <a:pt x="43277" y="90232"/>
                      <a:pt x="49347" y="97657"/>
                      <a:pt x="60474" y="97657"/>
                    </a:cubicBezTo>
                    <a:cubicBezTo>
                      <a:pt x="85426" y="97657"/>
                      <a:pt x="112400" y="66268"/>
                      <a:pt x="112400" y="34542"/>
                    </a:cubicBezTo>
                    <a:cubicBezTo>
                      <a:pt x="112400" y="14291"/>
                      <a:pt x="99925" y="115"/>
                      <a:pt x="83740" y="115"/>
                    </a:cubicBezTo>
                    <a:cubicBezTo>
                      <a:pt x="72950" y="115"/>
                      <a:pt x="62497" y="7878"/>
                      <a:pt x="55416" y="16316"/>
                    </a:cubicBezTo>
                    <a:cubicBezTo>
                      <a:pt x="53393" y="4503"/>
                      <a:pt x="43952" y="115"/>
                      <a:pt x="36197" y="115"/>
                    </a:cubicBezTo>
                    <a:cubicBezTo>
                      <a:pt x="26081" y="115"/>
                      <a:pt x="22035" y="8553"/>
                      <a:pt x="20349" y="12266"/>
                    </a:cubicBezTo>
                    <a:cubicBezTo>
                      <a:pt x="16303" y="19691"/>
                      <a:pt x="13605" y="32517"/>
                      <a:pt x="13605" y="33192"/>
                    </a:cubicBezTo>
                    <a:cubicBezTo>
                      <a:pt x="13605" y="35554"/>
                      <a:pt x="15628" y="35554"/>
                      <a:pt x="15965" y="35554"/>
                    </a:cubicBezTo>
                    <a:cubicBezTo>
                      <a:pt x="18326" y="35554"/>
                      <a:pt x="18326" y="35217"/>
                      <a:pt x="19675" y="30491"/>
                    </a:cubicBezTo>
                    <a:cubicBezTo>
                      <a:pt x="23384" y="15303"/>
                      <a:pt x="27767" y="4840"/>
                      <a:pt x="35522" y="4840"/>
                    </a:cubicBezTo>
                    <a:cubicBezTo>
                      <a:pt x="39231" y="4840"/>
                      <a:pt x="42266" y="6528"/>
                      <a:pt x="42266" y="14628"/>
                    </a:cubicBezTo>
                    <a:cubicBezTo>
                      <a:pt x="42266" y="19691"/>
                      <a:pt x="41592" y="22054"/>
                      <a:pt x="40580" y="25766"/>
                    </a:cubicBezTo>
                    <a:close/>
                    <a:moveTo>
                      <a:pt x="54405" y="28129"/>
                    </a:moveTo>
                    <a:cubicBezTo>
                      <a:pt x="55753" y="22391"/>
                      <a:pt x="61823" y="16316"/>
                      <a:pt x="65532" y="12941"/>
                    </a:cubicBezTo>
                    <a:cubicBezTo>
                      <a:pt x="73287" y="6528"/>
                      <a:pt x="79356" y="4840"/>
                      <a:pt x="83065" y="4840"/>
                    </a:cubicBezTo>
                    <a:cubicBezTo>
                      <a:pt x="91495" y="4840"/>
                      <a:pt x="96890" y="12266"/>
                      <a:pt x="96890" y="25091"/>
                    </a:cubicBezTo>
                    <a:cubicBezTo>
                      <a:pt x="96890" y="37917"/>
                      <a:pt x="89809" y="62556"/>
                      <a:pt x="85763" y="70656"/>
                    </a:cubicBezTo>
                    <a:cubicBezTo>
                      <a:pt x="78345" y="85844"/>
                      <a:pt x="68229" y="92932"/>
                      <a:pt x="60137" y="92932"/>
                    </a:cubicBezTo>
                    <a:cubicBezTo>
                      <a:pt x="45975" y="92932"/>
                      <a:pt x="43277" y="75044"/>
                      <a:pt x="43277" y="73694"/>
                    </a:cubicBezTo>
                    <a:cubicBezTo>
                      <a:pt x="43277" y="73356"/>
                      <a:pt x="43277" y="73019"/>
                      <a:pt x="43952" y="70318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C8B45D47-8E8A-F153-6240-4F96BA5E1FED}"/>
                  </a:ext>
                </a:extLst>
              </p:cNvPr>
              <p:cNvSpPr/>
              <p:nvPr/>
            </p:nvSpPr>
            <p:spPr>
              <a:xfrm flipV="1">
                <a:off x="8515984" y="2458237"/>
                <a:ext cx="606052" cy="1464555"/>
              </a:xfrm>
              <a:custGeom>
                <a:avLst/>
                <a:gdLst>
                  <a:gd name="connsiteX0" fmla="*/ 737299 w 737172"/>
                  <a:gd name="connsiteY0" fmla="*/ 38 h 1781411"/>
                  <a:gd name="connsiteX1" fmla="*/ 127 w 737172"/>
                  <a:gd name="connsiteY1" fmla="*/ 1781449 h 178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7172" h="1781411">
                    <a:moveTo>
                      <a:pt x="737299" y="38"/>
                    </a:moveTo>
                    <a:lnTo>
                      <a:pt x="127" y="1781449"/>
                    </a:lnTo>
                  </a:path>
                </a:pathLst>
              </a:custGeom>
              <a:noFill/>
              <a:ln w="12700" cap="flat">
                <a:solidFill>
                  <a:srgbClr val="6EBBD5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064BE31-9558-F338-B237-0F58610275C9}"/>
                  </a:ext>
                </a:extLst>
              </p:cNvPr>
              <p:cNvSpPr/>
              <p:nvPr/>
            </p:nvSpPr>
            <p:spPr>
              <a:xfrm>
                <a:off x="8497133" y="2412661"/>
                <a:ext cx="39918" cy="58549"/>
              </a:xfrm>
              <a:custGeom>
                <a:avLst/>
                <a:gdLst>
                  <a:gd name="connsiteX0" fmla="*/ 0 w 48554"/>
                  <a:gd name="connsiteY0" fmla="*/ 0 h 71216"/>
                  <a:gd name="connsiteX1" fmla="*/ 2361 w 48554"/>
                  <a:gd name="connsiteY1" fmla="*/ 71216 h 71216"/>
                  <a:gd name="connsiteX2" fmla="*/ 48555 w 48554"/>
                  <a:gd name="connsiteY2" fmla="*/ 52061 h 71216"/>
                  <a:gd name="connsiteX3" fmla="*/ 0 w 48554"/>
                  <a:gd name="connsiteY3" fmla="*/ 0 h 7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54" h="71216">
                    <a:moveTo>
                      <a:pt x="0" y="0"/>
                    </a:moveTo>
                    <a:cubicBezTo>
                      <a:pt x="3710" y="17719"/>
                      <a:pt x="5479" y="48179"/>
                      <a:pt x="2361" y="71216"/>
                    </a:cubicBezTo>
                    <a:lnTo>
                      <a:pt x="48555" y="52061"/>
                    </a:lnTo>
                    <a:cubicBezTo>
                      <a:pt x="30177" y="37970"/>
                      <a:pt x="9862" y="15103"/>
                      <a:pt x="0" y="0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36ADE61-915C-A1A1-BE48-9C03A323CFAE}"/>
                  </a:ext>
                </a:extLst>
              </p:cNvPr>
              <p:cNvSpPr/>
              <p:nvPr/>
            </p:nvSpPr>
            <p:spPr>
              <a:xfrm>
                <a:off x="8686612" y="2830480"/>
                <a:ext cx="58422" cy="40026"/>
              </a:xfrm>
              <a:custGeom>
                <a:avLst/>
                <a:gdLst>
                  <a:gd name="connsiteX0" fmla="*/ 0 w 71062"/>
                  <a:gd name="connsiteY0" fmla="*/ 48687 h 48686"/>
                  <a:gd name="connsiteX1" fmla="*/ 71063 w 71062"/>
                  <a:gd name="connsiteY1" fmla="*/ 46241 h 48686"/>
                  <a:gd name="connsiteX2" fmla="*/ 52007 w 71062"/>
                  <a:gd name="connsiteY2" fmla="*/ 0 h 48686"/>
                  <a:gd name="connsiteX3" fmla="*/ 0 w 71062"/>
                  <a:gd name="connsiteY3" fmla="*/ 48687 h 4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062" h="48686">
                    <a:moveTo>
                      <a:pt x="0" y="48687"/>
                    </a:moveTo>
                    <a:cubicBezTo>
                      <a:pt x="17695" y="44976"/>
                      <a:pt x="48123" y="43118"/>
                      <a:pt x="71063" y="46241"/>
                    </a:cubicBezTo>
                    <a:lnTo>
                      <a:pt x="52007" y="0"/>
                    </a:lnTo>
                    <a:cubicBezTo>
                      <a:pt x="37916" y="18480"/>
                      <a:pt x="15084" y="38815"/>
                      <a:pt x="0" y="48687"/>
                    </a:cubicBezTo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2B60194-63C8-8B40-0655-8789D4F3C370}"/>
                  </a:ext>
                </a:extLst>
              </p:cNvPr>
              <p:cNvSpPr/>
              <p:nvPr/>
            </p:nvSpPr>
            <p:spPr>
              <a:xfrm>
                <a:off x="8781474" y="2798347"/>
                <a:ext cx="83440" cy="116542"/>
              </a:xfrm>
              <a:custGeom>
                <a:avLst/>
                <a:gdLst>
                  <a:gd name="connsiteX0" fmla="*/ 782 w 101492"/>
                  <a:gd name="connsiteY0" fmla="*/ 132368 h 141756"/>
                  <a:gd name="connsiteX1" fmla="*/ 108 w 101492"/>
                  <a:gd name="connsiteY1" fmla="*/ 136081 h 141756"/>
                  <a:gd name="connsiteX2" fmla="*/ 6177 w 101492"/>
                  <a:gd name="connsiteY2" fmla="*/ 141818 h 141756"/>
                  <a:gd name="connsiteX3" fmla="*/ 13595 w 101492"/>
                  <a:gd name="connsiteY3" fmla="*/ 137093 h 141756"/>
                  <a:gd name="connsiteX4" fmla="*/ 27420 w 101492"/>
                  <a:gd name="connsiteY4" fmla="*/ 83091 h 141756"/>
                  <a:gd name="connsiteX5" fmla="*/ 48662 w 101492"/>
                  <a:gd name="connsiteY5" fmla="*/ 97604 h 141756"/>
                  <a:gd name="connsiteX6" fmla="*/ 101600 w 101492"/>
                  <a:gd name="connsiteY6" fmla="*/ 35163 h 141756"/>
                  <a:gd name="connsiteX7" fmla="*/ 71928 w 101492"/>
                  <a:gd name="connsiteY7" fmla="*/ 62 h 141756"/>
                  <a:gd name="connsiteX8" fmla="*/ 22025 w 101492"/>
                  <a:gd name="connsiteY8" fmla="*/ 47989 h 141756"/>
                  <a:gd name="connsiteX9" fmla="*/ 48662 w 101492"/>
                  <a:gd name="connsiteY9" fmla="*/ 92879 h 141756"/>
                  <a:gd name="connsiteX10" fmla="*/ 30117 w 101492"/>
                  <a:gd name="connsiteY10" fmla="*/ 73640 h 141756"/>
                  <a:gd name="connsiteX11" fmla="*/ 31803 w 101492"/>
                  <a:gd name="connsiteY11" fmla="*/ 65877 h 141756"/>
                  <a:gd name="connsiteX12" fmla="*/ 44616 w 101492"/>
                  <a:gd name="connsiteY12" fmla="*/ 25375 h 141756"/>
                  <a:gd name="connsiteX13" fmla="*/ 71254 w 101492"/>
                  <a:gd name="connsiteY13" fmla="*/ 4787 h 141756"/>
                  <a:gd name="connsiteX14" fmla="*/ 86090 w 101492"/>
                  <a:gd name="connsiteY14" fmla="*/ 26050 h 141756"/>
                  <a:gd name="connsiteX15" fmla="*/ 74289 w 101492"/>
                  <a:gd name="connsiteY15" fmla="*/ 72290 h 141756"/>
                  <a:gd name="connsiteX16" fmla="*/ 48662 w 101492"/>
                  <a:gd name="connsiteY16" fmla="*/ 92879 h 14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492" h="141756">
                    <a:moveTo>
                      <a:pt x="782" y="132368"/>
                    </a:moveTo>
                    <a:cubicBezTo>
                      <a:pt x="108" y="135068"/>
                      <a:pt x="108" y="135406"/>
                      <a:pt x="108" y="136081"/>
                    </a:cubicBezTo>
                    <a:cubicBezTo>
                      <a:pt x="108" y="139118"/>
                      <a:pt x="2468" y="141818"/>
                      <a:pt x="6177" y="141818"/>
                    </a:cubicBezTo>
                    <a:cubicBezTo>
                      <a:pt x="10560" y="141818"/>
                      <a:pt x="13258" y="137768"/>
                      <a:pt x="13595" y="137093"/>
                    </a:cubicBezTo>
                    <a:cubicBezTo>
                      <a:pt x="14944" y="135406"/>
                      <a:pt x="21688" y="106379"/>
                      <a:pt x="27420" y="83091"/>
                    </a:cubicBezTo>
                    <a:cubicBezTo>
                      <a:pt x="31803" y="91866"/>
                      <a:pt x="38547" y="97604"/>
                      <a:pt x="48662" y="97604"/>
                    </a:cubicBezTo>
                    <a:cubicBezTo>
                      <a:pt x="73951" y="97604"/>
                      <a:pt x="101600" y="67227"/>
                      <a:pt x="101600" y="35163"/>
                    </a:cubicBezTo>
                    <a:cubicBezTo>
                      <a:pt x="101600" y="12212"/>
                      <a:pt x="87439" y="62"/>
                      <a:pt x="71928" y="62"/>
                    </a:cubicBezTo>
                    <a:cubicBezTo>
                      <a:pt x="51023" y="62"/>
                      <a:pt x="28431" y="21663"/>
                      <a:pt x="22025" y="47989"/>
                    </a:cubicBezTo>
                    <a:close/>
                    <a:moveTo>
                      <a:pt x="48662" y="92879"/>
                    </a:moveTo>
                    <a:cubicBezTo>
                      <a:pt x="33489" y="92879"/>
                      <a:pt x="30117" y="75665"/>
                      <a:pt x="30117" y="73640"/>
                    </a:cubicBezTo>
                    <a:cubicBezTo>
                      <a:pt x="30117" y="72965"/>
                      <a:pt x="31129" y="68577"/>
                      <a:pt x="31803" y="65877"/>
                    </a:cubicBezTo>
                    <a:cubicBezTo>
                      <a:pt x="37873" y="41576"/>
                      <a:pt x="39895" y="33813"/>
                      <a:pt x="44616" y="25375"/>
                    </a:cubicBezTo>
                    <a:cubicBezTo>
                      <a:pt x="54057" y="9512"/>
                      <a:pt x="64847" y="4787"/>
                      <a:pt x="71254" y="4787"/>
                    </a:cubicBezTo>
                    <a:cubicBezTo>
                      <a:pt x="79346" y="4787"/>
                      <a:pt x="86090" y="11200"/>
                      <a:pt x="86090" y="26050"/>
                    </a:cubicBezTo>
                    <a:cubicBezTo>
                      <a:pt x="86090" y="37863"/>
                      <a:pt x="80021" y="61827"/>
                      <a:pt x="74289" y="72290"/>
                    </a:cubicBezTo>
                    <a:cubicBezTo>
                      <a:pt x="67208" y="86128"/>
                      <a:pt x="56755" y="92879"/>
                      <a:pt x="48662" y="9287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362522D4-3F00-82B7-BBB6-DE01DF4BBF74}"/>
                  </a:ext>
                </a:extLst>
              </p:cNvPr>
              <p:cNvSpPr/>
              <p:nvPr/>
            </p:nvSpPr>
            <p:spPr>
              <a:xfrm>
                <a:off x="9768780" y="2809542"/>
                <a:ext cx="92866" cy="159275"/>
              </a:xfrm>
              <a:custGeom>
                <a:avLst/>
                <a:gdLst>
                  <a:gd name="connsiteX0" fmla="*/ 83785 w 112957"/>
                  <a:gd name="connsiteY0" fmla="*/ 5465 h 193734"/>
                  <a:gd name="connsiteX1" fmla="*/ 84459 w 112957"/>
                  <a:gd name="connsiteY1" fmla="*/ 2427 h 193734"/>
                  <a:gd name="connsiteX2" fmla="*/ 81762 w 112957"/>
                  <a:gd name="connsiteY2" fmla="*/ 65 h 193734"/>
                  <a:gd name="connsiteX3" fmla="*/ 78390 w 112957"/>
                  <a:gd name="connsiteY3" fmla="*/ 4453 h 193734"/>
                  <a:gd name="connsiteX4" fmla="*/ 65914 w 112957"/>
                  <a:gd name="connsiteY4" fmla="*/ 54067 h 193734"/>
                  <a:gd name="connsiteX5" fmla="*/ 163 w 112957"/>
                  <a:gd name="connsiteY5" fmla="*/ 113133 h 193734"/>
                  <a:gd name="connsiteX6" fmla="*/ 41637 w 112957"/>
                  <a:gd name="connsiteY6" fmla="*/ 152285 h 193734"/>
                  <a:gd name="connsiteX7" fmla="*/ 36579 w 112957"/>
                  <a:gd name="connsiteY7" fmla="*/ 172536 h 193734"/>
                  <a:gd name="connsiteX8" fmla="*/ 31858 w 112957"/>
                  <a:gd name="connsiteY8" fmla="*/ 191437 h 193734"/>
                  <a:gd name="connsiteX9" fmla="*/ 34556 w 112957"/>
                  <a:gd name="connsiteY9" fmla="*/ 193799 h 193734"/>
                  <a:gd name="connsiteX10" fmla="*/ 36579 w 112957"/>
                  <a:gd name="connsiteY10" fmla="*/ 192787 h 193734"/>
                  <a:gd name="connsiteX11" fmla="*/ 38939 w 112957"/>
                  <a:gd name="connsiteY11" fmla="*/ 184349 h 193734"/>
                  <a:gd name="connsiteX12" fmla="*/ 47032 w 112957"/>
                  <a:gd name="connsiteY12" fmla="*/ 152285 h 193734"/>
                  <a:gd name="connsiteX13" fmla="*/ 113120 w 112957"/>
                  <a:gd name="connsiteY13" fmla="*/ 93219 h 193734"/>
                  <a:gd name="connsiteX14" fmla="*/ 71647 w 112957"/>
                  <a:gd name="connsiteY14" fmla="*/ 54067 h 193734"/>
                  <a:gd name="connsiteX15" fmla="*/ 42648 w 112957"/>
                  <a:gd name="connsiteY15" fmla="*/ 147559 h 193734"/>
                  <a:gd name="connsiteX16" fmla="*/ 14325 w 112957"/>
                  <a:gd name="connsiteY16" fmla="*/ 117858 h 193734"/>
                  <a:gd name="connsiteX17" fmla="*/ 64903 w 112957"/>
                  <a:gd name="connsiteY17" fmla="*/ 58793 h 193734"/>
                  <a:gd name="connsiteX18" fmla="*/ 70298 w 112957"/>
                  <a:gd name="connsiteY18" fmla="*/ 58793 h 193734"/>
                  <a:gd name="connsiteX19" fmla="*/ 98958 w 112957"/>
                  <a:gd name="connsiteY19" fmla="*/ 88494 h 193734"/>
                  <a:gd name="connsiteX20" fmla="*/ 48381 w 112957"/>
                  <a:gd name="connsiteY20" fmla="*/ 147559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85" y="5465"/>
                    </a:moveTo>
                    <a:cubicBezTo>
                      <a:pt x="83785" y="4790"/>
                      <a:pt x="84459" y="2427"/>
                      <a:pt x="84459" y="2427"/>
                    </a:cubicBezTo>
                    <a:cubicBezTo>
                      <a:pt x="84459" y="2090"/>
                      <a:pt x="84459" y="65"/>
                      <a:pt x="81762" y="65"/>
                    </a:cubicBezTo>
                    <a:cubicBezTo>
                      <a:pt x="79739" y="65"/>
                      <a:pt x="79402" y="740"/>
                      <a:pt x="78390" y="4453"/>
                    </a:cubicBezTo>
                    <a:lnTo>
                      <a:pt x="65914" y="54067"/>
                    </a:lnTo>
                    <a:cubicBezTo>
                      <a:pt x="31858" y="55417"/>
                      <a:pt x="163" y="83769"/>
                      <a:pt x="163" y="113133"/>
                    </a:cubicBezTo>
                    <a:cubicBezTo>
                      <a:pt x="163" y="133721"/>
                      <a:pt x="15336" y="150597"/>
                      <a:pt x="41637" y="152285"/>
                    </a:cubicBezTo>
                    <a:cubicBezTo>
                      <a:pt x="39951" y="158697"/>
                      <a:pt x="38265" y="165785"/>
                      <a:pt x="36579" y="172536"/>
                    </a:cubicBezTo>
                    <a:cubicBezTo>
                      <a:pt x="33882" y="182661"/>
                      <a:pt x="31858" y="190762"/>
                      <a:pt x="31858" y="191437"/>
                    </a:cubicBezTo>
                    <a:cubicBezTo>
                      <a:pt x="31858" y="193462"/>
                      <a:pt x="33544" y="193799"/>
                      <a:pt x="34556" y="193799"/>
                    </a:cubicBezTo>
                    <a:cubicBezTo>
                      <a:pt x="35568" y="193799"/>
                      <a:pt x="35905" y="193462"/>
                      <a:pt x="36579" y="192787"/>
                    </a:cubicBezTo>
                    <a:cubicBezTo>
                      <a:pt x="36916" y="192449"/>
                      <a:pt x="38265" y="187386"/>
                      <a:pt x="38939" y="184349"/>
                    </a:cubicBezTo>
                    <a:lnTo>
                      <a:pt x="47032" y="152285"/>
                    </a:lnTo>
                    <a:cubicBezTo>
                      <a:pt x="81762" y="150935"/>
                      <a:pt x="113120" y="121908"/>
                      <a:pt x="113120" y="93219"/>
                    </a:cubicBezTo>
                    <a:cubicBezTo>
                      <a:pt x="113120" y="76006"/>
                      <a:pt x="101656" y="56430"/>
                      <a:pt x="71647" y="54067"/>
                    </a:cubicBezTo>
                    <a:close/>
                    <a:moveTo>
                      <a:pt x="42648" y="147559"/>
                    </a:moveTo>
                    <a:cubicBezTo>
                      <a:pt x="29836" y="146884"/>
                      <a:pt x="14325" y="139122"/>
                      <a:pt x="14325" y="117858"/>
                    </a:cubicBezTo>
                    <a:cubicBezTo>
                      <a:pt x="14325" y="91869"/>
                      <a:pt x="32870" y="61830"/>
                      <a:pt x="64903" y="58793"/>
                    </a:cubicBezTo>
                    <a:close/>
                    <a:moveTo>
                      <a:pt x="70298" y="58793"/>
                    </a:moveTo>
                    <a:cubicBezTo>
                      <a:pt x="86820" y="59805"/>
                      <a:pt x="98958" y="69593"/>
                      <a:pt x="98958" y="88494"/>
                    </a:cubicBezTo>
                    <a:cubicBezTo>
                      <a:pt x="98958" y="114145"/>
                      <a:pt x="80413" y="144859"/>
                      <a:pt x="48381" y="147559"/>
                    </a:cubicBezTo>
                    <a:close/>
                  </a:path>
                </a:pathLst>
              </a:custGeom>
              <a:solidFill>
                <a:srgbClr val="6EBBD5">
                  <a:alpha val="60000"/>
                </a:srgb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17DE43D-710E-0DF7-E6F4-3B3C07AEB1B4}"/>
                </a:ext>
              </a:extLst>
            </p:cNvPr>
            <p:cNvSpPr/>
            <p:nvPr/>
          </p:nvSpPr>
          <p:spPr>
            <a:xfrm>
              <a:off x="8479461" y="2394902"/>
              <a:ext cx="35344" cy="35379"/>
            </a:xfrm>
            <a:custGeom>
              <a:avLst/>
              <a:gdLst>
                <a:gd name="connsiteX0" fmla="*/ 42992 w 42991"/>
                <a:gd name="connsiteY0" fmla="*/ 21517 h 43033"/>
                <a:gd name="connsiteX1" fmla="*/ 21496 w 42991"/>
                <a:gd name="connsiteY1" fmla="*/ 0 h 43033"/>
                <a:gd name="connsiteX2" fmla="*/ 0 w 42991"/>
                <a:gd name="connsiteY2" fmla="*/ 21517 h 43033"/>
                <a:gd name="connsiteX3" fmla="*/ 21496 w 42991"/>
                <a:gd name="connsiteY3" fmla="*/ 43034 h 43033"/>
                <a:gd name="connsiteX4" fmla="*/ 42992 w 42991"/>
                <a:gd name="connsiteY4" fmla="*/ 21517 h 4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91" h="43033">
                  <a:moveTo>
                    <a:pt x="42992" y="21517"/>
                  </a:moveTo>
                  <a:cubicBezTo>
                    <a:pt x="42992" y="9619"/>
                    <a:pt x="33298" y="0"/>
                    <a:pt x="21496" y="0"/>
                  </a:cubicBezTo>
                  <a:cubicBezTo>
                    <a:pt x="9610" y="0"/>
                    <a:pt x="0" y="9619"/>
                    <a:pt x="0" y="21517"/>
                  </a:cubicBezTo>
                  <a:cubicBezTo>
                    <a:pt x="0" y="33415"/>
                    <a:pt x="9610" y="43034"/>
                    <a:pt x="21496" y="43034"/>
                  </a:cubicBezTo>
                  <a:cubicBezTo>
                    <a:pt x="33298" y="43034"/>
                    <a:pt x="42992" y="33415"/>
                    <a:pt x="42992" y="21517"/>
                  </a:cubicBezTo>
                  <a:close/>
                </a:path>
              </a:pathLst>
            </a:custGeom>
            <a:solidFill>
              <a:srgbClr val="6EBBD5">
                <a:alpha val="60000"/>
              </a:srgb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9DAE8375-3F41-47FF-9CAD-B41E6004B5ED}"/>
              </a:ext>
            </a:extLst>
          </p:cNvPr>
          <p:cNvSpPr/>
          <p:nvPr/>
        </p:nvSpPr>
        <p:spPr>
          <a:xfrm flipV="1">
            <a:off x="7925316" y="2605719"/>
            <a:ext cx="2512502" cy="1317071"/>
          </a:xfrm>
          <a:custGeom>
            <a:avLst/>
            <a:gdLst>
              <a:gd name="connsiteX0" fmla="*/ 3056210 w 3056082"/>
              <a:gd name="connsiteY0" fmla="*/ 46 h 1602020"/>
              <a:gd name="connsiteX1" fmla="*/ 1455758 w 3056082"/>
              <a:gd name="connsiteY1" fmla="*/ 1602067 h 1602020"/>
              <a:gd name="connsiteX2" fmla="*/ 127 w 3056082"/>
              <a:gd name="connsiteY2" fmla="*/ 668498 h 160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6082" h="1602020">
                <a:moveTo>
                  <a:pt x="3056210" y="46"/>
                </a:moveTo>
                <a:cubicBezTo>
                  <a:pt x="3056210" y="884845"/>
                  <a:pt x="2339691" y="1602067"/>
                  <a:pt x="1455758" y="1602067"/>
                </a:cubicBezTo>
                <a:cubicBezTo>
                  <a:pt x="808447" y="1602067"/>
                  <a:pt x="224862" y="1211646"/>
                  <a:pt x="127" y="668498"/>
                </a:cubicBezTo>
              </a:path>
            </a:pathLst>
          </a:custGeom>
          <a:noFill/>
          <a:ln w="12700" cap="flat">
            <a:solidFill>
              <a:srgbClr val="6EBBD5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43A69D72-DD95-398D-7A05-85F40F1A0791}"/>
              </a:ext>
            </a:extLst>
          </p:cNvPr>
          <p:cNvSpPr/>
          <p:nvPr/>
        </p:nvSpPr>
        <p:spPr>
          <a:xfrm>
            <a:off x="9389183" y="2464913"/>
            <a:ext cx="92866" cy="159275"/>
          </a:xfrm>
          <a:custGeom>
            <a:avLst/>
            <a:gdLst>
              <a:gd name="connsiteX0" fmla="*/ 83764 w 112957"/>
              <a:gd name="connsiteY0" fmla="*/ 5446 h 193734"/>
              <a:gd name="connsiteX1" fmla="*/ 84438 w 112957"/>
              <a:gd name="connsiteY1" fmla="*/ 2408 h 193734"/>
              <a:gd name="connsiteX2" fmla="*/ 81741 w 112957"/>
              <a:gd name="connsiteY2" fmla="*/ 45 h 193734"/>
              <a:gd name="connsiteX3" fmla="*/ 78369 w 112957"/>
              <a:gd name="connsiteY3" fmla="*/ 4433 h 193734"/>
              <a:gd name="connsiteX4" fmla="*/ 65893 w 112957"/>
              <a:gd name="connsiteY4" fmla="*/ 54048 h 193734"/>
              <a:gd name="connsiteX5" fmla="*/ 142 w 112957"/>
              <a:gd name="connsiteY5" fmla="*/ 113113 h 193734"/>
              <a:gd name="connsiteX6" fmla="*/ 41616 w 112957"/>
              <a:gd name="connsiteY6" fmla="*/ 152265 h 193734"/>
              <a:gd name="connsiteX7" fmla="*/ 36558 w 112957"/>
              <a:gd name="connsiteY7" fmla="*/ 172516 h 193734"/>
              <a:gd name="connsiteX8" fmla="*/ 31837 w 112957"/>
              <a:gd name="connsiteY8" fmla="*/ 191417 h 193734"/>
              <a:gd name="connsiteX9" fmla="*/ 34535 w 112957"/>
              <a:gd name="connsiteY9" fmla="*/ 193780 h 193734"/>
              <a:gd name="connsiteX10" fmla="*/ 36558 w 112957"/>
              <a:gd name="connsiteY10" fmla="*/ 192767 h 193734"/>
              <a:gd name="connsiteX11" fmla="*/ 38918 w 112957"/>
              <a:gd name="connsiteY11" fmla="*/ 184329 h 193734"/>
              <a:gd name="connsiteX12" fmla="*/ 47010 w 112957"/>
              <a:gd name="connsiteY12" fmla="*/ 152265 h 193734"/>
              <a:gd name="connsiteX13" fmla="*/ 113099 w 112957"/>
              <a:gd name="connsiteY13" fmla="*/ 93200 h 193734"/>
              <a:gd name="connsiteX14" fmla="*/ 71625 w 112957"/>
              <a:gd name="connsiteY14" fmla="*/ 54048 h 193734"/>
              <a:gd name="connsiteX15" fmla="*/ 42627 w 112957"/>
              <a:gd name="connsiteY15" fmla="*/ 147540 h 193734"/>
              <a:gd name="connsiteX16" fmla="*/ 14303 w 112957"/>
              <a:gd name="connsiteY16" fmla="*/ 117839 h 193734"/>
              <a:gd name="connsiteX17" fmla="*/ 64881 w 112957"/>
              <a:gd name="connsiteY17" fmla="*/ 58773 h 193734"/>
              <a:gd name="connsiteX18" fmla="*/ 70276 w 112957"/>
              <a:gd name="connsiteY18" fmla="*/ 58773 h 193734"/>
              <a:gd name="connsiteX19" fmla="*/ 98937 w 112957"/>
              <a:gd name="connsiteY19" fmla="*/ 88475 h 193734"/>
              <a:gd name="connsiteX20" fmla="*/ 48359 w 112957"/>
              <a:gd name="connsiteY20" fmla="*/ 147540 h 19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957" h="193734">
                <a:moveTo>
                  <a:pt x="83764" y="5446"/>
                </a:moveTo>
                <a:cubicBezTo>
                  <a:pt x="83764" y="4771"/>
                  <a:pt x="84438" y="2408"/>
                  <a:pt x="84438" y="2408"/>
                </a:cubicBezTo>
                <a:cubicBezTo>
                  <a:pt x="84438" y="2071"/>
                  <a:pt x="84438" y="45"/>
                  <a:pt x="81741" y="45"/>
                </a:cubicBezTo>
                <a:cubicBezTo>
                  <a:pt x="79718" y="45"/>
                  <a:pt x="79380" y="721"/>
                  <a:pt x="78369" y="4433"/>
                </a:cubicBezTo>
                <a:lnTo>
                  <a:pt x="65893" y="54048"/>
                </a:lnTo>
                <a:cubicBezTo>
                  <a:pt x="31837" y="55398"/>
                  <a:pt x="142" y="83749"/>
                  <a:pt x="142" y="113113"/>
                </a:cubicBezTo>
                <a:cubicBezTo>
                  <a:pt x="142" y="133702"/>
                  <a:pt x="15315" y="150578"/>
                  <a:pt x="41616" y="152265"/>
                </a:cubicBezTo>
                <a:cubicBezTo>
                  <a:pt x="39929" y="158678"/>
                  <a:pt x="38244" y="165766"/>
                  <a:pt x="36558" y="172516"/>
                </a:cubicBezTo>
                <a:cubicBezTo>
                  <a:pt x="33860" y="182642"/>
                  <a:pt x="31837" y="190742"/>
                  <a:pt x="31837" y="191417"/>
                </a:cubicBezTo>
                <a:cubicBezTo>
                  <a:pt x="31837" y="193442"/>
                  <a:pt x="33523" y="193780"/>
                  <a:pt x="34535" y="193780"/>
                </a:cubicBezTo>
                <a:cubicBezTo>
                  <a:pt x="35546" y="193780"/>
                  <a:pt x="35883" y="193442"/>
                  <a:pt x="36558" y="192767"/>
                </a:cubicBezTo>
                <a:cubicBezTo>
                  <a:pt x="36895" y="192430"/>
                  <a:pt x="38244" y="187367"/>
                  <a:pt x="38918" y="184329"/>
                </a:cubicBezTo>
                <a:lnTo>
                  <a:pt x="47010" y="152265"/>
                </a:lnTo>
                <a:cubicBezTo>
                  <a:pt x="81741" y="150915"/>
                  <a:pt x="113099" y="121889"/>
                  <a:pt x="113099" y="93200"/>
                </a:cubicBezTo>
                <a:cubicBezTo>
                  <a:pt x="113099" y="75987"/>
                  <a:pt x="101635" y="56411"/>
                  <a:pt x="71625" y="54048"/>
                </a:cubicBezTo>
                <a:close/>
                <a:moveTo>
                  <a:pt x="42627" y="147540"/>
                </a:moveTo>
                <a:cubicBezTo>
                  <a:pt x="29814" y="146865"/>
                  <a:pt x="14303" y="139102"/>
                  <a:pt x="14303" y="117839"/>
                </a:cubicBezTo>
                <a:cubicBezTo>
                  <a:pt x="14303" y="91850"/>
                  <a:pt x="32849" y="61811"/>
                  <a:pt x="64881" y="58773"/>
                </a:cubicBezTo>
                <a:close/>
                <a:moveTo>
                  <a:pt x="70276" y="58773"/>
                </a:moveTo>
                <a:cubicBezTo>
                  <a:pt x="86798" y="59786"/>
                  <a:pt x="98937" y="69574"/>
                  <a:pt x="98937" y="88475"/>
                </a:cubicBezTo>
                <a:cubicBezTo>
                  <a:pt x="98937" y="114126"/>
                  <a:pt x="80392" y="144840"/>
                  <a:pt x="48359" y="147540"/>
                </a:cubicBezTo>
                <a:close/>
              </a:path>
            </a:pathLst>
          </a:custGeom>
          <a:solidFill>
            <a:srgbClr val="6EBBD5">
              <a:alpha val="40000"/>
            </a:srgbClr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7396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82550F81-0BA6-4D0D-B74E-8DFF2AB19EDF}"/>
              </a:ext>
            </a:extLst>
          </p:cNvPr>
          <p:cNvSpPr txBox="1">
            <a:spLocks/>
          </p:cNvSpPr>
          <p:nvPr/>
        </p:nvSpPr>
        <p:spPr>
          <a:xfrm>
            <a:off x="7137400" y="6442502"/>
            <a:ext cx="5054600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05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http://www.freepik.com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https://www.flaticon.com/search?word=contractor</a:t>
            </a:r>
          </a:p>
        </p:txBody>
      </p:sp>
      <p:sp>
        <p:nvSpPr>
          <p:cNvPr id="18" name="Seta: Para a Direita 20">
            <a:extLst>
              <a:ext uri="{FF2B5EF4-FFF2-40B4-BE49-F238E27FC236}">
                <a16:creationId xmlns:a16="http://schemas.microsoft.com/office/drawing/2014/main" id="{494A9D7C-EE0A-4121-8F74-09644D289C3D}"/>
              </a:ext>
            </a:extLst>
          </p:cNvPr>
          <p:cNvSpPr/>
          <p:nvPr/>
        </p:nvSpPr>
        <p:spPr>
          <a:xfrm>
            <a:off x="1421710" y="3040732"/>
            <a:ext cx="2960719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sp>
        <p:nvSpPr>
          <p:cNvPr id="19" name="Retângulo 21">
            <a:extLst>
              <a:ext uri="{FF2B5EF4-FFF2-40B4-BE49-F238E27FC236}">
                <a16:creationId xmlns:a16="http://schemas.microsoft.com/office/drawing/2014/main" id="{1BCC31EF-ACB9-4B72-A8BF-DA2F9E9BB0CA}"/>
              </a:ext>
            </a:extLst>
          </p:cNvPr>
          <p:cNvSpPr/>
          <p:nvPr/>
        </p:nvSpPr>
        <p:spPr>
          <a:xfrm>
            <a:off x="0" y="3043558"/>
            <a:ext cx="1421710" cy="376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pic>
        <p:nvPicPr>
          <p:cNvPr id="20" name="Imagem 5">
            <a:extLst>
              <a:ext uri="{FF2B5EF4-FFF2-40B4-BE49-F238E27FC236}">
                <a16:creationId xmlns:a16="http://schemas.microsoft.com/office/drawing/2014/main" id="{60E69C40-DB87-4B0D-898C-8F2B99A1A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6" y="1896765"/>
            <a:ext cx="1290830" cy="1544078"/>
          </a:xfrm>
          <a:prstGeom prst="rect">
            <a:avLst/>
          </a:prstGeom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 descr="Why architect Frank Gehry is thinking of coming back to Toronto | The Star">
            <a:extLst>
              <a:ext uri="{FF2B5EF4-FFF2-40B4-BE49-F238E27FC236}">
                <a16:creationId xmlns:a16="http://schemas.microsoft.com/office/drawing/2014/main" id="{2FFA2F0D-E11C-41E3-BB54-54B7474E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9" b="99123" l="10000" r="90000">
                        <a14:foregroundMark x1="73000" y1="18922" x2="74167" y2="23308"/>
                        <a14:foregroundMark x1="70667" y1="17043" x2="75417" y2="23935"/>
                        <a14:foregroundMark x1="75417" y1="23935" x2="75583" y2="25188"/>
                        <a14:foregroundMark x1="65500" y1="11278" x2="58417" y2="4762"/>
                        <a14:foregroundMark x1="58417" y1="4762" x2="52750" y2="4261"/>
                        <a14:foregroundMark x1="52750" y1="4261" x2="45167" y2="13158"/>
                        <a14:foregroundMark x1="45167" y1="13158" x2="44167" y2="20175"/>
                        <a14:foregroundMark x1="44167" y1="20175" x2="49500" y2="15038"/>
                        <a14:foregroundMark x1="49500" y1="15038" x2="57083" y2="12281"/>
                        <a14:foregroundMark x1="57083" y1="12281" x2="53417" y2="7519"/>
                        <a14:foregroundMark x1="53417" y1="7519" x2="44917" y2="16541"/>
                        <a14:foregroundMark x1="42333" y1="68296" x2="40583" y2="75689"/>
                        <a14:foregroundMark x1="40583" y1="75689" x2="44667" y2="80827"/>
                        <a14:foregroundMark x1="44667" y1="80827" x2="46417" y2="68421"/>
                        <a14:foregroundMark x1="46417" y1="68421" x2="41833" y2="68922"/>
                        <a14:foregroundMark x1="40250" y1="71429" x2="20917" y2="74937"/>
                        <a14:foregroundMark x1="20917" y1="74937" x2="17789" y2="80705"/>
                        <a14:foregroundMark x1="15003" y1="94582" x2="18083" y2="99123"/>
                        <a14:foregroundMark x1="18083" y1="99123" x2="28417" y2="99499"/>
                        <a14:foregroundMark x1="28417" y1="99499" x2="70917" y2="97744"/>
                        <a14:foregroundMark x1="70917" y1="97744" x2="83750" y2="99248"/>
                        <a14:foregroundMark x1="83750" y1="99248" x2="79917" y2="87970"/>
                        <a14:foregroundMark x1="68771" y1="71805" x2="65833" y2="67544"/>
                        <a14:foregroundMark x1="69461" y1="72806" x2="68771" y2="71805"/>
                        <a14:foregroundMark x1="78794" y1="86341" x2="78389" y2="85754"/>
                        <a14:foregroundMark x1="79917" y1="87970" x2="78794" y2="86341"/>
                        <a14:foregroundMark x1="65833" y1="67544" x2="53083" y2="78446"/>
                        <a14:foregroundMark x1="53083" y1="78446" x2="45083" y2="77193"/>
                        <a14:foregroundMark x1="45083" y1="77193" x2="41250" y2="71679"/>
                        <a14:foregroundMark x1="41250" y1="71679" x2="22417" y2="75439"/>
                        <a14:foregroundMark x1="22417" y1="75439" x2="27333" y2="77068"/>
                        <a14:foregroundMark x1="27333" y1="77068" x2="21083" y2="81830"/>
                        <a14:foregroundMark x1="21083" y1="81830" x2="31750" y2="82080"/>
                        <a14:foregroundMark x1="31750" y1="82080" x2="27000" y2="87218"/>
                        <a14:foregroundMark x1="27000" y1="87218" x2="34500" y2="89348"/>
                        <a14:foregroundMark x1="34500" y1="89348" x2="34833" y2="79198"/>
                        <a14:foregroundMark x1="34833" y1="79198" x2="41333" y2="87845"/>
                        <a14:foregroundMark x1="41333" y1="87845" x2="24500" y2="95865"/>
                        <a14:foregroundMark x1="24500" y1="95865" x2="19167" y2="94361"/>
                        <a14:foregroundMark x1="19167" y1="94361" x2="44000" y2="90226"/>
                        <a14:foregroundMark x1="44000" y1="90226" x2="51333" y2="90977"/>
                        <a14:foregroundMark x1="51333" y1="90977" x2="55917" y2="87218"/>
                        <a14:foregroundMark x1="55917" y1="87218" x2="60083" y2="91228"/>
                        <a14:foregroundMark x1="60083" y1="91228" x2="64250" y2="87093"/>
                        <a14:foregroundMark x1="64250" y1="87093" x2="74500" y2="89850"/>
                        <a14:foregroundMark x1="74500" y1="89850" x2="67750" y2="74436"/>
                        <a14:foregroundMark x1="67750" y1="74436" x2="49833" y2="82206"/>
                        <a14:foregroundMark x1="49833" y1="82206" x2="60167" y2="83709"/>
                        <a14:foregroundMark x1="60167" y1="83709" x2="59000" y2="93233"/>
                        <a14:foregroundMark x1="59000" y1="93233" x2="64250" y2="96115"/>
                        <a14:foregroundMark x1="64250" y1="96115" x2="76667" y2="97368"/>
                        <a14:foregroundMark x1="76667" y1="97368" x2="62833" y2="99123"/>
                        <a14:backgroundMark x1="38833" y1="13534" x2="32917" y2="52506"/>
                        <a14:backgroundMark x1="32917" y1="52506" x2="29000" y2="57895"/>
                        <a14:backgroundMark x1="29000" y1="57895" x2="26083" y2="57268"/>
                        <a14:backgroundMark x1="70583" y1="72932" x2="73667" y2="80451"/>
                        <a14:backgroundMark x1="73667" y1="80451" x2="78417" y2="85714"/>
                        <a14:backgroundMark x1="69667" y1="72431" x2="70333" y2="72807"/>
                        <a14:backgroundMark x1="69417" y1="72556" x2="69417" y2="72556"/>
                        <a14:backgroundMark x1="78667" y1="86341" x2="78667" y2="86341"/>
                        <a14:backgroundMark x1="69083" y1="71805" x2="69083" y2="71805"/>
                        <a14:backgroundMark x1="69333" y1="72055" x2="69333" y2="72055"/>
                        <a14:backgroundMark x1="17583" y1="80576" x2="13333" y2="94987"/>
                        <a14:backgroundMark x1="13333" y1="94987" x2="12833" y2="95614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291" y="4401280"/>
            <a:ext cx="3716002" cy="24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aleria de Clássicos da Arquitetura: Museu Guggenheim de Bilbao / Gehry  Partners - 11">
            <a:extLst>
              <a:ext uri="{FF2B5EF4-FFF2-40B4-BE49-F238E27FC236}">
                <a16:creationId xmlns:a16="http://schemas.microsoft.com/office/drawing/2014/main" id="{8A7D1BA4-0725-7240-90E3-E7D31D0CC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4"/>
          <a:stretch/>
        </p:blipFill>
        <p:spPr bwMode="auto">
          <a:xfrm>
            <a:off x="4977853" y="736270"/>
            <a:ext cx="6812157" cy="502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35B9EF-CF8A-CB20-C3E1-B4DD2ED822F4}"/>
              </a:ext>
            </a:extLst>
          </p:cNvPr>
          <p:cNvGrpSpPr/>
          <p:nvPr/>
        </p:nvGrpSpPr>
        <p:grpSpPr>
          <a:xfrm>
            <a:off x="2470219" y="2743148"/>
            <a:ext cx="972000" cy="972000"/>
            <a:chOff x="6639506" y="4119286"/>
            <a:chExt cx="972000" cy="972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AD8A0E-E15C-1D3B-1661-8F4AD98657DB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aphic 10" descr="Pencil with solid fill">
              <a:extLst>
                <a:ext uri="{FF2B5EF4-FFF2-40B4-BE49-F238E27FC236}">
                  <a16:creationId xmlns:a16="http://schemas.microsoft.com/office/drawing/2014/main" id="{7718D889-3748-9D32-44B6-5503848C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09759" y="4283652"/>
              <a:ext cx="657841" cy="657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8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509185" y="4953327"/>
            <a:ext cx="3088942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BCAAE5-4254-B52C-28C3-8BE87187C1AC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187499" y="698788"/>
            <a:chExt cx="5190544" cy="5195656"/>
          </a:xfrm>
        </p:grpSpPr>
        <p:grpSp>
          <p:nvGrpSpPr>
            <p:cNvPr id="22" name="Graphic 95">
              <a:extLst>
                <a:ext uri="{FF2B5EF4-FFF2-40B4-BE49-F238E27FC236}">
                  <a16:creationId xmlns:a16="http://schemas.microsoft.com/office/drawing/2014/main" id="{3C20A65F-1769-3FD0-DC37-4F32F127C923}"/>
                </a:ext>
              </a:extLst>
            </p:cNvPr>
            <p:cNvGrpSpPr/>
            <p:nvPr/>
          </p:nvGrpSpPr>
          <p:grpSpPr>
            <a:xfrm>
              <a:off x="6187499" y="698788"/>
              <a:ext cx="5190544" cy="5195656"/>
              <a:chOff x="6590513" y="701619"/>
              <a:chExt cx="5190544" cy="5195656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F87FD1-DEE4-C224-7AE4-7CDDE5F0E590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2EF397C-4930-0F2A-5800-F16DF22CA254}"/>
                  </a:ext>
                </a:extLst>
              </p:cNvPr>
              <p:cNvSpPr/>
              <p:nvPr/>
            </p:nvSpPr>
            <p:spPr>
              <a:xfrm flipV="1">
                <a:off x="6590513" y="701619"/>
                <a:ext cx="5190544" cy="5195656"/>
              </a:xfrm>
              <a:custGeom>
                <a:avLst/>
                <a:gdLst>
                  <a:gd name="connsiteX0" fmla="*/ 5190672 w 5190544"/>
                  <a:gd name="connsiteY0" fmla="*/ 2597993 h 5195656"/>
                  <a:gd name="connsiteX1" fmla="*/ 2595446 w 5190544"/>
                  <a:gd name="connsiteY1" fmla="*/ 5195777 h 5195656"/>
                  <a:gd name="connsiteX2" fmla="*/ 127 w 5190544"/>
                  <a:gd name="connsiteY2" fmla="*/ 2597993 h 5195656"/>
                  <a:gd name="connsiteX3" fmla="*/ 2595446 w 5190544"/>
                  <a:gd name="connsiteY3" fmla="*/ 120 h 51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0544" h="5195656">
                    <a:moveTo>
                      <a:pt x="5190672" y="2597993"/>
                    </a:moveTo>
                    <a:lnTo>
                      <a:pt x="2595446" y="5195777"/>
                    </a:lnTo>
                    <a:lnTo>
                      <a:pt x="127" y="2597993"/>
                    </a:lnTo>
                    <a:lnTo>
                      <a:pt x="2595446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DADE06-9CDD-E65C-77D8-46AF60B2A847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79808A-3FE9-3DBC-BDAA-616A9776F07B}"/>
                </a:ext>
              </a:extLst>
            </p:cNvPr>
            <p:cNvSpPr/>
            <p:nvPr/>
          </p:nvSpPr>
          <p:spPr>
            <a:xfrm flipV="1">
              <a:off x="10206584" y="2123956"/>
              <a:ext cx="822728" cy="823539"/>
            </a:xfrm>
            <a:custGeom>
              <a:avLst/>
              <a:gdLst>
                <a:gd name="connsiteX0" fmla="*/ 822856 w 822728"/>
                <a:gd name="connsiteY0" fmla="*/ 411820 h 823539"/>
                <a:gd name="connsiteX1" fmla="*/ 411494 w 822728"/>
                <a:gd name="connsiteY1" fmla="*/ 823590 h 823539"/>
                <a:gd name="connsiteX2" fmla="*/ 127 w 822728"/>
                <a:gd name="connsiteY2" fmla="*/ 411820 h 823539"/>
                <a:gd name="connsiteX3" fmla="*/ 411494 w 822728"/>
                <a:gd name="connsiteY3" fmla="*/ 50 h 823539"/>
                <a:gd name="connsiteX4" fmla="*/ 822856 w 822728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539">
                  <a:moveTo>
                    <a:pt x="822856" y="411820"/>
                  </a:moveTo>
                  <a:cubicBezTo>
                    <a:pt x="822856" y="639223"/>
                    <a:pt x="638674" y="823590"/>
                    <a:pt x="411494" y="823590"/>
                  </a:cubicBezTo>
                  <a:cubicBezTo>
                    <a:pt x="184316" y="823590"/>
                    <a:pt x="127" y="639223"/>
                    <a:pt x="127" y="411820"/>
                  </a:cubicBezTo>
                  <a:cubicBezTo>
                    <a:pt x="127" y="184419"/>
                    <a:pt x="184316" y="50"/>
                    <a:pt x="411494" y="50"/>
                  </a:cubicBezTo>
                  <a:cubicBezTo>
                    <a:pt x="638674" y="50"/>
                    <a:pt x="822856" y="184419"/>
                    <a:pt x="822856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9EB160-0E2B-BED8-9EE6-65B0E15C0498}"/>
                </a:ext>
              </a:extLst>
            </p:cNvPr>
            <p:cNvSpPr/>
            <p:nvPr/>
          </p:nvSpPr>
          <p:spPr>
            <a:xfrm flipV="1">
              <a:off x="9131552" y="1047861"/>
              <a:ext cx="822733" cy="823548"/>
            </a:xfrm>
            <a:custGeom>
              <a:avLst/>
              <a:gdLst>
                <a:gd name="connsiteX0" fmla="*/ 822860 w 822733"/>
                <a:gd name="connsiteY0" fmla="*/ 411720 h 823548"/>
                <a:gd name="connsiteX1" fmla="*/ 411494 w 822733"/>
                <a:gd name="connsiteY1" fmla="*/ 823499 h 823548"/>
                <a:gd name="connsiteX2" fmla="*/ 127 w 822733"/>
                <a:gd name="connsiteY2" fmla="*/ 411720 h 823548"/>
                <a:gd name="connsiteX3" fmla="*/ 411494 w 822733"/>
                <a:gd name="connsiteY3" fmla="*/ -50 h 823548"/>
                <a:gd name="connsiteX4" fmla="*/ 822860 w 822733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548">
                  <a:moveTo>
                    <a:pt x="822860" y="411720"/>
                  </a:moveTo>
                  <a:cubicBezTo>
                    <a:pt x="822860" y="639123"/>
                    <a:pt x="638674" y="823499"/>
                    <a:pt x="411494" y="823499"/>
                  </a:cubicBezTo>
                  <a:cubicBezTo>
                    <a:pt x="184316" y="823499"/>
                    <a:pt x="127" y="639123"/>
                    <a:pt x="127" y="411720"/>
                  </a:cubicBezTo>
                  <a:cubicBezTo>
                    <a:pt x="127" y="184320"/>
                    <a:pt x="184316" y="-50"/>
                    <a:pt x="411494" y="-50"/>
                  </a:cubicBezTo>
                  <a:cubicBezTo>
                    <a:pt x="638674" y="-50"/>
                    <a:pt x="822860" y="184320"/>
                    <a:pt x="822860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8E7997-1F7D-05F5-80AB-562A267278E3}"/>
                </a:ext>
              </a:extLst>
            </p:cNvPr>
            <p:cNvSpPr/>
            <p:nvPr/>
          </p:nvSpPr>
          <p:spPr>
            <a:xfrm flipV="1">
              <a:off x="7611267" y="1047861"/>
              <a:ext cx="822817" cy="823548"/>
            </a:xfrm>
            <a:custGeom>
              <a:avLst/>
              <a:gdLst>
                <a:gd name="connsiteX0" fmla="*/ 822944 w 822817"/>
                <a:gd name="connsiteY0" fmla="*/ 411720 h 823548"/>
                <a:gd name="connsiteX1" fmla="*/ 411578 w 822817"/>
                <a:gd name="connsiteY1" fmla="*/ 823499 h 823548"/>
                <a:gd name="connsiteX2" fmla="*/ 127 w 822817"/>
                <a:gd name="connsiteY2" fmla="*/ 411720 h 823548"/>
                <a:gd name="connsiteX3" fmla="*/ 411578 w 822817"/>
                <a:gd name="connsiteY3" fmla="*/ -50 h 823548"/>
                <a:gd name="connsiteX4" fmla="*/ 822944 w 822817"/>
                <a:gd name="connsiteY4" fmla="*/ 411720 h 8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548">
                  <a:moveTo>
                    <a:pt x="822944" y="411720"/>
                  </a:moveTo>
                  <a:cubicBezTo>
                    <a:pt x="822944" y="639123"/>
                    <a:pt x="638756" y="823499"/>
                    <a:pt x="411578" y="823499"/>
                  </a:cubicBezTo>
                  <a:cubicBezTo>
                    <a:pt x="184314" y="823499"/>
                    <a:pt x="127" y="639123"/>
                    <a:pt x="127" y="411720"/>
                  </a:cubicBezTo>
                  <a:cubicBezTo>
                    <a:pt x="127" y="184320"/>
                    <a:pt x="184314" y="-50"/>
                    <a:pt x="411578" y="-50"/>
                  </a:cubicBezTo>
                  <a:cubicBezTo>
                    <a:pt x="638756" y="-50"/>
                    <a:pt x="822944" y="184320"/>
                    <a:pt x="822944" y="4117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D628DC-EF6D-3034-08BD-E6E2EAB252BC}"/>
                </a:ext>
              </a:extLst>
            </p:cNvPr>
            <p:cNvSpPr/>
            <p:nvPr/>
          </p:nvSpPr>
          <p:spPr>
            <a:xfrm flipV="1">
              <a:off x="6536230" y="2123956"/>
              <a:ext cx="822821" cy="823539"/>
            </a:xfrm>
            <a:custGeom>
              <a:avLst/>
              <a:gdLst>
                <a:gd name="connsiteX0" fmla="*/ 822949 w 822821"/>
                <a:gd name="connsiteY0" fmla="*/ 411820 h 823539"/>
                <a:gd name="connsiteX1" fmla="*/ 411498 w 822821"/>
                <a:gd name="connsiteY1" fmla="*/ 823590 h 823539"/>
                <a:gd name="connsiteX2" fmla="*/ 127 w 822821"/>
                <a:gd name="connsiteY2" fmla="*/ 411820 h 823539"/>
                <a:gd name="connsiteX3" fmla="*/ 411498 w 822821"/>
                <a:gd name="connsiteY3" fmla="*/ 50 h 823539"/>
                <a:gd name="connsiteX4" fmla="*/ 822949 w 822821"/>
                <a:gd name="connsiteY4" fmla="*/ 411820 h 8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539">
                  <a:moveTo>
                    <a:pt x="822949" y="411820"/>
                  </a:moveTo>
                  <a:cubicBezTo>
                    <a:pt x="822949" y="639223"/>
                    <a:pt x="638760" y="823590"/>
                    <a:pt x="411498" y="823590"/>
                  </a:cubicBezTo>
                  <a:cubicBezTo>
                    <a:pt x="184318" y="823590"/>
                    <a:pt x="127" y="639223"/>
                    <a:pt x="127" y="411820"/>
                  </a:cubicBezTo>
                  <a:cubicBezTo>
                    <a:pt x="127" y="184419"/>
                    <a:pt x="184318" y="50"/>
                    <a:pt x="411498" y="50"/>
                  </a:cubicBezTo>
                  <a:cubicBezTo>
                    <a:pt x="638760" y="50"/>
                    <a:pt x="822949" y="184419"/>
                    <a:pt x="822949" y="411820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1F27F6-8603-1C82-52F3-175008FF11A3}"/>
                </a:ext>
              </a:extLst>
            </p:cNvPr>
            <p:cNvSpPr/>
            <p:nvPr/>
          </p:nvSpPr>
          <p:spPr>
            <a:xfrm flipV="1">
              <a:off x="6536230" y="3645648"/>
              <a:ext cx="822821" cy="823624"/>
            </a:xfrm>
            <a:custGeom>
              <a:avLst/>
              <a:gdLst>
                <a:gd name="connsiteX0" fmla="*/ 822949 w 822821"/>
                <a:gd name="connsiteY0" fmla="*/ 411961 h 823624"/>
                <a:gd name="connsiteX1" fmla="*/ 411498 w 822821"/>
                <a:gd name="connsiteY1" fmla="*/ 823815 h 823624"/>
                <a:gd name="connsiteX2" fmla="*/ 127 w 822821"/>
                <a:gd name="connsiteY2" fmla="*/ 411961 h 823624"/>
                <a:gd name="connsiteX3" fmla="*/ 411498 w 822821"/>
                <a:gd name="connsiteY3" fmla="*/ 191 h 823624"/>
                <a:gd name="connsiteX4" fmla="*/ 822949 w 822821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21" h="823624">
                  <a:moveTo>
                    <a:pt x="822949" y="411961"/>
                  </a:moveTo>
                  <a:cubicBezTo>
                    <a:pt x="822949" y="639446"/>
                    <a:pt x="638760" y="823815"/>
                    <a:pt x="411498" y="823815"/>
                  </a:cubicBezTo>
                  <a:cubicBezTo>
                    <a:pt x="184318" y="823815"/>
                    <a:pt x="127" y="639446"/>
                    <a:pt x="127" y="411961"/>
                  </a:cubicBezTo>
                  <a:cubicBezTo>
                    <a:pt x="127" y="184560"/>
                    <a:pt x="184318" y="191"/>
                    <a:pt x="411498" y="191"/>
                  </a:cubicBezTo>
                  <a:cubicBezTo>
                    <a:pt x="638760" y="191"/>
                    <a:pt x="822949" y="184560"/>
                    <a:pt x="822949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C79FB9-D74E-1270-92CC-ECB5AA5628D7}"/>
                </a:ext>
              </a:extLst>
            </p:cNvPr>
            <p:cNvSpPr/>
            <p:nvPr/>
          </p:nvSpPr>
          <p:spPr>
            <a:xfrm flipV="1">
              <a:off x="7611267" y="4721734"/>
              <a:ext cx="822817" cy="823615"/>
            </a:xfrm>
            <a:custGeom>
              <a:avLst/>
              <a:gdLst>
                <a:gd name="connsiteX0" fmla="*/ 822944 w 822817"/>
                <a:gd name="connsiteY0" fmla="*/ 412052 h 823615"/>
                <a:gd name="connsiteX1" fmla="*/ 411578 w 822817"/>
                <a:gd name="connsiteY1" fmla="*/ 823906 h 823615"/>
                <a:gd name="connsiteX2" fmla="*/ 127 w 822817"/>
                <a:gd name="connsiteY2" fmla="*/ 412052 h 823615"/>
                <a:gd name="connsiteX3" fmla="*/ 411578 w 822817"/>
                <a:gd name="connsiteY3" fmla="*/ 291 h 823615"/>
                <a:gd name="connsiteX4" fmla="*/ 822944 w 822817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817" h="823615">
                  <a:moveTo>
                    <a:pt x="822944" y="412052"/>
                  </a:moveTo>
                  <a:cubicBezTo>
                    <a:pt x="822944" y="639537"/>
                    <a:pt x="638756" y="823906"/>
                    <a:pt x="411578" y="823906"/>
                  </a:cubicBezTo>
                  <a:cubicBezTo>
                    <a:pt x="184314" y="823906"/>
                    <a:pt x="127" y="639537"/>
                    <a:pt x="127" y="412052"/>
                  </a:cubicBezTo>
                  <a:cubicBezTo>
                    <a:pt x="127" y="184649"/>
                    <a:pt x="184314" y="291"/>
                    <a:pt x="411578" y="291"/>
                  </a:cubicBezTo>
                  <a:cubicBezTo>
                    <a:pt x="638756" y="291"/>
                    <a:pt x="822944" y="184649"/>
                    <a:pt x="822944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783DE7-8ED9-27C8-FD7A-A9109EA61C71}"/>
                </a:ext>
              </a:extLst>
            </p:cNvPr>
            <p:cNvSpPr/>
            <p:nvPr/>
          </p:nvSpPr>
          <p:spPr>
            <a:xfrm flipV="1">
              <a:off x="9131552" y="4721734"/>
              <a:ext cx="822733" cy="823615"/>
            </a:xfrm>
            <a:custGeom>
              <a:avLst/>
              <a:gdLst>
                <a:gd name="connsiteX0" fmla="*/ 822860 w 822733"/>
                <a:gd name="connsiteY0" fmla="*/ 412052 h 823615"/>
                <a:gd name="connsiteX1" fmla="*/ 411494 w 822733"/>
                <a:gd name="connsiteY1" fmla="*/ 823906 h 823615"/>
                <a:gd name="connsiteX2" fmla="*/ 127 w 822733"/>
                <a:gd name="connsiteY2" fmla="*/ 412052 h 823615"/>
                <a:gd name="connsiteX3" fmla="*/ 411494 w 822733"/>
                <a:gd name="connsiteY3" fmla="*/ 291 h 823615"/>
                <a:gd name="connsiteX4" fmla="*/ 822860 w 822733"/>
                <a:gd name="connsiteY4" fmla="*/ 412052 h 82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33" h="823615">
                  <a:moveTo>
                    <a:pt x="822860" y="412052"/>
                  </a:moveTo>
                  <a:cubicBezTo>
                    <a:pt x="822860" y="639537"/>
                    <a:pt x="638674" y="823906"/>
                    <a:pt x="411494" y="823906"/>
                  </a:cubicBezTo>
                  <a:cubicBezTo>
                    <a:pt x="184316" y="823906"/>
                    <a:pt x="127" y="639537"/>
                    <a:pt x="127" y="412052"/>
                  </a:cubicBezTo>
                  <a:cubicBezTo>
                    <a:pt x="127" y="184649"/>
                    <a:pt x="184316" y="291"/>
                    <a:pt x="411494" y="291"/>
                  </a:cubicBezTo>
                  <a:cubicBezTo>
                    <a:pt x="638674" y="291"/>
                    <a:pt x="822860" y="184649"/>
                    <a:pt x="822860" y="412052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00090-1276-C052-CEF7-F36FD30E8D4B}"/>
                </a:ext>
              </a:extLst>
            </p:cNvPr>
            <p:cNvSpPr/>
            <p:nvPr/>
          </p:nvSpPr>
          <p:spPr>
            <a:xfrm flipV="1">
              <a:off x="10206584" y="3645648"/>
              <a:ext cx="822728" cy="823624"/>
            </a:xfrm>
            <a:custGeom>
              <a:avLst/>
              <a:gdLst>
                <a:gd name="connsiteX0" fmla="*/ 822856 w 822728"/>
                <a:gd name="connsiteY0" fmla="*/ 411961 h 823624"/>
                <a:gd name="connsiteX1" fmla="*/ 411494 w 822728"/>
                <a:gd name="connsiteY1" fmla="*/ 823815 h 823624"/>
                <a:gd name="connsiteX2" fmla="*/ 127 w 822728"/>
                <a:gd name="connsiteY2" fmla="*/ 411961 h 823624"/>
                <a:gd name="connsiteX3" fmla="*/ 411494 w 822728"/>
                <a:gd name="connsiteY3" fmla="*/ 191 h 823624"/>
                <a:gd name="connsiteX4" fmla="*/ 822856 w 822728"/>
                <a:gd name="connsiteY4" fmla="*/ 411961 h 8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28" h="823624">
                  <a:moveTo>
                    <a:pt x="822856" y="411961"/>
                  </a:moveTo>
                  <a:cubicBezTo>
                    <a:pt x="822856" y="639446"/>
                    <a:pt x="638674" y="823815"/>
                    <a:pt x="411494" y="823815"/>
                  </a:cubicBezTo>
                  <a:cubicBezTo>
                    <a:pt x="184316" y="823815"/>
                    <a:pt x="127" y="639446"/>
                    <a:pt x="127" y="411961"/>
                  </a:cubicBezTo>
                  <a:cubicBezTo>
                    <a:pt x="127" y="184560"/>
                    <a:pt x="184316" y="191"/>
                    <a:pt x="411494" y="191"/>
                  </a:cubicBezTo>
                  <a:cubicBezTo>
                    <a:pt x="638674" y="191"/>
                    <a:pt x="822856" y="184560"/>
                    <a:pt x="822856" y="411961"/>
                  </a:cubicBezTo>
                  <a:close/>
                </a:path>
              </a:pathLst>
            </a:custGeom>
            <a:noFill/>
            <a:ln w="8586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6F2231-3327-D488-119A-795252333FEF}"/>
              </a:ext>
            </a:extLst>
          </p:cNvPr>
          <p:cNvGrpSpPr/>
          <p:nvPr/>
        </p:nvGrpSpPr>
        <p:grpSpPr>
          <a:xfrm>
            <a:off x="7615172" y="2414201"/>
            <a:ext cx="3591453" cy="3019053"/>
            <a:chOff x="6947601" y="1459640"/>
            <a:chExt cx="4370515" cy="367394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B1492A1-AFA7-FDA7-275C-443E68E2E845}"/>
                </a:ext>
              </a:extLst>
            </p:cNvPr>
            <p:cNvSpPr/>
            <p:nvPr/>
          </p:nvSpPr>
          <p:spPr>
            <a:xfrm flipV="1">
              <a:off x="6947601" y="1459640"/>
              <a:ext cx="3670349" cy="3673949"/>
            </a:xfrm>
            <a:custGeom>
              <a:avLst/>
              <a:gdLst>
                <a:gd name="connsiteX0" fmla="*/ 3670477 w 3670349"/>
                <a:gd name="connsiteY0" fmla="*/ 120 h 3673949"/>
                <a:gd name="connsiteX1" fmla="*/ 3670477 w 3670349"/>
                <a:gd name="connsiteY1" fmla="*/ 3674070 h 3673949"/>
                <a:gd name="connsiteX2" fmla="*/ 127 w 3670349"/>
                <a:gd name="connsiteY2" fmla="*/ 3674070 h 3673949"/>
                <a:gd name="connsiteX3" fmla="*/ 127 w 3670349"/>
                <a:gd name="connsiteY3" fmla="*/ 120 h 367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49" h="3673949">
                  <a:moveTo>
                    <a:pt x="3670477" y="120"/>
                  </a:moveTo>
                  <a:lnTo>
                    <a:pt x="3670477" y="3674070"/>
                  </a:lnTo>
                  <a:lnTo>
                    <a:pt x="127" y="3674070"/>
                  </a:lnTo>
                  <a:lnTo>
                    <a:pt x="127" y="120"/>
                  </a:lnTo>
                  <a:close/>
                </a:path>
              </a:pathLst>
            </a:custGeom>
            <a:noFill/>
            <a:ln w="858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E90B81-D4FD-FF7E-57AA-B087EF840273}"/>
                </a:ext>
              </a:extLst>
            </p:cNvPr>
            <p:cNvSpPr/>
            <p:nvPr/>
          </p:nvSpPr>
          <p:spPr>
            <a:xfrm>
              <a:off x="8863998" y="3382086"/>
              <a:ext cx="112282" cy="137031"/>
            </a:xfrm>
            <a:custGeom>
              <a:avLst/>
              <a:gdLst>
                <a:gd name="connsiteX0" fmla="*/ 16653 w 112282"/>
                <a:gd name="connsiteY0" fmla="*/ 121635 h 137031"/>
                <a:gd name="connsiteX1" fmla="*/ 4852 w 112282"/>
                <a:gd name="connsiteY1" fmla="*/ 130410 h 137031"/>
                <a:gd name="connsiteX2" fmla="*/ 131 w 112282"/>
                <a:gd name="connsiteY2" fmla="*/ 134460 h 137031"/>
                <a:gd name="connsiteX3" fmla="*/ 2829 w 112282"/>
                <a:gd name="connsiteY3" fmla="*/ 137160 h 137031"/>
                <a:gd name="connsiteX4" fmla="*/ 20699 w 112282"/>
                <a:gd name="connsiteY4" fmla="*/ 136485 h 137031"/>
                <a:gd name="connsiteX5" fmla="*/ 42279 w 112282"/>
                <a:gd name="connsiteY5" fmla="*/ 137160 h 137031"/>
                <a:gd name="connsiteX6" fmla="*/ 45988 w 112282"/>
                <a:gd name="connsiteY6" fmla="*/ 132773 h 137031"/>
                <a:gd name="connsiteX7" fmla="*/ 40931 w 112282"/>
                <a:gd name="connsiteY7" fmla="*/ 130410 h 137031"/>
                <a:gd name="connsiteX8" fmla="*/ 30141 w 112282"/>
                <a:gd name="connsiteY8" fmla="*/ 127035 h 137031"/>
                <a:gd name="connsiteX9" fmla="*/ 40593 w 112282"/>
                <a:gd name="connsiteY9" fmla="*/ 83833 h 137031"/>
                <a:gd name="connsiteX10" fmla="*/ 60488 w 112282"/>
                <a:gd name="connsiteY10" fmla="*/ 97671 h 137031"/>
                <a:gd name="connsiteX11" fmla="*/ 112414 w 112282"/>
                <a:gd name="connsiteY11" fmla="*/ 34555 h 137031"/>
                <a:gd name="connsiteX12" fmla="*/ 83753 w 112282"/>
                <a:gd name="connsiteY12" fmla="*/ 129 h 137031"/>
                <a:gd name="connsiteX13" fmla="*/ 55430 w 112282"/>
                <a:gd name="connsiteY13" fmla="*/ 16330 h 137031"/>
                <a:gd name="connsiteX14" fmla="*/ 36210 w 112282"/>
                <a:gd name="connsiteY14" fmla="*/ 129 h 137031"/>
                <a:gd name="connsiteX15" fmla="*/ 20362 w 112282"/>
                <a:gd name="connsiteY15" fmla="*/ 12279 h 137031"/>
                <a:gd name="connsiteX16" fmla="*/ 13619 w 112282"/>
                <a:gd name="connsiteY16" fmla="*/ 33205 h 137031"/>
                <a:gd name="connsiteX17" fmla="*/ 15979 w 112282"/>
                <a:gd name="connsiteY17" fmla="*/ 35568 h 137031"/>
                <a:gd name="connsiteX18" fmla="*/ 19688 w 112282"/>
                <a:gd name="connsiteY18" fmla="*/ 30505 h 137031"/>
                <a:gd name="connsiteX19" fmla="*/ 35536 w 112282"/>
                <a:gd name="connsiteY19" fmla="*/ 4854 h 137031"/>
                <a:gd name="connsiteX20" fmla="*/ 42279 w 112282"/>
                <a:gd name="connsiteY20" fmla="*/ 14642 h 137031"/>
                <a:gd name="connsiteX21" fmla="*/ 40593 w 112282"/>
                <a:gd name="connsiteY21" fmla="*/ 25780 h 137031"/>
                <a:gd name="connsiteX22" fmla="*/ 54418 w 112282"/>
                <a:gd name="connsiteY22" fmla="*/ 28143 h 137031"/>
                <a:gd name="connsiteX23" fmla="*/ 65545 w 112282"/>
                <a:gd name="connsiteY23" fmla="*/ 12954 h 137031"/>
                <a:gd name="connsiteX24" fmla="*/ 83079 w 112282"/>
                <a:gd name="connsiteY24" fmla="*/ 4854 h 137031"/>
                <a:gd name="connsiteX25" fmla="*/ 96904 w 112282"/>
                <a:gd name="connsiteY25" fmla="*/ 25105 h 137031"/>
                <a:gd name="connsiteX26" fmla="*/ 85776 w 112282"/>
                <a:gd name="connsiteY26" fmla="*/ 70670 h 137031"/>
                <a:gd name="connsiteX27" fmla="*/ 60150 w 112282"/>
                <a:gd name="connsiteY27" fmla="*/ 92946 h 137031"/>
                <a:gd name="connsiteX28" fmla="*/ 43291 w 112282"/>
                <a:gd name="connsiteY28" fmla="*/ 73707 h 137031"/>
                <a:gd name="connsiteX29" fmla="*/ 43965 w 112282"/>
                <a:gd name="connsiteY29" fmla="*/ 70332 h 13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82" h="137031">
                  <a:moveTo>
                    <a:pt x="16653" y="121635"/>
                  </a:moveTo>
                  <a:cubicBezTo>
                    <a:pt x="14967" y="129060"/>
                    <a:pt x="14293" y="130410"/>
                    <a:pt x="4852" y="130410"/>
                  </a:cubicBezTo>
                  <a:cubicBezTo>
                    <a:pt x="2491" y="130410"/>
                    <a:pt x="131" y="130410"/>
                    <a:pt x="131" y="134460"/>
                  </a:cubicBezTo>
                  <a:cubicBezTo>
                    <a:pt x="131" y="136148"/>
                    <a:pt x="1143" y="137160"/>
                    <a:pt x="2829" y="137160"/>
                  </a:cubicBezTo>
                  <a:cubicBezTo>
                    <a:pt x="8561" y="137160"/>
                    <a:pt x="14967" y="136485"/>
                    <a:pt x="20699" y="136485"/>
                  </a:cubicBezTo>
                  <a:cubicBezTo>
                    <a:pt x="28118" y="136485"/>
                    <a:pt x="35198" y="137160"/>
                    <a:pt x="42279" y="137160"/>
                  </a:cubicBezTo>
                  <a:cubicBezTo>
                    <a:pt x="43291" y="137160"/>
                    <a:pt x="45988" y="137160"/>
                    <a:pt x="45988" y="132773"/>
                  </a:cubicBezTo>
                  <a:cubicBezTo>
                    <a:pt x="45988" y="130410"/>
                    <a:pt x="43965" y="130410"/>
                    <a:pt x="40931" y="130410"/>
                  </a:cubicBezTo>
                  <a:cubicBezTo>
                    <a:pt x="30141" y="130410"/>
                    <a:pt x="30141" y="129060"/>
                    <a:pt x="30141" y="127035"/>
                  </a:cubicBezTo>
                  <a:cubicBezTo>
                    <a:pt x="30141" y="124335"/>
                    <a:pt x="39245" y="89233"/>
                    <a:pt x="40593" y="83833"/>
                  </a:cubicBezTo>
                  <a:cubicBezTo>
                    <a:pt x="43291" y="90246"/>
                    <a:pt x="49360" y="97671"/>
                    <a:pt x="60488" y="97671"/>
                  </a:cubicBezTo>
                  <a:cubicBezTo>
                    <a:pt x="85439" y="97671"/>
                    <a:pt x="112414" y="66282"/>
                    <a:pt x="112414" y="34555"/>
                  </a:cubicBezTo>
                  <a:cubicBezTo>
                    <a:pt x="112414" y="14305"/>
                    <a:pt x="99938" y="129"/>
                    <a:pt x="83753" y="129"/>
                  </a:cubicBezTo>
                  <a:cubicBezTo>
                    <a:pt x="72963" y="129"/>
                    <a:pt x="62510" y="7892"/>
                    <a:pt x="55430" y="16330"/>
                  </a:cubicBezTo>
                  <a:cubicBezTo>
                    <a:pt x="53407" y="4517"/>
                    <a:pt x="43965" y="129"/>
                    <a:pt x="36210" y="129"/>
                  </a:cubicBezTo>
                  <a:cubicBezTo>
                    <a:pt x="26094" y="129"/>
                    <a:pt x="22048" y="8567"/>
                    <a:pt x="20362" y="12279"/>
                  </a:cubicBezTo>
                  <a:cubicBezTo>
                    <a:pt x="16316" y="19705"/>
                    <a:pt x="13619" y="32530"/>
                    <a:pt x="13619" y="33205"/>
                  </a:cubicBezTo>
                  <a:cubicBezTo>
                    <a:pt x="13619" y="35568"/>
                    <a:pt x="15642" y="35568"/>
                    <a:pt x="15979" y="35568"/>
                  </a:cubicBezTo>
                  <a:cubicBezTo>
                    <a:pt x="18339" y="35568"/>
                    <a:pt x="18339" y="35231"/>
                    <a:pt x="19688" y="30505"/>
                  </a:cubicBezTo>
                  <a:cubicBezTo>
                    <a:pt x="23397" y="15317"/>
                    <a:pt x="27780" y="4854"/>
                    <a:pt x="35536" y="4854"/>
                  </a:cubicBezTo>
                  <a:cubicBezTo>
                    <a:pt x="39245" y="4854"/>
                    <a:pt x="42279" y="6542"/>
                    <a:pt x="42279" y="14642"/>
                  </a:cubicBezTo>
                  <a:cubicBezTo>
                    <a:pt x="42279" y="19705"/>
                    <a:pt x="41605" y="22067"/>
                    <a:pt x="40593" y="25780"/>
                  </a:cubicBezTo>
                  <a:close/>
                  <a:moveTo>
                    <a:pt x="54418" y="28143"/>
                  </a:moveTo>
                  <a:cubicBezTo>
                    <a:pt x="55767" y="22405"/>
                    <a:pt x="61836" y="16330"/>
                    <a:pt x="65545" y="12954"/>
                  </a:cubicBezTo>
                  <a:cubicBezTo>
                    <a:pt x="73300" y="6542"/>
                    <a:pt x="79370" y="4854"/>
                    <a:pt x="83079" y="4854"/>
                  </a:cubicBezTo>
                  <a:cubicBezTo>
                    <a:pt x="91509" y="4854"/>
                    <a:pt x="96904" y="12279"/>
                    <a:pt x="96904" y="25105"/>
                  </a:cubicBezTo>
                  <a:cubicBezTo>
                    <a:pt x="96904" y="37931"/>
                    <a:pt x="89823" y="62569"/>
                    <a:pt x="85776" y="70670"/>
                  </a:cubicBezTo>
                  <a:cubicBezTo>
                    <a:pt x="78358" y="85858"/>
                    <a:pt x="68243" y="92946"/>
                    <a:pt x="60150" y="92946"/>
                  </a:cubicBezTo>
                  <a:cubicBezTo>
                    <a:pt x="45988" y="92946"/>
                    <a:pt x="43291" y="75057"/>
                    <a:pt x="43291" y="73707"/>
                  </a:cubicBezTo>
                  <a:cubicBezTo>
                    <a:pt x="43291" y="73370"/>
                    <a:pt x="43291" y="73032"/>
                    <a:pt x="43965" y="70332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E10886A-1324-7760-0BED-AF7D76CFF538}"/>
                </a:ext>
              </a:extLst>
            </p:cNvPr>
            <p:cNvSpPr/>
            <p:nvPr/>
          </p:nvSpPr>
          <p:spPr>
            <a:xfrm flipV="1">
              <a:off x="8782818" y="3296572"/>
              <a:ext cx="1792732" cy="1794490"/>
            </a:xfrm>
            <a:custGeom>
              <a:avLst/>
              <a:gdLst>
                <a:gd name="connsiteX0" fmla="*/ 127 w 1792732"/>
                <a:gd name="connsiteY0" fmla="*/ 1794694 h 1794490"/>
                <a:gd name="connsiteX1" fmla="*/ 1792860 w 1792732"/>
                <a:gd name="connsiteY1" fmla="*/ 204 h 179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2732" h="1794490">
                  <a:moveTo>
                    <a:pt x="127" y="1794694"/>
                  </a:moveTo>
                  <a:lnTo>
                    <a:pt x="1792860" y="204"/>
                  </a:lnTo>
                </a:path>
              </a:pathLst>
            </a:custGeom>
            <a:noFill/>
            <a:ln w="19050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922EAA-7DBC-68E2-F789-1471D0C9F3C0}"/>
                </a:ext>
              </a:extLst>
            </p:cNvPr>
            <p:cNvSpPr/>
            <p:nvPr/>
          </p:nvSpPr>
          <p:spPr>
            <a:xfrm flipV="1">
              <a:off x="9192246" y="3296572"/>
              <a:ext cx="109584" cy="324943"/>
            </a:xfrm>
            <a:custGeom>
              <a:avLst/>
              <a:gdLst>
                <a:gd name="connsiteX0" fmla="*/ 127 w 109584"/>
                <a:gd name="connsiteY0" fmla="*/ 136 h 324943"/>
                <a:gd name="connsiteX1" fmla="*/ 109712 w 109584"/>
                <a:gd name="connsiteY1" fmla="*/ 325079 h 32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84" h="324943">
                  <a:moveTo>
                    <a:pt x="127" y="136"/>
                  </a:moveTo>
                  <a:cubicBezTo>
                    <a:pt x="55005" y="55067"/>
                    <a:pt x="109712" y="187288"/>
                    <a:pt x="109712" y="325079"/>
                  </a:cubicBezTo>
                </a:path>
              </a:pathLst>
            </a:custGeom>
            <a:noFill/>
            <a:ln w="12700" cap="flat">
              <a:solidFill>
                <a:srgbClr val="369A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4B3AA3-2AA5-7E56-6C5E-9A59AFCC1711}"/>
                </a:ext>
              </a:extLst>
            </p:cNvPr>
            <p:cNvSpPr/>
            <p:nvPr/>
          </p:nvSpPr>
          <p:spPr>
            <a:xfrm>
              <a:off x="9149834" y="3599160"/>
              <a:ext cx="64825" cy="64803"/>
            </a:xfrm>
            <a:custGeom>
              <a:avLst/>
              <a:gdLst>
                <a:gd name="connsiteX0" fmla="*/ 0 w 64825"/>
                <a:gd name="connsiteY0" fmla="*/ 64803 h 64803"/>
                <a:gd name="connsiteX1" fmla="*/ 64826 w 64825"/>
                <a:gd name="connsiteY1" fmla="*/ 35339 h 64803"/>
                <a:gd name="connsiteX2" fmla="*/ 29435 w 64825"/>
                <a:gd name="connsiteY2" fmla="*/ 0 h 64803"/>
                <a:gd name="connsiteX3" fmla="*/ 0 w 64825"/>
                <a:gd name="connsiteY3" fmla="*/ 64803 h 6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25" h="64803">
                  <a:moveTo>
                    <a:pt x="0" y="64803"/>
                  </a:moveTo>
                  <a:cubicBezTo>
                    <a:pt x="14933" y="54586"/>
                    <a:pt x="42405" y="41258"/>
                    <a:pt x="64826" y="35339"/>
                  </a:cubicBezTo>
                  <a:lnTo>
                    <a:pt x="29435" y="0"/>
                  </a:lnTo>
                  <a:cubicBezTo>
                    <a:pt x="23522" y="22357"/>
                    <a:pt x="10207" y="49855"/>
                    <a:pt x="0" y="64803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D21910-14FE-CF21-975C-848496C2E13B}"/>
                </a:ext>
              </a:extLst>
            </p:cNvPr>
            <p:cNvSpPr/>
            <p:nvPr/>
          </p:nvSpPr>
          <p:spPr>
            <a:xfrm>
              <a:off x="9315072" y="3551511"/>
              <a:ext cx="101830" cy="7425"/>
            </a:xfrm>
            <a:custGeom>
              <a:avLst/>
              <a:gdLst>
                <a:gd name="connsiteX0" fmla="*/ 95912 w 101830"/>
                <a:gd name="connsiteY0" fmla="*/ 7560 h 7425"/>
                <a:gd name="connsiteX1" fmla="*/ 101981 w 101830"/>
                <a:gd name="connsiteY1" fmla="*/ 4184 h 7425"/>
                <a:gd name="connsiteX2" fmla="*/ 95912 w 101830"/>
                <a:gd name="connsiteY2" fmla="*/ 134 h 7425"/>
                <a:gd name="connsiteX3" fmla="*/ 6220 w 101830"/>
                <a:gd name="connsiteY3" fmla="*/ 134 h 7425"/>
                <a:gd name="connsiteX4" fmla="*/ 151 w 101830"/>
                <a:gd name="connsiteY4" fmla="*/ 3847 h 7425"/>
                <a:gd name="connsiteX5" fmla="*/ 6220 w 101830"/>
                <a:gd name="connsiteY5" fmla="*/ 7560 h 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30" h="7425">
                  <a:moveTo>
                    <a:pt x="95912" y="7560"/>
                  </a:moveTo>
                  <a:cubicBezTo>
                    <a:pt x="98272" y="7560"/>
                    <a:pt x="101981" y="7560"/>
                    <a:pt x="101981" y="4184"/>
                  </a:cubicBezTo>
                  <a:cubicBezTo>
                    <a:pt x="101981" y="134"/>
                    <a:pt x="98272" y="134"/>
                    <a:pt x="95912" y="134"/>
                  </a:cubicBezTo>
                  <a:lnTo>
                    <a:pt x="6220" y="134"/>
                  </a:lnTo>
                  <a:cubicBezTo>
                    <a:pt x="3860" y="134"/>
                    <a:pt x="151" y="134"/>
                    <a:pt x="151" y="3847"/>
                  </a:cubicBezTo>
                  <a:cubicBezTo>
                    <a:pt x="151" y="7560"/>
                    <a:pt x="3523" y="7560"/>
                    <a:pt x="6220" y="7560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24F6511-725E-0C1D-0980-26660ACEF15A}"/>
                </a:ext>
              </a:extLst>
            </p:cNvPr>
            <p:cNvSpPr/>
            <p:nvPr/>
          </p:nvSpPr>
          <p:spPr>
            <a:xfrm>
              <a:off x="9439987" y="3528223"/>
              <a:ext cx="90028" cy="66153"/>
            </a:xfrm>
            <a:custGeom>
              <a:avLst/>
              <a:gdLst>
                <a:gd name="connsiteX0" fmla="*/ 40282 w 90028"/>
                <a:gd name="connsiteY0" fmla="*/ 10260 h 66153"/>
                <a:gd name="connsiteX1" fmla="*/ 58153 w 90028"/>
                <a:gd name="connsiteY1" fmla="*/ 10260 h 66153"/>
                <a:gd name="connsiteX2" fmla="*/ 52421 w 90028"/>
                <a:gd name="connsiteY2" fmla="*/ 45024 h 66153"/>
                <a:gd name="connsiteX3" fmla="*/ 54107 w 90028"/>
                <a:gd name="connsiteY3" fmla="*/ 58187 h 66153"/>
                <a:gd name="connsiteX4" fmla="*/ 60851 w 90028"/>
                <a:gd name="connsiteY4" fmla="*/ 66287 h 66153"/>
                <a:gd name="connsiteX5" fmla="*/ 67931 w 90028"/>
                <a:gd name="connsiteY5" fmla="*/ 59537 h 66153"/>
                <a:gd name="connsiteX6" fmla="*/ 66920 w 90028"/>
                <a:gd name="connsiteY6" fmla="*/ 56499 h 66153"/>
                <a:gd name="connsiteX7" fmla="*/ 61188 w 90028"/>
                <a:gd name="connsiteY7" fmla="*/ 29836 h 66153"/>
                <a:gd name="connsiteX8" fmla="*/ 63211 w 90028"/>
                <a:gd name="connsiteY8" fmla="*/ 10260 h 66153"/>
                <a:gd name="connsiteX9" fmla="*/ 82093 w 90028"/>
                <a:gd name="connsiteY9" fmla="*/ 10260 h 66153"/>
                <a:gd name="connsiteX10" fmla="*/ 87826 w 90028"/>
                <a:gd name="connsiteY10" fmla="*/ 9247 h 66153"/>
                <a:gd name="connsiteX11" fmla="*/ 90186 w 90028"/>
                <a:gd name="connsiteY11" fmla="*/ 4522 h 66153"/>
                <a:gd name="connsiteX12" fmla="*/ 83779 w 90028"/>
                <a:gd name="connsiteY12" fmla="*/ 134 h 66153"/>
                <a:gd name="connsiteX13" fmla="*/ 27132 w 90028"/>
                <a:gd name="connsiteY13" fmla="*/ 134 h 66153"/>
                <a:gd name="connsiteX14" fmla="*/ 9936 w 90028"/>
                <a:gd name="connsiteY14" fmla="*/ 7897 h 66153"/>
                <a:gd name="connsiteX15" fmla="*/ 157 w 90028"/>
                <a:gd name="connsiteY15" fmla="*/ 20723 h 66153"/>
                <a:gd name="connsiteX16" fmla="*/ 2855 w 90028"/>
                <a:gd name="connsiteY16" fmla="*/ 22410 h 66153"/>
                <a:gd name="connsiteX17" fmla="*/ 5552 w 90028"/>
                <a:gd name="connsiteY17" fmla="*/ 20723 h 66153"/>
                <a:gd name="connsiteX18" fmla="*/ 25783 w 90028"/>
                <a:gd name="connsiteY18" fmla="*/ 10260 h 66153"/>
                <a:gd name="connsiteX19" fmla="*/ 34887 w 90028"/>
                <a:gd name="connsiteY19" fmla="*/ 10260 h 66153"/>
                <a:gd name="connsiteX20" fmla="*/ 17691 w 90028"/>
                <a:gd name="connsiteY20" fmla="*/ 53799 h 66153"/>
                <a:gd name="connsiteX21" fmla="*/ 14656 w 90028"/>
                <a:gd name="connsiteY21" fmla="*/ 59200 h 66153"/>
                <a:gd name="connsiteX22" fmla="*/ 14319 w 90028"/>
                <a:gd name="connsiteY22" fmla="*/ 61562 h 66153"/>
                <a:gd name="connsiteX23" fmla="*/ 19714 w 90028"/>
                <a:gd name="connsiteY23" fmla="*/ 66287 h 66153"/>
                <a:gd name="connsiteX24" fmla="*/ 30841 w 90028"/>
                <a:gd name="connsiteY24" fmla="*/ 46036 h 6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028" h="66153">
                  <a:moveTo>
                    <a:pt x="40282" y="10260"/>
                  </a:moveTo>
                  <a:lnTo>
                    <a:pt x="58153" y="10260"/>
                  </a:lnTo>
                  <a:cubicBezTo>
                    <a:pt x="55793" y="19373"/>
                    <a:pt x="52421" y="32873"/>
                    <a:pt x="52421" y="45024"/>
                  </a:cubicBezTo>
                  <a:cubicBezTo>
                    <a:pt x="52421" y="51099"/>
                    <a:pt x="53433" y="55149"/>
                    <a:pt x="54107" y="58187"/>
                  </a:cubicBezTo>
                  <a:cubicBezTo>
                    <a:pt x="56467" y="65950"/>
                    <a:pt x="58490" y="66287"/>
                    <a:pt x="60851" y="66287"/>
                  </a:cubicBezTo>
                  <a:cubicBezTo>
                    <a:pt x="64560" y="66287"/>
                    <a:pt x="67931" y="63250"/>
                    <a:pt x="67931" y="59537"/>
                  </a:cubicBezTo>
                  <a:cubicBezTo>
                    <a:pt x="67931" y="58525"/>
                    <a:pt x="67594" y="57849"/>
                    <a:pt x="66920" y="56499"/>
                  </a:cubicBezTo>
                  <a:cubicBezTo>
                    <a:pt x="63885" y="50762"/>
                    <a:pt x="61188" y="42324"/>
                    <a:pt x="61188" y="29836"/>
                  </a:cubicBezTo>
                  <a:cubicBezTo>
                    <a:pt x="61188" y="27135"/>
                    <a:pt x="61188" y="21060"/>
                    <a:pt x="63211" y="10260"/>
                  </a:cubicBezTo>
                  <a:lnTo>
                    <a:pt x="82093" y="10260"/>
                  </a:lnTo>
                  <a:cubicBezTo>
                    <a:pt x="84791" y="10260"/>
                    <a:pt x="86140" y="10260"/>
                    <a:pt x="87826" y="9247"/>
                  </a:cubicBezTo>
                  <a:cubicBezTo>
                    <a:pt x="89849" y="7560"/>
                    <a:pt x="90186" y="5197"/>
                    <a:pt x="90186" y="4522"/>
                  </a:cubicBezTo>
                  <a:cubicBezTo>
                    <a:pt x="90186" y="134"/>
                    <a:pt x="86477" y="134"/>
                    <a:pt x="83779" y="134"/>
                  </a:cubicBezTo>
                  <a:lnTo>
                    <a:pt x="27132" y="134"/>
                  </a:lnTo>
                  <a:cubicBezTo>
                    <a:pt x="21063" y="134"/>
                    <a:pt x="16679" y="1484"/>
                    <a:pt x="9936" y="7897"/>
                  </a:cubicBezTo>
                  <a:cubicBezTo>
                    <a:pt x="5889" y="11272"/>
                    <a:pt x="157" y="19373"/>
                    <a:pt x="157" y="20723"/>
                  </a:cubicBezTo>
                  <a:cubicBezTo>
                    <a:pt x="157" y="22410"/>
                    <a:pt x="2180" y="22410"/>
                    <a:pt x="2855" y="22410"/>
                  </a:cubicBezTo>
                  <a:cubicBezTo>
                    <a:pt x="4541" y="22410"/>
                    <a:pt x="4541" y="22073"/>
                    <a:pt x="5552" y="20723"/>
                  </a:cubicBezTo>
                  <a:cubicBezTo>
                    <a:pt x="12970" y="10260"/>
                    <a:pt x="22411" y="10260"/>
                    <a:pt x="25783" y="10260"/>
                  </a:cubicBezTo>
                  <a:lnTo>
                    <a:pt x="34887" y="10260"/>
                  </a:lnTo>
                  <a:cubicBezTo>
                    <a:pt x="30167" y="26798"/>
                    <a:pt x="22074" y="44686"/>
                    <a:pt x="17691" y="53799"/>
                  </a:cubicBezTo>
                  <a:cubicBezTo>
                    <a:pt x="16679" y="55487"/>
                    <a:pt x="15330" y="58862"/>
                    <a:pt x="14656" y="59200"/>
                  </a:cubicBezTo>
                  <a:cubicBezTo>
                    <a:pt x="14656" y="59875"/>
                    <a:pt x="14319" y="60550"/>
                    <a:pt x="14319" y="61562"/>
                  </a:cubicBezTo>
                  <a:cubicBezTo>
                    <a:pt x="14319" y="63925"/>
                    <a:pt x="16005" y="66287"/>
                    <a:pt x="19714" y="66287"/>
                  </a:cubicBezTo>
                  <a:cubicBezTo>
                    <a:pt x="25446" y="66287"/>
                    <a:pt x="27132" y="59537"/>
                    <a:pt x="30841" y="46036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F08D43-7925-290D-C47C-F85C18DEA954}"/>
                </a:ext>
              </a:extLst>
            </p:cNvPr>
            <p:cNvSpPr/>
            <p:nvPr/>
          </p:nvSpPr>
          <p:spPr>
            <a:xfrm flipV="1">
              <a:off x="9298881" y="3604911"/>
              <a:ext cx="240328" cy="21601"/>
            </a:xfrm>
            <a:custGeom>
              <a:avLst/>
              <a:gdLst>
                <a:gd name="connsiteX0" fmla="*/ 151 w 240328"/>
                <a:gd name="connsiteY0" fmla="*/ 136 h 21601"/>
                <a:gd name="connsiteX1" fmla="*/ 240479 w 240328"/>
                <a:gd name="connsiteY1" fmla="*/ 136 h 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328" h="21601">
                  <a:moveTo>
                    <a:pt x="151" y="136"/>
                  </a:moveTo>
                  <a:lnTo>
                    <a:pt x="240479" y="136"/>
                  </a:lnTo>
                </a:path>
              </a:pathLst>
            </a:custGeom>
            <a:noFill/>
            <a:ln w="8575" cap="flat">
              <a:solidFill>
                <a:srgbClr val="6EBBD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83B87E0-9691-82F0-3C5B-77A67E5D5BCA}"/>
                </a:ext>
              </a:extLst>
            </p:cNvPr>
            <p:cNvSpPr/>
            <p:nvPr/>
          </p:nvSpPr>
          <p:spPr>
            <a:xfrm>
              <a:off x="9381918" y="3650374"/>
              <a:ext cx="73843" cy="101592"/>
            </a:xfrm>
            <a:custGeom>
              <a:avLst/>
              <a:gdLst>
                <a:gd name="connsiteX0" fmla="*/ 73998 w 73843"/>
                <a:gd name="connsiteY0" fmla="*/ 77095 h 101592"/>
                <a:gd name="connsiteX1" fmla="*/ 73998 w 73843"/>
                <a:gd name="connsiteY1" fmla="*/ 71695 h 101592"/>
                <a:gd name="connsiteX2" fmla="*/ 57139 w 73843"/>
                <a:gd name="connsiteY2" fmla="*/ 71695 h 101592"/>
                <a:gd name="connsiteX3" fmla="*/ 57139 w 73843"/>
                <a:gd name="connsiteY3" fmla="*/ 4529 h 101592"/>
                <a:gd name="connsiteX4" fmla="*/ 54104 w 73843"/>
                <a:gd name="connsiteY4" fmla="*/ 142 h 101592"/>
                <a:gd name="connsiteX5" fmla="*/ 50058 w 73843"/>
                <a:gd name="connsiteY5" fmla="*/ 2504 h 101592"/>
                <a:gd name="connsiteX6" fmla="*/ 155 w 73843"/>
                <a:gd name="connsiteY6" fmla="*/ 71695 h 101592"/>
                <a:gd name="connsiteX7" fmla="*/ 155 w 73843"/>
                <a:gd name="connsiteY7" fmla="*/ 77095 h 101592"/>
                <a:gd name="connsiteX8" fmla="*/ 44663 w 73843"/>
                <a:gd name="connsiteY8" fmla="*/ 77095 h 101592"/>
                <a:gd name="connsiteX9" fmla="*/ 44663 w 73843"/>
                <a:gd name="connsiteY9" fmla="*/ 89246 h 101592"/>
                <a:gd name="connsiteX10" fmla="*/ 32187 w 73843"/>
                <a:gd name="connsiteY10" fmla="*/ 96334 h 101592"/>
                <a:gd name="connsiteX11" fmla="*/ 28141 w 73843"/>
                <a:gd name="connsiteY11" fmla="*/ 96334 h 101592"/>
                <a:gd name="connsiteX12" fmla="*/ 28141 w 73843"/>
                <a:gd name="connsiteY12" fmla="*/ 101734 h 101592"/>
                <a:gd name="connsiteX13" fmla="*/ 50733 w 73843"/>
                <a:gd name="connsiteY13" fmla="*/ 101059 h 101592"/>
                <a:gd name="connsiteX14" fmla="*/ 73661 w 73843"/>
                <a:gd name="connsiteY14" fmla="*/ 101734 h 101592"/>
                <a:gd name="connsiteX15" fmla="*/ 73661 w 73843"/>
                <a:gd name="connsiteY15" fmla="*/ 96334 h 101592"/>
                <a:gd name="connsiteX16" fmla="*/ 69615 w 73843"/>
                <a:gd name="connsiteY16" fmla="*/ 96334 h 101592"/>
                <a:gd name="connsiteX17" fmla="*/ 57139 w 73843"/>
                <a:gd name="connsiteY17" fmla="*/ 89246 h 101592"/>
                <a:gd name="connsiteX18" fmla="*/ 57139 w 73843"/>
                <a:gd name="connsiteY18" fmla="*/ 77095 h 101592"/>
                <a:gd name="connsiteX19" fmla="*/ 45675 w 73843"/>
                <a:gd name="connsiteY19" fmla="*/ 16680 h 101592"/>
                <a:gd name="connsiteX20" fmla="*/ 45675 w 73843"/>
                <a:gd name="connsiteY20" fmla="*/ 71695 h 101592"/>
                <a:gd name="connsiteX21" fmla="*/ 5887 w 73843"/>
                <a:gd name="connsiteY21" fmla="*/ 71695 h 10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843" h="101592">
                  <a:moveTo>
                    <a:pt x="73998" y="77095"/>
                  </a:moveTo>
                  <a:lnTo>
                    <a:pt x="73998" y="71695"/>
                  </a:lnTo>
                  <a:lnTo>
                    <a:pt x="57139" y="71695"/>
                  </a:lnTo>
                  <a:lnTo>
                    <a:pt x="57139" y="4529"/>
                  </a:lnTo>
                  <a:cubicBezTo>
                    <a:pt x="57139" y="1492"/>
                    <a:pt x="57139" y="142"/>
                    <a:pt x="54104" y="142"/>
                  </a:cubicBezTo>
                  <a:cubicBezTo>
                    <a:pt x="52081" y="142"/>
                    <a:pt x="51407" y="142"/>
                    <a:pt x="50058" y="2504"/>
                  </a:cubicBezTo>
                  <a:lnTo>
                    <a:pt x="155" y="71695"/>
                  </a:lnTo>
                  <a:lnTo>
                    <a:pt x="155" y="77095"/>
                  </a:lnTo>
                  <a:lnTo>
                    <a:pt x="44663" y="77095"/>
                  </a:lnTo>
                  <a:lnTo>
                    <a:pt x="44663" y="89246"/>
                  </a:lnTo>
                  <a:cubicBezTo>
                    <a:pt x="44663" y="94646"/>
                    <a:pt x="44663" y="96334"/>
                    <a:pt x="32187" y="96334"/>
                  </a:cubicBezTo>
                  <a:lnTo>
                    <a:pt x="28141" y="96334"/>
                  </a:lnTo>
                  <a:lnTo>
                    <a:pt x="28141" y="101734"/>
                  </a:lnTo>
                  <a:cubicBezTo>
                    <a:pt x="35896" y="101396"/>
                    <a:pt x="45338" y="101059"/>
                    <a:pt x="50733" y="101059"/>
                  </a:cubicBezTo>
                  <a:cubicBezTo>
                    <a:pt x="56465" y="101059"/>
                    <a:pt x="65906" y="101396"/>
                    <a:pt x="73661" y="101734"/>
                  </a:cubicBezTo>
                  <a:lnTo>
                    <a:pt x="73661" y="96334"/>
                  </a:lnTo>
                  <a:lnTo>
                    <a:pt x="69615" y="96334"/>
                  </a:lnTo>
                  <a:cubicBezTo>
                    <a:pt x="57139" y="96334"/>
                    <a:pt x="57139" y="94646"/>
                    <a:pt x="57139" y="89246"/>
                  </a:cubicBezTo>
                  <a:lnTo>
                    <a:pt x="57139" y="77095"/>
                  </a:lnTo>
                  <a:close/>
                  <a:moveTo>
                    <a:pt x="45675" y="16680"/>
                  </a:moveTo>
                  <a:lnTo>
                    <a:pt x="45675" y="71695"/>
                  </a:lnTo>
                  <a:lnTo>
                    <a:pt x="5887" y="71695"/>
                  </a:ln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014114F-B57F-18AC-0845-FF6117A12121}"/>
                </a:ext>
              </a:extLst>
            </p:cNvPr>
            <p:cNvSpPr/>
            <p:nvPr/>
          </p:nvSpPr>
          <p:spPr>
            <a:xfrm>
              <a:off x="9521273" y="4291023"/>
              <a:ext cx="102167" cy="151882"/>
            </a:xfrm>
            <a:custGeom>
              <a:avLst/>
              <a:gdLst>
                <a:gd name="connsiteX0" fmla="*/ 102328 w 102167"/>
                <a:gd name="connsiteY0" fmla="*/ 2536 h 151882"/>
                <a:gd name="connsiteX1" fmla="*/ 99631 w 102167"/>
                <a:gd name="connsiteY1" fmla="*/ 173 h 151882"/>
                <a:gd name="connsiteX2" fmla="*/ 72319 w 102167"/>
                <a:gd name="connsiteY2" fmla="*/ 2536 h 151882"/>
                <a:gd name="connsiteX3" fmla="*/ 69284 w 102167"/>
                <a:gd name="connsiteY3" fmla="*/ 6586 h 151882"/>
                <a:gd name="connsiteX4" fmla="*/ 74342 w 102167"/>
                <a:gd name="connsiteY4" fmla="*/ 9286 h 151882"/>
                <a:gd name="connsiteX5" fmla="*/ 85132 w 102167"/>
                <a:gd name="connsiteY5" fmla="*/ 12999 h 151882"/>
                <a:gd name="connsiteX6" fmla="*/ 84457 w 102167"/>
                <a:gd name="connsiteY6" fmla="*/ 17387 h 151882"/>
                <a:gd name="connsiteX7" fmla="*/ 71644 w 102167"/>
                <a:gd name="connsiteY7" fmla="*/ 68352 h 151882"/>
                <a:gd name="connsiteX8" fmla="*/ 51750 w 102167"/>
                <a:gd name="connsiteY8" fmla="*/ 54514 h 151882"/>
                <a:gd name="connsiteX9" fmla="*/ 161 w 102167"/>
                <a:gd name="connsiteY9" fmla="*/ 117629 h 151882"/>
                <a:gd name="connsiteX10" fmla="*/ 28485 w 102167"/>
                <a:gd name="connsiteY10" fmla="*/ 152056 h 151882"/>
                <a:gd name="connsiteX11" fmla="*/ 56471 w 102167"/>
                <a:gd name="connsiteY11" fmla="*/ 135855 h 151882"/>
                <a:gd name="connsiteX12" fmla="*/ 76028 w 102167"/>
                <a:gd name="connsiteY12" fmla="*/ 152056 h 151882"/>
                <a:gd name="connsiteX13" fmla="*/ 92213 w 102167"/>
                <a:gd name="connsiteY13" fmla="*/ 140243 h 151882"/>
                <a:gd name="connsiteX14" fmla="*/ 98619 w 102167"/>
                <a:gd name="connsiteY14" fmla="*/ 118979 h 151882"/>
                <a:gd name="connsiteX15" fmla="*/ 95922 w 102167"/>
                <a:gd name="connsiteY15" fmla="*/ 116617 h 151882"/>
                <a:gd name="connsiteX16" fmla="*/ 92887 w 102167"/>
                <a:gd name="connsiteY16" fmla="*/ 120667 h 151882"/>
                <a:gd name="connsiteX17" fmla="*/ 76702 w 102167"/>
                <a:gd name="connsiteY17" fmla="*/ 147331 h 151882"/>
                <a:gd name="connsiteX18" fmla="*/ 70296 w 102167"/>
                <a:gd name="connsiteY18" fmla="*/ 137543 h 151882"/>
                <a:gd name="connsiteX19" fmla="*/ 71307 w 102167"/>
                <a:gd name="connsiteY19" fmla="*/ 127080 h 151882"/>
                <a:gd name="connsiteX20" fmla="*/ 57820 w 102167"/>
                <a:gd name="connsiteY20" fmla="*/ 124042 h 151882"/>
                <a:gd name="connsiteX21" fmla="*/ 53436 w 102167"/>
                <a:gd name="connsiteY21" fmla="*/ 132142 h 151882"/>
                <a:gd name="connsiteX22" fmla="*/ 29159 w 102167"/>
                <a:gd name="connsiteY22" fmla="*/ 147331 h 151882"/>
                <a:gd name="connsiteX23" fmla="*/ 15334 w 102167"/>
                <a:gd name="connsiteY23" fmla="*/ 127080 h 151882"/>
                <a:gd name="connsiteX24" fmla="*/ 27136 w 102167"/>
                <a:gd name="connsiteY24" fmla="*/ 79827 h 151882"/>
                <a:gd name="connsiteX25" fmla="*/ 52088 w 102167"/>
                <a:gd name="connsiteY25" fmla="*/ 59239 h 151882"/>
                <a:gd name="connsiteX26" fmla="*/ 68947 w 102167"/>
                <a:gd name="connsiteY26" fmla="*/ 78140 h 151882"/>
                <a:gd name="connsiteX27" fmla="*/ 68272 w 102167"/>
                <a:gd name="connsiteY27" fmla="*/ 81853 h 15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2167" h="151882">
                  <a:moveTo>
                    <a:pt x="102328" y="2536"/>
                  </a:moveTo>
                  <a:cubicBezTo>
                    <a:pt x="102328" y="2536"/>
                    <a:pt x="102328" y="173"/>
                    <a:pt x="99631" y="173"/>
                  </a:cubicBezTo>
                  <a:cubicBezTo>
                    <a:pt x="96259" y="173"/>
                    <a:pt x="76028" y="2199"/>
                    <a:pt x="72319" y="2536"/>
                  </a:cubicBezTo>
                  <a:cubicBezTo>
                    <a:pt x="70633" y="2874"/>
                    <a:pt x="69284" y="3886"/>
                    <a:pt x="69284" y="6586"/>
                  </a:cubicBezTo>
                  <a:cubicBezTo>
                    <a:pt x="69284" y="9286"/>
                    <a:pt x="71307" y="9286"/>
                    <a:pt x="74342" y="9286"/>
                  </a:cubicBezTo>
                  <a:cubicBezTo>
                    <a:pt x="84794" y="9286"/>
                    <a:pt x="85132" y="10637"/>
                    <a:pt x="85132" y="12999"/>
                  </a:cubicBezTo>
                  <a:lnTo>
                    <a:pt x="84457" y="17387"/>
                  </a:lnTo>
                  <a:lnTo>
                    <a:pt x="71644" y="68352"/>
                  </a:lnTo>
                  <a:cubicBezTo>
                    <a:pt x="67598" y="60252"/>
                    <a:pt x="61529" y="54514"/>
                    <a:pt x="51750" y="54514"/>
                  </a:cubicBezTo>
                  <a:cubicBezTo>
                    <a:pt x="26798" y="54514"/>
                    <a:pt x="161" y="86240"/>
                    <a:pt x="161" y="117629"/>
                  </a:cubicBezTo>
                  <a:cubicBezTo>
                    <a:pt x="161" y="137880"/>
                    <a:pt x="11962" y="152056"/>
                    <a:pt x="28485" y="152056"/>
                  </a:cubicBezTo>
                  <a:cubicBezTo>
                    <a:pt x="32868" y="152056"/>
                    <a:pt x="43658" y="151043"/>
                    <a:pt x="56471" y="135855"/>
                  </a:cubicBezTo>
                  <a:cubicBezTo>
                    <a:pt x="58157" y="144968"/>
                    <a:pt x="65912" y="152056"/>
                    <a:pt x="76028" y="152056"/>
                  </a:cubicBezTo>
                  <a:cubicBezTo>
                    <a:pt x="83783" y="152056"/>
                    <a:pt x="88504" y="146993"/>
                    <a:pt x="92213" y="140243"/>
                  </a:cubicBezTo>
                  <a:cubicBezTo>
                    <a:pt x="95584" y="132480"/>
                    <a:pt x="98619" y="119317"/>
                    <a:pt x="98619" y="118979"/>
                  </a:cubicBezTo>
                  <a:cubicBezTo>
                    <a:pt x="98619" y="116617"/>
                    <a:pt x="96596" y="116617"/>
                    <a:pt x="95922" y="116617"/>
                  </a:cubicBezTo>
                  <a:cubicBezTo>
                    <a:pt x="93899" y="116617"/>
                    <a:pt x="93561" y="117629"/>
                    <a:pt x="92887" y="120667"/>
                  </a:cubicBezTo>
                  <a:cubicBezTo>
                    <a:pt x="89178" y="134505"/>
                    <a:pt x="85469" y="147331"/>
                    <a:pt x="76702" y="147331"/>
                  </a:cubicBezTo>
                  <a:cubicBezTo>
                    <a:pt x="70633" y="147331"/>
                    <a:pt x="70296" y="141593"/>
                    <a:pt x="70296" y="137543"/>
                  </a:cubicBezTo>
                  <a:cubicBezTo>
                    <a:pt x="70296" y="132142"/>
                    <a:pt x="70633" y="130792"/>
                    <a:pt x="71307" y="127080"/>
                  </a:cubicBezTo>
                  <a:close/>
                  <a:moveTo>
                    <a:pt x="57820" y="124042"/>
                  </a:moveTo>
                  <a:cubicBezTo>
                    <a:pt x="56471" y="128092"/>
                    <a:pt x="56471" y="128430"/>
                    <a:pt x="53436" y="132142"/>
                  </a:cubicBezTo>
                  <a:cubicBezTo>
                    <a:pt x="43995" y="143955"/>
                    <a:pt x="35228" y="147331"/>
                    <a:pt x="29159" y="147331"/>
                  </a:cubicBezTo>
                  <a:cubicBezTo>
                    <a:pt x="18369" y="147331"/>
                    <a:pt x="15334" y="135518"/>
                    <a:pt x="15334" y="127080"/>
                  </a:cubicBezTo>
                  <a:cubicBezTo>
                    <a:pt x="15334" y="116279"/>
                    <a:pt x="22078" y="89953"/>
                    <a:pt x="27136" y="79827"/>
                  </a:cubicBezTo>
                  <a:cubicBezTo>
                    <a:pt x="33879" y="67339"/>
                    <a:pt x="43321" y="59239"/>
                    <a:pt x="52088" y="59239"/>
                  </a:cubicBezTo>
                  <a:cubicBezTo>
                    <a:pt x="65912" y="59239"/>
                    <a:pt x="68947" y="76790"/>
                    <a:pt x="68947" y="78140"/>
                  </a:cubicBezTo>
                  <a:cubicBezTo>
                    <a:pt x="68947" y="79490"/>
                    <a:pt x="68609" y="80840"/>
                    <a:pt x="68272" y="81853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FCE68FD-D8A8-13F0-5BB4-97D69C87C7CA}"/>
                </a:ext>
              </a:extLst>
            </p:cNvPr>
            <p:cNvSpPr/>
            <p:nvPr/>
          </p:nvSpPr>
          <p:spPr>
            <a:xfrm>
              <a:off x="10033256" y="3372547"/>
              <a:ext cx="102167" cy="151882"/>
            </a:xfrm>
            <a:custGeom>
              <a:avLst/>
              <a:gdLst>
                <a:gd name="connsiteX0" fmla="*/ 102352 w 102167"/>
                <a:gd name="connsiteY0" fmla="*/ 2494 h 151882"/>
                <a:gd name="connsiteX1" fmla="*/ 99654 w 102167"/>
                <a:gd name="connsiteY1" fmla="*/ 131 h 151882"/>
                <a:gd name="connsiteX2" fmla="*/ 72342 w 102167"/>
                <a:gd name="connsiteY2" fmla="*/ 2494 h 151882"/>
                <a:gd name="connsiteX3" fmla="*/ 69308 w 102167"/>
                <a:gd name="connsiteY3" fmla="*/ 6544 h 151882"/>
                <a:gd name="connsiteX4" fmla="*/ 74365 w 102167"/>
                <a:gd name="connsiteY4" fmla="*/ 9244 h 151882"/>
                <a:gd name="connsiteX5" fmla="*/ 85155 w 102167"/>
                <a:gd name="connsiteY5" fmla="*/ 12957 h 151882"/>
                <a:gd name="connsiteX6" fmla="*/ 84481 w 102167"/>
                <a:gd name="connsiteY6" fmla="*/ 17344 h 151882"/>
                <a:gd name="connsiteX7" fmla="*/ 71668 w 102167"/>
                <a:gd name="connsiteY7" fmla="*/ 68309 h 151882"/>
                <a:gd name="connsiteX8" fmla="*/ 51774 w 102167"/>
                <a:gd name="connsiteY8" fmla="*/ 54471 h 151882"/>
                <a:gd name="connsiteX9" fmla="*/ 185 w 102167"/>
                <a:gd name="connsiteY9" fmla="*/ 117587 h 151882"/>
                <a:gd name="connsiteX10" fmla="*/ 28508 w 102167"/>
                <a:gd name="connsiteY10" fmla="*/ 152013 h 151882"/>
                <a:gd name="connsiteX11" fmla="*/ 56495 w 102167"/>
                <a:gd name="connsiteY11" fmla="*/ 135813 h 151882"/>
                <a:gd name="connsiteX12" fmla="*/ 76052 w 102167"/>
                <a:gd name="connsiteY12" fmla="*/ 152013 h 151882"/>
                <a:gd name="connsiteX13" fmla="*/ 92236 w 102167"/>
                <a:gd name="connsiteY13" fmla="*/ 140200 h 151882"/>
                <a:gd name="connsiteX14" fmla="*/ 98643 w 102167"/>
                <a:gd name="connsiteY14" fmla="*/ 118937 h 151882"/>
                <a:gd name="connsiteX15" fmla="*/ 95945 w 102167"/>
                <a:gd name="connsiteY15" fmla="*/ 116574 h 151882"/>
                <a:gd name="connsiteX16" fmla="*/ 92911 w 102167"/>
                <a:gd name="connsiteY16" fmla="*/ 120624 h 151882"/>
                <a:gd name="connsiteX17" fmla="*/ 76726 w 102167"/>
                <a:gd name="connsiteY17" fmla="*/ 147288 h 151882"/>
                <a:gd name="connsiteX18" fmla="*/ 70319 w 102167"/>
                <a:gd name="connsiteY18" fmla="*/ 137500 h 151882"/>
                <a:gd name="connsiteX19" fmla="*/ 71331 w 102167"/>
                <a:gd name="connsiteY19" fmla="*/ 127037 h 151882"/>
                <a:gd name="connsiteX20" fmla="*/ 57843 w 102167"/>
                <a:gd name="connsiteY20" fmla="*/ 124000 h 151882"/>
                <a:gd name="connsiteX21" fmla="*/ 53460 w 102167"/>
                <a:gd name="connsiteY21" fmla="*/ 132100 h 151882"/>
                <a:gd name="connsiteX22" fmla="*/ 29183 w 102167"/>
                <a:gd name="connsiteY22" fmla="*/ 147288 h 151882"/>
                <a:gd name="connsiteX23" fmla="*/ 15358 w 102167"/>
                <a:gd name="connsiteY23" fmla="*/ 127037 h 151882"/>
                <a:gd name="connsiteX24" fmla="*/ 27159 w 102167"/>
                <a:gd name="connsiteY24" fmla="*/ 79785 h 151882"/>
                <a:gd name="connsiteX25" fmla="*/ 52111 w 102167"/>
                <a:gd name="connsiteY25" fmla="*/ 59196 h 151882"/>
                <a:gd name="connsiteX26" fmla="*/ 68971 w 102167"/>
                <a:gd name="connsiteY26" fmla="*/ 78097 h 151882"/>
                <a:gd name="connsiteX27" fmla="*/ 68296 w 102167"/>
                <a:gd name="connsiteY27" fmla="*/ 81810 h 15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2167" h="151882">
                  <a:moveTo>
                    <a:pt x="102352" y="2494"/>
                  </a:moveTo>
                  <a:cubicBezTo>
                    <a:pt x="102352" y="2494"/>
                    <a:pt x="102352" y="131"/>
                    <a:pt x="99654" y="131"/>
                  </a:cubicBezTo>
                  <a:cubicBezTo>
                    <a:pt x="96283" y="131"/>
                    <a:pt x="76052" y="2156"/>
                    <a:pt x="72342" y="2494"/>
                  </a:cubicBezTo>
                  <a:cubicBezTo>
                    <a:pt x="70657" y="2831"/>
                    <a:pt x="69308" y="3844"/>
                    <a:pt x="69308" y="6544"/>
                  </a:cubicBezTo>
                  <a:cubicBezTo>
                    <a:pt x="69308" y="9244"/>
                    <a:pt x="71331" y="9244"/>
                    <a:pt x="74365" y="9244"/>
                  </a:cubicBezTo>
                  <a:cubicBezTo>
                    <a:pt x="84818" y="9244"/>
                    <a:pt x="85155" y="10594"/>
                    <a:pt x="85155" y="12957"/>
                  </a:cubicBezTo>
                  <a:lnTo>
                    <a:pt x="84481" y="17344"/>
                  </a:lnTo>
                  <a:lnTo>
                    <a:pt x="71668" y="68309"/>
                  </a:lnTo>
                  <a:cubicBezTo>
                    <a:pt x="67622" y="60209"/>
                    <a:pt x="61552" y="54471"/>
                    <a:pt x="51774" y="54471"/>
                  </a:cubicBezTo>
                  <a:cubicBezTo>
                    <a:pt x="26822" y="54471"/>
                    <a:pt x="185" y="86198"/>
                    <a:pt x="185" y="117587"/>
                  </a:cubicBezTo>
                  <a:cubicBezTo>
                    <a:pt x="185" y="137838"/>
                    <a:pt x="11986" y="152013"/>
                    <a:pt x="28508" y="152013"/>
                  </a:cubicBezTo>
                  <a:cubicBezTo>
                    <a:pt x="32892" y="152013"/>
                    <a:pt x="43682" y="151001"/>
                    <a:pt x="56495" y="135813"/>
                  </a:cubicBezTo>
                  <a:cubicBezTo>
                    <a:pt x="58181" y="144926"/>
                    <a:pt x="65936" y="152013"/>
                    <a:pt x="76052" y="152013"/>
                  </a:cubicBezTo>
                  <a:cubicBezTo>
                    <a:pt x="83807" y="152013"/>
                    <a:pt x="88527" y="146951"/>
                    <a:pt x="92236" y="140200"/>
                  </a:cubicBezTo>
                  <a:cubicBezTo>
                    <a:pt x="95608" y="132437"/>
                    <a:pt x="98643" y="119274"/>
                    <a:pt x="98643" y="118937"/>
                  </a:cubicBezTo>
                  <a:cubicBezTo>
                    <a:pt x="98643" y="116574"/>
                    <a:pt x="96620" y="116574"/>
                    <a:pt x="95945" y="116574"/>
                  </a:cubicBezTo>
                  <a:cubicBezTo>
                    <a:pt x="93922" y="116574"/>
                    <a:pt x="93585" y="117587"/>
                    <a:pt x="92911" y="120624"/>
                  </a:cubicBezTo>
                  <a:cubicBezTo>
                    <a:pt x="89202" y="134463"/>
                    <a:pt x="85493" y="147288"/>
                    <a:pt x="76726" y="147288"/>
                  </a:cubicBezTo>
                  <a:cubicBezTo>
                    <a:pt x="70657" y="147288"/>
                    <a:pt x="70319" y="141550"/>
                    <a:pt x="70319" y="137500"/>
                  </a:cubicBezTo>
                  <a:cubicBezTo>
                    <a:pt x="70319" y="132100"/>
                    <a:pt x="70657" y="130750"/>
                    <a:pt x="71331" y="127037"/>
                  </a:cubicBezTo>
                  <a:close/>
                  <a:moveTo>
                    <a:pt x="57843" y="124000"/>
                  </a:moveTo>
                  <a:cubicBezTo>
                    <a:pt x="56495" y="128050"/>
                    <a:pt x="56495" y="128387"/>
                    <a:pt x="53460" y="132100"/>
                  </a:cubicBezTo>
                  <a:cubicBezTo>
                    <a:pt x="44019" y="143913"/>
                    <a:pt x="35252" y="147288"/>
                    <a:pt x="29183" y="147288"/>
                  </a:cubicBezTo>
                  <a:cubicBezTo>
                    <a:pt x="18393" y="147288"/>
                    <a:pt x="15358" y="135475"/>
                    <a:pt x="15358" y="127037"/>
                  </a:cubicBezTo>
                  <a:cubicBezTo>
                    <a:pt x="15358" y="116237"/>
                    <a:pt x="22102" y="89910"/>
                    <a:pt x="27159" y="79785"/>
                  </a:cubicBezTo>
                  <a:cubicBezTo>
                    <a:pt x="33903" y="67297"/>
                    <a:pt x="43344" y="59196"/>
                    <a:pt x="52111" y="59196"/>
                  </a:cubicBezTo>
                  <a:cubicBezTo>
                    <a:pt x="65936" y="59196"/>
                    <a:pt x="68971" y="76747"/>
                    <a:pt x="68971" y="78097"/>
                  </a:cubicBezTo>
                  <a:cubicBezTo>
                    <a:pt x="68971" y="79447"/>
                    <a:pt x="68633" y="80797"/>
                    <a:pt x="68296" y="81810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FD53671-C5FB-AB14-3FB4-D9BEF4720B57}"/>
                </a:ext>
              </a:extLst>
            </p:cNvPr>
            <p:cNvGrpSpPr/>
            <p:nvPr/>
          </p:nvGrpSpPr>
          <p:grpSpPr>
            <a:xfrm>
              <a:off x="8782818" y="3275143"/>
              <a:ext cx="2535298" cy="21601"/>
              <a:chOff x="9185832" y="3287498"/>
              <a:chExt cx="2535298" cy="21601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6427F25-64B1-FE0E-1764-4F004A73D917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519012" cy="21601"/>
              </a:xfrm>
              <a:custGeom>
                <a:avLst/>
                <a:gdLst>
                  <a:gd name="connsiteX0" fmla="*/ 127 w 519012"/>
                  <a:gd name="connsiteY0" fmla="*/ 120 h 21601"/>
                  <a:gd name="connsiteX1" fmla="*/ 519139 w 51901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9012" h="21601">
                    <a:moveTo>
                      <a:pt x="127" y="120"/>
                    </a:moveTo>
                    <a:lnTo>
                      <a:pt x="51913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CD0962B-048A-62B5-D1FA-0A053C83A9A3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2535298" cy="21601"/>
              </a:xfrm>
              <a:custGeom>
                <a:avLst/>
                <a:gdLst>
                  <a:gd name="connsiteX0" fmla="*/ 127 w 2535298"/>
                  <a:gd name="connsiteY0" fmla="*/ 120 h 21601"/>
                  <a:gd name="connsiteX1" fmla="*/ 2535426 w 2535298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5298" h="21601">
                    <a:moveTo>
                      <a:pt x="127" y="120"/>
                    </a:moveTo>
                    <a:lnTo>
                      <a:pt x="2535426" y="120"/>
                    </a:lnTo>
                  </a:path>
                </a:pathLst>
              </a:custGeom>
              <a:noFill/>
              <a:ln w="1905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CB1BCE4-CCC4-A980-29A8-681FD032BC9F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951622" cy="21601"/>
              </a:xfrm>
              <a:custGeom>
                <a:avLst/>
                <a:gdLst>
                  <a:gd name="connsiteX0" fmla="*/ 127 w 951622"/>
                  <a:gd name="connsiteY0" fmla="*/ 120 h 21601"/>
                  <a:gd name="connsiteX1" fmla="*/ 951749 w 951622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1622" h="21601">
                    <a:moveTo>
                      <a:pt x="127" y="120"/>
                    </a:moveTo>
                    <a:lnTo>
                      <a:pt x="95174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B0412D9-D7DD-C063-67A5-02BD280BDD56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167841" cy="21601"/>
              </a:xfrm>
              <a:custGeom>
                <a:avLst/>
                <a:gdLst>
                  <a:gd name="connsiteX0" fmla="*/ 127 w 1167841"/>
                  <a:gd name="connsiteY0" fmla="*/ 120 h 21601"/>
                  <a:gd name="connsiteX1" fmla="*/ 1167969 w 116784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7841" h="21601">
                    <a:moveTo>
                      <a:pt x="127" y="120"/>
                    </a:moveTo>
                    <a:lnTo>
                      <a:pt x="116796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8A5D421-F445-44AF-621C-126A06B3BF47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384147" cy="21601"/>
              </a:xfrm>
              <a:custGeom>
                <a:avLst/>
                <a:gdLst>
                  <a:gd name="connsiteX0" fmla="*/ 127 w 1384147"/>
                  <a:gd name="connsiteY0" fmla="*/ 120 h 21601"/>
                  <a:gd name="connsiteX1" fmla="*/ 1384275 w 1384147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147" h="21601">
                    <a:moveTo>
                      <a:pt x="127" y="120"/>
                    </a:moveTo>
                    <a:lnTo>
                      <a:pt x="1384275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986672A-6D20-B2EB-9A43-30668A2AF67D}"/>
                  </a:ext>
                </a:extLst>
              </p:cNvPr>
              <p:cNvSpPr/>
              <p:nvPr/>
            </p:nvSpPr>
            <p:spPr>
              <a:xfrm flipV="1">
                <a:off x="9185832" y="3287498"/>
                <a:ext cx="1600451" cy="21601"/>
              </a:xfrm>
              <a:custGeom>
                <a:avLst/>
                <a:gdLst>
                  <a:gd name="connsiteX0" fmla="*/ 127 w 1600451"/>
                  <a:gd name="connsiteY0" fmla="*/ 120 h 21601"/>
                  <a:gd name="connsiteX1" fmla="*/ 1600579 w 1600451"/>
                  <a:gd name="connsiteY1" fmla="*/ 12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0451" h="21601">
                    <a:moveTo>
                      <a:pt x="127" y="120"/>
                    </a:moveTo>
                    <a:lnTo>
                      <a:pt x="1600579" y="120"/>
                    </a:lnTo>
                  </a:path>
                </a:pathLst>
              </a:custGeom>
              <a:noFill/>
              <a:ln w="2146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C00DCA-C0B5-4957-FBAC-CCE76E94FC23}"/>
              </a:ext>
            </a:extLst>
          </p:cNvPr>
          <p:cNvSpPr/>
          <p:nvPr/>
        </p:nvSpPr>
        <p:spPr>
          <a:xfrm>
            <a:off x="10570150" y="5369991"/>
            <a:ext cx="64825" cy="64803"/>
          </a:xfrm>
          <a:custGeom>
            <a:avLst/>
            <a:gdLst>
              <a:gd name="connsiteX0" fmla="*/ 64826 w 64825"/>
              <a:gd name="connsiteY0" fmla="*/ 64803 h 64803"/>
              <a:gd name="connsiteX1" fmla="*/ 35391 w 64825"/>
              <a:gd name="connsiteY1" fmla="*/ 0 h 64803"/>
              <a:gd name="connsiteX2" fmla="*/ 0 w 64825"/>
              <a:gd name="connsiteY2" fmla="*/ 35361 h 64803"/>
              <a:gd name="connsiteX3" fmla="*/ 64826 w 64825"/>
              <a:gd name="connsiteY3" fmla="*/ 64803 h 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5" h="64803">
                <a:moveTo>
                  <a:pt x="64826" y="64803"/>
                </a:moveTo>
                <a:cubicBezTo>
                  <a:pt x="54619" y="49877"/>
                  <a:pt x="41218" y="22357"/>
                  <a:pt x="35391" y="0"/>
                </a:cubicBezTo>
                <a:lnTo>
                  <a:pt x="0" y="35361"/>
                </a:lnTo>
                <a:cubicBezTo>
                  <a:pt x="22422" y="41258"/>
                  <a:pt x="49893" y="54586"/>
                  <a:pt x="64826" y="64803"/>
                </a:cubicBezTo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71F3987-D324-1560-45C9-C068730907D3}"/>
              </a:ext>
            </a:extLst>
          </p:cNvPr>
          <p:cNvSpPr/>
          <p:nvPr/>
        </p:nvSpPr>
        <p:spPr>
          <a:xfrm rot="19055898">
            <a:off x="11179069" y="3890101"/>
            <a:ext cx="64825" cy="64803"/>
          </a:xfrm>
          <a:custGeom>
            <a:avLst/>
            <a:gdLst>
              <a:gd name="connsiteX0" fmla="*/ 64826 w 64825"/>
              <a:gd name="connsiteY0" fmla="*/ 64803 h 64803"/>
              <a:gd name="connsiteX1" fmla="*/ 35391 w 64825"/>
              <a:gd name="connsiteY1" fmla="*/ 0 h 64803"/>
              <a:gd name="connsiteX2" fmla="*/ 0 w 64825"/>
              <a:gd name="connsiteY2" fmla="*/ 35361 h 64803"/>
              <a:gd name="connsiteX3" fmla="*/ 64826 w 64825"/>
              <a:gd name="connsiteY3" fmla="*/ 64803 h 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5" h="64803">
                <a:moveTo>
                  <a:pt x="64826" y="64803"/>
                </a:moveTo>
                <a:cubicBezTo>
                  <a:pt x="54619" y="49877"/>
                  <a:pt x="41218" y="22357"/>
                  <a:pt x="35391" y="0"/>
                </a:cubicBezTo>
                <a:lnTo>
                  <a:pt x="0" y="35361"/>
                </a:lnTo>
                <a:cubicBezTo>
                  <a:pt x="22422" y="41258"/>
                  <a:pt x="49893" y="54586"/>
                  <a:pt x="64826" y="64803"/>
                </a:cubicBezTo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26ABF84-69DA-9041-A110-2CA3B3CDF068}"/>
              </a:ext>
            </a:extLst>
          </p:cNvPr>
          <p:cNvSpPr/>
          <p:nvPr/>
        </p:nvSpPr>
        <p:spPr>
          <a:xfrm>
            <a:off x="9103040" y="3898478"/>
            <a:ext cx="35802" cy="35837"/>
          </a:xfrm>
          <a:custGeom>
            <a:avLst/>
            <a:gdLst>
              <a:gd name="connsiteX0" fmla="*/ 42987 w 42987"/>
              <a:gd name="connsiteY0" fmla="*/ 21515 h 43029"/>
              <a:gd name="connsiteX1" fmla="*/ 21494 w 42987"/>
              <a:gd name="connsiteY1" fmla="*/ 0 h 43029"/>
              <a:gd name="connsiteX2" fmla="*/ 0 w 42987"/>
              <a:gd name="connsiteY2" fmla="*/ 21515 h 43029"/>
              <a:gd name="connsiteX3" fmla="*/ 21494 w 42987"/>
              <a:gd name="connsiteY3" fmla="*/ 43029 h 43029"/>
              <a:gd name="connsiteX4" fmla="*/ 42987 w 42987"/>
              <a:gd name="connsiteY4" fmla="*/ 21515 h 4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87" h="43029">
                <a:moveTo>
                  <a:pt x="42987" y="21515"/>
                </a:moveTo>
                <a:cubicBezTo>
                  <a:pt x="42987" y="9613"/>
                  <a:pt x="33363" y="0"/>
                  <a:pt x="21494" y="0"/>
                </a:cubicBezTo>
                <a:cubicBezTo>
                  <a:pt x="9603" y="0"/>
                  <a:pt x="0" y="9613"/>
                  <a:pt x="0" y="21515"/>
                </a:cubicBezTo>
                <a:cubicBezTo>
                  <a:pt x="0" y="33417"/>
                  <a:pt x="9603" y="43029"/>
                  <a:pt x="21494" y="43029"/>
                </a:cubicBezTo>
                <a:cubicBezTo>
                  <a:pt x="33363" y="43029"/>
                  <a:pt x="42987" y="33417"/>
                  <a:pt x="42987" y="21515"/>
                </a:cubicBezTo>
                <a:close/>
              </a:path>
            </a:pathLst>
          </a:custGeom>
          <a:solidFill>
            <a:srgbClr val="6EBBD5"/>
          </a:solidFill>
          <a:ln w="215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C591ACB-E4CD-1815-2E43-D1449DD3B42D}"/>
              </a:ext>
            </a:extLst>
          </p:cNvPr>
          <p:cNvGrpSpPr/>
          <p:nvPr/>
        </p:nvGrpSpPr>
        <p:grpSpPr>
          <a:xfrm>
            <a:off x="7275045" y="2074055"/>
            <a:ext cx="3693905" cy="3697527"/>
            <a:chOff x="7275045" y="2074055"/>
            <a:chExt cx="3693905" cy="369752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25FD523-CD0F-44E5-2E94-345B3F4B2730}"/>
                </a:ext>
              </a:extLst>
            </p:cNvPr>
            <p:cNvGrpSpPr/>
            <p:nvPr/>
          </p:nvGrpSpPr>
          <p:grpSpPr>
            <a:xfrm>
              <a:off x="7275045" y="2958747"/>
              <a:ext cx="3693905" cy="2812835"/>
              <a:chOff x="6536230" y="2123956"/>
              <a:chExt cx="4493082" cy="3421393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B7AB088-11C3-7167-D2F2-A5461C55B347}"/>
                  </a:ext>
                </a:extLst>
              </p:cNvPr>
              <p:cNvSpPr/>
              <p:nvPr/>
            </p:nvSpPr>
            <p:spPr>
              <a:xfrm flipV="1">
                <a:off x="6536230" y="3645648"/>
                <a:ext cx="822821" cy="823624"/>
              </a:xfrm>
              <a:custGeom>
                <a:avLst/>
                <a:gdLst>
                  <a:gd name="connsiteX0" fmla="*/ 822949 w 822821"/>
                  <a:gd name="connsiteY0" fmla="*/ 411961 h 823624"/>
                  <a:gd name="connsiteX1" fmla="*/ 411498 w 822821"/>
                  <a:gd name="connsiteY1" fmla="*/ 823815 h 823624"/>
                  <a:gd name="connsiteX2" fmla="*/ 127 w 822821"/>
                  <a:gd name="connsiteY2" fmla="*/ 411961 h 823624"/>
                  <a:gd name="connsiteX3" fmla="*/ 411498 w 822821"/>
                  <a:gd name="connsiteY3" fmla="*/ 191 h 823624"/>
                  <a:gd name="connsiteX4" fmla="*/ 822949 w 822821"/>
                  <a:gd name="connsiteY4" fmla="*/ 411961 h 82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21" h="823624">
                    <a:moveTo>
                      <a:pt x="822949" y="411961"/>
                    </a:moveTo>
                    <a:cubicBezTo>
                      <a:pt x="822949" y="639446"/>
                      <a:pt x="638760" y="823815"/>
                      <a:pt x="411498" y="823815"/>
                    </a:cubicBezTo>
                    <a:cubicBezTo>
                      <a:pt x="184318" y="823815"/>
                      <a:pt x="127" y="639446"/>
                      <a:pt x="127" y="411961"/>
                    </a:cubicBezTo>
                    <a:cubicBezTo>
                      <a:pt x="127" y="184560"/>
                      <a:pt x="184318" y="191"/>
                      <a:pt x="411498" y="191"/>
                    </a:cubicBezTo>
                    <a:cubicBezTo>
                      <a:pt x="638760" y="191"/>
                      <a:pt x="822949" y="184560"/>
                      <a:pt x="822949" y="411961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1B620B6-E675-04A6-7AC8-1CF4E06400E3}"/>
                  </a:ext>
                </a:extLst>
              </p:cNvPr>
              <p:cNvSpPr/>
              <p:nvPr/>
            </p:nvSpPr>
            <p:spPr>
              <a:xfrm flipV="1">
                <a:off x="7611267" y="4721734"/>
                <a:ext cx="822817" cy="823615"/>
              </a:xfrm>
              <a:custGeom>
                <a:avLst/>
                <a:gdLst>
                  <a:gd name="connsiteX0" fmla="*/ 822944 w 822817"/>
                  <a:gd name="connsiteY0" fmla="*/ 412052 h 823615"/>
                  <a:gd name="connsiteX1" fmla="*/ 411578 w 822817"/>
                  <a:gd name="connsiteY1" fmla="*/ 823906 h 823615"/>
                  <a:gd name="connsiteX2" fmla="*/ 127 w 822817"/>
                  <a:gd name="connsiteY2" fmla="*/ 412052 h 823615"/>
                  <a:gd name="connsiteX3" fmla="*/ 411578 w 822817"/>
                  <a:gd name="connsiteY3" fmla="*/ 291 h 823615"/>
                  <a:gd name="connsiteX4" fmla="*/ 822944 w 822817"/>
                  <a:gd name="connsiteY4" fmla="*/ 412052 h 82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615">
                    <a:moveTo>
                      <a:pt x="822944" y="412052"/>
                    </a:moveTo>
                    <a:cubicBezTo>
                      <a:pt x="822944" y="639537"/>
                      <a:pt x="638756" y="823906"/>
                      <a:pt x="411578" y="823906"/>
                    </a:cubicBezTo>
                    <a:cubicBezTo>
                      <a:pt x="184314" y="823906"/>
                      <a:pt x="127" y="639537"/>
                      <a:pt x="127" y="412052"/>
                    </a:cubicBezTo>
                    <a:cubicBezTo>
                      <a:pt x="127" y="184649"/>
                      <a:pt x="184314" y="291"/>
                      <a:pt x="411578" y="291"/>
                    </a:cubicBezTo>
                    <a:cubicBezTo>
                      <a:pt x="638756" y="291"/>
                      <a:pt x="822944" y="184649"/>
                      <a:pt x="822944" y="412052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CAB7F67-2427-F052-9485-9695698287D6}"/>
                  </a:ext>
                </a:extLst>
              </p:cNvPr>
              <p:cNvSpPr/>
              <p:nvPr/>
            </p:nvSpPr>
            <p:spPr>
              <a:xfrm flipV="1">
                <a:off x="9131552" y="4721734"/>
                <a:ext cx="822733" cy="823615"/>
              </a:xfrm>
              <a:custGeom>
                <a:avLst/>
                <a:gdLst>
                  <a:gd name="connsiteX0" fmla="*/ 822860 w 822733"/>
                  <a:gd name="connsiteY0" fmla="*/ 412052 h 823615"/>
                  <a:gd name="connsiteX1" fmla="*/ 411494 w 822733"/>
                  <a:gd name="connsiteY1" fmla="*/ 823906 h 823615"/>
                  <a:gd name="connsiteX2" fmla="*/ 127 w 822733"/>
                  <a:gd name="connsiteY2" fmla="*/ 412052 h 823615"/>
                  <a:gd name="connsiteX3" fmla="*/ 411494 w 822733"/>
                  <a:gd name="connsiteY3" fmla="*/ 291 h 823615"/>
                  <a:gd name="connsiteX4" fmla="*/ 822860 w 822733"/>
                  <a:gd name="connsiteY4" fmla="*/ 412052 h 82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615">
                    <a:moveTo>
                      <a:pt x="822860" y="412052"/>
                    </a:moveTo>
                    <a:cubicBezTo>
                      <a:pt x="822860" y="639537"/>
                      <a:pt x="638674" y="823906"/>
                      <a:pt x="411494" y="823906"/>
                    </a:cubicBezTo>
                    <a:cubicBezTo>
                      <a:pt x="184316" y="823906"/>
                      <a:pt x="127" y="639537"/>
                      <a:pt x="127" y="412052"/>
                    </a:cubicBezTo>
                    <a:cubicBezTo>
                      <a:pt x="127" y="184649"/>
                      <a:pt x="184316" y="291"/>
                      <a:pt x="411494" y="291"/>
                    </a:cubicBezTo>
                    <a:cubicBezTo>
                      <a:pt x="638674" y="291"/>
                      <a:pt x="822860" y="184649"/>
                      <a:pt x="822860" y="412052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739F402-C159-BE04-7537-42DE96BE7F1F}"/>
                  </a:ext>
                </a:extLst>
              </p:cNvPr>
              <p:cNvSpPr/>
              <p:nvPr/>
            </p:nvSpPr>
            <p:spPr>
              <a:xfrm flipV="1">
                <a:off x="10206584" y="3645648"/>
                <a:ext cx="822728" cy="823624"/>
              </a:xfrm>
              <a:custGeom>
                <a:avLst/>
                <a:gdLst>
                  <a:gd name="connsiteX0" fmla="*/ 822856 w 822728"/>
                  <a:gd name="connsiteY0" fmla="*/ 411961 h 823624"/>
                  <a:gd name="connsiteX1" fmla="*/ 411494 w 822728"/>
                  <a:gd name="connsiteY1" fmla="*/ 823815 h 823624"/>
                  <a:gd name="connsiteX2" fmla="*/ 127 w 822728"/>
                  <a:gd name="connsiteY2" fmla="*/ 411961 h 823624"/>
                  <a:gd name="connsiteX3" fmla="*/ 411494 w 822728"/>
                  <a:gd name="connsiteY3" fmla="*/ 191 h 823624"/>
                  <a:gd name="connsiteX4" fmla="*/ 822856 w 822728"/>
                  <a:gd name="connsiteY4" fmla="*/ 411961 h 82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624">
                    <a:moveTo>
                      <a:pt x="822856" y="411961"/>
                    </a:moveTo>
                    <a:cubicBezTo>
                      <a:pt x="822856" y="639446"/>
                      <a:pt x="638674" y="823815"/>
                      <a:pt x="411494" y="823815"/>
                    </a:cubicBezTo>
                    <a:cubicBezTo>
                      <a:pt x="184316" y="823815"/>
                      <a:pt x="127" y="639446"/>
                      <a:pt x="127" y="411961"/>
                    </a:cubicBezTo>
                    <a:cubicBezTo>
                      <a:pt x="127" y="184560"/>
                      <a:pt x="184316" y="191"/>
                      <a:pt x="411494" y="191"/>
                    </a:cubicBezTo>
                    <a:cubicBezTo>
                      <a:pt x="638674" y="191"/>
                      <a:pt x="822856" y="184560"/>
                      <a:pt x="822856" y="411961"/>
                    </a:cubicBez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AAB6D3-AC80-AD2D-22D9-3071B1BA98FC}"/>
                  </a:ext>
                </a:extLst>
              </p:cNvPr>
              <p:cNvGrpSpPr/>
              <p:nvPr/>
            </p:nvGrpSpPr>
            <p:grpSpPr>
              <a:xfrm>
                <a:off x="6536230" y="2123956"/>
                <a:ext cx="2268089" cy="1399136"/>
                <a:chOff x="6536230" y="2123956"/>
                <a:chExt cx="2268089" cy="1399136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77515EC-CAD6-664F-10C9-8D9F01A55506}"/>
                    </a:ext>
                  </a:extLst>
                </p:cNvPr>
                <p:cNvSpPr/>
                <p:nvPr/>
              </p:nvSpPr>
              <p:spPr>
                <a:xfrm flipV="1">
                  <a:off x="6536230" y="2123956"/>
                  <a:ext cx="822821" cy="823539"/>
                </a:xfrm>
                <a:custGeom>
                  <a:avLst/>
                  <a:gdLst>
                    <a:gd name="connsiteX0" fmla="*/ 822949 w 822821"/>
                    <a:gd name="connsiteY0" fmla="*/ 411820 h 823539"/>
                    <a:gd name="connsiteX1" fmla="*/ 411498 w 822821"/>
                    <a:gd name="connsiteY1" fmla="*/ 823590 h 823539"/>
                    <a:gd name="connsiteX2" fmla="*/ 127 w 822821"/>
                    <a:gd name="connsiteY2" fmla="*/ 411820 h 823539"/>
                    <a:gd name="connsiteX3" fmla="*/ 411498 w 822821"/>
                    <a:gd name="connsiteY3" fmla="*/ 50 h 823539"/>
                    <a:gd name="connsiteX4" fmla="*/ 822949 w 822821"/>
                    <a:gd name="connsiteY4" fmla="*/ 411820 h 82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821" h="823539">
                      <a:moveTo>
                        <a:pt x="822949" y="411820"/>
                      </a:moveTo>
                      <a:cubicBezTo>
                        <a:pt x="822949" y="639223"/>
                        <a:pt x="638760" y="823590"/>
                        <a:pt x="411498" y="823590"/>
                      </a:cubicBezTo>
                      <a:cubicBezTo>
                        <a:pt x="184318" y="823590"/>
                        <a:pt x="127" y="639223"/>
                        <a:pt x="127" y="411820"/>
                      </a:cubicBezTo>
                      <a:cubicBezTo>
                        <a:pt x="127" y="184419"/>
                        <a:pt x="184318" y="50"/>
                        <a:pt x="411498" y="50"/>
                      </a:cubicBezTo>
                      <a:cubicBezTo>
                        <a:pt x="638760" y="50"/>
                        <a:pt x="822949" y="184419"/>
                        <a:pt x="822949" y="411820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52EF0B20-E344-0D61-C0BC-E7A7D61D0CEE}"/>
                    </a:ext>
                  </a:extLst>
                </p:cNvPr>
                <p:cNvSpPr/>
                <p:nvPr/>
              </p:nvSpPr>
              <p:spPr>
                <a:xfrm>
                  <a:off x="8585402" y="3386061"/>
                  <a:ext cx="112282" cy="137031"/>
                </a:xfrm>
                <a:custGeom>
                  <a:avLst/>
                  <a:gdLst>
                    <a:gd name="connsiteX0" fmla="*/ 16640 w 112282"/>
                    <a:gd name="connsiteY0" fmla="*/ 121635 h 137031"/>
                    <a:gd name="connsiteX1" fmla="*/ 4839 w 112282"/>
                    <a:gd name="connsiteY1" fmla="*/ 130410 h 137031"/>
                    <a:gd name="connsiteX2" fmla="*/ 118 w 112282"/>
                    <a:gd name="connsiteY2" fmla="*/ 134461 h 137031"/>
                    <a:gd name="connsiteX3" fmla="*/ 2816 w 112282"/>
                    <a:gd name="connsiteY3" fmla="*/ 137161 h 137031"/>
                    <a:gd name="connsiteX4" fmla="*/ 20687 w 112282"/>
                    <a:gd name="connsiteY4" fmla="*/ 136486 h 137031"/>
                    <a:gd name="connsiteX5" fmla="*/ 42266 w 112282"/>
                    <a:gd name="connsiteY5" fmla="*/ 137161 h 137031"/>
                    <a:gd name="connsiteX6" fmla="*/ 45976 w 112282"/>
                    <a:gd name="connsiteY6" fmla="*/ 132773 h 137031"/>
                    <a:gd name="connsiteX7" fmla="*/ 40918 w 112282"/>
                    <a:gd name="connsiteY7" fmla="*/ 130410 h 137031"/>
                    <a:gd name="connsiteX8" fmla="*/ 30128 w 112282"/>
                    <a:gd name="connsiteY8" fmla="*/ 127035 h 137031"/>
                    <a:gd name="connsiteX9" fmla="*/ 40581 w 112282"/>
                    <a:gd name="connsiteY9" fmla="*/ 83833 h 137031"/>
                    <a:gd name="connsiteX10" fmla="*/ 60475 w 112282"/>
                    <a:gd name="connsiteY10" fmla="*/ 97671 h 137031"/>
                    <a:gd name="connsiteX11" fmla="*/ 112401 w 112282"/>
                    <a:gd name="connsiteY11" fmla="*/ 34556 h 137031"/>
                    <a:gd name="connsiteX12" fmla="*/ 83740 w 112282"/>
                    <a:gd name="connsiteY12" fmla="*/ 129 h 137031"/>
                    <a:gd name="connsiteX13" fmla="*/ 55417 w 112282"/>
                    <a:gd name="connsiteY13" fmla="*/ 16330 h 137031"/>
                    <a:gd name="connsiteX14" fmla="*/ 36197 w 112282"/>
                    <a:gd name="connsiteY14" fmla="*/ 129 h 137031"/>
                    <a:gd name="connsiteX15" fmla="*/ 20349 w 112282"/>
                    <a:gd name="connsiteY15" fmla="*/ 12280 h 137031"/>
                    <a:gd name="connsiteX16" fmla="*/ 13606 w 112282"/>
                    <a:gd name="connsiteY16" fmla="*/ 33206 h 137031"/>
                    <a:gd name="connsiteX17" fmla="*/ 15966 w 112282"/>
                    <a:gd name="connsiteY17" fmla="*/ 35568 h 137031"/>
                    <a:gd name="connsiteX18" fmla="*/ 19675 w 112282"/>
                    <a:gd name="connsiteY18" fmla="*/ 30505 h 137031"/>
                    <a:gd name="connsiteX19" fmla="*/ 35523 w 112282"/>
                    <a:gd name="connsiteY19" fmla="*/ 4854 h 137031"/>
                    <a:gd name="connsiteX20" fmla="*/ 42266 w 112282"/>
                    <a:gd name="connsiteY20" fmla="*/ 14642 h 137031"/>
                    <a:gd name="connsiteX21" fmla="*/ 40581 w 112282"/>
                    <a:gd name="connsiteY21" fmla="*/ 25780 h 137031"/>
                    <a:gd name="connsiteX22" fmla="*/ 54405 w 112282"/>
                    <a:gd name="connsiteY22" fmla="*/ 28143 h 137031"/>
                    <a:gd name="connsiteX23" fmla="*/ 65532 w 112282"/>
                    <a:gd name="connsiteY23" fmla="*/ 12955 h 137031"/>
                    <a:gd name="connsiteX24" fmla="*/ 83066 w 112282"/>
                    <a:gd name="connsiteY24" fmla="*/ 4854 h 137031"/>
                    <a:gd name="connsiteX25" fmla="*/ 96891 w 112282"/>
                    <a:gd name="connsiteY25" fmla="*/ 25105 h 137031"/>
                    <a:gd name="connsiteX26" fmla="*/ 85763 w 112282"/>
                    <a:gd name="connsiteY26" fmla="*/ 70670 h 137031"/>
                    <a:gd name="connsiteX27" fmla="*/ 60137 w 112282"/>
                    <a:gd name="connsiteY27" fmla="*/ 92946 h 137031"/>
                    <a:gd name="connsiteX28" fmla="*/ 43278 w 112282"/>
                    <a:gd name="connsiteY28" fmla="*/ 73708 h 137031"/>
                    <a:gd name="connsiteX29" fmla="*/ 43952 w 112282"/>
                    <a:gd name="connsiteY29" fmla="*/ 70332 h 13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282" h="137031">
                      <a:moveTo>
                        <a:pt x="16640" y="121635"/>
                      </a:moveTo>
                      <a:cubicBezTo>
                        <a:pt x="14954" y="129060"/>
                        <a:pt x="14280" y="130410"/>
                        <a:pt x="4839" y="130410"/>
                      </a:cubicBezTo>
                      <a:cubicBezTo>
                        <a:pt x="2479" y="130410"/>
                        <a:pt x="118" y="130410"/>
                        <a:pt x="118" y="134461"/>
                      </a:cubicBezTo>
                      <a:cubicBezTo>
                        <a:pt x="118" y="136148"/>
                        <a:pt x="1130" y="137161"/>
                        <a:pt x="2816" y="137161"/>
                      </a:cubicBezTo>
                      <a:cubicBezTo>
                        <a:pt x="8548" y="137161"/>
                        <a:pt x="14954" y="136486"/>
                        <a:pt x="20687" y="136486"/>
                      </a:cubicBezTo>
                      <a:cubicBezTo>
                        <a:pt x="28105" y="136486"/>
                        <a:pt x="35186" y="137161"/>
                        <a:pt x="42266" y="137161"/>
                      </a:cubicBezTo>
                      <a:cubicBezTo>
                        <a:pt x="43278" y="137161"/>
                        <a:pt x="45976" y="137161"/>
                        <a:pt x="45976" y="132773"/>
                      </a:cubicBezTo>
                      <a:cubicBezTo>
                        <a:pt x="45976" y="130410"/>
                        <a:pt x="43952" y="130410"/>
                        <a:pt x="40918" y="130410"/>
                      </a:cubicBezTo>
                      <a:cubicBezTo>
                        <a:pt x="30128" y="130410"/>
                        <a:pt x="30128" y="129060"/>
                        <a:pt x="30128" y="127035"/>
                      </a:cubicBezTo>
                      <a:cubicBezTo>
                        <a:pt x="30128" y="124335"/>
                        <a:pt x="39232" y="89233"/>
                        <a:pt x="40581" y="83833"/>
                      </a:cubicBezTo>
                      <a:cubicBezTo>
                        <a:pt x="43278" y="90246"/>
                        <a:pt x="49347" y="97671"/>
                        <a:pt x="60475" y="97671"/>
                      </a:cubicBezTo>
                      <a:cubicBezTo>
                        <a:pt x="85426" y="97671"/>
                        <a:pt x="112401" y="66282"/>
                        <a:pt x="112401" y="34556"/>
                      </a:cubicBezTo>
                      <a:cubicBezTo>
                        <a:pt x="112401" y="14305"/>
                        <a:pt x="99925" y="129"/>
                        <a:pt x="83740" y="129"/>
                      </a:cubicBezTo>
                      <a:cubicBezTo>
                        <a:pt x="72950" y="129"/>
                        <a:pt x="62498" y="7892"/>
                        <a:pt x="55417" y="16330"/>
                      </a:cubicBezTo>
                      <a:cubicBezTo>
                        <a:pt x="53394" y="4517"/>
                        <a:pt x="43952" y="129"/>
                        <a:pt x="36197" y="129"/>
                      </a:cubicBezTo>
                      <a:cubicBezTo>
                        <a:pt x="26082" y="129"/>
                        <a:pt x="22035" y="8567"/>
                        <a:pt x="20349" y="12280"/>
                      </a:cubicBezTo>
                      <a:cubicBezTo>
                        <a:pt x="16303" y="19705"/>
                        <a:pt x="13606" y="32531"/>
                        <a:pt x="13606" y="33206"/>
                      </a:cubicBezTo>
                      <a:cubicBezTo>
                        <a:pt x="13606" y="35568"/>
                        <a:pt x="15629" y="35568"/>
                        <a:pt x="15966" y="35568"/>
                      </a:cubicBezTo>
                      <a:cubicBezTo>
                        <a:pt x="18326" y="35568"/>
                        <a:pt x="18326" y="35231"/>
                        <a:pt x="19675" y="30505"/>
                      </a:cubicBezTo>
                      <a:cubicBezTo>
                        <a:pt x="23384" y="15317"/>
                        <a:pt x="27767" y="4854"/>
                        <a:pt x="35523" y="4854"/>
                      </a:cubicBezTo>
                      <a:cubicBezTo>
                        <a:pt x="39232" y="4854"/>
                        <a:pt x="42266" y="6542"/>
                        <a:pt x="42266" y="14642"/>
                      </a:cubicBezTo>
                      <a:cubicBezTo>
                        <a:pt x="42266" y="19705"/>
                        <a:pt x="41592" y="22068"/>
                        <a:pt x="40581" y="25780"/>
                      </a:cubicBezTo>
                      <a:close/>
                      <a:moveTo>
                        <a:pt x="54405" y="28143"/>
                      </a:moveTo>
                      <a:cubicBezTo>
                        <a:pt x="55754" y="22405"/>
                        <a:pt x="61823" y="16330"/>
                        <a:pt x="65532" y="12955"/>
                      </a:cubicBezTo>
                      <a:cubicBezTo>
                        <a:pt x="73287" y="6542"/>
                        <a:pt x="79357" y="4854"/>
                        <a:pt x="83066" y="4854"/>
                      </a:cubicBezTo>
                      <a:cubicBezTo>
                        <a:pt x="91496" y="4854"/>
                        <a:pt x="96891" y="12280"/>
                        <a:pt x="96891" y="25105"/>
                      </a:cubicBezTo>
                      <a:cubicBezTo>
                        <a:pt x="96891" y="37931"/>
                        <a:pt x="89810" y="62570"/>
                        <a:pt x="85763" y="70670"/>
                      </a:cubicBezTo>
                      <a:cubicBezTo>
                        <a:pt x="78345" y="85858"/>
                        <a:pt x="68230" y="92946"/>
                        <a:pt x="60137" y="92946"/>
                      </a:cubicBezTo>
                      <a:cubicBezTo>
                        <a:pt x="45976" y="92946"/>
                        <a:pt x="43278" y="75058"/>
                        <a:pt x="43278" y="73708"/>
                      </a:cubicBezTo>
                      <a:cubicBezTo>
                        <a:pt x="43278" y="73370"/>
                        <a:pt x="43278" y="73033"/>
                        <a:pt x="43952" y="70332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70585056-191E-6702-B5D9-C145A1AE7379}"/>
                    </a:ext>
                  </a:extLst>
                </p:cNvPr>
                <p:cNvSpPr/>
                <p:nvPr/>
              </p:nvSpPr>
              <p:spPr>
                <a:xfrm flipV="1">
                  <a:off x="7003152" y="2558677"/>
                  <a:ext cx="1779666" cy="737894"/>
                </a:xfrm>
                <a:custGeom>
                  <a:avLst/>
                  <a:gdLst>
                    <a:gd name="connsiteX0" fmla="*/ 1779793 w 1779666"/>
                    <a:gd name="connsiteY0" fmla="*/ 86 h 737894"/>
                    <a:gd name="connsiteX1" fmla="*/ 127 w 1779666"/>
                    <a:gd name="connsiteY1" fmla="*/ 737981 h 737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9666" h="737894">
                      <a:moveTo>
                        <a:pt x="1779793" y="86"/>
                      </a:moveTo>
                      <a:lnTo>
                        <a:pt x="127" y="737981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85000"/>
                      <a:alpha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4A35652-E448-984C-4EF5-85960BD14FE9}"/>
                    </a:ext>
                  </a:extLst>
                </p:cNvPr>
                <p:cNvSpPr/>
                <p:nvPr/>
              </p:nvSpPr>
              <p:spPr>
                <a:xfrm>
                  <a:off x="6947685" y="2535726"/>
                  <a:ext cx="71146" cy="48686"/>
                </a:xfrm>
                <a:custGeom>
                  <a:avLst/>
                  <a:gdLst>
                    <a:gd name="connsiteX0" fmla="*/ 0 w 71146"/>
                    <a:gd name="connsiteY0" fmla="*/ 0 h 48686"/>
                    <a:gd name="connsiteX1" fmla="*/ 52012 w 71146"/>
                    <a:gd name="connsiteY1" fmla="*/ 48687 h 48686"/>
                    <a:gd name="connsiteX2" fmla="*/ 71147 w 71146"/>
                    <a:gd name="connsiteY2" fmla="*/ 2447 h 48686"/>
                    <a:gd name="connsiteX3" fmla="*/ 0 w 71146"/>
                    <a:gd name="connsiteY3" fmla="*/ 0 h 48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46" h="48686">
                      <a:moveTo>
                        <a:pt x="0" y="0"/>
                      </a:moveTo>
                      <a:cubicBezTo>
                        <a:pt x="15173" y="9872"/>
                        <a:pt x="38017" y="30207"/>
                        <a:pt x="52012" y="48687"/>
                      </a:cubicBezTo>
                      <a:lnTo>
                        <a:pt x="71147" y="2447"/>
                      </a:lnTo>
                      <a:cubicBezTo>
                        <a:pt x="48218" y="5569"/>
                        <a:pt x="17702" y="3713"/>
                        <a:pt x="0" y="0"/>
                      </a:cubicBezTo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687370E-BE22-ED08-8AC7-85D88DD6A9D7}"/>
                    </a:ext>
                  </a:extLst>
                </p:cNvPr>
                <p:cNvSpPr/>
                <p:nvPr/>
              </p:nvSpPr>
              <p:spPr>
                <a:xfrm>
                  <a:off x="7304258" y="2612343"/>
                  <a:ext cx="48554" cy="71214"/>
                </a:xfrm>
                <a:custGeom>
                  <a:avLst/>
                  <a:gdLst>
                    <a:gd name="connsiteX0" fmla="*/ 0 w 48554"/>
                    <a:gd name="connsiteY0" fmla="*/ 71214 h 71214"/>
                    <a:gd name="connsiteX1" fmla="*/ 48555 w 48554"/>
                    <a:gd name="connsiteY1" fmla="*/ 19154 h 71214"/>
                    <a:gd name="connsiteX2" fmla="*/ 2361 w 48554"/>
                    <a:gd name="connsiteY2" fmla="*/ 0 h 71214"/>
                    <a:gd name="connsiteX3" fmla="*/ 0 w 48554"/>
                    <a:gd name="connsiteY3" fmla="*/ 71214 h 7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54" h="71214">
                      <a:moveTo>
                        <a:pt x="0" y="71214"/>
                      </a:moveTo>
                      <a:cubicBezTo>
                        <a:pt x="9864" y="56027"/>
                        <a:pt x="30179" y="33160"/>
                        <a:pt x="48555" y="19154"/>
                      </a:cubicBezTo>
                      <a:lnTo>
                        <a:pt x="2361" y="0"/>
                      </a:lnTo>
                      <a:cubicBezTo>
                        <a:pt x="5479" y="22951"/>
                        <a:pt x="3710" y="53495"/>
                        <a:pt x="0" y="71214"/>
                      </a:cubicBezTo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88B9CDF7-BA4A-A339-A4F8-DB15D3ABD757}"/>
                    </a:ext>
                  </a:extLst>
                </p:cNvPr>
                <p:cNvSpPr/>
                <p:nvPr/>
              </p:nvSpPr>
              <p:spPr>
                <a:xfrm>
                  <a:off x="7622624" y="2586476"/>
                  <a:ext cx="101492" cy="141756"/>
                </a:xfrm>
                <a:custGeom>
                  <a:avLst/>
                  <a:gdLst>
                    <a:gd name="connsiteX0" fmla="*/ 747 w 101492"/>
                    <a:gd name="connsiteY0" fmla="*/ 132398 h 141756"/>
                    <a:gd name="connsiteX1" fmla="*/ 73 w 101492"/>
                    <a:gd name="connsiteY1" fmla="*/ 136111 h 141756"/>
                    <a:gd name="connsiteX2" fmla="*/ 6142 w 101492"/>
                    <a:gd name="connsiteY2" fmla="*/ 141849 h 141756"/>
                    <a:gd name="connsiteX3" fmla="*/ 13560 w 101492"/>
                    <a:gd name="connsiteY3" fmla="*/ 137124 h 141756"/>
                    <a:gd name="connsiteX4" fmla="*/ 27385 w 101492"/>
                    <a:gd name="connsiteY4" fmla="*/ 83121 h 141756"/>
                    <a:gd name="connsiteX5" fmla="*/ 48628 w 101492"/>
                    <a:gd name="connsiteY5" fmla="*/ 97634 h 141756"/>
                    <a:gd name="connsiteX6" fmla="*/ 101566 w 101492"/>
                    <a:gd name="connsiteY6" fmla="*/ 35194 h 141756"/>
                    <a:gd name="connsiteX7" fmla="*/ 71894 w 101492"/>
                    <a:gd name="connsiteY7" fmla="*/ 92 h 141756"/>
                    <a:gd name="connsiteX8" fmla="*/ 21990 w 101492"/>
                    <a:gd name="connsiteY8" fmla="*/ 48019 h 141756"/>
                    <a:gd name="connsiteX9" fmla="*/ 48628 w 101492"/>
                    <a:gd name="connsiteY9" fmla="*/ 92909 h 141756"/>
                    <a:gd name="connsiteX10" fmla="*/ 30083 w 101492"/>
                    <a:gd name="connsiteY10" fmla="*/ 73671 h 141756"/>
                    <a:gd name="connsiteX11" fmla="*/ 31768 w 101492"/>
                    <a:gd name="connsiteY11" fmla="*/ 65908 h 141756"/>
                    <a:gd name="connsiteX12" fmla="*/ 44582 w 101492"/>
                    <a:gd name="connsiteY12" fmla="*/ 25406 h 141756"/>
                    <a:gd name="connsiteX13" fmla="*/ 71219 w 101492"/>
                    <a:gd name="connsiteY13" fmla="*/ 4817 h 141756"/>
                    <a:gd name="connsiteX14" fmla="*/ 86055 w 101492"/>
                    <a:gd name="connsiteY14" fmla="*/ 26081 h 141756"/>
                    <a:gd name="connsiteX15" fmla="*/ 74254 w 101492"/>
                    <a:gd name="connsiteY15" fmla="*/ 72320 h 141756"/>
                    <a:gd name="connsiteX16" fmla="*/ 48628 w 101492"/>
                    <a:gd name="connsiteY16" fmla="*/ 92909 h 14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1492" h="141756">
                      <a:moveTo>
                        <a:pt x="747" y="132398"/>
                      </a:moveTo>
                      <a:cubicBezTo>
                        <a:pt x="73" y="135099"/>
                        <a:pt x="73" y="135436"/>
                        <a:pt x="73" y="136111"/>
                      </a:cubicBezTo>
                      <a:cubicBezTo>
                        <a:pt x="73" y="139149"/>
                        <a:pt x="2433" y="141849"/>
                        <a:pt x="6142" y="141849"/>
                      </a:cubicBezTo>
                      <a:cubicBezTo>
                        <a:pt x="10526" y="141849"/>
                        <a:pt x="13223" y="137799"/>
                        <a:pt x="13560" y="137124"/>
                      </a:cubicBezTo>
                      <a:cubicBezTo>
                        <a:pt x="14909" y="135436"/>
                        <a:pt x="21653" y="106410"/>
                        <a:pt x="27385" y="83121"/>
                      </a:cubicBezTo>
                      <a:cubicBezTo>
                        <a:pt x="31768" y="91896"/>
                        <a:pt x="38512" y="97634"/>
                        <a:pt x="48628" y="97634"/>
                      </a:cubicBezTo>
                      <a:cubicBezTo>
                        <a:pt x="73917" y="97634"/>
                        <a:pt x="101566" y="67258"/>
                        <a:pt x="101566" y="35194"/>
                      </a:cubicBezTo>
                      <a:cubicBezTo>
                        <a:pt x="101566" y="12243"/>
                        <a:pt x="87404" y="92"/>
                        <a:pt x="71894" y="92"/>
                      </a:cubicBezTo>
                      <a:cubicBezTo>
                        <a:pt x="50988" y="92"/>
                        <a:pt x="28397" y="21693"/>
                        <a:pt x="21990" y="48019"/>
                      </a:cubicBezTo>
                      <a:close/>
                      <a:moveTo>
                        <a:pt x="48628" y="92909"/>
                      </a:moveTo>
                      <a:cubicBezTo>
                        <a:pt x="33454" y="92909"/>
                        <a:pt x="30083" y="75696"/>
                        <a:pt x="30083" y="73671"/>
                      </a:cubicBezTo>
                      <a:cubicBezTo>
                        <a:pt x="30083" y="72996"/>
                        <a:pt x="31094" y="68608"/>
                        <a:pt x="31768" y="65908"/>
                      </a:cubicBezTo>
                      <a:cubicBezTo>
                        <a:pt x="37838" y="41606"/>
                        <a:pt x="39861" y="33844"/>
                        <a:pt x="44582" y="25406"/>
                      </a:cubicBezTo>
                      <a:cubicBezTo>
                        <a:pt x="54023" y="9542"/>
                        <a:pt x="64813" y="4817"/>
                        <a:pt x="71219" y="4817"/>
                      </a:cubicBezTo>
                      <a:cubicBezTo>
                        <a:pt x="79312" y="4817"/>
                        <a:pt x="86055" y="11230"/>
                        <a:pt x="86055" y="26081"/>
                      </a:cubicBezTo>
                      <a:cubicBezTo>
                        <a:pt x="86055" y="37894"/>
                        <a:pt x="79986" y="61857"/>
                        <a:pt x="74254" y="72320"/>
                      </a:cubicBezTo>
                      <a:cubicBezTo>
                        <a:pt x="67173" y="86159"/>
                        <a:pt x="56720" y="92909"/>
                        <a:pt x="48628" y="92909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2D654E21-5DD8-E7D7-BB6A-96B3CF35345E}"/>
                    </a:ext>
                  </a:extLst>
                </p:cNvPr>
                <p:cNvSpPr/>
                <p:nvPr/>
              </p:nvSpPr>
              <p:spPr>
                <a:xfrm>
                  <a:off x="6926105" y="2514209"/>
                  <a:ext cx="43075" cy="43033"/>
                </a:xfrm>
                <a:custGeom>
                  <a:avLst/>
                  <a:gdLst>
                    <a:gd name="connsiteX0" fmla="*/ 43076 w 43075"/>
                    <a:gd name="connsiteY0" fmla="*/ 21517 h 43033"/>
                    <a:gd name="connsiteX1" fmla="*/ 21496 w 43075"/>
                    <a:gd name="connsiteY1" fmla="*/ 0 h 43033"/>
                    <a:gd name="connsiteX2" fmla="*/ 0 w 43075"/>
                    <a:gd name="connsiteY2" fmla="*/ 21517 h 43033"/>
                    <a:gd name="connsiteX3" fmla="*/ 21496 w 43075"/>
                    <a:gd name="connsiteY3" fmla="*/ 43033 h 43033"/>
                    <a:gd name="connsiteX4" fmla="*/ 43076 w 43075"/>
                    <a:gd name="connsiteY4" fmla="*/ 21517 h 43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075" h="43033">
                      <a:moveTo>
                        <a:pt x="43076" y="21517"/>
                      </a:moveTo>
                      <a:cubicBezTo>
                        <a:pt x="43076" y="9619"/>
                        <a:pt x="33382" y="0"/>
                        <a:pt x="21496" y="0"/>
                      </a:cubicBezTo>
                      <a:cubicBezTo>
                        <a:pt x="9694" y="0"/>
                        <a:pt x="0" y="9619"/>
                        <a:pt x="0" y="21517"/>
                      </a:cubicBezTo>
                      <a:cubicBezTo>
                        <a:pt x="0" y="33415"/>
                        <a:pt x="9694" y="43033"/>
                        <a:pt x="21496" y="43033"/>
                      </a:cubicBezTo>
                      <a:cubicBezTo>
                        <a:pt x="33382" y="43033"/>
                        <a:pt x="43076" y="33415"/>
                        <a:pt x="43076" y="21517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3480C20-2F56-6380-75A8-76BC40BFCAA8}"/>
                    </a:ext>
                  </a:extLst>
                </p:cNvPr>
                <p:cNvSpPr/>
                <p:nvPr/>
              </p:nvSpPr>
              <p:spPr>
                <a:xfrm>
                  <a:off x="7044355" y="2621233"/>
                  <a:ext cx="83622" cy="97542"/>
                </a:xfrm>
                <a:custGeom>
                  <a:avLst/>
                  <a:gdLst>
                    <a:gd name="connsiteX0" fmla="*/ 76587 w 83622"/>
                    <a:gd name="connsiteY0" fmla="*/ 13594 h 97542"/>
                    <a:gd name="connsiteX1" fmla="*/ 67146 w 83622"/>
                    <a:gd name="connsiteY1" fmla="*/ 16294 h 97542"/>
                    <a:gd name="connsiteX2" fmla="*/ 63100 w 83622"/>
                    <a:gd name="connsiteY2" fmla="*/ 24732 h 97542"/>
                    <a:gd name="connsiteX3" fmla="*/ 71192 w 83622"/>
                    <a:gd name="connsiteY3" fmla="*/ 32495 h 97542"/>
                    <a:gd name="connsiteX4" fmla="*/ 82994 w 83622"/>
                    <a:gd name="connsiteY4" fmla="*/ 18657 h 97542"/>
                    <a:gd name="connsiteX5" fmla="*/ 57705 w 83622"/>
                    <a:gd name="connsiteY5" fmla="*/ 94 h 97542"/>
                    <a:gd name="connsiteX6" fmla="*/ 46 w 83622"/>
                    <a:gd name="connsiteY6" fmla="*/ 61184 h 97542"/>
                    <a:gd name="connsiteX7" fmla="*/ 35113 w 83622"/>
                    <a:gd name="connsiteY7" fmla="*/ 97636 h 97542"/>
                    <a:gd name="connsiteX8" fmla="*/ 83668 w 83622"/>
                    <a:gd name="connsiteY8" fmla="*/ 72322 h 97542"/>
                    <a:gd name="connsiteX9" fmla="*/ 81308 w 83622"/>
                    <a:gd name="connsiteY9" fmla="*/ 69285 h 97542"/>
                    <a:gd name="connsiteX10" fmla="*/ 78273 w 83622"/>
                    <a:gd name="connsiteY10" fmla="*/ 71647 h 97542"/>
                    <a:gd name="connsiteX11" fmla="*/ 35451 w 83622"/>
                    <a:gd name="connsiteY11" fmla="*/ 92911 h 97542"/>
                    <a:gd name="connsiteX12" fmla="*/ 15894 w 83622"/>
                    <a:gd name="connsiteY12" fmla="*/ 69285 h 97542"/>
                    <a:gd name="connsiteX13" fmla="*/ 27695 w 83622"/>
                    <a:gd name="connsiteY13" fmla="*/ 26420 h 97542"/>
                    <a:gd name="connsiteX14" fmla="*/ 58042 w 83622"/>
                    <a:gd name="connsiteY14" fmla="*/ 4819 h 97542"/>
                    <a:gd name="connsiteX15" fmla="*/ 76587 w 83622"/>
                    <a:gd name="connsiteY15" fmla="*/ 13594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3622" h="97542">
                      <a:moveTo>
                        <a:pt x="76587" y="13594"/>
                      </a:moveTo>
                      <a:cubicBezTo>
                        <a:pt x="72878" y="13594"/>
                        <a:pt x="70181" y="13594"/>
                        <a:pt x="67146" y="16294"/>
                      </a:cubicBezTo>
                      <a:cubicBezTo>
                        <a:pt x="63437" y="19670"/>
                        <a:pt x="63100" y="23382"/>
                        <a:pt x="63100" y="24732"/>
                      </a:cubicBezTo>
                      <a:cubicBezTo>
                        <a:pt x="63100" y="30133"/>
                        <a:pt x="67146" y="32495"/>
                        <a:pt x="71192" y="32495"/>
                      </a:cubicBezTo>
                      <a:cubicBezTo>
                        <a:pt x="77262" y="32495"/>
                        <a:pt x="82994" y="27095"/>
                        <a:pt x="82994" y="18657"/>
                      </a:cubicBezTo>
                      <a:cubicBezTo>
                        <a:pt x="82994" y="8194"/>
                        <a:pt x="72878" y="94"/>
                        <a:pt x="57705" y="94"/>
                      </a:cubicBezTo>
                      <a:cubicBezTo>
                        <a:pt x="28707" y="94"/>
                        <a:pt x="46" y="30807"/>
                        <a:pt x="46" y="61184"/>
                      </a:cubicBezTo>
                      <a:cubicBezTo>
                        <a:pt x="46" y="80760"/>
                        <a:pt x="12522" y="97636"/>
                        <a:pt x="35113" y="97636"/>
                      </a:cubicBezTo>
                      <a:cubicBezTo>
                        <a:pt x="65797" y="97636"/>
                        <a:pt x="83668" y="74685"/>
                        <a:pt x="83668" y="72322"/>
                      </a:cubicBezTo>
                      <a:cubicBezTo>
                        <a:pt x="83668" y="70972"/>
                        <a:pt x="82657" y="69285"/>
                        <a:pt x="81308" y="69285"/>
                      </a:cubicBezTo>
                      <a:cubicBezTo>
                        <a:pt x="79959" y="69285"/>
                        <a:pt x="79622" y="69959"/>
                        <a:pt x="78273" y="71647"/>
                      </a:cubicBezTo>
                      <a:cubicBezTo>
                        <a:pt x="61414" y="92911"/>
                        <a:pt x="37811" y="92911"/>
                        <a:pt x="35451" y="92911"/>
                      </a:cubicBezTo>
                      <a:cubicBezTo>
                        <a:pt x="21963" y="92911"/>
                        <a:pt x="15894" y="82448"/>
                        <a:pt x="15894" y="69285"/>
                      </a:cubicBezTo>
                      <a:cubicBezTo>
                        <a:pt x="15894" y="60509"/>
                        <a:pt x="20277" y="39583"/>
                        <a:pt x="27695" y="26420"/>
                      </a:cubicBezTo>
                      <a:cubicBezTo>
                        <a:pt x="34439" y="13932"/>
                        <a:pt x="46241" y="4819"/>
                        <a:pt x="58042" y="4819"/>
                      </a:cubicBezTo>
                      <a:cubicBezTo>
                        <a:pt x="65123" y="4819"/>
                        <a:pt x="73553" y="7519"/>
                        <a:pt x="76587" y="13594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62588B08-3E5B-C0DD-4EF7-56FCD6A946AC}"/>
                    </a:ext>
                  </a:extLst>
                </p:cNvPr>
                <p:cNvSpPr/>
                <p:nvPr/>
              </p:nvSpPr>
              <p:spPr>
                <a:xfrm flipV="1">
                  <a:off x="6999611" y="2359880"/>
                  <a:ext cx="252385" cy="145807"/>
                </a:xfrm>
                <a:custGeom>
                  <a:avLst/>
                  <a:gdLst>
                    <a:gd name="connsiteX0" fmla="*/ 127 w 252385"/>
                    <a:gd name="connsiteY0" fmla="*/ 40 h 145807"/>
                    <a:gd name="connsiteX1" fmla="*/ 252513 w 252385"/>
                    <a:gd name="connsiteY1" fmla="*/ 145848 h 14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385" h="145807">
                      <a:moveTo>
                        <a:pt x="127" y="40"/>
                      </a:moveTo>
                      <a:lnTo>
                        <a:pt x="252513" y="145848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85000"/>
                      <a:alpha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4EFCF379-9633-22C3-392B-D32E59A1C4EA}"/>
                    </a:ext>
                  </a:extLst>
                </p:cNvPr>
                <p:cNvSpPr/>
                <p:nvPr/>
              </p:nvSpPr>
              <p:spPr>
                <a:xfrm>
                  <a:off x="6947601" y="2480710"/>
                  <a:ext cx="70218" cy="55015"/>
                </a:xfrm>
                <a:custGeom>
                  <a:avLst/>
                  <a:gdLst>
                    <a:gd name="connsiteX0" fmla="*/ 0 w 70218"/>
                    <a:gd name="connsiteY0" fmla="*/ 55016 h 55015"/>
                    <a:gd name="connsiteX1" fmla="*/ 70219 w 70218"/>
                    <a:gd name="connsiteY1" fmla="*/ 43286 h 55015"/>
                    <a:gd name="connsiteX2" fmla="*/ 45266 w 70218"/>
                    <a:gd name="connsiteY2" fmla="*/ 0 h 55015"/>
                    <a:gd name="connsiteX3" fmla="*/ 0 w 70218"/>
                    <a:gd name="connsiteY3" fmla="*/ 55016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18" h="55015">
                      <a:moveTo>
                        <a:pt x="0" y="55016"/>
                      </a:moveTo>
                      <a:cubicBezTo>
                        <a:pt x="17113" y="49024"/>
                        <a:pt x="47122" y="43202"/>
                        <a:pt x="70219" y="43286"/>
                      </a:cubicBezTo>
                      <a:lnTo>
                        <a:pt x="45266" y="0"/>
                      </a:lnTo>
                      <a:cubicBezTo>
                        <a:pt x="33803" y="20083"/>
                        <a:pt x="13740" y="43202"/>
                        <a:pt x="0" y="55016"/>
                      </a:cubicBezTo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967751DC-9D4D-9555-A5F8-7F6F1514F14B}"/>
                    </a:ext>
                  </a:extLst>
                </p:cNvPr>
                <p:cNvSpPr/>
                <p:nvPr/>
              </p:nvSpPr>
              <p:spPr>
                <a:xfrm>
                  <a:off x="7233703" y="2329840"/>
                  <a:ext cx="70218" cy="55015"/>
                </a:xfrm>
                <a:custGeom>
                  <a:avLst/>
                  <a:gdLst>
                    <a:gd name="connsiteX0" fmla="*/ 70219 w 70218"/>
                    <a:gd name="connsiteY0" fmla="*/ 0 h 55015"/>
                    <a:gd name="connsiteX1" fmla="*/ 0 w 70218"/>
                    <a:gd name="connsiteY1" fmla="*/ 11729 h 55015"/>
                    <a:gd name="connsiteX2" fmla="*/ 24953 w 70218"/>
                    <a:gd name="connsiteY2" fmla="*/ 55016 h 55015"/>
                    <a:gd name="connsiteX3" fmla="*/ 70219 w 70218"/>
                    <a:gd name="connsiteY3" fmla="*/ 0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18" h="55015">
                      <a:moveTo>
                        <a:pt x="70219" y="0"/>
                      </a:moveTo>
                      <a:cubicBezTo>
                        <a:pt x="53106" y="5992"/>
                        <a:pt x="23097" y="11814"/>
                        <a:pt x="0" y="11729"/>
                      </a:cubicBezTo>
                      <a:lnTo>
                        <a:pt x="24953" y="55016"/>
                      </a:lnTo>
                      <a:cubicBezTo>
                        <a:pt x="36500" y="34933"/>
                        <a:pt x="56479" y="11814"/>
                        <a:pt x="70219" y="0"/>
                      </a:cubicBezTo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8EBF32-1EF8-844D-C8F1-83AE3A901A4A}"/>
                    </a:ext>
                  </a:extLst>
                </p:cNvPr>
                <p:cNvSpPr/>
                <p:nvPr/>
              </p:nvSpPr>
              <p:spPr>
                <a:xfrm>
                  <a:off x="7023026" y="2326810"/>
                  <a:ext cx="87331" cy="97542"/>
                </a:xfrm>
                <a:custGeom>
                  <a:avLst/>
                  <a:gdLst>
                    <a:gd name="connsiteX0" fmla="*/ 12521 w 87331"/>
                    <a:gd name="connsiteY0" fmla="*/ 82434 h 97542"/>
                    <a:gd name="connsiteX1" fmla="*/ 10498 w 87331"/>
                    <a:gd name="connsiteY1" fmla="*/ 91884 h 97542"/>
                    <a:gd name="connsiteX2" fmla="*/ 16904 w 87331"/>
                    <a:gd name="connsiteY2" fmla="*/ 97622 h 97542"/>
                    <a:gd name="connsiteX3" fmla="*/ 24997 w 87331"/>
                    <a:gd name="connsiteY3" fmla="*/ 91547 h 97542"/>
                    <a:gd name="connsiteX4" fmla="*/ 33427 w 87331"/>
                    <a:gd name="connsiteY4" fmla="*/ 57458 h 97542"/>
                    <a:gd name="connsiteX5" fmla="*/ 40170 w 87331"/>
                    <a:gd name="connsiteY5" fmla="*/ 29444 h 97542"/>
                    <a:gd name="connsiteX6" fmla="*/ 52309 w 87331"/>
                    <a:gd name="connsiteY6" fmla="*/ 11893 h 97542"/>
                    <a:gd name="connsiteX7" fmla="*/ 69505 w 87331"/>
                    <a:gd name="connsiteY7" fmla="*/ 4805 h 97542"/>
                    <a:gd name="connsiteX8" fmla="*/ 78610 w 87331"/>
                    <a:gd name="connsiteY8" fmla="*/ 7505 h 97542"/>
                    <a:gd name="connsiteX9" fmla="*/ 67482 w 87331"/>
                    <a:gd name="connsiteY9" fmla="*/ 19319 h 97542"/>
                    <a:gd name="connsiteX10" fmla="*/ 75575 w 87331"/>
                    <a:gd name="connsiteY10" fmla="*/ 26744 h 97542"/>
                    <a:gd name="connsiteX11" fmla="*/ 87376 w 87331"/>
                    <a:gd name="connsiteY11" fmla="*/ 13918 h 97542"/>
                    <a:gd name="connsiteX12" fmla="*/ 69505 w 87331"/>
                    <a:gd name="connsiteY12" fmla="*/ 80 h 97542"/>
                    <a:gd name="connsiteX13" fmla="*/ 42193 w 87331"/>
                    <a:gd name="connsiteY13" fmla="*/ 16618 h 97542"/>
                    <a:gd name="connsiteX14" fmla="*/ 22299 w 87331"/>
                    <a:gd name="connsiteY14" fmla="*/ 80 h 97542"/>
                    <a:gd name="connsiteX15" fmla="*/ 6452 w 87331"/>
                    <a:gd name="connsiteY15" fmla="*/ 12231 h 97542"/>
                    <a:gd name="connsiteX16" fmla="*/ 45 w 87331"/>
                    <a:gd name="connsiteY16" fmla="*/ 33157 h 97542"/>
                    <a:gd name="connsiteX17" fmla="*/ 2406 w 87331"/>
                    <a:gd name="connsiteY17" fmla="*/ 35519 h 97542"/>
                    <a:gd name="connsiteX18" fmla="*/ 6115 w 87331"/>
                    <a:gd name="connsiteY18" fmla="*/ 30456 h 97542"/>
                    <a:gd name="connsiteX19" fmla="*/ 21962 w 87331"/>
                    <a:gd name="connsiteY19" fmla="*/ 4805 h 97542"/>
                    <a:gd name="connsiteX20" fmla="*/ 28369 w 87331"/>
                    <a:gd name="connsiteY20" fmla="*/ 14593 h 97542"/>
                    <a:gd name="connsiteX21" fmla="*/ 24997 w 87331"/>
                    <a:gd name="connsiteY21" fmla="*/ 32819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331" h="97542">
                      <a:moveTo>
                        <a:pt x="12521" y="82434"/>
                      </a:moveTo>
                      <a:cubicBezTo>
                        <a:pt x="11847" y="85809"/>
                        <a:pt x="10498" y="90872"/>
                        <a:pt x="10498" y="91884"/>
                      </a:cubicBezTo>
                      <a:cubicBezTo>
                        <a:pt x="10498" y="95597"/>
                        <a:pt x="13533" y="97622"/>
                        <a:pt x="16904" y="97622"/>
                      </a:cubicBezTo>
                      <a:cubicBezTo>
                        <a:pt x="19602" y="97622"/>
                        <a:pt x="23311" y="95935"/>
                        <a:pt x="24997" y="91547"/>
                      </a:cubicBezTo>
                      <a:cubicBezTo>
                        <a:pt x="25334" y="90872"/>
                        <a:pt x="32415" y="61508"/>
                        <a:pt x="33427" y="57458"/>
                      </a:cubicBezTo>
                      <a:cubicBezTo>
                        <a:pt x="35113" y="50370"/>
                        <a:pt x="39159" y="35519"/>
                        <a:pt x="40170" y="29444"/>
                      </a:cubicBezTo>
                      <a:cubicBezTo>
                        <a:pt x="41182" y="26744"/>
                        <a:pt x="47251" y="16618"/>
                        <a:pt x="52309" y="11893"/>
                      </a:cubicBezTo>
                      <a:cubicBezTo>
                        <a:pt x="53995" y="10543"/>
                        <a:pt x="60401" y="4805"/>
                        <a:pt x="69505" y="4805"/>
                      </a:cubicBezTo>
                      <a:cubicBezTo>
                        <a:pt x="75238" y="4805"/>
                        <a:pt x="78272" y="7505"/>
                        <a:pt x="78610" y="7505"/>
                      </a:cubicBezTo>
                      <a:cubicBezTo>
                        <a:pt x="72203" y="8518"/>
                        <a:pt x="67482" y="13581"/>
                        <a:pt x="67482" y="19319"/>
                      </a:cubicBezTo>
                      <a:cubicBezTo>
                        <a:pt x="67482" y="22693"/>
                        <a:pt x="69843" y="26744"/>
                        <a:pt x="75575" y="26744"/>
                      </a:cubicBezTo>
                      <a:cubicBezTo>
                        <a:pt x="81307" y="26744"/>
                        <a:pt x="87376" y="21681"/>
                        <a:pt x="87376" y="13918"/>
                      </a:cubicBezTo>
                      <a:cubicBezTo>
                        <a:pt x="87376" y="6493"/>
                        <a:pt x="80633" y="80"/>
                        <a:pt x="69505" y="80"/>
                      </a:cubicBezTo>
                      <a:cubicBezTo>
                        <a:pt x="55681" y="80"/>
                        <a:pt x="46240" y="10543"/>
                        <a:pt x="42193" y="16618"/>
                      </a:cubicBezTo>
                      <a:cubicBezTo>
                        <a:pt x="40170" y="6830"/>
                        <a:pt x="32415" y="80"/>
                        <a:pt x="22299" y="80"/>
                      </a:cubicBezTo>
                      <a:cubicBezTo>
                        <a:pt x="12521" y="80"/>
                        <a:pt x="8475" y="8518"/>
                        <a:pt x="6452" y="12231"/>
                      </a:cubicBezTo>
                      <a:cubicBezTo>
                        <a:pt x="2743" y="19656"/>
                        <a:pt x="45" y="32482"/>
                        <a:pt x="45" y="33157"/>
                      </a:cubicBezTo>
                      <a:cubicBezTo>
                        <a:pt x="45" y="35519"/>
                        <a:pt x="2068" y="35519"/>
                        <a:pt x="2406" y="35519"/>
                      </a:cubicBezTo>
                      <a:cubicBezTo>
                        <a:pt x="4766" y="35519"/>
                        <a:pt x="4766" y="35182"/>
                        <a:pt x="6115" y="30456"/>
                      </a:cubicBezTo>
                      <a:cubicBezTo>
                        <a:pt x="9824" y="15268"/>
                        <a:pt x="14207" y="4805"/>
                        <a:pt x="21962" y="4805"/>
                      </a:cubicBezTo>
                      <a:cubicBezTo>
                        <a:pt x="25334" y="4805"/>
                        <a:pt x="28369" y="6493"/>
                        <a:pt x="28369" y="14593"/>
                      </a:cubicBezTo>
                      <a:cubicBezTo>
                        <a:pt x="28369" y="19319"/>
                        <a:pt x="27694" y="21681"/>
                        <a:pt x="24997" y="32819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alpha val="4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A0777F3-5D7A-9419-4F83-D79E80B132FE}"/>
                    </a:ext>
                  </a:extLst>
                </p:cNvPr>
                <p:cNvSpPr/>
                <p:nvPr/>
              </p:nvSpPr>
              <p:spPr>
                <a:xfrm>
                  <a:off x="8761332" y="3275058"/>
                  <a:ext cx="42987" cy="43029"/>
                </a:xfrm>
                <a:custGeom>
                  <a:avLst/>
                  <a:gdLst>
                    <a:gd name="connsiteX0" fmla="*/ 42987 w 42987"/>
                    <a:gd name="connsiteY0" fmla="*/ 21515 h 43029"/>
                    <a:gd name="connsiteX1" fmla="*/ 21494 w 42987"/>
                    <a:gd name="connsiteY1" fmla="*/ 0 h 43029"/>
                    <a:gd name="connsiteX2" fmla="*/ 0 w 42987"/>
                    <a:gd name="connsiteY2" fmla="*/ 21515 h 43029"/>
                    <a:gd name="connsiteX3" fmla="*/ 21494 w 42987"/>
                    <a:gd name="connsiteY3" fmla="*/ 43029 h 43029"/>
                    <a:gd name="connsiteX4" fmla="*/ 42987 w 42987"/>
                    <a:gd name="connsiteY4" fmla="*/ 21515 h 4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7" h="43029">
                      <a:moveTo>
                        <a:pt x="42987" y="21515"/>
                      </a:moveTo>
                      <a:cubicBezTo>
                        <a:pt x="42987" y="9613"/>
                        <a:pt x="33363" y="0"/>
                        <a:pt x="21494" y="0"/>
                      </a:cubicBezTo>
                      <a:cubicBezTo>
                        <a:pt x="9603" y="0"/>
                        <a:pt x="0" y="9613"/>
                        <a:pt x="0" y="21515"/>
                      </a:cubicBezTo>
                      <a:cubicBezTo>
                        <a:pt x="0" y="33417"/>
                        <a:pt x="9603" y="43029"/>
                        <a:pt x="21494" y="43029"/>
                      </a:cubicBezTo>
                      <a:cubicBezTo>
                        <a:pt x="33363" y="43029"/>
                        <a:pt x="42987" y="33417"/>
                        <a:pt x="42987" y="21515"/>
                      </a:cubicBezTo>
                      <a:close/>
                    </a:path>
                  </a:pathLst>
                </a:custGeom>
                <a:solidFill>
                  <a:srgbClr val="6EBBD5"/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BF5A45F-AFC6-1C31-2148-64B965BA2BDB}"/>
                  </a:ext>
                </a:extLst>
              </p:cNvPr>
              <p:cNvSpPr/>
              <p:nvPr/>
            </p:nvSpPr>
            <p:spPr>
              <a:xfrm>
                <a:off x="8761331" y="3275058"/>
                <a:ext cx="42987" cy="43028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08FA420-0E1E-1A24-C737-3A2815488AC3}"/>
                  </a:ext>
                </a:extLst>
              </p:cNvPr>
              <p:cNvSpPr/>
              <p:nvPr/>
            </p:nvSpPr>
            <p:spPr>
              <a:xfrm>
                <a:off x="8761332" y="3275058"/>
                <a:ext cx="42987" cy="43030"/>
              </a:xfrm>
              <a:custGeom>
                <a:avLst/>
                <a:gdLst>
                  <a:gd name="connsiteX0" fmla="*/ 42987 w 42987"/>
                  <a:gd name="connsiteY0" fmla="*/ 21515 h 43029"/>
                  <a:gd name="connsiteX1" fmla="*/ 21494 w 42987"/>
                  <a:gd name="connsiteY1" fmla="*/ 0 h 43029"/>
                  <a:gd name="connsiteX2" fmla="*/ 0 w 42987"/>
                  <a:gd name="connsiteY2" fmla="*/ 21515 h 43029"/>
                  <a:gd name="connsiteX3" fmla="*/ 21494 w 42987"/>
                  <a:gd name="connsiteY3" fmla="*/ 43029 h 43029"/>
                  <a:gd name="connsiteX4" fmla="*/ 42987 w 42987"/>
                  <a:gd name="connsiteY4" fmla="*/ 21515 h 4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7" h="43029">
                    <a:moveTo>
                      <a:pt x="42987" y="21515"/>
                    </a:moveTo>
                    <a:cubicBezTo>
                      <a:pt x="42987" y="9613"/>
                      <a:pt x="33363" y="0"/>
                      <a:pt x="21494" y="0"/>
                    </a:cubicBezTo>
                    <a:cubicBezTo>
                      <a:pt x="9603" y="0"/>
                      <a:pt x="0" y="9613"/>
                      <a:pt x="0" y="21515"/>
                    </a:cubicBezTo>
                    <a:cubicBezTo>
                      <a:pt x="0" y="33417"/>
                      <a:pt x="9603" y="43029"/>
                      <a:pt x="21494" y="43029"/>
                    </a:cubicBezTo>
                    <a:cubicBezTo>
                      <a:pt x="33363" y="43029"/>
                      <a:pt x="42987" y="33417"/>
                      <a:pt x="42987" y="21515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1287940-F593-162B-DF8D-8FF5BD1C8892}"/>
                </a:ext>
              </a:extLst>
            </p:cNvPr>
            <p:cNvGrpSpPr/>
            <p:nvPr/>
          </p:nvGrpSpPr>
          <p:grpSpPr>
            <a:xfrm>
              <a:off x="9103040" y="2956305"/>
              <a:ext cx="1865910" cy="1145438"/>
              <a:chOff x="9103040" y="2956305"/>
              <a:chExt cx="1865910" cy="1145438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7F1EFE1F-8DCC-9A87-B32D-3EAD93D323D6}"/>
                  </a:ext>
                </a:extLst>
              </p:cNvPr>
              <p:cNvGrpSpPr/>
              <p:nvPr/>
            </p:nvGrpSpPr>
            <p:grpSpPr>
              <a:xfrm>
                <a:off x="9103040" y="3282725"/>
                <a:ext cx="1546219" cy="819018"/>
                <a:chOff x="8761332" y="2535726"/>
                <a:chExt cx="1856538" cy="983391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49674F5-5831-AE2C-32C8-6EEB6B72865A}"/>
                    </a:ext>
                  </a:extLst>
                </p:cNvPr>
                <p:cNvSpPr/>
                <p:nvPr/>
              </p:nvSpPr>
              <p:spPr>
                <a:xfrm>
                  <a:off x="8863998" y="3382086"/>
                  <a:ext cx="112282" cy="137031"/>
                </a:xfrm>
                <a:custGeom>
                  <a:avLst/>
                  <a:gdLst>
                    <a:gd name="connsiteX0" fmla="*/ 16653 w 112282"/>
                    <a:gd name="connsiteY0" fmla="*/ 121635 h 137031"/>
                    <a:gd name="connsiteX1" fmla="*/ 4852 w 112282"/>
                    <a:gd name="connsiteY1" fmla="*/ 130410 h 137031"/>
                    <a:gd name="connsiteX2" fmla="*/ 131 w 112282"/>
                    <a:gd name="connsiteY2" fmla="*/ 134460 h 137031"/>
                    <a:gd name="connsiteX3" fmla="*/ 2829 w 112282"/>
                    <a:gd name="connsiteY3" fmla="*/ 137160 h 137031"/>
                    <a:gd name="connsiteX4" fmla="*/ 20699 w 112282"/>
                    <a:gd name="connsiteY4" fmla="*/ 136485 h 137031"/>
                    <a:gd name="connsiteX5" fmla="*/ 42279 w 112282"/>
                    <a:gd name="connsiteY5" fmla="*/ 137160 h 137031"/>
                    <a:gd name="connsiteX6" fmla="*/ 45988 w 112282"/>
                    <a:gd name="connsiteY6" fmla="*/ 132773 h 137031"/>
                    <a:gd name="connsiteX7" fmla="*/ 40931 w 112282"/>
                    <a:gd name="connsiteY7" fmla="*/ 130410 h 137031"/>
                    <a:gd name="connsiteX8" fmla="*/ 30141 w 112282"/>
                    <a:gd name="connsiteY8" fmla="*/ 127035 h 137031"/>
                    <a:gd name="connsiteX9" fmla="*/ 40593 w 112282"/>
                    <a:gd name="connsiteY9" fmla="*/ 83833 h 137031"/>
                    <a:gd name="connsiteX10" fmla="*/ 60488 w 112282"/>
                    <a:gd name="connsiteY10" fmla="*/ 97671 h 137031"/>
                    <a:gd name="connsiteX11" fmla="*/ 112414 w 112282"/>
                    <a:gd name="connsiteY11" fmla="*/ 34555 h 137031"/>
                    <a:gd name="connsiteX12" fmla="*/ 83753 w 112282"/>
                    <a:gd name="connsiteY12" fmla="*/ 129 h 137031"/>
                    <a:gd name="connsiteX13" fmla="*/ 55430 w 112282"/>
                    <a:gd name="connsiteY13" fmla="*/ 16330 h 137031"/>
                    <a:gd name="connsiteX14" fmla="*/ 36210 w 112282"/>
                    <a:gd name="connsiteY14" fmla="*/ 129 h 137031"/>
                    <a:gd name="connsiteX15" fmla="*/ 20362 w 112282"/>
                    <a:gd name="connsiteY15" fmla="*/ 12279 h 137031"/>
                    <a:gd name="connsiteX16" fmla="*/ 13619 w 112282"/>
                    <a:gd name="connsiteY16" fmla="*/ 33205 h 137031"/>
                    <a:gd name="connsiteX17" fmla="*/ 15979 w 112282"/>
                    <a:gd name="connsiteY17" fmla="*/ 35568 h 137031"/>
                    <a:gd name="connsiteX18" fmla="*/ 19688 w 112282"/>
                    <a:gd name="connsiteY18" fmla="*/ 30505 h 137031"/>
                    <a:gd name="connsiteX19" fmla="*/ 35536 w 112282"/>
                    <a:gd name="connsiteY19" fmla="*/ 4854 h 137031"/>
                    <a:gd name="connsiteX20" fmla="*/ 42279 w 112282"/>
                    <a:gd name="connsiteY20" fmla="*/ 14642 h 137031"/>
                    <a:gd name="connsiteX21" fmla="*/ 40593 w 112282"/>
                    <a:gd name="connsiteY21" fmla="*/ 25780 h 137031"/>
                    <a:gd name="connsiteX22" fmla="*/ 54418 w 112282"/>
                    <a:gd name="connsiteY22" fmla="*/ 28143 h 137031"/>
                    <a:gd name="connsiteX23" fmla="*/ 65545 w 112282"/>
                    <a:gd name="connsiteY23" fmla="*/ 12954 h 137031"/>
                    <a:gd name="connsiteX24" fmla="*/ 83079 w 112282"/>
                    <a:gd name="connsiteY24" fmla="*/ 4854 h 137031"/>
                    <a:gd name="connsiteX25" fmla="*/ 96904 w 112282"/>
                    <a:gd name="connsiteY25" fmla="*/ 25105 h 137031"/>
                    <a:gd name="connsiteX26" fmla="*/ 85776 w 112282"/>
                    <a:gd name="connsiteY26" fmla="*/ 70670 h 137031"/>
                    <a:gd name="connsiteX27" fmla="*/ 60150 w 112282"/>
                    <a:gd name="connsiteY27" fmla="*/ 92946 h 137031"/>
                    <a:gd name="connsiteX28" fmla="*/ 43291 w 112282"/>
                    <a:gd name="connsiteY28" fmla="*/ 73707 h 137031"/>
                    <a:gd name="connsiteX29" fmla="*/ 43965 w 112282"/>
                    <a:gd name="connsiteY29" fmla="*/ 70332 h 13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282" h="137031">
                      <a:moveTo>
                        <a:pt x="16653" y="121635"/>
                      </a:moveTo>
                      <a:cubicBezTo>
                        <a:pt x="14967" y="129060"/>
                        <a:pt x="14293" y="130410"/>
                        <a:pt x="4852" y="130410"/>
                      </a:cubicBezTo>
                      <a:cubicBezTo>
                        <a:pt x="2491" y="130410"/>
                        <a:pt x="131" y="130410"/>
                        <a:pt x="131" y="134460"/>
                      </a:cubicBezTo>
                      <a:cubicBezTo>
                        <a:pt x="131" y="136148"/>
                        <a:pt x="1143" y="137160"/>
                        <a:pt x="2829" y="137160"/>
                      </a:cubicBezTo>
                      <a:cubicBezTo>
                        <a:pt x="8561" y="137160"/>
                        <a:pt x="14967" y="136485"/>
                        <a:pt x="20699" y="136485"/>
                      </a:cubicBezTo>
                      <a:cubicBezTo>
                        <a:pt x="28118" y="136485"/>
                        <a:pt x="35198" y="137160"/>
                        <a:pt x="42279" y="137160"/>
                      </a:cubicBezTo>
                      <a:cubicBezTo>
                        <a:pt x="43291" y="137160"/>
                        <a:pt x="45988" y="137160"/>
                        <a:pt x="45988" y="132773"/>
                      </a:cubicBezTo>
                      <a:cubicBezTo>
                        <a:pt x="45988" y="130410"/>
                        <a:pt x="43965" y="130410"/>
                        <a:pt x="40931" y="130410"/>
                      </a:cubicBezTo>
                      <a:cubicBezTo>
                        <a:pt x="30141" y="130410"/>
                        <a:pt x="30141" y="129060"/>
                        <a:pt x="30141" y="127035"/>
                      </a:cubicBezTo>
                      <a:cubicBezTo>
                        <a:pt x="30141" y="124335"/>
                        <a:pt x="39245" y="89233"/>
                        <a:pt x="40593" y="83833"/>
                      </a:cubicBezTo>
                      <a:cubicBezTo>
                        <a:pt x="43291" y="90246"/>
                        <a:pt x="49360" y="97671"/>
                        <a:pt x="60488" y="97671"/>
                      </a:cubicBezTo>
                      <a:cubicBezTo>
                        <a:pt x="85439" y="97671"/>
                        <a:pt x="112414" y="66282"/>
                        <a:pt x="112414" y="34555"/>
                      </a:cubicBezTo>
                      <a:cubicBezTo>
                        <a:pt x="112414" y="14305"/>
                        <a:pt x="99938" y="129"/>
                        <a:pt x="83753" y="129"/>
                      </a:cubicBezTo>
                      <a:cubicBezTo>
                        <a:pt x="72963" y="129"/>
                        <a:pt x="62510" y="7892"/>
                        <a:pt x="55430" y="16330"/>
                      </a:cubicBezTo>
                      <a:cubicBezTo>
                        <a:pt x="53407" y="4517"/>
                        <a:pt x="43965" y="129"/>
                        <a:pt x="36210" y="129"/>
                      </a:cubicBezTo>
                      <a:cubicBezTo>
                        <a:pt x="26094" y="129"/>
                        <a:pt x="22048" y="8567"/>
                        <a:pt x="20362" y="12279"/>
                      </a:cubicBezTo>
                      <a:cubicBezTo>
                        <a:pt x="16316" y="19705"/>
                        <a:pt x="13619" y="32530"/>
                        <a:pt x="13619" y="33205"/>
                      </a:cubicBezTo>
                      <a:cubicBezTo>
                        <a:pt x="13619" y="35568"/>
                        <a:pt x="15642" y="35568"/>
                        <a:pt x="15979" y="35568"/>
                      </a:cubicBezTo>
                      <a:cubicBezTo>
                        <a:pt x="18339" y="35568"/>
                        <a:pt x="18339" y="35231"/>
                        <a:pt x="19688" y="30505"/>
                      </a:cubicBezTo>
                      <a:cubicBezTo>
                        <a:pt x="23397" y="15317"/>
                        <a:pt x="27780" y="4854"/>
                        <a:pt x="35536" y="4854"/>
                      </a:cubicBezTo>
                      <a:cubicBezTo>
                        <a:pt x="39245" y="4854"/>
                        <a:pt x="42279" y="6542"/>
                        <a:pt x="42279" y="14642"/>
                      </a:cubicBezTo>
                      <a:cubicBezTo>
                        <a:pt x="42279" y="19705"/>
                        <a:pt x="41605" y="22067"/>
                        <a:pt x="40593" y="25780"/>
                      </a:cubicBezTo>
                      <a:close/>
                      <a:moveTo>
                        <a:pt x="54418" y="28143"/>
                      </a:moveTo>
                      <a:cubicBezTo>
                        <a:pt x="55767" y="22405"/>
                        <a:pt x="61836" y="16330"/>
                        <a:pt x="65545" y="12954"/>
                      </a:cubicBezTo>
                      <a:cubicBezTo>
                        <a:pt x="73300" y="6542"/>
                        <a:pt x="79370" y="4854"/>
                        <a:pt x="83079" y="4854"/>
                      </a:cubicBezTo>
                      <a:cubicBezTo>
                        <a:pt x="91509" y="4854"/>
                        <a:pt x="96904" y="12279"/>
                        <a:pt x="96904" y="25105"/>
                      </a:cubicBezTo>
                      <a:cubicBezTo>
                        <a:pt x="96904" y="37931"/>
                        <a:pt x="89823" y="62569"/>
                        <a:pt x="85776" y="70670"/>
                      </a:cubicBezTo>
                      <a:cubicBezTo>
                        <a:pt x="78358" y="85858"/>
                        <a:pt x="68243" y="92946"/>
                        <a:pt x="60150" y="92946"/>
                      </a:cubicBezTo>
                      <a:cubicBezTo>
                        <a:pt x="45988" y="92946"/>
                        <a:pt x="43291" y="75057"/>
                        <a:pt x="43291" y="73707"/>
                      </a:cubicBezTo>
                      <a:cubicBezTo>
                        <a:pt x="43291" y="73370"/>
                        <a:pt x="43291" y="73032"/>
                        <a:pt x="43965" y="70332"/>
                      </a:cubicBezTo>
                      <a:close/>
                    </a:path>
                  </a:pathLst>
                </a:custGeom>
                <a:solidFill>
                  <a:srgbClr val="6EBBD5"/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FFFAB4E1-0900-9166-4B44-F52B17CC96DD}"/>
                    </a:ext>
                  </a:extLst>
                </p:cNvPr>
                <p:cNvSpPr/>
                <p:nvPr/>
              </p:nvSpPr>
              <p:spPr>
                <a:xfrm>
                  <a:off x="10546808" y="2535726"/>
                  <a:ext cx="71062" cy="48686"/>
                </a:xfrm>
                <a:custGeom>
                  <a:avLst/>
                  <a:gdLst>
                    <a:gd name="connsiteX0" fmla="*/ 71063 w 71062"/>
                    <a:gd name="connsiteY0" fmla="*/ 0 h 48686"/>
                    <a:gd name="connsiteX1" fmla="*/ 0 w 71062"/>
                    <a:gd name="connsiteY1" fmla="*/ 2447 h 48686"/>
                    <a:gd name="connsiteX2" fmla="*/ 19055 w 71062"/>
                    <a:gd name="connsiteY2" fmla="*/ 48687 h 48686"/>
                    <a:gd name="connsiteX3" fmla="*/ 71063 w 71062"/>
                    <a:gd name="connsiteY3" fmla="*/ 0 h 48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62" h="48686">
                      <a:moveTo>
                        <a:pt x="71063" y="0"/>
                      </a:moveTo>
                      <a:cubicBezTo>
                        <a:pt x="53345" y="3713"/>
                        <a:pt x="22918" y="5569"/>
                        <a:pt x="0" y="2447"/>
                      </a:cubicBezTo>
                      <a:lnTo>
                        <a:pt x="19055" y="48687"/>
                      </a:lnTo>
                      <a:cubicBezTo>
                        <a:pt x="33125" y="30207"/>
                        <a:pt x="55978" y="9872"/>
                        <a:pt x="71063" y="0"/>
                      </a:cubicBezTo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57C0BE31-6A2F-839A-B468-5CE4E2642052}"/>
                    </a:ext>
                  </a:extLst>
                </p:cNvPr>
                <p:cNvSpPr/>
                <p:nvPr/>
              </p:nvSpPr>
              <p:spPr>
                <a:xfrm flipV="1">
                  <a:off x="9684873" y="2987577"/>
                  <a:ext cx="49566" cy="308995"/>
                </a:xfrm>
                <a:custGeom>
                  <a:avLst/>
                  <a:gdLst>
                    <a:gd name="connsiteX0" fmla="*/ 49694 w 49566"/>
                    <a:gd name="connsiteY0" fmla="*/ 106 h 308995"/>
                    <a:gd name="connsiteX1" fmla="*/ 127 w 49566"/>
                    <a:gd name="connsiteY1" fmla="*/ 309101 h 308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566" h="308995">
                      <a:moveTo>
                        <a:pt x="49694" y="106"/>
                      </a:moveTo>
                      <a:cubicBezTo>
                        <a:pt x="49694" y="125156"/>
                        <a:pt x="24996" y="249024"/>
                        <a:pt x="127" y="309101"/>
                      </a:cubicBez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8602D758-AF27-3BE6-C13F-0019E8831352}"/>
                    </a:ext>
                  </a:extLst>
                </p:cNvPr>
                <p:cNvSpPr/>
                <p:nvPr/>
              </p:nvSpPr>
              <p:spPr>
                <a:xfrm>
                  <a:off x="9661947" y="2932142"/>
                  <a:ext cx="48554" cy="71132"/>
                </a:xfrm>
                <a:custGeom>
                  <a:avLst/>
                  <a:gdLst>
                    <a:gd name="connsiteX0" fmla="*/ 0 w 48554"/>
                    <a:gd name="connsiteY0" fmla="*/ 0 h 71132"/>
                    <a:gd name="connsiteX1" fmla="*/ 2352 w 48554"/>
                    <a:gd name="connsiteY1" fmla="*/ 71132 h 71132"/>
                    <a:gd name="connsiteX2" fmla="*/ 48555 w 48554"/>
                    <a:gd name="connsiteY2" fmla="*/ 52059 h 71132"/>
                    <a:gd name="connsiteX3" fmla="*/ 0 w 48554"/>
                    <a:gd name="connsiteY3" fmla="*/ 0 h 71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54" h="71132">
                      <a:moveTo>
                        <a:pt x="0" y="0"/>
                      </a:moveTo>
                      <a:cubicBezTo>
                        <a:pt x="3712" y="17626"/>
                        <a:pt x="5481" y="48170"/>
                        <a:pt x="2352" y="71132"/>
                      </a:cubicBezTo>
                      <a:lnTo>
                        <a:pt x="48555" y="52059"/>
                      </a:lnTo>
                      <a:cubicBezTo>
                        <a:pt x="30169" y="37975"/>
                        <a:pt x="9862" y="15099"/>
                        <a:pt x="0" y="0"/>
                      </a:cubicBezTo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70608CE-9FF1-245E-9F96-82D694A8DE38}"/>
                    </a:ext>
                  </a:extLst>
                </p:cNvPr>
                <p:cNvSpPr/>
                <p:nvPr/>
              </p:nvSpPr>
              <p:spPr>
                <a:xfrm>
                  <a:off x="9737290" y="2917304"/>
                  <a:ext cx="112957" cy="193734"/>
                </a:xfrm>
                <a:custGeom>
                  <a:avLst/>
                  <a:gdLst>
                    <a:gd name="connsiteX0" fmla="*/ 83793 w 112957"/>
                    <a:gd name="connsiteY0" fmla="*/ 5510 h 193734"/>
                    <a:gd name="connsiteX1" fmla="*/ 84467 w 112957"/>
                    <a:gd name="connsiteY1" fmla="*/ 2473 h 193734"/>
                    <a:gd name="connsiteX2" fmla="*/ 81770 w 112957"/>
                    <a:gd name="connsiteY2" fmla="*/ 110 h 193734"/>
                    <a:gd name="connsiteX3" fmla="*/ 78398 w 112957"/>
                    <a:gd name="connsiteY3" fmla="*/ 4498 h 193734"/>
                    <a:gd name="connsiteX4" fmla="*/ 65922 w 112957"/>
                    <a:gd name="connsiteY4" fmla="*/ 54112 h 193734"/>
                    <a:gd name="connsiteX5" fmla="*/ 171 w 112957"/>
                    <a:gd name="connsiteY5" fmla="*/ 113178 h 193734"/>
                    <a:gd name="connsiteX6" fmla="*/ 41645 w 112957"/>
                    <a:gd name="connsiteY6" fmla="*/ 152330 h 193734"/>
                    <a:gd name="connsiteX7" fmla="*/ 36587 w 112957"/>
                    <a:gd name="connsiteY7" fmla="*/ 172581 h 193734"/>
                    <a:gd name="connsiteX8" fmla="*/ 31866 w 112957"/>
                    <a:gd name="connsiteY8" fmla="*/ 191482 h 193734"/>
                    <a:gd name="connsiteX9" fmla="*/ 34564 w 112957"/>
                    <a:gd name="connsiteY9" fmla="*/ 193844 h 193734"/>
                    <a:gd name="connsiteX10" fmla="*/ 36587 w 112957"/>
                    <a:gd name="connsiteY10" fmla="*/ 192832 h 193734"/>
                    <a:gd name="connsiteX11" fmla="*/ 38947 w 112957"/>
                    <a:gd name="connsiteY11" fmla="*/ 184394 h 193734"/>
                    <a:gd name="connsiteX12" fmla="*/ 47040 w 112957"/>
                    <a:gd name="connsiteY12" fmla="*/ 152330 h 193734"/>
                    <a:gd name="connsiteX13" fmla="*/ 113128 w 112957"/>
                    <a:gd name="connsiteY13" fmla="*/ 93264 h 193734"/>
                    <a:gd name="connsiteX14" fmla="*/ 71654 w 112957"/>
                    <a:gd name="connsiteY14" fmla="*/ 54112 h 193734"/>
                    <a:gd name="connsiteX15" fmla="*/ 42656 w 112957"/>
                    <a:gd name="connsiteY15" fmla="*/ 147605 h 193734"/>
                    <a:gd name="connsiteX16" fmla="*/ 14333 w 112957"/>
                    <a:gd name="connsiteY16" fmla="*/ 117903 h 193734"/>
                    <a:gd name="connsiteX17" fmla="*/ 64911 w 112957"/>
                    <a:gd name="connsiteY17" fmla="*/ 58838 h 193734"/>
                    <a:gd name="connsiteX18" fmla="*/ 70306 w 112957"/>
                    <a:gd name="connsiteY18" fmla="*/ 58838 h 193734"/>
                    <a:gd name="connsiteX19" fmla="*/ 98966 w 112957"/>
                    <a:gd name="connsiteY19" fmla="*/ 88539 h 193734"/>
                    <a:gd name="connsiteX20" fmla="*/ 48388 w 112957"/>
                    <a:gd name="connsiteY20" fmla="*/ 147605 h 193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957" h="193734">
                      <a:moveTo>
                        <a:pt x="83793" y="5510"/>
                      </a:moveTo>
                      <a:cubicBezTo>
                        <a:pt x="83793" y="4835"/>
                        <a:pt x="84467" y="2473"/>
                        <a:pt x="84467" y="2473"/>
                      </a:cubicBezTo>
                      <a:cubicBezTo>
                        <a:pt x="84467" y="2135"/>
                        <a:pt x="84467" y="110"/>
                        <a:pt x="81770" y="110"/>
                      </a:cubicBezTo>
                      <a:cubicBezTo>
                        <a:pt x="79747" y="110"/>
                        <a:pt x="79409" y="785"/>
                        <a:pt x="78398" y="4498"/>
                      </a:cubicBezTo>
                      <a:lnTo>
                        <a:pt x="65922" y="54112"/>
                      </a:lnTo>
                      <a:cubicBezTo>
                        <a:pt x="31866" y="55463"/>
                        <a:pt x="171" y="83814"/>
                        <a:pt x="171" y="113178"/>
                      </a:cubicBezTo>
                      <a:cubicBezTo>
                        <a:pt x="171" y="133766"/>
                        <a:pt x="15344" y="150642"/>
                        <a:pt x="41645" y="152330"/>
                      </a:cubicBezTo>
                      <a:cubicBezTo>
                        <a:pt x="39959" y="158743"/>
                        <a:pt x="38273" y="165830"/>
                        <a:pt x="36587" y="172581"/>
                      </a:cubicBezTo>
                      <a:cubicBezTo>
                        <a:pt x="33890" y="182706"/>
                        <a:pt x="31866" y="190807"/>
                        <a:pt x="31866" y="191482"/>
                      </a:cubicBezTo>
                      <a:cubicBezTo>
                        <a:pt x="31866" y="193507"/>
                        <a:pt x="33552" y="193844"/>
                        <a:pt x="34564" y="193844"/>
                      </a:cubicBezTo>
                      <a:cubicBezTo>
                        <a:pt x="35575" y="193844"/>
                        <a:pt x="35912" y="193507"/>
                        <a:pt x="36587" y="192832"/>
                      </a:cubicBezTo>
                      <a:cubicBezTo>
                        <a:pt x="36924" y="192494"/>
                        <a:pt x="38273" y="187432"/>
                        <a:pt x="38947" y="184394"/>
                      </a:cubicBezTo>
                      <a:lnTo>
                        <a:pt x="47040" y="152330"/>
                      </a:lnTo>
                      <a:cubicBezTo>
                        <a:pt x="81770" y="150980"/>
                        <a:pt x="113128" y="121953"/>
                        <a:pt x="113128" y="93264"/>
                      </a:cubicBezTo>
                      <a:cubicBezTo>
                        <a:pt x="113128" y="76051"/>
                        <a:pt x="101664" y="56475"/>
                        <a:pt x="71654" y="54112"/>
                      </a:cubicBezTo>
                      <a:close/>
                      <a:moveTo>
                        <a:pt x="42656" y="147605"/>
                      </a:moveTo>
                      <a:cubicBezTo>
                        <a:pt x="29843" y="146930"/>
                        <a:pt x="14333" y="139167"/>
                        <a:pt x="14333" y="117903"/>
                      </a:cubicBezTo>
                      <a:cubicBezTo>
                        <a:pt x="14333" y="91914"/>
                        <a:pt x="32878" y="61875"/>
                        <a:pt x="64911" y="58838"/>
                      </a:cubicBezTo>
                      <a:close/>
                      <a:moveTo>
                        <a:pt x="70306" y="58838"/>
                      </a:moveTo>
                      <a:cubicBezTo>
                        <a:pt x="86828" y="59850"/>
                        <a:pt x="98966" y="69638"/>
                        <a:pt x="98966" y="88539"/>
                      </a:cubicBezTo>
                      <a:cubicBezTo>
                        <a:pt x="98966" y="114191"/>
                        <a:pt x="80421" y="144904"/>
                        <a:pt x="48388" y="147605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7D41587A-1B37-C6B7-AA07-9930192424CA}"/>
                    </a:ext>
                  </a:extLst>
                </p:cNvPr>
                <p:cNvSpPr/>
                <p:nvPr/>
              </p:nvSpPr>
              <p:spPr>
                <a:xfrm>
                  <a:off x="8761332" y="3275058"/>
                  <a:ext cx="42987" cy="43029"/>
                </a:xfrm>
                <a:custGeom>
                  <a:avLst/>
                  <a:gdLst>
                    <a:gd name="connsiteX0" fmla="*/ 42987 w 42987"/>
                    <a:gd name="connsiteY0" fmla="*/ 21515 h 43029"/>
                    <a:gd name="connsiteX1" fmla="*/ 21494 w 42987"/>
                    <a:gd name="connsiteY1" fmla="*/ 0 h 43029"/>
                    <a:gd name="connsiteX2" fmla="*/ 0 w 42987"/>
                    <a:gd name="connsiteY2" fmla="*/ 21515 h 43029"/>
                    <a:gd name="connsiteX3" fmla="*/ 21494 w 42987"/>
                    <a:gd name="connsiteY3" fmla="*/ 43029 h 43029"/>
                    <a:gd name="connsiteX4" fmla="*/ 42987 w 42987"/>
                    <a:gd name="connsiteY4" fmla="*/ 21515 h 4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7" h="43029">
                      <a:moveTo>
                        <a:pt x="42987" y="21515"/>
                      </a:moveTo>
                      <a:cubicBezTo>
                        <a:pt x="42987" y="9613"/>
                        <a:pt x="33363" y="0"/>
                        <a:pt x="21494" y="0"/>
                      </a:cubicBezTo>
                      <a:cubicBezTo>
                        <a:pt x="9603" y="0"/>
                        <a:pt x="0" y="9613"/>
                        <a:pt x="0" y="21515"/>
                      </a:cubicBezTo>
                      <a:cubicBezTo>
                        <a:pt x="0" y="33417"/>
                        <a:pt x="9603" y="43029"/>
                        <a:pt x="21494" y="43029"/>
                      </a:cubicBezTo>
                      <a:cubicBezTo>
                        <a:pt x="33363" y="43029"/>
                        <a:pt x="42987" y="33417"/>
                        <a:pt x="42987" y="21515"/>
                      </a:cubicBezTo>
                      <a:close/>
                    </a:path>
                  </a:pathLst>
                </a:custGeom>
                <a:solidFill>
                  <a:srgbClr val="6EBBD5"/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1FF19E20-5D3F-1A7F-D3F3-BCCCC52E1CDF}"/>
                    </a:ext>
                  </a:extLst>
                </p:cNvPr>
                <p:cNvSpPr/>
                <p:nvPr/>
              </p:nvSpPr>
              <p:spPr>
                <a:xfrm flipV="1">
                  <a:off x="8782818" y="2558677"/>
                  <a:ext cx="1779665" cy="737894"/>
                </a:xfrm>
                <a:custGeom>
                  <a:avLst/>
                  <a:gdLst>
                    <a:gd name="connsiteX0" fmla="*/ 127 w 1779665"/>
                    <a:gd name="connsiteY0" fmla="*/ 86 h 737894"/>
                    <a:gd name="connsiteX1" fmla="*/ 1779793 w 1779665"/>
                    <a:gd name="connsiteY1" fmla="*/ 737981 h 737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9665" h="737894">
                      <a:moveTo>
                        <a:pt x="127" y="86"/>
                      </a:moveTo>
                      <a:lnTo>
                        <a:pt x="1779793" y="737981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CD7CFD08-A6CA-9152-C1CB-6595175CA263}"/>
                    </a:ext>
                  </a:extLst>
                </p:cNvPr>
                <p:cNvSpPr/>
                <p:nvPr/>
              </p:nvSpPr>
              <p:spPr>
                <a:xfrm>
                  <a:off x="10020278" y="2873036"/>
                  <a:ext cx="101492" cy="141756"/>
                </a:xfrm>
                <a:custGeom>
                  <a:avLst/>
                  <a:gdLst>
                    <a:gd name="connsiteX0" fmla="*/ 859 w 101492"/>
                    <a:gd name="connsiteY0" fmla="*/ 132412 h 141756"/>
                    <a:gd name="connsiteX1" fmla="*/ 184 w 101492"/>
                    <a:gd name="connsiteY1" fmla="*/ 136124 h 141756"/>
                    <a:gd name="connsiteX2" fmla="*/ 6253 w 101492"/>
                    <a:gd name="connsiteY2" fmla="*/ 141862 h 141756"/>
                    <a:gd name="connsiteX3" fmla="*/ 13672 w 101492"/>
                    <a:gd name="connsiteY3" fmla="*/ 137137 h 141756"/>
                    <a:gd name="connsiteX4" fmla="*/ 27496 w 101492"/>
                    <a:gd name="connsiteY4" fmla="*/ 83134 h 141756"/>
                    <a:gd name="connsiteX5" fmla="*/ 48739 w 101492"/>
                    <a:gd name="connsiteY5" fmla="*/ 97647 h 141756"/>
                    <a:gd name="connsiteX6" fmla="*/ 101677 w 101492"/>
                    <a:gd name="connsiteY6" fmla="*/ 35207 h 141756"/>
                    <a:gd name="connsiteX7" fmla="*/ 72005 w 101492"/>
                    <a:gd name="connsiteY7" fmla="*/ 105 h 141756"/>
                    <a:gd name="connsiteX8" fmla="*/ 22101 w 101492"/>
                    <a:gd name="connsiteY8" fmla="*/ 48033 h 141756"/>
                    <a:gd name="connsiteX9" fmla="*/ 48739 w 101492"/>
                    <a:gd name="connsiteY9" fmla="*/ 92922 h 141756"/>
                    <a:gd name="connsiteX10" fmla="*/ 30194 w 101492"/>
                    <a:gd name="connsiteY10" fmla="*/ 73684 h 141756"/>
                    <a:gd name="connsiteX11" fmla="*/ 31879 w 101492"/>
                    <a:gd name="connsiteY11" fmla="*/ 65921 h 141756"/>
                    <a:gd name="connsiteX12" fmla="*/ 44693 w 101492"/>
                    <a:gd name="connsiteY12" fmla="*/ 25419 h 141756"/>
                    <a:gd name="connsiteX13" fmla="*/ 71330 w 101492"/>
                    <a:gd name="connsiteY13" fmla="*/ 4830 h 141756"/>
                    <a:gd name="connsiteX14" fmla="*/ 86166 w 101492"/>
                    <a:gd name="connsiteY14" fmla="*/ 26094 h 141756"/>
                    <a:gd name="connsiteX15" fmla="*/ 74365 w 101492"/>
                    <a:gd name="connsiteY15" fmla="*/ 72334 h 141756"/>
                    <a:gd name="connsiteX16" fmla="*/ 48739 w 101492"/>
                    <a:gd name="connsiteY16" fmla="*/ 92922 h 14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1492" h="141756">
                      <a:moveTo>
                        <a:pt x="859" y="132412"/>
                      </a:moveTo>
                      <a:cubicBezTo>
                        <a:pt x="184" y="135112"/>
                        <a:pt x="184" y="135449"/>
                        <a:pt x="184" y="136124"/>
                      </a:cubicBezTo>
                      <a:cubicBezTo>
                        <a:pt x="184" y="139162"/>
                        <a:pt x="2544" y="141862"/>
                        <a:pt x="6253" y="141862"/>
                      </a:cubicBezTo>
                      <a:cubicBezTo>
                        <a:pt x="10637" y="141862"/>
                        <a:pt x="13334" y="137812"/>
                        <a:pt x="13672" y="137137"/>
                      </a:cubicBezTo>
                      <a:cubicBezTo>
                        <a:pt x="15020" y="135449"/>
                        <a:pt x="21764" y="106423"/>
                        <a:pt x="27496" y="83134"/>
                      </a:cubicBezTo>
                      <a:cubicBezTo>
                        <a:pt x="31879" y="91910"/>
                        <a:pt x="38623" y="97647"/>
                        <a:pt x="48739" y="97647"/>
                      </a:cubicBezTo>
                      <a:cubicBezTo>
                        <a:pt x="74028" y="97647"/>
                        <a:pt x="101677" y="67271"/>
                        <a:pt x="101677" y="35207"/>
                      </a:cubicBezTo>
                      <a:cubicBezTo>
                        <a:pt x="101677" y="12256"/>
                        <a:pt x="87515" y="105"/>
                        <a:pt x="72005" y="105"/>
                      </a:cubicBezTo>
                      <a:cubicBezTo>
                        <a:pt x="51099" y="105"/>
                        <a:pt x="28508" y="21706"/>
                        <a:pt x="22101" y="48033"/>
                      </a:cubicBezTo>
                      <a:close/>
                      <a:moveTo>
                        <a:pt x="48739" y="92922"/>
                      </a:moveTo>
                      <a:cubicBezTo>
                        <a:pt x="33566" y="92922"/>
                        <a:pt x="30194" y="75709"/>
                        <a:pt x="30194" y="73684"/>
                      </a:cubicBezTo>
                      <a:cubicBezTo>
                        <a:pt x="30194" y="73009"/>
                        <a:pt x="31205" y="68621"/>
                        <a:pt x="31879" y="65921"/>
                      </a:cubicBezTo>
                      <a:cubicBezTo>
                        <a:pt x="37949" y="41620"/>
                        <a:pt x="39972" y="33857"/>
                        <a:pt x="44693" y="25419"/>
                      </a:cubicBezTo>
                      <a:cubicBezTo>
                        <a:pt x="54134" y="9556"/>
                        <a:pt x="64924" y="4830"/>
                        <a:pt x="71330" y="4830"/>
                      </a:cubicBezTo>
                      <a:cubicBezTo>
                        <a:pt x="79423" y="4830"/>
                        <a:pt x="86166" y="11243"/>
                        <a:pt x="86166" y="26094"/>
                      </a:cubicBezTo>
                      <a:cubicBezTo>
                        <a:pt x="86166" y="37907"/>
                        <a:pt x="80097" y="61871"/>
                        <a:pt x="74365" y="72334"/>
                      </a:cubicBezTo>
                      <a:cubicBezTo>
                        <a:pt x="67284" y="86172"/>
                        <a:pt x="56831" y="92922"/>
                        <a:pt x="48739" y="92922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1A0E371-2119-8EF5-2ABA-9F170E99B4F9}"/>
                  </a:ext>
                </a:extLst>
              </p:cNvPr>
              <p:cNvGrpSpPr/>
              <p:nvPr/>
            </p:nvGrpSpPr>
            <p:grpSpPr>
              <a:xfrm>
                <a:off x="10292876" y="2956305"/>
                <a:ext cx="676074" cy="676741"/>
                <a:chOff x="10206584" y="2123956"/>
                <a:chExt cx="822728" cy="823539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EC428CAE-8AF1-22BC-CAAB-ADDECB52480B}"/>
                    </a:ext>
                  </a:extLst>
                </p:cNvPr>
                <p:cNvSpPr/>
                <p:nvPr/>
              </p:nvSpPr>
              <p:spPr>
                <a:xfrm flipV="1">
                  <a:off x="10206584" y="2123956"/>
                  <a:ext cx="822728" cy="823539"/>
                </a:xfrm>
                <a:custGeom>
                  <a:avLst/>
                  <a:gdLst>
                    <a:gd name="connsiteX0" fmla="*/ 822856 w 822728"/>
                    <a:gd name="connsiteY0" fmla="*/ 411820 h 823539"/>
                    <a:gd name="connsiteX1" fmla="*/ 411494 w 822728"/>
                    <a:gd name="connsiteY1" fmla="*/ 823590 h 823539"/>
                    <a:gd name="connsiteX2" fmla="*/ 127 w 822728"/>
                    <a:gd name="connsiteY2" fmla="*/ 411820 h 823539"/>
                    <a:gd name="connsiteX3" fmla="*/ 411494 w 822728"/>
                    <a:gd name="connsiteY3" fmla="*/ 50 h 823539"/>
                    <a:gd name="connsiteX4" fmla="*/ 822856 w 822728"/>
                    <a:gd name="connsiteY4" fmla="*/ 411820 h 82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728" h="823539">
                      <a:moveTo>
                        <a:pt x="822856" y="411820"/>
                      </a:moveTo>
                      <a:cubicBezTo>
                        <a:pt x="822856" y="639223"/>
                        <a:pt x="638674" y="823590"/>
                        <a:pt x="411494" y="823590"/>
                      </a:cubicBezTo>
                      <a:cubicBezTo>
                        <a:pt x="184316" y="823590"/>
                        <a:pt x="127" y="639223"/>
                        <a:pt x="127" y="411820"/>
                      </a:cubicBezTo>
                      <a:cubicBezTo>
                        <a:pt x="127" y="184419"/>
                        <a:pt x="184316" y="50"/>
                        <a:pt x="411494" y="50"/>
                      </a:cubicBezTo>
                      <a:cubicBezTo>
                        <a:pt x="638674" y="50"/>
                        <a:pt x="822856" y="184419"/>
                        <a:pt x="822856" y="411820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92F7B80E-E3D6-2078-E516-B8B35093B32A}"/>
                    </a:ext>
                  </a:extLst>
                </p:cNvPr>
                <p:cNvSpPr/>
                <p:nvPr/>
              </p:nvSpPr>
              <p:spPr>
                <a:xfrm>
                  <a:off x="10596464" y="2514209"/>
                  <a:ext cx="42986" cy="43033"/>
                </a:xfrm>
                <a:custGeom>
                  <a:avLst/>
                  <a:gdLst>
                    <a:gd name="connsiteX0" fmla="*/ 42987 w 42986"/>
                    <a:gd name="connsiteY0" fmla="*/ 21517 h 43033"/>
                    <a:gd name="connsiteX1" fmla="*/ 21493 w 42986"/>
                    <a:gd name="connsiteY1" fmla="*/ 0 h 43033"/>
                    <a:gd name="connsiteX2" fmla="*/ 0 w 42986"/>
                    <a:gd name="connsiteY2" fmla="*/ 21517 h 43033"/>
                    <a:gd name="connsiteX3" fmla="*/ 21493 w 42986"/>
                    <a:gd name="connsiteY3" fmla="*/ 43033 h 43033"/>
                    <a:gd name="connsiteX4" fmla="*/ 42987 w 42986"/>
                    <a:gd name="connsiteY4" fmla="*/ 21517 h 43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6" h="43033">
                      <a:moveTo>
                        <a:pt x="42987" y="21517"/>
                      </a:moveTo>
                      <a:cubicBezTo>
                        <a:pt x="42987" y="9619"/>
                        <a:pt x="33384" y="0"/>
                        <a:pt x="21493" y="0"/>
                      </a:cubicBezTo>
                      <a:cubicBezTo>
                        <a:pt x="9603" y="0"/>
                        <a:pt x="0" y="9619"/>
                        <a:pt x="0" y="21517"/>
                      </a:cubicBezTo>
                      <a:cubicBezTo>
                        <a:pt x="0" y="33415"/>
                        <a:pt x="9603" y="43033"/>
                        <a:pt x="21493" y="43033"/>
                      </a:cubicBezTo>
                      <a:cubicBezTo>
                        <a:pt x="33384" y="43033"/>
                        <a:pt x="42987" y="33415"/>
                        <a:pt x="42987" y="21517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00338C99-27EB-F3F6-1EC2-0F6B29DE8024}"/>
                    </a:ext>
                  </a:extLst>
                </p:cNvPr>
                <p:cNvSpPr/>
                <p:nvPr/>
              </p:nvSpPr>
              <p:spPr>
                <a:xfrm>
                  <a:off x="10714640" y="2621233"/>
                  <a:ext cx="83622" cy="97542"/>
                </a:xfrm>
                <a:custGeom>
                  <a:avLst/>
                  <a:gdLst>
                    <a:gd name="connsiteX0" fmla="*/ 76757 w 83622"/>
                    <a:gd name="connsiteY0" fmla="*/ 13594 h 97542"/>
                    <a:gd name="connsiteX1" fmla="*/ 67316 w 83622"/>
                    <a:gd name="connsiteY1" fmla="*/ 16294 h 97542"/>
                    <a:gd name="connsiteX2" fmla="*/ 63270 w 83622"/>
                    <a:gd name="connsiteY2" fmla="*/ 24732 h 97542"/>
                    <a:gd name="connsiteX3" fmla="*/ 71362 w 83622"/>
                    <a:gd name="connsiteY3" fmla="*/ 32495 h 97542"/>
                    <a:gd name="connsiteX4" fmla="*/ 83164 w 83622"/>
                    <a:gd name="connsiteY4" fmla="*/ 18657 h 97542"/>
                    <a:gd name="connsiteX5" fmla="*/ 57875 w 83622"/>
                    <a:gd name="connsiteY5" fmla="*/ 94 h 97542"/>
                    <a:gd name="connsiteX6" fmla="*/ 216 w 83622"/>
                    <a:gd name="connsiteY6" fmla="*/ 61184 h 97542"/>
                    <a:gd name="connsiteX7" fmla="*/ 35284 w 83622"/>
                    <a:gd name="connsiteY7" fmla="*/ 97636 h 97542"/>
                    <a:gd name="connsiteX8" fmla="*/ 83838 w 83622"/>
                    <a:gd name="connsiteY8" fmla="*/ 72322 h 97542"/>
                    <a:gd name="connsiteX9" fmla="*/ 81478 w 83622"/>
                    <a:gd name="connsiteY9" fmla="*/ 69285 h 97542"/>
                    <a:gd name="connsiteX10" fmla="*/ 78443 w 83622"/>
                    <a:gd name="connsiteY10" fmla="*/ 71647 h 97542"/>
                    <a:gd name="connsiteX11" fmla="*/ 35621 w 83622"/>
                    <a:gd name="connsiteY11" fmla="*/ 92911 h 97542"/>
                    <a:gd name="connsiteX12" fmla="*/ 16064 w 83622"/>
                    <a:gd name="connsiteY12" fmla="*/ 69285 h 97542"/>
                    <a:gd name="connsiteX13" fmla="*/ 27865 w 83622"/>
                    <a:gd name="connsiteY13" fmla="*/ 26420 h 97542"/>
                    <a:gd name="connsiteX14" fmla="*/ 58212 w 83622"/>
                    <a:gd name="connsiteY14" fmla="*/ 4819 h 97542"/>
                    <a:gd name="connsiteX15" fmla="*/ 76757 w 83622"/>
                    <a:gd name="connsiteY15" fmla="*/ 13594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3622" h="97542">
                      <a:moveTo>
                        <a:pt x="76757" y="13594"/>
                      </a:moveTo>
                      <a:cubicBezTo>
                        <a:pt x="73048" y="13594"/>
                        <a:pt x="70351" y="13594"/>
                        <a:pt x="67316" y="16294"/>
                      </a:cubicBezTo>
                      <a:cubicBezTo>
                        <a:pt x="63607" y="19670"/>
                        <a:pt x="63270" y="23382"/>
                        <a:pt x="63270" y="24732"/>
                      </a:cubicBezTo>
                      <a:cubicBezTo>
                        <a:pt x="63270" y="30133"/>
                        <a:pt x="67316" y="32495"/>
                        <a:pt x="71362" y="32495"/>
                      </a:cubicBezTo>
                      <a:cubicBezTo>
                        <a:pt x="77432" y="32495"/>
                        <a:pt x="83164" y="27095"/>
                        <a:pt x="83164" y="18657"/>
                      </a:cubicBezTo>
                      <a:cubicBezTo>
                        <a:pt x="83164" y="8194"/>
                        <a:pt x="73048" y="94"/>
                        <a:pt x="57875" y="94"/>
                      </a:cubicBezTo>
                      <a:cubicBezTo>
                        <a:pt x="28877" y="94"/>
                        <a:pt x="216" y="30807"/>
                        <a:pt x="216" y="61184"/>
                      </a:cubicBezTo>
                      <a:cubicBezTo>
                        <a:pt x="216" y="80760"/>
                        <a:pt x="12692" y="97636"/>
                        <a:pt x="35284" y="97636"/>
                      </a:cubicBezTo>
                      <a:cubicBezTo>
                        <a:pt x="65967" y="97636"/>
                        <a:pt x="83838" y="74685"/>
                        <a:pt x="83838" y="72322"/>
                      </a:cubicBezTo>
                      <a:cubicBezTo>
                        <a:pt x="83838" y="70972"/>
                        <a:pt x="82827" y="69285"/>
                        <a:pt x="81478" y="69285"/>
                      </a:cubicBezTo>
                      <a:cubicBezTo>
                        <a:pt x="80129" y="69285"/>
                        <a:pt x="79792" y="69959"/>
                        <a:pt x="78443" y="71647"/>
                      </a:cubicBezTo>
                      <a:cubicBezTo>
                        <a:pt x="61584" y="92911"/>
                        <a:pt x="37981" y="92911"/>
                        <a:pt x="35621" y="92911"/>
                      </a:cubicBezTo>
                      <a:cubicBezTo>
                        <a:pt x="22133" y="92911"/>
                        <a:pt x="16064" y="82448"/>
                        <a:pt x="16064" y="69285"/>
                      </a:cubicBezTo>
                      <a:cubicBezTo>
                        <a:pt x="16064" y="60509"/>
                        <a:pt x="20447" y="39583"/>
                        <a:pt x="27865" y="26420"/>
                      </a:cubicBezTo>
                      <a:cubicBezTo>
                        <a:pt x="34609" y="13932"/>
                        <a:pt x="46411" y="4819"/>
                        <a:pt x="58212" y="4819"/>
                      </a:cubicBezTo>
                      <a:cubicBezTo>
                        <a:pt x="65293" y="4819"/>
                        <a:pt x="73723" y="7519"/>
                        <a:pt x="76757" y="13594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02705253-3FC4-E124-BE2C-5C644CC66C79}"/>
                    </a:ext>
                  </a:extLst>
                </p:cNvPr>
                <p:cNvSpPr/>
                <p:nvPr/>
              </p:nvSpPr>
              <p:spPr>
                <a:xfrm flipV="1">
                  <a:off x="10669878" y="2359880"/>
                  <a:ext cx="252383" cy="145807"/>
                </a:xfrm>
                <a:custGeom>
                  <a:avLst/>
                  <a:gdLst>
                    <a:gd name="connsiteX0" fmla="*/ 127 w 252383"/>
                    <a:gd name="connsiteY0" fmla="*/ 40 h 145807"/>
                    <a:gd name="connsiteX1" fmla="*/ 252510 w 252383"/>
                    <a:gd name="connsiteY1" fmla="*/ 145848 h 14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383" h="145807">
                      <a:moveTo>
                        <a:pt x="127" y="40"/>
                      </a:moveTo>
                      <a:lnTo>
                        <a:pt x="252510" y="145848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1663FA48-42EB-8D4C-3A62-9FF9C60C6D0B}"/>
                    </a:ext>
                  </a:extLst>
                </p:cNvPr>
                <p:cNvSpPr/>
                <p:nvPr/>
              </p:nvSpPr>
              <p:spPr>
                <a:xfrm>
                  <a:off x="10617957" y="2480710"/>
                  <a:ext cx="70221" cy="55015"/>
                </a:xfrm>
                <a:custGeom>
                  <a:avLst/>
                  <a:gdLst>
                    <a:gd name="connsiteX0" fmla="*/ 0 w 70221"/>
                    <a:gd name="connsiteY0" fmla="*/ 55016 h 55015"/>
                    <a:gd name="connsiteX1" fmla="*/ 70221 w 70221"/>
                    <a:gd name="connsiteY1" fmla="*/ 43286 h 55015"/>
                    <a:gd name="connsiteX2" fmla="*/ 45253 w 70221"/>
                    <a:gd name="connsiteY2" fmla="*/ 0 h 55015"/>
                    <a:gd name="connsiteX3" fmla="*/ 0 w 70221"/>
                    <a:gd name="connsiteY3" fmla="*/ 55016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21" h="55015">
                      <a:moveTo>
                        <a:pt x="0" y="55016"/>
                      </a:moveTo>
                      <a:cubicBezTo>
                        <a:pt x="17113" y="49024"/>
                        <a:pt x="47109" y="43202"/>
                        <a:pt x="70221" y="43286"/>
                      </a:cubicBezTo>
                      <a:lnTo>
                        <a:pt x="45253" y="0"/>
                      </a:lnTo>
                      <a:cubicBezTo>
                        <a:pt x="33708" y="20083"/>
                        <a:pt x="13725" y="43202"/>
                        <a:pt x="0" y="55016"/>
                      </a:cubicBezTo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32CE3863-0FB2-FB00-5BB9-117ACB4861C4}"/>
                    </a:ext>
                  </a:extLst>
                </p:cNvPr>
                <p:cNvSpPr/>
                <p:nvPr/>
              </p:nvSpPr>
              <p:spPr>
                <a:xfrm>
                  <a:off x="10904063" y="2329840"/>
                  <a:ext cx="70199" cy="55015"/>
                </a:xfrm>
                <a:custGeom>
                  <a:avLst/>
                  <a:gdLst>
                    <a:gd name="connsiteX0" fmla="*/ 70199 w 70199"/>
                    <a:gd name="connsiteY0" fmla="*/ 0 h 55015"/>
                    <a:gd name="connsiteX1" fmla="*/ 0 w 70199"/>
                    <a:gd name="connsiteY1" fmla="*/ 11729 h 55015"/>
                    <a:gd name="connsiteX2" fmla="*/ 24946 w 70199"/>
                    <a:gd name="connsiteY2" fmla="*/ 55016 h 55015"/>
                    <a:gd name="connsiteX3" fmla="*/ 70199 w 70199"/>
                    <a:gd name="connsiteY3" fmla="*/ 0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199" h="55015">
                      <a:moveTo>
                        <a:pt x="70199" y="0"/>
                      </a:moveTo>
                      <a:cubicBezTo>
                        <a:pt x="53086" y="5992"/>
                        <a:pt x="23090" y="11814"/>
                        <a:pt x="0" y="11729"/>
                      </a:cubicBezTo>
                      <a:lnTo>
                        <a:pt x="24946" y="55016"/>
                      </a:lnTo>
                      <a:cubicBezTo>
                        <a:pt x="36405" y="34933"/>
                        <a:pt x="56474" y="11814"/>
                        <a:pt x="70199" y="0"/>
                      </a:cubicBezTo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852A8464-5175-C40A-F4DC-64A2B9FCF1D1}"/>
                    </a:ext>
                  </a:extLst>
                </p:cNvPr>
                <p:cNvSpPr/>
                <p:nvPr/>
              </p:nvSpPr>
              <p:spPr>
                <a:xfrm>
                  <a:off x="10693311" y="2326810"/>
                  <a:ext cx="87331" cy="97542"/>
                </a:xfrm>
                <a:custGeom>
                  <a:avLst/>
                  <a:gdLst>
                    <a:gd name="connsiteX0" fmla="*/ 12691 w 87331"/>
                    <a:gd name="connsiteY0" fmla="*/ 82434 h 97542"/>
                    <a:gd name="connsiteX1" fmla="*/ 10668 w 87331"/>
                    <a:gd name="connsiteY1" fmla="*/ 91884 h 97542"/>
                    <a:gd name="connsiteX2" fmla="*/ 17075 w 87331"/>
                    <a:gd name="connsiteY2" fmla="*/ 97622 h 97542"/>
                    <a:gd name="connsiteX3" fmla="*/ 25167 w 87331"/>
                    <a:gd name="connsiteY3" fmla="*/ 91547 h 97542"/>
                    <a:gd name="connsiteX4" fmla="*/ 33597 w 87331"/>
                    <a:gd name="connsiteY4" fmla="*/ 57458 h 97542"/>
                    <a:gd name="connsiteX5" fmla="*/ 40340 w 87331"/>
                    <a:gd name="connsiteY5" fmla="*/ 29444 h 97542"/>
                    <a:gd name="connsiteX6" fmla="*/ 52479 w 87331"/>
                    <a:gd name="connsiteY6" fmla="*/ 11893 h 97542"/>
                    <a:gd name="connsiteX7" fmla="*/ 69675 w 87331"/>
                    <a:gd name="connsiteY7" fmla="*/ 4805 h 97542"/>
                    <a:gd name="connsiteX8" fmla="*/ 78780 w 87331"/>
                    <a:gd name="connsiteY8" fmla="*/ 7505 h 97542"/>
                    <a:gd name="connsiteX9" fmla="*/ 67653 w 87331"/>
                    <a:gd name="connsiteY9" fmla="*/ 19319 h 97542"/>
                    <a:gd name="connsiteX10" fmla="*/ 75745 w 87331"/>
                    <a:gd name="connsiteY10" fmla="*/ 26744 h 97542"/>
                    <a:gd name="connsiteX11" fmla="*/ 87546 w 87331"/>
                    <a:gd name="connsiteY11" fmla="*/ 13918 h 97542"/>
                    <a:gd name="connsiteX12" fmla="*/ 69675 w 87331"/>
                    <a:gd name="connsiteY12" fmla="*/ 80 h 97542"/>
                    <a:gd name="connsiteX13" fmla="*/ 42364 w 87331"/>
                    <a:gd name="connsiteY13" fmla="*/ 16618 h 97542"/>
                    <a:gd name="connsiteX14" fmla="*/ 22469 w 87331"/>
                    <a:gd name="connsiteY14" fmla="*/ 80 h 97542"/>
                    <a:gd name="connsiteX15" fmla="*/ 6622 w 87331"/>
                    <a:gd name="connsiteY15" fmla="*/ 12231 h 97542"/>
                    <a:gd name="connsiteX16" fmla="*/ 215 w 87331"/>
                    <a:gd name="connsiteY16" fmla="*/ 33157 h 97542"/>
                    <a:gd name="connsiteX17" fmla="*/ 2576 w 87331"/>
                    <a:gd name="connsiteY17" fmla="*/ 35519 h 97542"/>
                    <a:gd name="connsiteX18" fmla="*/ 6285 w 87331"/>
                    <a:gd name="connsiteY18" fmla="*/ 30456 h 97542"/>
                    <a:gd name="connsiteX19" fmla="*/ 22132 w 87331"/>
                    <a:gd name="connsiteY19" fmla="*/ 4805 h 97542"/>
                    <a:gd name="connsiteX20" fmla="*/ 28539 w 87331"/>
                    <a:gd name="connsiteY20" fmla="*/ 14593 h 97542"/>
                    <a:gd name="connsiteX21" fmla="*/ 25167 w 87331"/>
                    <a:gd name="connsiteY21" fmla="*/ 32819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331" h="97542">
                      <a:moveTo>
                        <a:pt x="12691" y="82434"/>
                      </a:moveTo>
                      <a:cubicBezTo>
                        <a:pt x="12017" y="85809"/>
                        <a:pt x="10668" y="90872"/>
                        <a:pt x="10668" y="91884"/>
                      </a:cubicBezTo>
                      <a:cubicBezTo>
                        <a:pt x="10668" y="95597"/>
                        <a:pt x="13703" y="97622"/>
                        <a:pt x="17075" y="97622"/>
                      </a:cubicBezTo>
                      <a:cubicBezTo>
                        <a:pt x="19772" y="97622"/>
                        <a:pt x="23481" y="95935"/>
                        <a:pt x="25167" y="91547"/>
                      </a:cubicBezTo>
                      <a:cubicBezTo>
                        <a:pt x="25504" y="90872"/>
                        <a:pt x="32585" y="61508"/>
                        <a:pt x="33597" y="57458"/>
                      </a:cubicBezTo>
                      <a:cubicBezTo>
                        <a:pt x="35283" y="50370"/>
                        <a:pt x="39329" y="35519"/>
                        <a:pt x="40340" y="29444"/>
                      </a:cubicBezTo>
                      <a:cubicBezTo>
                        <a:pt x="41352" y="26744"/>
                        <a:pt x="47421" y="16618"/>
                        <a:pt x="52479" y="11893"/>
                      </a:cubicBezTo>
                      <a:cubicBezTo>
                        <a:pt x="54165" y="10543"/>
                        <a:pt x="60572" y="4805"/>
                        <a:pt x="69675" y="4805"/>
                      </a:cubicBezTo>
                      <a:cubicBezTo>
                        <a:pt x="75408" y="4805"/>
                        <a:pt x="78443" y="7505"/>
                        <a:pt x="78780" y="7505"/>
                      </a:cubicBezTo>
                      <a:cubicBezTo>
                        <a:pt x="72373" y="8518"/>
                        <a:pt x="67653" y="13581"/>
                        <a:pt x="67653" y="19319"/>
                      </a:cubicBezTo>
                      <a:cubicBezTo>
                        <a:pt x="67653" y="22693"/>
                        <a:pt x="70013" y="26744"/>
                        <a:pt x="75745" y="26744"/>
                      </a:cubicBezTo>
                      <a:cubicBezTo>
                        <a:pt x="81477" y="26744"/>
                        <a:pt x="87546" y="21681"/>
                        <a:pt x="87546" y="13918"/>
                      </a:cubicBezTo>
                      <a:cubicBezTo>
                        <a:pt x="87546" y="6493"/>
                        <a:pt x="80803" y="80"/>
                        <a:pt x="69675" y="80"/>
                      </a:cubicBezTo>
                      <a:cubicBezTo>
                        <a:pt x="55851" y="80"/>
                        <a:pt x="46410" y="10543"/>
                        <a:pt x="42364" y="16618"/>
                      </a:cubicBezTo>
                      <a:cubicBezTo>
                        <a:pt x="40340" y="6830"/>
                        <a:pt x="32585" y="80"/>
                        <a:pt x="22469" y="80"/>
                      </a:cubicBezTo>
                      <a:cubicBezTo>
                        <a:pt x="12691" y="80"/>
                        <a:pt x="8645" y="8518"/>
                        <a:pt x="6622" y="12231"/>
                      </a:cubicBezTo>
                      <a:cubicBezTo>
                        <a:pt x="2913" y="19656"/>
                        <a:pt x="215" y="32482"/>
                        <a:pt x="215" y="33157"/>
                      </a:cubicBezTo>
                      <a:cubicBezTo>
                        <a:pt x="215" y="35519"/>
                        <a:pt x="2238" y="35519"/>
                        <a:pt x="2576" y="35519"/>
                      </a:cubicBezTo>
                      <a:cubicBezTo>
                        <a:pt x="4936" y="35519"/>
                        <a:pt x="4936" y="35182"/>
                        <a:pt x="6285" y="30456"/>
                      </a:cubicBezTo>
                      <a:cubicBezTo>
                        <a:pt x="9994" y="15268"/>
                        <a:pt x="14377" y="4805"/>
                        <a:pt x="22132" y="4805"/>
                      </a:cubicBezTo>
                      <a:cubicBezTo>
                        <a:pt x="25504" y="4805"/>
                        <a:pt x="28539" y="6493"/>
                        <a:pt x="28539" y="14593"/>
                      </a:cubicBezTo>
                      <a:cubicBezTo>
                        <a:pt x="28539" y="19319"/>
                        <a:pt x="27864" y="21681"/>
                        <a:pt x="25167" y="32819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3FDFBC6-58BD-7F5F-1271-F78EA4DB78CC}"/>
                </a:ext>
              </a:extLst>
            </p:cNvPr>
            <p:cNvGrpSpPr/>
            <p:nvPr/>
          </p:nvGrpSpPr>
          <p:grpSpPr>
            <a:xfrm>
              <a:off x="9122036" y="2074055"/>
              <a:ext cx="963100" cy="1848737"/>
              <a:chOff x="9122036" y="2074055"/>
              <a:chExt cx="963100" cy="1848737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59AB5E96-6B58-7AB4-90A4-7FE3B1F187A6}"/>
                  </a:ext>
                </a:extLst>
              </p:cNvPr>
              <p:cNvGrpSpPr/>
              <p:nvPr/>
            </p:nvGrpSpPr>
            <p:grpSpPr>
              <a:xfrm>
                <a:off x="9122036" y="2074055"/>
                <a:ext cx="963100" cy="1848737"/>
                <a:chOff x="9122036" y="2074055"/>
                <a:chExt cx="963100" cy="1848737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E4B6B06-8A86-B00B-742D-4C4058AE958A}"/>
                    </a:ext>
                  </a:extLst>
                </p:cNvPr>
                <p:cNvSpPr/>
                <p:nvPr/>
              </p:nvSpPr>
              <p:spPr>
                <a:xfrm flipV="1">
                  <a:off x="9408741" y="2074055"/>
                  <a:ext cx="676395" cy="677065"/>
                </a:xfrm>
                <a:custGeom>
                  <a:avLst/>
                  <a:gdLst>
                    <a:gd name="connsiteX0" fmla="*/ 822860 w 822733"/>
                    <a:gd name="connsiteY0" fmla="*/ 411720 h 823548"/>
                    <a:gd name="connsiteX1" fmla="*/ 411494 w 822733"/>
                    <a:gd name="connsiteY1" fmla="*/ 823499 h 823548"/>
                    <a:gd name="connsiteX2" fmla="*/ 127 w 822733"/>
                    <a:gd name="connsiteY2" fmla="*/ 411720 h 823548"/>
                    <a:gd name="connsiteX3" fmla="*/ 411494 w 822733"/>
                    <a:gd name="connsiteY3" fmla="*/ -50 h 823548"/>
                    <a:gd name="connsiteX4" fmla="*/ 822860 w 822733"/>
                    <a:gd name="connsiteY4" fmla="*/ 411720 h 8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733" h="823548">
                      <a:moveTo>
                        <a:pt x="822860" y="411720"/>
                      </a:moveTo>
                      <a:cubicBezTo>
                        <a:pt x="822860" y="639123"/>
                        <a:pt x="638674" y="823499"/>
                        <a:pt x="411494" y="823499"/>
                      </a:cubicBezTo>
                      <a:cubicBezTo>
                        <a:pt x="184316" y="823499"/>
                        <a:pt x="127" y="639123"/>
                        <a:pt x="127" y="411720"/>
                      </a:cubicBezTo>
                      <a:cubicBezTo>
                        <a:pt x="127" y="184320"/>
                        <a:pt x="184316" y="-50"/>
                        <a:pt x="411494" y="-50"/>
                      </a:cubicBezTo>
                      <a:cubicBezTo>
                        <a:pt x="638674" y="-50"/>
                        <a:pt x="822860" y="184320"/>
                        <a:pt x="822860" y="411720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816CF457-1055-90A5-87B2-8375A20565BD}"/>
                    </a:ext>
                  </a:extLst>
                </p:cNvPr>
                <p:cNvSpPr/>
                <p:nvPr/>
              </p:nvSpPr>
              <p:spPr>
                <a:xfrm>
                  <a:off x="9729263" y="2394902"/>
                  <a:ext cx="35340" cy="35379"/>
                </a:xfrm>
                <a:custGeom>
                  <a:avLst/>
                  <a:gdLst>
                    <a:gd name="connsiteX0" fmla="*/ 42987 w 42986"/>
                    <a:gd name="connsiteY0" fmla="*/ 21517 h 43033"/>
                    <a:gd name="connsiteX1" fmla="*/ 21494 w 42986"/>
                    <a:gd name="connsiteY1" fmla="*/ 0 h 43033"/>
                    <a:gd name="connsiteX2" fmla="*/ 0 w 42986"/>
                    <a:gd name="connsiteY2" fmla="*/ 21517 h 43033"/>
                    <a:gd name="connsiteX3" fmla="*/ 21494 w 42986"/>
                    <a:gd name="connsiteY3" fmla="*/ 43034 h 43033"/>
                    <a:gd name="connsiteX4" fmla="*/ 42987 w 42986"/>
                    <a:gd name="connsiteY4" fmla="*/ 21517 h 43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6" h="43033">
                      <a:moveTo>
                        <a:pt x="42987" y="21517"/>
                      </a:moveTo>
                      <a:cubicBezTo>
                        <a:pt x="42987" y="9619"/>
                        <a:pt x="33384" y="0"/>
                        <a:pt x="21494" y="0"/>
                      </a:cubicBezTo>
                      <a:cubicBezTo>
                        <a:pt x="9625" y="0"/>
                        <a:pt x="0" y="9619"/>
                        <a:pt x="0" y="21517"/>
                      </a:cubicBezTo>
                      <a:cubicBezTo>
                        <a:pt x="0" y="33415"/>
                        <a:pt x="9625" y="43034"/>
                        <a:pt x="21494" y="43034"/>
                      </a:cubicBezTo>
                      <a:cubicBezTo>
                        <a:pt x="33384" y="43034"/>
                        <a:pt x="42987" y="33415"/>
                        <a:pt x="42987" y="21517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69BD23C-FA12-22DA-7ED8-879C20C4CC56}"/>
                    </a:ext>
                  </a:extLst>
                </p:cNvPr>
                <p:cNvSpPr/>
                <p:nvPr/>
              </p:nvSpPr>
              <p:spPr>
                <a:xfrm flipV="1">
                  <a:off x="9789630" y="2268023"/>
                  <a:ext cx="207492" cy="119873"/>
                </a:xfrm>
                <a:custGeom>
                  <a:avLst/>
                  <a:gdLst>
                    <a:gd name="connsiteX0" fmla="*/ 127 w 252383"/>
                    <a:gd name="connsiteY0" fmla="*/ -59 h 145807"/>
                    <a:gd name="connsiteX1" fmla="*/ 252510 w 252383"/>
                    <a:gd name="connsiteY1" fmla="*/ 145748 h 14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383" h="145807">
                      <a:moveTo>
                        <a:pt x="127" y="-59"/>
                      </a:moveTo>
                      <a:lnTo>
                        <a:pt x="252510" y="145748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75000"/>
                      <a:alpha val="8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1B3F870C-9ADA-FC0F-0D9F-647AEF348B6D}"/>
                    </a:ext>
                  </a:extLst>
                </p:cNvPr>
                <p:cNvSpPr/>
                <p:nvPr/>
              </p:nvSpPr>
              <p:spPr>
                <a:xfrm>
                  <a:off x="9808902" y="2240878"/>
                  <a:ext cx="71798" cy="80192"/>
                </a:xfrm>
                <a:custGeom>
                  <a:avLst/>
                  <a:gdLst>
                    <a:gd name="connsiteX0" fmla="*/ 12641 w 87331"/>
                    <a:gd name="connsiteY0" fmla="*/ 82384 h 97542"/>
                    <a:gd name="connsiteX1" fmla="*/ 10618 w 87331"/>
                    <a:gd name="connsiteY1" fmla="*/ 91835 h 97542"/>
                    <a:gd name="connsiteX2" fmla="*/ 17025 w 87331"/>
                    <a:gd name="connsiteY2" fmla="*/ 97572 h 97542"/>
                    <a:gd name="connsiteX3" fmla="*/ 25117 w 87331"/>
                    <a:gd name="connsiteY3" fmla="*/ 91497 h 97542"/>
                    <a:gd name="connsiteX4" fmla="*/ 33547 w 87331"/>
                    <a:gd name="connsiteY4" fmla="*/ 57408 h 97542"/>
                    <a:gd name="connsiteX5" fmla="*/ 40291 w 87331"/>
                    <a:gd name="connsiteY5" fmla="*/ 29394 h 97542"/>
                    <a:gd name="connsiteX6" fmla="*/ 52429 w 87331"/>
                    <a:gd name="connsiteY6" fmla="*/ 11843 h 97542"/>
                    <a:gd name="connsiteX7" fmla="*/ 69626 w 87331"/>
                    <a:gd name="connsiteY7" fmla="*/ 4755 h 97542"/>
                    <a:gd name="connsiteX8" fmla="*/ 78730 w 87331"/>
                    <a:gd name="connsiteY8" fmla="*/ 7456 h 97542"/>
                    <a:gd name="connsiteX9" fmla="*/ 67603 w 87331"/>
                    <a:gd name="connsiteY9" fmla="*/ 19269 h 97542"/>
                    <a:gd name="connsiteX10" fmla="*/ 75695 w 87331"/>
                    <a:gd name="connsiteY10" fmla="*/ 26694 h 97542"/>
                    <a:gd name="connsiteX11" fmla="*/ 87497 w 87331"/>
                    <a:gd name="connsiteY11" fmla="*/ 13868 h 97542"/>
                    <a:gd name="connsiteX12" fmla="*/ 69626 w 87331"/>
                    <a:gd name="connsiteY12" fmla="*/ 30 h 97542"/>
                    <a:gd name="connsiteX13" fmla="*/ 42314 w 87331"/>
                    <a:gd name="connsiteY13" fmla="*/ 16569 h 97542"/>
                    <a:gd name="connsiteX14" fmla="*/ 22420 w 87331"/>
                    <a:gd name="connsiteY14" fmla="*/ 30 h 97542"/>
                    <a:gd name="connsiteX15" fmla="*/ 6572 w 87331"/>
                    <a:gd name="connsiteY15" fmla="*/ 12181 h 97542"/>
                    <a:gd name="connsiteX16" fmla="*/ 166 w 87331"/>
                    <a:gd name="connsiteY16" fmla="*/ 33107 h 97542"/>
                    <a:gd name="connsiteX17" fmla="*/ 2526 w 87331"/>
                    <a:gd name="connsiteY17" fmla="*/ 35469 h 97542"/>
                    <a:gd name="connsiteX18" fmla="*/ 6235 w 87331"/>
                    <a:gd name="connsiteY18" fmla="*/ 30407 h 97542"/>
                    <a:gd name="connsiteX19" fmla="*/ 22083 w 87331"/>
                    <a:gd name="connsiteY19" fmla="*/ 4755 h 97542"/>
                    <a:gd name="connsiteX20" fmla="*/ 28489 w 87331"/>
                    <a:gd name="connsiteY20" fmla="*/ 14543 h 97542"/>
                    <a:gd name="connsiteX21" fmla="*/ 25117 w 87331"/>
                    <a:gd name="connsiteY21" fmla="*/ 32769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331" h="97542">
                      <a:moveTo>
                        <a:pt x="12641" y="82384"/>
                      </a:moveTo>
                      <a:cubicBezTo>
                        <a:pt x="11967" y="85759"/>
                        <a:pt x="10618" y="90822"/>
                        <a:pt x="10618" y="91835"/>
                      </a:cubicBezTo>
                      <a:cubicBezTo>
                        <a:pt x="10618" y="95547"/>
                        <a:pt x="13653" y="97572"/>
                        <a:pt x="17025" y="97572"/>
                      </a:cubicBezTo>
                      <a:cubicBezTo>
                        <a:pt x="19722" y="97572"/>
                        <a:pt x="23431" y="95885"/>
                        <a:pt x="25117" y="91497"/>
                      </a:cubicBezTo>
                      <a:cubicBezTo>
                        <a:pt x="25454" y="90822"/>
                        <a:pt x="32535" y="61458"/>
                        <a:pt x="33547" y="57408"/>
                      </a:cubicBezTo>
                      <a:cubicBezTo>
                        <a:pt x="35233" y="50320"/>
                        <a:pt x="39279" y="35469"/>
                        <a:pt x="40291" y="29394"/>
                      </a:cubicBezTo>
                      <a:cubicBezTo>
                        <a:pt x="41302" y="26694"/>
                        <a:pt x="47372" y="16569"/>
                        <a:pt x="52429" y="11843"/>
                      </a:cubicBezTo>
                      <a:cubicBezTo>
                        <a:pt x="54115" y="10493"/>
                        <a:pt x="60522" y="4755"/>
                        <a:pt x="69626" y="4755"/>
                      </a:cubicBezTo>
                      <a:cubicBezTo>
                        <a:pt x="75358" y="4755"/>
                        <a:pt x="78393" y="7456"/>
                        <a:pt x="78730" y="7456"/>
                      </a:cubicBezTo>
                      <a:cubicBezTo>
                        <a:pt x="72323" y="8468"/>
                        <a:pt x="67603" y="13531"/>
                        <a:pt x="67603" y="19269"/>
                      </a:cubicBezTo>
                      <a:cubicBezTo>
                        <a:pt x="67603" y="22644"/>
                        <a:pt x="69963" y="26694"/>
                        <a:pt x="75695" y="26694"/>
                      </a:cubicBezTo>
                      <a:cubicBezTo>
                        <a:pt x="81427" y="26694"/>
                        <a:pt x="87497" y="21631"/>
                        <a:pt x="87497" y="13868"/>
                      </a:cubicBezTo>
                      <a:cubicBezTo>
                        <a:pt x="87497" y="6443"/>
                        <a:pt x="80753" y="30"/>
                        <a:pt x="69626" y="30"/>
                      </a:cubicBezTo>
                      <a:cubicBezTo>
                        <a:pt x="55801" y="30"/>
                        <a:pt x="46360" y="10493"/>
                        <a:pt x="42314" y="16569"/>
                      </a:cubicBezTo>
                      <a:cubicBezTo>
                        <a:pt x="40291" y="6780"/>
                        <a:pt x="32535" y="30"/>
                        <a:pt x="22420" y="30"/>
                      </a:cubicBezTo>
                      <a:cubicBezTo>
                        <a:pt x="12641" y="30"/>
                        <a:pt x="8595" y="8468"/>
                        <a:pt x="6572" y="12181"/>
                      </a:cubicBezTo>
                      <a:cubicBezTo>
                        <a:pt x="2863" y="19606"/>
                        <a:pt x="166" y="32432"/>
                        <a:pt x="166" y="33107"/>
                      </a:cubicBezTo>
                      <a:cubicBezTo>
                        <a:pt x="166" y="35469"/>
                        <a:pt x="2189" y="35469"/>
                        <a:pt x="2526" y="35469"/>
                      </a:cubicBezTo>
                      <a:cubicBezTo>
                        <a:pt x="4886" y="35469"/>
                        <a:pt x="4886" y="35132"/>
                        <a:pt x="6235" y="30407"/>
                      </a:cubicBezTo>
                      <a:cubicBezTo>
                        <a:pt x="9944" y="15219"/>
                        <a:pt x="14327" y="4755"/>
                        <a:pt x="22083" y="4755"/>
                      </a:cubicBezTo>
                      <a:cubicBezTo>
                        <a:pt x="25454" y="4755"/>
                        <a:pt x="28489" y="6443"/>
                        <a:pt x="28489" y="14543"/>
                      </a:cubicBezTo>
                      <a:cubicBezTo>
                        <a:pt x="28489" y="19269"/>
                        <a:pt x="27815" y="21631"/>
                        <a:pt x="25117" y="327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52BD2F2-69DC-5854-82EC-33EDC3AB471C}"/>
                    </a:ext>
                  </a:extLst>
                </p:cNvPr>
                <p:cNvSpPr/>
                <p:nvPr/>
              </p:nvSpPr>
              <p:spPr>
                <a:xfrm>
                  <a:off x="9192024" y="3742269"/>
                  <a:ext cx="92311" cy="112658"/>
                </a:xfrm>
                <a:custGeom>
                  <a:avLst/>
                  <a:gdLst>
                    <a:gd name="connsiteX0" fmla="*/ 16653 w 112282"/>
                    <a:gd name="connsiteY0" fmla="*/ 121621 h 137031"/>
                    <a:gd name="connsiteX1" fmla="*/ 4852 w 112282"/>
                    <a:gd name="connsiteY1" fmla="*/ 130396 h 137031"/>
                    <a:gd name="connsiteX2" fmla="*/ 131 w 112282"/>
                    <a:gd name="connsiteY2" fmla="*/ 134446 h 137031"/>
                    <a:gd name="connsiteX3" fmla="*/ 2829 w 112282"/>
                    <a:gd name="connsiteY3" fmla="*/ 137146 h 137031"/>
                    <a:gd name="connsiteX4" fmla="*/ 20700 w 112282"/>
                    <a:gd name="connsiteY4" fmla="*/ 136471 h 137031"/>
                    <a:gd name="connsiteX5" fmla="*/ 42279 w 112282"/>
                    <a:gd name="connsiteY5" fmla="*/ 137146 h 137031"/>
                    <a:gd name="connsiteX6" fmla="*/ 45989 w 112282"/>
                    <a:gd name="connsiteY6" fmla="*/ 132759 h 137031"/>
                    <a:gd name="connsiteX7" fmla="*/ 40931 w 112282"/>
                    <a:gd name="connsiteY7" fmla="*/ 130396 h 137031"/>
                    <a:gd name="connsiteX8" fmla="*/ 30141 w 112282"/>
                    <a:gd name="connsiteY8" fmla="*/ 127021 h 137031"/>
                    <a:gd name="connsiteX9" fmla="*/ 40594 w 112282"/>
                    <a:gd name="connsiteY9" fmla="*/ 83819 h 137031"/>
                    <a:gd name="connsiteX10" fmla="*/ 60488 w 112282"/>
                    <a:gd name="connsiteY10" fmla="*/ 97657 h 137031"/>
                    <a:gd name="connsiteX11" fmla="*/ 112414 w 112282"/>
                    <a:gd name="connsiteY11" fmla="*/ 34541 h 137031"/>
                    <a:gd name="connsiteX12" fmla="*/ 83753 w 112282"/>
                    <a:gd name="connsiteY12" fmla="*/ 115 h 137031"/>
                    <a:gd name="connsiteX13" fmla="*/ 55430 w 112282"/>
                    <a:gd name="connsiteY13" fmla="*/ 16315 h 137031"/>
                    <a:gd name="connsiteX14" fmla="*/ 36210 w 112282"/>
                    <a:gd name="connsiteY14" fmla="*/ 115 h 137031"/>
                    <a:gd name="connsiteX15" fmla="*/ 20362 w 112282"/>
                    <a:gd name="connsiteY15" fmla="*/ 12265 h 137031"/>
                    <a:gd name="connsiteX16" fmla="*/ 13619 w 112282"/>
                    <a:gd name="connsiteY16" fmla="*/ 33191 h 137031"/>
                    <a:gd name="connsiteX17" fmla="*/ 15979 w 112282"/>
                    <a:gd name="connsiteY17" fmla="*/ 35554 h 137031"/>
                    <a:gd name="connsiteX18" fmla="*/ 19688 w 112282"/>
                    <a:gd name="connsiteY18" fmla="*/ 30491 h 137031"/>
                    <a:gd name="connsiteX19" fmla="*/ 35536 w 112282"/>
                    <a:gd name="connsiteY19" fmla="*/ 4840 h 137031"/>
                    <a:gd name="connsiteX20" fmla="*/ 42279 w 112282"/>
                    <a:gd name="connsiteY20" fmla="*/ 14628 h 137031"/>
                    <a:gd name="connsiteX21" fmla="*/ 40594 w 112282"/>
                    <a:gd name="connsiteY21" fmla="*/ 25766 h 137031"/>
                    <a:gd name="connsiteX22" fmla="*/ 54418 w 112282"/>
                    <a:gd name="connsiteY22" fmla="*/ 28128 h 137031"/>
                    <a:gd name="connsiteX23" fmla="*/ 65545 w 112282"/>
                    <a:gd name="connsiteY23" fmla="*/ 12940 h 137031"/>
                    <a:gd name="connsiteX24" fmla="*/ 83079 w 112282"/>
                    <a:gd name="connsiteY24" fmla="*/ 4840 h 137031"/>
                    <a:gd name="connsiteX25" fmla="*/ 96904 w 112282"/>
                    <a:gd name="connsiteY25" fmla="*/ 25091 h 137031"/>
                    <a:gd name="connsiteX26" fmla="*/ 85777 w 112282"/>
                    <a:gd name="connsiteY26" fmla="*/ 70656 h 137031"/>
                    <a:gd name="connsiteX27" fmla="*/ 60150 w 112282"/>
                    <a:gd name="connsiteY27" fmla="*/ 92932 h 137031"/>
                    <a:gd name="connsiteX28" fmla="*/ 43291 w 112282"/>
                    <a:gd name="connsiteY28" fmla="*/ 73693 h 137031"/>
                    <a:gd name="connsiteX29" fmla="*/ 43965 w 112282"/>
                    <a:gd name="connsiteY29" fmla="*/ 70318 h 13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282" h="137031">
                      <a:moveTo>
                        <a:pt x="16653" y="121621"/>
                      </a:moveTo>
                      <a:cubicBezTo>
                        <a:pt x="14968" y="129046"/>
                        <a:pt x="14293" y="130396"/>
                        <a:pt x="4852" y="130396"/>
                      </a:cubicBezTo>
                      <a:cubicBezTo>
                        <a:pt x="2492" y="130396"/>
                        <a:pt x="131" y="130396"/>
                        <a:pt x="131" y="134446"/>
                      </a:cubicBezTo>
                      <a:cubicBezTo>
                        <a:pt x="131" y="136134"/>
                        <a:pt x="1143" y="137146"/>
                        <a:pt x="2829" y="137146"/>
                      </a:cubicBezTo>
                      <a:cubicBezTo>
                        <a:pt x="8561" y="137146"/>
                        <a:pt x="14968" y="136471"/>
                        <a:pt x="20700" y="136471"/>
                      </a:cubicBezTo>
                      <a:cubicBezTo>
                        <a:pt x="28118" y="136471"/>
                        <a:pt x="35199" y="137146"/>
                        <a:pt x="42279" y="137146"/>
                      </a:cubicBezTo>
                      <a:cubicBezTo>
                        <a:pt x="43291" y="137146"/>
                        <a:pt x="45989" y="137146"/>
                        <a:pt x="45989" y="132759"/>
                      </a:cubicBezTo>
                      <a:cubicBezTo>
                        <a:pt x="45989" y="130396"/>
                        <a:pt x="43965" y="130396"/>
                        <a:pt x="40931" y="130396"/>
                      </a:cubicBezTo>
                      <a:cubicBezTo>
                        <a:pt x="30141" y="130396"/>
                        <a:pt x="30141" y="129046"/>
                        <a:pt x="30141" y="127021"/>
                      </a:cubicBezTo>
                      <a:cubicBezTo>
                        <a:pt x="30141" y="124321"/>
                        <a:pt x="39245" y="89219"/>
                        <a:pt x="40594" y="83819"/>
                      </a:cubicBezTo>
                      <a:cubicBezTo>
                        <a:pt x="43291" y="90232"/>
                        <a:pt x="49360" y="97657"/>
                        <a:pt x="60488" y="97657"/>
                      </a:cubicBezTo>
                      <a:cubicBezTo>
                        <a:pt x="85439" y="97657"/>
                        <a:pt x="112414" y="66268"/>
                        <a:pt x="112414" y="34541"/>
                      </a:cubicBezTo>
                      <a:cubicBezTo>
                        <a:pt x="112414" y="14290"/>
                        <a:pt x="99938" y="115"/>
                        <a:pt x="83753" y="115"/>
                      </a:cubicBezTo>
                      <a:cubicBezTo>
                        <a:pt x="72963" y="115"/>
                        <a:pt x="62511" y="7877"/>
                        <a:pt x="55430" y="16315"/>
                      </a:cubicBezTo>
                      <a:cubicBezTo>
                        <a:pt x="53407" y="4503"/>
                        <a:pt x="43965" y="115"/>
                        <a:pt x="36210" y="115"/>
                      </a:cubicBezTo>
                      <a:cubicBezTo>
                        <a:pt x="26095" y="115"/>
                        <a:pt x="22048" y="8553"/>
                        <a:pt x="20362" y="12265"/>
                      </a:cubicBezTo>
                      <a:cubicBezTo>
                        <a:pt x="16316" y="19691"/>
                        <a:pt x="13619" y="32516"/>
                        <a:pt x="13619" y="33191"/>
                      </a:cubicBezTo>
                      <a:cubicBezTo>
                        <a:pt x="13619" y="35554"/>
                        <a:pt x="15642" y="35554"/>
                        <a:pt x="15979" y="35554"/>
                      </a:cubicBezTo>
                      <a:cubicBezTo>
                        <a:pt x="18339" y="35554"/>
                        <a:pt x="18339" y="35216"/>
                        <a:pt x="19688" y="30491"/>
                      </a:cubicBezTo>
                      <a:cubicBezTo>
                        <a:pt x="23397" y="15303"/>
                        <a:pt x="27781" y="4840"/>
                        <a:pt x="35536" y="4840"/>
                      </a:cubicBezTo>
                      <a:cubicBezTo>
                        <a:pt x="39245" y="4840"/>
                        <a:pt x="42279" y="6527"/>
                        <a:pt x="42279" y="14628"/>
                      </a:cubicBezTo>
                      <a:cubicBezTo>
                        <a:pt x="42279" y="19691"/>
                        <a:pt x="41605" y="22053"/>
                        <a:pt x="40594" y="25766"/>
                      </a:cubicBezTo>
                      <a:close/>
                      <a:moveTo>
                        <a:pt x="54418" y="28128"/>
                      </a:moveTo>
                      <a:cubicBezTo>
                        <a:pt x="55767" y="22391"/>
                        <a:pt x="61836" y="16315"/>
                        <a:pt x="65545" y="12940"/>
                      </a:cubicBezTo>
                      <a:cubicBezTo>
                        <a:pt x="73301" y="6527"/>
                        <a:pt x="79370" y="4840"/>
                        <a:pt x="83079" y="4840"/>
                      </a:cubicBezTo>
                      <a:cubicBezTo>
                        <a:pt x="91509" y="4840"/>
                        <a:pt x="96904" y="12265"/>
                        <a:pt x="96904" y="25091"/>
                      </a:cubicBezTo>
                      <a:cubicBezTo>
                        <a:pt x="96904" y="37917"/>
                        <a:pt x="89823" y="62555"/>
                        <a:pt x="85777" y="70656"/>
                      </a:cubicBezTo>
                      <a:cubicBezTo>
                        <a:pt x="78358" y="85844"/>
                        <a:pt x="68243" y="92932"/>
                        <a:pt x="60150" y="92932"/>
                      </a:cubicBezTo>
                      <a:cubicBezTo>
                        <a:pt x="45989" y="92932"/>
                        <a:pt x="43291" y="75043"/>
                        <a:pt x="43291" y="73693"/>
                      </a:cubicBezTo>
                      <a:cubicBezTo>
                        <a:pt x="43291" y="73356"/>
                        <a:pt x="43291" y="73018"/>
                        <a:pt x="43965" y="703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C0EB34D-F0D0-905E-457A-948FA0338BE4}"/>
                    </a:ext>
                  </a:extLst>
                </p:cNvPr>
                <p:cNvSpPr/>
                <p:nvPr/>
              </p:nvSpPr>
              <p:spPr>
                <a:xfrm flipV="1">
                  <a:off x="9122036" y="2458237"/>
                  <a:ext cx="606051" cy="1464555"/>
                </a:xfrm>
                <a:custGeom>
                  <a:avLst/>
                  <a:gdLst>
                    <a:gd name="connsiteX0" fmla="*/ 127 w 737171"/>
                    <a:gd name="connsiteY0" fmla="*/ 38 h 1781411"/>
                    <a:gd name="connsiteX1" fmla="*/ 737299 w 737171"/>
                    <a:gd name="connsiteY1" fmla="*/ 1781449 h 1781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7171" h="1781411">
                      <a:moveTo>
                        <a:pt x="127" y="38"/>
                      </a:moveTo>
                      <a:lnTo>
                        <a:pt x="737299" y="1781449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75000"/>
                      <a:alpha val="8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408741AA-F162-10B4-8D09-074D3910B502}"/>
                    </a:ext>
                  </a:extLst>
                </p:cNvPr>
                <p:cNvSpPr/>
                <p:nvPr/>
              </p:nvSpPr>
              <p:spPr>
                <a:xfrm flipV="1">
                  <a:off x="9535011" y="3053784"/>
                  <a:ext cx="547144" cy="869007"/>
                </a:xfrm>
                <a:custGeom>
                  <a:avLst/>
                  <a:gdLst>
                    <a:gd name="connsiteX0" fmla="*/ 665646 w 665519"/>
                    <a:gd name="connsiteY0" fmla="*/ 72 h 1057017"/>
                    <a:gd name="connsiteX1" fmla="*/ 127 w 665519"/>
                    <a:gd name="connsiteY1" fmla="*/ 1057089 h 1057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5519" h="1057017">
                      <a:moveTo>
                        <a:pt x="665646" y="72"/>
                      </a:moveTo>
                      <a:cubicBezTo>
                        <a:pt x="665646" y="472848"/>
                        <a:pt x="381062" y="899132"/>
                        <a:pt x="127" y="1057089"/>
                      </a:cubicBez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75000"/>
                      <a:alpha val="8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BF27AEFF-92DB-F028-559C-CB8B06179813}"/>
                    </a:ext>
                  </a:extLst>
                </p:cNvPr>
                <p:cNvSpPr/>
                <p:nvPr/>
              </p:nvSpPr>
              <p:spPr>
                <a:xfrm>
                  <a:off x="9937767" y="3225775"/>
                  <a:ext cx="92865" cy="159275"/>
                </a:xfrm>
                <a:custGeom>
                  <a:avLst/>
                  <a:gdLst>
                    <a:gd name="connsiteX0" fmla="*/ 83795 w 112957"/>
                    <a:gd name="connsiteY0" fmla="*/ 5488 h 193734"/>
                    <a:gd name="connsiteX1" fmla="*/ 84469 w 112957"/>
                    <a:gd name="connsiteY1" fmla="*/ 2451 h 193734"/>
                    <a:gd name="connsiteX2" fmla="*/ 81771 w 112957"/>
                    <a:gd name="connsiteY2" fmla="*/ 88 h 193734"/>
                    <a:gd name="connsiteX3" fmla="*/ 78400 w 112957"/>
                    <a:gd name="connsiteY3" fmla="*/ 4476 h 193734"/>
                    <a:gd name="connsiteX4" fmla="*/ 65924 w 112957"/>
                    <a:gd name="connsiteY4" fmla="*/ 54091 h 193734"/>
                    <a:gd name="connsiteX5" fmla="*/ 173 w 112957"/>
                    <a:gd name="connsiteY5" fmla="*/ 113156 h 193734"/>
                    <a:gd name="connsiteX6" fmla="*/ 41646 w 112957"/>
                    <a:gd name="connsiteY6" fmla="*/ 152308 h 193734"/>
                    <a:gd name="connsiteX7" fmla="*/ 36589 w 112957"/>
                    <a:gd name="connsiteY7" fmla="*/ 172559 h 193734"/>
                    <a:gd name="connsiteX8" fmla="*/ 31868 w 112957"/>
                    <a:gd name="connsiteY8" fmla="*/ 191460 h 193734"/>
                    <a:gd name="connsiteX9" fmla="*/ 34565 w 112957"/>
                    <a:gd name="connsiteY9" fmla="*/ 193823 h 193734"/>
                    <a:gd name="connsiteX10" fmla="*/ 36589 w 112957"/>
                    <a:gd name="connsiteY10" fmla="*/ 192810 h 193734"/>
                    <a:gd name="connsiteX11" fmla="*/ 38949 w 112957"/>
                    <a:gd name="connsiteY11" fmla="*/ 184372 h 193734"/>
                    <a:gd name="connsiteX12" fmla="*/ 47041 w 112957"/>
                    <a:gd name="connsiteY12" fmla="*/ 152308 h 193734"/>
                    <a:gd name="connsiteX13" fmla="*/ 113130 w 112957"/>
                    <a:gd name="connsiteY13" fmla="*/ 93243 h 193734"/>
                    <a:gd name="connsiteX14" fmla="*/ 71656 w 112957"/>
                    <a:gd name="connsiteY14" fmla="*/ 54091 h 193734"/>
                    <a:gd name="connsiteX15" fmla="*/ 42658 w 112957"/>
                    <a:gd name="connsiteY15" fmla="*/ 147583 h 193734"/>
                    <a:gd name="connsiteX16" fmla="*/ 14334 w 112957"/>
                    <a:gd name="connsiteY16" fmla="*/ 117881 h 193734"/>
                    <a:gd name="connsiteX17" fmla="*/ 64912 w 112957"/>
                    <a:gd name="connsiteY17" fmla="*/ 58816 h 193734"/>
                    <a:gd name="connsiteX18" fmla="*/ 70307 w 112957"/>
                    <a:gd name="connsiteY18" fmla="*/ 58816 h 193734"/>
                    <a:gd name="connsiteX19" fmla="*/ 98968 w 112957"/>
                    <a:gd name="connsiteY19" fmla="*/ 88518 h 193734"/>
                    <a:gd name="connsiteX20" fmla="*/ 48390 w 112957"/>
                    <a:gd name="connsiteY20" fmla="*/ 147583 h 193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957" h="193734">
                      <a:moveTo>
                        <a:pt x="83795" y="5488"/>
                      </a:moveTo>
                      <a:cubicBezTo>
                        <a:pt x="83795" y="4814"/>
                        <a:pt x="84469" y="2451"/>
                        <a:pt x="84469" y="2451"/>
                      </a:cubicBezTo>
                      <a:cubicBezTo>
                        <a:pt x="84469" y="2113"/>
                        <a:pt x="84469" y="88"/>
                        <a:pt x="81771" y="88"/>
                      </a:cubicBezTo>
                      <a:cubicBezTo>
                        <a:pt x="79749" y="88"/>
                        <a:pt x="79411" y="763"/>
                        <a:pt x="78400" y="4476"/>
                      </a:cubicBezTo>
                      <a:lnTo>
                        <a:pt x="65924" y="54091"/>
                      </a:lnTo>
                      <a:cubicBezTo>
                        <a:pt x="31868" y="55441"/>
                        <a:pt x="173" y="83792"/>
                        <a:pt x="173" y="113156"/>
                      </a:cubicBezTo>
                      <a:cubicBezTo>
                        <a:pt x="173" y="133745"/>
                        <a:pt x="15346" y="150621"/>
                        <a:pt x="41646" y="152308"/>
                      </a:cubicBezTo>
                      <a:cubicBezTo>
                        <a:pt x="39960" y="158721"/>
                        <a:pt x="38275" y="165809"/>
                        <a:pt x="36589" y="172559"/>
                      </a:cubicBezTo>
                      <a:cubicBezTo>
                        <a:pt x="33891" y="182685"/>
                        <a:pt x="31868" y="190785"/>
                        <a:pt x="31868" y="191460"/>
                      </a:cubicBezTo>
                      <a:cubicBezTo>
                        <a:pt x="31868" y="193485"/>
                        <a:pt x="33554" y="193823"/>
                        <a:pt x="34565" y="193823"/>
                      </a:cubicBezTo>
                      <a:cubicBezTo>
                        <a:pt x="35577" y="193823"/>
                        <a:pt x="35914" y="193485"/>
                        <a:pt x="36589" y="192810"/>
                      </a:cubicBezTo>
                      <a:cubicBezTo>
                        <a:pt x="36926" y="192473"/>
                        <a:pt x="38275" y="187410"/>
                        <a:pt x="38949" y="184372"/>
                      </a:cubicBezTo>
                      <a:lnTo>
                        <a:pt x="47041" y="152308"/>
                      </a:lnTo>
                      <a:cubicBezTo>
                        <a:pt x="81771" y="150958"/>
                        <a:pt x="113130" y="121932"/>
                        <a:pt x="113130" y="93243"/>
                      </a:cubicBezTo>
                      <a:cubicBezTo>
                        <a:pt x="113130" y="76029"/>
                        <a:pt x="101665" y="56453"/>
                        <a:pt x="71656" y="54091"/>
                      </a:cubicBezTo>
                      <a:close/>
                      <a:moveTo>
                        <a:pt x="42658" y="147583"/>
                      </a:moveTo>
                      <a:cubicBezTo>
                        <a:pt x="29845" y="146908"/>
                        <a:pt x="14334" y="139145"/>
                        <a:pt x="14334" y="117881"/>
                      </a:cubicBezTo>
                      <a:cubicBezTo>
                        <a:pt x="14334" y="91893"/>
                        <a:pt x="32880" y="61854"/>
                        <a:pt x="64912" y="58816"/>
                      </a:cubicBezTo>
                      <a:close/>
                      <a:moveTo>
                        <a:pt x="70307" y="58816"/>
                      </a:moveTo>
                      <a:cubicBezTo>
                        <a:pt x="86829" y="59829"/>
                        <a:pt x="98968" y="69617"/>
                        <a:pt x="98968" y="88518"/>
                      </a:cubicBezTo>
                      <a:cubicBezTo>
                        <a:pt x="98968" y="114169"/>
                        <a:pt x="80423" y="144883"/>
                        <a:pt x="48390" y="147583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7F07AD8-BE3B-0743-208E-EC789ED5472F}"/>
                    </a:ext>
                  </a:extLst>
                </p:cNvPr>
                <p:cNvSpPr/>
                <p:nvPr/>
              </p:nvSpPr>
              <p:spPr>
                <a:xfrm>
                  <a:off x="9597991" y="2959438"/>
                  <a:ext cx="83440" cy="116542"/>
                </a:xfrm>
                <a:custGeom>
                  <a:avLst/>
                  <a:gdLst>
                    <a:gd name="connsiteX0" fmla="*/ 828 w 101492"/>
                    <a:gd name="connsiteY0" fmla="*/ 132377 h 141756"/>
                    <a:gd name="connsiteX1" fmla="*/ 154 w 101492"/>
                    <a:gd name="connsiteY1" fmla="*/ 136090 h 141756"/>
                    <a:gd name="connsiteX2" fmla="*/ 6223 w 101492"/>
                    <a:gd name="connsiteY2" fmla="*/ 141827 h 141756"/>
                    <a:gd name="connsiteX3" fmla="*/ 13641 w 101492"/>
                    <a:gd name="connsiteY3" fmla="*/ 137102 h 141756"/>
                    <a:gd name="connsiteX4" fmla="*/ 27466 w 101492"/>
                    <a:gd name="connsiteY4" fmla="*/ 83100 h 141756"/>
                    <a:gd name="connsiteX5" fmla="*/ 48708 w 101492"/>
                    <a:gd name="connsiteY5" fmla="*/ 97613 h 141756"/>
                    <a:gd name="connsiteX6" fmla="*/ 101647 w 101492"/>
                    <a:gd name="connsiteY6" fmla="*/ 35172 h 141756"/>
                    <a:gd name="connsiteX7" fmla="*/ 71974 w 101492"/>
                    <a:gd name="connsiteY7" fmla="*/ 71 h 141756"/>
                    <a:gd name="connsiteX8" fmla="*/ 22071 w 101492"/>
                    <a:gd name="connsiteY8" fmla="*/ 47998 h 141756"/>
                    <a:gd name="connsiteX9" fmla="*/ 48708 w 101492"/>
                    <a:gd name="connsiteY9" fmla="*/ 92888 h 141756"/>
                    <a:gd name="connsiteX10" fmla="*/ 30163 w 101492"/>
                    <a:gd name="connsiteY10" fmla="*/ 73649 h 141756"/>
                    <a:gd name="connsiteX11" fmla="*/ 31849 w 101492"/>
                    <a:gd name="connsiteY11" fmla="*/ 65886 h 141756"/>
                    <a:gd name="connsiteX12" fmla="*/ 44662 w 101492"/>
                    <a:gd name="connsiteY12" fmla="*/ 25384 h 141756"/>
                    <a:gd name="connsiteX13" fmla="*/ 71300 w 101492"/>
                    <a:gd name="connsiteY13" fmla="*/ 4796 h 141756"/>
                    <a:gd name="connsiteX14" fmla="*/ 86136 w 101492"/>
                    <a:gd name="connsiteY14" fmla="*/ 26059 h 141756"/>
                    <a:gd name="connsiteX15" fmla="*/ 74335 w 101492"/>
                    <a:gd name="connsiteY15" fmla="*/ 72299 h 141756"/>
                    <a:gd name="connsiteX16" fmla="*/ 48708 w 101492"/>
                    <a:gd name="connsiteY16" fmla="*/ 92888 h 14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1492" h="141756">
                      <a:moveTo>
                        <a:pt x="828" y="132377"/>
                      </a:moveTo>
                      <a:cubicBezTo>
                        <a:pt x="154" y="135077"/>
                        <a:pt x="154" y="135415"/>
                        <a:pt x="154" y="136090"/>
                      </a:cubicBezTo>
                      <a:cubicBezTo>
                        <a:pt x="154" y="139127"/>
                        <a:pt x="2514" y="141827"/>
                        <a:pt x="6223" y="141827"/>
                      </a:cubicBezTo>
                      <a:cubicBezTo>
                        <a:pt x="10606" y="141827"/>
                        <a:pt x="13304" y="137777"/>
                        <a:pt x="13641" y="137102"/>
                      </a:cubicBezTo>
                      <a:cubicBezTo>
                        <a:pt x="14990" y="135415"/>
                        <a:pt x="21734" y="106388"/>
                        <a:pt x="27466" y="83100"/>
                      </a:cubicBezTo>
                      <a:cubicBezTo>
                        <a:pt x="31849" y="91875"/>
                        <a:pt x="38593" y="97613"/>
                        <a:pt x="48708" y="97613"/>
                      </a:cubicBezTo>
                      <a:cubicBezTo>
                        <a:pt x="73997" y="97613"/>
                        <a:pt x="101647" y="67236"/>
                        <a:pt x="101647" y="35172"/>
                      </a:cubicBezTo>
                      <a:cubicBezTo>
                        <a:pt x="101647" y="12221"/>
                        <a:pt x="87485" y="71"/>
                        <a:pt x="71974" y="71"/>
                      </a:cubicBezTo>
                      <a:cubicBezTo>
                        <a:pt x="51069" y="71"/>
                        <a:pt x="28477" y="21672"/>
                        <a:pt x="22071" y="47998"/>
                      </a:cubicBezTo>
                      <a:close/>
                      <a:moveTo>
                        <a:pt x="48708" y="92888"/>
                      </a:moveTo>
                      <a:cubicBezTo>
                        <a:pt x="33535" y="92888"/>
                        <a:pt x="30163" y="75674"/>
                        <a:pt x="30163" y="73649"/>
                      </a:cubicBezTo>
                      <a:cubicBezTo>
                        <a:pt x="30163" y="72974"/>
                        <a:pt x="31175" y="68586"/>
                        <a:pt x="31849" y="65886"/>
                      </a:cubicBezTo>
                      <a:cubicBezTo>
                        <a:pt x="37919" y="41585"/>
                        <a:pt x="39941" y="33822"/>
                        <a:pt x="44662" y="25384"/>
                      </a:cubicBezTo>
                      <a:cubicBezTo>
                        <a:pt x="54103" y="9521"/>
                        <a:pt x="64893" y="4796"/>
                        <a:pt x="71300" y="4796"/>
                      </a:cubicBezTo>
                      <a:cubicBezTo>
                        <a:pt x="79392" y="4796"/>
                        <a:pt x="86136" y="11209"/>
                        <a:pt x="86136" y="26059"/>
                      </a:cubicBezTo>
                      <a:cubicBezTo>
                        <a:pt x="86136" y="37872"/>
                        <a:pt x="80067" y="61836"/>
                        <a:pt x="74335" y="72299"/>
                      </a:cubicBezTo>
                      <a:cubicBezTo>
                        <a:pt x="67254" y="86137"/>
                        <a:pt x="56801" y="92888"/>
                        <a:pt x="48708" y="9288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95FF500-5153-56B4-364A-07FADD036D2B}"/>
                  </a:ext>
                </a:extLst>
              </p:cNvPr>
              <p:cNvSpPr/>
              <p:nvPr/>
            </p:nvSpPr>
            <p:spPr>
              <a:xfrm>
                <a:off x="9489416" y="3034915"/>
                <a:ext cx="58494" cy="39957"/>
              </a:xfrm>
              <a:custGeom>
                <a:avLst/>
                <a:gdLst>
                  <a:gd name="connsiteX0" fmla="*/ 0 w 71149"/>
                  <a:gd name="connsiteY0" fmla="*/ 0 h 48602"/>
                  <a:gd name="connsiteX1" fmla="*/ 52008 w 71149"/>
                  <a:gd name="connsiteY1" fmla="*/ 48602 h 48602"/>
                  <a:gd name="connsiteX2" fmla="*/ 71149 w 71149"/>
                  <a:gd name="connsiteY2" fmla="*/ 2363 h 48602"/>
                  <a:gd name="connsiteX3" fmla="*/ 0 w 71149"/>
                  <a:gd name="connsiteY3" fmla="*/ 0 h 4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49" h="48602">
                    <a:moveTo>
                      <a:pt x="0" y="0"/>
                    </a:moveTo>
                    <a:cubicBezTo>
                      <a:pt x="15171" y="9874"/>
                      <a:pt x="38002" y="30209"/>
                      <a:pt x="52008" y="48602"/>
                    </a:cubicBezTo>
                    <a:lnTo>
                      <a:pt x="71149" y="2363"/>
                    </a:lnTo>
                    <a:cubicBezTo>
                      <a:pt x="48210" y="5487"/>
                      <a:pt x="17696" y="3713"/>
                      <a:pt x="0" y="0"/>
                    </a:cubicBezTo>
                  </a:path>
                </a:pathLst>
              </a:custGeom>
              <a:solidFill>
                <a:schemeClr val="tx1">
                  <a:lumMod val="65000"/>
                  <a:alpha val="8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A5A6BBB-F3C3-ADEB-9195-F4A6BF61CAF0}"/>
                  </a:ext>
                </a:extLst>
              </p:cNvPr>
              <p:cNvSpPr/>
              <p:nvPr/>
            </p:nvSpPr>
            <p:spPr>
              <a:xfrm>
                <a:off x="9746933" y="2367361"/>
                <a:ext cx="57730" cy="45230"/>
              </a:xfrm>
              <a:custGeom>
                <a:avLst/>
                <a:gdLst>
                  <a:gd name="connsiteX0" fmla="*/ 0 w 70220"/>
                  <a:gd name="connsiteY0" fmla="*/ 55016 h 55015"/>
                  <a:gd name="connsiteX1" fmla="*/ 70221 w 70220"/>
                  <a:gd name="connsiteY1" fmla="*/ 43286 h 55015"/>
                  <a:gd name="connsiteX2" fmla="*/ 45274 w 70220"/>
                  <a:gd name="connsiteY2" fmla="*/ 0 h 55015"/>
                  <a:gd name="connsiteX3" fmla="*/ 0 w 70220"/>
                  <a:gd name="connsiteY3" fmla="*/ 55016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" h="55015">
                    <a:moveTo>
                      <a:pt x="0" y="55016"/>
                    </a:moveTo>
                    <a:cubicBezTo>
                      <a:pt x="17026" y="49024"/>
                      <a:pt x="47044" y="43202"/>
                      <a:pt x="70221" y="43286"/>
                    </a:cubicBezTo>
                    <a:lnTo>
                      <a:pt x="45274" y="0"/>
                    </a:lnTo>
                    <a:cubicBezTo>
                      <a:pt x="33729" y="20082"/>
                      <a:pt x="13746" y="43202"/>
                      <a:pt x="0" y="55016"/>
                    </a:cubicBezTo>
                  </a:path>
                </a:pathLst>
              </a:custGeom>
              <a:solidFill>
                <a:schemeClr val="tx1">
                  <a:lumMod val="65000"/>
                  <a:alpha val="8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2F2CC29-9BAD-27B4-98BB-875F5DED6232}"/>
                  </a:ext>
                </a:extLst>
              </p:cNvPr>
              <p:cNvSpPr/>
              <p:nvPr/>
            </p:nvSpPr>
            <p:spPr>
              <a:xfrm>
                <a:off x="9982079" y="2243326"/>
                <a:ext cx="57730" cy="45230"/>
              </a:xfrm>
              <a:custGeom>
                <a:avLst/>
                <a:gdLst>
                  <a:gd name="connsiteX0" fmla="*/ 70221 w 70220"/>
                  <a:gd name="connsiteY0" fmla="*/ 0 h 55015"/>
                  <a:gd name="connsiteX1" fmla="*/ 0 w 70220"/>
                  <a:gd name="connsiteY1" fmla="*/ 11645 h 55015"/>
                  <a:gd name="connsiteX2" fmla="*/ 25032 w 70220"/>
                  <a:gd name="connsiteY2" fmla="*/ 55016 h 55015"/>
                  <a:gd name="connsiteX3" fmla="*/ 70221 w 70220"/>
                  <a:gd name="connsiteY3" fmla="*/ 0 h 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" h="55015">
                    <a:moveTo>
                      <a:pt x="70221" y="0"/>
                    </a:moveTo>
                    <a:cubicBezTo>
                      <a:pt x="53194" y="5992"/>
                      <a:pt x="23177" y="11814"/>
                      <a:pt x="0" y="11645"/>
                    </a:cubicBezTo>
                    <a:lnTo>
                      <a:pt x="25032" y="55016"/>
                    </a:lnTo>
                    <a:cubicBezTo>
                      <a:pt x="36513" y="34933"/>
                      <a:pt x="56561" y="11814"/>
                      <a:pt x="70221" y="0"/>
                    </a:cubicBezTo>
                  </a:path>
                </a:pathLst>
              </a:custGeom>
              <a:solidFill>
                <a:schemeClr val="tx1">
                  <a:lumMod val="65000"/>
                  <a:alpha val="8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BB18E955-BD24-F7D6-010D-B632F8F6BDCF}"/>
                  </a:ext>
                </a:extLst>
              </p:cNvPr>
              <p:cNvSpPr/>
              <p:nvPr/>
            </p:nvSpPr>
            <p:spPr>
              <a:xfrm>
                <a:off x="9706944" y="2412661"/>
                <a:ext cx="39989" cy="58549"/>
              </a:xfrm>
              <a:custGeom>
                <a:avLst/>
                <a:gdLst>
                  <a:gd name="connsiteX0" fmla="*/ 48641 w 48641"/>
                  <a:gd name="connsiteY0" fmla="*/ 0 h 71216"/>
                  <a:gd name="connsiteX1" fmla="*/ 0 w 48641"/>
                  <a:gd name="connsiteY1" fmla="*/ 52061 h 71216"/>
                  <a:gd name="connsiteX2" fmla="*/ 46203 w 48641"/>
                  <a:gd name="connsiteY2" fmla="*/ 71216 h 71216"/>
                  <a:gd name="connsiteX3" fmla="*/ 48641 w 48641"/>
                  <a:gd name="connsiteY3" fmla="*/ 0 h 7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41" h="71216">
                    <a:moveTo>
                      <a:pt x="48641" y="0"/>
                    </a:moveTo>
                    <a:cubicBezTo>
                      <a:pt x="38779" y="15103"/>
                      <a:pt x="18472" y="37970"/>
                      <a:pt x="0" y="52061"/>
                    </a:cubicBezTo>
                    <a:lnTo>
                      <a:pt x="46203" y="71216"/>
                    </a:lnTo>
                    <a:cubicBezTo>
                      <a:pt x="43073" y="48179"/>
                      <a:pt x="44929" y="17719"/>
                      <a:pt x="48641" y="0"/>
                    </a:cubicBezTo>
                  </a:path>
                </a:pathLst>
              </a:custGeom>
              <a:solidFill>
                <a:schemeClr val="tx1">
                  <a:lumMod val="65000"/>
                  <a:alpha val="8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68383EA-D232-1F16-2747-6F4E41453B7F}"/>
                </a:ext>
              </a:extLst>
            </p:cNvPr>
            <p:cNvGrpSpPr/>
            <p:nvPr/>
          </p:nvGrpSpPr>
          <p:grpSpPr>
            <a:xfrm>
              <a:off x="8158867" y="2074055"/>
              <a:ext cx="2101121" cy="1848737"/>
              <a:chOff x="8158867" y="2074055"/>
              <a:chExt cx="2101121" cy="1848737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8F31BEE-DE2B-AEA3-0B8E-A14C124932FC}"/>
                  </a:ext>
                </a:extLst>
              </p:cNvPr>
              <p:cNvGrpSpPr/>
              <p:nvPr/>
            </p:nvGrpSpPr>
            <p:grpSpPr>
              <a:xfrm>
                <a:off x="8158867" y="2074055"/>
                <a:ext cx="2101121" cy="1848737"/>
                <a:chOff x="8158867" y="2074055"/>
                <a:chExt cx="2101121" cy="1848737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37B5D600-F9F6-99C1-446F-AA70474D8562}"/>
                    </a:ext>
                  </a:extLst>
                </p:cNvPr>
                <p:cNvSpPr/>
                <p:nvPr/>
              </p:nvSpPr>
              <p:spPr>
                <a:xfrm flipV="1">
                  <a:off x="8732139" y="2780070"/>
                  <a:ext cx="1527849" cy="1142721"/>
                </a:xfrm>
                <a:custGeom>
                  <a:avLst/>
                  <a:gdLst>
                    <a:gd name="connsiteX0" fmla="*/ 1858526 w 1858399"/>
                    <a:gd name="connsiteY0" fmla="*/ 56 h 1389949"/>
                    <a:gd name="connsiteX1" fmla="*/ 1166453 w 1858399"/>
                    <a:gd name="connsiteY1" fmla="*/ 1199926 h 1389949"/>
                    <a:gd name="connsiteX2" fmla="*/ 127 w 1858399"/>
                    <a:gd name="connsiteY2" fmla="*/ 1302954 h 1389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8399" h="1389949">
                      <a:moveTo>
                        <a:pt x="1858526" y="56"/>
                      </a:moveTo>
                      <a:cubicBezTo>
                        <a:pt x="1858526" y="494939"/>
                        <a:pt x="1594678" y="952443"/>
                        <a:pt x="1166453" y="1199926"/>
                      </a:cubicBezTo>
                      <a:cubicBezTo>
                        <a:pt x="793861" y="1415262"/>
                        <a:pt x="342202" y="1444795"/>
                        <a:pt x="127" y="1302954"/>
                      </a:cubicBez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4B27378C-64B9-B64F-DC6E-2332C02CA403}"/>
                    </a:ext>
                  </a:extLst>
                </p:cNvPr>
                <p:cNvSpPr/>
                <p:nvPr/>
              </p:nvSpPr>
              <p:spPr>
                <a:xfrm flipV="1">
                  <a:off x="8158867" y="2074055"/>
                  <a:ext cx="676464" cy="677065"/>
                </a:xfrm>
                <a:custGeom>
                  <a:avLst/>
                  <a:gdLst>
                    <a:gd name="connsiteX0" fmla="*/ 822944 w 822817"/>
                    <a:gd name="connsiteY0" fmla="*/ 411720 h 823548"/>
                    <a:gd name="connsiteX1" fmla="*/ 411578 w 822817"/>
                    <a:gd name="connsiteY1" fmla="*/ 823499 h 823548"/>
                    <a:gd name="connsiteX2" fmla="*/ 127 w 822817"/>
                    <a:gd name="connsiteY2" fmla="*/ 411720 h 823548"/>
                    <a:gd name="connsiteX3" fmla="*/ 411578 w 822817"/>
                    <a:gd name="connsiteY3" fmla="*/ -50 h 823548"/>
                    <a:gd name="connsiteX4" fmla="*/ 822944 w 822817"/>
                    <a:gd name="connsiteY4" fmla="*/ 411720 h 8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817" h="823548">
                      <a:moveTo>
                        <a:pt x="822944" y="411720"/>
                      </a:moveTo>
                      <a:cubicBezTo>
                        <a:pt x="822944" y="639123"/>
                        <a:pt x="638756" y="823499"/>
                        <a:pt x="411578" y="823499"/>
                      </a:cubicBezTo>
                      <a:cubicBezTo>
                        <a:pt x="184314" y="823499"/>
                        <a:pt x="127" y="639123"/>
                        <a:pt x="127" y="411720"/>
                      </a:cubicBezTo>
                      <a:cubicBezTo>
                        <a:pt x="127" y="184320"/>
                        <a:pt x="184314" y="-50"/>
                        <a:pt x="411578" y="-50"/>
                      </a:cubicBezTo>
                      <a:cubicBezTo>
                        <a:pt x="638756" y="-50"/>
                        <a:pt x="822944" y="184320"/>
                        <a:pt x="822944" y="411720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57E2ADD-C7E9-C60E-E1EF-288546FD4339}"/>
                    </a:ext>
                  </a:extLst>
                </p:cNvPr>
                <p:cNvSpPr/>
                <p:nvPr/>
              </p:nvSpPr>
              <p:spPr>
                <a:xfrm>
                  <a:off x="8576602" y="2482896"/>
                  <a:ext cx="68748" cy="80192"/>
                </a:xfrm>
                <a:custGeom>
                  <a:avLst/>
                  <a:gdLst>
                    <a:gd name="connsiteX0" fmla="*/ 76637 w 83622"/>
                    <a:gd name="connsiteY0" fmla="*/ 13544 h 97542"/>
                    <a:gd name="connsiteX1" fmla="*/ 67196 w 83622"/>
                    <a:gd name="connsiteY1" fmla="*/ 16245 h 97542"/>
                    <a:gd name="connsiteX2" fmla="*/ 63150 w 83622"/>
                    <a:gd name="connsiteY2" fmla="*/ 24683 h 97542"/>
                    <a:gd name="connsiteX3" fmla="*/ 71242 w 83622"/>
                    <a:gd name="connsiteY3" fmla="*/ 32445 h 97542"/>
                    <a:gd name="connsiteX4" fmla="*/ 83044 w 83622"/>
                    <a:gd name="connsiteY4" fmla="*/ 18607 h 97542"/>
                    <a:gd name="connsiteX5" fmla="*/ 57755 w 83622"/>
                    <a:gd name="connsiteY5" fmla="*/ 44 h 97542"/>
                    <a:gd name="connsiteX6" fmla="*/ 96 w 83622"/>
                    <a:gd name="connsiteY6" fmla="*/ 61134 h 97542"/>
                    <a:gd name="connsiteX7" fmla="*/ 35163 w 83622"/>
                    <a:gd name="connsiteY7" fmla="*/ 97586 h 97542"/>
                    <a:gd name="connsiteX8" fmla="*/ 83718 w 83622"/>
                    <a:gd name="connsiteY8" fmla="*/ 72272 h 97542"/>
                    <a:gd name="connsiteX9" fmla="*/ 81358 w 83622"/>
                    <a:gd name="connsiteY9" fmla="*/ 69235 h 97542"/>
                    <a:gd name="connsiteX10" fmla="*/ 78323 w 83622"/>
                    <a:gd name="connsiteY10" fmla="*/ 71597 h 97542"/>
                    <a:gd name="connsiteX11" fmla="*/ 35501 w 83622"/>
                    <a:gd name="connsiteY11" fmla="*/ 92861 h 97542"/>
                    <a:gd name="connsiteX12" fmla="*/ 15944 w 83622"/>
                    <a:gd name="connsiteY12" fmla="*/ 69235 h 97542"/>
                    <a:gd name="connsiteX13" fmla="*/ 27745 w 83622"/>
                    <a:gd name="connsiteY13" fmla="*/ 26370 h 97542"/>
                    <a:gd name="connsiteX14" fmla="*/ 58092 w 83622"/>
                    <a:gd name="connsiteY14" fmla="*/ 4769 h 97542"/>
                    <a:gd name="connsiteX15" fmla="*/ 76637 w 83622"/>
                    <a:gd name="connsiteY15" fmla="*/ 13544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3622" h="97542">
                      <a:moveTo>
                        <a:pt x="76637" y="13544"/>
                      </a:moveTo>
                      <a:cubicBezTo>
                        <a:pt x="72928" y="13544"/>
                        <a:pt x="70231" y="13544"/>
                        <a:pt x="67196" y="16245"/>
                      </a:cubicBezTo>
                      <a:cubicBezTo>
                        <a:pt x="63487" y="19620"/>
                        <a:pt x="63150" y="23333"/>
                        <a:pt x="63150" y="24683"/>
                      </a:cubicBezTo>
                      <a:cubicBezTo>
                        <a:pt x="63150" y="30083"/>
                        <a:pt x="67196" y="32445"/>
                        <a:pt x="71242" y="32445"/>
                      </a:cubicBezTo>
                      <a:cubicBezTo>
                        <a:pt x="77312" y="32445"/>
                        <a:pt x="83044" y="27045"/>
                        <a:pt x="83044" y="18607"/>
                      </a:cubicBezTo>
                      <a:cubicBezTo>
                        <a:pt x="83044" y="8144"/>
                        <a:pt x="72928" y="44"/>
                        <a:pt x="57755" y="44"/>
                      </a:cubicBezTo>
                      <a:cubicBezTo>
                        <a:pt x="28757" y="44"/>
                        <a:pt x="96" y="30758"/>
                        <a:pt x="96" y="61134"/>
                      </a:cubicBezTo>
                      <a:cubicBezTo>
                        <a:pt x="96" y="80710"/>
                        <a:pt x="12572" y="97586"/>
                        <a:pt x="35163" y="97586"/>
                      </a:cubicBezTo>
                      <a:cubicBezTo>
                        <a:pt x="65847" y="97586"/>
                        <a:pt x="83718" y="74635"/>
                        <a:pt x="83718" y="72272"/>
                      </a:cubicBezTo>
                      <a:cubicBezTo>
                        <a:pt x="83718" y="70922"/>
                        <a:pt x="82707" y="69235"/>
                        <a:pt x="81358" y="69235"/>
                      </a:cubicBezTo>
                      <a:cubicBezTo>
                        <a:pt x="80009" y="69235"/>
                        <a:pt x="79672" y="69910"/>
                        <a:pt x="78323" y="71597"/>
                      </a:cubicBezTo>
                      <a:cubicBezTo>
                        <a:pt x="61464" y="92861"/>
                        <a:pt x="37861" y="92861"/>
                        <a:pt x="35501" y="92861"/>
                      </a:cubicBezTo>
                      <a:cubicBezTo>
                        <a:pt x="22013" y="92861"/>
                        <a:pt x="15944" y="82398"/>
                        <a:pt x="15944" y="69235"/>
                      </a:cubicBezTo>
                      <a:cubicBezTo>
                        <a:pt x="15944" y="60459"/>
                        <a:pt x="20327" y="39533"/>
                        <a:pt x="27745" y="26370"/>
                      </a:cubicBezTo>
                      <a:cubicBezTo>
                        <a:pt x="34489" y="13882"/>
                        <a:pt x="46290" y="4769"/>
                        <a:pt x="58092" y="4769"/>
                      </a:cubicBezTo>
                      <a:cubicBezTo>
                        <a:pt x="65173" y="4769"/>
                        <a:pt x="73602" y="7469"/>
                        <a:pt x="76637" y="1354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88E8A0AD-975C-A887-5A58-A8FF9C87B18A}"/>
                    </a:ext>
                  </a:extLst>
                </p:cNvPr>
                <p:cNvSpPr/>
                <p:nvPr/>
              </p:nvSpPr>
              <p:spPr>
                <a:xfrm flipV="1">
                  <a:off x="8539823" y="2268023"/>
                  <a:ext cx="207494" cy="119873"/>
                </a:xfrm>
                <a:custGeom>
                  <a:avLst/>
                  <a:gdLst>
                    <a:gd name="connsiteX0" fmla="*/ 127 w 252385"/>
                    <a:gd name="connsiteY0" fmla="*/ -59 h 145807"/>
                    <a:gd name="connsiteX1" fmla="*/ 252512 w 252385"/>
                    <a:gd name="connsiteY1" fmla="*/ 145748 h 14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385" h="145807">
                      <a:moveTo>
                        <a:pt x="127" y="-59"/>
                      </a:moveTo>
                      <a:lnTo>
                        <a:pt x="252512" y="145748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A77D94B7-58B8-909E-140D-7D6453B6ED45}"/>
                    </a:ext>
                  </a:extLst>
                </p:cNvPr>
                <p:cNvSpPr/>
                <p:nvPr/>
              </p:nvSpPr>
              <p:spPr>
                <a:xfrm>
                  <a:off x="8497133" y="2367361"/>
                  <a:ext cx="57728" cy="45230"/>
                </a:xfrm>
                <a:custGeom>
                  <a:avLst/>
                  <a:gdLst>
                    <a:gd name="connsiteX0" fmla="*/ 0 w 70218"/>
                    <a:gd name="connsiteY0" fmla="*/ 55016 h 55015"/>
                    <a:gd name="connsiteX1" fmla="*/ 70219 w 70218"/>
                    <a:gd name="connsiteY1" fmla="*/ 43286 h 55015"/>
                    <a:gd name="connsiteX2" fmla="*/ 45184 w 70218"/>
                    <a:gd name="connsiteY2" fmla="*/ 0 h 55015"/>
                    <a:gd name="connsiteX3" fmla="*/ 0 w 70218"/>
                    <a:gd name="connsiteY3" fmla="*/ 55016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18" h="55015">
                      <a:moveTo>
                        <a:pt x="0" y="55016"/>
                      </a:moveTo>
                      <a:cubicBezTo>
                        <a:pt x="17029" y="49024"/>
                        <a:pt x="47038" y="43202"/>
                        <a:pt x="70219" y="43286"/>
                      </a:cubicBezTo>
                      <a:lnTo>
                        <a:pt x="45184" y="0"/>
                      </a:lnTo>
                      <a:cubicBezTo>
                        <a:pt x="33719" y="20082"/>
                        <a:pt x="13656" y="43202"/>
                        <a:pt x="0" y="55016"/>
                      </a:cubicBezTo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230F834-EEE5-9381-CF55-84A545B4B24A}"/>
                    </a:ext>
                  </a:extLst>
                </p:cNvPr>
                <p:cNvSpPr/>
                <p:nvPr/>
              </p:nvSpPr>
              <p:spPr>
                <a:xfrm>
                  <a:off x="8732279" y="2243326"/>
                  <a:ext cx="57731" cy="45230"/>
                </a:xfrm>
                <a:custGeom>
                  <a:avLst/>
                  <a:gdLst>
                    <a:gd name="connsiteX0" fmla="*/ 70221 w 70221"/>
                    <a:gd name="connsiteY0" fmla="*/ 0 h 55015"/>
                    <a:gd name="connsiteX1" fmla="*/ 0 w 70221"/>
                    <a:gd name="connsiteY1" fmla="*/ 11645 h 55015"/>
                    <a:gd name="connsiteX2" fmla="*/ 24946 w 70221"/>
                    <a:gd name="connsiteY2" fmla="*/ 55016 h 55015"/>
                    <a:gd name="connsiteX3" fmla="*/ 70221 w 70221"/>
                    <a:gd name="connsiteY3" fmla="*/ 0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21" h="55015">
                      <a:moveTo>
                        <a:pt x="70221" y="0"/>
                      </a:moveTo>
                      <a:cubicBezTo>
                        <a:pt x="53194" y="5992"/>
                        <a:pt x="23177" y="11814"/>
                        <a:pt x="0" y="11645"/>
                      </a:cubicBezTo>
                      <a:lnTo>
                        <a:pt x="24946" y="55016"/>
                      </a:lnTo>
                      <a:cubicBezTo>
                        <a:pt x="36492" y="34933"/>
                        <a:pt x="56475" y="11814"/>
                        <a:pt x="70221" y="0"/>
                      </a:cubicBezTo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FC0F0810-EE56-61EC-F46F-7EC708A49600}"/>
                    </a:ext>
                  </a:extLst>
                </p:cNvPr>
                <p:cNvSpPr/>
                <p:nvPr/>
              </p:nvSpPr>
              <p:spPr>
                <a:xfrm>
                  <a:off x="8559067" y="2240878"/>
                  <a:ext cx="71798" cy="80192"/>
                </a:xfrm>
                <a:custGeom>
                  <a:avLst/>
                  <a:gdLst>
                    <a:gd name="connsiteX0" fmla="*/ 12571 w 87331"/>
                    <a:gd name="connsiteY0" fmla="*/ 82384 h 97542"/>
                    <a:gd name="connsiteX1" fmla="*/ 10548 w 87331"/>
                    <a:gd name="connsiteY1" fmla="*/ 91835 h 97542"/>
                    <a:gd name="connsiteX2" fmla="*/ 16954 w 87331"/>
                    <a:gd name="connsiteY2" fmla="*/ 97572 h 97542"/>
                    <a:gd name="connsiteX3" fmla="*/ 25047 w 87331"/>
                    <a:gd name="connsiteY3" fmla="*/ 91497 h 97542"/>
                    <a:gd name="connsiteX4" fmla="*/ 33476 w 87331"/>
                    <a:gd name="connsiteY4" fmla="*/ 57408 h 97542"/>
                    <a:gd name="connsiteX5" fmla="*/ 40220 w 87331"/>
                    <a:gd name="connsiteY5" fmla="*/ 29394 h 97542"/>
                    <a:gd name="connsiteX6" fmla="*/ 52359 w 87331"/>
                    <a:gd name="connsiteY6" fmla="*/ 11843 h 97542"/>
                    <a:gd name="connsiteX7" fmla="*/ 69555 w 87331"/>
                    <a:gd name="connsiteY7" fmla="*/ 4755 h 97542"/>
                    <a:gd name="connsiteX8" fmla="*/ 78659 w 87331"/>
                    <a:gd name="connsiteY8" fmla="*/ 7456 h 97542"/>
                    <a:gd name="connsiteX9" fmla="*/ 67532 w 87331"/>
                    <a:gd name="connsiteY9" fmla="*/ 19269 h 97542"/>
                    <a:gd name="connsiteX10" fmla="*/ 75625 w 87331"/>
                    <a:gd name="connsiteY10" fmla="*/ 26694 h 97542"/>
                    <a:gd name="connsiteX11" fmla="*/ 87426 w 87331"/>
                    <a:gd name="connsiteY11" fmla="*/ 13868 h 97542"/>
                    <a:gd name="connsiteX12" fmla="*/ 69555 w 87331"/>
                    <a:gd name="connsiteY12" fmla="*/ 30 h 97542"/>
                    <a:gd name="connsiteX13" fmla="*/ 42243 w 87331"/>
                    <a:gd name="connsiteY13" fmla="*/ 16569 h 97542"/>
                    <a:gd name="connsiteX14" fmla="*/ 22349 w 87331"/>
                    <a:gd name="connsiteY14" fmla="*/ 30 h 97542"/>
                    <a:gd name="connsiteX15" fmla="*/ 6502 w 87331"/>
                    <a:gd name="connsiteY15" fmla="*/ 12181 h 97542"/>
                    <a:gd name="connsiteX16" fmla="*/ 95 w 87331"/>
                    <a:gd name="connsiteY16" fmla="*/ 33107 h 97542"/>
                    <a:gd name="connsiteX17" fmla="*/ 2455 w 87331"/>
                    <a:gd name="connsiteY17" fmla="*/ 35469 h 97542"/>
                    <a:gd name="connsiteX18" fmla="*/ 6164 w 87331"/>
                    <a:gd name="connsiteY18" fmla="*/ 30407 h 97542"/>
                    <a:gd name="connsiteX19" fmla="*/ 22012 w 87331"/>
                    <a:gd name="connsiteY19" fmla="*/ 4755 h 97542"/>
                    <a:gd name="connsiteX20" fmla="*/ 28419 w 87331"/>
                    <a:gd name="connsiteY20" fmla="*/ 14543 h 97542"/>
                    <a:gd name="connsiteX21" fmla="*/ 25047 w 87331"/>
                    <a:gd name="connsiteY21" fmla="*/ 32769 h 97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331" h="97542">
                      <a:moveTo>
                        <a:pt x="12571" y="82384"/>
                      </a:moveTo>
                      <a:cubicBezTo>
                        <a:pt x="11897" y="85759"/>
                        <a:pt x="10548" y="90822"/>
                        <a:pt x="10548" y="91835"/>
                      </a:cubicBezTo>
                      <a:cubicBezTo>
                        <a:pt x="10548" y="95547"/>
                        <a:pt x="13582" y="97572"/>
                        <a:pt x="16954" y="97572"/>
                      </a:cubicBezTo>
                      <a:cubicBezTo>
                        <a:pt x="19652" y="97572"/>
                        <a:pt x="23361" y="95885"/>
                        <a:pt x="25047" y="91497"/>
                      </a:cubicBezTo>
                      <a:cubicBezTo>
                        <a:pt x="25384" y="90822"/>
                        <a:pt x="32465" y="61458"/>
                        <a:pt x="33476" y="57408"/>
                      </a:cubicBezTo>
                      <a:cubicBezTo>
                        <a:pt x="35162" y="50320"/>
                        <a:pt x="39209" y="35469"/>
                        <a:pt x="40220" y="29394"/>
                      </a:cubicBezTo>
                      <a:cubicBezTo>
                        <a:pt x="41232" y="26694"/>
                        <a:pt x="47301" y="16569"/>
                        <a:pt x="52359" y="11843"/>
                      </a:cubicBezTo>
                      <a:cubicBezTo>
                        <a:pt x="54045" y="10493"/>
                        <a:pt x="60451" y="4755"/>
                        <a:pt x="69555" y="4755"/>
                      </a:cubicBezTo>
                      <a:cubicBezTo>
                        <a:pt x="75287" y="4755"/>
                        <a:pt x="78322" y="7456"/>
                        <a:pt x="78659" y="7456"/>
                      </a:cubicBezTo>
                      <a:cubicBezTo>
                        <a:pt x="72253" y="8468"/>
                        <a:pt x="67532" y="13531"/>
                        <a:pt x="67532" y="19269"/>
                      </a:cubicBezTo>
                      <a:cubicBezTo>
                        <a:pt x="67532" y="22644"/>
                        <a:pt x="69893" y="26694"/>
                        <a:pt x="75625" y="26694"/>
                      </a:cubicBezTo>
                      <a:cubicBezTo>
                        <a:pt x="81357" y="26694"/>
                        <a:pt x="87426" y="21631"/>
                        <a:pt x="87426" y="13868"/>
                      </a:cubicBezTo>
                      <a:cubicBezTo>
                        <a:pt x="87426" y="6443"/>
                        <a:pt x="80682" y="30"/>
                        <a:pt x="69555" y="30"/>
                      </a:cubicBezTo>
                      <a:cubicBezTo>
                        <a:pt x="55731" y="30"/>
                        <a:pt x="46290" y="10493"/>
                        <a:pt x="42243" y="16569"/>
                      </a:cubicBezTo>
                      <a:cubicBezTo>
                        <a:pt x="40220" y="6780"/>
                        <a:pt x="32465" y="30"/>
                        <a:pt x="22349" y="30"/>
                      </a:cubicBezTo>
                      <a:cubicBezTo>
                        <a:pt x="12571" y="30"/>
                        <a:pt x="8525" y="8468"/>
                        <a:pt x="6502" y="12181"/>
                      </a:cubicBezTo>
                      <a:cubicBezTo>
                        <a:pt x="2793" y="19606"/>
                        <a:pt x="95" y="32432"/>
                        <a:pt x="95" y="33107"/>
                      </a:cubicBezTo>
                      <a:cubicBezTo>
                        <a:pt x="95" y="35469"/>
                        <a:pt x="2118" y="35469"/>
                        <a:pt x="2455" y="35469"/>
                      </a:cubicBezTo>
                      <a:cubicBezTo>
                        <a:pt x="4816" y="35469"/>
                        <a:pt x="4816" y="35132"/>
                        <a:pt x="6164" y="30407"/>
                      </a:cubicBezTo>
                      <a:cubicBezTo>
                        <a:pt x="9873" y="15219"/>
                        <a:pt x="14257" y="4755"/>
                        <a:pt x="22012" y="4755"/>
                      </a:cubicBezTo>
                      <a:cubicBezTo>
                        <a:pt x="25384" y="4755"/>
                        <a:pt x="28419" y="6443"/>
                        <a:pt x="28419" y="14543"/>
                      </a:cubicBezTo>
                      <a:cubicBezTo>
                        <a:pt x="28419" y="19269"/>
                        <a:pt x="27744" y="21631"/>
                        <a:pt x="25047" y="32769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F46F95E1-4AD6-9E99-4441-345AD60C95C7}"/>
                    </a:ext>
                  </a:extLst>
                </p:cNvPr>
                <p:cNvSpPr/>
                <p:nvPr/>
              </p:nvSpPr>
              <p:spPr>
                <a:xfrm>
                  <a:off x="8950295" y="3747544"/>
                  <a:ext cx="92311" cy="112658"/>
                </a:xfrm>
                <a:custGeom>
                  <a:avLst/>
                  <a:gdLst>
                    <a:gd name="connsiteX0" fmla="*/ 16640 w 112282"/>
                    <a:gd name="connsiteY0" fmla="*/ 121621 h 137031"/>
                    <a:gd name="connsiteX1" fmla="*/ 4838 w 112282"/>
                    <a:gd name="connsiteY1" fmla="*/ 130396 h 137031"/>
                    <a:gd name="connsiteX2" fmla="*/ 118 w 112282"/>
                    <a:gd name="connsiteY2" fmla="*/ 134447 h 137031"/>
                    <a:gd name="connsiteX3" fmla="*/ 2815 w 112282"/>
                    <a:gd name="connsiteY3" fmla="*/ 137147 h 137031"/>
                    <a:gd name="connsiteX4" fmla="*/ 20686 w 112282"/>
                    <a:gd name="connsiteY4" fmla="*/ 136472 h 137031"/>
                    <a:gd name="connsiteX5" fmla="*/ 42266 w 112282"/>
                    <a:gd name="connsiteY5" fmla="*/ 137147 h 137031"/>
                    <a:gd name="connsiteX6" fmla="*/ 45975 w 112282"/>
                    <a:gd name="connsiteY6" fmla="*/ 132759 h 137031"/>
                    <a:gd name="connsiteX7" fmla="*/ 40917 w 112282"/>
                    <a:gd name="connsiteY7" fmla="*/ 130396 h 137031"/>
                    <a:gd name="connsiteX8" fmla="*/ 30127 w 112282"/>
                    <a:gd name="connsiteY8" fmla="*/ 127021 h 137031"/>
                    <a:gd name="connsiteX9" fmla="*/ 40580 w 112282"/>
                    <a:gd name="connsiteY9" fmla="*/ 83819 h 137031"/>
                    <a:gd name="connsiteX10" fmla="*/ 60474 w 112282"/>
                    <a:gd name="connsiteY10" fmla="*/ 97657 h 137031"/>
                    <a:gd name="connsiteX11" fmla="*/ 112400 w 112282"/>
                    <a:gd name="connsiteY11" fmla="*/ 34542 h 137031"/>
                    <a:gd name="connsiteX12" fmla="*/ 83740 w 112282"/>
                    <a:gd name="connsiteY12" fmla="*/ 115 h 137031"/>
                    <a:gd name="connsiteX13" fmla="*/ 55416 w 112282"/>
                    <a:gd name="connsiteY13" fmla="*/ 16316 h 137031"/>
                    <a:gd name="connsiteX14" fmla="*/ 36197 w 112282"/>
                    <a:gd name="connsiteY14" fmla="*/ 115 h 137031"/>
                    <a:gd name="connsiteX15" fmla="*/ 20349 w 112282"/>
                    <a:gd name="connsiteY15" fmla="*/ 12266 h 137031"/>
                    <a:gd name="connsiteX16" fmla="*/ 13605 w 112282"/>
                    <a:gd name="connsiteY16" fmla="*/ 33192 h 137031"/>
                    <a:gd name="connsiteX17" fmla="*/ 15965 w 112282"/>
                    <a:gd name="connsiteY17" fmla="*/ 35554 h 137031"/>
                    <a:gd name="connsiteX18" fmla="*/ 19675 w 112282"/>
                    <a:gd name="connsiteY18" fmla="*/ 30491 h 137031"/>
                    <a:gd name="connsiteX19" fmla="*/ 35522 w 112282"/>
                    <a:gd name="connsiteY19" fmla="*/ 4840 h 137031"/>
                    <a:gd name="connsiteX20" fmla="*/ 42266 w 112282"/>
                    <a:gd name="connsiteY20" fmla="*/ 14628 h 137031"/>
                    <a:gd name="connsiteX21" fmla="*/ 40580 w 112282"/>
                    <a:gd name="connsiteY21" fmla="*/ 25766 h 137031"/>
                    <a:gd name="connsiteX22" fmla="*/ 54405 w 112282"/>
                    <a:gd name="connsiteY22" fmla="*/ 28129 h 137031"/>
                    <a:gd name="connsiteX23" fmla="*/ 65532 w 112282"/>
                    <a:gd name="connsiteY23" fmla="*/ 12941 h 137031"/>
                    <a:gd name="connsiteX24" fmla="*/ 83065 w 112282"/>
                    <a:gd name="connsiteY24" fmla="*/ 4840 h 137031"/>
                    <a:gd name="connsiteX25" fmla="*/ 96890 w 112282"/>
                    <a:gd name="connsiteY25" fmla="*/ 25091 h 137031"/>
                    <a:gd name="connsiteX26" fmla="*/ 85763 w 112282"/>
                    <a:gd name="connsiteY26" fmla="*/ 70656 h 137031"/>
                    <a:gd name="connsiteX27" fmla="*/ 60137 w 112282"/>
                    <a:gd name="connsiteY27" fmla="*/ 92932 h 137031"/>
                    <a:gd name="connsiteX28" fmla="*/ 43277 w 112282"/>
                    <a:gd name="connsiteY28" fmla="*/ 73694 h 137031"/>
                    <a:gd name="connsiteX29" fmla="*/ 43952 w 112282"/>
                    <a:gd name="connsiteY29" fmla="*/ 70318 h 13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282" h="137031">
                      <a:moveTo>
                        <a:pt x="16640" y="121621"/>
                      </a:moveTo>
                      <a:cubicBezTo>
                        <a:pt x="14954" y="129046"/>
                        <a:pt x="14280" y="130396"/>
                        <a:pt x="4838" y="130396"/>
                      </a:cubicBezTo>
                      <a:cubicBezTo>
                        <a:pt x="2478" y="130396"/>
                        <a:pt x="118" y="130396"/>
                        <a:pt x="118" y="134447"/>
                      </a:cubicBezTo>
                      <a:cubicBezTo>
                        <a:pt x="118" y="136134"/>
                        <a:pt x="1129" y="137147"/>
                        <a:pt x="2815" y="137147"/>
                      </a:cubicBezTo>
                      <a:cubicBezTo>
                        <a:pt x="8547" y="137147"/>
                        <a:pt x="14954" y="136472"/>
                        <a:pt x="20686" y="136472"/>
                      </a:cubicBezTo>
                      <a:cubicBezTo>
                        <a:pt x="28104" y="136472"/>
                        <a:pt x="35185" y="137147"/>
                        <a:pt x="42266" y="137147"/>
                      </a:cubicBezTo>
                      <a:cubicBezTo>
                        <a:pt x="43277" y="137147"/>
                        <a:pt x="45975" y="137147"/>
                        <a:pt x="45975" y="132759"/>
                      </a:cubicBezTo>
                      <a:cubicBezTo>
                        <a:pt x="45975" y="130396"/>
                        <a:pt x="43952" y="130396"/>
                        <a:pt x="40917" y="130396"/>
                      </a:cubicBezTo>
                      <a:cubicBezTo>
                        <a:pt x="30127" y="130396"/>
                        <a:pt x="30127" y="129046"/>
                        <a:pt x="30127" y="127021"/>
                      </a:cubicBezTo>
                      <a:cubicBezTo>
                        <a:pt x="30127" y="124321"/>
                        <a:pt x="39231" y="89219"/>
                        <a:pt x="40580" y="83819"/>
                      </a:cubicBezTo>
                      <a:cubicBezTo>
                        <a:pt x="43277" y="90232"/>
                        <a:pt x="49347" y="97657"/>
                        <a:pt x="60474" y="97657"/>
                      </a:cubicBezTo>
                      <a:cubicBezTo>
                        <a:pt x="85426" y="97657"/>
                        <a:pt x="112400" y="66268"/>
                        <a:pt x="112400" y="34542"/>
                      </a:cubicBezTo>
                      <a:cubicBezTo>
                        <a:pt x="112400" y="14291"/>
                        <a:pt x="99925" y="115"/>
                        <a:pt x="83740" y="115"/>
                      </a:cubicBezTo>
                      <a:cubicBezTo>
                        <a:pt x="72950" y="115"/>
                        <a:pt x="62497" y="7878"/>
                        <a:pt x="55416" y="16316"/>
                      </a:cubicBezTo>
                      <a:cubicBezTo>
                        <a:pt x="53393" y="4503"/>
                        <a:pt x="43952" y="115"/>
                        <a:pt x="36197" y="115"/>
                      </a:cubicBezTo>
                      <a:cubicBezTo>
                        <a:pt x="26081" y="115"/>
                        <a:pt x="22035" y="8553"/>
                        <a:pt x="20349" y="12266"/>
                      </a:cubicBezTo>
                      <a:cubicBezTo>
                        <a:pt x="16303" y="19691"/>
                        <a:pt x="13605" y="32517"/>
                        <a:pt x="13605" y="33192"/>
                      </a:cubicBezTo>
                      <a:cubicBezTo>
                        <a:pt x="13605" y="35554"/>
                        <a:pt x="15628" y="35554"/>
                        <a:pt x="15965" y="35554"/>
                      </a:cubicBezTo>
                      <a:cubicBezTo>
                        <a:pt x="18326" y="35554"/>
                        <a:pt x="18326" y="35217"/>
                        <a:pt x="19675" y="30491"/>
                      </a:cubicBezTo>
                      <a:cubicBezTo>
                        <a:pt x="23384" y="15303"/>
                        <a:pt x="27767" y="4840"/>
                        <a:pt x="35522" y="4840"/>
                      </a:cubicBezTo>
                      <a:cubicBezTo>
                        <a:pt x="39231" y="4840"/>
                        <a:pt x="42266" y="6528"/>
                        <a:pt x="42266" y="14628"/>
                      </a:cubicBezTo>
                      <a:cubicBezTo>
                        <a:pt x="42266" y="19691"/>
                        <a:pt x="41592" y="22054"/>
                        <a:pt x="40580" y="25766"/>
                      </a:cubicBezTo>
                      <a:close/>
                      <a:moveTo>
                        <a:pt x="54405" y="28129"/>
                      </a:moveTo>
                      <a:cubicBezTo>
                        <a:pt x="55753" y="22391"/>
                        <a:pt x="61823" y="16316"/>
                        <a:pt x="65532" y="12941"/>
                      </a:cubicBezTo>
                      <a:cubicBezTo>
                        <a:pt x="73287" y="6528"/>
                        <a:pt x="79356" y="4840"/>
                        <a:pt x="83065" y="4840"/>
                      </a:cubicBezTo>
                      <a:cubicBezTo>
                        <a:pt x="91495" y="4840"/>
                        <a:pt x="96890" y="12266"/>
                        <a:pt x="96890" y="25091"/>
                      </a:cubicBezTo>
                      <a:cubicBezTo>
                        <a:pt x="96890" y="37917"/>
                        <a:pt x="89809" y="62556"/>
                        <a:pt x="85763" y="70656"/>
                      </a:cubicBezTo>
                      <a:cubicBezTo>
                        <a:pt x="78345" y="85844"/>
                        <a:pt x="68229" y="92932"/>
                        <a:pt x="60137" y="92932"/>
                      </a:cubicBezTo>
                      <a:cubicBezTo>
                        <a:pt x="45975" y="92932"/>
                        <a:pt x="43277" y="75044"/>
                        <a:pt x="43277" y="73694"/>
                      </a:cubicBezTo>
                      <a:cubicBezTo>
                        <a:pt x="43277" y="73356"/>
                        <a:pt x="43277" y="73019"/>
                        <a:pt x="43952" y="70318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EBD0AF6-7FB1-8B02-E969-8F156775ACBB}"/>
                    </a:ext>
                  </a:extLst>
                </p:cNvPr>
                <p:cNvSpPr/>
                <p:nvPr/>
              </p:nvSpPr>
              <p:spPr>
                <a:xfrm flipV="1">
                  <a:off x="8515984" y="2458237"/>
                  <a:ext cx="606052" cy="1464555"/>
                </a:xfrm>
                <a:custGeom>
                  <a:avLst/>
                  <a:gdLst>
                    <a:gd name="connsiteX0" fmla="*/ 737299 w 737172"/>
                    <a:gd name="connsiteY0" fmla="*/ 38 h 1781411"/>
                    <a:gd name="connsiteX1" fmla="*/ 127 w 737172"/>
                    <a:gd name="connsiteY1" fmla="*/ 1781449 h 1781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7172" h="1781411">
                      <a:moveTo>
                        <a:pt x="737299" y="38"/>
                      </a:moveTo>
                      <a:lnTo>
                        <a:pt x="127" y="1781449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F65EE772-AD62-2297-C6C9-0ED459E1BC65}"/>
                    </a:ext>
                  </a:extLst>
                </p:cNvPr>
                <p:cNvSpPr/>
                <p:nvPr/>
              </p:nvSpPr>
              <p:spPr>
                <a:xfrm>
                  <a:off x="8497133" y="2412661"/>
                  <a:ext cx="39918" cy="58549"/>
                </a:xfrm>
                <a:custGeom>
                  <a:avLst/>
                  <a:gdLst>
                    <a:gd name="connsiteX0" fmla="*/ 0 w 48554"/>
                    <a:gd name="connsiteY0" fmla="*/ 0 h 71216"/>
                    <a:gd name="connsiteX1" fmla="*/ 2361 w 48554"/>
                    <a:gd name="connsiteY1" fmla="*/ 71216 h 71216"/>
                    <a:gd name="connsiteX2" fmla="*/ 48555 w 48554"/>
                    <a:gd name="connsiteY2" fmla="*/ 52061 h 71216"/>
                    <a:gd name="connsiteX3" fmla="*/ 0 w 48554"/>
                    <a:gd name="connsiteY3" fmla="*/ 0 h 71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54" h="71216">
                      <a:moveTo>
                        <a:pt x="0" y="0"/>
                      </a:moveTo>
                      <a:cubicBezTo>
                        <a:pt x="3710" y="17719"/>
                        <a:pt x="5479" y="48179"/>
                        <a:pt x="2361" y="71216"/>
                      </a:cubicBezTo>
                      <a:lnTo>
                        <a:pt x="48555" y="52061"/>
                      </a:lnTo>
                      <a:cubicBezTo>
                        <a:pt x="30177" y="37970"/>
                        <a:pt x="9862" y="15103"/>
                        <a:pt x="0" y="0"/>
                      </a:cubicBezTo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2CD7FB9A-10BE-A2F0-67BB-D54FFABD3B09}"/>
                    </a:ext>
                  </a:extLst>
                </p:cNvPr>
                <p:cNvSpPr/>
                <p:nvPr/>
              </p:nvSpPr>
              <p:spPr>
                <a:xfrm>
                  <a:off x="8686612" y="2830480"/>
                  <a:ext cx="58422" cy="40026"/>
                </a:xfrm>
                <a:custGeom>
                  <a:avLst/>
                  <a:gdLst>
                    <a:gd name="connsiteX0" fmla="*/ 0 w 71062"/>
                    <a:gd name="connsiteY0" fmla="*/ 48687 h 48686"/>
                    <a:gd name="connsiteX1" fmla="*/ 71063 w 71062"/>
                    <a:gd name="connsiteY1" fmla="*/ 46241 h 48686"/>
                    <a:gd name="connsiteX2" fmla="*/ 52007 w 71062"/>
                    <a:gd name="connsiteY2" fmla="*/ 0 h 48686"/>
                    <a:gd name="connsiteX3" fmla="*/ 0 w 71062"/>
                    <a:gd name="connsiteY3" fmla="*/ 48687 h 48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62" h="48686">
                      <a:moveTo>
                        <a:pt x="0" y="48687"/>
                      </a:moveTo>
                      <a:cubicBezTo>
                        <a:pt x="17695" y="44976"/>
                        <a:pt x="48123" y="43118"/>
                        <a:pt x="71063" y="46241"/>
                      </a:cubicBezTo>
                      <a:lnTo>
                        <a:pt x="52007" y="0"/>
                      </a:lnTo>
                      <a:cubicBezTo>
                        <a:pt x="37916" y="18480"/>
                        <a:pt x="15084" y="38815"/>
                        <a:pt x="0" y="48687"/>
                      </a:cubicBezTo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55616D0A-ACC6-1361-CAE9-52FF84DFAD01}"/>
                    </a:ext>
                  </a:extLst>
                </p:cNvPr>
                <p:cNvSpPr/>
                <p:nvPr/>
              </p:nvSpPr>
              <p:spPr>
                <a:xfrm>
                  <a:off x="8781474" y="2798347"/>
                  <a:ext cx="83440" cy="116542"/>
                </a:xfrm>
                <a:custGeom>
                  <a:avLst/>
                  <a:gdLst>
                    <a:gd name="connsiteX0" fmla="*/ 782 w 101492"/>
                    <a:gd name="connsiteY0" fmla="*/ 132368 h 141756"/>
                    <a:gd name="connsiteX1" fmla="*/ 108 w 101492"/>
                    <a:gd name="connsiteY1" fmla="*/ 136081 h 141756"/>
                    <a:gd name="connsiteX2" fmla="*/ 6177 w 101492"/>
                    <a:gd name="connsiteY2" fmla="*/ 141818 h 141756"/>
                    <a:gd name="connsiteX3" fmla="*/ 13595 w 101492"/>
                    <a:gd name="connsiteY3" fmla="*/ 137093 h 141756"/>
                    <a:gd name="connsiteX4" fmla="*/ 27420 w 101492"/>
                    <a:gd name="connsiteY4" fmla="*/ 83091 h 141756"/>
                    <a:gd name="connsiteX5" fmla="*/ 48662 w 101492"/>
                    <a:gd name="connsiteY5" fmla="*/ 97604 h 141756"/>
                    <a:gd name="connsiteX6" fmla="*/ 101600 w 101492"/>
                    <a:gd name="connsiteY6" fmla="*/ 35163 h 141756"/>
                    <a:gd name="connsiteX7" fmla="*/ 71928 w 101492"/>
                    <a:gd name="connsiteY7" fmla="*/ 62 h 141756"/>
                    <a:gd name="connsiteX8" fmla="*/ 22025 w 101492"/>
                    <a:gd name="connsiteY8" fmla="*/ 47989 h 141756"/>
                    <a:gd name="connsiteX9" fmla="*/ 48662 w 101492"/>
                    <a:gd name="connsiteY9" fmla="*/ 92879 h 141756"/>
                    <a:gd name="connsiteX10" fmla="*/ 30117 w 101492"/>
                    <a:gd name="connsiteY10" fmla="*/ 73640 h 141756"/>
                    <a:gd name="connsiteX11" fmla="*/ 31803 w 101492"/>
                    <a:gd name="connsiteY11" fmla="*/ 65877 h 141756"/>
                    <a:gd name="connsiteX12" fmla="*/ 44616 w 101492"/>
                    <a:gd name="connsiteY12" fmla="*/ 25375 h 141756"/>
                    <a:gd name="connsiteX13" fmla="*/ 71254 w 101492"/>
                    <a:gd name="connsiteY13" fmla="*/ 4787 h 141756"/>
                    <a:gd name="connsiteX14" fmla="*/ 86090 w 101492"/>
                    <a:gd name="connsiteY14" fmla="*/ 26050 h 141756"/>
                    <a:gd name="connsiteX15" fmla="*/ 74289 w 101492"/>
                    <a:gd name="connsiteY15" fmla="*/ 72290 h 141756"/>
                    <a:gd name="connsiteX16" fmla="*/ 48662 w 101492"/>
                    <a:gd name="connsiteY16" fmla="*/ 92879 h 14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1492" h="141756">
                      <a:moveTo>
                        <a:pt x="782" y="132368"/>
                      </a:moveTo>
                      <a:cubicBezTo>
                        <a:pt x="108" y="135068"/>
                        <a:pt x="108" y="135406"/>
                        <a:pt x="108" y="136081"/>
                      </a:cubicBezTo>
                      <a:cubicBezTo>
                        <a:pt x="108" y="139118"/>
                        <a:pt x="2468" y="141818"/>
                        <a:pt x="6177" y="141818"/>
                      </a:cubicBezTo>
                      <a:cubicBezTo>
                        <a:pt x="10560" y="141818"/>
                        <a:pt x="13258" y="137768"/>
                        <a:pt x="13595" y="137093"/>
                      </a:cubicBezTo>
                      <a:cubicBezTo>
                        <a:pt x="14944" y="135406"/>
                        <a:pt x="21688" y="106379"/>
                        <a:pt x="27420" y="83091"/>
                      </a:cubicBezTo>
                      <a:cubicBezTo>
                        <a:pt x="31803" y="91866"/>
                        <a:pt x="38547" y="97604"/>
                        <a:pt x="48662" y="97604"/>
                      </a:cubicBezTo>
                      <a:cubicBezTo>
                        <a:pt x="73951" y="97604"/>
                        <a:pt x="101600" y="67227"/>
                        <a:pt x="101600" y="35163"/>
                      </a:cubicBezTo>
                      <a:cubicBezTo>
                        <a:pt x="101600" y="12212"/>
                        <a:pt x="87439" y="62"/>
                        <a:pt x="71928" y="62"/>
                      </a:cubicBezTo>
                      <a:cubicBezTo>
                        <a:pt x="51023" y="62"/>
                        <a:pt x="28431" y="21663"/>
                        <a:pt x="22025" y="47989"/>
                      </a:cubicBezTo>
                      <a:close/>
                      <a:moveTo>
                        <a:pt x="48662" y="92879"/>
                      </a:moveTo>
                      <a:cubicBezTo>
                        <a:pt x="33489" y="92879"/>
                        <a:pt x="30117" y="75665"/>
                        <a:pt x="30117" y="73640"/>
                      </a:cubicBezTo>
                      <a:cubicBezTo>
                        <a:pt x="30117" y="72965"/>
                        <a:pt x="31129" y="68577"/>
                        <a:pt x="31803" y="65877"/>
                      </a:cubicBezTo>
                      <a:cubicBezTo>
                        <a:pt x="37873" y="41576"/>
                        <a:pt x="39895" y="33813"/>
                        <a:pt x="44616" y="25375"/>
                      </a:cubicBezTo>
                      <a:cubicBezTo>
                        <a:pt x="54057" y="9512"/>
                        <a:pt x="64847" y="4787"/>
                        <a:pt x="71254" y="4787"/>
                      </a:cubicBezTo>
                      <a:cubicBezTo>
                        <a:pt x="79346" y="4787"/>
                        <a:pt x="86090" y="11200"/>
                        <a:pt x="86090" y="26050"/>
                      </a:cubicBezTo>
                      <a:cubicBezTo>
                        <a:pt x="86090" y="37863"/>
                        <a:pt x="80021" y="61827"/>
                        <a:pt x="74289" y="72290"/>
                      </a:cubicBezTo>
                      <a:cubicBezTo>
                        <a:pt x="67208" y="86128"/>
                        <a:pt x="56755" y="92879"/>
                        <a:pt x="48662" y="92879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A59243D-3AD9-7393-B1FA-C50C17322601}"/>
                    </a:ext>
                  </a:extLst>
                </p:cNvPr>
                <p:cNvSpPr/>
                <p:nvPr/>
              </p:nvSpPr>
              <p:spPr>
                <a:xfrm>
                  <a:off x="9768780" y="2809542"/>
                  <a:ext cx="92866" cy="159275"/>
                </a:xfrm>
                <a:custGeom>
                  <a:avLst/>
                  <a:gdLst>
                    <a:gd name="connsiteX0" fmla="*/ 83785 w 112957"/>
                    <a:gd name="connsiteY0" fmla="*/ 5465 h 193734"/>
                    <a:gd name="connsiteX1" fmla="*/ 84459 w 112957"/>
                    <a:gd name="connsiteY1" fmla="*/ 2427 h 193734"/>
                    <a:gd name="connsiteX2" fmla="*/ 81762 w 112957"/>
                    <a:gd name="connsiteY2" fmla="*/ 65 h 193734"/>
                    <a:gd name="connsiteX3" fmla="*/ 78390 w 112957"/>
                    <a:gd name="connsiteY3" fmla="*/ 4453 h 193734"/>
                    <a:gd name="connsiteX4" fmla="*/ 65914 w 112957"/>
                    <a:gd name="connsiteY4" fmla="*/ 54067 h 193734"/>
                    <a:gd name="connsiteX5" fmla="*/ 163 w 112957"/>
                    <a:gd name="connsiteY5" fmla="*/ 113133 h 193734"/>
                    <a:gd name="connsiteX6" fmla="*/ 41637 w 112957"/>
                    <a:gd name="connsiteY6" fmla="*/ 152285 h 193734"/>
                    <a:gd name="connsiteX7" fmla="*/ 36579 w 112957"/>
                    <a:gd name="connsiteY7" fmla="*/ 172536 h 193734"/>
                    <a:gd name="connsiteX8" fmla="*/ 31858 w 112957"/>
                    <a:gd name="connsiteY8" fmla="*/ 191437 h 193734"/>
                    <a:gd name="connsiteX9" fmla="*/ 34556 w 112957"/>
                    <a:gd name="connsiteY9" fmla="*/ 193799 h 193734"/>
                    <a:gd name="connsiteX10" fmla="*/ 36579 w 112957"/>
                    <a:gd name="connsiteY10" fmla="*/ 192787 h 193734"/>
                    <a:gd name="connsiteX11" fmla="*/ 38939 w 112957"/>
                    <a:gd name="connsiteY11" fmla="*/ 184349 h 193734"/>
                    <a:gd name="connsiteX12" fmla="*/ 47032 w 112957"/>
                    <a:gd name="connsiteY12" fmla="*/ 152285 h 193734"/>
                    <a:gd name="connsiteX13" fmla="*/ 113120 w 112957"/>
                    <a:gd name="connsiteY13" fmla="*/ 93219 h 193734"/>
                    <a:gd name="connsiteX14" fmla="*/ 71647 w 112957"/>
                    <a:gd name="connsiteY14" fmla="*/ 54067 h 193734"/>
                    <a:gd name="connsiteX15" fmla="*/ 42648 w 112957"/>
                    <a:gd name="connsiteY15" fmla="*/ 147559 h 193734"/>
                    <a:gd name="connsiteX16" fmla="*/ 14325 w 112957"/>
                    <a:gd name="connsiteY16" fmla="*/ 117858 h 193734"/>
                    <a:gd name="connsiteX17" fmla="*/ 64903 w 112957"/>
                    <a:gd name="connsiteY17" fmla="*/ 58793 h 193734"/>
                    <a:gd name="connsiteX18" fmla="*/ 70298 w 112957"/>
                    <a:gd name="connsiteY18" fmla="*/ 58793 h 193734"/>
                    <a:gd name="connsiteX19" fmla="*/ 98958 w 112957"/>
                    <a:gd name="connsiteY19" fmla="*/ 88494 h 193734"/>
                    <a:gd name="connsiteX20" fmla="*/ 48381 w 112957"/>
                    <a:gd name="connsiteY20" fmla="*/ 147559 h 193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957" h="193734">
                      <a:moveTo>
                        <a:pt x="83785" y="5465"/>
                      </a:moveTo>
                      <a:cubicBezTo>
                        <a:pt x="83785" y="4790"/>
                        <a:pt x="84459" y="2427"/>
                        <a:pt x="84459" y="2427"/>
                      </a:cubicBezTo>
                      <a:cubicBezTo>
                        <a:pt x="84459" y="2090"/>
                        <a:pt x="84459" y="65"/>
                        <a:pt x="81762" y="65"/>
                      </a:cubicBezTo>
                      <a:cubicBezTo>
                        <a:pt x="79739" y="65"/>
                        <a:pt x="79402" y="740"/>
                        <a:pt x="78390" y="4453"/>
                      </a:cubicBezTo>
                      <a:lnTo>
                        <a:pt x="65914" y="54067"/>
                      </a:lnTo>
                      <a:cubicBezTo>
                        <a:pt x="31858" y="55417"/>
                        <a:pt x="163" y="83769"/>
                        <a:pt x="163" y="113133"/>
                      </a:cubicBezTo>
                      <a:cubicBezTo>
                        <a:pt x="163" y="133721"/>
                        <a:pt x="15336" y="150597"/>
                        <a:pt x="41637" y="152285"/>
                      </a:cubicBezTo>
                      <a:cubicBezTo>
                        <a:pt x="39951" y="158697"/>
                        <a:pt x="38265" y="165785"/>
                        <a:pt x="36579" y="172536"/>
                      </a:cubicBezTo>
                      <a:cubicBezTo>
                        <a:pt x="33882" y="182661"/>
                        <a:pt x="31858" y="190762"/>
                        <a:pt x="31858" y="191437"/>
                      </a:cubicBezTo>
                      <a:cubicBezTo>
                        <a:pt x="31858" y="193462"/>
                        <a:pt x="33544" y="193799"/>
                        <a:pt x="34556" y="193799"/>
                      </a:cubicBezTo>
                      <a:cubicBezTo>
                        <a:pt x="35568" y="193799"/>
                        <a:pt x="35905" y="193462"/>
                        <a:pt x="36579" y="192787"/>
                      </a:cubicBezTo>
                      <a:cubicBezTo>
                        <a:pt x="36916" y="192449"/>
                        <a:pt x="38265" y="187386"/>
                        <a:pt x="38939" y="184349"/>
                      </a:cubicBezTo>
                      <a:lnTo>
                        <a:pt x="47032" y="152285"/>
                      </a:lnTo>
                      <a:cubicBezTo>
                        <a:pt x="81762" y="150935"/>
                        <a:pt x="113120" y="121908"/>
                        <a:pt x="113120" y="93219"/>
                      </a:cubicBezTo>
                      <a:cubicBezTo>
                        <a:pt x="113120" y="76006"/>
                        <a:pt x="101656" y="56430"/>
                        <a:pt x="71647" y="54067"/>
                      </a:cubicBezTo>
                      <a:close/>
                      <a:moveTo>
                        <a:pt x="42648" y="147559"/>
                      </a:moveTo>
                      <a:cubicBezTo>
                        <a:pt x="29836" y="146884"/>
                        <a:pt x="14325" y="139122"/>
                        <a:pt x="14325" y="117858"/>
                      </a:cubicBezTo>
                      <a:cubicBezTo>
                        <a:pt x="14325" y="91869"/>
                        <a:pt x="32870" y="61830"/>
                        <a:pt x="64903" y="58793"/>
                      </a:cubicBezTo>
                      <a:close/>
                      <a:moveTo>
                        <a:pt x="70298" y="58793"/>
                      </a:moveTo>
                      <a:cubicBezTo>
                        <a:pt x="86820" y="59805"/>
                        <a:pt x="98958" y="69593"/>
                        <a:pt x="98958" y="88494"/>
                      </a:cubicBezTo>
                      <a:cubicBezTo>
                        <a:pt x="98958" y="114145"/>
                        <a:pt x="80413" y="144859"/>
                        <a:pt x="48381" y="147559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3C974E2-3C86-FB0B-1294-9BDE3E57DB10}"/>
                  </a:ext>
                </a:extLst>
              </p:cNvPr>
              <p:cNvSpPr/>
              <p:nvPr/>
            </p:nvSpPr>
            <p:spPr>
              <a:xfrm>
                <a:off x="8479461" y="2394902"/>
                <a:ext cx="35344" cy="35379"/>
              </a:xfrm>
              <a:custGeom>
                <a:avLst/>
                <a:gdLst>
                  <a:gd name="connsiteX0" fmla="*/ 42992 w 42991"/>
                  <a:gd name="connsiteY0" fmla="*/ 21517 h 43033"/>
                  <a:gd name="connsiteX1" fmla="*/ 21496 w 42991"/>
                  <a:gd name="connsiteY1" fmla="*/ 0 h 43033"/>
                  <a:gd name="connsiteX2" fmla="*/ 0 w 42991"/>
                  <a:gd name="connsiteY2" fmla="*/ 21517 h 43033"/>
                  <a:gd name="connsiteX3" fmla="*/ 21496 w 42991"/>
                  <a:gd name="connsiteY3" fmla="*/ 43034 h 43033"/>
                  <a:gd name="connsiteX4" fmla="*/ 42992 w 42991"/>
                  <a:gd name="connsiteY4" fmla="*/ 21517 h 4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1" h="43033">
                    <a:moveTo>
                      <a:pt x="42992" y="21517"/>
                    </a:moveTo>
                    <a:cubicBezTo>
                      <a:pt x="42992" y="9619"/>
                      <a:pt x="33298" y="0"/>
                      <a:pt x="21496" y="0"/>
                    </a:cubicBezTo>
                    <a:cubicBezTo>
                      <a:pt x="9610" y="0"/>
                      <a:pt x="0" y="9619"/>
                      <a:pt x="0" y="21517"/>
                    </a:cubicBezTo>
                    <a:cubicBezTo>
                      <a:pt x="0" y="33415"/>
                      <a:pt x="9610" y="43034"/>
                      <a:pt x="21496" y="43034"/>
                    </a:cubicBezTo>
                    <a:cubicBezTo>
                      <a:pt x="33298" y="43034"/>
                      <a:pt x="42992" y="33415"/>
                      <a:pt x="42992" y="2151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alpha val="6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B08A51F-C44A-84DA-2032-E31395CCD423}"/>
                </a:ext>
              </a:extLst>
            </p:cNvPr>
            <p:cNvSpPr/>
            <p:nvPr/>
          </p:nvSpPr>
          <p:spPr>
            <a:xfrm flipV="1">
              <a:off x="7925316" y="2605719"/>
              <a:ext cx="2512502" cy="1317071"/>
            </a:xfrm>
            <a:custGeom>
              <a:avLst/>
              <a:gdLst>
                <a:gd name="connsiteX0" fmla="*/ 3056210 w 3056082"/>
                <a:gd name="connsiteY0" fmla="*/ 46 h 1602020"/>
                <a:gd name="connsiteX1" fmla="*/ 1455758 w 3056082"/>
                <a:gd name="connsiteY1" fmla="*/ 1602067 h 1602020"/>
                <a:gd name="connsiteX2" fmla="*/ 127 w 3056082"/>
                <a:gd name="connsiteY2" fmla="*/ 668498 h 160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6082" h="1602020">
                  <a:moveTo>
                    <a:pt x="3056210" y="46"/>
                  </a:moveTo>
                  <a:cubicBezTo>
                    <a:pt x="3056210" y="884845"/>
                    <a:pt x="2339691" y="1602067"/>
                    <a:pt x="1455758" y="1602067"/>
                  </a:cubicBezTo>
                  <a:cubicBezTo>
                    <a:pt x="808447" y="1602067"/>
                    <a:pt x="224862" y="1211646"/>
                    <a:pt x="127" y="668498"/>
                  </a:cubicBezTo>
                </a:path>
              </a:pathLst>
            </a:custGeom>
            <a:noFill/>
            <a:ln w="12700" cap="flat">
              <a:solidFill>
                <a:schemeClr val="tx1">
                  <a:lumMod val="85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2368831-71DD-8F9E-B1E1-757567E9C559}"/>
                </a:ext>
              </a:extLst>
            </p:cNvPr>
            <p:cNvSpPr/>
            <p:nvPr/>
          </p:nvSpPr>
          <p:spPr>
            <a:xfrm>
              <a:off x="9389183" y="2464913"/>
              <a:ext cx="92866" cy="159275"/>
            </a:xfrm>
            <a:custGeom>
              <a:avLst/>
              <a:gdLst>
                <a:gd name="connsiteX0" fmla="*/ 83764 w 112957"/>
                <a:gd name="connsiteY0" fmla="*/ 5446 h 193734"/>
                <a:gd name="connsiteX1" fmla="*/ 84438 w 112957"/>
                <a:gd name="connsiteY1" fmla="*/ 2408 h 193734"/>
                <a:gd name="connsiteX2" fmla="*/ 81741 w 112957"/>
                <a:gd name="connsiteY2" fmla="*/ 45 h 193734"/>
                <a:gd name="connsiteX3" fmla="*/ 78369 w 112957"/>
                <a:gd name="connsiteY3" fmla="*/ 4433 h 193734"/>
                <a:gd name="connsiteX4" fmla="*/ 65893 w 112957"/>
                <a:gd name="connsiteY4" fmla="*/ 54048 h 193734"/>
                <a:gd name="connsiteX5" fmla="*/ 142 w 112957"/>
                <a:gd name="connsiteY5" fmla="*/ 113113 h 193734"/>
                <a:gd name="connsiteX6" fmla="*/ 41616 w 112957"/>
                <a:gd name="connsiteY6" fmla="*/ 152265 h 193734"/>
                <a:gd name="connsiteX7" fmla="*/ 36558 w 112957"/>
                <a:gd name="connsiteY7" fmla="*/ 172516 h 193734"/>
                <a:gd name="connsiteX8" fmla="*/ 31837 w 112957"/>
                <a:gd name="connsiteY8" fmla="*/ 191417 h 193734"/>
                <a:gd name="connsiteX9" fmla="*/ 34535 w 112957"/>
                <a:gd name="connsiteY9" fmla="*/ 193780 h 193734"/>
                <a:gd name="connsiteX10" fmla="*/ 36558 w 112957"/>
                <a:gd name="connsiteY10" fmla="*/ 192767 h 193734"/>
                <a:gd name="connsiteX11" fmla="*/ 38918 w 112957"/>
                <a:gd name="connsiteY11" fmla="*/ 184329 h 193734"/>
                <a:gd name="connsiteX12" fmla="*/ 47010 w 112957"/>
                <a:gd name="connsiteY12" fmla="*/ 152265 h 193734"/>
                <a:gd name="connsiteX13" fmla="*/ 113099 w 112957"/>
                <a:gd name="connsiteY13" fmla="*/ 93200 h 193734"/>
                <a:gd name="connsiteX14" fmla="*/ 71625 w 112957"/>
                <a:gd name="connsiteY14" fmla="*/ 54048 h 193734"/>
                <a:gd name="connsiteX15" fmla="*/ 42627 w 112957"/>
                <a:gd name="connsiteY15" fmla="*/ 147540 h 193734"/>
                <a:gd name="connsiteX16" fmla="*/ 14303 w 112957"/>
                <a:gd name="connsiteY16" fmla="*/ 117839 h 193734"/>
                <a:gd name="connsiteX17" fmla="*/ 64881 w 112957"/>
                <a:gd name="connsiteY17" fmla="*/ 58773 h 193734"/>
                <a:gd name="connsiteX18" fmla="*/ 70276 w 112957"/>
                <a:gd name="connsiteY18" fmla="*/ 58773 h 193734"/>
                <a:gd name="connsiteX19" fmla="*/ 98937 w 112957"/>
                <a:gd name="connsiteY19" fmla="*/ 88475 h 193734"/>
                <a:gd name="connsiteX20" fmla="*/ 48359 w 112957"/>
                <a:gd name="connsiteY20" fmla="*/ 147540 h 19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57" h="193734">
                  <a:moveTo>
                    <a:pt x="83764" y="5446"/>
                  </a:moveTo>
                  <a:cubicBezTo>
                    <a:pt x="83764" y="4771"/>
                    <a:pt x="84438" y="2408"/>
                    <a:pt x="84438" y="2408"/>
                  </a:cubicBezTo>
                  <a:cubicBezTo>
                    <a:pt x="84438" y="2071"/>
                    <a:pt x="84438" y="45"/>
                    <a:pt x="81741" y="45"/>
                  </a:cubicBezTo>
                  <a:cubicBezTo>
                    <a:pt x="79718" y="45"/>
                    <a:pt x="79380" y="721"/>
                    <a:pt x="78369" y="4433"/>
                  </a:cubicBezTo>
                  <a:lnTo>
                    <a:pt x="65893" y="54048"/>
                  </a:lnTo>
                  <a:cubicBezTo>
                    <a:pt x="31837" y="55398"/>
                    <a:pt x="142" y="83749"/>
                    <a:pt x="142" y="113113"/>
                  </a:cubicBezTo>
                  <a:cubicBezTo>
                    <a:pt x="142" y="133702"/>
                    <a:pt x="15315" y="150578"/>
                    <a:pt x="41616" y="152265"/>
                  </a:cubicBezTo>
                  <a:cubicBezTo>
                    <a:pt x="39929" y="158678"/>
                    <a:pt x="38244" y="165766"/>
                    <a:pt x="36558" y="172516"/>
                  </a:cubicBezTo>
                  <a:cubicBezTo>
                    <a:pt x="33860" y="182642"/>
                    <a:pt x="31837" y="190742"/>
                    <a:pt x="31837" y="191417"/>
                  </a:cubicBezTo>
                  <a:cubicBezTo>
                    <a:pt x="31837" y="193442"/>
                    <a:pt x="33523" y="193780"/>
                    <a:pt x="34535" y="193780"/>
                  </a:cubicBezTo>
                  <a:cubicBezTo>
                    <a:pt x="35546" y="193780"/>
                    <a:pt x="35883" y="193442"/>
                    <a:pt x="36558" y="192767"/>
                  </a:cubicBezTo>
                  <a:cubicBezTo>
                    <a:pt x="36895" y="192430"/>
                    <a:pt x="38244" y="187367"/>
                    <a:pt x="38918" y="184329"/>
                  </a:cubicBezTo>
                  <a:lnTo>
                    <a:pt x="47010" y="152265"/>
                  </a:lnTo>
                  <a:cubicBezTo>
                    <a:pt x="81741" y="150915"/>
                    <a:pt x="113099" y="121889"/>
                    <a:pt x="113099" y="93200"/>
                  </a:cubicBezTo>
                  <a:cubicBezTo>
                    <a:pt x="113099" y="75987"/>
                    <a:pt x="101635" y="56411"/>
                    <a:pt x="71625" y="54048"/>
                  </a:cubicBezTo>
                  <a:close/>
                  <a:moveTo>
                    <a:pt x="42627" y="147540"/>
                  </a:moveTo>
                  <a:cubicBezTo>
                    <a:pt x="29814" y="146865"/>
                    <a:pt x="14303" y="139102"/>
                    <a:pt x="14303" y="117839"/>
                  </a:cubicBezTo>
                  <a:cubicBezTo>
                    <a:pt x="14303" y="91850"/>
                    <a:pt x="32849" y="61811"/>
                    <a:pt x="64881" y="58773"/>
                  </a:cubicBezTo>
                  <a:close/>
                  <a:moveTo>
                    <a:pt x="70276" y="58773"/>
                  </a:moveTo>
                  <a:cubicBezTo>
                    <a:pt x="86798" y="59786"/>
                    <a:pt x="98937" y="69574"/>
                    <a:pt x="98937" y="88475"/>
                  </a:cubicBezTo>
                  <a:cubicBezTo>
                    <a:pt x="98937" y="114126"/>
                    <a:pt x="80392" y="144840"/>
                    <a:pt x="48359" y="147540"/>
                  </a:cubicBezTo>
                  <a:close/>
                </a:path>
              </a:pathLst>
            </a:custGeom>
            <a:solidFill>
              <a:schemeClr val="tx1">
                <a:lumMod val="85000"/>
                <a:alpha val="40000"/>
              </a:schemeClr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9639658"/>
      </p:ext>
    </p:extLst>
  </p:cSld>
  <p:clrMapOvr>
    <a:masterClrMapping/>
  </p:clrMapOvr>
  <p:transition spd="slow" advTm="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03A850-242B-3F89-81E2-8DDCB6054F95}"/>
              </a:ext>
            </a:extLst>
          </p:cNvPr>
          <p:cNvSpPr/>
          <p:nvPr/>
        </p:nvSpPr>
        <p:spPr>
          <a:xfrm>
            <a:off x="1509184" y="5232299"/>
            <a:ext cx="3374315" cy="27538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3A3C21B-A2AA-B7A4-EB5F-CA887532CC61}"/>
              </a:ext>
            </a:extLst>
          </p:cNvPr>
          <p:cNvGrpSpPr/>
          <p:nvPr/>
        </p:nvGrpSpPr>
        <p:grpSpPr>
          <a:xfrm>
            <a:off x="6992601" y="1785180"/>
            <a:ext cx="4265308" cy="4269509"/>
            <a:chOff x="6992601" y="1785180"/>
            <a:chExt cx="4265308" cy="426950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DBF7070-C4D6-1E61-FB33-80D74F01B8D1}"/>
                </a:ext>
              </a:extLst>
            </p:cNvPr>
            <p:cNvGrpSpPr/>
            <p:nvPr/>
          </p:nvGrpSpPr>
          <p:grpSpPr>
            <a:xfrm>
              <a:off x="6992601" y="1785180"/>
              <a:ext cx="4265308" cy="4269509"/>
              <a:chOff x="6187499" y="698788"/>
              <a:chExt cx="5190544" cy="5195656"/>
            </a:xfrm>
          </p:grpSpPr>
          <p:grpSp>
            <p:nvGrpSpPr>
              <p:cNvPr id="49" name="Graphic 95">
                <a:extLst>
                  <a:ext uri="{FF2B5EF4-FFF2-40B4-BE49-F238E27FC236}">
                    <a16:creationId xmlns:a16="http://schemas.microsoft.com/office/drawing/2014/main" id="{53089F83-486D-2F50-EBF8-56B311511D95}"/>
                  </a:ext>
                </a:extLst>
              </p:cNvPr>
              <p:cNvGrpSpPr/>
              <p:nvPr/>
            </p:nvGrpSpPr>
            <p:grpSpPr>
              <a:xfrm>
                <a:off x="6187499" y="698788"/>
                <a:ext cx="5190544" cy="5195656"/>
                <a:chOff x="6590513" y="701619"/>
                <a:chExt cx="5190544" cy="5195656"/>
              </a:xfrm>
              <a:noFill/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988B22FB-0B9B-B5D5-151C-65FF66B3AA3D}"/>
                    </a:ext>
                  </a:extLst>
                </p:cNvPr>
                <p:cNvSpPr/>
                <p:nvPr/>
              </p:nvSpPr>
              <p:spPr>
                <a:xfrm flipV="1">
                  <a:off x="6590513" y="701619"/>
                  <a:ext cx="5190544" cy="5195656"/>
                </a:xfrm>
                <a:custGeom>
                  <a:avLst/>
                  <a:gdLst>
                    <a:gd name="connsiteX0" fmla="*/ 5190672 w 5190544"/>
                    <a:gd name="connsiteY0" fmla="*/ 2597993 h 5195656"/>
                    <a:gd name="connsiteX1" fmla="*/ 2595446 w 5190544"/>
                    <a:gd name="connsiteY1" fmla="*/ 5195777 h 5195656"/>
                    <a:gd name="connsiteX2" fmla="*/ 127 w 5190544"/>
                    <a:gd name="connsiteY2" fmla="*/ 2597993 h 5195656"/>
                    <a:gd name="connsiteX3" fmla="*/ 2595446 w 5190544"/>
                    <a:gd name="connsiteY3" fmla="*/ 120 h 5195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90544" h="5195656">
                      <a:moveTo>
                        <a:pt x="5190672" y="2597993"/>
                      </a:moveTo>
                      <a:lnTo>
                        <a:pt x="2595446" y="5195777"/>
                      </a:lnTo>
                      <a:lnTo>
                        <a:pt x="127" y="2597993"/>
                      </a:lnTo>
                      <a:lnTo>
                        <a:pt x="2595446" y="120"/>
                      </a:lnTo>
                      <a:close/>
                    </a:path>
                  </a:pathLst>
                </a:custGeom>
                <a:noFill/>
                <a:ln w="8586" cap="flat">
                  <a:solidFill>
                    <a:schemeClr val="tx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F37AD6A3-C489-8161-7FB5-04F6BE5F9534}"/>
                    </a:ext>
                  </a:extLst>
                </p:cNvPr>
                <p:cNvSpPr/>
                <p:nvPr/>
              </p:nvSpPr>
              <p:spPr>
                <a:xfrm flipV="1">
                  <a:off x="6590513" y="701619"/>
                  <a:ext cx="5190544" cy="5195656"/>
                </a:xfrm>
                <a:custGeom>
                  <a:avLst/>
                  <a:gdLst>
                    <a:gd name="connsiteX0" fmla="*/ 5190672 w 5190544"/>
                    <a:gd name="connsiteY0" fmla="*/ 2597993 h 5195656"/>
                    <a:gd name="connsiteX1" fmla="*/ 2595446 w 5190544"/>
                    <a:gd name="connsiteY1" fmla="*/ 5195777 h 5195656"/>
                    <a:gd name="connsiteX2" fmla="*/ 127 w 5190544"/>
                    <a:gd name="connsiteY2" fmla="*/ 2597993 h 5195656"/>
                    <a:gd name="connsiteX3" fmla="*/ 2595446 w 5190544"/>
                    <a:gd name="connsiteY3" fmla="*/ 120 h 5195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90544" h="5195656">
                      <a:moveTo>
                        <a:pt x="5190672" y="2597993"/>
                      </a:moveTo>
                      <a:lnTo>
                        <a:pt x="2595446" y="5195777"/>
                      </a:lnTo>
                      <a:lnTo>
                        <a:pt x="127" y="2597993"/>
                      </a:lnTo>
                      <a:lnTo>
                        <a:pt x="2595446" y="120"/>
                      </a:lnTo>
                      <a:close/>
                    </a:path>
                  </a:pathLst>
                </a:custGeom>
                <a:noFill/>
                <a:ln w="8586" cap="flat">
                  <a:solidFill>
                    <a:schemeClr val="tx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2681614-0DD7-DA00-174B-F086CA1E79EA}"/>
                  </a:ext>
                </a:extLst>
              </p:cNvPr>
              <p:cNvSpPr/>
              <p:nvPr/>
            </p:nvSpPr>
            <p:spPr>
              <a:xfrm flipV="1">
                <a:off x="6947601" y="1459640"/>
                <a:ext cx="3670349" cy="3673949"/>
              </a:xfrm>
              <a:custGeom>
                <a:avLst/>
                <a:gdLst>
                  <a:gd name="connsiteX0" fmla="*/ 3670477 w 3670349"/>
                  <a:gd name="connsiteY0" fmla="*/ 120 h 3673949"/>
                  <a:gd name="connsiteX1" fmla="*/ 3670477 w 3670349"/>
                  <a:gd name="connsiteY1" fmla="*/ 3674070 h 3673949"/>
                  <a:gd name="connsiteX2" fmla="*/ 127 w 3670349"/>
                  <a:gd name="connsiteY2" fmla="*/ 3674070 h 3673949"/>
                  <a:gd name="connsiteX3" fmla="*/ 127 w 3670349"/>
                  <a:gd name="connsiteY3" fmla="*/ 120 h 367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0349" h="3673949">
                    <a:moveTo>
                      <a:pt x="3670477" y="120"/>
                    </a:moveTo>
                    <a:lnTo>
                      <a:pt x="3670477" y="3674070"/>
                    </a:lnTo>
                    <a:lnTo>
                      <a:pt x="127" y="3674070"/>
                    </a:lnTo>
                    <a:lnTo>
                      <a:pt x="127" y="120"/>
                    </a:ln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0F88295-C800-3E72-71C4-AA3EE046B346}"/>
                  </a:ext>
                </a:extLst>
              </p:cNvPr>
              <p:cNvSpPr/>
              <p:nvPr/>
            </p:nvSpPr>
            <p:spPr>
              <a:xfrm flipV="1">
                <a:off x="10206584" y="2123956"/>
                <a:ext cx="822728" cy="823539"/>
              </a:xfrm>
              <a:custGeom>
                <a:avLst/>
                <a:gdLst>
                  <a:gd name="connsiteX0" fmla="*/ 822856 w 822728"/>
                  <a:gd name="connsiteY0" fmla="*/ 411820 h 823539"/>
                  <a:gd name="connsiteX1" fmla="*/ 411494 w 822728"/>
                  <a:gd name="connsiteY1" fmla="*/ 823590 h 823539"/>
                  <a:gd name="connsiteX2" fmla="*/ 127 w 822728"/>
                  <a:gd name="connsiteY2" fmla="*/ 411820 h 823539"/>
                  <a:gd name="connsiteX3" fmla="*/ 411494 w 822728"/>
                  <a:gd name="connsiteY3" fmla="*/ 50 h 823539"/>
                  <a:gd name="connsiteX4" fmla="*/ 822856 w 822728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539">
                    <a:moveTo>
                      <a:pt x="822856" y="411820"/>
                    </a:moveTo>
                    <a:cubicBezTo>
                      <a:pt x="822856" y="639223"/>
                      <a:pt x="638674" y="823590"/>
                      <a:pt x="411494" y="823590"/>
                    </a:cubicBezTo>
                    <a:cubicBezTo>
                      <a:pt x="184316" y="823590"/>
                      <a:pt x="127" y="639223"/>
                      <a:pt x="127" y="411820"/>
                    </a:cubicBezTo>
                    <a:cubicBezTo>
                      <a:pt x="127" y="184419"/>
                      <a:pt x="184316" y="50"/>
                      <a:pt x="411494" y="50"/>
                    </a:cubicBezTo>
                    <a:cubicBezTo>
                      <a:pt x="638674" y="50"/>
                      <a:pt x="822856" y="184419"/>
                      <a:pt x="822856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27677681-B0E5-79E2-523E-BC0D7CF69D9F}"/>
                  </a:ext>
                </a:extLst>
              </p:cNvPr>
              <p:cNvSpPr/>
              <p:nvPr/>
            </p:nvSpPr>
            <p:spPr>
              <a:xfrm flipV="1">
                <a:off x="9131552" y="1047861"/>
                <a:ext cx="822733" cy="823548"/>
              </a:xfrm>
              <a:custGeom>
                <a:avLst/>
                <a:gdLst>
                  <a:gd name="connsiteX0" fmla="*/ 822860 w 822733"/>
                  <a:gd name="connsiteY0" fmla="*/ 411720 h 823548"/>
                  <a:gd name="connsiteX1" fmla="*/ 411494 w 822733"/>
                  <a:gd name="connsiteY1" fmla="*/ 823499 h 823548"/>
                  <a:gd name="connsiteX2" fmla="*/ 127 w 822733"/>
                  <a:gd name="connsiteY2" fmla="*/ 411720 h 823548"/>
                  <a:gd name="connsiteX3" fmla="*/ 411494 w 822733"/>
                  <a:gd name="connsiteY3" fmla="*/ -50 h 823548"/>
                  <a:gd name="connsiteX4" fmla="*/ 822860 w 822733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548">
                    <a:moveTo>
                      <a:pt x="822860" y="411720"/>
                    </a:moveTo>
                    <a:cubicBezTo>
                      <a:pt x="822860" y="639123"/>
                      <a:pt x="638674" y="823499"/>
                      <a:pt x="411494" y="823499"/>
                    </a:cubicBezTo>
                    <a:cubicBezTo>
                      <a:pt x="184316" y="823499"/>
                      <a:pt x="127" y="639123"/>
                      <a:pt x="127" y="411720"/>
                    </a:cubicBezTo>
                    <a:cubicBezTo>
                      <a:pt x="127" y="184320"/>
                      <a:pt x="184316" y="-50"/>
                      <a:pt x="411494" y="-50"/>
                    </a:cubicBezTo>
                    <a:cubicBezTo>
                      <a:pt x="638674" y="-50"/>
                      <a:pt x="822860" y="184320"/>
                      <a:pt x="822860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F8374A4-F0D2-1635-81FD-56F4A70BC801}"/>
                  </a:ext>
                </a:extLst>
              </p:cNvPr>
              <p:cNvSpPr/>
              <p:nvPr/>
            </p:nvSpPr>
            <p:spPr>
              <a:xfrm flipV="1">
                <a:off x="7611267" y="1047861"/>
                <a:ext cx="822817" cy="823548"/>
              </a:xfrm>
              <a:custGeom>
                <a:avLst/>
                <a:gdLst>
                  <a:gd name="connsiteX0" fmla="*/ 822944 w 822817"/>
                  <a:gd name="connsiteY0" fmla="*/ 411720 h 823548"/>
                  <a:gd name="connsiteX1" fmla="*/ 411578 w 822817"/>
                  <a:gd name="connsiteY1" fmla="*/ 823499 h 823548"/>
                  <a:gd name="connsiteX2" fmla="*/ 127 w 822817"/>
                  <a:gd name="connsiteY2" fmla="*/ 411720 h 823548"/>
                  <a:gd name="connsiteX3" fmla="*/ 411578 w 822817"/>
                  <a:gd name="connsiteY3" fmla="*/ -50 h 823548"/>
                  <a:gd name="connsiteX4" fmla="*/ 822944 w 822817"/>
                  <a:gd name="connsiteY4" fmla="*/ 411720 h 8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548">
                    <a:moveTo>
                      <a:pt x="822944" y="411720"/>
                    </a:moveTo>
                    <a:cubicBezTo>
                      <a:pt x="822944" y="639123"/>
                      <a:pt x="638756" y="823499"/>
                      <a:pt x="411578" y="823499"/>
                    </a:cubicBezTo>
                    <a:cubicBezTo>
                      <a:pt x="184314" y="823499"/>
                      <a:pt x="127" y="639123"/>
                      <a:pt x="127" y="411720"/>
                    </a:cubicBezTo>
                    <a:cubicBezTo>
                      <a:pt x="127" y="184320"/>
                      <a:pt x="184314" y="-50"/>
                      <a:pt x="411578" y="-50"/>
                    </a:cubicBezTo>
                    <a:cubicBezTo>
                      <a:pt x="638756" y="-50"/>
                      <a:pt x="822944" y="184320"/>
                      <a:pt x="822944" y="411720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55FC5AD-DAD8-D6A2-A7AC-AA5EE738C15D}"/>
                  </a:ext>
                </a:extLst>
              </p:cNvPr>
              <p:cNvSpPr/>
              <p:nvPr/>
            </p:nvSpPr>
            <p:spPr>
              <a:xfrm flipV="1">
                <a:off x="6536230" y="2123956"/>
                <a:ext cx="822821" cy="823539"/>
              </a:xfrm>
              <a:custGeom>
                <a:avLst/>
                <a:gdLst>
                  <a:gd name="connsiteX0" fmla="*/ 822949 w 822821"/>
                  <a:gd name="connsiteY0" fmla="*/ 411820 h 823539"/>
                  <a:gd name="connsiteX1" fmla="*/ 411498 w 822821"/>
                  <a:gd name="connsiteY1" fmla="*/ 823590 h 823539"/>
                  <a:gd name="connsiteX2" fmla="*/ 127 w 822821"/>
                  <a:gd name="connsiteY2" fmla="*/ 411820 h 823539"/>
                  <a:gd name="connsiteX3" fmla="*/ 411498 w 822821"/>
                  <a:gd name="connsiteY3" fmla="*/ 50 h 823539"/>
                  <a:gd name="connsiteX4" fmla="*/ 822949 w 822821"/>
                  <a:gd name="connsiteY4" fmla="*/ 411820 h 82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21" h="823539">
                    <a:moveTo>
                      <a:pt x="822949" y="411820"/>
                    </a:moveTo>
                    <a:cubicBezTo>
                      <a:pt x="822949" y="639223"/>
                      <a:pt x="638760" y="823590"/>
                      <a:pt x="411498" y="823590"/>
                    </a:cubicBezTo>
                    <a:cubicBezTo>
                      <a:pt x="184318" y="823590"/>
                      <a:pt x="127" y="639223"/>
                      <a:pt x="127" y="411820"/>
                    </a:cubicBezTo>
                    <a:cubicBezTo>
                      <a:pt x="127" y="184419"/>
                      <a:pt x="184318" y="50"/>
                      <a:pt x="411498" y="50"/>
                    </a:cubicBezTo>
                    <a:cubicBezTo>
                      <a:pt x="638760" y="50"/>
                      <a:pt x="822949" y="184419"/>
                      <a:pt x="822949" y="411820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DF89B93-2B37-956C-29CF-16AD6E3E61C8}"/>
                  </a:ext>
                </a:extLst>
              </p:cNvPr>
              <p:cNvSpPr/>
              <p:nvPr/>
            </p:nvSpPr>
            <p:spPr>
              <a:xfrm flipV="1">
                <a:off x="6536230" y="3645648"/>
                <a:ext cx="822821" cy="823624"/>
              </a:xfrm>
              <a:custGeom>
                <a:avLst/>
                <a:gdLst>
                  <a:gd name="connsiteX0" fmla="*/ 822949 w 822821"/>
                  <a:gd name="connsiteY0" fmla="*/ 411961 h 823624"/>
                  <a:gd name="connsiteX1" fmla="*/ 411498 w 822821"/>
                  <a:gd name="connsiteY1" fmla="*/ 823815 h 823624"/>
                  <a:gd name="connsiteX2" fmla="*/ 127 w 822821"/>
                  <a:gd name="connsiteY2" fmla="*/ 411961 h 823624"/>
                  <a:gd name="connsiteX3" fmla="*/ 411498 w 822821"/>
                  <a:gd name="connsiteY3" fmla="*/ 191 h 823624"/>
                  <a:gd name="connsiteX4" fmla="*/ 822949 w 822821"/>
                  <a:gd name="connsiteY4" fmla="*/ 411961 h 82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21" h="823624">
                    <a:moveTo>
                      <a:pt x="822949" y="411961"/>
                    </a:moveTo>
                    <a:cubicBezTo>
                      <a:pt x="822949" y="639446"/>
                      <a:pt x="638760" y="823815"/>
                      <a:pt x="411498" y="823815"/>
                    </a:cubicBezTo>
                    <a:cubicBezTo>
                      <a:pt x="184318" y="823815"/>
                      <a:pt x="127" y="639446"/>
                      <a:pt x="127" y="411961"/>
                    </a:cubicBezTo>
                    <a:cubicBezTo>
                      <a:pt x="127" y="184560"/>
                      <a:pt x="184318" y="191"/>
                      <a:pt x="411498" y="191"/>
                    </a:cubicBezTo>
                    <a:cubicBezTo>
                      <a:pt x="638760" y="191"/>
                      <a:pt x="822949" y="184560"/>
                      <a:pt x="822949" y="411961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3A4B992-C491-A53B-8998-F496ED82E9CF}"/>
                  </a:ext>
                </a:extLst>
              </p:cNvPr>
              <p:cNvSpPr/>
              <p:nvPr/>
            </p:nvSpPr>
            <p:spPr>
              <a:xfrm flipV="1">
                <a:off x="7611267" y="4721734"/>
                <a:ext cx="822817" cy="823615"/>
              </a:xfrm>
              <a:custGeom>
                <a:avLst/>
                <a:gdLst>
                  <a:gd name="connsiteX0" fmla="*/ 822944 w 822817"/>
                  <a:gd name="connsiteY0" fmla="*/ 412052 h 823615"/>
                  <a:gd name="connsiteX1" fmla="*/ 411578 w 822817"/>
                  <a:gd name="connsiteY1" fmla="*/ 823906 h 823615"/>
                  <a:gd name="connsiteX2" fmla="*/ 127 w 822817"/>
                  <a:gd name="connsiteY2" fmla="*/ 412052 h 823615"/>
                  <a:gd name="connsiteX3" fmla="*/ 411578 w 822817"/>
                  <a:gd name="connsiteY3" fmla="*/ 291 h 823615"/>
                  <a:gd name="connsiteX4" fmla="*/ 822944 w 822817"/>
                  <a:gd name="connsiteY4" fmla="*/ 412052 h 82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817" h="823615">
                    <a:moveTo>
                      <a:pt x="822944" y="412052"/>
                    </a:moveTo>
                    <a:cubicBezTo>
                      <a:pt x="822944" y="639537"/>
                      <a:pt x="638756" y="823906"/>
                      <a:pt x="411578" y="823906"/>
                    </a:cubicBezTo>
                    <a:cubicBezTo>
                      <a:pt x="184314" y="823906"/>
                      <a:pt x="127" y="639537"/>
                      <a:pt x="127" y="412052"/>
                    </a:cubicBezTo>
                    <a:cubicBezTo>
                      <a:pt x="127" y="184649"/>
                      <a:pt x="184314" y="291"/>
                      <a:pt x="411578" y="291"/>
                    </a:cubicBezTo>
                    <a:cubicBezTo>
                      <a:pt x="638756" y="291"/>
                      <a:pt x="822944" y="184649"/>
                      <a:pt x="822944" y="412052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184B6F6-09D7-8E2F-B540-99C53E0DF1B6}"/>
                  </a:ext>
                </a:extLst>
              </p:cNvPr>
              <p:cNvSpPr/>
              <p:nvPr/>
            </p:nvSpPr>
            <p:spPr>
              <a:xfrm flipV="1">
                <a:off x="9131552" y="4721734"/>
                <a:ext cx="822733" cy="823615"/>
              </a:xfrm>
              <a:custGeom>
                <a:avLst/>
                <a:gdLst>
                  <a:gd name="connsiteX0" fmla="*/ 822860 w 822733"/>
                  <a:gd name="connsiteY0" fmla="*/ 412052 h 823615"/>
                  <a:gd name="connsiteX1" fmla="*/ 411494 w 822733"/>
                  <a:gd name="connsiteY1" fmla="*/ 823906 h 823615"/>
                  <a:gd name="connsiteX2" fmla="*/ 127 w 822733"/>
                  <a:gd name="connsiteY2" fmla="*/ 412052 h 823615"/>
                  <a:gd name="connsiteX3" fmla="*/ 411494 w 822733"/>
                  <a:gd name="connsiteY3" fmla="*/ 291 h 823615"/>
                  <a:gd name="connsiteX4" fmla="*/ 822860 w 822733"/>
                  <a:gd name="connsiteY4" fmla="*/ 412052 h 82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33" h="823615">
                    <a:moveTo>
                      <a:pt x="822860" y="412052"/>
                    </a:moveTo>
                    <a:cubicBezTo>
                      <a:pt x="822860" y="639537"/>
                      <a:pt x="638674" y="823906"/>
                      <a:pt x="411494" y="823906"/>
                    </a:cubicBezTo>
                    <a:cubicBezTo>
                      <a:pt x="184316" y="823906"/>
                      <a:pt x="127" y="639537"/>
                      <a:pt x="127" y="412052"/>
                    </a:cubicBezTo>
                    <a:cubicBezTo>
                      <a:pt x="127" y="184649"/>
                      <a:pt x="184316" y="291"/>
                      <a:pt x="411494" y="291"/>
                    </a:cubicBezTo>
                    <a:cubicBezTo>
                      <a:pt x="638674" y="291"/>
                      <a:pt x="822860" y="184649"/>
                      <a:pt x="822860" y="412052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674B4AB-AF90-2EB5-1172-2E04FA0AE979}"/>
                  </a:ext>
                </a:extLst>
              </p:cNvPr>
              <p:cNvSpPr/>
              <p:nvPr/>
            </p:nvSpPr>
            <p:spPr>
              <a:xfrm flipV="1">
                <a:off x="10206584" y="3645648"/>
                <a:ext cx="822728" cy="823624"/>
              </a:xfrm>
              <a:custGeom>
                <a:avLst/>
                <a:gdLst>
                  <a:gd name="connsiteX0" fmla="*/ 822856 w 822728"/>
                  <a:gd name="connsiteY0" fmla="*/ 411961 h 823624"/>
                  <a:gd name="connsiteX1" fmla="*/ 411494 w 822728"/>
                  <a:gd name="connsiteY1" fmla="*/ 823815 h 823624"/>
                  <a:gd name="connsiteX2" fmla="*/ 127 w 822728"/>
                  <a:gd name="connsiteY2" fmla="*/ 411961 h 823624"/>
                  <a:gd name="connsiteX3" fmla="*/ 411494 w 822728"/>
                  <a:gd name="connsiteY3" fmla="*/ 191 h 823624"/>
                  <a:gd name="connsiteX4" fmla="*/ 822856 w 822728"/>
                  <a:gd name="connsiteY4" fmla="*/ 411961 h 82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28" h="823624">
                    <a:moveTo>
                      <a:pt x="822856" y="411961"/>
                    </a:moveTo>
                    <a:cubicBezTo>
                      <a:pt x="822856" y="639446"/>
                      <a:pt x="638674" y="823815"/>
                      <a:pt x="411494" y="823815"/>
                    </a:cubicBezTo>
                    <a:cubicBezTo>
                      <a:pt x="184316" y="823815"/>
                      <a:pt x="127" y="639446"/>
                      <a:pt x="127" y="411961"/>
                    </a:cubicBezTo>
                    <a:cubicBezTo>
                      <a:pt x="127" y="184560"/>
                      <a:pt x="184316" y="191"/>
                      <a:pt x="411494" y="191"/>
                    </a:cubicBezTo>
                    <a:cubicBezTo>
                      <a:pt x="638674" y="191"/>
                      <a:pt x="822856" y="184560"/>
                      <a:pt x="822856" y="411961"/>
                    </a:cubicBezTo>
                    <a:close/>
                  </a:path>
                </a:pathLst>
              </a:custGeom>
              <a:noFill/>
              <a:ln w="8586" cap="flat">
                <a:solidFill>
                  <a:schemeClr val="tx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01CFB047-D0DE-E652-6F2E-8FCFDC474239}"/>
                </a:ext>
              </a:extLst>
            </p:cNvPr>
            <p:cNvGrpSpPr/>
            <p:nvPr/>
          </p:nvGrpSpPr>
          <p:grpSpPr>
            <a:xfrm>
              <a:off x="7615172" y="2414201"/>
              <a:ext cx="3591453" cy="3019053"/>
              <a:chOff x="6947601" y="1459640"/>
              <a:chExt cx="4370515" cy="3673949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ECDAEEC-4CEE-2170-AD98-BD4BA5C30DA7}"/>
                  </a:ext>
                </a:extLst>
              </p:cNvPr>
              <p:cNvSpPr/>
              <p:nvPr/>
            </p:nvSpPr>
            <p:spPr>
              <a:xfrm flipV="1">
                <a:off x="6947601" y="1459640"/>
                <a:ext cx="3670349" cy="3673949"/>
              </a:xfrm>
              <a:custGeom>
                <a:avLst/>
                <a:gdLst>
                  <a:gd name="connsiteX0" fmla="*/ 3670477 w 3670349"/>
                  <a:gd name="connsiteY0" fmla="*/ 120 h 3673949"/>
                  <a:gd name="connsiteX1" fmla="*/ 3670477 w 3670349"/>
                  <a:gd name="connsiteY1" fmla="*/ 3674070 h 3673949"/>
                  <a:gd name="connsiteX2" fmla="*/ 127 w 3670349"/>
                  <a:gd name="connsiteY2" fmla="*/ 3674070 h 3673949"/>
                  <a:gd name="connsiteX3" fmla="*/ 127 w 3670349"/>
                  <a:gd name="connsiteY3" fmla="*/ 120 h 367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0349" h="3673949">
                    <a:moveTo>
                      <a:pt x="3670477" y="120"/>
                    </a:moveTo>
                    <a:lnTo>
                      <a:pt x="3670477" y="3674070"/>
                    </a:lnTo>
                    <a:lnTo>
                      <a:pt x="127" y="3674070"/>
                    </a:lnTo>
                    <a:lnTo>
                      <a:pt x="127" y="120"/>
                    </a:lnTo>
                    <a:close/>
                  </a:path>
                </a:pathLst>
              </a:custGeom>
              <a:noFill/>
              <a:ln w="858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97F3B9-9AC9-4348-D8B2-335828D42AF3}"/>
                  </a:ext>
                </a:extLst>
              </p:cNvPr>
              <p:cNvSpPr/>
              <p:nvPr/>
            </p:nvSpPr>
            <p:spPr>
              <a:xfrm>
                <a:off x="8863998" y="3382086"/>
                <a:ext cx="112282" cy="137031"/>
              </a:xfrm>
              <a:custGeom>
                <a:avLst/>
                <a:gdLst>
                  <a:gd name="connsiteX0" fmla="*/ 16653 w 112282"/>
                  <a:gd name="connsiteY0" fmla="*/ 121635 h 137031"/>
                  <a:gd name="connsiteX1" fmla="*/ 4852 w 112282"/>
                  <a:gd name="connsiteY1" fmla="*/ 130410 h 137031"/>
                  <a:gd name="connsiteX2" fmla="*/ 131 w 112282"/>
                  <a:gd name="connsiteY2" fmla="*/ 134460 h 137031"/>
                  <a:gd name="connsiteX3" fmla="*/ 2829 w 112282"/>
                  <a:gd name="connsiteY3" fmla="*/ 137160 h 137031"/>
                  <a:gd name="connsiteX4" fmla="*/ 20699 w 112282"/>
                  <a:gd name="connsiteY4" fmla="*/ 136485 h 137031"/>
                  <a:gd name="connsiteX5" fmla="*/ 42279 w 112282"/>
                  <a:gd name="connsiteY5" fmla="*/ 137160 h 137031"/>
                  <a:gd name="connsiteX6" fmla="*/ 45988 w 112282"/>
                  <a:gd name="connsiteY6" fmla="*/ 132773 h 137031"/>
                  <a:gd name="connsiteX7" fmla="*/ 40931 w 112282"/>
                  <a:gd name="connsiteY7" fmla="*/ 130410 h 137031"/>
                  <a:gd name="connsiteX8" fmla="*/ 30141 w 112282"/>
                  <a:gd name="connsiteY8" fmla="*/ 127035 h 137031"/>
                  <a:gd name="connsiteX9" fmla="*/ 40593 w 112282"/>
                  <a:gd name="connsiteY9" fmla="*/ 83833 h 137031"/>
                  <a:gd name="connsiteX10" fmla="*/ 60488 w 112282"/>
                  <a:gd name="connsiteY10" fmla="*/ 97671 h 137031"/>
                  <a:gd name="connsiteX11" fmla="*/ 112414 w 112282"/>
                  <a:gd name="connsiteY11" fmla="*/ 34555 h 137031"/>
                  <a:gd name="connsiteX12" fmla="*/ 83753 w 112282"/>
                  <a:gd name="connsiteY12" fmla="*/ 129 h 137031"/>
                  <a:gd name="connsiteX13" fmla="*/ 55430 w 112282"/>
                  <a:gd name="connsiteY13" fmla="*/ 16330 h 137031"/>
                  <a:gd name="connsiteX14" fmla="*/ 36210 w 112282"/>
                  <a:gd name="connsiteY14" fmla="*/ 129 h 137031"/>
                  <a:gd name="connsiteX15" fmla="*/ 20362 w 112282"/>
                  <a:gd name="connsiteY15" fmla="*/ 12279 h 137031"/>
                  <a:gd name="connsiteX16" fmla="*/ 13619 w 112282"/>
                  <a:gd name="connsiteY16" fmla="*/ 33205 h 137031"/>
                  <a:gd name="connsiteX17" fmla="*/ 15979 w 112282"/>
                  <a:gd name="connsiteY17" fmla="*/ 35568 h 137031"/>
                  <a:gd name="connsiteX18" fmla="*/ 19688 w 112282"/>
                  <a:gd name="connsiteY18" fmla="*/ 30505 h 137031"/>
                  <a:gd name="connsiteX19" fmla="*/ 35536 w 112282"/>
                  <a:gd name="connsiteY19" fmla="*/ 4854 h 137031"/>
                  <a:gd name="connsiteX20" fmla="*/ 42279 w 112282"/>
                  <a:gd name="connsiteY20" fmla="*/ 14642 h 137031"/>
                  <a:gd name="connsiteX21" fmla="*/ 40593 w 112282"/>
                  <a:gd name="connsiteY21" fmla="*/ 25780 h 137031"/>
                  <a:gd name="connsiteX22" fmla="*/ 54418 w 112282"/>
                  <a:gd name="connsiteY22" fmla="*/ 28143 h 137031"/>
                  <a:gd name="connsiteX23" fmla="*/ 65545 w 112282"/>
                  <a:gd name="connsiteY23" fmla="*/ 12954 h 137031"/>
                  <a:gd name="connsiteX24" fmla="*/ 83079 w 112282"/>
                  <a:gd name="connsiteY24" fmla="*/ 4854 h 137031"/>
                  <a:gd name="connsiteX25" fmla="*/ 96904 w 112282"/>
                  <a:gd name="connsiteY25" fmla="*/ 25105 h 137031"/>
                  <a:gd name="connsiteX26" fmla="*/ 85776 w 112282"/>
                  <a:gd name="connsiteY26" fmla="*/ 70670 h 137031"/>
                  <a:gd name="connsiteX27" fmla="*/ 60150 w 112282"/>
                  <a:gd name="connsiteY27" fmla="*/ 92946 h 137031"/>
                  <a:gd name="connsiteX28" fmla="*/ 43291 w 112282"/>
                  <a:gd name="connsiteY28" fmla="*/ 73707 h 137031"/>
                  <a:gd name="connsiteX29" fmla="*/ 43965 w 112282"/>
                  <a:gd name="connsiteY29" fmla="*/ 70332 h 13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282" h="137031">
                    <a:moveTo>
                      <a:pt x="16653" y="121635"/>
                    </a:moveTo>
                    <a:cubicBezTo>
                      <a:pt x="14967" y="129060"/>
                      <a:pt x="14293" y="130410"/>
                      <a:pt x="4852" y="130410"/>
                    </a:cubicBezTo>
                    <a:cubicBezTo>
                      <a:pt x="2491" y="130410"/>
                      <a:pt x="131" y="130410"/>
                      <a:pt x="131" y="134460"/>
                    </a:cubicBezTo>
                    <a:cubicBezTo>
                      <a:pt x="131" y="136148"/>
                      <a:pt x="1143" y="137160"/>
                      <a:pt x="2829" y="137160"/>
                    </a:cubicBezTo>
                    <a:cubicBezTo>
                      <a:pt x="8561" y="137160"/>
                      <a:pt x="14967" y="136485"/>
                      <a:pt x="20699" y="136485"/>
                    </a:cubicBezTo>
                    <a:cubicBezTo>
                      <a:pt x="28118" y="136485"/>
                      <a:pt x="35198" y="137160"/>
                      <a:pt x="42279" y="137160"/>
                    </a:cubicBezTo>
                    <a:cubicBezTo>
                      <a:pt x="43291" y="137160"/>
                      <a:pt x="45988" y="137160"/>
                      <a:pt x="45988" y="132773"/>
                    </a:cubicBezTo>
                    <a:cubicBezTo>
                      <a:pt x="45988" y="130410"/>
                      <a:pt x="43965" y="130410"/>
                      <a:pt x="40931" y="130410"/>
                    </a:cubicBezTo>
                    <a:cubicBezTo>
                      <a:pt x="30141" y="130410"/>
                      <a:pt x="30141" y="129060"/>
                      <a:pt x="30141" y="127035"/>
                    </a:cubicBezTo>
                    <a:cubicBezTo>
                      <a:pt x="30141" y="124335"/>
                      <a:pt x="39245" y="89233"/>
                      <a:pt x="40593" y="83833"/>
                    </a:cubicBezTo>
                    <a:cubicBezTo>
                      <a:pt x="43291" y="90246"/>
                      <a:pt x="49360" y="97671"/>
                      <a:pt x="60488" y="97671"/>
                    </a:cubicBezTo>
                    <a:cubicBezTo>
                      <a:pt x="85439" y="97671"/>
                      <a:pt x="112414" y="66282"/>
                      <a:pt x="112414" y="34555"/>
                    </a:cubicBezTo>
                    <a:cubicBezTo>
                      <a:pt x="112414" y="14305"/>
                      <a:pt x="99938" y="129"/>
                      <a:pt x="83753" y="129"/>
                    </a:cubicBezTo>
                    <a:cubicBezTo>
                      <a:pt x="72963" y="129"/>
                      <a:pt x="62510" y="7892"/>
                      <a:pt x="55430" y="16330"/>
                    </a:cubicBezTo>
                    <a:cubicBezTo>
                      <a:pt x="53407" y="4517"/>
                      <a:pt x="43965" y="129"/>
                      <a:pt x="36210" y="129"/>
                    </a:cubicBezTo>
                    <a:cubicBezTo>
                      <a:pt x="26094" y="129"/>
                      <a:pt x="22048" y="8567"/>
                      <a:pt x="20362" y="12279"/>
                    </a:cubicBezTo>
                    <a:cubicBezTo>
                      <a:pt x="16316" y="19705"/>
                      <a:pt x="13619" y="32530"/>
                      <a:pt x="13619" y="33205"/>
                    </a:cubicBezTo>
                    <a:cubicBezTo>
                      <a:pt x="13619" y="35568"/>
                      <a:pt x="15642" y="35568"/>
                      <a:pt x="15979" y="35568"/>
                    </a:cubicBezTo>
                    <a:cubicBezTo>
                      <a:pt x="18339" y="35568"/>
                      <a:pt x="18339" y="35231"/>
                      <a:pt x="19688" y="30505"/>
                    </a:cubicBezTo>
                    <a:cubicBezTo>
                      <a:pt x="23397" y="15317"/>
                      <a:pt x="27780" y="4854"/>
                      <a:pt x="35536" y="4854"/>
                    </a:cubicBezTo>
                    <a:cubicBezTo>
                      <a:pt x="39245" y="4854"/>
                      <a:pt x="42279" y="6542"/>
                      <a:pt x="42279" y="14642"/>
                    </a:cubicBezTo>
                    <a:cubicBezTo>
                      <a:pt x="42279" y="19705"/>
                      <a:pt x="41605" y="22067"/>
                      <a:pt x="40593" y="25780"/>
                    </a:cubicBezTo>
                    <a:close/>
                    <a:moveTo>
                      <a:pt x="54418" y="28143"/>
                    </a:moveTo>
                    <a:cubicBezTo>
                      <a:pt x="55767" y="22405"/>
                      <a:pt x="61836" y="16330"/>
                      <a:pt x="65545" y="12954"/>
                    </a:cubicBezTo>
                    <a:cubicBezTo>
                      <a:pt x="73300" y="6542"/>
                      <a:pt x="79370" y="4854"/>
                      <a:pt x="83079" y="4854"/>
                    </a:cubicBezTo>
                    <a:cubicBezTo>
                      <a:pt x="91509" y="4854"/>
                      <a:pt x="96904" y="12279"/>
                      <a:pt x="96904" y="25105"/>
                    </a:cubicBezTo>
                    <a:cubicBezTo>
                      <a:pt x="96904" y="37931"/>
                      <a:pt x="89823" y="62569"/>
                      <a:pt x="85776" y="70670"/>
                    </a:cubicBezTo>
                    <a:cubicBezTo>
                      <a:pt x="78358" y="85858"/>
                      <a:pt x="68243" y="92946"/>
                      <a:pt x="60150" y="92946"/>
                    </a:cubicBezTo>
                    <a:cubicBezTo>
                      <a:pt x="45988" y="92946"/>
                      <a:pt x="43291" y="75057"/>
                      <a:pt x="43291" y="73707"/>
                    </a:cubicBezTo>
                    <a:cubicBezTo>
                      <a:pt x="43291" y="73370"/>
                      <a:pt x="43291" y="73032"/>
                      <a:pt x="43965" y="70332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9B9E46D-DE54-772D-0591-781450AEC4F9}"/>
                  </a:ext>
                </a:extLst>
              </p:cNvPr>
              <p:cNvSpPr/>
              <p:nvPr/>
            </p:nvSpPr>
            <p:spPr>
              <a:xfrm flipV="1">
                <a:off x="8782818" y="3296572"/>
                <a:ext cx="1792732" cy="1794490"/>
              </a:xfrm>
              <a:custGeom>
                <a:avLst/>
                <a:gdLst>
                  <a:gd name="connsiteX0" fmla="*/ 127 w 1792732"/>
                  <a:gd name="connsiteY0" fmla="*/ 1794694 h 1794490"/>
                  <a:gd name="connsiteX1" fmla="*/ 1792860 w 1792732"/>
                  <a:gd name="connsiteY1" fmla="*/ 204 h 179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2732" h="1794490">
                    <a:moveTo>
                      <a:pt x="127" y="1794694"/>
                    </a:moveTo>
                    <a:lnTo>
                      <a:pt x="1792860" y="204"/>
                    </a:lnTo>
                  </a:path>
                </a:pathLst>
              </a:custGeom>
              <a:noFill/>
              <a:ln w="19050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CA04C83-778E-0E7B-DDDA-A1F7F2B7FC9F}"/>
                  </a:ext>
                </a:extLst>
              </p:cNvPr>
              <p:cNvSpPr/>
              <p:nvPr/>
            </p:nvSpPr>
            <p:spPr>
              <a:xfrm flipV="1">
                <a:off x="9192246" y="3296572"/>
                <a:ext cx="109584" cy="324943"/>
              </a:xfrm>
              <a:custGeom>
                <a:avLst/>
                <a:gdLst>
                  <a:gd name="connsiteX0" fmla="*/ 127 w 109584"/>
                  <a:gd name="connsiteY0" fmla="*/ 136 h 324943"/>
                  <a:gd name="connsiteX1" fmla="*/ 109712 w 109584"/>
                  <a:gd name="connsiteY1" fmla="*/ 325079 h 324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584" h="324943">
                    <a:moveTo>
                      <a:pt x="127" y="136"/>
                    </a:moveTo>
                    <a:cubicBezTo>
                      <a:pt x="55005" y="55067"/>
                      <a:pt x="109712" y="187288"/>
                      <a:pt x="109712" y="325079"/>
                    </a:cubicBezTo>
                  </a:path>
                </a:pathLst>
              </a:custGeom>
              <a:noFill/>
              <a:ln w="12700" cap="flat">
                <a:solidFill>
                  <a:srgbClr val="369AB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FABC8BE-C58F-F684-6E54-98251721F5D6}"/>
                  </a:ext>
                </a:extLst>
              </p:cNvPr>
              <p:cNvSpPr/>
              <p:nvPr/>
            </p:nvSpPr>
            <p:spPr>
              <a:xfrm>
                <a:off x="9149834" y="3599160"/>
                <a:ext cx="64825" cy="64803"/>
              </a:xfrm>
              <a:custGeom>
                <a:avLst/>
                <a:gdLst>
                  <a:gd name="connsiteX0" fmla="*/ 0 w 64825"/>
                  <a:gd name="connsiteY0" fmla="*/ 64803 h 64803"/>
                  <a:gd name="connsiteX1" fmla="*/ 64826 w 64825"/>
                  <a:gd name="connsiteY1" fmla="*/ 35339 h 64803"/>
                  <a:gd name="connsiteX2" fmla="*/ 29435 w 64825"/>
                  <a:gd name="connsiteY2" fmla="*/ 0 h 64803"/>
                  <a:gd name="connsiteX3" fmla="*/ 0 w 64825"/>
                  <a:gd name="connsiteY3" fmla="*/ 64803 h 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825" h="64803">
                    <a:moveTo>
                      <a:pt x="0" y="64803"/>
                    </a:moveTo>
                    <a:cubicBezTo>
                      <a:pt x="14933" y="54586"/>
                      <a:pt x="42405" y="41258"/>
                      <a:pt x="64826" y="35339"/>
                    </a:cubicBezTo>
                    <a:lnTo>
                      <a:pt x="29435" y="0"/>
                    </a:lnTo>
                    <a:cubicBezTo>
                      <a:pt x="23522" y="22357"/>
                      <a:pt x="10207" y="49855"/>
                      <a:pt x="0" y="64803"/>
                    </a:cubicBezTo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943B1DA9-2A7E-4976-B9DF-AFE7BF858C13}"/>
                  </a:ext>
                </a:extLst>
              </p:cNvPr>
              <p:cNvSpPr/>
              <p:nvPr/>
            </p:nvSpPr>
            <p:spPr>
              <a:xfrm>
                <a:off x="9315072" y="3551511"/>
                <a:ext cx="101830" cy="7425"/>
              </a:xfrm>
              <a:custGeom>
                <a:avLst/>
                <a:gdLst>
                  <a:gd name="connsiteX0" fmla="*/ 95912 w 101830"/>
                  <a:gd name="connsiteY0" fmla="*/ 7560 h 7425"/>
                  <a:gd name="connsiteX1" fmla="*/ 101981 w 101830"/>
                  <a:gd name="connsiteY1" fmla="*/ 4184 h 7425"/>
                  <a:gd name="connsiteX2" fmla="*/ 95912 w 101830"/>
                  <a:gd name="connsiteY2" fmla="*/ 134 h 7425"/>
                  <a:gd name="connsiteX3" fmla="*/ 6220 w 101830"/>
                  <a:gd name="connsiteY3" fmla="*/ 134 h 7425"/>
                  <a:gd name="connsiteX4" fmla="*/ 151 w 101830"/>
                  <a:gd name="connsiteY4" fmla="*/ 3847 h 7425"/>
                  <a:gd name="connsiteX5" fmla="*/ 6220 w 101830"/>
                  <a:gd name="connsiteY5" fmla="*/ 7560 h 7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30" h="7425">
                    <a:moveTo>
                      <a:pt x="95912" y="7560"/>
                    </a:moveTo>
                    <a:cubicBezTo>
                      <a:pt x="98272" y="7560"/>
                      <a:pt x="101981" y="7560"/>
                      <a:pt x="101981" y="4184"/>
                    </a:cubicBezTo>
                    <a:cubicBezTo>
                      <a:pt x="101981" y="134"/>
                      <a:pt x="98272" y="134"/>
                      <a:pt x="95912" y="134"/>
                    </a:cubicBezTo>
                    <a:lnTo>
                      <a:pt x="6220" y="134"/>
                    </a:lnTo>
                    <a:cubicBezTo>
                      <a:pt x="3860" y="134"/>
                      <a:pt x="151" y="134"/>
                      <a:pt x="151" y="3847"/>
                    </a:cubicBezTo>
                    <a:cubicBezTo>
                      <a:pt x="151" y="7560"/>
                      <a:pt x="3523" y="7560"/>
                      <a:pt x="6220" y="7560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5605BB2-3577-1BBE-75B6-0E55091D425B}"/>
                  </a:ext>
                </a:extLst>
              </p:cNvPr>
              <p:cNvSpPr/>
              <p:nvPr/>
            </p:nvSpPr>
            <p:spPr>
              <a:xfrm>
                <a:off x="9439987" y="3528223"/>
                <a:ext cx="90028" cy="66153"/>
              </a:xfrm>
              <a:custGeom>
                <a:avLst/>
                <a:gdLst>
                  <a:gd name="connsiteX0" fmla="*/ 40282 w 90028"/>
                  <a:gd name="connsiteY0" fmla="*/ 10260 h 66153"/>
                  <a:gd name="connsiteX1" fmla="*/ 58153 w 90028"/>
                  <a:gd name="connsiteY1" fmla="*/ 10260 h 66153"/>
                  <a:gd name="connsiteX2" fmla="*/ 52421 w 90028"/>
                  <a:gd name="connsiteY2" fmla="*/ 45024 h 66153"/>
                  <a:gd name="connsiteX3" fmla="*/ 54107 w 90028"/>
                  <a:gd name="connsiteY3" fmla="*/ 58187 h 66153"/>
                  <a:gd name="connsiteX4" fmla="*/ 60851 w 90028"/>
                  <a:gd name="connsiteY4" fmla="*/ 66287 h 66153"/>
                  <a:gd name="connsiteX5" fmla="*/ 67931 w 90028"/>
                  <a:gd name="connsiteY5" fmla="*/ 59537 h 66153"/>
                  <a:gd name="connsiteX6" fmla="*/ 66920 w 90028"/>
                  <a:gd name="connsiteY6" fmla="*/ 56499 h 66153"/>
                  <a:gd name="connsiteX7" fmla="*/ 61188 w 90028"/>
                  <a:gd name="connsiteY7" fmla="*/ 29836 h 66153"/>
                  <a:gd name="connsiteX8" fmla="*/ 63211 w 90028"/>
                  <a:gd name="connsiteY8" fmla="*/ 10260 h 66153"/>
                  <a:gd name="connsiteX9" fmla="*/ 82093 w 90028"/>
                  <a:gd name="connsiteY9" fmla="*/ 10260 h 66153"/>
                  <a:gd name="connsiteX10" fmla="*/ 87826 w 90028"/>
                  <a:gd name="connsiteY10" fmla="*/ 9247 h 66153"/>
                  <a:gd name="connsiteX11" fmla="*/ 90186 w 90028"/>
                  <a:gd name="connsiteY11" fmla="*/ 4522 h 66153"/>
                  <a:gd name="connsiteX12" fmla="*/ 83779 w 90028"/>
                  <a:gd name="connsiteY12" fmla="*/ 134 h 66153"/>
                  <a:gd name="connsiteX13" fmla="*/ 27132 w 90028"/>
                  <a:gd name="connsiteY13" fmla="*/ 134 h 66153"/>
                  <a:gd name="connsiteX14" fmla="*/ 9936 w 90028"/>
                  <a:gd name="connsiteY14" fmla="*/ 7897 h 66153"/>
                  <a:gd name="connsiteX15" fmla="*/ 157 w 90028"/>
                  <a:gd name="connsiteY15" fmla="*/ 20723 h 66153"/>
                  <a:gd name="connsiteX16" fmla="*/ 2855 w 90028"/>
                  <a:gd name="connsiteY16" fmla="*/ 22410 h 66153"/>
                  <a:gd name="connsiteX17" fmla="*/ 5552 w 90028"/>
                  <a:gd name="connsiteY17" fmla="*/ 20723 h 66153"/>
                  <a:gd name="connsiteX18" fmla="*/ 25783 w 90028"/>
                  <a:gd name="connsiteY18" fmla="*/ 10260 h 66153"/>
                  <a:gd name="connsiteX19" fmla="*/ 34887 w 90028"/>
                  <a:gd name="connsiteY19" fmla="*/ 10260 h 66153"/>
                  <a:gd name="connsiteX20" fmla="*/ 17691 w 90028"/>
                  <a:gd name="connsiteY20" fmla="*/ 53799 h 66153"/>
                  <a:gd name="connsiteX21" fmla="*/ 14656 w 90028"/>
                  <a:gd name="connsiteY21" fmla="*/ 59200 h 66153"/>
                  <a:gd name="connsiteX22" fmla="*/ 14319 w 90028"/>
                  <a:gd name="connsiteY22" fmla="*/ 61562 h 66153"/>
                  <a:gd name="connsiteX23" fmla="*/ 19714 w 90028"/>
                  <a:gd name="connsiteY23" fmla="*/ 66287 h 66153"/>
                  <a:gd name="connsiteX24" fmla="*/ 30841 w 90028"/>
                  <a:gd name="connsiteY24" fmla="*/ 46036 h 66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0028" h="66153">
                    <a:moveTo>
                      <a:pt x="40282" y="10260"/>
                    </a:moveTo>
                    <a:lnTo>
                      <a:pt x="58153" y="10260"/>
                    </a:lnTo>
                    <a:cubicBezTo>
                      <a:pt x="55793" y="19373"/>
                      <a:pt x="52421" y="32873"/>
                      <a:pt x="52421" y="45024"/>
                    </a:cubicBezTo>
                    <a:cubicBezTo>
                      <a:pt x="52421" y="51099"/>
                      <a:pt x="53433" y="55149"/>
                      <a:pt x="54107" y="58187"/>
                    </a:cubicBezTo>
                    <a:cubicBezTo>
                      <a:pt x="56467" y="65950"/>
                      <a:pt x="58490" y="66287"/>
                      <a:pt x="60851" y="66287"/>
                    </a:cubicBezTo>
                    <a:cubicBezTo>
                      <a:pt x="64560" y="66287"/>
                      <a:pt x="67931" y="63250"/>
                      <a:pt x="67931" y="59537"/>
                    </a:cubicBezTo>
                    <a:cubicBezTo>
                      <a:pt x="67931" y="58525"/>
                      <a:pt x="67594" y="57849"/>
                      <a:pt x="66920" y="56499"/>
                    </a:cubicBezTo>
                    <a:cubicBezTo>
                      <a:pt x="63885" y="50762"/>
                      <a:pt x="61188" y="42324"/>
                      <a:pt x="61188" y="29836"/>
                    </a:cubicBezTo>
                    <a:cubicBezTo>
                      <a:pt x="61188" y="27135"/>
                      <a:pt x="61188" y="21060"/>
                      <a:pt x="63211" y="10260"/>
                    </a:cubicBezTo>
                    <a:lnTo>
                      <a:pt x="82093" y="10260"/>
                    </a:lnTo>
                    <a:cubicBezTo>
                      <a:pt x="84791" y="10260"/>
                      <a:pt x="86140" y="10260"/>
                      <a:pt x="87826" y="9247"/>
                    </a:cubicBezTo>
                    <a:cubicBezTo>
                      <a:pt x="89849" y="7560"/>
                      <a:pt x="90186" y="5197"/>
                      <a:pt x="90186" y="4522"/>
                    </a:cubicBezTo>
                    <a:cubicBezTo>
                      <a:pt x="90186" y="134"/>
                      <a:pt x="86477" y="134"/>
                      <a:pt x="83779" y="134"/>
                    </a:cubicBezTo>
                    <a:lnTo>
                      <a:pt x="27132" y="134"/>
                    </a:lnTo>
                    <a:cubicBezTo>
                      <a:pt x="21063" y="134"/>
                      <a:pt x="16679" y="1484"/>
                      <a:pt x="9936" y="7897"/>
                    </a:cubicBezTo>
                    <a:cubicBezTo>
                      <a:pt x="5889" y="11272"/>
                      <a:pt x="157" y="19373"/>
                      <a:pt x="157" y="20723"/>
                    </a:cubicBezTo>
                    <a:cubicBezTo>
                      <a:pt x="157" y="22410"/>
                      <a:pt x="2180" y="22410"/>
                      <a:pt x="2855" y="22410"/>
                    </a:cubicBezTo>
                    <a:cubicBezTo>
                      <a:pt x="4541" y="22410"/>
                      <a:pt x="4541" y="22073"/>
                      <a:pt x="5552" y="20723"/>
                    </a:cubicBezTo>
                    <a:cubicBezTo>
                      <a:pt x="12970" y="10260"/>
                      <a:pt x="22411" y="10260"/>
                      <a:pt x="25783" y="10260"/>
                    </a:cubicBezTo>
                    <a:lnTo>
                      <a:pt x="34887" y="10260"/>
                    </a:lnTo>
                    <a:cubicBezTo>
                      <a:pt x="30167" y="26798"/>
                      <a:pt x="22074" y="44686"/>
                      <a:pt x="17691" y="53799"/>
                    </a:cubicBezTo>
                    <a:cubicBezTo>
                      <a:pt x="16679" y="55487"/>
                      <a:pt x="15330" y="58862"/>
                      <a:pt x="14656" y="59200"/>
                    </a:cubicBezTo>
                    <a:cubicBezTo>
                      <a:pt x="14656" y="59875"/>
                      <a:pt x="14319" y="60550"/>
                      <a:pt x="14319" y="61562"/>
                    </a:cubicBezTo>
                    <a:cubicBezTo>
                      <a:pt x="14319" y="63925"/>
                      <a:pt x="16005" y="66287"/>
                      <a:pt x="19714" y="66287"/>
                    </a:cubicBezTo>
                    <a:cubicBezTo>
                      <a:pt x="25446" y="66287"/>
                      <a:pt x="27132" y="59537"/>
                      <a:pt x="30841" y="46036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A1FA347-009D-386A-735E-FCE802432C3F}"/>
                  </a:ext>
                </a:extLst>
              </p:cNvPr>
              <p:cNvSpPr/>
              <p:nvPr/>
            </p:nvSpPr>
            <p:spPr>
              <a:xfrm flipV="1">
                <a:off x="9298881" y="3604911"/>
                <a:ext cx="240328" cy="21601"/>
              </a:xfrm>
              <a:custGeom>
                <a:avLst/>
                <a:gdLst>
                  <a:gd name="connsiteX0" fmla="*/ 151 w 240328"/>
                  <a:gd name="connsiteY0" fmla="*/ 136 h 21601"/>
                  <a:gd name="connsiteX1" fmla="*/ 240479 w 240328"/>
                  <a:gd name="connsiteY1" fmla="*/ 136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0328" h="21601">
                    <a:moveTo>
                      <a:pt x="151" y="136"/>
                    </a:moveTo>
                    <a:lnTo>
                      <a:pt x="240479" y="136"/>
                    </a:lnTo>
                  </a:path>
                </a:pathLst>
              </a:custGeom>
              <a:noFill/>
              <a:ln w="8575" cap="flat">
                <a:solidFill>
                  <a:srgbClr val="6EBBD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942E480-9402-46C8-ABD2-B1D2EAB3715D}"/>
                  </a:ext>
                </a:extLst>
              </p:cNvPr>
              <p:cNvSpPr/>
              <p:nvPr/>
            </p:nvSpPr>
            <p:spPr>
              <a:xfrm>
                <a:off x="9381918" y="3650374"/>
                <a:ext cx="73843" cy="101592"/>
              </a:xfrm>
              <a:custGeom>
                <a:avLst/>
                <a:gdLst>
                  <a:gd name="connsiteX0" fmla="*/ 73998 w 73843"/>
                  <a:gd name="connsiteY0" fmla="*/ 77095 h 101592"/>
                  <a:gd name="connsiteX1" fmla="*/ 73998 w 73843"/>
                  <a:gd name="connsiteY1" fmla="*/ 71695 h 101592"/>
                  <a:gd name="connsiteX2" fmla="*/ 57139 w 73843"/>
                  <a:gd name="connsiteY2" fmla="*/ 71695 h 101592"/>
                  <a:gd name="connsiteX3" fmla="*/ 57139 w 73843"/>
                  <a:gd name="connsiteY3" fmla="*/ 4529 h 101592"/>
                  <a:gd name="connsiteX4" fmla="*/ 54104 w 73843"/>
                  <a:gd name="connsiteY4" fmla="*/ 142 h 101592"/>
                  <a:gd name="connsiteX5" fmla="*/ 50058 w 73843"/>
                  <a:gd name="connsiteY5" fmla="*/ 2504 h 101592"/>
                  <a:gd name="connsiteX6" fmla="*/ 155 w 73843"/>
                  <a:gd name="connsiteY6" fmla="*/ 71695 h 101592"/>
                  <a:gd name="connsiteX7" fmla="*/ 155 w 73843"/>
                  <a:gd name="connsiteY7" fmla="*/ 77095 h 101592"/>
                  <a:gd name="connsiteX8" fmla="*/ 44663 w 73843"/>
                  <a:gd name="connsiteY8" fmla="*/ 77095 h 101592"/>
                  <a:gd name="connsiteX9" fmla="*/ 44663 w 73843"/>
                  <a:gd name="connsiteY9" fmla="*/ 89246 h 101592"/>
                  <a:gd name="connsiteX10" fmla="*/ 32187 w 73843"/>
                  <a:gd name="connsiteY10" fmla="*/ 96334 h 101592"/>
                  <a:gd name="connsiteX11" fmla="*/ 28141 w 73843"/>
                  <a:gd name="connsiteY11" fmla="*/ 96334 h 101592"/>
                  <a:gd name="connsiteX12" fmla="*/ 28141 w 73843"/>
                  <a:gd name="connsiteY12" fmla="*/ 101734 h 101592"/>
                  <a:gd name="connsiteX13" fmla="*/ 50733 w 73843"/>
                  <a:gd name="connsiteY13" fmla="*/ 101059 h 101592"/>
                  <a:gd name="connsiteX14" fmla="*/ 73661 w 73843"/>
                  <a:gd name="connsiteY14" fmla="*/ 101734 h 101592"/>
                  <a:gd name="connsiteX15" fmla="*/ 73661 w 73843"/>
                  <a:gd name="connsiteY15" fmla="*/ 96334 h 101592"/>
                  <a:gd name="connsiteX16" fmla="*/ 69615 w 73843"/>
                  <a:gd name="connsiteY16" fmla="*/ 96334 h 101592"/>
                  <a:gd name="connsiteX17" fmla="*/ 57139 w 73843"/>
                  <a:gd name="connsiteY17" fmla="*/ 89246 h 101592"/>
                  <a:gd name="connsiteX18" fmla="*/ 57139 w 73843"/>
                  <a:gd name="connsiteY18" fmla="*/ 77095 h 101592"/>
                  <a:gd name="connsiteX19" fmla="*/ 45675 w 73843"/>
                  <a:gd name="connsiteY19" fmla="*/ 16680 h 101592"/>
                  <a:gd name="connsiteX20" fmla="*/ 45675 w 73843"/>
                  <a:gd name="connsiteY20" fmla="*/ 71695 h 101592"/>
                  <a:gd name="connsiteX21" fmla="*/ 5887 w 73843"/>
                  <a:gd name="connsiteY21" fmla="*/ 71695 h 10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843" h="101592">
                    <a:moveTo>
                      <a:pt x="73998" y="77095"/>
                    </a:moveTo>
                    <a:lnTo>
                      <a:pt x="73998" y="71695"/>
                    </a:lnTo>
                    <a:lnTo>
                      <a:pt x="57139" y="71695"/>
                    </a:lnTo>
                    <a:lnTo>
                      <a:pt x="57139" y="4529"/>
                    </a:lnTo>
                    <a:cubicBezTo>
                      <a:pt x="57139" y="1492"/>
                      <a:pt x="57139" y="142"/>
                      <a:pt x="54104" y="142"/>
                    </a:cubicBezTo>
                    <a:cubicBezTo>
                      <a:pt x="52081" y="142"/>
                      <a:pt x="51407" y="142"/>
                      <a:pt x="50058" y="2504"/>
                    </a:cubicBezTo>
                    <a:lnTo>
                      <a:pt x="155" y="71695"/>
                    </a:lnTo>
                    <a:lnTo>
                      <a:pt x="155" y="77095"/>
                    </a:lnTo>
                    <a:lnTo>
                      <a:pt x="44663" y="77095"/>
                    </a:lnTo>
                    <a:lnTo>
                      <a:pt x="44663" y="89246"/>
                    </a:lnTo>
                    <a:cubicBezTo>
                      <a:pt x="44663" y="94646"/>
                      <a:pt x="44663" y="96334"/>
                      <a:pt x="32187" y="96334"/>
                    </a:cubicBezTo>
                    <a:lnTo>
                      <a:pt x="28141" y="96334"/>
                    </a:lnTo>
                    <a:lnTo>
                      <a:pt x="28141" y="101734"/>
                    </a:lnTo>
                    <a:cubicBezTo>
                      <a:pt x="35896" y="101396"/>
                      <a:pt x="45338" y="101059"/>
                      <a:pt x="50733" y="101059"/>
                    </a:cubicBezTo>
                    <a:cubicBezTo>
                      <a:pt x="56465" y="101059"/>
                      <a:pt x="65906" y="101396"/>
                      <a:pt x="73661" y="101734"/>
                    </a:cubicBezTo>
                    <a:lnTo>
                      <a:pt x="73661" y="96334"/>
                    </a:lnTo>
                    <a:lnTo>
                      <a:pt x="69615" y="96334"/>
                    </a:lnTo>
                    <a:cubicBezTo>
                      <a:pt x="57139" y="96334"/>
                      <a:pt x="57139" y="94646"/>
                      <a:pt x="57139" y="89246"/>
                    </a:cubicBezTo>
                    <a:lnTo>
                      <a:pt x="57139" y="77095"/>
                    </a:lnTo>
                    <a:close/>
                    <a:moveTo>
                      <a:pt x="45675" y="16680"/>
                    </a:moveTo>
                    <a:lnTo>
                      <a:pt x="45675" y="71695"/>
                    </a:lnTo>
                    <a:lnTo>
                      <a:pt x="5887" y="71695"/>
                    </a:ln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E1A2EBB-4907-7178-A0B6-46010B50E80A}"/>
                  </a:ext>
                </a:extLst>
              </p:cNvPr>
              <p:cNvSpPr/>
              <p:nvPr/>
            </p:nvSpPr>
            <p:spPr>
              <a:xfrm>
                <a:off x="9521273" y="4291023"/>
                <a:ext cx="102167" cy="151882"/>
              </a:xfrm>
              <a:custGeom>
                <a:avLst/>
                <a:gdLst>
                  <a:gd name="connsiteX0" fmla="*/ 102328 w 102167"/>
                  <a:gd name="connsiteY0" fmla="*/ 2536 h 151882"/>
                  <a:gd name="connsiteX1" fmla="*/ 99631 w 102167"/>
                  <a:gd name="connsiteY1" fmla="*/ 173 h 151882"/>
                  <a:gd name="connsiteX2" fmla="*/ 72319 w 102167"/>
                  <a:gd name="connsiteY2" fmla="*/ 2536 h 151882"/>
                  <a:gd name="connsiteX3" fmla="*/ 69284 w 102167"/>
                  <a:gd name="connsiteY3" fmla="*/ 6586 h 151882"/>
                  <a:gd name="connsiteX4" fmla="*/ 74342 w 102167"/>
                  <a:gd name="connsiteY4" fmla="*/ 9286 h 151882"/>
                  <a:gd name="connsiteX5" fmla="*/ 85132 w 102167"/>
                  <a:gd name="connsiteY5" fmla="*/ 12999 h 151882"/>
                  <a:gd name="connsiteX6" fmla="*/ 84457 w 102167"/>
                  <a:gd name="connsiteY6" fmla="*/ 17387 h 151882"/>
                  <a:gd name="connsiteX7" fmla="*/ 71644 w 102167"/>
                  <a:gd name="connsiteY7" fmla="*/ 68352 h 151882"/>
                  <a:gd name="connsiteX8" fmla="*/ 51750 w 102167"/>
                  <a:gd name="connsiteY8" fmla="*/ 54514 h 151882"/>
                  <a:gd name="connsiteX9" fmla="*/ 161 w 102167"/>
                  <a:gd name="connsiteY9" fmla="*/ 117629 h 151882"/>
                  <a:gd name="connsiteX10" fmla="*/ 28485 w 102167"/>
                  <a:gd name="connsiteY10" fmla="*/ 152056 h 151882"/>
                  <a:gd name="connsiteX11" fmla="*/ 56471 w 102167"/>
                  <a:gd name="connsiteY11" fmla="*/ 135855 h 151882"/>
                  <a:gd name="connsiteX12" fmla="*/ 76028 w 102167"/>
                  <a:gd name="connsiteY12" fmla="*/ 152056 h 151882"/>
                  <a:gd name="connsiteX13" fmla="*/ 92213 w 102167"/>
                  <a:gd name="connsiteY13" fmla="*/ 140243 h 151882"/>
                  <a:gd name="connsiteX14" fmla="*/ 98619 w 102167"/>
                  <a:gd name="connsiteY14" fmla="*/ 118979 h 151882"/>
                  <a:gd name="connsiteX15" fmla="*/ 95922 w 102167"/>
                  <a:gd name="connsiteY15" fmla="*/ 116617 h 151882"/>
                  <a:gd name="connsiteX16" fmla="*/ 92887 w 102167"/>
                  <a:gd name="connsiteY16" fmla="*/ 120667 h 151882"/>
                  <a:gd name="connsiteX17" fmla="*/ 76702 w 102167"/>
                  <a:gd name="connsiteY17" fmla="*/ 147331 h 151882"/>
                  <a:gd name="connsiteX18" fmla="*/ 70296 w 102167"/>
                  <a:gd name="connsiteY18" fmla="*/ 137543 h 151882"/>
                  <a:gd name="connsiteX19" fmla="*/ 71307 w 102167"/>
                  <a:gd name="connsiteY19" fmla="*/ 127080 h 151882"/>
                  <a:gd name="connsiteX20" fmla="*/ 57820 w 102167"/>
                  <a:gd name="connsiteY20" fmla="*/ 124042 h 151882"/>
                  <a:gd name="connsiteX21" fmla="*/ 53436 w 102167"/>
                  <a:gd name="connsiteY21" fmla="*/ 132142 h 151882"/>
                  <a:gd name="connsiteX22" fmla="*/ 29159 w 102167"/>
                  <a:gd name="connsiteY22" fmla="*/ 147331 h 151882"/>
                  <a:gd name="connsiteX23" fmla="*/ 15334 w 102167"/>
                  <a:gd name="connsiteY23" fmla="*/ 127080 h 151882"/>
                  <a:gd name="connsiteX24" fmla="*/ 27136 w 102167"/>
                  <a:gd name="connsiteY24" fmla="*/ 79827 h 151882"/>
                  <a:gd name="connsiteX25" fmla="*/ 52088 w 102167"/>
                  <a:gd name="connsiteY25" fmla="*/ 59239 h 151882"/>
                  <a:gd name="connsiteX26" fmla="*/ 68947 w 102167"/>
                  <a:gd name="connsiteY26" fmla="*/ 78140 h 151882"/>
                  <a:gd name="connsiteX27" fmla="*/ 68272 w 102167"/>
                  <a:gd name="connsiteY27" fmla="*/ 81853 h 15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2167" h="151882">
                    <a:moveTo>
                      <a:pt x="102328" y="2536"/>
                    </a:moveTo>
                    <a:cubicBezTo>
                      <a:pt x="102328" y="2536"/>
                      <a:pt x="102328" y="173"/>
                      <a:pt x="99631" y="173"/>
                    </a:cubicBezTo>
                    <a:cubicBezTo>
                      <a:pt x="96259" y="173"/>
                      <a:pt x="76028" y="2199"/>
                      <a:pt x="72319" y="2536"/>
                    </a:cubicBezTo>
                    <a:cubicBezTo>
                      <a:pt x="70633" y="2874"/>
                      <a:pt x="69284" y="3886"/>
                      <a:pt x="69284" y="6586"/>
                    </a:cubicBezTo>
                    <a:cubicBezTo>
                      <a:pt x="69284" y="9286"/>
                      <a:pt x="71307" y="9286"/>
                      <a:pt x="74342" y="9286"/>
                    </a:cubicBezTo>
                    <a:cubicBezTo>
                      <a:pt x="84794" y="9286"/>
                      <a:pt x="85132" y="10637"/>
                      <a:pt x="85132" y="12999"/>
                    </a:cubicBezTo>
                    <a:lnTo>
                      <a:pt x="84457" y="17387"/>
                    </a:lnTo>
                    <a:lnTo>
                      <a:pt x="71644" y="68352"/>
                    </a:lnTo>
                    <a:cubicBezTo>
                      <a:pt x="67598" y="60252"/>
                      <a:pt x="61529" y="54514"/>
                      <a:pt x="51750" y="54514"/>
                    </a:cubicBezTo>
                    <a:cubicBezTo>
                      <a:pt x="26798" y="54514"/>
                      <a:pt x="161" y="86240"/>
                      <a:pt x="161" y="117629"/>
                    </a:cubicBezTo>
                    <a:cubicBezTo>
                      <a:pt x="161" y="137880"/>
                      <a:pt x="11962" y="152056"/>
                      <a:pt x="28485" y="152056"/>
                    </a:cubicBezTo>
                    <a:cubicBezTo>
                      <a:pt x="32868" y="152056"/>
                      <a:pt x="43658" y="151043"/>
                      <a:pt x="56471" y="135855"/>
                    </a:cubicBezTo>
                    <a:cubicBezTo>
                      <a:pt x="58157" y="144968"/>
                      <a:pt x="65912" y="152056"/>
                      <a:pt x="76028" y="152056"/>
                    </a:cubicBezTo>
                    <a:cubicBezTo>
                      <a:pt x="83783" y="152056"/>
                      <a:pt x="88504" y="146993"/>
                      <a:pt x="92213" y="140243"/>
                    </a:cubicBezTo>
                    <a:cubicBezTo>
                      <a:pt x="95584" y="132480"/>
                      <a:pt x="98619" y="119317"/>
                      <a:pt x="98619" y="118979"/>
                    </a:cubicBezTo>
                    <a:cubicBezTo>
                      <a:pt x="98619" y="116617"/>
                      <a:pt x="96596" y="116617"/>
                      <a:pt x="95922" y="116617"/>
                    </a:cubicBezTo>
                    <a:cubicBezTo>
                      <a:pt x="93899" y="116617"/>
                      <a:pt x="93561" y="117629"/>
                      <a:pt x="92887" y="120667"/>
                    </a:cubicBezTo>
                    <a:cubicBezTo>
                      <a:pt x="89178" y="134505"/>
                      <a:pt x="85469" y="147331"/>
                      <a:pt x="76702" y="147331"/>
                    </a:cubicBezTo>
                    <a:cubicBezTo>
                      <a:pt x="70633" y="147331"/>
                      <a:pt x="70296" y="141593"/>
                      <a:pt x="70296" y="137543"/>
                    </a:cubicBezTo>
                    <a:cubicBezTo>
                      <a:pt x="70296" y="132142"/>
                      <a:pt x="70633" y="130792"/>
                      <a:pt x="71307" y="127080"/>
                    </a:cubicBezTo>
                    <a:close/>
                    <a:moveTo>
                      <a:pt x="57820" y="124042"/>
                    </a:moveTo>
                    <a:cubicBezTo>
                      <a:pt x="56471" y="128092"/>
                      <a:pt x="56471" y="128430"/>
                      <a:pt x="53436" y="132142"/>
                    </a:cubicBezTo>
                    <a:cubicBezTo>
                      <a:pt x="43995" y="143955"/>
                      <a:pt x="35228" y="147331"/>
                      <a:pt x="29159" y="147331"/>
                    </a:cubicBezTo>
                    <a:cubicBezTo>
                      <a:pt x="18369" y="147331"/>
                      <a:pt x="15334" y="135518"/>
                      <a:pt x="15334" y="127080"/>
                    </a:cubicBezTo>
                    <a:cubicBezTo>
                      <a:pt x="15334" y="116279"/>
                      <a:pt x="22078" y="89953"/>
                      <a:pt x="27136" y="79827"/>
                    </a:cubicBezTo>
                    <a:cubicBezTo>
                      <a:pt x="33879" y="67339"/>
                      <a:pt x="43321" y="59239"/>
                      <a:pt x="52088" y="59239"/>
                    </a:cubicBezTo>
                    <a:cubicBezTo>
                      <a:pt x="65912" y="59239"/>
                      <a:pt x="68947" y="76790"/>
                      <a:pt x="68947" y="78140"/>
                    </a:cubicBezTo>
                    <a:cubicBezTo>
                      <a:pt x="68947" y="79490"/>
                      <a:pt x="68609" y="80840"/>
                      <a:pt x="68272" y="81853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4DDE1F9-3EA2-0D2C-14A7-8F753C014C10}"/>
                  </a:ext>
                </a:extLst>
              </p:cNvPr>
              <p:cNvSpPr/>
              <p:nvPr/>
            </p:nvSpPr>
            <p:spPr>
              <a:xfrm>
                <a:off x="10033256" y="3372547"/>
                <a:ext cx="102167" cy="151882"/>
              </a:xfrm>
              <a:custGeom>
                <a:avLst/>
                <a:gdLst>
                  <a:gd name="connsiteX0" fmla="*/ 102352 w 102167"/>
                  <a:gd name="connsiteY0" fmla="*/ 2494 h 151882"/>
                  <a:gd name="connsiteX1" fmla="*/ 99654 w 102167"/>
                  <a:gd name="connsiteY1" fmla="*/ 131 h 151882"/>
                  <a:gd name="connsiteX2" fmla="*/ 72342 w 102167"/>
                  <a:gd name="connsiteY2" fmla="*/ 2494 h 151882"/>
                  <a:gd name="connsiteX3" fmla="*/ 69308 w 102167"/>
                  <a:gd name="connsiteY3" fmla="*/ 6544 h 151882"/>
                  <a:gd name="connsiteX4" fmla="*/ 74365 w 102167"/>
                  <a:gd name="connsiteY4" fmla="*/ 9244 h 151882"/>
                  <a:gd name="connsiteX5" fmla="*/ 85155 w 102167"/>
                  <a:gd name="connsiteY5" fmla="*/ 12957 h 151882"/>
                  <a:gd name="connsiteX6" fmla="*/ 84481 w 102167"/>
                  <a:gd name="connsiteY6" fmla="*/ 17344 h 151882"/>
                  <a:gd name="connsiteX7" fmla="*/ 71668 w 102167"/>
                  <a:gd name="connsiteY7" fmla="*/ 68309 h 151882"/>
                  <a:gd name="connsiteX8" fmla="*/ 51774 w 102167"/>
                  <a:gd name="connsiteY8" fmla="*/ 54471 h 151882"/>
                  <a:gd name="connsiteX9" fmla="*/ 185 w 102167"/>
                  <a:gd name="connsiteY9" fmla="*/ 117587 h 151882"/>
                  <a:gd name="connsiteX10" fmla="*/ 28508 w 102167"/>
                  <a:gd name="connsiteY10" fmla="*/ 152013 h 151882"/>
                  <a:gd name="connsiteX11" fmla="*/ 56495 w 102167"/>
                  <a:gd name="connsiteY11" fmla="*/ 135813 h 151882"/>
                  <a:gd name="connsiteX12" fmla="*/ 76052 w 102167"/>
                  <a:gd name="connsiteY12" fmla="*/ 152013 h 151882"/>
                  <a:gd name="connsiteX13" fmla="*/ 92236 w 102167"/>
                  <a:gd name="connsiteY13" fmla="*/ 140200 h 151882"/>
                  <a:gd name="connsiteX14" fmla="*/ 98643 w 102167"/>
                  <a:gd name="connsiteY14" fmla="*/ 118937 h 151882"/>
                  <a:gd name="connsiteX15" fmla="*/ 95945 w 102167"/>
                  <a:gd name="connsiteY15" fmla="*/ 116574 h 151882"/>
                  <a:gd name="connsiteX16" fmla="*/ 92911 w 102167"/>
                  <a:gd name="connsiteY16" fmla="*/ 120624 h 151882"/>
                  <a:gd name="connsiteX17" fmla="*/ 76726 w 102167"/>
                  <a:gd name="connsiteY17" fmla="*/ 147288 h 151882"/>
                  <a:gd name="connsiteX18" fmla="*/ 70319 w 102167"/>
                  <a:gd name="connsiteY18" fmla="*/ 137500 h 151882"/>
                  <a:gd name="connsiteX19" fmla="*/ 71331 w 102167"/>
                  <a:gd name="connsiteY19" fmla="*/ 127037 h 151882"/>
                  <a:gd name="connsiteX20" fmla="*/ 57843 w 102167"/>
                  <a:gd name="connsiteY20" fmla="*/ 124000 h 151882"/>
                  <a:gd name="connsiteX21" fmla="*/ 53460 w 102167"/>
                  <a:gd name="connsiteY21" fmla="*/ 132100 h 151882"/>
                  <a:gd name="connsiteX22" fmla="*/ 29183 w 102167"/>
                  <a:gd name="connsiteY22" fmla="*/ 147288 h 151882"/>
                  <a:gd name="connsiteX23" fmla="*/ 15358 w 102167"/>
                  <a:gd name="connsiteY23" fmla="*/ 127037 h 151882"/>
                  <a:gd name="connsiteX24" fmla="*/ 27159 w 102167"/>
                  <a:gd name="connsiteY24" fmla="*/ 79785 h 151882"/>
                  <a:gd name="connsiteX25" fmla="*/ 52111 w 102167"/>
                  <a:gd name="connsiteY25" fmla="*/ 59196 h 151882"/>
                  <a:gd name="connsiteX26" fmla="*/ 68971 w 102167"/>
                  <a:gd name="connsiteY26" fmla="*/ 78097 h 151882"/>
                  <a:gd name="connsiteX27" fmla="*/ 68296 w 102167"/>
                  <a:gd name="connsiteY27" fmla="*/ 81810 h 15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2167" h="151882">
                    <a:moveTo>
                      <a:pt x="102352" y="2494"/>
                    </a:moveTo>
                    <a:cubicBezTo>
                      <a:pt x="102352" y="2494"/>
                      <a:pt x="102352" y="131"/>
                      <a:pt x="99654" y="131"/>
                    </a:cubicBezTo>
                    <a:cubicBezTo>
                      <a:pt x="96283" y="131"/>
                      <a:pt x="76052" y="2156"/>
                      <a:pt x="72342" y="2494"/>
                    </a:cubicBezTo>
                    <a:cubicBezTo>
                      <a:pt x="70657" y="2831"/>
                      <a:pt x="69308" y="3844"/>
                      <a:pt x="69308" y="6544"/>
                    </a:cubicBezTo>
                    <a:cubicBezTo>
                      <a:pt x="69308" y="9244"/>
                      <a:pt x="71331" y="9244"/>
                      <a:pt x="74365" y="9244"/>
                    </a:cubicBezTo>
                    <a:cubicBezTo>
                      <a:pt x="84818" y="9244"/>
                      <a:pt x="85155" y="10594"/>
                      <a:pt x="85155" y="12957"/>
                    </a:cubicBezTo>
                    <a:lnTo>
                      <a:pt x="84481" y="17344"/>
                    </a:lnTo>
                    <a:lnTo>
                      <a:pt x="71668" y="68309"/>
                    </a:lnTo>
                    <a:cubicBezTo>
                      <a:pt x="67622" y="60209"/>
                      <a:pt x="61552" y="54471"/>
                      <a:pt x="51774" y="54471"/>
                    </a:cubicBezTo>
                    <a:cubicBezTo>
                      <a:pt x="26822" y="54471"/>
                      <a:pt x="185" y="86198"/>
                      <a:pt x="185" y="117587"/>
                    </a:cubicBezTo>
                    <a:cubicBezTo>
                      <a:pt x="185" y="137838"/>
                      <a:pt x="11986" y="152013"/>
                      <a:pt x="28508" y="152013"/>
                    </a:cubicBezTo>
                    <a:cubicBezTo>
                      <a:pt x="32892" y="152013"/>
                      <a:pt x="43682" y="151001"/>
                      <a:pt x="56495" y="135813"/>
                    </a:cubicBezTo>
                    <a:cubicBezTo>
                      <a:pt x="58181" y="144926"/>
                      <a:pt x="65936" y="152013"/>
                      <a:pt x="76052" y="152013"/>
                    </a:cubicBezTo>
                    <a:cubicBezTo>
                      <a:pt x="83807" y="152013"/>
                      <a:pt x="88527" y="146951"/>
                      <a:pt x="92236" y="140200"/>
                    </a:cubicBezTo>
                    <a:cubicBezTo>
                      <a:pt x="95608" y="132437"/>
                      <a:pt x="98643" y="119274"/>
                      <a:pt x="98643" y="118937"/>
                    </a:cubicBezTo>
                    <a:cubicBezTo>
                      <a:pt x="98643" y="116574"/>
                      <a:pt x="96620" y="116574"/>
                      <a:pt x="95945" y="116574"/>
                    </a:cubicBezTo>
                    <a:cubicBezTo>
                      <a:pt x="93922" y="116574"/>
                      <a:pt x="93585" y="117587"/>
                      <a:pt x="92911" y="120624"/>
                    </a:cubicBezTo>
                    <a:cubicBezTo>
                      <a:pt x="89202" y="134463"/>
                      <a:pt x="85493" y="147288"/>
                      <a:pt x="76726" y="147288"/>
                    </a:cubicBezTo>
                    <a:cubicBezTo>
                      <a:pt x="70657" y="147288"/>
                      <a:pt x="70319" y="141550"/>
                      <a:pt x="70319" y="137500"/>
                    </a:cubicBezTo>
                    <a:cubicBezTo>
                      <a:pt x="70319" y="132100"/>
                      <a:pt x="70657" y="130750"/>
                      <a:pt x="71331" y="127037"/>
                    </a:cubicBezTo>
                    <a:close/>
                    <a:moveTo>
                      <a:pt x="57843" y="124000"/>
                    </a:moveTo>
                    <a:cubicBezTo>
                      <a:pt x="56495" y="128050"/>
                      <a:pt x="56495" y="128387"/>
                      <a:pt x="53460" y="132100"/>
                    </a:cubicBezTo>
                    <a:cubicBezTo>
                      <a:pt x="44019" y="143913"/>
                      <a:pt x="35252" y="147288"/>
                      <a:pt x="29183" y="147288"/>
                    </a:cubicBezTo>
                    <a:cubicBezTo>
                      <a:pt x="18393" y="147288"/>
                      <a:pt x="15358" y="135475"/>
                      <a:pt x="15358" y="127037"/>
                    </a:cubicBezTo>
                    <a:cubicBezTo>
                      <a:pt x="15358" y="116237"/>
                      <a:pt x="22102" y="89910"/>
                      <a:pt x="27159" y="79785"/>
                    </a:cubicBezTo>
                    <a:cubicBezTo>
                      <a:pt x="33903" y="67297"/>
                      <a:pt x="43344" y="59196"/>
                      <a:pt x="52111" y="59196"/>
                    </a:cubicBezTo>
                    <a:cubicBezTo>
                      <a:pt x="65936" y="59196"/>
                      <a:pt x="68971" y="76747"/>
                      <a:pt x="68971" y="78097"/>
                    </a:cubicBezTo>
                    <a:cubicBezTo>
                      <a:pt x="68971" y="79447"/>
                      <a:pt x="68633" y="80797"/>
                      <a:pt x="68296" y="81810"/>
                    </a:cubicBezTo>
                    <a:close/>
                  </a:path>
                </a:pathLst>
              </a:custGeom>
              <a:solidFill>
                <a:srgbClr val="6EBBD5"/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9D9084CD-A049-1B1F-329F-5402B0404131}"/>
                  </a:ext>
                </a:extLst>
              </p:cNvPr>
              <p:cNvGrpSpPr/>
              <p:nvPr/>
            </p:nvGrpSpPr>
            <p:grpSpPr>
              <a:xfrm>
                <a:off x="8782818" y="3275143"/>
                <a:ext cx="2535298" cy="21601"/>
                <a:chOff x="9185832" y="3287498"/>
                <a:chExt cx="2535298" cy="21601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DB91E7-371A-FC36-15CD-A5B146C83019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519012" cy="21601"/>
                </a:xfrm>
                <a:custGeom>
                  <a:avLst/>
                  <a:gdLst>
                    <a:gd name="connsiteX0" fmla="*/ 127 w 519012"/>
                    <a:gd name="connsiteY0" fmla="*/ 120 h 21601"/>
                    <a:gd name="connsiteX1" fmla="*/ 519139 w 519012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012" h="21601">
                      <a:moveTo>
                        <a:pt x="127" y="120"/>
                      </a:moveTo>
                      <a:lnTo>
                        <a:pt x="51913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132691B9-F96E-6F4A-D6D5-62A113B1E819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2535298" cy="21601"/>
                </a:xfrm>
                <a:custGeom>
                  <a:avLst/>
                  <a:gdLst>
                    <a:gd name="connsiteX0" fmla="*/ 127 w 2535298"/>
                    <a:gd name="connsiteY0" fmla="*/ 120 h 21601"/>
                    <a:gd name="connsiteX1" fmla="*/ 2535426 w 2535298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35298" h="21601">
                      <a:moveTo>
                        <a:pt x="127" y="120"/>
                      </a:moveTo>
                      <a:lnTo>
                        <a:pt x="2535426" y="120"/>
                      </a:lnTo>
                    </a:path>
                  </a:pathLst>
                </a:custGeom>
                <a:noFill/>
                <a:ln w="19050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80F71337-2AB5-4EC8-2F60-6CC6E1ADA9C3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951622" cy="21601"/>
                </a:xfrm>
                <a:custGeom>
                  <a:avLst/>
                  <a:gdLst>
                    <a:gd name="connsiteX0" fmla="*/ 127 w 951622"/>
                    <a:gd name="connsiteY0" fmla="*/ 120 h 21601"/>
                    <a:gd name="connsiteX1" fmla="*/ 951749 w 951622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622" h="21601">
                      <a:moveTo>
                        <a:pt x="127" y="120"/>
                      </a:moveTo>
                      <a:lnTo>
                        <a:pt x="95174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C87E0F11-609F-E372-7075-9A799139B47D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167841" cy="21601"/>
                </a:xfrm>
                <a:custGeom>
                  <a:avLst/>
                  <a:gdLst>
                    <a:gd name="connsiteX0" fmla="*/ 127 w 1167841"/>
                    <a:gd name="connsiteY0" fmla="*/ 120 h 21601"/>
                    <a:gd name="connsiteX1" fmla="*/ 1167969 w 1167841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7841" h="21601">
                      <a:moveTo>
                        <a:pt x="127" y="120"/>
                      </a:moveTo>
                      <a:lnTo>
                        <a:pt x="116796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C60D9B24-A28A-5C71-553A-80B94370ADE8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384147" cy="21601"/>
                </a:xfrm>
                <a:custGeom>
                  <a:avLst/>
                  <a:gdLst>
                    <a:gd name="connsiteX0" fmla="*/ 127 w 1384147"/>
                    <a:gd name="connsiteY0" fmla="*/ 120 h 21601"/>
                    <a:gd name="connsiteX1" fmla="*/ 1384275 w 1384147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4147" h="21601">
                      <a:moveTo>
                        <a:pt x="127" y="120"/>
                      </a:moveTo>
                      <a:lnTo>
                        <a:pt x="1384275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ACA1886E-6F75-574E-89FE-E58497BF70FA}"/>
                    </a:ext>
                  </a:extLst>
                </p:cNvPr>
                <p:cNvSpPr/>
                <p:nvPr/>
              </p:nvSpPr>
              <p:spPr>
                <a:xfrm flipV="1">
                  <a:off x="9185832" y="3287498"/>
                  <a:ext cx="1600451" cy="21601"/>
                </a:xfrm>
                <a:custGeom>
                  <a:avLst/>
                  <a:gdLst>
                    <a:gd name="connsiteX0" fmla="*/ 127 w 1600451"/>
                    <a:gd name="connsiteY0" fmla="*/ 120 h 21601"/>
                    <a:gd name="connsiteX1" fmla="*/ 1600579 w 1600451"/>
                    <a:gd name="connsiteY1" fmla="*/ 12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0451" h="21601">
                      <a:moveTo>
                        <a:pt x="127" y="120"/>
                      </a:moveTo>
                      <a:lnTo>
                        <a:pt x="1600579" y="120"/>
                      </a:lnTo>
                    </a:path>
                  </a:pathLst>
                </a:custGeom>
                <a:noFill/>
                <a:ln w="2146" cap="flat">
                  <a:solidFill>
                    <a:srgbClr val="6EBBD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52A648C-B2FE-F733-3056-3711FD8CEF1E}"/>
                </a:ext>
              </a:extLst>
            </p:cNvPr>
            <p:cNvSpPr/>
            <p:nvPr/>
          </p:nvSpPr>
          <p:spPr>
            <a:xfrm>
              <a:off x="10570150" y="5369991"/>
              <a:ext cx="64825" cy="64803"/>
            </a:xfrm>
            <a:custGeom>
              <a:avLst/>
              <a:gdLst>
                <a:gd name="connsiteX0" fmla="*/ 64826 w 64825"/>
                <a:gd name="connsiteY0" fmla="*/ 64803 h 64803"/>
                <a:gd name="connsiteX1" fmla="*/ 35391 w 64825"/>
                <a:gd name="connsiteY1" fmla="*/ 0 h 64803"/>
                <a:gd name="connsiteX2" fmla="*/ 0 w 64825"/>
                <a:gd name="connsiteY2" fmla="*/ 35361 h 64803"/>
                <a:gd name="connsiteX3" fmla="*/ 64826 w 64825"/>
                <a:gd name="connsiteY3" fmla="*/ 64803 h 6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25" h="64803">
                  <a:moveTo>
                    <a:pt x="64826" y="64803"/>
                  </a:moveTo>
                  <a:cubicBezTo>
                    <a:pt x="54619" y="49877"/>
                    <a:pt x="41218" y="22357"/>
                    <a:pt x="35391" y="0"/>
                  </a:cubicBezTo>
                  <a:lnTo>
                    <a:pt x="0" y="35361"/>
                  </a:lnTo>
                  <a:cubicBezTo>
                    <a:pt x="22422" y="41258"/>
                    <a:pt x="49893" y="54586"/>
                    <a:pt x="64826" y="64803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1BBCE04-0000-7463-68E7-CCFDE2373F28}"/>
                </a:ext>
              </a:extLst>
            </p:cNvPr>
            <p:cNvSpPr/>
            <p:nvPr/>
          </p:nvSpPr>
          <p:spPr>
            <a:xfrm rot="19055898">
              <a:off x="11179069" y="3890101"/>
              <a:ext cx="64825" cy="64803"/>
            </a:xfrm>
            <a:custGeom>
              <a:avLst/>
              <a:gdLst>
                <a:gd name="connsiteX0" fmla="*/ 64826 w 64825"/>
                <a:gd name="connsiteY0" fmla="*/ 64803 h 64803"/>
                <a:gd name="connsiteX1" fmla="*/ 35391 w 64825"/>
                <a:gd name="connsiteY1" fmla="*/ 0 h 64803"/>
                <a:gd name="connsiteX2" fmla="*/ 0 w 64825"/>
                <a:gd name="connsiteY2" fmla="*/ 35361 h 64803"/>
                <a:gd name="connsiteX3" fmla="*/ 64826 w 64825"/>
                <a:gd name="connsiteY3" fmla="*/ 64803 h 6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25" h="64803">
                  <a:moveTo>
                    <a:pt x="64826" y="64803"/>
                  </a:moveTo>
                  <a:cubicBezTo>
                    <a:pt x="54619" y="49877"/>
                    <a:pt x="41218" y="22357"/>
                    <a:pt x="35391" y="0"/>
                  </a:cubicBezTo>
                  <a:lnTo>
                    <a:pt x="0" y="35361"/>
                  </a:lnTo>
                  <a:cubicBezTo>
                    <a:pt x="22422" y="41258"/>
                    <a:pt x="49893" y="54586"/>
                    <a:pt x="64826" y="64803"/>
                  </a:cubicBezTo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13BD136-D2DB-48E1-D87C-C7F6048FDB47}"/>
                </a:ext>
              </a:extLst>
            </p:cNvPr>
            <p:cNvSpPr/>
            <p:nvPr/>
          </p:nvSpPr>
          <p:spPr>
            <a:xfrm>
              <a:off x="9103040" y="3898478"/>
              <a:ext cx="35802" cy="35837"/>
            </a:xfrm>
            <a:custGeom>
              <a:avLst/>
              <a:gdLst>
                <a:gd name="connsiteX0" fmla="*/ 42987 w 42987"/>
                <a:gd name="connsiteY0" fmla="*/ 21515 h 43029"/>
                <a:gd name="connsiteX1" fmla="*/ 21494 w 42987"/>
                <a:gd name="connsiteY1" fmla="*/ 0 h 43029"/>
                <a:gd name="connsiteX2" fmla="*/ 0 w 42987"/>
                <a:gd name="connsiteY2" fmla="*/ 21515 h 43029"/>
                <a:gd name="connsiteX3" fmla="*/ 21494 w 42987"/>
                <a:gd name="connsiteY3" fmla="*/ 43029 h 43029"/>
                <a:gd name="connsiteX4" fmla="*/ 42987 w 42987"/>
                <a:gd name="connsiteY4" fmla="*/ 21515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7" h="43029">
                  <a:moveTo>
                    <a:pt x="42987" y="21515"/>
                  </a:moveTo>
                  <a:cubicBezTo>
                    <a:pt x="42987" y="9613"/>
                    <a:pt x="33363" y="0"/>
                    <a:pt x="21494" y="0"/>
                  </a:cubicBezTo>
                  <a:cubicBezTo>
                    <a:pt x="9603" y="0"/>
                    <a:pt x="0" y="9613"/>
                    <a:pt x="0" y="21515"/>
                  </a:cubicBezTo>
                  <a:cubicBezTo>
                    <a:pt x="0" y="33417"/>
                    <a:pt x="9603" y="43029"/>
                    <a:pt x="21494" y="43029"/>
                  </a:cubicBezTo>
                  <a:cubicBezTo>
                    <a:pt x="33363" y="43029"/>
                    <a:pt x="42987" y="33417"/>
                    <a:pt x="42987" y="21515"/>
                  </a:cubicBezTo>
                  <a:close/>
                </a:path>
              </a:pathLst>
            </a:custGeom>
            <a:solidFill>
              <a:srgbClr val="6EBBD5"/>
            </a:solidFill>
            <a:ln w="215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2D6F306E-6A95-7545-1C25-2243438AE435}"/>
                </a:ext>
              </a:extLst>
            </p:cNvPr>
            <p:cNvGrpSpPr/>
            <p:nvPr/>
          </p:nvGrpSpPr>
          <p:grpSpPr>
            <a:xfrm>
              <a:off x="7275045" y="2074055"/>
              <a:ext cx="3693905" cy="3697527"/>
              <a:chOff x="7275045" y="2074055"/>
              <a:chExt cx="3693905" cy="3697527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A8565145-A1A6-4949-F027-70E37EDA48CE}"/>
                  </a:ext>
                </a:extLst>
              </p:cNvPr>
              <p:cNvGrpSpPr/>
              <p:nvPr/>
            </p:nvGrpSpPr>
            <p:grpSpPr>
              <a:xfrm>
                <a:off x="7275045" y="2958747"/>
                <a:ext cx="3693905" cy="2812835"/>
                <a:chOff x="6536230" y="2123956"/>
                <a:chExt cx="4493082" cy="3421393"/>
              </a:xfrm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F4469FB8-56DA-26DC-7BD4-3C95B63FED05}"/>
                    </a:ext>
                  </a:extLst>
                </p:cNvPr>
                <p:cNvSpPr/>
                <p:nvPr/>
              </p:nvSpPr>
              <p:spPr>
                <a:xfrm flipV="1">
                  <a:off x="6536230" y="3645648"/>
                  <a:ext cx="822821" cy="823624"/>
                </a:xfrm>
                <a:custGeom>
                  <a:avLst/>
                  <a:gdLst>
                    <a:gd name="connsiteX0" fmla="*/ 822949 w 822821"/>
                    <a:gd name="connsiteY0" fmla="*/ 411961 h 823624"/>
                    <a:gd name="connsiteX1" fmla="*/ 411498 w 822821"/>
                    <a:gd name="connsiteY1" fmla="*/ 823815 h 823624"/>
                    <a:gd name="connsiteX2" fmla="*/ 127 w 822821"/>
                    <a:gd name="connsiteY2" fmla="*/ 411961 h 823624"/>
                    <a:gd name="connsiteX3" fmla="*/ 411498 w 822821"/>
                    <a:gd name="connsiteY3" fmla="*/ 191 h 823624"/>
                    <a:gd name="connsiteX4" fmla="*/ 822949 w 822821"/>
                    <a:gd name="connsiteY4" fmla="*/ 411961 h 8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821" h="823624">
                      <a:moveTo>
                        <a:pt x="822949" y="411961"/>
                      </a:moveTo>
                      <a:cubicBezTo>
                        <a:pt x="822949" y="639446"/>
                        <a:pt x="638760" y="823815"/>
                        <a:pt x="411498" y="823815"/>
                      </a:cubicBezTo>
                      <a:cubicBezTo>
                        <a:pt x="184318" y="823815"/>
                        <a:pt x="127" y="639446"/>
                        <a:pt x="127" y="411961"/>
                      </a:cubicBezTo>
                      <a:cubicBezTo>
                        <a:pt x="127" y="184560"/>
                        <a:pt x="184318" y="191"/>
                        <a:pt x="411498" y="191"/>
                      </a:cubicBezTo>
                      <a:cubicBezTo>
                        <a:pt x="638760" y="191"/>
                        <a:pt x="822949" y="184560"/>
                        <a:pt x="822949" y="411961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B17FF901-046E-AB64-5C03-9CF968AFE68A}"/>
                    </a:ext>
                  </a:extLst>
                </p:cNvPr>
                <p:cNvSpPr/>
                <p:nvPr/>
              </p:nvSpPr>
              <p:spPr>
                <a:xfrm flipV="1">
                  <a:off x="7611267" y="4721734"/>
                  <a:ext cx="822817" cy="823615"/>
                </a:xfrm>
                <a:custGeom>
                  <a:avLst/>
                  <a:gdLst>
                    <a:gd name="connsiteX0" fmla="*/ 822944 w 822817"/>
                    <a:gd name="connsiteY0" fmla="*/ 412052 h 823615"/>
                    <a:gd name="connsiteX1" fmla="*/ 411578 w 822817"/>
                    <a:gd name="connsiteY1" fmla="*/ 823906 h 823615"/>
                    <a:gd name="connsiteX2" fmla="*/ 127 w 822817"/>
                    <a:gd name="connsiteY2" fmla="*/ 412052 h 823615"/>
                    <a:gd name="connsiteX3" fmla="*/ 411578 w 822817"/>
                    <a:gd name="connsiteY3" fmla="*/ 291 h 823615"/>
                    <a:gd name="connsiteX4" fmla="*/ 822944 w 822817"/>
                    <a:gd name="connsiteY4" fmla="*/ 412052 h 823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817" h="823615">
                      <a:moveTo>
                        <a:pt x="822944" y="412052"/>
                      </a:moveTo>
                      <a:cubicBezTo>
                        <a:pt x="822944" y="639537"/>
                        <a:pt x="638756" y="823906"/>
                        <a:pt x="411578" y="823906"/>
                      </a:cubicBezTo>
                      <a:cubicBezTo>
                        <a:pt x="184314" y="823906"/>
                        <a:pt x="127" y="639537"/>
                        <a:pt x="127" y="412052"/>
                      </a:cubicBezTo>
                      <a:cubicBezTo>
                        <a:pt x="127" y="184649"/>
                        <a:pt x="184314" y="291"/>
                        <a:pt x="411578" y="291"/>
                      </a:cubicBezTo>
                      <a:cubicBezTo>
                        <a:pt x="638756" y="291"/>
                        <a:pt x="822944" y="184649"/>
                        <a:pt x="822944" y="412052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C5EB8FAB-EC93-D9C3-07BF-AFCDC42E3829}"/>
                    </a:ext>
                  </a:extLst>
                </p:cNvPr>
                <p:cNvSpPr/>
                <p:nvPr/>
              </p:nvSpPr>
              <p:spPr>
                <a:xfrm flipV="1">
                  <a:off x="9131552" y="4721734"/>
                  <a:ext cx="822733" cy="823615"/>
                </a:xfrm>
                <a:custGeom>
                  <a:avLst/>
                  <a:gdLst>
                    <a:gd name="connsiteX0" fmla="*/ 822860 w 822733"/>
                    <a:gd name="connsiteY0" fmla="*/ 412052 h 823615"/>
                    <a:gd name="connsiteX1" fmla="*/ 411494 w 822733"/>
                    <a:gd name="connsiteY1" fmla="*/ 823906 h 823615"/>
                    <a:gd name="connsiteX2" fmla="*/ 127 w 822733"/>
                    <a:gd name="connsiteY2" fmla="*/ 412052 h 823615"/>
                    <a:gd name="connsiteX3" fmla="*/ 411494 w 822733"/>
                    <a:gd name="connsiteY3" fmla="*/ 291 h 823615"/>
                    <a:gd name="connsiteX4" fmla="*/ 822860 w 822733"/>
                    <a:gd name="connsiteY4" fmla="*/ 412052 h 823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733" h="823615">
                      <a:moveTo>
                        <a:pt x="822860" y="412052"/>
                      </a:moveTo>
                      <a:cubicBezTo>
                        <a:pt x="822860" y="639537"/>
                        <a:pt x="638674" y="823906"/>
                        <a:pt x="411494" y="823906"/>
                      </a:cubicBezTo>
                      <a:cubicBezTo>
                        <a:pt x="184316" y="823906"/>
                        <a:pt x="127" y="639537"/>
                        <a:pt x="127" y="412052"/>
                      </a:cubicBezTo>
                      <a:cubicBezTo>
                        <a:pt x="127" y="184649"/>
                        <a:pt x="184316" y="291"/>
                        <a:pt x="411494" y="291"/>
                      </a:cubicBezTo>
                      <a:cubicBezTo>
                        <a:pt x="638674" y="291"/>
                        <a:pt x="822860" y="184649"/>
                        <a:pt x="822860" y="412052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B84C4321-83A3-DF0F-F3CA-8128EFD9671C}"/>
                    </a:ext>
                  </a:extLst>
                </p:cNvPr>
                <p:cNvSpPr/>
                <p:nvPr/>
              </p:nvSpPr>
              <p:spPr>
                <a:xfrm flipV="1">
                  <a:off x="10206584" y="3645648"/>
                  <a:ext cx="822728" cy="823624"/>
                </a:xfrm>
                <a:custGeom>
                  <a:avLst/>
                  <a:gdLst>
                    <a:gd name="connsiteX0" fmla="*/ 822856 w 822728"/>
                    <a:gd name="connsiteY0" fmla="*/ 411961 h 823624"/>
                    <a:gd name="connsiteX1" fmla="*/ 411494 w 822728"/>
                    <a:gd name="connsiteY1" fmla="*/ 823815 h 823624"/>
                    <a:gd name="connsiteX2" fmla="*/ 127 w 822728"/>
                    <a:gd name="connsiteY2" fmla="*/ 411961 h 823624"/>
                    <a:gd name="connsiteX3" fmla="*/ 411494 w 822728"/>
                    <a:gd name="connsiteY3" fmla="*/ 191 h 823624"/>
                    <a:gd name="connsiteX4" fmla="*/ 822856 w 822728"/>
                    <a:gd name="connsiteY4" fmla="*/ 411961 h 8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2728" h="823624">
                      <a:moveTo>
                        <a:pt x="822856" y="411961"/>
                      </a:moveTo>
                      <a:cubicBezTo>
                        <a:pt x="822856" y="639446"/>
                        <a:pt x="638674" y="823815"/>
                        <a:pt x="411494" y="823815"/>
                      </a:cubicBezTo>
                      <a:cubicBezTo>
                        <a:pt x="184316" y="823815"/>
                        <a:pt x="127" y="639446"/>
                        <a:pt x="127" y="411961"/>
                      </a:cubicBezTo>
                      <a:cubicBezTo>
                        <a:pt x="127" y="184560"/>
                        <a:pt x="184316" y="191"/>
                        <a:pt x="411494" y="191"/>
                      </a:cubicBezTo>
                      <a:cubicBezTo>
                        <a:pt x="638674" y="191"/>
                        <a:pt x="822856" y="184560"/>
                        <a:pt x="822856" y="411961"/>
                      </a:cubicBezTo>
                      <a:close/>
                    </a:path>
                  </a:pathLst>
                </a:custGeom>
                <a:noFill/>
                <a:ln w="858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18B3F1AF-980E-50F0-F202-6277C47C23D7}"/>
                    </a:ext>
                  </a:extLst>
                </p:cNvPr>
                <p:cNvGrpSpPr/>
                <p:nvPr/>
              </p:nvGrpSpPr>
              <p:grpSpPr>
                <a:xfrm>
                  <a:off x="6536230" y="2123956"/>
                  <a:ext cx="2268089" cy="1399136"/>
                  <a:chOff x="6536230" y="2123956"/>
                  <a:chExt cx="2268089" cy="1399136"/>
                </a:xfrm>
              </p:grpSpPr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43DAE54D-C514-9AB2-FC3F-B76243CB8301}"/>
                      </a:ext>
                    </a:extLst>
                  </p:cNvPr>
                  <p:cNvSpPr/>
                  <p:nvPr/>
                </p:nvSpPr>
                <p:spPr>
                  <a:xfrm flipV="1">
                    <a:off x="6536230" y="2123956"/>
                    <a:ext cx="822821" cy="823539"/>
                  </a:xfrm>
                  <a:custGeom>
                    <a:avLst/>
                    <a:gdLst>
                      <a:gd name="connsiteX0" fmla="*/ 822949 w 822821"/>
                      <a:gd name="connsiteY0" fmla="*/ 411820 h 823539"/>
                      <a:gd name="connsiteX1" fmla="*/ 411498 w 822821"/>
                      <a:gd name="connsiteY1" fmla="*/ 823590 h 823539"/>
                      <a:gd name="connsiteX2" fmla="*/ 127 w 822821"/>
                      <a:gd name="connsiteY2" fmla="*/ 411820 h 823539"/>
                      <a:gd name="connsiteX3" fmla="*/ 411498 w 822821"/>
                      <a:gd name="connsiteY3" fmla="*/ 50 h 823539"/>
                      <a:gd name="connsiteX4" fmla="*/ 822949 w 822821"/>
                      <a:gd name="connsiteY4" fmla="*/ 411820 h 82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821" h="823539">
                        <a:moveTo>
                          <a:pt x="822949" y="411820"/>
                        </a:moveTo>
                        <a:cubicBezTo>
                          <a:pt x="822949" y="639223"/>
                          <a:pt x="638760" y="823590"/>
                          <a:pt x="411498" y="823590"/>
                        </a:cubicBezTo>
                        <a:cubicBezTo>
                          <a:pt x="184318" y="823590"/>
                          <a:pt x="127" y="639223"/>
                          <a:pt x="127" y="411820"/>
                        </a:cubicBezTo>
                        <a:cubicBezTo>
                          <a:pt x="127" y="184419"/>
                          <a:pt x="184318" y="50"/>
                          <a:pt x="411498" y="50"/>
                        </a:cubicBezTo>
                        <a:cubicBezTo>
                          <a:pt x="638760" y="50"/>
                          <a:pt x="822949" y="184419"/>
                          <a:pt x="822949" y="411820"/>
                        </a:cubicBezTo>
                        <a:close/>
                      </a:path>
                    </a:pathLst>
                  </a:custGeom>
                  <a:noFill/>
                  <a:ln w="858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45C170F3-C611-5875-A0C5-5E80FAD54A59}"/>
                      </a:ext>
                    </a:extLst>
                  </p:cNvPr>
                  <p:cNvSpPr/>
                  <p:nvPr/>
                </p:nvSpPr>
                <p:spPr>
                  <a:xfrm>
                    <a:off x="8585402" y="3386061"/>
                    <a:ext cx="112282" cy="137031"/>
                  </a:xfrm>
                  <a:custGeom>
                    <a:avLst/>
                    <a:gdLst>
                      <a:gd name="connsiteX0" fmla="*/ 16640 w 112282"/>
                      <a:gd name="connsiteY0" fmla="*/ 121635 h 137031"/>
                      <a:gd name="connsiteX1" fmla="*/ 4839 w 112282"/>
                      <a:gd name="connsiteY1" fmla="*/ 130410 h 137031"/>
                      <a:gd name="connsiteX2" fmla="*/ 118 w 112282"/>
                      <a:gd name="connsiteY2" fmla="*/ 134461 h 137031"/>
                      <a:gd name="connsiteX3" fmla="*/ 2816 w 112282"/>
                      <a:gd name="connsiteY3" fmla="*/ 137161 h 137031"/>
                      <a:gd name="connsiteX4" fmla="*/ 20687 w 112282"/>
                      <a:gd name="connsiteY4" fmla="*/ 136486 h 137031"/>
                      <a:gd name="connsiteX5" fmla="*/ 42266 w 112282"/>
                      <a:gd name="connsiteY5" fmla="*/ 137161 h 137031"/>
                      <a:gd name="connsiteX6" fmla="*/ 45976 w 112282"/>
                      <a:gd name="connsiteY6" fmla="*/ 132773 h 137031"/>
                      <a:gd name="connsiteX7" fmla="*/ 40918 w 112282"/>
                      <a:gd name="connsiteY7" fmla="*/ 130410 h 137031"/>
                      <a:gd name="connsiteX8" fmla="*/ 30128 w 112282"/>
                      <a:gd name="connsiteY8" fmla="*/ 127035 h 137031"/>
                      <a:gd name="connsiteX9" fmla="*/ 40581 w 112282"/>
                      <a:gd name="connsiteY9" fmla="*/ 83833 h 137031"/>
                      <a:gd name="connsiteX10" fmla="*/ 60475 w 112282"/>
                      <a:gd name="connsiteY10" fmla="*/ 97671 h 137031"/>
                      <a:gd name="connsiteX11" fmla="*/ 112401 w 112282"/>
                      <a:gd name="connsiteY11" fmla="*/ 34556 h 137031"/>
                      <a:gd name="connsiteX12" fmla="*/ 83740 w 112282"/>
                      <a:gd name="connsiteY12" fmla="*/ 129 h 137031"/>
                      <a:gd name="connsiteX13" fmla="*/ 55417 w 112282"/>
                      <a:gd name="connsiteY13" fmla="*/ 16330 h 137031"/>
                      <a:gd name="connsiteX14" fmla="*/ 36197 w 112282"/>
                      <a:gd name="connsiteY14" fmla="*/ 129 h 137031"/>
                      <a:gd name="connsiteX15" fmla="*/ 20349 w 112282"/>
                      <a:gd name="connsiteY15" fmla="*/ 12280 h 137031"/>
                      <a:gd name="connsiteX16" fmla="*/ 13606 w 112282"/>
                      <a:gd name="connsiteY16" fmla="*/ 33206 h 137031"/>
                      <a:gd name="connsiteX17" fmla="*/ 15966 w 112282"/>
                      <a:gd name="connsiteY17" fmla="*/ 35568 h 137031"/>
                      <a:gd name="connsiteX18" fmla="*/ 19675 w 112282"/>
                      <a:gd name="connsiteY18" fmla="*/ 30505 h 137031"/>
                      <a:gd name="connsiteX19" fmla="*/ 35523 w 112282"/>
                      <a:gd name="connsiteY19" fmla="*/ 4854 h 137031"/>
                      <a:gd name="connsiteX20" fmla="*/ 42266 w 112282"/>
                      <a:gd name="connsiteY20" fmla="*/ 14642 h 137031"/>
                      <a:gd name="connsiteX21" fmla="*/ 40581 w 112282"/>
                      <a:gd name="connsiteY21" fmla="*/ 25780 h 137031"/>
                      <a:gd name="connsiteX22" fmla="*/ 54405 w 112282"/>
                      <a:gd name="connsiteY22" fmla="*/ 28143 h 137031"/>
                      <a:gd name="connsiteX23" fmla="*/ 65532 w 112282"/>
                      <a:gd name="connsiteY23" fmla="*/ 12955 h 137031"/>
                      <a:gd name="connsiteX24" fmla="*/ 83066 w 112282"/>
                      <a:gd name="connsiteY24" fmla="*/ 4854 h 137031"/>
                      <a:gd name="connsiteX25" fmla="*/ 96891 w 112282"/>
                      <a:gd name="connsiteY25" fmla="*/ 25105 h 137031"/>
                      <a:gd name="connsiteX26" fmla="*/ 85763 w 112282"/>
                      <a:gd name="connsiteY26" fmla="*/ 70670 h 137031"/>
                      <a:gd name="connsiteX27" fmla="*/ 60137 w 112282"/>
                      <a:gd name="connsiteY27" fmla="*/ 92946 h 137031"/>
                      <a:gd name="connsiteX28" fmla="*/ 43278 w 112282"/>
                      <a:gd name="connsiteY28" fmla="*/ 73708 h 137031"/>
                      <a:gd name="connsiteX29" fmla="*/ 43952 w 112282"/>
                      <a:gd name="connsiteY29" fmla="*/ 70332 h 13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2282" h="137031">
                        <a:moveTo>
                          <a:pt x="16640" y="121635"/>
                        </a:moveTo>
                        <a:cubicBezTo>
                          <a:pt x="14954" y="129060"/>
                          <a:pt x="14280" y="130410"/>
                          <a:pt x="4839" y="130410"/>
                        </a:cubicBezTo>
                        <a:cubicBezTo>
                          <a:pt x="2479" y="130410"/>
                          <a:pt x="118" y="130410"/>
                          <a:pt x="118" y="134461"/>
                        </a:cubicBezTo>
                        <a:cubicBezTo>
                          <a:pt x="118" y="136148"/>
                          <a:pt x="1130" y="137161"/>
                          <a:pt x="2816" y="137161"/>
                        </a:cubicBezTo>
                        <a:cubicBezTo>
                          <a:pt x="8548" y="137161"/>
                          <a:pt x="14954" y="136486"/>
                          <a:pt x="20687" y="136486"/>
                        </a:cubicBezTo>
                        <a:cubicBezTo>
                          <a:pt x="28105" y="136486"/>
                          <a:pt x="35186" y="137161"/>
                          <a:pt x="42266" y="137161"/>
                        </a:cubicBezTo>
                        <a:cubicBezTo>
                          <a:pt x="43278" y="137161"/>
                          <a:pt x="45976" y="137161"/>
                          <a:pt x="45976" y="132773"/>
                        </a:cubicBezTo>
                        <a:cubicBezTo>
                          <a:pt x="45976" y="130410"/>
                          <a:pt x="43952" y="130410"/>
                          <a:pt x="40918" y="130410"/>
                        </a:cubicBezTo>
                        <a:cubicBezTo>
                          <a:pt x="30128" y="130410"/>
                          <a:pt x="30128" y="129060"/>
                          <a:pt x="30128" y="127035"/>
                        </a:cubicBezTo>
                        <a:cubicBezTo>
                          <a:pt x="30128" y="124335"/>
                          <a:pt x="39232" y="89233"/>
                          <a:pt x="40581" y="83833"/>
                        </a:cubicBezTo>
                        <a:cubicBezTo>
                          <a:pt x="43278" y="90246"/>
                          <a:pt x="49347" y="97671"/>
                          <a:pt x="60475" y="97671"/>
                        </a:cubicBezTo>
                        <a:cubicBezTo>
                          <a:pt x="85426" y="97671"/>
                          <a:pt x="112401" y="66282"/>
                          <a:pt x="112401" y="34556"/>
                        </a:cubicBezTo>
                        <a:cubicBezTo>
                          <a:pt x="112401" y="14305"/>
                          <a:pt x="99925" y="129"/>
                          <a:pt x="83740" y="129"/>
                        </a:cubicBezTo>
                        <a:cubicBezTo>
                          <a:pt x="72950" y="129"/>
                          <a:pt x="62498" y="7892"/>
                          <a:pt x="55417" y="16330"/>
                        </a:cubicBezTo>
                        <a:cubicBezTo>
                          <a:pt x="53394" y="4517"/>
                          <a:pt x="43952" y="129"/>
                          <a:pt x="36197" y="129"/>
                        </a:cubicBezTo>
                        <a:cubicBezTo>
                          <a:pt x="26082" y="129"/>
                          <a:pt x="22035" y="8567"/>
                          <a:pt x="20349" y="12280"/>
                        </a:cubicBezTo>
                        <a:cubicBezTo>
                          <a:pt x="16303" y="19705"/>
                          <a:pt x="13606" y="32531"/>
                          <a:pt x="13606" y="33206"/>
                        </a:cubicBezTo>
                        <a:cubicBezTo>
                          <a:pt x="13606" y="35568"/>
                          <a:pt x="15629" y="35568"/>
                          <a:pt x="15966" y="35568"/>
                        </a:cubicBezTo>
                        <a:cubicBezTo>
                          <a:pt x="18326" y="35568"/>
                          <a:pt x="18326" y="35231"/>
                          <a:pt x="19675" y="30505"/>
                        </a:cubicBezTo>
                        <a:cubicBezTo>
                          <a:pt x="23384" y="15317"/>
                          <a:pt x="27767" y="4854"/>
                          <a:pt x="35523" y="4854"/>
                        </a:cubicBezTo>
                        <a:cubicBezTo>
                          <a:pt x="39232" y="4854"/>
                          <a:pt x="42266" y="6542"/>
                          <a:pt x="42266" y="14642"/>
                        </a:cubicBezTo>
                        <a:cubicBezTo>
                          <a:pt x="42266" y="19705"/>
                          <a:pt x="41592" y="22068"/>
                          <a:pt x="40581" y="25780"/>
                        </a:cubicBezTo>
                        <a:close/>
                        <a:moveTo>
                          <a:pt x="54405" y="28143"/>
                        </a:moveTo>
                        <a:cubicBezTo>
                          <a:pt x="55754" y="22405"/>
                          <a:pt x="61823" y="16330"/>
                          <a:pt x="65532" y="12955"/>
                        </a:cubicBezTo>
                        <a:cubicBezTo>
                          <a:pt x="73287" y="6542"/>
                          <a:pt x="79357" y="4854"/>
                          <a:pt x="83066" y="4854"/>
                        </a:cubicBezTo>
                        <a:cubicBezTo>
                          <a:pt x="91496" y="4854"/>
                          <a:pt x="96891" y="12280"/>
                          <a:pt x="96891" y="25105"/>
                        </a:cubicBezTo>
                        <a:cubicBezTo>
                          <a:pt x="96891" y="37931"/>
                          <a:pt x="89810" y="62570"/>
                          <a:pt x="85763" y="70670"/>
                        </a:cubicBezTo>
                        <a:cubicBezTo>
                          <a:pt x="78345" y="85858"/>
                          <a:pt x="68230" y="92946"/>
                          <a:pt x="60137" y="92946"/>
                        </a:cubicBezTo>
                        <a:cubicBezTo>
                          <a:pt x="45976" y="92946"/>
                          <a:pt x="43278" y="75058"/>
                          <a:pt x="43278" y="73708"/>
                        </a:cubicBezTo>
                        <a:cubicBezTo>
                          <a:pt x="43278" y="73370"/>
                          <a:pt x="43278" y="73033"/>
                          <a:pt x="43952" y="70332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AFD65140-337B-0973-F967-6A46D7AF321E}"/>
                      </a:ext>
                    </a:extLst>
                  </p:cNvPr>
                  <p:cNvSpPr/>
                  <p:nvPr/>
                </p:nvSpPr>
                <p:spPr>
                  <a:xfrm flipV="1">
                    <a:off x="7003152" y="2558677"/>
                    <a:ext cx="1779666" cy="737894"/>
                  </a:xfrm>
                  <a:custGeom>
                    <a:avLst/>
                    <a:gdLst>
                      <a:gd name="connsiteX0" fmla="*/ 1779793 w 1779666"/>
                      <a:gd name="connsiteY0" fmla="*/ 86 h 737894"/>
                      <a:gd name="connsiteX1" fmla="*/ 127 w 1779666"/>
                      <a:gd name="connsiteY1" fmla="*/ 737981 h 73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79666" h="737894">
                        <a:moveTo>
                          <a:pt x="1779793" y="86"/>
                        </a:moveTo>
                        <a:lnTo>
                          <a:pt x="127" y="737981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85000"/>
                        <a:alpha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B256C8E-9EDF-3992-C5F7-C0B530F70091}"/>
                      </a:ext>
                    </a:extLst>
                  </p:cNvPr>
                  <p:cNvSpPr/>
                  <p:nvPr/>
                </p:nvSpPr>
                <p:spPr>
                  <a:xfrm>
                    <a:off x="6947685" y="2535726"/>
                    <a:ext cx="71146" cy="48686"/>
                  </a:xfrm>
                  <a:custGeom>
                    <a:avLst/>
                    <a:gdLst>
                      <a:gd name="connsiteX0" fmla="*/ 0 w 71146"/>
                      <a:gd name="connsiteY0" fmla="*/ 0 h 48686"/>
                      <a:gd name="connsiteX1" fmla="*/ 52012 w 71146"/>
                      <a:gd name="connsiteY1" fmla="*/ 48687 h 48686"/>
                      <a:gd name="connsiteX2" fmla="*/ 71147 w 71146"/>
                      <a:gd name="connsiteY2" fmla="*/ 2447 h 48686"/>
                      <a:gd name="connsiteX3" fmla="*/ 0 w 71146"/>
                      <a:gd name="connsiteY3" fmla="*/ 0 h 4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46" h="48686">
                        <a:moveTo>
                          <a:pt x="0" y="0"/>
                        </a:moveTo>
                        <a:cubicBezTo>
                          <a:pt x="15173" y="9872"/>
                          <a:pt x="38017" y="30207"/>
                          <a:pt x="52012" y="48687"/>
                        </a:cubicBezTo>
                        <a:lnTo>
                          <a:pt x="71147" y="2447"/>
                        </a:lnTo>
                        <a:cubicBezTo>
                          <a:pt x="48218" y="5569"/>
                          <a:pt x="17702" y="3713"/>
                          <a:pt x="0" y="0"/>
                        </a:cubicBezTo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8475857B-523C-C863-8CB7-9AADAD27879D}"/>
                      </a:ext>
                    </a:extLst>
                  </p:cNvPr>
                  <p:cNvSpPr/>
                  <p:nvPr/>
                </p:nvSpPr>
                <p:spPr>
                  <a:xfrm>
                    <a:off x="7304258" y="2612343"/>
                    <a:ext cx="48554" cy="71214"/>
                  </a:xfrm>
                  <a:custGeom>
                    <a:avLst/>
                    <a:gdLst>
                      <a:gd name="connsiteX0" fmla="*/ 0 w 48554"/>
                      <a:gd name="connsiteY0" fmla="*/ 71214 h 71214"/>
                      <a:gd name="connsiteX1" fmla="*/ 48555 w 48554"/>
                      <a:gd name="connsiteY1" fmla="*/ 19154 h 71214"/>
                      <a:gd name="connsiteX2" fmla="*/ 2361 w 48554"/>
                      <a:gd name="connsiteY2" fmla="*/ 0 h 71214"/>
                      <a:gd name="connsiteX3" fmla="*/ 0 w 48554"/>
                      <a:gd name="connsiteY3" fmla="*/ 71214 h 71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554" h="71214">
                        <a:moveTo>
                          <a:pt x="0" y="71214"/>
                        </a:moveTo>
                        <a:cubicBezTo>
                          <a:pt x="9864" y="56027"/>
                          <a:pt x="30179" y="33160"/>
                          <a:pt x="48555" y="19154"/>
                        </a:cubicBezTo>
                        <a:lnTo>
                          <a:pt x="2361" y="0"/>
                        </a:lnTo>
                        <a:cubicBezTo>
                          <a:pt x="5479" y="22951"/>
                          <a:pt x="3710" y="53495"/>
                          <a:pt x="0" y="71214"/>
                        </a:cubicBezTo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9B306E74-5045-774D-4F0F-D1985C990115}"/>
                      </a:ext>
                    </a:extLst>
                  </p:cNvPr>
                  <p:cNvSpPr/>
                  <p:nvPr/>
                </p:nvSpPr>
                <p:spPr>
                  <a:xfrm>
                    <a:off x="7622624" y="2586476"/>
                    <a:ext cx="101492" cy="141756"/>
                  </a:xfrm>
                  <a:custGeom>
                    <a:avLst/>
                    <a:gdLst>
                      <a:gd name="connsiteX0" fmla="*/ 747 w 101492"/>
                      <a:gd name="connsiteY0" fmla="*/ 132398 h 141756"/>
                      <a:gd name="connsiteX1" fmla="*/ 73 w 101492"/>
                      <a:gd name="connsiteY1" fmla="*/ 136111 h 141756"/>
                      <a:gd name="connsiteX2" fmla="*/ 6142 w 101492"/>
                      <a:gd name="connsiteY2" fmla="*/ 141849 h 141756"/>
                      <a:gd name="connsiteX3" fmla="*/ 13560 w 101492"/>
                      <a:gd name="connsiteY3" fmla="*/ 137124 h 141756"/>
                      <a:gd name="connsiteX4" fmla="*/ 27385 w 101492"/>
                      <a:gd name="connsiteY4" fmla="*/ 83121 h 141756"/>
                      <a:gd name="connsiteX5" fmla="*/ 48628 w 101492"/>
                      <a:gd name="connsiteY5" fmla="*/ 97634 h 141756"/>
                      <a:gd name="connsiteX6" fmla="*/ 101566 w 101492"/>
                      <a:gd name="connsiteY6" fmla="*/ 35194 h 141756"/>
                      <a:gd name="connsiteX7" fmla="*/ 71894 w 101492"/>
                      <a:gd name="connsiteY7" fmla="*/ 92 h 141756"/>
                      <a:gd name="connsiteX8" fmla="*/ 21990 w 101492"/>
                      <a:gd name="connsiteY8" fmla="*/ 48019 h 141756"/>
                      <a:gd name="connsiteX9" fmla="*/ 48628 w 101492"/>
                      <a:gd name="connsiteY9" fmla="*/ 92909 h 141756"/>
                      <a:gd name="connsiteX10" fmla="*/ 30083 w 101492"/>
                      <a:gd name="connsiteY10" fmla="*/ 73671 h 141756"/>
                      <a:gd name="connsiteX11" fmla="*/ 31768 w 101492"/>
                      <a:gd name="connsiteY11" fmla="*/ 65908 h 141756"/>
                      <a:gd name="connsiteX12" fmla="*/ 44582 w 101492"/>
                      <a:gd name="connsiteY12" fmla="*/ 25406 h 141756"/>
                      <a:gd name="connsiteX13" fmla="*/ 71219 w 101492"/>
                      <a:gd name="connsiteY13" fmla="*/ 4817 h 141756"/>
                      <a:gd name="connsiteX14" fmla="*/ 86055 w 101492"/>
                      <a:gd name="connsiteY14" fmla="*/ 26081 h 141756"/>
                      <a:gd name="connsiteX15" fmla="*/ 74254 w 101492"/>
                      <a:gd name="connsiteY15" fmla="*/ 72320 h 141756"/>
                      <a:gd name="connsiteX16" fmla="*/ 48628 w 101492"/>
                      <a:gd name="connsiteY16" fmla="*/ 92909 h 14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1492" h="141756">
                        <a:moveTo>
                          <a:pt x="747" y="132398"/>
                        </a:moveTo>
                        <a:cubicBezTo>
                          <a:pt x="73" y="135099"/>
                          <a:pt x="73" y="135436"/>
                          <a:pt x="73" y="136111"/>
                        </a:cubicBezTo>
                        <a:cubicBezTo>
                          <a:pt x="73" y="139149"/>
                          <a:pt x="2433" y="141849"/>
                          <a:pt x="6142" y="141849"/>
                        </a:cubicBezTo>
                        <a:cubicBezTo>
                          <a:pt x="10526" y="141849"/>
                          <a:pt x="13223" y="137799"/>
                          <a:pt x="13560" y="137124"/>
                        </a:cubicBezTo>
                        <a:cubicBezTo>
                          <a:pt x="14909" y="135436"/>
                          <a:pt x="21653" y="106410"/>
                          <a:pt x="27385" y="83121"/>
                        </a:cubicBezTo>
                        <a:cubicBezTo>
                          <a:pt x="31768" y="91896"/>
                          <a:pt x="38512" y="97634"/>
                          <a:pt x="48628" y="97634"/>
                        </a:cubicBezTo>
                        <a:cubicBezTo>
                          <a:pt x="73917" y="97634"/>
                          <a:pt x="101566" y="67258"/>
                          <a:pt x="101566" y="35194"/>
                        </a:cubicBezTo>
                        <a:cubicBezTo>
                          <a:pt x="101566" y="12243"/>
                          <a:pt x="87404" y="92"/>
                          <a:pt x="71894" y="92"/>
                        </a:cubicBezTo>
                        <a:cubicBezTo>
                          <a:pt x="50988" y="92"/>
                          <a:pt x="28397" y="21693"/>
                          <a:pt x="21990" y="48019"/>
                        </a:cubicBezTo>
                        <a:close/>
                        <a:moveTo>
                          <a:pt x="48628" y="92909"/>
                        </a:moveTo>
                        <a:cubicBezTo>
                          <a:pt x="33454" y="92909"/>
                          <a:pt x="30083" y="75696"/>
                          <a:pt x="30083" y="73671"/>
                        </a:cubicBezTo>
                        <a:cubicBezTo>
                          <a:pt x="30083" y="72996"/>
                          <a:pt x="31094" y="68608"/>
                          <a:pt x="31768" y="65908"/>
                        </a:cubicBezTo>
                        <a:cubicBezTo>
                          <a:pt x="37838" y="41606"/>
                          <a:pt x="39861" y="33844"/>
                          <a:pt x="44582" y="25406"/>
                        </a:cubicBezTo>
                        <a:cubicBezTo>
                          <a:pt x="54023" y="9542"/>
                          <a:pt x="64813" y="4817"/>
                          <a:pt x="71219" y="4817"/>
                        </a:cubicBezTo>
                        <a:cubicBezTo>
                          <a:pt x="79312" y="4817"/>
                          <a:pt x="86055" y="11230"/>
                          <a:pt x="86055" y="26081"/>
                        </a:cubicBezTo>
                        <a:cubicBezTo>
                          <a:pt x="86055" y="37894"/>
                          <a:pt x="79986" y="61857"/>
                          <a:pt x="74254" y="72320"/>
                        </a:cubicBezTo>
                        <a:cubicBezTo>
                          <a:pt x="67173" y="86159"/>
                          <a:pt x="56720" y="92909"/>
                          <a:pt x="48628" y="9290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47CA6C89-0C31-B446-ED80-160FBDF93C89}"/>
                      </a:ext>
                    </a:extLst>
                  </p:cNvPr>
                  <p:cNvSpPr/>
                  <p:nvPr/>
                </p:nvSpPr>
                <p:spPr>
                  <a:xfrm>
                    <a:off x="6926105" y="2514209"/>
                    <a:ext cx="43075" cy="43033"/>
                  </a:xfrm>
                  <a:custGeom>
                    <a:avLst/>
                    <a:gdLst>
                      <a:gd name="connsiteX0" fmla="*/ 43076 w 43075"/>
                      <a:gd name="connsiteY0" fmla="*/ 21517 h 43033"/>
                      <a:gd name="connsiteX1" fmla="*/ 21496 w 43075"/>
                      <a:gd name="connsiteY1" fmla="*/ 0 h 43033"/>
                      <a:gd name="connsiteX2" fmla="*/ 0 w 43075"/>
                      <a:gd name="connsiteY2" fmla="*/ 21517 h 43033"/>
                      <a:gd name="connsiteX3" fmla="*/ 21496 w 43075"/>
                      <a:gd name="connsiteY3" fmla="*/ 43033 h 43033"/>
                      <a:gd name="connsiteX4" fmla="*/ 43076 w 43075"/>
                      <a:gd name="connsiteY4" fmla="*/ 21517 h 43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075" h="43033">
                        <a:moveTo>
                          <a:pt x="43076" y="21517"/>
                        </a:moveTo>
                        <a:cubicBezTo>
                          <a:pt x="43076" y="9619"/>
                          <a:pt x="33382" y="0"/>
                          <a:pt x="21496" y="0"/>
                        </a:cubicBezTo>
                        <a:cubicBezTo>
                          <a:pt x="9694" y="0"/>
                          <a:pt x="0" y="9619"/>
                          <a:pt x="0" y="21517"/>
                        </a:cubicBezTo>
                        <a:cubicBezTo>
                          <a:pt x="0" y="33415"/>
                          <a:pt x="9694" y="43033"/>
                          <a:pt x="21496" y="43033"/>
                        </a:cubicBezTo>
                        <a:cubicBezTo>
                          <a:pt x="33382" y="43033"/>
                          <a:pt x="43076" y="33415"/>
                          <a:pt x="43076" y="21517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232C87AF-1F7E-0EE5-4D60-4E7B315373A4}"/>
                      </a:ext>
                    </a:extLst>
                  </p:cNvPr>
                  <p:cNvSpPr/>
                  <p:nvPr/>
                </p:nvSpPr>
                <p:spPr>
                  <a:xfrm>
                    <a:off x="7044355" y="2621233"/>
                    <a:ext cx="83622" cy="97542"/>
                  </a:xfrm>
                  <a:custGeom>
                    <a:avLst/>
                    <a:gdLst>
                      <a:gd name="connsiteX0" fmla="*/ 76587 w 83622"/>
                      <a:gd name="connsiteY0" fmla="*/ 13594 h 97542"/>
                      <a:gd name="connsiteX1" fmla="*/ 67146 w 83622"/>
                      <a:gd name="connsiteY1" fmla="*/ 16294 h 97542"/>
                      <a:gd name="connsiteX2" fmla="*/ 63100 w 83622"/>
                      <a:gd name="connsiteY2" fmla="*/ 24732 h 97542"/>
                      <a:gd name="connsiteX3" fmla="*/ 71192 w 83622"/>
                      <a:gd name="connsiteY3" fmla="*/ 32495 h 97542"/>
                      <a:gd name="connsiteX4" fmla="*/ 82994 w 83622"/>
                      <a:gd name="connsiteY4" fmla="*/ 18657 h 97542"/>
                      <a:gd name="connsiteX5" fmla="*/ 57705 w 83622"/>
                      <a:gd name="connsiteY5" fmla="*/ 94 h 97542"/>
                      <a:gd name="connsiteX6" fmla="*/ 46 w 83622"/>
                      <a:gd name="connsiteY6" fmla="*/ 61184 h 97542"/>
                      <a:gd name="connsiteX7" fmla="*/ 35113 w 83622"/>
                      <a:gd name="connsiteY7" fmla="*/ 97636 h 97542"/>
                      <a:gd name="connsiteX8" fmla="*/ 83668 w 83622"/>
                      <a:gd name="connsiteY8" fmla="*/ 72322 h 97542"/>
                      <a:gd name="connsiteX9" fmla="*/ 81308 w 83622"/>
                      <a:gd name="connsiteY9" fmla="*/ 69285 h 97542"/>
                      <a:gd name="connsiteX10" fmla="*/ 78273 w 83622"/>
                      <a:gd name="connsiteY10" fmla="*/ 71647 h 97542"/>
                      <a:gd name="connsiteX11" fmla="*/ 35451 w 83622"/>
                      <a:gd name="connsiteY11" fmla="*/ 92911 h 97542"/>
                      <a:gd name="connsiteX12" fmla="*/ 15894 w 83622"/>
                      <a:gd name="connsiteY12" fmla="*/ 69285 h 97542"/>
                      <a:gd name="connsiteX13" fmla="*/ 27695 w 83622"/>
                      <a:gd name="connsiteY13" fmla="*/ 26420 h 97542"/>
                      <a:gd name="connsiteX14" fmla="*/ 58042 w 83622"/>
                      <a:gd name="connsiteY14" fmla="*/ 4819 h 97542"/>
                      <a:gd name="connsiteX15" fmla="*/ 76587 w 83622"/>
                      <a:gd name="connsiteY15" fmla="*/ 13594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3622" h="97542">
                        <a:moveTo>
                          <a:pt x="76587" y="13594"/>
                        </a:moveTo>
                        <a:cubicBezTo>
                          <a:pt x="72878" y="13594"/>
                          <a:pt x="70181" y="13594"/>
                          <a:pt x="67146" y="16294"/>
                        </a:cubicBezTo>
                        <a:cubicBezTo>
                          <a:pt x="63437" y="19670"/>
                          <a:pt x="63100" y="23382"/>
                          <a:pt x="63100" y="24732"/>
                        </a:cubicBezTo>
                        <a:cubicBezTo>
                          <a:pt x="63100" y="30133"/>
                          <a:pt x="67146" y="32495"/>
                          <a:pt x="71192" y="32495"/>
                        </a:cubicBezTo>
                        <a:cubicBezTo>
                          <a:pt x="77262" y="32495"/>
                          <a:pt x="82994" y="27095"/>
                          <a:pt x="82994" y="18657"/>
                        </a:cubicBezTo>
                        <a:cubicBezTo>
                          <a:pt x="82994" y="8194"/>
                          <a:pt x="72878" y="94"/>
                          <a:pt x="57705" y="94"/>
                        </a:cubicBezTo>
                        <a:cubicBezTo>
                          <a:pt x="28707" y="94"/>
                          <a:pt x="46" y="30807"/>
                          <a:pt x="46" y="61184"/>
                        </a:cubicBezTo>
                        <a:cubicBezTo>
                          <a:pt x="46" y="80760"/>
                          <a:pt x="12522" y="97636"/>
                          <a:pt x="35113" y="97636"/>
                        </a:cubicBezTo>
                        <a:cubicBezTo>
                          <a:pt x="65797" y="97636"/>
                          <a:pt x="83668" y="74685"/>
                          <a:pt x="83668" y="72322"/>
                        </a:cubicBezTo>
                        <a:cubicBezTo>
                          <a:pt x="83668" y="70972"/>
                          <a:pt x="82657" y="69285"/>
                          <a:pt x="81308" y="69285"/>
                        </a:cubicBezTo>
                        <a:cubicBezTo>
                          <a:pt x="79959" y="69285"/>
                          <a:pt x="79622" y="69959"/>
                          <a:pt x="78273" y="71647"/>
                        </a:cubicBezTo>
                        <a:cubicBezTo>
                          <a:pt x="61414" y="92911"/>
                          <a:pt x="37811" y="92911"/>
                          <a:pt x="35451" y="92911"/>
                        </a:cubicBezTo>
                        <a:cubicBezTo>
                          <a:pt x="21963" y="92911"/>
                          <a:pt x="15894" y="82448"/>
                          <a:pt x="15894" y="69285"/>
                        </a:cubicBezTo>
                        <a:cubicBezTo>
                          <a:pt x="15894" y="60509"/>
                          <a:pt x="20277" y="39583"/>
                          <a:pt x="27695" y="26420"/>
                        </a:cubicBezTo>
                        <a:cubicBezTo>
                          <a:pt x="34439" y="13932"/>
                          <a:pt x="46241" y="4819"/>
                          <a:pt x="58042" y="4819"/>
                        </a:cubicBezTo>
                        <a:cubicBezTo>
                          <a:pt x="65123" y="4819"/>
                          <a:pt x="73553" y="7519"/>
                          <a:pt x="76587" y="13594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A6D34D37-8F50-5E3A-F263-71EF8C634669}"/>
                      </a:ext>
                    </a:extLst>
                  </p:cNvPr>
                  <p:cNvSpPr/>
                  <p:nvPr/>
                </p:nvSpPr>
                <p:spPr>
                  <a:xfrm flipV="1">
                    <a:off x="6999611" y="2359880"/>
                    <a:ext cx="252385" cy="145807"/>
                  </a:xfrm>
                  <a:custGeom>
                    <a:avLst/>
                    <a:gdLst>
                      <a:gd name="connsiteX0" fmla="*/ 127 w 252385"/>
                      <a:gd name="connsiteY0" fmla="*/ 40 h 145807"/>
                      <a:gd name="connsiteX1" fmla="*/ 252513 w 252385"/>
                      <a:gd name="connsiteY1" fmla="*/ 145848 h 14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385" h="145807">
                        <a:moveTo>
                          <a:pt x="127" y="40"/>
                        </a:moveTo>
                        <a:lnTo>
                          <a:pt x="252513" y="145848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85000"/>
                        <a:alpha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0FCAF4A2-2F3F-4876-4B6A-C4F50FE0BE6A}"/>
                      </a:ext>
                    </a:extLst>
                  </p:cNvPr>
                  <p:cNvSpPr/>
                  <p:nvPr/>
                </p:nvSpPr>
                <p:spPr>
                  <a:xfrm>
                    <a:off x="6947601" y="2480710"/>
                    <a:ext cx="70218" cy="55015"/>
                  </a:xfrm>
                  <a:custGeom>
                    <a:avLst/>
                    <a:gdLst>
                      <a:gd name="connsiteX0" fmla="*/ 0 w 70218"/>
                      <a:gd name="connsiteY0" fmla="*/ 55016 h 55015"/>
                      <a:gd name="connsiteX1" fmla="*/ 70219 w 70218"/>
                      <a:gd name="connsiteY1" fmla="*/ 43286 h 55015"/>
                      <a:gd name="connsiteX2" fmla="*/ 45266 w 70218"/>
                      <a:gd name="connsiteY2" fmla="*/ 0 h 55015"/>
                      <a:gd name="connsiteX3" fmla="*/ 0 w 70218"/>
                      <a:gd name="connsiteY3" fmla="*/ 55016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18" h="55015">
                        <a:moveTo>
                          <a:pt x="0" y="55016"/>
                        </a:moveTo>
                        <a:cubicBezTo>
                          <a:pt x="17113" y="49024"/>
                          <a:pt x="47122" y="43202"/>
                          <a:pt x="70219" y="43286"/>
                        </a:cubicBezTo>
                        <a:lnTo>
                          <a:pt x="45266" y="0"/>
                        </a:lnTo>
                        <a:cubicBezTo>
                          <a:pt x="33803" y="20083"/>
                          <a:pt x="13740" y="43202"/>
                          <a:pt x="0" y="55016"/>
                        </a:cubicBezTo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B4B0BCCD-F2A4-13BF-2BBB-796E1F525521}"/>
                      </a:ext>
                    </a:extLst>
                  </p:cNvPr>
                  <p:cNvSpPr/>
                  <p:nvPr/>
                </p:nvSpPr>
                <p:spPr>
                  <a:xfrm>
                    <a:off x="7233703" y="2329840"/>
                    <a:ext cx="70218" cy="55015"/>
                  </a:xfrm>
                  <a:custGeom>
                    <a:avLst/>
                    <a:gdLst>
                      <a:gd name="connsiteX0" fmla="*/ 70219 w 70218"/>
                      <a:gd name="connsiteY0" fmla="*/ 0 h 55015"/>
                      <a:gd name="connsiteX1" fmla="*/ 0 w 70218"/>
                      <a:gd name="connsiteY1" fmla="*/ 11729 h 55015"/>
                      <a:gd name="connsiteX2" fmla="*/ 24953 w 70218"/>
                      <a:gd name="connsiteY2" fmla="*/ 55016 h 55015"/>
                      <a:gd name="connsiteX3" fmla="*/ 70219 w 70218"/>
                      <a:gd name="connsiteY3" fmla="*/ 0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18" h="55015">
                        <a:moveTo>
                          <a:pt x="70219" y="0"/>
                        </a:moveTo>
                        <a:cubicBezTo>
                          <a:pt x="53106" y="5992"/>
                          <a:pt x="23097" y="11814"/>
                          <a:pt x="0" y="11729"/>
                        </a:cubicBezTo>
                        <a:lnTo>
                          <a:pt x="24953" y="55016"/>
                        </a:lnTo>
                        <a:cubicBezTo>
                          <a:pt x="36500" y="34933"/>
                          <a:pt x="56479" y="11814"/>
                          <a:pt x="70219" y="0"/>
                        </a:cubicBezTo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AF9A4BEB-F8B9-735C-1705-49CB485780CB}"/>
                      </a:ext>
                    </a:extLst>
                  </p:cNvPr>
                  <p:cNvSpPr/>
                  <p:nvPr/>
                </p:nvSpPr>
                <p:spPr>
                  <a:xfrm>
                    <a:off x="7023026" y="2326810"/>
                    <a:ext cx="87331" cy="97542"/>
                  </a:xfrm>
                  <a:custGeom>
                    <a:avLst/>
                    <a:gdLst>
                      <a:gd name="connsiteX0" fmla="*/ 12521 w 87331"/>
                      <a:gd name="connsiteY0" fmla="*/ 82434 h 97542"/>
                      <a:gd name="connsiteX1" fmla="*/ 10498 w 87331"/>
                      <a:gd name="connsiteY1" fmla="*/ 91884 h 97542"/>
                      <a:gd name="connsiteX2" fmla="*/ 16904 w 87331"/>
                      <a:gd name="connsiteY2" fmla="*/ 97622 h 97542"/>
                      <a:gd name="connsiteX3" fmla="*/ 24997 w 87331"/>
                      <a:gd name="connsiteY3" fmla="*/ 91547 h 97542"/>
                      <a:gd name="connsiteX4" fmla="*/ 33427 w 87331"/>
                      <a:gd name="connsiteY4" fmla="*/ 57458 h 97542"/>
                      <a:gd name="connsiteX5" fmla="*/ 40170 w 87331"/>
                      <a:gd name="connsiteY5" fmla="*/ 29444 h 97542"/>
                      <a:gd name="connsiteX6" fmla="*/ 52309 w 87331"/>
                      <a:gd name="connsiteY6" fmla="*/ 11893 h 97542"/>
                      <a:gd name="connsiteX7" fmla="*/ 69505 w 87331"/>
                      <a:gd name="connsiteY7" fmla="*/ 4805 h 97542"/>
                      <a:gd name="connsiteX8" fmla="*/ 78610 w 87331"/>
                      <a:gd name="connsiteY8" fmla="*/ 7505 h 97542"/>
                      <a:gd name="connsiteX9" fmla="*/ 67482 w 87331"/>
                      <a:gd name="connsiteY9" fmla="*/ 19319 h 97542"/>
                      <a:gd name="connsiteX10" fmla="*/ 75575 w 87331"/>
                      <a:gd name="connsiteY10" fmla="*/ 26744 h 97542"/>
                      <a:gd name="connsiteX11" fmla="*/ 87376 w 87331"/>
                      <a:gd name="connsiteY11" fmla="*/ 13918 h 97542"/>
                      <a:gd name="connsiteX12" fmla="*/ 69505 w 87331"/>
                      <a:gd name="connsiteY12" fmla="*/ 80 h 97542"/>
                      <a:gd name="connsiteX13" fmla="*/ 42193 w 87331"/>
                      <a:gd name="connsiteY13" fmla="*/ 16618 h 97542"/>
                      <a:gd name="connsiteX14" fmla="*/ 22299 w 87331"/>
                      <a:gd name="connsiteY14" fmla="*/ 80 h 97542"/>
                      <a:gd name="connsiteX15" fmla="*/ 6452 w 87331"/>
                      <a:gd name="connsiteY15" fmla="*/ 12231 h 97542"/>
                      <a:gd name="connsiteX16" fmla="*/ 45 w 87331"/>
                      <a:gd name="connsiteY16" fmla="*/ 33157 h 97542"/>
                      <a:gd name="connsiteX17" fmla="*/ 2406 w 87331"/>
                      <a:gd name="connsiteY17" fmla="*/ 35519 h 97542"/>
                      <a:gd name="connsiteX18" fmla="*/ 6115 w 87331"/>
                      <a:gd name="connsiteY18" fmla="*/ 30456 h 97542"/>
                      <a:gd name="connsiteX19" fmla="*/ 21962 w 87331"/>
                      <a:gd name="connsiteY19" fmla="*/ 4805 h 97542"/>
                      <a:gd name="connsiteX20" fmla="*/ 28369 w 87331"/>
                      <a:gd name="connsiteY20" fmla="*/ 14593 h 97542"/>
                      <a:gd name="connsiteX21" fmla="*/ 24997 w 87331"/>
                      <a:gd name="connsiteY21" fmla="*/ 32819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7331" h="97542">
                        <a:moveTo>
                          <a:pt x="12521" y="82434"/>
                        </a:moveTo>
                        <a:cubicBezTo>
                          <a:pt x="11847" y="85809"/>
                          <a:pt x="10498" y="90872"/>
                          <a:pt x="10498" y="91884"/>
                        </a:cubicBezTo>
                        <a:cubicBezTo>
                          <a:pt x="10498" y="95597"/>
                          <a:pt x="13533" y="97622"/>
                          <a:pt x="16904" y="97622"/>
                        </a:cubicBezTo>
                        <a:cubicBezTo>
                          <a:pt x="19602" y="97622"/>
                          <a:pt x="23311" y="95935"/>
                          <a:pt x="24997" y="91547"/>
                        </a:cubicBezTo>
                        <a:cubicBezTo>
                          <a:pt x="25334" y="90872"/>
                          <a:pt x="32415" y="61508"/>
                          <a:pt x="33427" y="57458"/>
                        </a:cubicBezTo>
                        <a:cubicBezTo>
                          <a:pt x="35113" y="50370"/>
                          <a:pt x="39159" y="35519"/>
                          <a:pt x="40170" y="29444"/>
                        </a:cubicBezTo>
                        <a:cubicBezTo>
                          <a:pt x="41182" y="26744"/>
                          <a:pt x="47251" y="16618"/>
                          <a:pt x="52309" y="11893"/>
                        </a:cubicBezTo>
                        <a:cubicBezTo>
                          <a:pt x="53995" y="10543"/>
                          <a:pt x="60401" y="4805"/>
                          <a:pt x="69505" y="4805"/>
                        </a:cubicBezTo>
                        <a:cubicBezTo>
                          <a:pt x="75238" y="4805"/>
                          <a:pt x="78272" y="7505"/>
                          <a:pt x="78610" y="7505"/>
                        </a:cubicBezTo>
                        <a:cubicBezTo>
                          <a:pt x="72203" y="8518"/>
                          <a:pt x="67482" y="13581"/>
                          <a:pt x="67482" y="19319"/>
                        </a:cubicBezTo>
                        <a:cubicBezTo>
                          <a:pt x="67482" y="22693"/>
                          <a:pt x="69843" y="26744"/>
                          <a:pt x="75575" y="26744"/>
                        </a:cubicBezTo>
                        <a:cubicBezTo>
                          <a:pt x="81307" y="26744"/>
                          <a:pt x="87376" y="21681"/>
                          <a:pt x="87376" y="13918"/>
                        </a:cubicBezTo>
                        <a:cubicBezTo>
                          <a:pt x="87376" y="6493"/>
                          <a:pt x="80633" y="80"/>
                          <a:pt x="69505" y="80"/>
                        </a:cubicBezTo>
                        <a:cubicBezTo>
                          <a:pt x="55681" y="80"/>
                          <a:pt x="46240" y="10543"/>
                          <a:pt x="42193" y="16618"/>
                        </a:cubicBezTo>
                        <a:cubicBezTo>
                          <a:pt x="40170" y="6830"/>
                          <a:pt x="32415" y="80"/>
                          <a:pt x="22299" y="80"/>
                        </a:cubicBezTo>
                        <a:cubicBezTo>
                          <a:pt x="12521" y="80"/>
                          <a:pt x="8475" y="8518"/>
                          <a:pt x="6452" y="12231"/>
                        </a:cubicBezTo>
                        <a:cubicBezTo>
                          <a:pt x="2743" y="19656"/>
                          <a:pt x="45" y="32482"/>
                          <a:pt x="45" y="33157"/>
                        </a:cubicBezTo>
                        <a:cubicBezTo>
                          <a:pt x="45" y="35519"/>
                          <a:pt x="2068" y="35519"/>
                          <a:pt x="2406" y="35519"/>
                        </a:cubicBezTo>
                        <a:cubicBezTo>
                          <a:pt x="4766" y="35519"/>
                          <a:pt x="4766" y="35182"/>
                          <a:pt x="6115" y="30456"/>
                        </a:cubicBezTo>
                        <a:cubicBezTo>
                          <a:pt x="9824" y="15268"/>
                          <a:pt x="14207" y="4805"/>
                          <a:pt x="21962" y="4805"/>
                        </a:cubicBezTo>
                        <a:cubicBezTo>
                          <a:pt x="25334" y="4805"/>
                          <a:pt x="28369" y="6493"/>
                          <a:pt x="28369" y="14593"/>
                        </a:cubicBezTo>
                        <a:cubicBezTo>
                          <a:pt x="28369" y="19319"/>
                          <a:pt x="27694" y="21681"/>
                          <a:pt x="24997" y="3281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alpha val="4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7432CCB3-6031-574A-D2F9-F0B86BCE6047}"/>
                      </a:ext>
                    </a:extLst>
                  </p:cNvPr>
                  <p:cNvSpPr/>
                  <p:nvPr/>
                </p:nvSpPr>
                <p:spPr>
                  <a:xfrm>
                    <a:off x="8761332" y="3275058"/>
                    <a:ext cx="42987" cy="43029"/>
                  </a:xfrm>
                  <a:custGeom>
                    <a:avLst/>
                    <a:gdLst>
                      <a:gd name="connsiteX0" fmla="*/ 42987 w 42987"/>
                      <a:gd name="connsiteY0" fmla="*/ 21515 h 43029"/>
                      <a:gd name="connsiteX1" fmla="*/ 21494 w 42987"/>
                      <a:gd name="connsiteY1" fmla="*/ 0 h 43029"/>
                      <a:gd name="connsiteX2" fmla="*/ 0 w 42987"/>
                      <a:gd name="connsiteY2" fmla="*/ 21515 h 43029"/>
                      <a:gd name="connsiteX3" fmla="*/ 21494 w 42987"/>
                      <a:gd name="connsiteY3" fmla="*/ 43029 h 43029"/>
                      <a:gd name="connsiteX4" fmla="*/ 42987 w 42987"/>
                      <a:gd name="connsiteY4" fmla="*/ 21515 h 43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87" h="43029">
                        <a:moveTo>
                          <a:pt x="42987" y="21515"/>
                        </a:moveTo>
                        <a:cubicBezTo>
                          <a:pt x="42987" y="9613"/>
                          <a:pt x="33363" y="0"/>
                          <a:pt x="21494" y="0"/>
                        </a:cubicBezTo>
                        <a:cubicBezTo>
                          <a:pt x="9603" y="0"/>
                          <a:pt x="0" y="9613"/>
                          <a:pt x="0" y="21515"/>
                        </a:cubicBezTo>
                        <a:cubicBezTo>
                          <a:pt x="0" y="33417"/>
                          <a:pt x="9603" y="43029"/>
                          <a:pt x="21494" y="43029"/>
                        </a:cubicBezTo>
                        <a:cubicBezTo>
                          <a:pt x="33363" y="43029"/>
                          <a:pt x="42987" y="33417"/>
                          <a:pt x="42987" y="21515"/>
                        </a:cubicBezTo>
                        <a:close/>
                      </a:path>
                    </a:pathLst>
                  </a:custGeom>
                  <a:solidFill>
                    <a:srgbClr val="6EBBD5"/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AA7B92E6-925C-49BC-964E-45C0BCD3A6D3}"/>
                    </a:ext>
                  </a:extLst>
                </p:cNvPr>
                <p:cNvSpPr/>
                <p:nvPr/>
              </p:nvSpPr>
              <p:spPr>
                <a:xfrm>
                  <a:off x="8761331" y="3275058"/>
                  <a:ext cx="42987" cy="43028"/>
                </a:xfrm>
                <a:custGeom>
                  <a:avLst/>
                  <a:gdLst>
                    <a:gd name="connsiteX0" fmla="*/ 42987 w 42987"/>
                    <a:gd name="connsiteY0" fmla="*/ 21515 h 43029"/>
                    <a:gd name="connsiteX1" fmla="*/ 21494 w 42987"/>
                    <a:gd name="connsiteY1" fmla="*/ 0 h 43029"/>
                    <a:gd name="connsiteX2" fmla="*/ 0 w 42987"/>
                    <a:gd name="connsiteY2" fmla="*/ 21515 h 43029"/>
                    <a:gd name="connsiteX3" fmla="*/ 21494 w 42987"/>
                    <a:gd name="connsiteY3" fmla="*/ 43029 h 43029"/>
                    <a:gd name="connsiteX4" fmla="*/ 42987 w 42987"/>
                    <a:gd name="connsiteY4" fmla="*/ 21515 h 4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7" h="43029">
                      <a:moveTo>
                        <a:pt x="42987" y="21515"/>
                      </a:moveTo>
                      <a:cubicBezTo>
                        <a:pt x="42987" y="9613"/>
                        <a:pt x="33363" y="0"/>
                        <a:pt x="21494" y="0"/>
                      </a:cubicBezTo>
                      <a:cubicBezTo>
                        <a:pt x="9603" y="0"/>
                        <a:pt x="0" y="9613"/>
                        <a:pt x="0" y="21515"/>
                      </a:cubicBezTo>
                      <a:cubicBezTo>
                        <a:pt x="0" y="33417"/>
                        <a:pt x="9603" y="43029"/>
                        <a:pt x="21494" y="43029"/>
                      </a:cubicBezTo>
                      <a:cubicBezTo>
                        <a:pt x="33363" y="43029"/>
                        <a:pt x="42987" y="33417"/>
                        <a:pt x="42987" y="21515"/>
                      </a:cubicBezTo>
                      <a:close/>
                    </a:path>
                  </a:pathLst>
                </a:custGeom>
                <a:solidFill>
                  <a:srgbClr val="6EBBD5"/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93FF6585-01A0-92BD-F061-5D4049B403EC}"/>
                    </a:ext>
                  </a:extLst>
                </p:cNvPr>
                <p:cNvSpPr/>
                <p:nvPr/>
              </p:nvSpPr>
              <p:spPr>
                <a:xfrm>
                  <a:off x="8761332" y="3275058"/>
                  <a:ext cx="42987" cy="43030"/>
                </a:xfrm>
                <a:custGeom>
                  <a:avLst/>
                  <a:gdLst>
                    <a:gd name="connsiteX0" fmla="*/ 42987 w 42987"/>
                    <a:gd name="connsiteY0" fmla="*/ 21515 h 43029"/>
                    <a:gd name="connsiteX1" fmla="*/ 21494 w 42987"/>
                    <a:gd name="connsiteY1" fmla="*/ 0 h 43029"/>
                    <a:gd name="connsiteX2" fmla="*/ 0 w 42987"/>
                    <a:gd name="connsiteY2" fmla="*/ 21515 h 43029"/>
                    <a:gd name="connsiteX3" fmla="*/ 21494 w 42987"/>
                    <a:gd name="connsiteY3" fmla="*/ 43029 h 43029"/>
                    <a:gd name="connsiteX4" fmla="*/ 42987 w 42987"/>
                    <a:gd name="connsiteY4" fmla="*/ 21515 h 4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87" h="43029">
                      <a:moveTo>
                        <a:pt x="42987" y="21515"/>
                      </a:moveTo>
                      <a:cubicBezTo>
                        <a:pt x="42987" y="9613"/>
                        <a:pt x="33363" y="0"/>
                        <a:pt x="21494" y="0"/>
                      </a:cubicBezTo>
                      <a:cubicBezTo>
                        <a:pt x="9603" y="0"/>
                        <a:pt x="0" y="9613"/>
                        <a:pt x="0" y="21515"/>
                      </a:cubicBezTo>
                      <a:cubicBezTo>
                        <a:pt x="0" y="33417"/>
                        <a:pt x="9603" y="43029"/>
                        <a:pt x="21494" y="43029"/>
                      </a:cubicBezTo>
                      <a:cubicBezTo>
                        <a:pt x="33363" y="43029"/>
                        <a:pt x="42987" y="33417"/>
                        <a:pt x="42987" y="21515"/>
                      </a:cubicBezTo>
                      <a:close/>
                    </a:path>
                  </a:pathLst>
                </a:custGeom>
                <a:solidFill>
                  <a:srgbClr val="6EBBD5"/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EB7B29E-6562-D63B-65A4-1671B4E2DCDF}"/>
                  </a:ext>
                </a:extLst>
              </p:cNvPr>
              <p:cNvGrpSpPr/>
              <p:nvPr/>
            </p:nvGrpSpPr>
            <p:grpSpPr>
              <a:xfrm>
                <a:off x="9103040" y="2956305"/>
                <a:ext cx="1865910" cy="1145438"/>
                <a:chOff x="9103040" y="2956305"/>
                <a:chExt cx="1865910" cy="1145438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D0E58531-DE07-4F81-4F03-627BA7BBEAA3}"/>
                    </a:ext>
                  </a:extLst>
                </p:cNvPr>
                <p:cNvGrpSpPr/>
                <p:nvPr/>
              </p:nvGrpSpPr>
              <p:grpSpPr>
                <a:xfrm>
                  <a:off x="9103040" y="3282725"/>
                  <a:ext cx="1546219" cy="819018"/>
                  <a:chOff x="8761332" y="2535726"/>
                  <a:chExt cx="1856538" cy="983391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0CACBCAB-9C60-478D-75BF-0BAABA7A97E6}"/>
                      </a:ext>
                    </a:extLst>
                  </p:cNvPr>
                  <p:cNvSpPr/>
                  <p:nvPr/>
                </p:nvSpPr>
                <p:spPr>
                  <a:xfrm>
                    <a:off x="8863998" y="3382086"/>
                    <a:ext cx="112282" cy="137031"/>
                  </a:xfrm>
                  <a:custGeom>
                    <a:avLst/>
                    <a:gdLst>
                      <a:gd name="connsiteX0" fmla="*/ 16653 w 112282"/>
                      <a:gd name="connsiteY0" fmla="*/ 121635 h 137031"/>
                      <a:gd name="connsiteX1" fmla="*/ 4852 w 112282"/>
                      <a:gd name="connsiteY1" fmla="*/ 130410 h 137031"/>
                      <a:gd name="connsiteX2" fmla="*/ 131 w 112282"/>
                      <a:gd name="connsiteY2" fmla="*/ 134460 h 137031"/>
                      <a:gd name="connsiteX3" fmla="*/ 2829 w 112282"/>
                      <a:gd name="connsiteY3" fmla="*/ 137160 h 137031"/>
                      <a:gd name="connsiteX4" fmla="*/ 20699 w 112282"/>
                      <a:gd name="connsiteY4" fmla="*/ 136485 h 137031"/>
                      <a:gd name="connsiteX5" fmla="*/ 42279 w 112282"/>
                      <a:gd name="connsiteY5" fmla="*/ 137160 h 137031"/>
                      <a:gd name="connsiteX6" fmla="*/ 45988 w 112282"/>
                      <a:gd name="connsiteY6" fmla="*/ 132773 h 137031"/>
                      <a:gd name="connsiteX7" fmla="*/ 40931 w 112282"/>
                      <a:gd name="connsiteY7" fmla="*/ 130410 h 137031"/>
                      <a:gd name="connsiteX8" fmla="*/ 30141 w 112282"/>
                      <a:gd name="connsiteY8" fmla="*/ 127035 h 137031"/>
                      <a:gd name="connsiteX9" fmla="*/ 40593 w 112282"/>
                      <a:gd name="connsiteY9" fmla="*/ 83833 h 137031"/>
                      <a:gd name="connsiteX10" fmla="*/ 60488 w 112282"/>
                      <a:gd name="connsiteY10" fmla="*/ 97671 h 137031"/>
                      <a:gd name="connsiteX11" fmla="*/ 112414 w 112282"/>
                      <a:gd name="connsiteY11" fmla="*/ 34555 h 137031"/>
                      <a:gd name="connsiteX12" fmla="*/ 83753 w 112282"/>
                      <a:gd name="connsiteY12" fmla="*/ 129 h 137031"/>
                      <a:gd name="connsiteX13" fmla="*/ 55430 w 112282"/>
                      <a:gd name="connsiteY13" fmla="*/ 16330 h 137031"/>
                      <a:gd name="connsiteX14" fmla="*/ 36210 w 112282"/>
                      <a:gd name="connsiteY14" fmla="*/ 129 h 137031"/>
                      <a:gd name="connsiteX15" fmla="*/ 20362 w 112282"/>
                      <a:gd name="connsiteY15" fmla="*/ 12279 h 137031"/>
                      <a:gd name="connsiteX16" fmla="*/ 13619 w 112282"/>
                      <a:gd name="connsiteY16" fmla="*/ 33205 h 137031"/>
                      <a:gd name="connsiteX17" fmla="*/ 15979 w 112282"/>
                      <a:gd name="connsiteY17" fmla="*/ 35568 h 137031"/>
                      <a:gd name="connsiteX18" fmla="*/ 19688 w 112282"/>
                      <a:gd name="connsiteY18" fmla="*/ 30505 h 137031"/>
                      <a:gd name="connsiteX19" fmla="*/ 35536 w 112282"/>
                      <a:gd name="connsiteY19" fmla="*/ 4854 h 137031"/>
                      <a:gd name="connsiteX20" fmla="*/ 42279 w 112282"/>
                      <a:gd name="connsiteY20" fmla="*/ 14642 h 137031"/>
                      <a:gd name="connsiteX21" fmla="*/ 40593 w 112282"/>
                      <a:gd name="connsiteY21" fmla="*/ 25780 h 137031"/>
                      <a:gd name="connsiteX22" fmla="*/ 54418 w 112282"/>
                      <a:gd name="connsiteY22" fmla="*/ 28143 h 137031"/>
                      <a:gd name="connsiteX23" fmla="*/ 65545 w 112282"/>
                      <a:gd name="connsiteY23" fmla="*/ 12954 h 137031"/>
                      <a:gd name="connsiteX24" fmla="*/ 83079 w 112282"/>
                      <a:gd name="connsiteY24" fmla="*/ 4854 h 137031"/>
                      <a:gd name="connsiteX25" fmla="*/ 96904 w 112282"/>
                      <a:gd name="connsiteY25" fmla="*/ 25105 h 137031"/>
                      <a:gd name="connsiteX26" fmla="*/ 85776 w 112282"/>
                      <a:gd name="connsiteY26" fmla="*/ 70670 h 137031"/>
                      <a:gd name="connsiteX27" fmla="*/ 60150 w 112282"/>
                      <a:gd name="connsiteY27" fmla="*/ 92946 h 137031"/>
                      <a:gd name="connsiteX28" fmla="*/ 43291 w 112282"/>
                      <a:gd name="connsiteY28" fmla="*/ 73707 h 137031"/>
                      <a:gd name="connsiteX29" fmla="*/ 43965 w 112282"/>
                      <a:gd name="connsiteY29" fmla="*/ 70332 h 13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2282" h="137031">
                        <a:moveTo>
                          <a:pt x="16653" y="121635"/>
                        </a:moveTo>
                        <a:cubicBezTo>
                          <a:pt x="14967" y="129060"/>
                          <a:pt x="14293" y="130410"/>
                          <a:pt x="4852" y="130410"/>
                        </a:cubicBezTo>
                        <a:cubicBezTo>
                          <a:pt x="2491" y="130410"/>
                          <a:pt x="131" y="130410"/>
                          <a:pt x="131" y="134460"/>
                        </a:cubicBezTo>
                        <a:cubicBezTo>
                          <a:pt x="131" y="136148"/>
                          <a:pt x="1143" y="137160"/>
                          <a:pt x="2829" y="137160"/>
                        </a:cubicBezTo>
                        <a:cubicBezTo>
                          <a:pt x="8561" y="137160"/>
                          <a:pt x="14967" y="136485"/>
                          <a:pt x="20699" y="136485"/>
                        </a:cubicBezTo>
                        <a:cubicBezTo>
                          <a:pt x="28118" y="136485"/>
                          <a:pt x="35198" y="137160"/>
                          <a:pt x="42279" y="137160"/>
                        </a:cubicBezTo>
                        <a:cubicBezTo>
                          <a:pt x="43291" y="137160"/>
                          <a:pt x="45988" y="137160"/>
                          <a:pt x="45988" y="132773"/>
                        </a:cubicBezTo>
                        <a:cubicBezTo>
                          <a:pt x="45988" y="130410"/>
                          <a:pt x="43965" y="130410"/>
                          <a:pt x="40931" y="130410"/>
                        </a:cubicBezTo>
                        <a:cubicBezTo>
                          <a:pt x="30141" y="130410"/>
                          <a:pt x="30141" y="129060"/>
                          <a:pt x="30141" y="127035"/>
                        </a:cubicBezTo>
                        <a:cubicBezTo>
                          <a:pt x="30141" y="124335"/>
                          <a:pt x="39245" y="89233"/>
                          <a:pt x="40593" y="83833"/>
                        </a:cubicBezTo>
                        <a:cubicBezTo>
                          <a:pt x="43291" y="90246"/>
                          <a:pt x="49360" y="97671"/>
                          <a:pt x="60488" y="97671"/>
                        </a:cubicBezTo>
                        <a:cubicBezTo>
                          <a:pt x="85439" y="97671"/>
                          <a:pt x="112414" y="66282"/>
                          <a:pt x="112414" y="34555"/>
                        </a:cubicBezTo>
                        <a:cubicBezTo>
                          <a:pt x="112414" y="14305"/>
                          <a:pt x="99938" y="129"/>
                          <a:pt x="83753" y="129"/>
                        </a:cubicBezTo>
                        <a:cubicBezTo>
                          <a:pt x="72963" y="129"/>
                          <a:pt x="62510" y="7892"/>
                          <a:pt x="55430" y="16330"/>
                        </a:cubicBezTo>
                        <a:cubicBezTo>
                          <a:pt x="53407" y="4517"/>
                          <a:pt x="43965" y="129"/>
                          <a:pt x="36210" y="129"/>
                        </a:cubicBezTo>
                        <a:cubicBezTo>
                          <a:pt x="26094" y="129"/>
                          <a:pt x="22048" y="8567"/>
                          <a:pt x="20362" y="12279"/>
                        </a:cubicBezTo>
                        <a:cubicBezTo>
                          <a:pt x="16316" y="19705"/>
                          <a:pt x="13619" y="32530"/>
                          <a:pt x="13619" y="33205"/>
                        </a:cubicBezTo>
                        <a:cubicBezTo>
                          <a:pt x="13619" y="35568"/>
                          <a:pt x="15642" y="35568"/>
                          <a:pt x="15979" y="35568"/>
                        </a:cubicBezTo>
                        <a:cubicBezTo>
                          <a:pt x="18339" y="35568"/>
                          <a:pt x="18339" y="35231"/>
                          <a:pt x="19688" y="30505"/>
                        </a:cubicBezTo>
                        <a:cubicBezTo>
                          <a:pt x="23397" y="15317"/>
                          <a:pt x="27780" y="4854"/>
                          <a:pt x="35536" y="4854"/>
                        </a:cubicBezTo>
                        <a:cubicBezTo>
                          <a:pt x="39245" y="4854"/>
                          <a:pt x="42279" y="6542"/>
                          <a:pt x="42279" y="14642"/>
                        </a:cubicBezTo>
                        <a:cubicBezTo>
                          <a:pt x="42279" y="19705"/>
                          <a:pt x="41605" y="22067"/>
                          <a:pt x="40593" y="25780"/>
                        </a:cubicBezTo>
                        <a:close/>
                        <a:moveTo>
                          <a:pt x="54418" y="28143"/>
                        </a:moveTo>
                        <a:cubicBezTo>
                          <a:pt x="55767" y="22405"/>
                          <a:pt x="61836" y="16330"/>
                          <a:pt x="65545" y="12954"/>
                        </a:cubicBezTo>
                        <a:cubicBezTo>
                          <a:pt x="73300" y="6542"/>
                          <a:pt x="79370" y="4854"/>
                          <a:pt x="83079" y="4854"/>
                        </a:cubicBezTo>
                        <a:cubicBezTo>
                          <a:pt x="91509" y="4854"/>
                          <a:pt x="96904" y="12279"/>
                          <a:pt x="96904" y="25105"/>
                        </a:cubicBezTo>
                        <a:cubicBezTo>
                          <a:pt x="96904" y="37931"/>
                          <a:pt x="89823" y="62569"/>
                          <a:pt x="85776" y="70670"/>
                        </a:cubicBezTo>
                        <a:cubicBezTo>
                          <a:pt x="78358" y="85858"/>
                          <a:pt x="68243" y="92946"/>
                          <a:pt x="60150" y="92946"/>
                        </a:cubicBezTo>
                        <a:cubicBezTo>
                          <a:pt x="45988" y="92946"/>
                          <a:pt x="43291" y="75057"/>
                          <a:pt x="43291" y="73707"/>
                        </a:cubicBezTo>
                        <a:cubicBezTo>
                          <a:pt x="43291" y="73370"/>
                          <a:pt x="43291" y="73032"/>
                          <a:pt x="43965" y="70332"/>
                        </a:cubicBezTo>
                        <a:close/>
                      </a:path>
                    </a:pathLst>
                  </a:custGeom>
                  <a:solidFill>
                    <a:srgbClr val="6EBBD5"/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7FF9D1E-ECC9-6D13-2F9A-D758E12E6F70}"/>
                      </a:ext>
                    </a:extLst>
                  </p:cNvPr>
                  <p:cNvSpPr/>
                  <p:nvPr/>
                </p:nvSpPr>
                <p:spPr>
                  <a:xfrm>
                    <a:off x="10546808" y="2535726"/>
                    <a:ext cx="71062" cy="48686"/>
                  </a:xfrm>
                  <a:custGeom>
                    <a:avLst/>
                    <a:gdLst>
                      <a:gd name="connsiteX0" fmla="*/ 71063 w 71062"/>
                      <a:gd name="connsiteY0" fmla="*/ 0 h 48686"/>
                      <a:gd name="connsiteX1" fmla="*/ 0 w 71062"/>
                      <a:gd name="connsiteY1" fmla="*/ 2447 h 48686"/>
                      <a:gd name="connsiteX2" fmla="*/ 19055 w 71062"/>
                      <a:gd name="connsiteY2" fmla="*/ 48687 h 48686"/>
                      <a:gd name="connsiteX3" fmla="*/ 71063 w 71062"/>
                      <a:gd name="connsiteY3" fmla="*/ 0 h 4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062" h="48686">
                        <a:moveTo>
                          <a:pt x="71063" y="0"/>
                        </a:moveTo>
                        <a:cubicBezTo>
                          <a:pt x="53345" y="3713"/>
                          <a:pt x="22918" y="5569"/>
                          <a:pt x="0" y="2447"/>
                        </a:cubicBezTo>
                        <a:lnTo>
                          <a:pt x="19055" y="48687"/>
                        </a:lnTo>
                        <a:cubicBezTo>
                          <a:pt x="33125" y="30207"/>
                          <a:pt x="55978" y="9872"/>
                          <a:pt x="71063" y="0"/>
                        </a:cubicBezTo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DB168507-8C66-0DD2-C92E-1742FB79D9C3}"/>
                      </a:ext>
                    </a:extLst>
                  </p:cNvPr>
                  <p:cNvSpPr/>
                  <p:nvPr/>
                </p:nvSpPr>
                <p:spPr>
                  <a:xfrm flipV="1">
                    <a:off x="9684873" y="2987577"/>
                    <a:ext cx="49566" cy="308995"/>
                  </a:xfrm>
                  <a:custGeom>
                    <a:avLst/>
                    <a:gdLst>
                      <a:gd name="connsiteX0" fmla="*/ 49694 w 49566"/>
                      <a:gd name="connsiteY0" fmla="*/ 106 h 308995"/>
                      <a:gd name="connsiteX1" fmla="*/ 127 w 49566"/>
                      <a:gd name="connsiteY1" fmla="*/ 309101 h 308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566" h="308995">
                        <a:moveTo>
                          <a:pt x="49694" y="106"/>
                        </a:moveTo>
                        <a:cubicBezTo>
                          <a:pt x="49694" y="125156"/>
                          <a:pt x="24996" y="249024"/>
                          <a:pt x="127" y="309101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935DB332-386F-FCC9-094B-6F62863852C8}"/>
                      </a:ext>
                    </a:extLst>
                  </p:cNvPr>
                  <p:cNvSpPr/>
                  <p:nvPr/>
                </p:nvSpPr>
                <p:spPr>
                  <a:xfrm>
                    <a:off x="9661947" y="2932142"/>
                    <a:ext cx="48554" cy="71132"/>
                  </a:xfrm>
                  <a:custGeom>
                    <a:avLst/>
                    <a:gdLst>
                      <a:gd name="connsiteX0" fmla="*/ 0 w 48554"/>
                      <a:gd name="connsiteY0" fmla="*/ 0 h 71132"/>
                      <a:gd name="connsiteX1" fmla="*/ 2352 w 48554"/>
                      <a:gd name="connsiteY1" fmla="*/ 71132 h 71132"/>
                      <a:gd name="connsiteX2" fmla="*/ 48555 w 48554"/>
                      <a:gd name="connsiteY2" fmla="*/ 52059 h 71132"/>
                      <a:gd name="connsiteX3" fmla="*/ 0 w 48554"/>
                      <a:gd name="connsiteY3" fmla="*/ 0 h 71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554" h="71132">
                        <a:moveTo>
                          <a:pt x="0" y="0"/>
                        </a:moveTo>
                        <a:cubicBezTo>
                          <a:pt x="3712" y="17626"/>
                          <a:pt x="5481" y="48170"/>
                          <a:pt x="2352" y="71132"/>
                        </a:cubicBezTo>
                        <a:lnTo>
                          <a:pt x="48555" y="52059"/>
                        </a:lnTo>
                        <a:cubicBezTo>
                          <a:pt x="30169" y="37975"/>
                          <a:pt x="9862" y="15099"/>
                          <a:pt x="0" y="0"/>
                        </a:cubicBezTo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426E9990-B9F1-1A0C-C604-7062E8A0F297}"/>
                      </a:ext>
                    </a:extLst>
                  </p:cNvPr>
                  <p:cNvSpPr/>
                  <p:nvPr/>
                </p:nvSpPr>
                <p:spPr>
                  <a:xfrm>
                    <a:off x="9737290" y="2917304"/>
                    <a:ext cx="112957" cy="193734"/>
                  </a:xfrm>
                  <a:custGeom>
                    <a:avLst/>
                    <a:gdLst>
                      <a:gd name="connsiteX0" fmla="*/ 83793 w 112957"/>
                      <a:gd name="connsiteY0" fmla="*/ 5510 h 193734"/>
                      <a:gd name="connsiteX1" fmla="*/ 84467 w 112957"/>
                      <a:gd name="connsiteY1" fmla="*/ 2473 h 193734"/>
                      <a:gd name="connsiteX2" fmla="*/ 81770 w 112957"/>
                      <a:gd name="connsiteY2" fmla="*/ 110 h 193734"/>
                      <a:gd name="connsiteX3" fmla="*/ 78398 w 112957"/>
                      <a:gd name="connsiteY3" fmla="*/ 4498 h 193734"/>
                      <a:gd name="connsiteX4" fmla="*/ 65922 w 112957"/>
                      <a:gd name="connsiteY4" fmla="*/ 54112 h 193734"/>
                      <a:gd name="connsiteX5" fmla="*/ 171 w 112957"/>
                      <a:gd name="connsiteY5" fmla="*/ 113178 h 193734"/>
                      <a:gd name="connsiteX6" fmla="*/ 41645 w 112957"/>
                      <a:gd name="connsiteY6" fmla="*/ 152330 h 193734"/>
                      <a:gd name="connsiteX7" fmla="*/ 36587 w 112957"/>
                      <a:gd name="connsiteY7" fmla="*/ 172581 h 193734"/>
                      <a:gd name="connsiteX8" fmla="*/ 31866 w 112957"/>
                      <a:gd name="connsiteY8" fmla="*/ 191482 h 193734"/>
                      <a:gd name="connsiteX9" fmla="*/ 34564 w 112957"/>
                      <a:gd name="connsiteY9" fmla="*/ 193844 h 193734"/>
                      <a:gd name="connsiteX10" fmla="*/ 36587 w 112957"/>
                      <a:gd name="connsiteY10" fmla="*/ 192832 h 193734"/>
                      <a:gd name="connsiteX11" fmla="*/ 38947 w 112957"/>
                      <a:gd name="connsiteY11" fmla="*/ 184394 h 193734"/>
                      <a:gd name="connsiteX12" fmla="*/ 47040 w 112957"/>
                      <a:gd name="connsiteY12" fmla="*/ 152330 h 193734"/>
                      <a:gd name="connsiteX13" fmla="*/ 113128 w 112957"/>
                      <a:gd name="connsiteY13" fmla="*/ 93264 h 193734"/>
                      <a:gd name="connsiteX14" fmla="*/ 71654 w 112957"/>
                      <a:gd name="connsiteY14" fmla="*/ 54112 h 193734"/>
                      <a:gd name="connsiteX15" fmla="*/ 42656 w 112957"/>
                      <a:gd name="connsiteY15" fmla="*/ 147605 h 193734"/>
                      <a:gd name="connsiteX16" fmla="*/ 14333 w 112957"/>
                      <a:gd name="connsiteY16" fmla="*/ 117903 h 193734"/>
                      <a:gd name="connsiteX17" fmla="*/ 64911 w 112957"/>
                      <a:gd name="connsiteY17" fmla="*/ 58838 h 193734"/>
                      <a:gd name="connsiteX18" fmla="*/ 70306 w 112957"/>
                      <a:gd name="connsiteY18" fmla="*/ 58838 h 193734"/>
                      <a:gd name="connsiteX19" fmla="*/ 98966 w 112957"/>
                      <a:gd name="connsiteY19" fmla="*/ 88539 h 193734"/>
                      <a:gd name="connsiteX20" fmla="*/ 48388 w 112957"/>
                      <a:gd name="connsiteY20" fmla="*/ 147605 h 193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2957" h="193734">
                        <a:moveTo>
                          <a:pt x="83793" y="5510"/>
                        </a:moveTo>
                        <a:cubicBezTo>
                          <a:pt x="83793" y="4835"/>
                          <a:pt x="84467" y="2473"/>
                          <a:pt x="84467" y="2473"/>
                        </a:cubicBezTo>
                        <a:cubicBezTo>
                          <a:pt x="84467" y="2135"/>
                          <a:pt x="84467" y="110"/>
                          <a:pt x="81770" y="110"/>
                        </a:cubicBezTo>
                        <a:cubicBezTo>
                          <a:pt x="79747" y="110"/>
                          <a:pt x="79409" y="785"/>
                          <a:pt x="78398" y="4498"/>
                        </a:cubicBezTo>
                        <a:lnTo>
                          <a:pt x="65922" y="54112"/>
                        </a:lnTo>
                        <a:cubicBezTo>
                          <a:pt x="31866" y="55463"/>
                          <a:pt x="171" y="83814"/>
                          <a:pt x="171" y="113178"/>
                        </a:cubicBezTo>
                        <a:cubicBezTo>
                          <a:pt x="171" y="133766"/>
                          <a:pt x="15344" y="150642"/>
                          <a:pt x="41645" y="152330"/>
                        </a:cubicBezTo>
                        <a:cubicBezTo>
                          <a:pt x="39959" y="158743"/>
                          <a:pt x="38273" y="165830"/>
                          <a:pt x="36587" y="172581"/>
                        </a:cubicBezTo>
                        <a:cubicBezTo>
                          <a:pt x="33890" y="182706"/>
                          <a:pt x="31866" y="190807"/>
                          <a:pt x="31866" y="191482"/>
                        </a:cubicBezTo>
                        <a:cubicBezTo>
                          <a:pt x="31866" y="193507"/>
                          <a:pt x="33552" y="193844"/>
                          <a:pt x="34564" y="193844"/>
                        </a:cubicBezTo>
                        <a:cubicBezTo>
                          <a:pt x="35575" y="193844"/>
                          <a:pt x="35912" y="193507"/>
                          <a:pt x="36587" y="192832"/>
                        </a:cubicBezTo>
                        <a:cubicBezTo>
                          <a:pt x="36924" y="192494"/>
                          <a:pt x="38273" y="187432"/>
                          <a:pt x="38947" y="184394"/>
                        </a:cubicBezTo>
                        <a:lnTo>
                          <a:pt x="47040" y="152330"/>
                        </a:lnTo>
                        <a:cubicBezTo>
                          <a:pt x="81770" y="150980"/>
                          <a:pt x="113128" y="121953"/>
                          <a:pt x="113128" y="93264"/>
                        </a:cubicBezTo>
                        <a:cubicBezTo>
                          <a:pt x="113128" y="76051"/>
                          <a:pt x="101664" y="56475"/>
                          <a:pt x="71654" y="54112"/>
                        </a:cubicBezTo>
                        <a:close/>
                        <a:moveTo>
                          <a:pt x="42656" y="147605"/>
                        </a:moveTo>
                        <a:cubicBezTo>
                          <a:pt x="29843" y="146930"/>
                          <a:pt x="14333" y="139167"/>
                          <a:pt x="14333" y="117903"/>
                        </a:cubicBezTo>
                        <a:cubicBezTo>
                          <a:pt x="14333" y="91914"/>
                          <a:pt x="32878" y="61875"/>
                          <a:pt x="64911" y="58838"/>
                        </a:cubicBezTo>
                        <a:close/>
                        <a:moveTo>
                          <a:pt x="70306" y="58838"/>
                        </a:moveTo>
                        <a:cubicBezTo>
                          <a:pt x="86828" y="59850"/>
                          <a:pt x="98966" y="69638"/>
                          <a:pt x="98966" y="88539"/>
                        </a:cubicBezTo>
                        <a:cubicBezTo>
                          <a:pt x="98966" y="114191"/>
                          <a:pt x="80421" y="144904"/>
                          <a:pt x="48388" y="147605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DD2A59DB-51F7-415A-CDEF-249C83EF08A7}"/>
                      </a:ext>
                    </a:extLst>
                  </p:cNvPr>
                  <p:cNvSpPr/>
                  <p:nvPr/>
                </p:nvSpPr>
                <p:spPr>
                  <a:xfrm>
                    <a:off x="8761332" y="3275058"/>
                    <a:ext cx="42987" cy="43029"/>
                  </a:xfrm>
                  <a:custGeom>
                    <a:avLst/>
                    <a:gdLst>
                      <a:gd name="connsiteX0" fmla="*/ 42987 w 42987"/>
                      <a:gd name="connsiteY0" fmla="*/ 21515 h 43029"/>
                      <a:gd name="connsiteX1" fmla="*/ 21494 w 42987"/>
                      <a:gd name="connsiteY1" fmla="*/ 0 h 43029"/>
                      <a:gd name="connsiteX2" fmla="*/ 0 w 42987"/>
                      <a:gd name="connsiteY2" fmla="*/ 21515 h 43029"/>
                      <a:gd name="connsiteX3" fmla="*/ 21494 w 42987"/>
                      <a:gd name="connsiteY3" fmla="*/ 43029 h 43029"/>
                      <a:gd name="connsiteX4" fmla="*/ 42987 w 42987"/>
                      <a:gd name="connsiteY4" fmla="*/ 21515 h 43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87" h="43029">
                        <a:moveTo>
                          <a:pt x="42987" y="21515"/>
                        </a:moveTo>
                        <a:cubicBezTo>
                          <a:pt x="42987" y="9613"/>
                          <a:pt x="33363" y="0"/>
                          <a:pt x="21494" y="0"/>
                        </a:cubicBezTo>
                        <a:cubicBezTo>
                          <a:pt x="9603" y="0"/>
                          <a:pt x="0" y="9613"/>
                          <a:pt x="0" y="21515"/>
                        </a:cubicBezTo>
                        <a:cubicBezTo>
                          <a:pt x="0" y="33417"/>
                          <a:pt x="9603" y="43029"/>
                          <a:pt x="21494" y="43029"/>
                        </a:cubicBezTo>
                        <a:cubicBezTo>
                          <a:pt x="33363" y="43029"/>
                          <a:pt x="42987" y="33417"/>
                          <a:pt x="42987" y="21515"/>
                        </a:cubicBezTo>
                        <a:close/>
                      </a:path>
                    </a:pathLst>
                  </a:custGeom>
                  <a:solidFill>
                    <a:srgbClr val="6EBBD5"/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A0FA29C1-6344-1CA8-5A47-776B768612A5}"/>
                      </a:ext>
                    </a:extLst>
                  </p:cNvPr>
                  <p:cNvSpPr/>
                  <p:nvPr/>
                </p:nvSpPr>
                <p:spPr>
                  <a:xfrm flipV="1">
                    <a:off x="8782818" y="2558677"/>
                    <a:ext cx="1779665" cy="737894"/>
                  </a:xfrm>
                  <a:custGeom>
                    <a:avLst/>
                    <a:gdLst>
                      <a:gd name="connsiteX0" fmla="*/ 127 w 1779665"/>
                      <a:gd name="connsiteY0" fmla="*/ 86 h 737894"/>
                      <a:gd name="connsiteX1" fmla="*/ 1779793 w 1779665"/>
                      <a:gd name="connsiteY1" fmla="*/ 737981 h 73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79665" h="737894">
                        <a:moveTo>
                          <a:pt x="127" y="86"/>
                        </a:moveTo>
                        <a:lnTo>
                          <a:pt x="1779793" y="737981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65000"/>
                      </a:schemeClr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48DEA22C-5926-78CD-6AC8-80516D824DF7}"/>
                      </a:ext>
                    </a:extLst>
                  </p:cNvPr>
                  <p:cNvSpPr/>
                  <p:nvPr/>
                </p:nvSpPr>
                <p:spPr>
                  <a:xfrm>
                    <a:off x="10020278" y="2873036"/>
                    <a:ext cx="101492" cy="141756"/>
                  </a:xfrm>
                  <a:custGeom>
                    <a:avLst/>
                    <a:gdLst>
                      <a:gd name="connsiteX0" fmla="*/ 859 w 101492"/>
                      <a:gd name="connsiteY0" fmla="*/ 132412 h 141756"/>
                      <a:gd name="connsiteX1" fmla="*/ 184 w 101492"/>
                      <a:gd name="connsiteY1" fmla="*/ 136124 h 141756"/>
                      <a:gd name="connsiteX2" fmla="*/ 6253 w 101492"/>
                      <a:gd name="connsiteY2" fmla="*/ 141862 h 141756"/>
                      <a:gd name="connsiteX3" fmla="*/ 13672 w 101492"/>
                      <a:gd name="connsiteY3" fmla="*/ 137137 h 141756"/>
                      <a:gd name="connsiteX4" fmla="*/ 27496 w 101492"/>
                      <a:gd name="connsiteY4" fmla="*/ 83134 h 141756"/>
                      <a:gd name="connsiteX5" fmla="*/ 48739 w 101492"/>
                      <a:gd name="connsiteY5" fmla="*/ 97647 h 141756"/>
                      <a:gd name="connsiteX6" fmla="*/ 101677 w 101492"/>
                      <a:gd name="connsiteY6" fmla="*/ 35207 h 141756"/>
                      <a:gd name="connsiteX7" fmla="*/ 72005 w 101492"/>
                      <a:gd name="connsiteY7" fmla="*/ 105 h 141756"/>
                      <a:gd name="connsiteX8" fmla="*/ 22101 w 101492"/>
                      <a:gd name="connsiteY8" fmla="*/ 48033 h 141756"/>
                      <a:gd name="connsiteX9" fmla="*/ 48739 w 101492"/>
                      <a:gd name="connsiteY9" fmla="*/ 92922 h 141756"/>
                      <a:gd name="connsiteX10" fmla="*/ 30194 w 101492"/>
                      <a:gd name="connsiteY10" fmla="*/ 73684 h 141756"/>
                      <a:gd name="connsiteX11" fmla="*/ 31879 w 101492"/>
                      <a:gd name="connsiteY11" fmla="*/ 65921 h 141756"/>
                      <a:gd name="connsiteX12" fmla="*/ 44693 w 101492"/>
                      <a:gd name="connsiteY12" fmla="*/ 25419 h 141756"/>
                      <a:gd name="connsiteX13" fmla="*/ 71330 w 101492"/>
                      <a:gd name="connsiteY13" fmla="*/ 4830 h 141756"/>
                      <a:gd name="connsiteX14" fmla="*/ 86166 w 101492"/>
                      <a:gd name="connsiteY14" fmla="*/ 26094 h 141756"/>
                      <a:gd name="connsiteX15" fmla="*/ 74365 w 101492"/>
                      <a:gd name="connsiteY15" fmla="*/ 72334 h 141756"/>
                      <a:gd name="connsiteX16" fmla="*/ 48739 w 101492"/>
                      <a:gd name="connsiteY16" fmla="*/ 92922 h 14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1492" h="141756">
                        <a:moveTo>
                          <a:pt x="859" y="132412"/>
                        </a:moveTo>
                        <a:cubicBezTo>
                          <a:pt x="184" y="135112"/>
                          <a:pt x="184" y="135449"/>
                          <a:pt x="184" y="136124"/>
                        </a:cubicBezTo>
                        <a:cubicBezTo>
                          <a:pt x="184" y="139162"/>
                          <a:pt x="2544" y="141862"/>
                          <a:pt x="6253" y="141862"/>
                        </a:cubicBezTo>
                        <a:cubicBezTo>
                          <a:pt x="10637" y="141862"/>
                          <a:pt x="13334" y="137812"/>
                          <a:pt x="13672" y="137137"/>
                        </a:cubicBezTo>
                        <a:cubicBezTo>
                          <a:pt x="15020" y="135449"/>
                          <a:pt x="21764" y="106423"/>
                          <a:pt x="27496" y="83134"/>
                        </a:cubicBezTo>
                        <a:cubicBezTo>
                          <a:pt x="31879" y="91910"/>
                          <a:pt x="38623" y="97647"/>
                          <a:pt x="48739" y="97647"/>
                        </a:cubicBezTo>
                        <a:cubicBezTo>
                          <a:pt x="74028" y="97647"/>
                          <a:pt x="101677" y="67271"/>
                          <a:pt x="101677" y="35207"/>
                        </a:cubicBezTo>
                        <a:cubicBezTo>
                          <a:pt x="101677" y="12256"/>
                          <a:pt x="87515" y="105"/>
                          <a:pt x="72005" y="105"/>
                        </a:cubicBezTo>
                        <a:cubicBezTo>
                          <a:pt x="51099" y="105"/>
                          <a:pt x="28508" y="21706"/>
                          <a:pt x="22101" y="48033"/>
                        </a:cubicBezTo>
                        <a:close/>
                        <a:moveTo>
                          <a:pt x="48739" y="92922"/>
                        </a:moveTo>
                        <a:cubicBezTo>
                          <a:pt x="33566" y="92922"/>
                          <a:pt x="30194" y="75709"/>
                          <a:pt x="30194" y="73684"/>
                        </a:cubicBezTo>
                        <a:cubicBezTo>
                          <a:pt x="30194" y="73009"/>
                          <a:pt x="31205" y="68621"/>
                          <a:pt x="31879" y="65921"/>
                        </a:cubicBezTo>
                        <a:cubicBezTo>
                          <a:pt x="37949" y="41620"/>
                          <a:pt x="39972" y="33857"/>
                          <a:pt x="44693" y="25419"/>
                        </a:cubicBezTo>
                        <a:cubicBezTo>
                          <a:pt x="54134" y="9556"/>
                          <a:pt x="64924" y="4830"/>
                          <a:pt x="71330" y="4830"/>
                        </a:cubicBezTo>
                        <a:cubicBezTo>
                          <a:pt x="79423" y="4830"/>
                          <a:pt x="86166" y="11243"/>
                          <a:pt x="86166" y="26094"/>
                        </a:cubicBezTo>
                        <a:cubicBezTo>
                          <a:pt x="86166" y="37907"/>
                          <a:pt x="80097" y="61871"/>
                          <a:pt x="74365" y="72334"/>
                        </a:cubicBezTo>
                        <a:cubicBezTo>
                          <a:pt x="67284" y="86172"/>
                          <a:pt x="56831" y="92922"/>
                          <a:pt x="48739" y="92922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685B0709-1467-0411-069E-4021E28AEEDB}"/>
                    </a:ext>
                  </a:extLst>
                </p:cNvPr>
                <p:cNvGrpSpPr/>
                <p:nvPr/>
              </p:nvGrpSpPr>
              <p:grpSpPr>
                <a:xfrm>
                  <a:off x="10292876" y="2956305"/>
                  <a:ext cx="676074" cy="676741"/>
                  <a:chOff x="10206584" y="2123956"/>
                  <a:chExt cx="822728" cy="823539"/>
                </a:xfrm>
              </p:grpSpPr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D407026B-B1F7-1557-4935-52FB5AFA0E7C}"/>
                      </a:ext>
                    </a:extLst>
                  </p:cNvPr>
                  <p:cNvSpPr/>
                  <p:nvPr/>
                </p:nvSpPr>
                <p:spPr>
                  <a:xfrm flipV="1">
                    <a:off x="10206584" y="2123956"/>
                    <a:ext cx="822728" cy="823539"/>
                  </a:xfrm>
                  <a:custGeom>
                    <a:avLst/>
                    <a:gdLst>
                      <a:gd name="connsiteX0" fmla="*/ 822856 w 822728"/>
                      <a:gd name="connsiteY0" fmla="*/ 411820 h 823539"/>
                      <a:gd name="connsiteX1" fmla="*/ 411494 w 822728"/>
                      <a:gd name="connsiteY1" fmla="*/ 823590 h 823539"/>
                      <a:gd name="connsiteX2" fmla="*/ 127 w 822728"/>
                      <a:gd name="connsiteY2" fmla="*/ 411820 h 823539"/>
                      <a:gd name="connsiteX3" fmla="*/ 411494 w 822728"/>
                      <a:gd name="connsiteY3" fmla="*/ 50 h 823539"/>
                      <a:gd name="connsiteX4" fmla="*/ 822856 w 822728"/>
                      <a:gd name="connsiteY4" fmla="*/ 411820 h 82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728" h="823539">
                        <a:moveTo>
                          <a:pt x="822856" y="411820"/>
                        </a:moveTo>
                        <a:cubicBezTo>
                          <a:pt x="822856" y="639223"/>
                          <a:pt x="638674" y="823590"/>
                          <a:pt x="411494" y="823590"/>
                        </a:cubicBezTo>
                        <a:cubicBezTo>
                          <a:pt x="184316" y="823590"/>
                          <a:pt x="127" y="639223"/>
                          <a:pt x="127" y="411820"/>
                        </a:cubicBezTo>
                        <a:cubicBezTo>
                          <a:pt x="127" y="184419"/>
                          <a:pt x="184316" y="50"/>
                          <a:pt x="411494" y="50"/>
                        </a:cubicBezTo>
                        <a:cubicBezTo>
                          <a:pt x="638674" y="50"/>
                          <a:pt x="822856" y="184419"/>
                          <a:pt x="822856" y="411820"/>
                        </a:cubicBezTo>
                        <a:close/>
                      </a:path>
                    </a:pathLst>
                  </a:custGeom>
                  <a:noFill/>
                  <a:ln w="858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28D932F-3FA3-A25D-EC5D-B56F1D0154EC}"/>
                      </a:ext>
                    </a:extLst>
                  </p:cNvPr>
                  <p:cNvSpPr/>
                  <p:nvPr/>
                </p:nvSpPr>
                <p:spPr>
                  <a:xfrm>
                    <a:off x="10596464" y="2514209"/>
                    <a:ext cx="42986" cy="43033"/>
                  </a:xfrm>
                  <a:custGeom>
                    <a:avLst/>
                    <a:gdLst>
                      <a:gd name="connsiteX0" fmla="*/ 42987 w 42986"/>
                      <a:gd name="connsiteY0" fmla="*/ 21517 h 43033"/>
                      <a:gd name="connsiteX1" fmla="*/ 21493 w 42986"/>
                      <a:gd name="connsiteY1" fmla="*/ 0 h 43033"/>
                      <a:gd name="connsiteX2" fmla="*/ 0 w 42986"/>
                      <a:gd name="connsiteY2" fmla="*/ 21517 h 43033"/>
                      <a:gd name="connsiteX3" fmla="*/ 21493 w 42986"/>
                      <a:gd name="connsiteY3" fmla="*/ 43033 h 43033"/>
                      <a:gd name="connsiteX4" fmla="*/ 42987 w 42986"/>
                      <a:gd name="connsiteY4" fmla="*/ 21517 h 43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86" h="43033">
                        <a:moveTo>
                          <a:pt x="42987" y="21517"/>
                        </a:moveTo>
                        <a:cubicBezTo>
                          <a:pt x="42987" y="9619"/>
                          <a:pt x="33384" y="0"/>
                          <a:pt x="21493" y="0"/>
                        </a:cubicBezTo>
                        <a:cubicBezTo>
                          <a:pt x="9603" y="0"/>
                          <a:pt x="0" y="9619"/>
                          <a:pt x="0" y="21517"/>
                        </a:cubicBezTo>
                        <a:cubicBezTo>
                          <a:pt x="0" y="33415"/>
                          <a:pt x="9603" y="43033"/>
                          <a:pt x="21493" y="43033"/>
                        </a:cubicBezTo>
                        <a:cubicBezTo>
                          <a:pt x="33384" y="43033"/>
                          <a:pt x="42987" y="33415"/>
                          <a:pt x="42987" y="21517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30D6AA87-1C80-E5DB-1DC0-DFEA631CB536}"/>
                      </a:ext>
                    </a:extLst>
                  </p:cNvPr>
                  <p:cNvSpPr/>
                  <p:nvPr/>
                </p:nvSpPr>
                <p:spPr>
                  <a:xfrm>
                    <a:off x="10714640" y="2621233"/>
                    <a:ext cx="83622" cy="97542"/>
                  </a:xfrm>
                  <a:custGeom>
                    <a:avLst/>
                    <a:gdLst>
                      <a:gd name="connsiteX0" fmla="*/ 76757 w 83622"/>
                      <a:gd name="connsiteY0" fmla="*/ 13594 h 97542"/>
                      <a:gd name="connsiteX1" fmla="*/ 67316 w 83622"/>
                      <a:gd name="connsiteY1" fmla="*/ 16294 h 97542"/>
                      <a:gd name="connsiteX2" fmla="*/ 63270 w 83622"/>
                      <a:gd name="connsiteY2" fmla="*/ 24732 h 97542"/>
                      <a:gd name="connsiteX3" fmla="*/ 71362 w 83622"/>
                      <a:gd name="connsiteY3" fmla="*/ 32495 h 97542"/>
                      <a:gd name="connsiteX4" fmla="*/ 83164 w 83622"/>
                      <a:gd name="connsiteY4" fmla="*/ 18657 h 97542"/>
                      <a:gd name="connsiteX5" fmla="*/ 57875 w 83622"/>
                      <a:gd name="connsiteY5" fmla="*/ 94 h 97542"/>
                      <a:gd name="connsiteX6" fmla="*/ 216 w 83622"/>
                      <a:gd name="connsiteY6" fmla="*/ 61184 h 97542"/>
                      <a:gd name="connsiteX7" fmla="*/ 35284 w 83622"/>
                      <a:gd name="connsiteY7" fmla="*/ 97636 h 97542"/>
                      <a:gd name="connsiteX8" fmla="*/ 83838 w 83622"/>
                      <a:gd name="connsiteY8" fmla="*/ 72322 h 97542"/>
                      <a:gd name="connsiteX9" fmla="*/ 81478 w 83622"/>
                      <a:gd name="connsiteY9" fmla="*/ 69285 h 97542"/>
                      <a:gd name="connsiteX10" fmla="*/ 78443 w 83622"/>
                      <a:gd name="connsiteY10" fmla="*/ 71647 h 97542"/>
                      <a:gd name="connsiteX11" fmla="*/ 35621 w 83622"/>
                      <a:gd name="connsiteY11" fmla="*/ 92911 h 97542"/>
                      <a:gd name="connsiteX12" fmla="*/ 16064 w 83622"/>
                      <a:gd name="connsiteY12" fmla="*/ 69285 h 97542"/>
                      <a:gd name="connsiteX13" fmla="*/ 27865 w 83622"/>
                      <a:gd name="connsiteY13" fmla="*/ 26420 h 97542"/>
                      <a:gd name="connsiteX14" fmla="*/ 58212 w 83622"/>
                      <a:gd name="connsiteY14" fmla="*/ 4819 h 97542"/>
                      <a:gd name="connsiteX15" fmla="*/ 76757 w 83622"/>
                      <a:gd name="connsiteY15" fmla="*/ 13594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3622" h="97542">
                        <a:moveTo>
                          <a:pt x="76757" y="13594"/>
                        </a:moveTo>
                        <a:cubicBezTo>
                          <a:pt x="73048" y="13594"/>
                          <a:pt x="70351" y="13594"/>
                          <a:pt x="67316" y="16294"/>
                        </a:cubicBezTo>
                        <a:cubicBezTo>
                          <a:pt x="63607" y="19670"/>
                          <a:pt x="63270" y="23382"/>
                          <a:pt x="63270" y="24732"/>
                        </a:cubicBezTo>
                        <a:cubicBezTo>
                          <a:pt x="63270" y="30133"/>
                          <a:pt x="67316" y="32495"/>
                          <a:pt x="71362" y="32495"/>
                        </a:cubicBezTo>
                        <a:cubicBezTo>
                          <a:pt x="77432" y="32495"/>
                          <a:pt x="83164" y="27095"/>
                          <a:pt x="83164" y="18657"/>
                        </a:cubicBezTo>
                        <a:cubicBezTo>
                          <a:pt x="83164" y="8194"/>
                          <a:pt x="73048" y="94"/>
                          <a:pt x="57875" y="94"/>
                        </a:cubicBezTo>
                        <a:cubicBezTo>
                          <a:pt x="28877" y="94"/>
                          <a:pt x="216" y="30807"/>
                          <a:pt x="216" y="61184"/>
                        </a:cubicBezTo>
                        <a:cubicBezTo>
                          <a:pt x="216" y="80760"/>
                          <a:pt x="12692" y="97636"/>
                          <a:pt x="35284" y="97636"/>
                        </a:cubicBezTo>
                        <a:cubicBezTo>
                          <a:pt x="65967" y="97636"/>
                          <a:pt x="83838" y="74685"/>
                          <a:pt x="83838" y="72322"/>
                        </a:cubicBezTo>
                        <a:cubicBezTo>
                          <a:pt x="83838" y="70972"/>
                          <a:pt x="82827" y="69285"/>
                          <a:pt x="81478" y="69285"/>
                        </a:cubicBezTo>
                        <a:cubicBezTo>
                          <a:pt x="80129" y="69285"/>
                          <a:pt x="79792" y="69959"/>
                          <a:pt x="78443" y="71647"/>
                        </a:cubicBezTo>
                        <a:cubicBezTo>
                          <a:pt x="61584" y="92911"/>
                          <a:pt x="37981" y="92911"/>
                          <a:pt x="35621" y="92911"/>
                        </a:cubicBezTo>
                        <a:cubicBezTo>
                          <a:pt x="22133" y="92911"/>
                          <a:pt x="16064" y="82448"/>
                          <a:pt x="16064" y="69285"/>
                        </a:cubicBezTo>
                        <a:cubicBezTo>
                          <a:pt x="16064" y="60509"/>
                          <a:pt x="20447" y="39583"/>
                          <a:pt x="27865" y="26420"/>
                        </a:cubicBezTo>
                        <a:cubicBezTo>
                          <a:pt x="34609" y="13932"/>
                          <a:pt x="46411" y="4819"/>
                          <a:pt x="58212" y="4819"/>
                        </a:cubicBezTo>
                        <a:cubicBezTo>
                          <a:pt x="65293" y="4819"/>
                          <a:pt x="73723" y="7519"/>
                          <a:pt x="76757" y="13594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E6218D9D-1E77-2839-6772-034B0DD8844E}"/>
                      </a:ext>
                    </a:extLst>
                  </p:cNvPr>
                  <p:cNvSpPr/>
                  <p:nvPr/>
                </p:nvSpPr>
                <p:spPr>
                  <a:xfrm flipV="1">
                    <a:off x="10669878" y="2359880"/>
                    <a:ext cx="252383" cy="145807"/>
                  </a:xfrm>
                  <a:custGeom>
                    <a:avLst/>
                    <a:gdLst>
                      <a:gd name="connsiteX0" fmla="*/ 127 w 252383"/>
                      <a:gd name="connsiteY0" fmla="*/ 40 h 145807"/>
                      <a:gd name="connsiteX1" fmla="*/ 252510 w 252383"/>
                      <a:gd name="connsiteY1" fmla="*/ 145848 h 14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383" h="145807">
                        <a:moveTo>
                          <a:pt x="127" y="40"/>
                        </a:moveTo>
                        <a:lnTo>
                          <a:pt x="252510" y="145848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6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EF0221C4-58C3-D334-6633-3A9596AA4811}"/>
                      </a:ext>
                    </a:extLst>
                  </p:cNvPr>
                  <p:cNvSpPr/>
                  <p:nvPr/>
                </p:nvSpPr>
                <p:spPr>
                  <a:xfrm>
                    <a:off x="10617957" y="2480710"/>
                    <a:ext cx="70221" cy="55015"/>
                  </a:xfrm>
                  <a:custGeom>
                    <a:avLst/>
                    <a:gdLst>
                      <a:gd name="connsiteX0" fmla="*/ 0 w 70221"/>
                      <a:gd name="connsiteY0" fmla="*/ 55016 h 55015"/>
                      <a:gd name="connsiteX1" fmla="*/ 70221 w 70221"/>
                      <a:gd name="connsiteY1" fmla="*/ 43286 h 55015"/>
                      <a:gd name="connsiteX2" fmla="*/ 45253 w 70221"/>
                      <a:gd name="connsiteY2" fmla="*/ 0 h 55015"/>
                      <a:gd name="connsiteX3" fmla="*/ 0 w 70221"/>
                      <a:gd name="connsiteY3" fmla="*/ 55016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21" h="55015">
                        <a:moveTo>
                          <a:pt x="0" y="55016"/>
                        </a:moveTo>
                        <a:cubicBezTo>
                          <a:pt x="17113" y="49024"/>
                          <a:pt x="47109" y="43202"/>
                          <a:pt x="70221" y="43286"/>
                        </a:cubicBezTo>
                        <a:lnTo>
                          <a:pt x="45253" y="0"/>
                        </a:lnTo>
                        <a:cubicBezTo>
                          <a:pt x="33708" y="20083"/>
                          <a:pt x="13725" y="43202"/>
                          <a:pt x="0" y="55016"/>
                        </a:cubicBezTo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37611E48-4BB3-827D-C285-27E07D91A32A}"/>
                      </a:ext>
                    </a:extLst>
                  </p:cNvPr>
                  <p:cNvSpPr/>
                  <p:nvPr/>
                </p:nvSpPr>
                <p:spPr>
                  <a:xfrm>
                    <a:off x="10904063" y="2329840"/>
                    <a:ext cx="70199" cy="55015"/>
                  </a:xfrm>
                  <a:custGeom>
                    <a:avLst/>
                    <a:gdLst>
                      <a:gd name="connsiteX0" fmla="*/ 70199 w 70199"/>
                      <a:gd name="connsiteY0" fmla="*/ 0 h 55015"/>
                      <a:gd name="connsiteX1" fmla="*/ 0 w 70199"/>
                      <a:gd name="connsiteY1" fmla="*/ 11729 h 55015"/>
                      <a:gd name="connsiteX2" fmla="*/ 24946 w 70199"/>
                      <a:gd name="connsiteY2" fmla="*/ 55016 h 55015"/>
                      <a:gd name="connsiteX3" fmla="*/ 70199 w 70199"/>
                      <a:gd name="connsiteY3" fmla="*/ 0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199" h="55015">
                        <a:moveTo>
                          <a:pt x="70199" y="0"/>
                        </a:moveTo>
                        <a:cubicBezTo>
                          <a:pt x="53086" y="5992"/>
                          <a:pt x="23090" y="11814"/>
                          <a:pt x="0" y="11729"/>
                        </a:cubicBezTo>
                        <a:lnTo>
                          <a:pt x="24946" y="55016"/>
                        </a:lnTo>
                        <a:cubicBezTo>
                          <a:pt x="36405" y="34933"/>
                          <a:pt x="56474" y="11814"/>
                          <a:pt x="70199" y="0"/>
                        </a:cubicBezTo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8FFABA8E-8548-FD17-D9AB-F7F67BCA88A6}"/>
                      </a:ext>
                    </a:extLst>
                  </p:cNvPr>
                  <p:cNvSpPr/>
                  <p:nvPr/>
                </p:nvSpPr>
                <p:spPr>
                  <a:xfrm>
                    <a:off x="10693311" y="2326810"/>
                    <a:ext cx="87331" cy="97542"/>
                  </a:xfrm>
                  <a:custGeom>
                    <a:avLst/>
                    <a:gdLst>
                      <a:gd name="connsiteX0" fmla="*/ 12691 w 87331"/>
                      <a:gd name="connsiteY0" fmla="*/ 82434 h 97542"/>
                      <a:gd name="connsiteX1" fmla="*/ 10668 w 87331"/>
                      <a:gd name="connsiteY1" fmla="*/ 91884 h 97542"/>
                      <a:gd name="connsiteX2" fmla="*/ 17075 w 87331"/>
                      <a:gd name="connsiteY2" fmla="*/ 97622 h 97542"/>
                      <a:gd name="connsiteX3" fmla="*/ 25167 w 87331"/>
                      <a:gd name="connsiteY3" fmla="*/ 91547 h 97542"/>
                      <a:gd name="connsiteX4" fmla="*/ 33597 w 87331"/>
                      <a:gd name="connsiteY4" fmla="*/ 57458 h 97542"/>
                      <a:gd name="connsiteX5" fmla="*/ 40340 w 87331"/>
                      <a:gd name="connsiteY5" fmla="*/ 29444 h 97542"/>
                      <a:gd name="connsiteX6" fmla="*/ 52479 w 87331"/>
                      <a:gd name="connsiteY6" fmla="*/ 11893 h 97542"/>
                      <a:gd name="connsiteX7" fmla="*/ 69675 w 87331"/>
                      <a:gd name="connsiteY7" fmla="*/ 4805 h 97542"/>
                      <a:gd name="connsiteX8" fmla="*/ 78780 w 87331"/>
                      <a:gd name="connsiteY8" fmla="*/ 7505 h 97542"/>
                      <a:gd name="connsiteX9" fmla="*/ 67653 w 87331"/>
                      <a:gd name="connsiteY9" fmla="*/ 19319 h 97542"/>
                      <a:gd name="connsiteX10" fmla="*/ 75745 w 87331"/>
                      <a:gd name="connsiteY10" fmla="*/ 26744 h 97542"/>
                      <a:gd name="connsiteX11" fmla="*/ 87546 w 87331"/>
                      <a:gd name="connsiteY11" fmla="*/ 13918 h 97542"/>
                      <a:gd name="connsiteX12" fmla="*/ 69675 w 87331"/>
                      <a:gd name="connsiteY12" fmla="*/ 80 h 97542"/>
                      <a:gd name="connsiteX13" fmla="*/ 42364 w 87331"/>
                      <a:gd name="connsiteY13" fmla="*/ 16618 h 97542"/>
                      <a:gd name="connsiteX14" fmla="*/ 22469 w 87331"/>
                      <a:gd name="connsiteY14" fmla="*/ 80 h 97542"/>
                      <a:gd name="connsiteX15" fmla="*/ 6622 w 87331"/>
                      <a:gd name="connsiteY15" fmla="*/ 12231 h 97542"/>
                      <a:gd name="connsiteX16" fmla="*/ 215 w 87331"/>
                      <a:gd name="connsiteY16" fmla="*/ 33157 h 97542"/>
                      <a:gd name="connsiteX17" fmla="*/ 2576 w 87331"/>
                      <a:gd name="connsiteY17" fmla="*/ 35519 h 97542"/>
                      <a:gd name="connsiteX18" fmla="*/ 6285 w 87331"/>
                      <a:gd name="connsiteY18" fmla="*/ 30456 h 97542"/>
                      <a:gd name="connsiteX19" fmla="*/ 22132 w 87331"/>
                      <a:gd name="connsiteY19" fmla="*/ 4805 h 97542"/>
                      <a:gd name="connsiteX20" fmla="*/ 28539 w 87331"/>
                      <a:gd name="connsiteY20" fmla="*/ 14593 h 97542"/>
                      <a:gd name="connsiteX21" fmla="*/ 25167 w 87331"/>
                      <a:gd name="connsiteY21" fmla="*/ 32819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7331" h="97542">
                        <a:moveTo>
                          <a:pt x="12691" y="82434"/>
                        </a:moveTo>
                        <a:cubicBezTo>
                          <a:pt x="12017" y="85809"/>
                          <a:pt x="10668" y="90872"/>
                          <a:pt x="10668" y="91884"/>
                        </a:cubicBezTo>
                        <a:cubicBezTo>
                          <a:pt x="10668" y="95597"/>
                          <a:pt x="13703" y="97622"/>
                          <a:pt x="17075" y="97622"/>
                        </a:cubicBezTo>
                        <a:cubicBezTo>
                          <a:pt x="19772" y="97622"/>
                          <a:pt x="23481" y="95935"/>
                          <a:pt x="25167" y="91547"/>
                        </a:cubicBezTo>
                        <a:cubicBezTo>
                          <a:pt x="25504" y="90872"/>
                          <a:pt x="32585" y="61508"/>
                          <a:pt x="33597" y="57458"/>
                        </a:cubicBezTo>
                        <a:cubicBezTo>
                          <a:pt x="35283" y="50370"/>
                          <a:pt x="39329" y="35519"/>
                          <a:pt x="40340" y="29444"/>
                        </a:cubicBezTo>
                        <a:cubicBezTo>
                          <a:pt x="41352" y="26744"/>
                          <a:pt x="47421" y="16618"/>
                          <a:pt x="52479" y="11893"/>
                        </a:cubicBezTo>
                        <a:cubicBezTo>
                          <a:pt x="54165" y="10543"/>
                          <a:pt x="60572" y="4805"/>
                          <a:pt x="69675" y="4805"/>
                        </a:cubicBezTo>
                        <a:cubicBezTo>
                          <a:pt x="75408" y="4805"/>
                          <a:pt x="78443" y="7505"/>
                          <a:pt x="78780" y="7505"/>
                        </a:cubicBezTo>
                        <a:cubicBezTo>
                          <a:pt x="72373" y="8518"/>
                          <a:pt x="67653" y="13581"/>
                          <a:pt x="67653" y="19319"/>
                        </a:cubicBezTo>
                        <a:cubicBezTo>
                          <a:pt x="67653" y="22693"/>
                          <a:pt x="70013" y="26744"/>
                          <a:pt x="75745" y="26744"/>
                        </a:cubicBezTo>
                        <a:cubicBezTo>
                          <a:pt x="81477" y="26744"/>
                          <a:pt x="87546" y="21681"/>
                          <a:pt x="87546" y="13918"/>
                        </a:cubicBezTo>
                        <a:cubicBezTo>
                          <a:pt x="87546" y="6493"/>
                          <a:pt x="80803" y="80"/>
                          <a:pt x="69675" y="80"/>
                        </a:cubicBezTo>
                        <a:cubicBezTo>
                          <a:pt x="55851" y="80"/>
                          <a:pt x="46410" y="10543"/>
                          <a:pt x="42364" y="16618"/>
                        </a:cubicBezTo>
                        <a:cubicBezTo>
                          <a:pt x="40340" y="6830"/>
                          <a:pt x="32585" y="80"/>
                          <a:pt x="22469" y="80"/>
                        </a:cubicBezTo>
                        <a:cubicBezTo>
                          <a:pt x="12691" y="80"/>
                          <a:pt x="8645" y="8518"/>
                          <a:pt x="6622" y="12231"/>
                        </a:cubicBezTo>
                        <a:cubicBezTo>
                          <a:pt x="2913" y="19656"/>
                          <a:pt x="215" y="32482"/>
                          <a:pt x="215" y="33157"/>
                        </a:cubicBezTo>
                        <a:cubicBezTo>
                          <a:pt x="215" y="35519"/>
                          <a:pt x="2238" y="35519"/>
                          <a:pt x="2576" y="35519"/>
                        </a:cubicBezTo>
                        <a:cubicBezTo>
                          <a:pt x="4936" y="35519"/>
                          <a:pt x="4936" y="35182"/>
                          <a:pt x="6285" y="30456"/>
                        </a:cubicBezTo>
                        <a:cubicBezTo>
                          <a:pt x="9994" y="15268"/>
                          <a:pt x="14377" y="4805"/>
                          <a:pt x="22132" y="4805"/>
                        </a:cubicBezTo>
                        <a:cubicBezTo>
                          <a:pt x="25504" y="4805"/>
                          <a:pt x="28539" y="6493"/>
                          <a:pt x="28539" y="14593"/>
                        </a:cubicBezTo>
                        <a:cubicBezTo>
                          <a:pt x="28539" y="19319"/>
                          <a:pt x="27864" y="21681"/>
                          <a:pt x="25167" y="3281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D4EC6227-E439-2E25-7A26-F69D4A81BFA7}"/>
                  </a:ext>
                </a:extLst>
              </p:cNvPr>
              <p:cNvGrpSpPr/>
              <p:nvPr/>
            </p:nvGrpSpPr>
            <p:grpSpPr>
              <a:xfrm>
                <a:off x="9122036" y="2074055"/>
                <a:ext cx="963100" cy="1848737"/>
                <a:chOff x="9122036" y="2074055"/>
                <a:chExt cx="963100" cy="1848737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3FCB05C8-38C4-53A7-F183-624896E35C00}"/>
                    </a:ext>
                  </a:extLst>
                </p:cNvPr>
                <p:cNvGrpSpPr/>
                <p:nvPr/>
              </p:nvGrpSpPr>
              <p:grpSpPr>
                <a:xfrm>
                  <a:off x="9122036" y="2074055"/>
                  <a:ext cx="963100" cy="1848737"/>
                  <a:chOff x="9122036" y="2074055"/>
                  <a:chExt cx="963100" cy="1848737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217A7608-161A-2584-7DCD-A05EC7D8CAED}"/>
                      </a:ext>
                    </a:extLst>
                  </p:cNvPr>
                  <p:cNvSpPr/>
                  <p:nvPr/>
                </p:nvSpPr>
                <p:spPr>
                  <a:xfrm flipV="1">
                    <a:off x="9408741" y="2074055"/>
                    <a:ext cx="676395" cy="677065"/>
                  </a:xfrm>
                  <a:custGeom>
                    <a:avLst/>
                    <a:gdLst>
                      <a:gd name="connsiteX0" fmla="*/ 822860 w 822733"/>
                      <a:gd name="connsiteY0" fmla="*/ 411720 h 823548"/>
                      <a:gd name="connsiteX1" fmla="*/ 411494 w 822733"/>
                      <a:gd name="connsiteY1" fmla="*/ 823499 h 823548"/>
                      <a:gd name="connsiteX2" fmla="*/ 127 w 822733"/>
                      <a:gd name="connsiteY2" fmla="*/ 411720 h 823548"/>
                      <a:gd name="connsiteX3" fmla="*/ 411494 w 822733"/>
                      <a:gd name="connsiteY3" fmla="*/ -50 h 823548"/>
                      <a:gd name="connsiteX4" fmla="*/ 822860 w 822733"/>
                      <a:gd name="connsiteY4" fmla="*/ 411720 h 823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733" h="823548">
                        <a:moveTo>
                          <a:pt x="822860" y="411720"/>
                        </a:moveTo>
                        <a:cubicBezTo>
                          <a:pt x="822860" y="639123"/>
                          <a:pt x="638674" y="823499"/>
                          <a:pt x="411494" y="823499"/>
                        </a:cubicBezTo>
                        <a:cubicBezTo>
                          <a:pt x="184316" y="823499"/>
                          <a:pt x="127" y="639123"/>
                          <a:pt x="127" y="411720"/>
                        </a:cubicBezTo>
                        <a:cubicBezTo>
                          <a:pt x="127" y="184320"/>
                          <a:pt x="184316" y="-50"/>
                          <a:pt x="411494" y="-50"/>
                        </a:cubicBezTo>
                        <a:cubicBezTo>
                          <a:pt x="638674" y="-50"/>
                          <a:pt x="822860" y="184320"/>
                          <a:pt x="822860" y="411720"/>
                        </a:cubicBezTo>
                        <a:close/>
                      </a:path>
                    </a:pathLst>
                  </a:custGeom>
                  <a:noFill/>
                  <a:ln w="858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1714A85-8120-95C2-FBFB-C40FFE8BF505}"/>
                      </a:ext>
                    </a:extLst>
                  </p:cNvPr>
                  <p:cNvSpPr/>
                  <p:nvPr/>
                </p:nvSpPr>
                <p:spPr>
                  <a:xfrm>
                    <a:off x="9729263" y="2394902"/>
                    <a:ext cx="35340" cy="35379"/>
                  </a:xfrm>
                  <a:custGeom>
                    <a:avLst/>
                    <a:gdLst>
                      <a:gd name="connsiteX0" fmla="*/ 42987 w 42986"/>
                      <a:gd name="connsiteY0" fmla="*/ 21517 h 43033"/>
                      <a:gd name="connsiteX1" fmla="*/ 21494 w 42986"/>
                      <a:gd name="connsiteY1" fmla="*/ 0 h 43033"/>
                      <a:gd name="connsiteX2" fmla="*/ 0 w 42986"/>
                      <a:gd name="connsiteY2" fmla="*/ 21517 h 43033"/>
                      <a:gd name="connsiteX3" fmla="*/ 21494 w 42986"/>
                      <a:gd name="connsiteY3" fmla="*/ 43034 h 43033"/>
                      <a:gd name="connsiteX4" fmla="*/ 42987 w 42986"/>
                      <a:gd name="connsiteY4" fmla="*/ 21517 h 43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86" h="43033">
                        <a:moveTo>
                          <a:pt x="42987" y="21517"/>
                        </a:moveTo>
                        <a:cubicBezTo>
                          <a:pt x="42987" y="9619"/>
                          <a:pt x="33384" y="0"/>
                          <a:pt x="21494" y="0"/>
                        </a:cubicBezTo>
                        <a:cubicBezTo>
                          <a:pt x="9625" y="0"/>
                          <a:pt x="0" y="9619"/>
                          <a:pt x="0" y="21517"/>
                        </a:cubicBezTo>
                        <a:cubicBezTo>
                          <a:pt x="0" y="33415"/>
                          <a:pt x="9625" y="43034"/>
                          <a:pt x="21494" y="43034"/>
                        </a:cubicBezTo>
                        <a:cubicBezTo>
                          <a:pt x="33384" y="43034"/>
                          <a:pt x="42987" y="33415"/>
                          <a:pt x="42987" y="21517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8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B26D6E7A-ACEA-29A2-1AC9-151667861F1A}"/>
                      </a:ext>
                    </a:extLst>
                  </p:cNvPr>
                  <p:cNvSpPr/>
                  <p:nvPr/>
                </p:nvSpPr>
                <p:spPr>
                  <a:xfrm flipV="1">
                    <a:off x="9789630" y="2268023"/>
                    <a:ext cx="207492" cy="119873"/>
                  </a:xfrm>
                  <a:custGeom>
                    <a:avLst/>
                    <a:gdLst>
                      <a:gd name="connsiteX0" fmla="*/ 127 w 252383"/>
                      <a:gd name="connsiteY0" fmla="*/ -59 h 145807"/>
                      <a:gd name="connsiteX1" fmla="*/ 252510 w 252383"/>
                      <a:gd name="connsiteY1" fmla="*/ 145748 h 14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383" h="145807">
                        <a:moveTo>
                          <a:pt x="127" y="-59"/>
                        </a:moveTo>
                        <a:lnTo>
                          <a:pt x="252510" y="145748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75000"/>
                        <a:alpha val="8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031D5967-ADD4-304D-77C0-BB7C728A22EC}"/>
                      </a:ext>
                    </a:extLst>
                  </p:cNvPr>
                  <p:cNvSpPr/>
                  <p:nvPr/>
                </p:nvSpPr>
                <p:spPr>
                  <a:xfrm>
                    <a:off x="9808902" y="2240878"/>
                    <a:ext cx="71798" cy="80192"/>
                  </a:xfrm>
                  <a:custGeom>
                    <a:avLst/>
                    <a:gdLst>
                      <a:gd name="connsiteX0" fmla="*/ 12641 w 87331"/>
                      <a:gd name="connsiteY0" fmla="*/ 82384 h 97542"/>
                      <a:gd name="connsiteX1" fmla="*/ 10618 w 87331"/>
                      <a:gd name="connsiteY1" fmla="*/ 91835 h 97542"/>
                      <a:gd name="connsiteX2" fmla="*/ 17025 w 87331"/>
                      <a:gd name="connsiteY2" fmla="*/ 97572 h 97542"/>
                      <a:gd name="connsiteX3" fmla="*/ 25117 w 87331"/>
                      <a:gd name="connsiteY3" fmla="*/ 91497 h 97542"/>
                      <a:gd name="connsiteX4" fmla="*/ 33547 w 87331"/>
                      <a:gd name="connsiteY4" fmla="*/ 57408 h 97542"/>
                      <a:gd name="connsiteX5" fmla="*/ 40291 w 87331"/>
                      <a:gd name="connsiteY5" fmla="*/ 29394 h 97542"/>
                      <a:gd name="connsiteX6" fmla="*/ 52429 w 87331"/>
                      <a:gd name="connsiteY6" fmla="*/ 11843 h 97542"/>
                      <a:gd name="connsiteX7" fmla="*/ 69626 w 87331"/>
                      <a:gd name="connsiteY7" fmla="*/ 4755 h 97542"/>
                      <a:gd name="connsiteX8" fmla="*/ 78730 w 87331"/>
                      <a:gd name="connsiteY8" fmla="*/ 7456 h 97542"/>
                      <a:gd name="connsiteX9" fmla="*/ 67603 w 87331"/>
                      <a:gd name="connsiteY9" fmla="*/ 19269 h 97542"/>
                      <a:gd name="connsiteX10" fmla="*/ 75695 w 87331"/>
                      <a:gd name="connsiteY10" fmla="*/ 26694 h 97542"/>
                      <a:gd name="connsiteX11" fmla="*/ 87497 w 87331"/>
                      <a:gd name="connsiteY11" fmla="*/ 13868 h 97542"/>
                      <a:gd name="connsiteX12" fmla="*/ 69626 w 87331"/>
                      <a:gd name="connsiteY12" fmla="*/ 30 h 97542"/>
                      <a:gd name="connsiteX13" fmla="*/ 42314 w 87331"/>
                      <a:gd name="connsiteY13" fmla="*/ 16569 h 97542"/>
                      <a:gd name="connsiteX14" fmla="*/ 22420 w 87331"/>
                      <a:gd name="connsiteY14" fmla="*/ 30 h 97542"/>
                      <a:gd name="connsiteX15" fmla="*/ 6572 w 87331"/>
                      <a:gd name="connsiteY15" fmla="*/ 12181 h 97542"/>
                      <a:gd name="connsiteX16" fmla="*/ 166 w 87331"/>
                      <a:gd name="connsiteY16" fmla="*/ 33107 h 97542"/>
                      <a:gd name="connsiteX17" fmla="*/ 2526 w 87331"/>
                      <a:gd name="connsiteY17" fmla="*/ 35469 h 97542"/>
                      <a:gd name="connsiteX18" fmla="*/ 6235 w 87331"/>
                      <a:gd name="connsiteY18" fmla="*/ 30407 h 97542"/>
                      <a:gd name="connsiteX19" fmla="*/ 22083 w 87331"/>
                      <a:gd name="connsiteY19" fmla="*/ 4755 h 97542"/>
                      <a:gd name="connsiteX20" fmla="*/ 28489 w 87331"/>
                      <a:gd name="connsiteY20" fmla="*/ 14543 h 97542"/>
                      <a:gd name="connsiteX21" fmla="*/ 25117 w 87331"/>
                      <a:gd name="connsiteY21" fmla="*/ 32769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7331" h="97542">
                        <a:moveTo>
                          <a:pt x="12641" y="82384"/>
                        </a:moveTo>
                        <a:cubicBezTo>
                          <a:pt x="11967" y="85759"/>
                          <a:pt x="10618" y="90822"/>
                          <a:pt x="10618" y="91835"/>
                        </a:cubicBezTo>
                        <a:cubicBezTo>
                          <a:pt x="10618" y="95547"/>
                          <a:pt x="13653" y="97572"/>
                          <a:pt x="17025" y="97572"/>
                        </a:cubicBezTo>
                        <a:cubicBezTo>
                          <a:pt x="19722" y="97572"/>
                          <a:pt x="23431" y="95885"/>
                          <a:pt x="25117" y="91497"/>
                        </a:cubicBezTo>
                        <a:cubicBezTo>
                          <a:pt x="25454" y="90822"/>
                          <a:pt x="32535" y="61458"/>
                          <a:pt x="33547" y="57408"/>
                        </a:cubicBezTo>
                        <a:cubicBezTo>
                          <a:pt x="35233" y="50320"/>
                          <a:pt x="39279" y="35469"/>
                          <a:pt x="40291" y="29394"/>
                        </a:cubicBezTo>
                        <a:cubicBezTo>
                          <a:pt x="41302" y="26694"/>
                          <a:pt x="47372" y="16569"/>
                          <a:pt x="52429" y="11843"/>
                        </a:cubicBezTo>
                        <a:cubicBezTo>
                          <a:pt x="54115" y="10493"/>
                          <a:pt x="60522" y="4755"/>
                          <a:pt x="69626" y="4755"/>
                        </a:cubicBezTo>
                        <a:cubicBezTo>
                          <a:pt x="75358" y="4755"/>
                          <a:pt x="78393" y="7456"/>
                          <a:pt x="78730" y="7456"/>
                        </a:cubicBezTo>
                        <a:cubicBezTo>
                          <a:pt x="72323" y="8468"/>
                          <a:pt x="67603" y="13531"/>
                          <a:pt x="67603" y="19269"/>
                        </a:cubicBezTo>
                        <a:cubicBezTo>
                          <a:pt x="67603" y="22644"/>
                          <a:pt x="69963" y="26694"/>
                          <a:pt x="75695" y="26694"/>
                        </a:cubicBezTo>
                        <a:cubicBezTo>
                          <a:pt x="81427" y="26694"/>
                          <a:pt x="87497" y="21631"/>
                          <a:pt x="87497" y="13868"/>
                        </a:cubicBezTo>
                        <a:cubicBezTo>
                          <a:pt x="87497" y="6443"/>
                          <a:pt x="80753" y="30"/>
                          <a:pt x="69626" y="30"/>
                        </a:cubicBezTo>
                        <a:cubicBezTo>
                          <a:pt x="55801" y="30"/>
                          <a:pt x="46360" y="10493"/>
                          <a:pt x="42314" y="16569"/>
                        </a:cubicBezTo>
                        <a:cubicBezTo>
                          <a:pt x="40291" y="6780"/>
                          <a:pt x="32535" y="30"/>
                          <a:pt x="22420" y="30"/>
                        </a:cubicBezTo>
                        <a:cubicBezTo>
                          <a:pt x="12641" y="30"/>
                          <a:pt x="8595" y="8468"/>
                          <a:pt x="6572" y="12181"/>
                        </a:cubicBezTo>
                        <a:cubicBezTo>
                          <a:pt x="2863" y="19606"/>
                          <a:pt x="166" y="32432"/>
                          <a:pt x="166" y="33107"/>
                        </a:cubicBezTo>
                        <a:cubicBezTo>
                          <a:pt x="166" y="35469"/>
                          <a:pt x="2189" y="35469"/>
                          <a:pt x="2526" y="35469"/>
                        </a:cubicBezTo>
                        <a:cubicBezTo>
                          <a:pt x="4886" y="35469"/>
                          <a:pt x="4886" y="35132"/>
                          <a:pt x="6235" y="30407"/>
                        </a:cubicBezTo>
                        <a:cubicBezTo>
                          <a:pt x="9944" y="15219"/>
                          <a:pt x="14327" y="4755"/>
                          <a:pt x="22083" y="4755"/>
                        </a:cubicBezTo>
                        <a:cubicBezTo>
                          <a:pt x="25454" y="4755"/>
                          <a:pt x="28489" y="6443"/>
                          <a:pt x="28489" y="14543"/>
                        </a:cubicBezTo>
                        <a:cubicBezTo>
                          <a:pt x="28489" y="19269"/>
                          <a:pt x="27815" y="21631"/>
                          <a:pt x="25117" y="3276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8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830FE64E-3704-175B-4E1B-0203D529107F}"/>
                      </a:ext>
                    </a:extLst>
                  </p:cNvPr>
                  <p:cNvSpPr/>
                  <p:nvPr/>
                </p:nvSpPr>
                <p:spPr>
                  <a:xfrm>
                    <a:off x="9192024" y="3742269"/>
                    <a:ext cx="92311" cy="112658"/>
                  </a:xfrm>
                  <a:custGeom>
                    <a:avLst/>
                    <a:gdLst>
                      <a:gd name="connsiteX0" fmla="*/ 16653 w 112282"/>
                      <a:gd name="connsiteY0" fmla="*/ 121621 h 137031"/>
                      <a:gd name="connsiteX1" fmla="*/ 4852 w 112282"/>
                      <a:gd name="connsiteY1" fmla="*/ 130396 h 137031"/>
                      <a:gd name="connsiteX2" fmla="*/ 131 w 112282"/>
                      <a:gd name="connsiteY2" fmla="*/ 134446 h 137031"/>
                      <a:gd name="connsiteX3" fmla="*/ 2829 w 112282"/>
                      <a:gd name="connsiteY3" fmla="*/ 137146 h 137031"/>
                      <a:gd name="connsiteX4" fmla="*/ 20700 w 112282"/>
                      <a:gd name="connsiteY4" fmla="*/ 136471 h 137031"/>
                      <a:gd name="connsiteX5" fmla="*/ 42279 w 112282"/>
                      <a:gd name="connsiteY5" fmla="*/ 137146 h 137031"/>
                      <a:gd name="connsiteX6" fmla="*/ 45989 w 112282"/>
                      <a:gd name="connsiteY6" fmla="*/ 132759 h 137031"/>
                      <a:gd name="connsiteX7" fmla="*/ 40931 w 112282"/>
                      <a:gd name="connsiteY7" fmla="*/ 130396 h 137031"/>
                      <a:gd name="connsiteX8" fmla="*/ 30141 w 112282"/>
                      <a:gd name="connsiteY8" fmla="*/ 127021 h 137031"/>
                      <a:gd name="connsiteX9" fmla="*/ 40594 w 112282"/>
                      <a:gd name="connsiteY9" fmla="*/ 83819 h 137031"/>
                      <a:gd name="connsiteX10" fmla="*/ 60488 w 112282"/>
                      <a:gd name="connsiteY10" fmla="*/ 97657 h 137031"/>
                      <a:gd name="connsiteX11" fmla="*/ 112414 w 112282"/>
                      <a:gd name="connsiteY11" fmla="*/ 34541 h 137031"/>
                      <a:gd name="connsiteX12" fmla="*/ 83753 w 112282"/>
                      <a:gd name="connsiteY12" fmla="*/ 115 h 137031"/>
                      <a:gd name="connsiteX13" fmla="*/ 55430 w 112282"/>
                      <a:gd name="connsiteY13" fmla="*/ 16315 h 137031"/>
                      <a:gd name="connsiteX14" fmla="*/ 36210 w 112282"/>
                      <a:gd name="connsiteY14" fmla="*/ 115 h 137031"/>
                      <a:gd name="connsiteX15" fmla="*/ 20362 w 112282"/>
                      <a:gd name="connsiteY15" fmla="*/ 12265 h 137031"/>
                      <a:gd name="connsiteX16" fmla="*/ 13619 w 112282"/>
                      <a:gd name="connsiteY16" fmla="*/ 33191 h 137031"/>
                      <a:gd name="connsiteX17" fmla="*/ 15979 w 112282"/>
                      <a:gd name="connsiteY17" fmla="*/ 35554 h 137031"/>
                      <a:gd name="connsiteX18" fmla="*/ 19688 w 112282"/>
                      <a:gd name="connsiteY18" fmla="*/ 30491 h 137031"/>
                      <a:gd name="connsiteX19" fmla="*/ 35536 w 112282"/>
                      <a:gd name="connsiteY19" fmla="*/ 4840 h 137031"/>
                      <a:gd name="connsiteX20" fmla="*/ 42279 w 112282"/>
                      <a:gd name="connsiteY20" fmla="*/ 14628 h 137031"/>
                      <a:gd name="connsiteX21" fmla="*/ 40594 w 112282"/>
                      <a:gd name="connsiteY21" fmla="*/ 25766 h 137031"/>
                      <a:gd name="connsiteX22" fmla="*/ 54418 w 112282"/>
                      <a:gd name="connsiteY22" fmla="*/ 28128 h 137031"/>
                      <a:gd name="connsiteX23" fmla="*/ 65545 w 112282"/>
                      <a:gd name="connsiteY23" fmla="*/ 12940 h 137031"/>
                      <a:gd name="connsiteX24" fmla="*/ 83079 w 112282"/>
                      <a:gd name="connsiteY24" fmla="*/ 4840 h 137031"/>
                      <a:gd name="connsiteX25" fmla="*/ 96904 w 112282"/>
                      <a:gd name="connsiteY25" fmla="*/ 25091 h 137031"/>
                      <a:gd name="connsiteX26" fmla="*/ 85777 w 112282"/>
                      <a:gd name="connsiteY26" fmla="*/ 70656 h 137031"/>
                      <a:gd name="connsiteX27" fmla="*/ 60150 w 112282"/>
                      <a:gd name="connsiteY27" fmla="*/ 92932 h 137031"/>
                      <a:gd name="connsiteX28" fmla="*/ 43291 w 112282"/>
                      <a:gd name="connsiteY28" fmla="*/ 73693 h 137031"/>
                      <a:gd name="connsiteX29" fmla="*/ 43965 w 112282"/>
                      <a:gd name="connsiteY29" fmla="*/ 70318 h 13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2282" h="137031">
                        <a:moveTo>
                          <a:pt x="16653" y="121621"/>
                        </a:moveTo>
                        <a:cubicBezTo>
                          <a:pt x="14968" y="129046"/>
                          <a:pt x="14293" y="130396"/>
                          <a:pt x="4852" y="130396"/>
                        </a:cubicBezTo>
                        <a:cubicBezTo>
                          <a:pt x="2492" y="130396"/>
                          <a:pt x="131" y="130396"/>
                          <a:pt x="131" y="134446"/>
                        </a:cubicBezTo>
                        <a:cubicBezTo>
                          <a:pt x="131" y="136134"/>
                          <a:pt x="1143" y="137146"/>
                          <a:pt x="2829" y="137146"/>
                        </a:cubicBezTo>
                        <a:cubicBezTo>
                          <a:pt x="8561" y="137146"/>
                          <a:pt x="14968" y="136471"/>
                          <a:pt x="20700" y="136471"/>
                        </a:cubicBezTo>
                        <a:cubicBezTo>
                          <a:pt x="28118" y="136471"/>
                          <a:pt x="35199" y="137146"/>
                          <a:pt x="42279" y="137146"/>
                        </a:cubicBezTo>
                        <a:cubicBezTo>
                          <a:pt x="43291" y="137146"/>
                          <a:pt x="45989" y="137146"/>
                          <a:pt x="45989" y="132759"/>
                        </a:cubicBezTo>
                        <a:cubicBezTo>
                          <a:pt x="45989" y="130396"/>
                          <a:pt x="43965" y="130396"/>
                          <a:pt x="40931" y="130396"/>
                        </a:cubicBezTo>
                        <a:cubicBezTo>
                          <a:pt x="30141" y="130396"/>
                          <a:pt x="30141" y="129046"/>
                          <a:pt x="30141" y="127021"/>
                        </a:cubicBezTo>
                        <a:cubicBezTo>
                          <a:pt x="30141" y="124321"/>
                          <a:pt x="39245" y="89219"/>
                          <a:pt x="40594" y="83819"/>
                        </a:cubicBezTo>
                        <a:cubicBezTo>
                          <a:pt x="43291" y="90232"/>
                          <a:pt x="49360" y="97657"/>
                          <a:pt x="60488" y="97657"/>
                        </a:cubicBezTo>
                        <a:cubicBezTo>
                          <a:pt x="85439" y="97657"/>
                          <a:pt x="112414" y="66268"/>
                          <a:pt x="112414" y="34541"/>
                        </a:cubicBezTo>
                        <a:cubicBezTo>
                          <a:pt x="112414" y="14290"/>
                          <a:pt x="99938" y="115"/>
                          <a:pt x="83753" y="115"/>
                        </a:cubicBezTo>
                        <a:cubicBezTo>
                          <a:pt x="72963" y="115"/>
                          <a:pt x="62511" y="7877"/>
                          <a:pt x="55430" y="16315"/>
                        </a:cubicBezTo>
                        <a:cubicBezTo>
                          <a:pt x="53407" y="4503"/>
                          <a:pt x="43965" y="115"/>
                          <a:pt x="36210" y="115"/>
                        </a:cubicBezTo>
                        <a:cubicBezTo>
                          <a:pt x="26095" y="115"/>
                          <a:pt x="22048" y="8553"/>
                          <a:pt x="20362" y="12265"/>
                        </a:cubicBezTo>
                        <a:cubicBezTo>
                          <a:pt x="16316" y="19691"/>
                          <a:pt x="13619" y="32516"/>
                          <a:pt x="13619" y="33191"/>
                        </a:cubicBezTo>
                        <a:cubicBezTo>
                          <a:pt x="13619" y="35554"/>
                          <a:pt x="15642" y="35554"/>
                          <a:pt x="15979" y="35554"/>
                        </a:cubicBezTo>
                        <a:cubicBezTo>
                          <a:pt x="18339" y="35554"/>
                          <a:pt x="18339" y="35216"/>
                          <a:pt x="19688" y="30491"/>
                        </a:cubicBezTo>
                        <a:cubicBezTo>
                          <a:pt x="23397" y="15303"/>
                          <a:pt x="27781" y="4840"/>
                          <a:pt x="35536" y="4840"/>
                        </a:cubicBezTo>
                        <a:cubicBezTo>
                          <a:pt x="39245" y="4840"/>
                          <a:pt x="42279" y="6527"/>
                          <a:pt x="42279" y="14628"/>
                        </a:cubicBezTo>
                        <a:cubicBezTo>
                          <a:pt x="42279" y="19691"/>
                          <a:pt x="41605" y="22053"/>
                          <a:pt x="40594" y="25766"/>
                        </a:cubicBezTo>
                        <a:close/>
                        <a:moveTo>
                          <a:pt x="54418" y="28128"/>
                        </a:moveTo>
                        <a:cubicBezTo>
                          <a:pt x="55767" y="22391"/>
                          <a:pt x="61836" y="16315"/>
                          <a:pt x="65545" y="12940"/>
                        </a:cubicBezTo>
                        <a:cubicBezTo>
                          <a:pt x="73301" y="6527"/>
                          <a:pt x="79370" y="4840"/>
                          <a:pt x="83079" y="4840"/>
                        </a:cubicBezTo>
                        <a:cubicBezTo>
                          <a:pt x="91509" y="4840"/>
                          <a:pt x="96904" y="12265"/>
                          <a:pt x="96904" y="25091"/>
                        </a:cubicBezTo>
                        <a:cubicBezTo>
                          <a:pt x="96904" y="37917"/>
                          <a:pt x="89823" y="62555"/>
                          <a:pt x="85777" y="70656"/>
                        </a:cubicBezTo>
                        <a:cubicBezTo>
                          <a:pt x="78358" y="85844"/>
                          <a:pt x="68243" y="92932"/>
                          <a:pt x="60150" y="92932"/>
                        </a:cubicBezTo>
                        <a:cubicBezTo>
                          <a:pt x="45989" y="92932"/>
                          <a:pt x="43291" y="75043"/>
                          <a:pt x="43291" y="73693"/>
                        </a:cubicBezTo>
                        <a:cubicBezTo>
                          <a:pt x="43291" y="73356"/>
                          <a:pt x="43291" y="73018"/>
                          <a:pt x="43965" y="703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8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EB42A963-AFCC-58CD-1CBC-A6EF3B9FC5EC}"/>
                      </a:ext>
                    </a:extLst>
                  </p:cNvPr>
                  <p:cNvSpPr/>
                  <p:nvPr/>
                </p:nvSpPr>
                <p:spPr>
                  <a:xfrm flipV="1">
                    <a:off x="9122036" y="2458237"/>
                    <a:ext cx="606051" cy="1464555"/>
                  </a:xfrm>
                  <a:custGeom>
                    <a:avLst/>
                    <a:gdLst>
                      <a:gd name="connsiteX0" fmla="*/ 127 w 737171"/>
                      <a:gd name="connsiteY0" fmla="*/ 38 h 1781411"/>
                      <a:gd name="connsiteX1" fmla="*/ 737299 w 737171"/>
                      <a:gd name="connsiteY1" fmla="*/ 1781449 h 178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37171" h="1781411">
                        <a:moveTo>
                          <a:pt x="127" y="38"/>
                        </a:moveTo>
                        <a:lnTo>
                          <a:pt x="737299" y="1781449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75000"/>
                        <a:alpha val="8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FE0751AD-31A6-E79B-D145-6BDFEF5EA066}"/>
                      </a:ext>
                    </a:extLst>
                  </p:cNvPr>
                  <p:cNvSpPr/>
                  <p:nvPr/>
                </p:nvSpPr>
                <p:spPr>
                  <a:xfrm flipV="1">
                    <a:off x="9535011" y="3053784"/>
                    <a:ext cx="547144" cy="869007"/>
                  </a:xfrm>
                  <a:custGeom>
                    <a:avLst/>
                    <a:gdLst>
                      <a:gd name="connsiteX0" fmla="*/ 665646 w 665519"/>
                      <a:gd name="connsiteY0" fmla="*/ 72 h 1057017"/>
                      <a:gd name="connsiteX1" fmla="*/ 127 w 665519"/>
                      <a:gd name="connsiteY1" fmla="*/ 1057089 h 1057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5519" h="1057017">
                        <a:moveTo>
                          <a:pt x="665646" y="72"/>
                        </a:moveTo>
                        <a:cubicBezTo>
                          <a:pt x="665646" y="472848"/>
                          <a:pt x="381062" y="899132"/>
                          <a:pt x="127" y="1057089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75000"/>
                        <a:alpha val="8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34949BA-ED03-36AA-35AE-820657BC2B68}"/>
                      </a:ext>
                    </a:extLst>
                  </p:cNvPr>
                  <p:cNvSpPr/>
                  <p:nvPr/>
                </p:nvSpPr>
                <p:spPr>
                  <a:xfrm>
                    <a:off x="9937767" y="3225775"/>
                    <a:ext cx="92865" cy="159275"/>
                  </a:xfrm>
                  <a:custGeom>
                    <a:avLst/>
                    <a:gdLst>
                      <a:gd name="connsiteX0" fmla="*/ 83795 w 112957"/>
                      <a:gd name="connsiteY0" fmla="*/ 5488 h 193734"/>
                      <a:gd name="connsiteX1" fmla="*/ 84469 w 112957"/>
                      <a:gd name="connsiteY1" fmla="*/ 2451 h 193734"/>
                      <a:gd name="connsiteX2" fmla="*/ 81771 w 112957"/>
                      <a:gd name="connsiteY2" fmla="*/ 88 h 193734"/>
                      <a:gd name="connsiteX3" fmla="*/ 78400 w 112957"/>
                      <a:gd name="connsiteY3" fmla="*/ 4476 h 193734"/>
                      <a:gd name="connsiteX4" fmla="*/ 65924 w 112957"/>
                      <a:gd name="connsiteY4" fmla="*/ 54091 h 193734"/>
                      <a:gd name="connsiteX5" fmla="*/ 173 w 112957"/>
                      <a:gd name="connsiteY5" fmla="*/ 113156 h 193734"/>
                      <a:gd name="connsiteX6" fmla="*/ 41646 w 112957"/>
                      <a:gd name="connsiteY6" fmla="*/ 152308 h 193734"/>
                      <a:gd name="connsiteX7" fmla="*/ 36589 w 112957"/>
                      <a:gd name="connsiteY7" fmla="*/ 172559 h 193734"/>
                      <a:gd name="connsiteX8" fmla="*/ 31868 w 112957"/>
                      <a:gd name="connsiteY8" fmla="*/ 191460 h 193734"/>
                      <a:gd name="connsiteX9" fmla="*/ 34565 w 112957"/>
                      <a:gd name="connsiteY9" fmla="*/ 193823 h 193734"/>
                      <a:gd name="connsiteX10" fmla="*/ 36589 w 112957"/>
                      <a:gd name="connsiteY10" fmla="*/ 192810 h 193734"/>
                      <a:gd name="connsiteX11" fmla="*/ 38949 w 112957"/>
                      <a:gd name="connsiteY11" fmla="*/ 184372 h 193734"/>
                      <a:gd name="connsiteX12" fmla="*/ 47041 w 112957"/>
                      <a:gd name="connsiteY12" fmla="*/ 152308 h 193734"/>
                      <a:gd name="connsiteX13" fmla="*/ 113130 w 112957"/>
                      <a:gd name="connsiteY13" fmla="*/ 93243 h 193734"/>
                      <a:gd name="connsiteX14" fmla="*/ 71656 w 112957"/>
                      <a:gd name="connsiteY14" fmla="*/ 54091 h 193734"/>
                      <a:gd name="connsiteX15" fmla="*/ 42658 w 112957"/>
                      <a:gd name="connsiteY15" fmla="*/ 147583 h 193734"/>
                      <a:gd name="connsiteX16" fmla="*/ 14334 w 112957"/>
                      <a:gd name="connsiteY16" fmla="*/ 117881 h 193734"/>
                      <a:gd name="connsiteX17" fmla="*/ 64912 w 112957"/>
                      <a:gd name="connsiteY17" fmla="*/ 58816 h 193734"/>
                      <a:gd name="connsiteX18" fmla="*/ 70307 w 112957"/>
                      <a:gd name="connsiteY18" fmla="*/ 58816 h 193734"/>
                      <a:gd name="connsiteX19" fmla="*/ 98968 w 112957"/>
                      <a:gd name="connsiteY19" fmla="*/ 88518 h 193734"/>
                      <a:gd name="connsiteX20" fmla="*/ 48390 w 112957"/>
                      <a:gd name="connsiteY20" fmla="*/ 147583 h 193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2957" h="193734">
                        <a:moveTo>
                          <a:pt x="83795" y="5488"/>
                        </a:moveTo>
                        <a:cubicBezTo>
                          <a:pt x="83795" y="4814"/>
                          <a:pt x="84469" y="2451"/>
                          <a:pt x="84469" y="2451"/>
                        </a:cubicBezTo>
                        <a:cubicBezTo>
                          <a:pt x="84469" y="2113"/>
                          <a:pt x="84469" y="88"/>
                          <a:pt x="81771" y="88"/>
                        </a:cubicBezTo>
                        <a:cubicBezTo>
                          <a:pt x="79749" y="88"/>
                          <a:pt x="79411" y="763"/>
                          <a:pt x="78400" y="4476"/>
                        </a:cubicBezTo>
                        <a:lnTo>
                          <a:pt x="65924" y="54091"/>
                        </a:lnTo>
                        <a:cubicBezTo>
                          <a:pt x="31868" y="55441"/>
                          <a:pt x="173" y="83792"/>
                          <a:pt x="173" y="113156"/>
                        </a:cubicBezTo>
                        <a:cubicBezTo>
                          <a:pt x="173" y="133745"/>
                          <a:pt x="15346" y="150621"/>
                          <a:pt x="41646" y="152308"/>
                        </a:cubicBezTo>
                        <a:cubicBezTo>
                          <a:pt x="39960" y="158721"/>
                          <a:pt x="38275" y="165809"/>
                          <a:pt x="36589" y="172559"/>
                        </a:cubicBezTo>
                        <a:cubicBezTo>
                          <a:pt x="33891" y="182685"/>
                          <a:pt x="31868" y="190785"/>
                          <a:pt x="31868" y="191460"/>
                        </a:cubicBezTo>
                        <a:cubicBezTo>
                          <a:pt x="31868" y="193485"/>
                          <a:pt x="33554" y="193823"/>
                          <a:pt x="34565" y="193823"/>
                        </a:cubicBezTo>
                        <a:cubicBezTo>
                          <a:pt x="35577" y="193823"/>
                          <a:pt x="35914" y="193485"/>
                          <a:pt x="36589" y="192810"/>
                        </a:cubicBezTo>
                        <a:cubicBezTo>
                          <a:pt x="36926" y="192473"/>
                          <a:pt x="38275" y="187410"/>
                          <a:pt x="38949" y="184372"/>
                        </a:cubicBezTo>
                        <a:lnTo>
                          <a:pt x="47041" y="152308"/>
                        </a:lnTo>
                        <a:cubicBezTo>
                          <a:pt x="81771" y="150958"/>
                          <a:pt x="113130" y="121932"/>
                          <a:pt x="113130" y="93243"/>
                        </a:cubicBezTo>
                        <a:cubicBezTo>
                          <a:pt x="113130" y="76029"/>
                          <a:pt x="101665" y="56453"/>
                          <a:pt x="71656" y="54091"/>
                        </a:cubicBezTo>
                        <a:close/>
                        <a:moveTo>
                          <a:pt x="42658" y="147583"/>
                        </a:moveTo>
                        <a:cubicBezTo>
                          <a:pt x="29845" y="146908"/>
                          <a:pt x="14334" y="139145"/>
                          <a:pt x="14334" y="117881"/>
                        </a:cubicBezTo>
                        <a:cubicBezTo>
                          <a:pt x="14334" y="91893"/>
                          <a:pt x="32880" y="61854"/>
                          <a:pt x="64912" y="58816"/>
                        </a:cubicBezTo>
                        <a:close/>
                        <a:moveTo>
                          <a:pt x="70307" y="58816"/>
                        </a:moveTo>
                        <a:cubicBezTo>
                          <a:pt x="86829" y="59829"/>
                          <a:pt x="98968" y="69617"/>
                          <a:pt x="98968" y="88518"/>
                        </a:cubicBezTo>
                        <a:cubicBezTo>
                          <a:pt x="98968" y="114169"/>
                          <a:pt x="80423" y="144883"/>
                          <a:pt x="48390" y="147583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8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D84E18FA-0023-C186-BB6E-BDAF957E8C28}"/>
                      </a:ext>
                    </a:extLst>
                  </p:cNvPr>
                  <p:cNvSpPr/>
                  <p:nvPr/>
                </p:nvSpPr>
                <p:spPr>
                  <a:xfrm>
                    <a:off x="9597991" y="2959438"/>
                    <a:ext cx="83440" cy="116542"/>
                  </a:xfrm>
                  <a:custGeom>
                    <a:avLst/>
                    <a:gdLst>
                      <a:gd name="connsiteX0" fmla="*/ 828 w 101492"/>
                      <a:gd name="connsiteY0" fmla="*/ 132377 h 141756"/>
                      <a:gd name="connsiteX1" fmla="*/ 154 w 101492"/>
                      <a:gd name="connsiteY1" fmla="*/ 136090 h 141756"/>
                      <a:gd name="connsiteX2" fmla="*/ 6223 w 101492"/>
                      <a:gd name="connsiteY2" fmla="*/ 141827 h 141756"/>
                      <a:gd name="connsiteX3" fmla="*/ 13641 w 101492"/>
                      <a:gd name="connsiteY3" fmla="*/ 137102 h 141756"/>
                      <a:gd name="connsiteX4" fmla="*/ 27466 w 101492"/>
                      <a:gd name="connsiteY4" fmla="*/ 83100 h 141756"/>
                      <a:gd name="connsiteX5" fmla="*/ 48708 w 101492"/>
                      <a:gd name="connsiteY5" fmla="*/ 97613 h 141756"/>
                      <a:gd name="connsiteX6" fmla="*/ 101647 w 101492"/>
                      <a:gd name="connsiteY6" fmla="*/ 35172 h 141756"/>
                      <a:gd name="connsiteX7" fmla="*/ 71974 w 101492"/>
                      <a:gd name="connsiteY7" fmla="*/ 71 h 141756"/>
                      <a:gd name="connsiteX8" fmla="*/ 22071 w 101492"/>
                      <a:gd name="connsiteY8" fmla="*/ 47998 h 141756"/>
                      <a:gd name="connsiteX9" fmla="*/ 48708 w 101492"/>
                      <a:gd name="connsiteY9" fmla="*/ 92888 h 141756"/>
                      <a:gd name="connsiteX10" fmla="*/ 30163 w 101492"/>
                      <a:gd name="connsiteY10" fmla="*/ 73649 h 141756"/>
                      <a:gd name="connsiteX11" fmla="*/ 31849 w 101492"/>
                      <a:gd name="connsiteY11" fmla="*/ 65886 h 141756"/>
                      <a:gd name="connsiteX12" fmla="*/ 44662 w 101492"/>
                      <a:gd name="connsiteY12" fmla="*/ 25384 h 141756"/>
                      <a:gd name="connsiteX13" fmla="*/ 71300 w 101492"/>
                      <a:gd name="connsiteY13" fmla="*/ 4796 h 141756"/>
                      <a:gd name="connsiteX14" fmla="*/ 86136 w 101492"/>
                      <a:gd name="connsiteY14" fmla="*/ 26059 h 141756"/>
                      <a:gd name="connsiteX15" fmla="*/ 74335 w 101492"/>
                      <a:gd name="connsiteY15" fmla="*/ 72299 h 141756"/>
                      <a:gd name="connsiteX16" fmla="*/ 48708 w 101492"/>
                      <a:gd name="connsiteY16" fmla="*/ 92888 h 14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1492" h="141756">
                        <a:moveTo>
                          <a:pt x="828" y="132377"/>
                        </a:moveTo>
                        <a:cubicBezTo>
                          <a:pt x="154" y="135077"/>
                          <a:pt x="154" y="135415"/>
                          <a:pt x="154" y="136090"/>
                        </a:cubicBezTo>
                        <a:cubicBezTo>
                          <a:pt x="154" y="139127"/>
                          <a:pt x="2514" y="141827"/>
                          <a:pt x="6223" y="141827"/>
                        </a:cubicBezTo>
                        <a:cubicBezTo>
                          <a:pt x="10606" y="141827"/>
                          <a:pt x="13304" y="137777"/>
                          <a:pt x="13641" y="137102"/>
                        </a:cubicBezTo>
                        <a:cubicBezTo>
                          <a:pt x="14990" y="135415"/>
                          <a:pt x="21734" y="106388"/>
                          <a:pt x="27466" y="83100"/>
                        </a:cubicBezTo>
                        <a:cubicBezTo>
                          <a:pt x="31849" y="91875"/>
                          <a:pt x="38593" y="97613"/>
                          <a:pt x="48708" y="97613"/>
                        </a:cubicBezTo>
                        <a:cubicBezTo>
                          <a:pt x="73997" y="97613"/>
                          <a:pt x="101647" y="67236"/>
                          <a:pt x="101647" y="35172"/>
                        </a:cubicBezTo>
                        <a:cubicBezTo>
                          <a:pt x="101647" y="12221"/>
                          <a:pt x="87485" y="71"/>
                          <a:pt x="71974" y="71"/>
                        </a:cubicBezTo>
                        <a:cubicBezTo>
                          <a:pt x="51069" y="71"/>
                          <a:pt x="28477" y="21672"/>
                          <a:pt x="22071" y="47998"/>
                        </a:cubicBezTo>
                        <a:close/>
                        <a:moveTo>
                          <a:pt x="48708" y="92888"/>
                        </a:moveTo>
                        <a:cubicBezTo>
                          <a:pt x="33535" y="92888"/>
                          <a:pt x="30163" y="75674"/>
                          <a:pt x="30163" y="73649"/>
                        </a:cubicBezTo>
                        <a:cubicBezTo>
                          <a:pt x="30163" y="72974"/>
                          <a:pt x="31175" y="68586"/>
                          <a:pt x="31849" y="65886"/>
                        </a:cubicBezTo>
                        <a:cubicBezTo>
                          <a:pt x="37919" y="41585"/>
                          <a:pt x="39941" y="33822"/>
                          <a:pt x="44662" y="25384"/>
                        </a:cubicBezTo>
                        <a:cubicBezTo>
                          <a:pt x="54103" y="9521"/>
                          <a:pt x="64893" y="4796"/>
                          <a:pt x="71300" y="4796"/>
                        </a:cubicBezTo>
                        <a:cubicBezTo>
                          <a:pt x="79392" y="4796"/>
                          <a:pt x="86136" y="11209"/>
                          <a:pt x="86136" y="26059"/>
                        </a:cubicBezTo>
                        <a:cubicBezTo>
                          <a:pt x="86136" y="37872"/>
                          <a:pt x="80067" y="61836"/>
                          <a:pt x="74335" y="72299"/>
                        </a:cubicBezTo>
                        <a:cubicBezTo>
                          <a:pt x="67254" y="86137"/>
                          <a:pt x="56801" y="92888"/>
                          <a:pt x="48708" y="9288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8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AC3F0D4E-3973-7579-089B-C52A7A7E2566}"/>
                    </a:ext>
                  </a:extLst>
                </p:cNvPr>
                <p:cNvSpPr/>
                <p:nvPr/>
              </p:nvSpPr>
              <p:spPr>
                <a:xfrm>
                  <a:off x="9489416" y="3034915"/>
                  <a:ext cx="58494" cy="39957"/>
                </a:xfrm>
                <a:custGeom>
                  <a:avLst/>
                  <a:gdLst>
                    <a:gd name="connsiteX0" fmla="*/ 0 w 71149"/>
                    <a:gd name="connsiteY0" fmla="*/ 0 h 48602"/>
                    <a:gd name="connsiteX1" fmla="*/ 52008 w 71149"/>
                    <a:gd name="connsiteY1" fmla="*/ 48602 h 48602"/>
                    <a:gd name="connsiteX2" fmla="*/ 71149 w 71149"/>
                    <a:gd name="connsiteY2" fmla="*/ 2363 h 48602"/>
                    <a:gd name="connsiteX3" fmla="*/ 0 w 71149"/>
                    <a:gd name="connsiteY3" fmla="*/ 0 h 48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49" h="48602">
                      <a:moveTo>
                        <a:pt x="0" y="0"/>
                      </a:moveTo>
                      <a:cubicBezTo>
                        <a:pt x="15171" y="9874"/>
                        <a:pt x="38002" y="30209"/>
                        <a:pt x="52008" y="48602"/>
                      </a:cubicBezTo>
                      <a:lnTo>
                        <a:pt x="71149" y="2363"/>
                      </a:lnTo>
                      <a:cubicBezTo>
                        <a:pt x="48210" y="5487"/>
                        <a:pt x="17696" y="3713"/>
                        <a:pt x="0" y="0"/>
                      </a:cubicBezTo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225262EB-8573-5996-E864-ADCAA537ED61}"/>
                    </a:ext>
                  </a:extLst>
                </p:cNvPr>
                <p:cNvSpPr/>
                <p:nvPr/>
              </p:nvSpPr>
              <p:spPr>
                <a:xfrm>
                  <a:off x="9746933" y="2367361"/>
                  <a:ext cx="57730" cy="45230"/>
                </a:xfrm>
                <a:custGeom>
                  <a:avLst/>
                  <a:gdLst>
                    <a:gd name="connsiteX0" fmla="*/ 0 w 70220"/>
                    <a:gd name="connsiteY0" fmla="*/ 55016 h 55015"/>
                    <a:gd name="connsiteX1" fmla="*/ 70221 w 70220"/>
                    <a:gd name="connsiteY1" fmla="*/ 43286 h 55015"/>
                    <a:gd name="connsiteX2" fmla="*/ 45274 w 70220"/>
                    <a:gd name="connsiteY2" fmla="*/ 0 h 55015"/>
                    <a:gd name="connsiteX3" fmla="*/ 0 w 70220"/>
                    <a:gd name="connsiteY3" fmla="*/ 55016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20" h="55015">
                      <a:moveTo>
                        <a:pt x="0" y="55016"/>
                      </a:moveTo>
                      <a:cubicBezTo>
                        <a:pt x="17026" y="49024"/>
                        <a:pt x="47044" y="43202"/>
                        <a:pt x="70221" y="43286"/>
                      </a:cubicBezTo>
                      <a:lnTo>
                        <a:pt x="45274" y="0"/>
                      </a:lnTo>
                      <a:cubicBezTo>
                        <a:pt x="33729" y="20082"/>
                        <a:pt x="13746" y="43202"/>
                        <a:pt x="0" y="55016"/>
                      </a:cubicBezTo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C1A64DE-FA79-B0D9-5129-9F37B2D1E1E8}"/>
                    </a:ext>
                  </a:extLst>
                </p:cNvPr>
                <p:cNvSpPr/>
                <p:nvPr/>
              </p:nvSpPr>
              <p:spPr>
                <a:xfrm>
                  <a:off x="9982079" y="2243326"/>
                  <a:ext cx="57730" cy="45230"/>
                </a:xfrm>
                <a:custGeom>
                  <a:avLst/>
                  <a:gdLst>
                    <a:gd name="connsiteX0" fmla="*/ 70221 w 70220"/>
                    <a:gd name="connsiteY0" fmla="*/ 0 h 55015"/>
                    <a:gd name="connsiteX1" fmla="*/ 0 w 70220"/>
                    <a:gd name="connsiteY1" fmla="*/ 11645 h 55015"/>
                    <a:gd name="connsiteX2" fmla="*/ 25032 w 70220"/>
                    <a:gd name="connsiteY2" fmla="*/ 55016 h 55015"/>
                    <a:gd name="connsiteX3" fmla="*/ 70221 w 70220"/>
                    <a:gd name="connsiteY3" fmla="*/ 0 h 5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20" h="55015">
                      <a:moveTo>
                        <a:pt x="70221" y="0"/>
                      </a:moveTo>
                      <a:cubicBezTo>
                        <a:pt x="53194" y="5992"/>
                        <a:pt x="23177" y="11814"/>
                        <a:pt x="0" y="11645"/>
                      </a:cubicBezTo>
                      <a:lnTo>
                        <a:pt x="25032" y="55016"/>
                      </a:lnTo>
                      <a:cubicBezTo>
                        <a:pt x="36513" y="34933"/>
                        <a:pt x="56561" y="11814"/>
                        <a:pt x="70221" y="0"/>
                      </a:cubicBezTo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1B4D0668-B7DE-F1E4-F839-F97C49619C2B}"/>
                    </a:ext>
                  </a:extLst>
                </p:cNvPr>
                <p:cNvSpPr/>
                <p:nvPr/>
              </p:nvSpPr>
              <p:spPr>
                <a:xfrm>
                  <a:off x="9706944" y="2412661"/>
                  <a:ext cx="39989" cy="58549"/>
                </a:xfrm>
                <a:custGeom>
                  <a:avLst/>
                  <a:gdLst>
                    <a:gd name="connsiteX0" fmla="*/ 48641 w 48641"/>
                    <a:gd name="connsiteY0" fmla="*/ 0 h 71216"/>
                    <a:gd name="connsiteX1" fmla="*/ 0 w 48641"/>
                    <a:gd name="connsiteY1" fmla="*/ 52061 h 71216"/>
                    <a:gd name="connsiteX2" fmla="*/ 46203 w 48641"/>
                    <a:gd name="connsiteY2" fmla="*/ 71216 h 71216"/>
                    <a:gd name="connsiteX3" fmla="*/ 48641 w 48641"/>
                    <a:gd name="connsiteY3" fmla="*/ 0 h 71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641" h="71216">
                      <a:moveTo>
                        <a:pt x="48641" y="0"/>
                      </a:moveTo>
                      <a:cubicBezTo>
                        <a:pt x="38779" y="15103"/>
                        <a:pt x="18472" y="37970"/>
                        <a:pt x="0" y="52061"/>
                      </a:cubicBezTo>
                      <a:lnTo>
                        <a:pt x="46203" y="71216"/>
                      </a:lnTo>
                      <a:cubicBezTo>
                        <a:pt x="43073" y="48179"/>
                        <a:pt x="44929" y="17719"/>
                        <a:pt x="48641" y="0"/>
                      </a:cubicBezTo>
                    </a:path>
                  </a:pathLst>
                </a:custGeom>
                <a:solidFill>
                  <a:schemeClr val="tx1">
                    <a:lumMod val="65000"/>
                    <a:alpha val="8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69608E7-3D03-D510-EF47-388FE37E755F}"/>
                  </a:ext>
                </a:extLst>
              </p:cNvPr>
              <p:cNvGrpSpPr/>
              <p:nvPr/>
            </p:nvGrpSpPr>
            <p:grpSpPr>
              <a:xfrm>
                <a:off x="8158867" y="2074055"/>
                <a:ext cx="2101121" cy="1848737"/>
                <a:chOff x="8158867" y="2074055"/>
                <a:chExt cx="2101121" cy="1848737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9D0BAFE4-507E-3525-B032-6D84D6EDBDD2}"/>
                    </a:ext>
                  </a:extLst>
                </p:cNvPr>
                <p:cNvGrpSpPr/>
                <p:nvPr/>
              </p:nvGrpSpPr>
              <p:grpSpPr>
                <a:xfrm>
                  <a:off x="8158867" y="2074055"/>
                  <a:ext cx="2101121" cy="1848737"/>
                  <a:chOff x="8158867" y="2074055"/>
                  <a:chExt cx="2101121" cy="1848737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DA1700DB-ABAD-B59F-C17C-D297D9686373}"/>
                      </a:ext>
                    </a:extLst>
                  </p:cNvPr>
                  <p:cNvSpPr/>
                  <p:nvPr/>
                </p:nvSpPr>
                <p:spPr>
                  <a:xfrm flipV="1">
                    <a:off x="8732139" y="2780070"/>
                    <a:ext cx="1527849" cy="1142721"/>
                  </a:xfrm>
                  <a:custGeom>
                    <a:avLst/>
                    <a:gdLst>
                      <a:gd name="connsiteX0" fmla="*/ 1858526 w 1858399"/>
                      <a:gd name="connsiteY0" fmla="*/ 56 h 1389949"/>
                      <a:gd name="connsiteX1" fmla="*/ 1166453 w 1858399"/>
                      <a:gd name="connsiteY1" fmla="*/ 1199926 h 1389949"/>
                      <a:gd name="connsiteX2" fmla="*/ 127 w 1858399"/>
                      <a:gd name="connsiteY2" fmla="*/ 1302954 h 138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58399" h="1389949">
                        <a:moveTo>
                          <a:pt x="1858526" y="56"/>
                        </a:moveTo>
                        <a:cubicBezTo>
                          <a:pt x="1858526" y="494939"/>
                          <a:pt x="1594678" y="952443"/>
                          <a:pt x="1166453" y="1199926"/>
                        </a:cubicBezTo>
                        <a:cubicBezTo>
                          <a:pt x="793861" y="1415262"/>
                          <a:pt x="342202" y="1444795"/>
                          <a:pt x="127" y="1302954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8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D4DEDE44-F647-001D-2A64-35AF9182EAE5}"/>
                      </a:ext>
                    </a:extLst>
                  </p:cNvPr>
                  <p:cNvSpPr/>
                  <p:nvPr/>
                </p:nvSpPr>
                <p:spPr>
                  <a:xfrm flipV="1">
                    <a:off x="8158867" y="2074055"/>
                    <a:ext cx="676464" cy="677065"/>
                  </a:xfrm>
                  <a:custGeom>
                    <a:avLst/>
                    <a:gdLst>
                      <a:gd name="connsiteX0" fmla="*/ 822944 w 822817"/>
                      <a:gd name="connsiteY0" fmla="*/ 411720 h 823548"/>
                      <a:gd name="connsiteX1" fmla="*/ 411578 w 822817"/>
                      <a:gd name="connsiteY1" fmla="*/ 823499 h 823548"/>
                      <a:gd name="connsiteX2" fmla="*/ 127 w 822817"/>
                      <a:gd name="connsiteY2" fmla="*/ 411720 h 823548"/>
                      <a:gd name="connsiteX3" fmla="*/ 411578 w 822817"/>
                      <a:gd name="connsiteY3" fmla="*/ -50 h 823548"/>
                      <a:gd name="connsiteX4" fmla="*/ 822944 w 822817"/>
                      <a:gd name="connsiteY4" fmla="*/ 411720 h 823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817" h="823548">
                        <a:moveTo>
                          <a:pt x="822944" y="411720"/>
                        </a:moveTo>
                        <a:cubicBezTo>
                          <a:pt x="822944" y="639123"/>
                          <a:pt x="638756" y="823499"/>
                          <a:pt x="411578" y="823499"/>
                        </a:cubicBezTo>
                        <a:cubicBezTo>
                          <a:pt x="184314" y="823499"/>
                          <a:pt x="127" y="639123"/>
                          <a:pt x="127" y="411720"/>
                        </a:cubicBezTo>
                        <a:cubicBezTo>
                          <a:pt x="127" y="184320"/>
                          <a:pt x="184314" y="-50"/>
                          <a:pt x="411578" y="-50"/>
                        </a:cubicBezTo>
                        <a:cubicBezTo>
                          <a:pt x="638756" y="-50"/>
                          <a:pt x="822944" y="184320"/>
                          <a:pt x="822944" y="411720"/>
                        </a:cubicBezTo>
                        <a:close/>
                      </a:path>
                    </a:pathLst>
                  </a:custGeom>
                  <a:noFill/>
                  <a:ln w="858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0A2D12F4-204E-80E9-8D18-63A44C210848}"/>
                      </a:ext>
                    </a:extLst>
                  </p:cNvPr>
                  <p:cNvSpPr/>
                  <p:nvPr/>
                </p:nvSpPr>
                <p:spPr>
                  <a:xfrm>
                    <a:off x="8576602" y="2482896"/>
                    <a:ext cx="68748" cy="80192"/>
                  </a:xfrm>
                  <a:custGeom>
                    <a:avLst/>
                    <a:gdLst>
                      <a:gd name="connsiteX0" fmla="*/ 76637 w 83622"/>
                      <a:gd name="connsiteY0" fmla="*/ 13544 h 97542"/>
                      <a:gd name="connsiteX1" fmla="*/ 67196 w 83622"/>
                      <a:gd name="connsiteY1" fmla="*/ 16245 h 97542"/>
                      <a:gd name="connsiteX2" fmla="*/ 63150 w 83622"/>
                      <a:gd name="connsiteY2" fmla="*/ 24683 h 97542"/>
                      <a:gd name="connsiteX3" fmla="*/ 71242 w 83622"/>
                      <a:gd name="connsiteY3" fmla="*/ 32445 h 97542"/>
                      <a:gd name="connsiteX4" fmla="*/ 83044 w 83622"/>
                      <a:gd name="connsiteY4" fmla="*/ 18607 h 97542"/>
                      <a:gd name="connsiteX5" fmla="*/ 57755 w 83622"/>
                      <a:gd name="connsiteY5" fmla="*/ 44 h 97542"/>
                      <a:gd name="connsiteX6" fmla="*/ 96 w 83622"/>
                      <a:gd name="connsiteY6" fmla="*/ 61134 h 97542"/>
                      <a:gd name="connsiteX7" fmla="*/ 35163 w 83622"/>
                      <a:gd name="connsiteY7" fmla="*/ 97586 h 97542"/>
                      <a:gd name="connsiteX8" fmla="*/ 83718 w 83622"/>
                      <a:gd name="connsiteY8" fmla="*/ 72272 h 97542"/>
                      <a:gd name="connsiteX9" fmla="*/ 81358 w 83622"/>
                      <a:gd name="connsiteY9" fmla="*/ 69235 h 97542"/>
                      <a:gd name="connsiteX10" fmla="*/ 78323 w 83622"/>
                      <a:gd name="connsiteY10" fmla="*/ 71597 h 97542"/>
                      <a:gd name="connsiteX11" fmla="*/ 35501 w 83622"/>
                      <a:gd name="connsiteY11" fmla="*/ 92861 h 97542"/>
                      <a:gd name="connsiteX12" fmla="*/ 15944 w 83622"/>
                      <a:gd name="connsiteY12" fmla="*/ 69235 h 97542"/>
                      <a:gd name="connsiteX13" fmla="*/ 27745 w 83622"/>
                      <a:gd name="connsiteY13" fmla="*/ 26370 h 97542"/>
                      <a:gd name="connsiteX14" fmla="*/ 58092 w 83622"/>
                      <a:gd name="connsiteY14" fmla="*/ 4769 h 97542"/>
                      <a:gd name="connsiteX15" fmla="*/ 76637 w 83622"/>
                      <a:gd name="connsiteY15" fmla="*/ 13544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3622" h="97542">
                        <a:moveTo>
                          <a:pt x="76637" y="13544"/>
                        </a:moveTo>
                        <a:cubicBezTo>
                          <a:pt x="72928" y="13544"/>
                          <a:pt x="70231" y="13544"/>
                          <a:pt x="67196" y="16245"/>
                        </a:cubicBezTo>
                        <a:cubicBezTo>
                          <a:pt x="63487" y="19620"/>
                          <a:pt x="63150" y="23333"/>
                          <a:pt x="63150" y="24683"/>
                        </a:cubicBezTo>
                        <a:cubicBezTo>
                          <a:pt x="63150" y="30083"/>
                          <a:pt x="67196" y="32445"/>
                          <a:pt x="71242" y="32445"/>
                        </a:cubicBezTo>
                        <a:cubicBezTo>
                          <a:pt x="77312" y="32445"/>
                          <a:pt x="83044" y="27045"/>
                          <a:pt x="83044" y="18607"/>
                        </a:cubicBezTo>
                        <a:cubicBezTo>
                          <a:pt x="83044" y="8144"/>
                          <a:pt x="72928" y="44"/>
                          <a:pt x="57755" y="44"/>
                        </a:cubicBezTo>
                        <a:cubicBezTo>
                          <a:pt x="28757" y="44"/>
                          <a:pt x="96" y="30758"/>
                          <a:pt x="96" y="61134"/>
                        </a:cubicBezTo>
                        <a:cubicBezTo>
                          <a:pt x="96" y="80710"/>
                          <a:pt x="12572" y="97586"/>
                          <a:pt x="35163" y="97586"/>
                        </a:cubicBezTo>
                        <a:cubicBezTo>
                          <a:pt x="65847" y="97586"/>
                          <a:pt x="83718" y="74635"/>
                          <a:pt x="83718" y="72272"/>
                        </a:cubicBezTo>
                        <a:cubicBezTo>
                          <a:pt x="83718" y="70922"/>
                          <a:pt x="82707" y="69235"/>
                          <a:pt x="81358" y="69235"/>
                        </a:cubicBezTo>
                        <a:cubicBezTo>
                          <a:pt x="80009" y="69235"/>
                          <a:pt x="79672" y="69910"/>
                          <a:pt x="78323" y="71597"/>
                        </a:cubicBezTo>
                        <a:cubicBezTo>
                          <a:pt x="61464" y="92861"/>
                          <a:pt x="37861" y="92861"/>
                          <a:pt x="35501" y="92861"/>
                        </a:cubicBezTo>
                        <a:cubicBezTo>
                          <a:pt x="22013" y="92861"/>
                          <a:pt x="15944" y="82398"/>
                          <a:pt x="15944" y="69235"/>
                        </a:cubicBezTo>
                        <a:cubicBezTo>
                          <a:pt x="15944" y="60459"/>
                          <a:pt x="20327" y="39533"/>
                          <a:pt x="27745" y="26370"/>
                        </a:cubicBezTo>
                        <a:cubicBezTo>
                          <a:pt x="34489" y="13882"/>
                          <a:pt x="46290" y="4769"/>
                          <a:pt x="58092" y="4769"/>
                        </a:cubicBezTo>
                        <a:cubicBezTo>
                          <a:pt x="65173" y="4769"/>
                          <a:pt x="73602" y="7469"/>
                          <a:pt x="76637" y="13544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2FF1F0EF-03CE-1130-C2B0-A4E154DDA484}"/>
                      </a:ext>
                    </a:extLst>
                  </p:cNvPr>
                  <p:cNvSpPr/>
                  <p:nvPr/>
                </p:nvSpPr>
                <p:spPr>
                  <a:xfrm flipV="1">
                    <a:off x="8539823" y="2268023"/>
                    <a:ext cx="207494" cy="119873"/>
                  </a:xfrm>
                  <a:custGeom>
                    <a:avLst/>
                    <a:gdLst>
                      <a:gd name="connsiteX0" fmla="*/ 127 w 252385"/>
                      <a:gd name="connsiteY0" fmla="*/ -59 h 145807"/>
                      <a:gd name="connsiteX1" fmla="*/ 252512 w 252385"/>
                      <a:gd name="connsiteY1" fmla="*/ 145748 h 14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385" h="145807">
                        <a:moveTo>
                          <a:pt x="127" y="-59"/>
                        </a:moveTo>
                        <a:lnTo>
                          <a:pt x="252512" y="145748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8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7FA1D3D6-069F-DEF5-DF69-9E8E6FA896E5}"/>
                      </a:ext>
                    </a:extLst>
                  </p:cNvPr>
                  <p:cNvSpPr/>
                  <p:nvPr/>
                </p:nvSpPr>
                <p:spPr>
                  <a:xfrm>
                    <a:off x="8497133" y="2367361"/>
                    <a:ext cx="57728" cy="45230"/>
                  </a:xfrm>
                  <a:custGeom>
                    <a:avLst/>
                    <a:gdLst>
                      <a:gd name="connsiteX0" fmla="*/ 0 w 70218"/>
                      <a:gd name="connsiteY0" fmla="*/ 55016 h 55015"/>
                      <a:gd name="connsiteX1" fmla="*/ 70219 w 70218"/>
                      <a:gd name="connsiteY1" fmla="*/ 43286 h 55015"/>
                      <a:gd name="connsiteX2" fmla="*/ 45184 w 70218"/>
                      <a:gd name="connsiteY2" fmla="*/ 0 h 55015"/>
                      <a:gd name="connsiteX3" fmla="*/ 0 w 70218"/>
                      <a:gd name="connsiteY3" fmla="*/ 55016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18" h="55015">
                        <a:moveTo>
                          <a:pt x="0" y="55016"/>
                        </a:moveTo>
                        <a:cubicBezTo>
                          <a:pt x="17029" y="49024"/>
                          <a:pt x="47038" y="43202"/>
                          <a:pt x="70219" y="43286"/>
                        </a:cubicBezTo>
                        <a:lnTo>
                          <a:pt x="45184" y="0"/>
                        </a:lnTo>
                        <a:cubicBezTo>
                          <a:pt x="33719" y="20082"/>
                          <a:pt x="13656" y="43202"/>
                          <a:pt x="0" y="55016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E106ACB8-0808-001E-38ED-CA5695C3F615}"/>
                      </a:ext>
                    </a:extLst>
                  </p:cNvPr>
                  <p:cNvSpPr/>
                  <p:nvPr/>
                </p:nvSpPr>
                <p:spPr>
                  <a:xfrm>
                    <a:off x="8732279" y="2243326"/>
                    <a:ext cx="57731" cy="45230"/>
                  </a:xfrm>
                  <a:custGeom>
                    <a:avLst/>
                    <a:gdLst>
                      <a:gd name="connsiteX0" fmla="*/ 70221 w 70221"/>
                      <a:gd name="connsiteY0" fmla="*/ 0 h 55015"/>
                      <a:gd name="connsiteX1" fmla="*/ 0 w 70221"/>
                      <a:gd name="connsiteY1" fmla="*/ 11645 h 55015"/>
                      <a:gd name="connsiteX2" fmla="*/ 24946 w 70221"/>
                      <a:gd name="connsiteY2" fmla="*/ 55016 h 55015"/>
                      <a:gd name="connsiteX3" fmla="*/ 70221 w 70221"/>
                      <a:gd name="connsiteY3" fmla="*/ 0 h 55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21" h="55015">
                        <a:moveTo>
                          <a:pt x="70221" y="0"/>
                        </a:moveTo>
                        <a:cubicBezTo>
                          <a:pt x="53194" y="5992"/>
                          <a:pt x="23177" y="11814"/>
                          <a:pt x="0" y="11645"/>
                        </a:cubicBezTo>
                        <a:lnTo>
                          <a:pt x="24946" y="55016"/>
                        </a:lnTo>
                        <a:cubicBezTo>
                          <a:pt x="36492" y="34933"/>
                          <a:pt x="56475" y="11814"/>
                          <a:pt x="70221" y="0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A184A01F-8440-572C-5F8A-61F7D53BBF40}"/>
                      </a:ext>
                    </a:extLst>
                  </p:cNvPr>
                  <p:cNvSpPr/>
                  <p:nvPr/>
                </p:nvSpPr>
                <p:spPr>
                  <a:xfrm>
                    <a:off x="8559067" y="2240878"/>
                    <a:ext cx="71798" cy="80192"/>
                  </a:xfrm>
                  <a:custGeom>
                    <a:avLst/>
                    <a:gdLst>
                      <a:gd name="connsiteX0" fmla="*/ 12571 w 87331"/>
                      <a:gd name="connsiteY0" fmla="*/ 82384 h 97542"/>
                      <a:gd name="connsiteX1" fmla="*/ 10548 w 87331"/>
                      <a:gd name="connsiteY1" fmla="*/ 91835 h 97542"/>
                      <a:gd name="connsiteX2" fmla="*/ 16954 w 87331"/>
                      <a:gd name="connsiteY2" fmla="*/ 97572 h 97542"/>
                      <a:gd name="connsiteX3" fmla="*/ 25047 w 87331"/>
                      <a:gd name="connsiteY3" fmla="*/ 91497 h 97542"/>
                      <a:gd name="connsiteX4" fmla="*/ 33476 w 87331"/>
                      <a:gd name="connsiteY4" fmla="*/ 57408 h 97542"/>
                      <a:gd name="connsiteX5" fmla="*/ 40220 w 87331"/>
                      <a:gd name="connsiteY5" fmla="*/ 29394 h 97542"/>
                      <a:gd name="connsiteX6" fmla="*/ 52359 w 87331"/>
                      <a:gd name="connsiteY6" fmla="*/ 11843 h 97542"/>
                      <a:gd name="connsiteX7" fmla="*/ 69555 w 87331"/>
                      <a:gd name="connsiteY7" fmla="*/ 4755 h 97542"/>
                      <a:gd name="connsiteX8" fmla="*/ 78659 w 87331"/>
                      <a:gd name="connsiteY8" fmla="*/ 7456 h 97542"/>
                      <a:gd name="connsiteX9" fmla="*/ 67532 w 87331"/>
                      <a:gd name="connsiteY9" fmla="*/ 19269 h 97542"/>
                      <a:gd name="connsiteX10" fmla="*/ 75625 w 87331"/>
                      <a:gd name="connsiteY10" fmla="*/ 26694 h 97542"/>
                      <a:gd name="connsiteX11" fmla="*/ 87426 w 87331"/>
                      <a:gd name="connsiteY11" fmla="*/ 13868 h 97542"/>
                      <a:gd name="connsiteX12" fmla="*/ 69555 w 87331"/>
                      <a:gd name="connsiteY12" fmla="*/ 30 h 97542"/>
                      <a:gd name="connsiteX13" fmla="*/ 42243 w 87331"/>
                      <a:gd name="connsiteY13" fmla="*/ 16569 h 97542"/>
                      <a:gd name="connsiteX14" fmla="*/ 22349 w 87331"/>
                      <a:gd name="connsiteY14" fmla="*/ 30 h 97542"/>
                      <a:gd name="connsiteX15" fmla="*/ 6502 w 87331"/>
                      <a:gd name="connsiteY15" fmla="*/ 12181 h 97542"/>
                      <a:gd name="connsiteX16" fmla="*/ 95 w 87331"/>
                      <a:gd name="connsiteY16" fmla="*/ 33107 h 97542"/>
                      <a:gd name="connsiteX17" fmla="*/ 2455 w 87331"/>
                      <a:gd name="connsiteY17" fmla="*/ 35469 h 97542"/>
                      <a:gd name="connsiteX18" fmla="*/ 6164 w 87331"/>
                      <a:gd name="connsiteY18" fmla="*/ 30407 h 97542"/>
                      <a:gd name="connsiteX19" fmla="*/ 22012 w 87331"/>
                      <a:gd name="connsiteY19" fmla="*/ 4755 h 97542"/>
                      <a:gd name="connsiteX20" fmla="*/ 28419 w 87331"/>
                      <a:gd name="connsiteY20" fmla="*/ 14543 h 97542"/>
                      <a:gd name="connsiteX21" fmla="*/ 25047 w 87331"/>
                      <a:gd name="connsiteY21" fmla="*/ 32769 h 97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7331" h="97542">
                        <a:moveTo>
                          <a:pt x="12571" y="82384"/>
                        </a:moveTo>
                        <a:cubicBezTo>
                          <a:pt x="11897" y="85759"/>
                          <a:pt x="10548" y="90822"/>
                          <a:pt x="10548" y="91835"/>
                        </a:cubicBezTo>
                        <a:cubicBezTo>
                          <a:pt x="10548" y="95547"/>
                          <a:pt x="13582" y="97572"/>
                          <a:pt x="16954" y="97572"/>
                        </a:cubicBezTo>
                        <a:cubicBezTo>
                          <a:pt x="19652" y="97572"/>
                          <a:pt x="23361" y="95885"/>
                          <a:pt x="25047" y="91497"/>
                        </a:cubicBezTo>
                        <a:cubicBezTo>
                          <a:pt x="25384" y="90822"/>
                          <a:pt x="32465" y="61458"/>
                          <a:pt x="33476" y="57408"/>
                        </a:cubicBezTo>
                        <a:cubicBezTo>
                          <a:pt x="35162" y="50320"/>
                          <a:pt x="39209" y="35469"/>
                          <a:pt x="40220" y="29394"/>
                        </a:cubicBezTo>
                        <a:cubicBezTo>
                          <a:pt x="41232" y="26694"/>
                          <a:pt x="47301" y="16569"/>
                          <a:pt x="52359" y="11843"/>
                        </a:cubicBezTo>
                        <a:cubicBezTo>
                          <a:pt x="54045" y="10493"/>
                          <a:pt x="60451" y="4755"/>
                          <a:pt x="69555" y="4755"/>
                        </a:cubicBezTo>
                        <a:cubicBezTo>
                          <a:pt x="75287" y="4755"/>
                          <a:pt x="78322" y="7456"/>
                          <a:pt x="78659" y="7456"/>
                        </a:cubicBezTo>
                        <a:cubicBezTo>
                          <a:pt x="72253" y="8468"/>
                          <a:pt x="67532" y="13531"/>
                          <a:pt x="67532" y="19269"/>
                        </a:cubicBezTo>
                        <a:cubicBezTo>
                          <a:pt x="67532" y="22644"/>
                          <a:pt x="69893" y="26694"/>
                          <a:pt x="75625" y="26694"/>
                        </a:cubicBezTo>
                        <a:cubicBezTo>
                          <a:pt x="81357" y="26694"/>
                          <a:pt x="87426" y="21631"/>
                          <a:pt x="87426" y="13868"/>
                        </a:cubicBezTo>
                        <a:cubicBezTo>
                          <a:pt x="87426" y="6443"/>
                          <a:pt x="80682" y="30"/>
                          <a:pt x="69555" y="30"/>
                        </a:cubicBezTo>
                        <a:cubicBezTo>
                          <a:pt x="55731" y="30"/>
                          <a:pt x="46290" y="10493"/>
                          <a:pt x="42243" y="16569"/>
                        </a:cubicBezTo>
                        <a:cubicBezTo>
                          <a:pt x="40220" y="6780"/>
                          <a:pt x="32465" y="30"/>
                          <a:pt x="22349" y="30"/>
                        </a:cubicBezTo>
                        <a:cubicBezTo>
                          <a:pt x="12571" y="30"/>
                          <a:pt x="8525" y="8468"/>
                          <a:pt x="6502" y="12181"/>
                        </a:cubicBezTo>
                        <a:cubicBezTo>
                          <a:pt x="2793" y="19606"/>
                          <a:pt x="95" y="32432"/>
                          <a:pt x="95" y="33107"/>
                        </a:cubicBezTo>
                        <a:cubicBezTo>
                          <a:pt x="95" y="35469"/>
                          <a:pt x="2118" y="35469"/>
                          <a:pt x="2455" y="35469"/>
                        </a:cubicBezTo>
                        <a:cubicBezTo>
                          <a:pt x="4816" y="35469"/>
                          <a:pt x="4816" y="35132"/>
                          <a:pt x="6164" y="30407"/>
                        </a:cubicBezTo>
                        <a:cubicBezTo>
                          <a:pt x="9873" y="15219"/>
                          <a:pt x="14257" y="4755"/>
                          <a:pt x="22012" y="4755"/>
                        </a:cubicBezTo>
                        <a:cubicBezTo>
                          <a:pt x="25384" y="4755"/>
                          <a:pt x="28419" y="6443"/>
                          <a:pt x="28419" y="14543"/>
                        </a:cubicBezTo>
                        <a:cubicBezTo>
                          <a:pt x="28419" y="19269"/>
                          <a:pt x="27744" y="21631"/>
                          <a:pt x="25047" y="3276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C36B5B44-5EA7-D91B-7271-3F0086615C5A}"/>
                      </a:ext>
                    </a:extLst>
                  </p:cNvPr>
                  <p:cNvSpPr/>
                  <p:nvPr/>
                </p:nvSpPr>
                <p:spPr>
                  <a:xfrm>
                    <a:off x="8950295" y="3747544"/>
                    <a:ext cx="92311" cy="112658"/>
                  </a:xfrm>
                  <a:custGeom>
                    <a:avLst/>
                    <a:gdLst>
                      <a:gd name="connsiteX0" fmla="*/ 16640 w 112282"/>
                      <a:gd name="connsiteY0" fmla="*/ 121621 h 137031"/>
                      <a:gd name="connsiteX1" fmla="*/ 4838 w 112282"/>
                      <a:gd name="connsiteY1" fmla="*/ 130396 h 137031"/>
                      <a:gd name="connsiteX2" fmla="*/ 118 w 112282"/>
                      <a:gd name="connsiteY2" fmla="*/ 134447 h 137031"/>
                      <a:gd name="connsiteX3" fmla="*/ 2815 w 112282"/>
                      <a:gd name="connsiteY3" fmla="*/ 137147 h 137031"/>
                      <a:gd name="connsiteX4" fmla="*/ 20686 w 112282"/>
                      <a:gd name="connsiteY4" fmla="*/ 136472 h 137031"/>
                      <a:gd name="connsiteX5" fmla="*/ 42266 w 112282"/>
                      <a:gd name="connsiteY5" fmla="*/ 137147 h 137031"/>
                      <a:gd name="connsiteX6" fmla="*/ 45975 w 112282"/>
                      <a:gd name="connsiteY6" fmla="*/ 132759 h 137031"/>
                      <a:gd name="connsiteX7" fmla="*/ 40917 w 112282"/>
                      <a:gd name="connsiteY7" fmla="*/ 130396 h 137031"/>
                      <a:gd name="connsiteX8" fmla="*/ 30127 w 112282"/>
                      <a:gd name="connsiteY8" fmla="*/ 127021 h 137031"/>
                      <a:gd name="connsiteX9" fmla="*/ 40580 w 112282"/>
                      <a:gd name="connsiteY9" fmla="*/ 83819 h 137031"/>
                      <a:gd name="connsiteX10" fmla="*/ 60474 w 112282"/>
                      <a:gd name="connsiteY10" fmla="*/ 97657 h 137031"/>
                      <a:gd name="connsiteX11" fmla="*/ 112400 w 112282"/>
                      <a:gd name="connsiteY11" fmla="*/ 34542 h 137031"/>
                      <a:gd name="connsiteX12" fmla="*/ 83740 w 112282"/>
                      <a:gd name="connsiteY12" fmla="*/ 115 h 137031"/>
                      <a:gd name="connsiteX13" fmla="*/ 55416 w 112282"/>
                      <a:gd name="connsiteY13" fmla="*/ 16316 h 137031"/>
                      <a:gd name="connsiteX14" fmla="*/ 36197 w 112282"/>
                      <a:gd name="connsiteY14" fmla="*/ 115 h 137031"/>
                      <a:gd name="connsiteX15" fmla="*/ 20349 w 112282"/>
                      <a:gd name="connsiteY15" fmla="*/ 12266 h 137031"/>
                      <a:gd name="connsiteX16" fmla="*/ 13605 w 112282"/>
                      <a:gd name="connsiteY16" fmla="*/ 33192 h 137031"/>
                      <a:gd name="connsiteX17" fmla="*/ 15965 w 112282"/>
                      <a:gd name="connsiteY17" fmla="*/ 35554 h 137031"/>
                      <a:gd name="connsiteX18" fmla="*/ 19675 w 112282"/>
                      <a:gd name="connsiteY18" fmla="*/ 30491 h 137031"/>
                      <a:gd name="connsiteX19" fmla="*/ 35522 w 112282"/>
                      <a:gd name="connsiteY19" fmla="*/ 4840 h 137031"/>
                      <a:gd name="connsiteX20" fmla="*/ 42266 w 112282"/>
                      <a:gd name="connsiteY20" fmla="*/ 14628 h 137031"/>
                      <a:gd name="connsiteX21" fmla="*/ 40580 w 112282"/>
                      <a:gd name="connsiteY21" fmla="*/ 25766 h 137031"/>
                      <a:gd name="connsiteX22" fmla="*/ 54405 w 112282"/>
                      <a:gd name="connsiteY22" fmla="*/ 28129 h 137031"/>
                      <a:gd name="connsiteX23" fmla="*/ 65532 w 112282"/>
                      <a:gd name="connsiteY23" fmla="*/ 12941 h 137031"/>
                      <a:gd name="connsiteX24" fmla="*/ 83065 w 112282"/>
                      <a:gd name="connsiteY24" fmla="*/ 4840 h 137031"/>
                      <a:gd name="connsiteX25" fmla="*/ 96890 w 112282"/>
                      <a:gd name="connsiteY25" fmla="*/ 25091 h 137031"/>
                      <a:gd name="connsiteX26" fmla="*/ 85763 w 112282"/>
                      <a:gd name="connsiteY26" fmla="*/ 70656 h 137031"/>
                      <a:gd name="connsiteX27" fmla="*/ 60137 w 112282"/>
                      <a:gd name="connsiteY27" fmla="*/ 92932 h 137031"/>
                      <a:gd name="connsiteX28" fmla="*/ 43277 w 112282"/>
                      <a:gd name="connsiteY28" fmla="*/ 73694 h 137031"/>
                      <a:gd name="connsiteX29" fmla="*/ 43952 w 112282"/>
                      <a:gd name="connsiteY29" fmla="*/ 70318 h 13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2282" h="137031">
                        <a:moveTo>
                          <a:pt x="16640" y="121621"/>
                        </a:moveTo>
                        <a:cubicBezTo>
                          <a:pt x="14954" y="129046"/>
                          <a:pt x="14280" y="130396"/>
                          <a:pt x="4838" y="130396"/>
                        </a:cubicBezTo>
                        <a:cubicBezTo>
                          <a:pt x="2478" y="130396"/>
                          <a:pt x="118" y="130396"/>
                          <a:pt x="118" y="134447"/>
                        </a:cubicBezTo>
                        <a:cubicBezTo>
                          <a:pt x="118" y="136134"/>
                          <a:pt x="1129" y="137147"/>
                          <a:pt x="2815" y="137147"/>
                        </a:cubicBezTo>
                        <a:cubicBezTo>
                          <a:pt x="8547" y="137147"/>
                          <a:pt x="14954" y="136472"/>
                          <a:pt x="20686" y="136472"/>
                        </a:cubicBezTo>
                        <a:cubicBezTo>
                          <a:pt x="28104" y="136472"/>
                          <a:pt x="35185" y="137147"/>
                          <a:pt x="42266" y="137147"/>
                        </a:cubicBezTo>
                        <a:cubicBezTo>
                          <a:pt x="43277" y="137147"/>
                          <a:pt x="45975" y="137147"/>
                          <a:pt x="45975" y="132759"/>
                        </a:cubicBezTo>
                        <a:cubicBezTo>
                          <a:pt x="45975" y="130396"/>
                          <a:pt x="43952" y="130396"/>
                          <a:pt x="40917" y="130396"/>
                        </a:cubicBezTo>
                        <a:cubicBezTo>
                          <a:pt x="30127" y="130396"/>
                          <a:pt x="30127" y="129046"/>
                          <a:pt x="30127" y="127021"/>
                        </a:cubicBezTo>
                        <a:cubicBezTo>
                          <a:pt x="30127" y="124321"/>
                          <a:pt x="39231" y="89219"/>
                          <a:pt x="40580" y="83819"/>
                        </a:cubicBezTo>
                        <a:cubicBezTo>
                          <a:pt x="43277" y="90232"/>
                          <a:pt x="49347" y="97657"/>
                          <a:pt x="60474" y="97657"/>
                        </a:cubicBezTo>
                        <a:cubicBezTo>
                          <a:pt x="85426" y="97657"/>
                          <a:pt x="112400" y="66268"/>
                          <a:pt x="112400" y="34542"/>
                        </a:cubicBezTo>
                        <a:cubicBezTo>
                          <a:pt x="112400" y="14291"/>
                          <a:pt x="99925" y="115"/>
                          <a:pt x="83740" y="115"/>
                        </a:cubicBezTo>
                        <a:cubicBezTo>
                          <a:pt x="72950" y="115"/>
                          <a:pt x="62497" y="7878"/>
                          <a:pt x="55416" y="16316"/>
                        </a:cubicBezTo>
                        <a:cubicBezTo>
                          <a:pt x="53393" y="4503"/>
                          <a:pt x="43952" y="115"/>
                          <a:pt x="36197" y="115"/>
                        </a:cubicBezTo>
                        <a:cubicBezTo>
                          <a:pt x="26081" y="115"/>
                          <a:pt x="22035" y="8553"/>
                          <a:pt x="20349" y="12266"/>
                        </a:cubicBezTo>
                        <a:cubicBezTo>
                          <a:pt x="16303" y="19691"/>
                          <a:pt x="13605" y="32517"/>
                          <a:pt x="13605" y="33192"/>
                        </a:cubicBezTo>
                        <a:cubicBezTo>
                          <a:pt x="13605" y="35554"/>
                          <a:pt x="15628" y="35554"/>
                          <a:pt x="15965" y="35554"/>
                        </a:cubicBezTo>
                        <a:cubicBezTo>
                          <a:pt x="18326" y="35554"/>
                          <a:pt x="18326" y="35217"/>
                          <a:pt x="19675" y="30491"/>
                        </a:cubicBezTo>
                        <a:cubicBezTo>
                          <a:pt x="23384" y="15303"/>
                          <a:pt x="27767" y="4840"/>
                          <a:pt x="35522" y="4840"/>
                        </a:cubicBezTo>
                        <a:cubicBezTo>
                          <a:pt x="39231" y="4840"/>
                          <a:pt x="42266" y="6528"/>
                          <a:pt x="42266" y="14628"/>
                        </a:cubicBezTo>
                        <a:cubicBezTo>
                          <a:pt x="42266" y="19691"/>
                          <a:pt x="41592" y="22054"/>
                          <a:pt x="40580" y="25766"/>
                        </a:cubicBezTo>
                        <a:close/>
                        <a:moveTo>
                          <a:pt x="54405" y="28129"/>
                        </a:moveTo>
                        <a:cubicBezTo>
                          <a:pt x="55753" y="22391"/>
                          <a:pt x="61823" y="16316"/>
                          <a:pt x="65532" y="12941"/>
                        </a:cubicBezTo>
                        <a:cubicBezTo>
                          <a:pt x="73287" y="6528"/>
                          <a:pt x="79356" y="4840"/>
                          <a:pt x="83065" y="4840"/>
                        </a:cubicBezTo>
                        <a:cubicBezTo>
                          <a:pt x="91495" y="4840"/>
                          <a:pt x="96890" y="12266"/>
                          <a:pt x="96890" y="25091"/>
                        </a:cubicBezTo>
                        <a:cubicBezTo>
                          <a:pt x="96890" y="37917"/>
                          <a:pt x="89809" y="62556"/>
                          <a:pt x="85763" y="70656"/>
                        </a:cubicBezTo>
                        <a:cubicBezTo>
                          <a:pt x="78345" y="85844"/>
                          <a:pt x="68229" y="92932"/>
                          <a:pt x="60137" y="92932"/>
                        </a:cubicBezTo>
                        <a:cubicBezTo>
                          <a:pt x="45975" y="92932"/>
                          <a:pt x="43277" y="75044"/>
                          <a:pt x="43277" y="73694"/>
                        </a:cubicBezTo>
                        <a:cubicBezTo>
                          <a:pt x="43277" y="73356"/>
                          <a:pt x="43277" y="73019"/>
                          <a:pt x="43952" y="703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4F913F5E-FC83-C61F-2F94-1313D5298E2C}"/>
                      </a:ext>
                    </a:extLst>
                  </p:cNvPr>
                  <p:cNvSpPr/>
                  <p:nvPr/>
                </p:nvSpPr>
                <p:spPr>
                  <a:xfrm flipV="1">
                    <a:off x="8515984" y="2458237"/>
                    <a:ext cx="606052" cy="1464555"/>
                  </a:xfrm>
                  <a:custGeom>
                    <a:avLst/>
                    <a:gdLst>
                      <a:gd name="connsiteX0" fmla="*/ 737299 w 737172"/>
                      <a:gd name="connsiteY0" fmla="*/ 38 h 1781411"/>
                      <a:gd name="connsiteX1" fmla="*/ 127 w 737172"/>
                      <a:gd name="connsiteY1" fmla="*/ 1781449 h 178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37172" h="1781411">
                        <a:moveTo>
                          <a:pt x="737299" y="38"/>
                        </a:moveTo>
                        <a:lnTo>
                          <a:pt x="127" y="1781449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>
                        <a:lumMod val="8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F130B170-9308-C1B6-C265-BED1DD4C0EF9}"/>
                      </a:ext>
                    </a:extLst>
                  </p:cNvPr>
                  <p:cNvSpPr/>
                  <p:nvPr/>
                </p:nvSpPr>
                <p:spPr>
                  <a:xfrm>
                    <a:off x="8497133" y="2412661"/>
                    <a:ext cx="39918" cy="58549"/>
                  </a:xfrm>
                  <a:custGeom>
                    <a:avLst/>
                    <a:gdLst>
                      <a:gd name="connsiteX0" fmla="*/ 0 w 48554"/>
                      <a:gd name="connsiteY0" fmla="*/ 0 h 71216"/>
                      <a:gd name="connsiteX1" fmla="*/ 2361 w 48554"/>
                      <a:gd name="connsiteY1" fmla="*/ 71216 h 71216"/>
                      <a:gd name="connsiteX2" fmla="*/ 48555 w 48554"/>
                      <a:gd name="connsiteY2" fmla="*/ 52061 h 71216"/>
                      <a:gd name="connsiteX3" fmla="*/ 0 w 48554"/>
                      <a:gd name="connsiteY3" fmla="*/ 0 h 71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554" h="71216">
                        <a:moveTo>
                          <a:pt x="0" y="0"/>
                        </a:moveTo>
                        <a:cubicBezTo>
                          <a:pt x="3710" y="17719"/>
                          <a:pt x="5479" y="48179"/>
                          <a:pt x="2361" y="71216"/>
                        </a:cubicBezTo>
                        <a:lnTo>
                          <a:pt x="48555" y="52061"/>
                        </a:lnTo>
                        <a:cubicBezTo>
                          <a:pt x="30177" y="37970"/>
                          <a:pt x="9862" y="15103"/>
                          <a:pt x="0" y="0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A4A688CF-961D-FDDF-27E5-637079043EC0}"/>
                      </a:ext>
                    </a:extLst>
                  </p:cNvPr>
                  <p:cNvSpPr/>
                  <p:nvPr/>
                </p:nvSpPr>
                <p:spPr>
                  <a:xfrm>
                    <a:off x="8686612" y="2830480"/>
                    <a:ext cx="58422" cy="40026"/>
                  </a:xfrm>
                  <a:custGeom>
                    <a:avLst/>
                    <a:gdLst>
                      <a:gd name="connsiteX0" fmla="*/ 0 w 71062"/>
                      <a:gd name="connsiteY0" fmla="*/ 48687 h 48686"/>
                      <a:gd name="connsiteX1" fmla="*/ 71063 w 71062"/>
                      <a:gd name="connsiteY1" fmla="*/ 46241 h 48686"/>
                      <a:gd name="connsiteX2" fmla="*/ 52007 w 71062"/>
                      <a:gd name="connsiteY2" fmla="*/ 0 h 48686"/>
                      <a:gd name="connsiteX3" fmla="*/ 0 w 71062"/>
                      <a:gd name="connsiteY3" fmla="*/ 48687 h 4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062" h="48686">
                        <a:moveTo>
                          <a:pt x="0" y="48687"/>
                        </a:moveTo>
                        <a:cubicBezTo>
                          <a:pt x="17695" y="44976"/>
                          <a:pt x="48123" y="43118"/>
                          <a:pt x="71063" y="46241"/>
                        </a:cubicBezTo>
                        <a:lnTo>
                          <a:pt x="52007" y="0"/>
                        </a:lnTo>
                        <a:cubicBezTo>
                          <a:pt x="37916" y="18480"/>
                          <a:pt x="15084" y="38815"/>
                          <a:pt x="0" y="48687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D6295EC5-39BE-A313-0FC3-DB137FD59610}"/>
                      </a:ext>
                    </a:extLst>
                  </p:cNvPr>
                  <p:cNvSpPr/>
                  <p:nvPr/>
                </p:nvSpPr>
                <p:spPr>
                  <a:xfrm>
                    <a:off x="8781474" y="2798347"/>
                    <a:ext cx="83440" cy="116542"/>
                  </a:xfrm>
                  <a:custGeom>
                    <a:avLst/>
                    <a:gdLst>
                      <a:gd name="connsiteX0" fmla="*/ 782 w 101492"/>
                      <a:gd name="connsiteY0" fmla="*/ 132368 h 141756"/>
                      <a:gd name="connsiteX1" fmla="*/ 108 w 101492"/>
                      <a:gd name="connsiteY1" fmla="*/ 136081 h 141756"/>
                      <a:gd name="connsiteX2" fmla="*/ 6177 w 101492"/>
                      <a:gd name="connsiteY2" fmla="*/ 141818 h 141756"/>
                      <a:gd name="connsiteX3" fmla="*/ 13595 w 101492"/>
                      <a:gd name="connsiteY3" fmla="*/ 137093 h 141756"/>
                      <a:gd name="connsiteX4" fmla="*/ 27420 w 101492"/>
                      <a:gd name="connsiteY4" fmla="*/ 83091 h 141756"/>
                      <a:gd name="connsiteX5" fmla="*/ 48662 w 101492"/>
                      <a:gd name="connsiteY5" fmla="*/ 97604 h 141756"/>
                      <a:gd name="connsiteX6" fmla="*/ 101600 w 101492"/>
                      <a:gd name="connsiteY6" fmla="*/ 35163 h 141756"/>
                      <a:gd name="connsiteX7" fmla="*/ 71928 w 101492"/>
                      <a:gd name="connsiteY7" fmla="*/ 62 h 141756"/>
                      <a:gd name="connsiteX8" fmla="*/ 22025 w 101492"/>
                      <a:gd name="connsiteY8" fmla="*/ 47989 h 141756"/>
                      <a:gd name="connsiteX9" fmla="*/ 48662 w 101492"/>
                      <a:gd name="connsiteY9" fmla="*/ 92879 h 141756"/>
                      <a:gd name="connsiteX10" fmla="*/ 30117 w 101492"/>
                      <a:gd name="connsiteY10" fmla="*/ 73640 h 141756"/>
                      <a:gd name="connsiteX11" fmla="*/ 31803 w 101492"/>
                      <a:gd name="connsiteY11" fmla="*/ 65877 h 141756"/>
                      <a:gd name="connsiteX12" fmla="*/ 44616 w 101492"/>
                      <a:gd name="connsiteY12" fmla="*/ 25375 h 141756"/>
                      <a:gd name="connsiteX13" fmla="*/ 71254 w 101492"/>
                      <a:gd name="connsiteY13" fmla="*/ 4787 h 141756"/>
                      <a:gd name="connsiteX14" fmla="*/ 86090 w 101492"/>
                      <a:gd name="connsiteY14" fmla="*/ 26050 h 141756"/>
                      <a:gd name="connsiteX15" fmla="*/ 74289 w 101492"/>
                      <a:gd name="connsiteY15" fmla="*/ 72290 h 141756"/>
                      <a:gd name="connsiteX16" fmla="*/ 48662 w 101492"/>
                      <a:gd name="connsiteY16" fmla="*/ 92879 h 14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1492" h="141756">
                        <a:moveTo>
                          <a:pt x="782" y="132368"/>
                        </a:moveTo>
                        <a:cubicBezTo>
                          <a:pt x="108" y="135068"/>
                          <a:pt x="108" y="135406"/>
                          <a:pt x="108" y="136081"/>
                        </a:cubicBezTo>
                        <a:cubicBezTo>
                          <a:pt x="108" y="139118"/>
                          <a:pt x="2468" y="141818"/>
                          <a:pt x="6177" y="141818"/>
                        </a:cubicBezTo>
                        <a:cubicBezTo>
                          <a:pt x="10560" y="141818"/>
                          <a:pt x="13258" y="137768"/>
                          <a:pt x="13595" y="137093"/>
                        </a:cubicBezTo>
                        <a:cubicBezTo>
                          <a:pt x="14944" y="135406"/>
                          <a:pt x="21688" y="106379"/>
                          <a:pt x="27420" y="83091"/>
                        </a:cubicBezTo>
                        <a:cubicBezTo>
                          <a:pt x="31803" y="91866"/>
                          <a:pt x="38547" y="97604"/>
                          <a:pt x="48662" y="97604"/>
                        </a:cubicBezTo>
                        <a:cubicBezTo>
                          <a:pt x="73951" y="97604"/>
                          <a:pt x="101600" y="67227"/>
                          <a:pt x="101600" y="35163"/>
                        </a:cubicBezTo>
                        <a:cubicBezTo>
                          <a:pt x="101600" y="12212"/>
                          <a:pt x="87439" y="62"/>
                          <a:pt x="71928" y="62"/>
                        </a:cubicBezTo>
                        <a:cubicBezTo>
                          <a:pt x="51023" y="62"/>
                          <a:pt x="28431" y="21663"/>
                          <a:pt x="22025" y="47989"/>
                        </a:cubicBezTo>
                        <a:close/>
                        <a:moveTo>
                          <a:pt x="48662" y="92879"/>
                        </a:moveTo>
                        <a:cubicBezTo>
                          <a:pt x="33489" y="92879"/>
                          <a:pt x="30117" y="75665"/>
                          <a:pt x="30117" y="73640"/>
                        </a:cubicBezTo>
                        <a:cubicBezTo>
                          <a:pt x="30117" y="72965"/>
                          <a:pt x="31129" y="68577"/>
                          <a:pt x="31803" y="65877"/>
                        </a:cubicBezTo>
                        <a:cubicBezTo>
                          <a:pt x="37873" y="41576"/>
                          <a:pt x="39895" y="33813"/>
                          <a:pt x="44616" y="25375"/>
                        </a:cubicBezTo>
                        <a:cubicBezTo>
                          <a:pt x="54057" y="9512"/>
                          <a:pt x="64847" y="4787"/>
                          <a:pt x="71254" y="4787"/>
                        </a:cubicBezTo>
                        <a:cubicBezTo>
                          <a:pt x="79346" y="4787"/>
                          <a:pt x="86090" y="11200"/>
                          <a:pt x="86090" y="26050"/>
                        </a:cubicBezTo>
                        <a:cubicBezTo>
                          <a:pt x="86090" y="37863"/>
                          <a:pt x="80021" y="61827"/>
                          <a:pt x="74289" y="72290"/>
                        </a:cubicBezTo>
                        <a:cubicBezTo>
                          <a:pt x="67208" y="86128"/>
                          <a:pt x="56755" y="92879"/>
                          <a:pt x="48662" y="9287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4B81504B-11C9-0ED2-09E6-0A4DE7A2A9A1}"/>
                      </a:ext>
                    </a:extLst>
                  </p:cNvPr>
                  <p:cNvSpPr/>
                  <p:nvPr/>
                </p:nvSpPr>
                <p:spPr>
                  <a:xfrm>
                    <a:off x="9768780" y="2809542"/>
                    <a:ext cx="92866" cy="159275"/>
                  </a:xfrm>
                  <a:custGeom>
                    <a:avLst/>
                    <a:gdLst>
                      <a:gd name="connsiteX0" fmla="*/ 83785 w 112957"/>
                      <a:gd name="connsiteY0" fmla="*/ 5465 h 193734"/>
                      <a:gd name="connsiteX1" fmla="*/ 84459 w 112957"/>
                      <a:gd name="connsiteY1" fmla="*/ 2427 h 193734"/>
                      <a:gd name="connsiteX2" fmla="*/ 81762 w 112957"/>
                      <a:gd name="connsiteY2" fmla="*/ 65 h 193734"/>
                      <a:gd name="connsiteX3" fmla="*/ 78390 w 112957"/>
                      <a:gd name="connsiteY3" fmla="*/ 4453 h 193734"/>
                      <a:gd name="connsiteX4" fmla="*/ 65914 w 112957"/>
                      <a:gd name="connsiteY4" fmla="*/ 54067 h 193734"/>
                      <a:gd name="connsiteX5" fmla="*/ 163 w 112957"/>
                      <a:gd name="connsiteY5" fmla="*/ 113133 h 193734"/>
                      <a:gd name="connsiteX6" fmla="*/ 41637 w 112957"/>
                      <a:gd name="connsiteY6" fmla="*/ 152285 h 193734"/>
                      <a:gd name="connsiteX7" fmla="*/ 36579 w 112957"/>
                      <a:gd name="connsiteY7" fmla="*/ 172536 h 193734"/>
                      <a:gd name="connsiteX8" fmla="*/ 31858 w 112957"/>
                      <a:gd name="connsiteY8" fmla="*/ 191437 h 193734"/>
                      <a:gd name="connsiteX9" fmla="*/ 34556 w 112957"/>
                      <a:gd name="connsiteY9" fmla="*/ 193799 h 193734"/>
                      <a:gd name="connsiteX10" fmla="*/ 36579 w 112957"/>
                      <a:gd name="connsiteY10" fmla="*/ 192787 h 193734"/>
                      <a:gd name="connsiteX11" fmla="*/ 38939 w 112957"/>
                      <a:gd name="connsiteY11" fmla="*/ 184349 h 193734"/>
                      <a:gd name="connsiteX12" fmla="*/ 47032 w 112957"/>
                      <a:gd name="connsiteY12" fmla="*/ 152285 h 193734"/>
                      <a:gd name="connsiteX13" fmla="*/ 113120 w 112957"/>
                      <a:gd name="connsiteY13" fmla="*/ 93219 h 193734"/>
                      <a:gd name="connsiteX14" fmla="*/ 71647 w 112957"/>
                      <a:gd name="connsiteY14" fmla="*/ 54067 h 193734"/>
                      <a:gd name="connsiteX15" fmla="*/ 42648 w 112957"/>
                      <a:gd name="connsiteY15" fmla="*/ 147559 h 193734"/>
                      <a:gd name="connsiteX16" fmla="*/ 14325 w 112957"/>
                      <a:gd name="connsiteY16" fmla="*/ 117858 h 193734"/>
                      <a:gd name="connsiteX17" fmla="*/ 64903 w 112957"/>
                      <a:gd name="connsiteY17" fmla="*/ 58793 h 193734"/>
                      <a:gd name="connsiteX18" fmla="*/ 70298 w 112957"/>
                      <a:gd name="connsiteY18" fmla="*/ 58793 h 193734"/>
                      <a:gd name="connsiteX19" fmla="*/ 98958 w 112957"/>
                      <a:gd name="connsiteY19" fmla="*/ 88494 h 193734"/>
                      <a:gd name="connsiteX20" fmla="*/ 48381 w 112957"/>
                      <a:gd name="connsiteY20" fmla="*/ 147559 h 193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2957" h="193734">
                        <a:moveTo>
                          <a:pt x="83785" y="5465"/>
                        </a:moveTo>
                        <a:cubicBezTo>
                          <a:pt x="83785" y="4790"/>
                          <a:pt x="84459" y="2427"/>
                          <a:pt x="84459" y="2427"/>
                        </a:cubicBezTo>
                        <a:cubicBezTo>
                          <a:pt x="84459" y="2090"/>
                          <a:pt x="84459" y="65"/>
                          <a:pt x="81762" y="65"/>
                        </a:cubicBezTo>
                        <a:cubicBezTo>
                          <a:pt x="79739" y="65"/>
                          <a:pt x="79402" y="740"/>
                          <a:pt x="78390" y="4453"/>
                        </a:cubicBezTo>
                        <a:lnTo>
                          <a:pt x="65914" y="54067"/>
                        </a:lnTo>
                        <a:cubicBezTo>
                          <a:pt x="31858" y="55417"/>
                          <a:pt x="163" y="83769"/>
                          <a:pt x="163" y="113133"/>
                        </a:cubicBezTo>
                        <a:cubicBezTo>
                          <a:pt x="163" y="133721"/>
                          <a:pt x="15336" y="150597"/>
                          <a:pt x="41637" y="152285"/>
                        </a:cubicBezTo>
                        <a:cubicBezTo>
                          <a:pt x="39951" y="158697"/>
                          <a:pt x="38265" y="165785"/>
                          <a:pt x="36579" y="172536"/>
                        </a:cubicBezTo>
                        <a:cubicBezTo>
                          <a:pt x="33882" y="182661"/>
                          <a:pt x="31858" y="190762"/>
                          <a:pt x="31858" y="191437"/>
                        </a:cubicBezTo>
                        <a:cubicBezTo>
                          <a:pt x="31858" y="193462"/>
                          <a:pt x="33544" y="193799"/>
                          <a:pt x="34556" y="193799"/>
                        </a:cubicBezTo>
                        <a:cubicBezTo>
                          <a:pt x="35568" y="193799"/>
                          <a:pt x="35905" y="193462"/>
                          <a:pt x="36579" y="192787"/>
                        </a:cubicBezTo>
                        <a:cubicBezTo>
                          <a:pt x="36916" y="192449"/>
                          <a:pt x="38265" y="187386"/>
                          <a:pt x="38939" y="184349"/>
                        </a:cubicBezTo>
                        <a:lnTo>
                          <a:pt x="47032" y="152285"/>
                        </a:lnTo>
                        <a:cubicBezTo>
                          <a:pt x="81762" y="150935"/>
                          <a:pt x="113120" y="121908"/>
                          <a:pt x="113120" y="93219"/>
                        </a:cubicBezTo>
                        <a:cubicBezTo>
                          <a:pt x="113120" y="76006"/>
                          <a:pt x="101656" y="56430"/>
                          <a:pt x="71647" y="54067"/>
                        </a:cubicBezTo>
                        <a:close/>
                        <a:moveTo>
                          <a:pt x="42648" y="147559"/>
                        </a:moveTo>
                        <a:cubicBezTo>
                          <a:pt x="29836" y="146884"/>
                          <a:pt x="14325" y="139122"/>
                          <a:pt x="14325" y="117858"/>
                        </a:cubicBezTo>
                        <a:cubicBezTo>
                          <a:pt x="14325" y="91869"/>
                          <a:pt x="32870" y="61830"/>
                          <a:pt x="64903" y="58793"/>
                        </a:cubicBezTo>
                        <a:close/>
                        <a:moveTo>
                          <a:pt x="70298" y="58793"/>
                        </a:moveTo>
                        <a:cubicBezTo>
                          <a:pt x="86820" y="59805"/>
                          <a:pt x="98958" y="69593"/>
                          <a:pt x="98958" y="88494"/>
                        </a:cubicBezTo>
                        <a:cubicBezTo>
                          <a:pt x="98958" y="114145"/>
                          <a:pt x="80413" y="144859"/>
                          <a:pt x="48381" y="14755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alpha val="60000"/>
                    </a:schemeClr>
                  </a:solidFill>
                  <a:ln w="215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1CC94F19-4DF3-963F-BBBE-5B97E5F7AC98}"/>
                    </a:ext>
                  </a:extLst>
                </p:cNvPr>
                <p:cNvSpPr/>
                <p:nvPr/>
              </p:nvSpPr>
              <p:spPr>
                <a:xfrm>
                  <a:off x="8479461" y="2394902"/>
                  <a:ext cx="35344" cy="35379"/>
                </a:xfrm>
                <a:custGeom>
                  <a:avLst/>
                  <a:gdLst>
                    <a:gd name="connsiteX0" fmla="*/ 42992 w 42991"/>
                    <a:gd name="connsiteY0" fmla="*/ 21517 h 43033"/>
                    <a:gd name="connsiteX1" fmla="*/ 21496 w 42991"/>
                    <a:gd name="connsiteY1" fmla="*/ 0 h 43033"/>
                    <a:gd name="connsiteX2" fmla="*/ 0 w 42991"/>
                    <a:gd name="connsiteY2" fmla="*/ 21517 h 43033"/>
                    <a:gd name="connsiteX3" fmla="*/ 21496 w 42991"/>
                    <a:gd name="connsiteY3" fmla="*/ 43034 h 43033"/>
                    <a:gd name="connsiteX4" fmla="*/ 42992 w 42991"/>
                    <a:gd name="connsiteY4" fmla="*/ 21517 h 43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91" h="43033">
                      <a:moveTo>
                        <a:pt x="42992" y="21517"/>
                      </a:moveTo>
                      <a:cubicBezTo>
                        <a:pt x="42992" y="9619"/>
                        <a:pt x="33298" y="0"/>
                        <a:pt x="21496" y="0"/>
                      </a:cubicBezTo>
                      <a:cubicBezTo>
                        <a:pt x="9610" y="0"/>
                        <a:pt x="0" y="9619"/>
                        <a:pt x="0" y="21517"/>
                      </a:cubicBezTo>
                      <a:cubicBezTo>
                        <a:pt x="0" y="33415"/>
                        <a:pt x="9610" y="43034"/>
                        <a:pt x="21496" y="43034"/>
                      </a:cubicBezTo>
                      <a:cubicBezTo>
                        <a:pt x="33298" y="43034"/>
                        <a:pt x="42992" y="33415"/>
                        <a:pt x="42992" y="21517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alpha val="60000"/>
                  </a:schemeClr>
                </a:solidFill>
                <a:ln w="215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E3BCB7C-B26E-E670-0014-DF3456AE62E4}"/>
                  </a:ext>
                </a:extLst>
              </p:cNvPr>
              <p:cNvSpPr/>
              <p:nvPr/>
            </p:nvSpPr>
            <p:spPr>
              <a:xfrm flipV="1">
                <a:off x="7925316" y="2605719"/>
                <a:ext cx="2512502" cy="1317071"/>
              </a:xfrm>
              <a:custGeom>
                <a:avLst/>
                <a:gdLst>
                  <a:gd name="connsiteX0" fmla="*/ 3056210 w 3056082"/>
                  <a:gd name="connsiteY0" fmla="*/ 46 h 1602020"/>
                  <a:gd name="connsiteX1" fmla="*/ 1455758 w 3056082"/>
                  <a:gd name="connsiteY1" fmla="*/ 1602067 h 1602020"/>
                  <a:gd name="connsiteX2" fmla="*/ 127 w 3056082"/>
                  <a:gd name="connsiteY2" fmla="*/ 668498 h 160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56082" h="1602020">
                    <a:moveTo>
                      <a:pt x="3056210" y="46"/>
                    </a:moveTo>
                    <a:cubicBezTo>
                      <a:pt x="3056210" y="884845"/>
                      <a:pt x="2339691" y="1602067"/>
                      <a:pt x="1455758" y="1602067"/>
                    </a:cubicBezTo>
                    <a:cubicBezTo>
                      <a:pt x="808447" y="1602067"/>
                      <a:pt x="224862" y="1211646"/>
                      <a:pt x="127" y="668498"/>
                    </a:cubicBezTo>
                  </a:path>
                </a:pathLst>
              </a:custGeom>
              <a:noFill/>
              <a:ln w="12700" cap="flat">
                <a:solidFill>
                  <a:schemeClr val="tx1">
                    <a:lumMod val="85000"/>
                    <a:alpha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CFED154-877B-565F-55F9-80427153A546}"/>
                  </a:ext>
                </a:extLst>
              </p:cNvPr>
              <p:cNvSpPr/>
              <p:nvPr/>
            </p:nvSpPr>
            <p:spPr>
              <a:xfrm>
                <a:off x="9389183" y="2464913"/>
                <a:ext cx="92866" cy="159275"/>
              </a:xfrm>
              <a:custGeom>
                <a:avLst/>
                <a:gdLst>
                  <a:gd name="connsiteX0" fmla="*/ 83764 w 112957"/>
                  <a:gd name="connsiteY0" fmla="*/ 5446 h 193734"/>
                  <a:gd name="connsiteX1" fmla="*/ 84438 w 112957"/>
                  <a:gd name="connsiteY1" fmla="*/ 2408 h 193734"/>
                  <a:gd name="connsiteX2" fmla="*/ 81741 w 112957"/>
                  <a:gd name="connsiteY2" fmla="*/ 45 h 193734"/>
                  <a:gd name="connsiteX3" fmla="*/ 78369 w 112957"/>
                  <a:gd name="connsiteY3" fmla="*/ 4433 h 193734"/>
                  <a:gd name="connsiteX4" fmla="*/ 65893 w 112957"/>
                  <a:gd name="connsiteY4" fmla="*/ 54048 h 193734"/>
                  <a:gd name="connsiteX5" fmla="*/ 142 w 112957"/>
                  <a:gd name="connsiteY5" fmla="*/ 113113 h 193734"/>
                  <a:gd name="connsiteX6" fmla="*/ 41616 w 112957"/>
                  <a:gd name="connsiteY6" fmla="*/ 152265 h 193734"/>
                  <a:gd name="connsiteX7" fmla="*/ 36558 w 112957"/>
                  <a:gd name="connsiteY7" fmla="*/ 172516 h 193734"/>
                  <a:gd name="connsiteX8" fmla="*/ 31837 w 112957"/>
                  <a:gd name="connsiteY8" fmla="*/ 191417 h 193734"/>
                  <a:gd name="connsiteX9" fmla="*/ 34535 w 112957"/>
                  <a:gd name="connsiteY9" fmla="*/ 193780 h 193734"/>
                  <a:gd name="connsiteX10" fmla="*/ 36558 w 112957"/>
                  <a:gd name="connsiteY10" fmla="*/ 192767 h 193734"/>
                  <a:gd name="connsiteX11" fmla="*/ 38918 w 112957"/>
                  <a:gd name="connsiteY11" fmla="*/ 184329 h 193734"/>
                  <a:gd name="connsiteX12" fmla="*/ 47010 w 112957"/>
                  <a:gd name="connsiteY12" fmla="*/ 152265 h 193734"/>
                  <a:gd name="connsiteX13" fmla="*/ 113099 w 112957"/>
                  <a:gd name="connsiteY13" fmla="*/ 93200 h 193734"/>
                  <a:gd name="connsiteX14" fmla="*/ 71625 w 112957"/>
                  <a:gd name="connsiteY14" fmla="*/ 54048 h 193734"/>
                  <a:gd name="connsiteX15" fmla="*/ 42627 w 112957"/>
                  <a:gd name="connsiteY15" fmla="*/ 147540 h 193734"/>
                  <a:gd name="connsiteX16" fmla="*/ 14303 w 112957"/>
                  <a:gd name="connsiteY16" fmla="*/ 117839 h 193734"/>
                  <a:gd name="connsiteX17" fmla="*/ 64881 w 112957"/>
                  <a:gd name="connsiteY17" fmla="*/ 58773 h 193734"/>
                  <a:gd name="connsiteX18" fmla="*/ 70276 w 112957"/>
                  <a:gd name="connsiteY18" fmla="*/ 58773 h 193734"/>
                  <a:gd name="connsiteX19" fmla="*/ 98937 w 112957"/>
                  <a:gd name="connsiteY19" fmla="*/ 88475 h 193734"/>
                  <a:gd name="connsiteX20" fmla="*/ 48359 w 112957"/>
                  <a:gd name="connsiteY20" fmla="*/ 147540 h 1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957" h="193734">
                    <a:moveTo>
                      <a:pt x="83764" y="5446"/>
                    </a:moveTo>
                    <a:cubicBezTo>
                      <a:pt x="83764" y="4771"/>
                      <a:pt x="84438" y="2408"/>
                      <a:pt x="84438" y="2408"/>
                    </a:cubicBezTo>
                    <a:cubicBezTo>
                      <a:pt x="84438" y="2071"/>
                      <a:pt x="84438" y="45"/>
                      <a:pt x="81741" y="45"/>
                    </a:cubicBezTo>
                    <a:cubicBezTo>
                      <a:pt x="79718" y="45"/>
                      <a:pt x="79380" y="721"/>
                      <a:pt x="78369" y="4433"/>
                    </a:cubicBezTo>
                    <a:lnTo>
                      <a:pt x="65893" y="54048"/>
                    </a:lnTo>
                    <a:cubicBezTo>
                      <a:pt x="31837" y="55398"/>
                      <a:pt x="142" y="83749"/>
                      <a:pt x="142" y="113113"/>
                    </a:cubicBezTo>
                    <a:cubicBezTo>
                      <a:pt x="142" y="133702"/>
                      <a:pt x="15315" y="150578"/>
                      <a:pt x="41616" y="152265"/>
                    </a:cubicBezTo>
                    <a:cubicBezTo>
                      <a:pt x="39929" y="158678"/>
                      <a:pt x="38244" y="165766"/>
                      <a:pt x="36558" y="172516"/>
                    </a:cubicBezTo>
                    <a:cubicBezTo>
                      <a:pt x="33860" y="182642"/>
                      <a:pt x="31837" y="190742"/>
                      <a:pt x="31837" y="191417"/>
                    </a:cubicBezTo>
                    <a:cubicBezTo>
                      <a:pt x="31837" y="193442"/>
                      <a:pt x="33523" y="193780"/>
                      <a:pt x="34535" y="193780"/>
                    </a:cubicBezTo>
                    <a:cubicBezTo>
                      <a:pt x="35546" y="193780"/>
                      <a:pt x="35883" y="193442"/>
                      <a:pt x="36558" y="192767"/>
                    </a:cubicBezTo>
                    <a:cubicBezTo>
                      <a:pt x="36895" y="192430"/>
                      <a:pt x="38244" y="187367"/>
                      <a:pt x="38918" y="184329"/>
                    </a:cubicBezTo>
                    <a:lnTo>
                      <a:pt x="47010" y="152265"/>
                    </a:lnTo>
                    <a:cubicBezTo>
                      <a:pt x="81741" y="150915"/>
                      <a:pt x="113099" y="121889"/>
                      <a:pt x="113099" y="93200"/>
                    </a:cubicBezTo>
                    <a:cubicBezTo>
                      <a:pt x="113099" y="75987"/>
                      <a:pt x="101635" y="56411"/>
                      <a:pt x="71625" y="54048"/>
                    </a:cubicBezTo>
                    <a:close/>
                    <a:moveTo>
                      <a:pt x="42627" y="147540"/>
                    </a:moveTo>
                    <a:cubicBezTo>
                      <a:pt x="29814" y="146865"/>
                      <a:pt x="14303" y="139102"/>
                      <a:pt x="14303" y="117839"/>
                    </a:cubicBezTo>
                    <a:cubicBezTo>
                      <a:pt x="14303" y="91850"/>
                      <a:pt x="32849" y="61811"/>
                      <a:pt x="64881" y="58773"/>
                    </a:cubicBezTo>
                    <a:close/>
                    <a:moveTo>
                      <a:pt x="70276" y="58773"/>
                    </a:moveTo>
                    <a:cubicBezTo>
                      <a:pt x="86798" y="59786"/>
                      <a:pt x="98937" y="69574"/>
                      <a:pt x="98937" y="88475"/>
                    </a:cubicBezTo>
                    <a:cubicBezTo>
                      <a:pt x="98937" y="114126"/>
                      <a:pt x="80392" y="144840"/>
                      <a:pt x="48359" y="14754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alpha val="40000"/>
                </a:schemeClr>
              </a:solidFill>
              <a:ln w="21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7E4F3F-98D4-4DD7-E7DA-021FA4DAC8BA}"/>
              </a:ext>
            </a:extLst>
          </p:cNvPr>
          <p:cNvSpPr txBox="1"/>
          <p:nvPr/>
        </p:nvSpPr>
        <p:spPr>
          <a:xfrm>
            <a:off x="9462" y="0"/>
            <a:ext cx="5235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Illustrating Algorithmic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FBC26-68CA-6739-2DAA-D270842ACA2E}"/>
              </a:ext>
            </a:extLst>
          </p:cNvPr>
          <p:cNvSpPr txBox="1"/>
          <p:nvPr/>
        </p:nvSpPr>
        <p:spPr>
          <a:xfrm>
            <a:off x="53829" y="461781"/>
            <a:ext cx="36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Castelo-Branco &amp; </a:t>
            </a: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Leitão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00DC7-31D8-3483-8753-C390456D659B}"/>
              </a:ext>
            </a:extLst>
          </p:cNvPr>
          <p:cNvSpPr txBox="1"/>
          <p:nvPr/>
        </p:nvSpPr>
        <p:spPr>
          <a:xfrm>
            <a:off x="784375" y="1537234"/>
            <a:ext cx="53120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B58900"/>
                </a:solidFill>
                <a:effectLst/>
                <a:latin typeface="Consolas" panose="020B0609020204030204" pitchFamily="49" charset="0"/>
              </a:rPr>
              <a:t>nothing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else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c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p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ϕ)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(c, r)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ρ, ϕ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△ϕ, △ϕ,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 n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petronas_base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l)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cos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r0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  r1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l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sqrt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cos_a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regular_polygon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p, d,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circle_union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(p, r0,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π</a:t>
            </a:r>
            <a:r>
              <a:rPr lang="el-GR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l-GR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l-GR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r1, </a:t>
            </a:r>
            <a:r>
              <a:rPr lang="en-US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end</a:t>
            </a:r>
            <a:endParaRPr lang="en-US" sz="16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600" b="0" dirty="0">
              <a:solidFill>
                <a:srgbClr val="8599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9B9BD1A-CC77-2AF6-C225-E6E75A78BD48}"/>
              </a:ext>
            </a:extLst>
          </p:cNvPr>
          <p:cNvSpPr/>
          <p:nvPr/>
        </p:nvSpPr>
        <p:spPr>
          <a:xfrm flipV="1">
            <a:off x="6991349" y="1785176"/>
            <a:ext cx="4265308" cy="4269509"/>
          </a:xfrm>
          <a:custGeom>
            <a:avLst/>
            <a:gdLst>
              <a:gd name="connsiteX0" fmla="*/ 5190672 w 5190544"/>
              <a:gd name="connsiteY0" fmla="*/ 2597993 h 5195656"/>
              <a:gd name="connsiteX1" fmla="*/ 2595446 w 5190544"/>
              <a:gd name="connsiteY1" fmla="*/ 5195777 h 5195656"/>
              <a:gd name="connsiteX2" fmla="*/ 127 w 5190544"/>
              <a:gd name="connsiteY2" fmla="*/ 2597993 h 5195656"/>
              <a:gd name="connsiteX3" fmla="*/ 2595446 w 5190544"/>
              <a:gd name="connsiteY3" fmla="*/ 120 h 5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44" h="5195656">
                <a:moveTo>
                  <a:pt x="5190672" y="2597993"/>
                </a:moveTo>
                <a:lnTo>
                  <a:pt x="2595446" y="5195777"/>
                </a:lnTo>
                <a:lnTo>
                  <a:pt x="127" y="2597993"/>
                </a:lnTo>
                <a:lnTo>
                  <a:pt x="2595446" y="120"/>
                </a:lnTo>
                <a:close/>
              </a:path>
            </a:pathLst>
          </a:custGeom>
          <a:noFill/>
          <a:ln w="858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65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ylinder, design, art&#10;&#10;Description automatically generated">
            <a:extLst>
              <a:ext uri="{FF2B5EF4-FFF2-40B4-BE49-F238E27FC236}">
                <a16:creationId xmlns:a16="http://schemas.microsoft.com/office/drawing/2014/main" id="{6F5E6913-9259-EB64-4D4E-CD427032F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204852"/>
            <a:ext cx="6423104" cy="66531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722C28-5477-C3F2-D27F-5329F96CB4C1}"/>
              </a:ext>
            </a:extLst>
          </p:cNvPr>
          <p:cNvGrpSpPr/>
          <p:nvPr/>
        </p:nvGrpSpPr>
        <p:grpSpPr>
          <a:xfrm>
            <a:off x="5486400" y="0"/>
            <a:ext cx="6070600" cy="52782242"/>
            <a:chOff x="6562172" y="-3009836"/>
            <a:chExt cx="4046737" cy="35185287"/>
          </a:xfrm>
        </p:grpSpPr>
        <p:grpSp>
          <p:nvGrpSpPr>
            <p:cNvPr id="17" name="Group 16"/>
            <p:cNvGrpSpPr/>
            <p:nvPr/>
          </p:nvGrpSpPr>
          <p:grpSpPr>
            <a:xfrm>
              <a:off x="6562172" y="-3009836"/>
              <a:ext cx="4046737" cy="35185287"/>
              <a:chOff x="4037804" y="-21650262"/>
              <a:chExt cx="4046737" cy="3518528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167186" y="-21650262"/>
                <a:ext cx="3857626" cy="35185287"/>
                <a:chOff x="4167186" y="-21650262"/>
                <a:chExt cx="3857626" cy="35185287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64532" b="1"/>
                <a:stretch/>
              </p:blipFill>
              <p:spPr>
                <a:xfrm>
                  <a:off x="4167186" y="-14722016"/>
                  <a:ext cx="3857625" cy="2432383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7222"/>
                <a:stretch/>
              </p:blipFill>
              <p:spPr>
                <a:xfrm>
                  <a:off x="4167186" y="-12677775"/>
                  <a:ext cx="3857625" cy="567689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11459"/>
                <a:stretch/>
              </p:blipFill>
              <p:spPr>
                <a:xfrm>
                  <a:off x="4167186" y="-7800976"/>
                  <a:ext cx="3857625" cy="6072187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0834"/>
                <a:stretch/>
              </p:blipFill>
              <p:spPr>
                <a:xfrm>
                  <a:off x="4167187" y="-1876425"/>
                  <a:ext cx="3857625" cy="611505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4746"/>
                <a:stretch/>
              </p:blipFill>
              <p:spPr>
                <a:xfrm>
                  <a:off x="4167187" y="1485899"/>
                  <a:ext cx="3857625" cy="5846763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0834"/>
                <a:stretch/>
              </p:blipFill>
              <p:spPr>
                <a:xfrm>
                  <a:off x="4167187" y="5010150"/>
                  <a:ext cx="3857625" cy="61150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11389" b="59306"/>
                <a:stretch/>
              </p:blipFill>
              <p:spPr>
                <a:xfrm>
                  <a:off x="4167187" y="8537575"/>
                  <a:ext cx="3857625" cy="2009775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t="27130"/>
                <a:stretch/>
              </p:blipFill>
              <p:spPr>
                <a:xfrm>
                  <a:off x="4167187" y="8537575"/>
                  <a:ext cx="3857625" cy="499745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4445" t="79746" r="4814" b="17408"/>
                <a:stretch/>
              </p:blipFill>
              <p:spPr>
                <a:xfrm>
                  <a:off x="6267450" y="-2028825"/>
                  <a:ext cx="1571625" cy="19526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0543B5DA-8712-4932-3076-C82274520B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1006" b="34844"/>
                <a:stretch/>
              </p:blipFill>
              <p:spPr>
                <a:xfrm>
                  <a:off x="4167186" y="-21650262"/>
                  <a:ext cx="3857625" cy="3713558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 14"/>
              <p:cNvSpPr/>
              <p:nvPr/>
            </p:nvSpPr>
            <p:spPr>
              <a:xfrm>
                <a:off x="7898805" y="-21650262"/>
                <a:ext cx="185736" cy="351852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037804" y="-21650262"/>
                <a:ext cx="144000" cy="351852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 descr="A drawing of a hexagon&#10;&#10;Description automatically generated">
              <a:extLst>
                <a:ext uri="{FF2B5EF4-FFF2-40B4-BE49-F238E27FC236}">
                  <a16:creationId xmlns:a16="http://schemas.microsoft.com/office/drawing/2014/main" id="{24EED6B5-14F2-0E87-EEB2-02685398B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0743" y="717182"/>
              <a:ext cx="3301779" cy="3139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01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5000" de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1.66667E-6 -6.6925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4B2BC9-A124-8970-CDB1-0E2258437C7E}"/>
              </a:ext>
            </a:extLst>
          </p:cNvPr>
          <p:cNvSpPr txBox="1"/>
          <p:nvPr/>
        </p:nvSpPr>
        <p:spPr>
          <a:xfrm>
            <a:off x="1674988" y="929568"/>
            <a:ext cx="4917994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b="0" i="0" u="none" strike="noStrike" baseline="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Al-Bahar Towers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8E78D3-6558-9805-233D-FDA3EC9E928D}"/>
              </a:ext>
            </a:extLst>
          </p:cNvPr>
          <p:cNvSpPr/>
          <p:nvPr/>
        </p:nvSpPr>
        <p:spPr>
          <a:xfrm flipV="1">
            <a:off x="1365420" y="4282780"/>
            <a:ext cx="1689347" cy="1629310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1DE7C-D4E4-8242-D070-566450517866}"/>
              </a:ext>
            </a:extLst>
          </p:cNvPr>
          <p:cNvGrpSpPr/>
          <p:nvPr/>
        </p:nvGrpSpPr>
        <p:grpSpPr>
          <a:xfrm rot="1779174">
            <a:off x="3909428" y="4518818"/>
            <a:ext cx="1689348" cy="1951068"/>
            <a:chOff x="4187422" y="1190065"/>
            <a:chExt cx="3875270" cy="447564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CC15E8-A53C-E92C-D958-946824D80EA0}"/>
                </a:ext>
              </a:extLst>
            </p:cNvPr>
            <p:cNvSpPr/>
            <p:nvPr/>
          </p:nvSpPr>
          <p:spPr>
            <a:xfrm flipV="1">
              <a:off x="5479178" y="2532748"/>
              <a:ext cx="2583514" cy="895136"/>
            </a:xfrm>
            <a:custGeom>
              <a:avLst/>
              <a:gdLst>
                <a:gd name="connsiteX0" fmla="*/ 92 w 1514702"/>
                <a:gd name="connsiteY0" fmla="*/ 112 h 524814"/>
                <a:gd name="connsiteX1" fmla="*/ 1514795 w 1514702"/>
                <a:gd name="connsiteY1" fmla="*/ 112 h 524814"/>
                <a:gd name="connsiteX2" fmla="*/ 303032 w 1514702"/>
                <a:gd name="connsiteY2" fmla="*/ 524927 h 52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4702" h="524814">
                  <a:moveTo>
                    <a:pt x="92" y="112"/>
                  </a:moveTo>
                  <a:lnTo>
                    <a:pt x="1514795" y="112"/>
                  </a:lnTo>
                  <a:lnTo>
                    <a:pt x="303032" y="524927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A4403F-C355-B165-0317-02865E06C86D}"/>
                </a:ext>
              </a:extLst>
            </p:cNvPr>
            <p:cNvSpPr/>
            <p:nvPr/>
          </p:nvSpPr>
          <p:spPr>
            <a:xfrm flipV="1">
              <a:off x="4187422" y="1190065"/>
              <a:ext cx="1291756" cy="2237821"/>
            </a:xfrm>
            <a:custGeom>
              <a:avLst/>
              <a:gdLst>
                <a:gd name="connsiteX0" fmla="*/ 757443 w 757350"/>
                <a:gd name="connsiteY0" fmla="*/ 24 h 1312024"/>
                <a:gd name="connsiteX1" fmla="*/ 92 w 757350"/>
                <a:gd name="connsiteY1" fmla="*/ 1312048 h 1312024"/>
                <a:gd name="connsiteX2" fmla="*/ 151564 w 757350"/>
                <a:gd name="connsiteY2" fmla="*/ 24 h 131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7350" h="1312024">
                  <a:moveTo>
                    <a:pt x="757443" y="24"/>
                  </a:moveTo>
                  <a:lnTo>
                    <a:pt x="92" y="1312048"/>
                  </a:lnTo>
                  <a:lnTo>
                    <a:pt x="151564" y="24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6BDAB1A-74AD-206D-B7DE-EB6CB45CDE8A}"/>
                </a:ext>
              </a:extLst>
            </p:cNvPr>
            <p:cNvSpPr/>
            <p:nvPr/>
          </p:nvSpPr>
          <p:spPr>
            <a:xfrm flipV="1">
              <a:off x="4187422" y="3427886"/>
              <a:ext cx="1808456" cy="2237821"/>
            </a:xfrm>
            <a:custGeom>
              <a:avLst/>
              <a:gdLst>
                <a:gd name="connsiteX0" fmla="*/ 757443 w 1060289"/>
                <a:gd name="connsiteY0" fmla="*/ 1312342 h 1312024"/>
                <a:gd name="connsiteX1" fmla="*/ 92 w 1060289"/>
                <a:gd name="connsiteY1" fmla="*/ 318 h 1312024"/>
                <a:gd name="connsiteX2" fmla="*/ 1060382 w 1060289"/>
                <a:gd name="connsiteY2" fmla="*/ 787527 h 131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0289" h="1312024">
                  <a:moveTo>
                    <a:pt x="757443" y="1312342"/>
                  </a:moveTo>
                  <a:lnTo>
                    <a:pt x="92" y="318"/>
                  </a:lnTo>
                  <a:lnTo>
                    <a:pt x="1060382" y="787527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AC8AED-70D8-1E11-435F-9E17108303AC}"/>
                </a:ext>
              </a:extLst>
            </p:cNvPr>
            <p:cNvSpPr/>
            <p:nvPr/>
          </p:nvSpPr>
          <p:spPr>
            <a:xfrm flipV="1">
              <a:off x="4187422" y="1190065"/>
              <a:ext cx="1808456" cy="2237821"/>
            </a:xfrm>
            <a:custGeom>
              <a:avLst/>
              <a:gdLst>
                <a:gd name="connsiteX0" fmla="*/ 757443 w 1060289"/>
                <a:gd name="connsiteY0" fmla="*/ 24 h 1312024"/>
                <a:gd name="connsiteX1" fmla="*/ 1060382 w 1060289"/>
                <a:gd name="connsiteY1" fmla="*/ 524839 h 1312024"/>
                <a:gd name="connsiteX2" fmla="*/ 92 w 1060289"/>
                <a:gd name="connsiteY2" fmla="*/ 1312048 h 131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0289" h="1312024">
                  <a:moveTo>
                    <a:pt x="757443" y="24"/>
                  </a:moveTo>
                  <a:lnTo>
                    <a:pt x="1060382" y="524839"/>
                  </a:lnTo>
                  <a:lnTo>
                    <a:pt x="92" y="1312048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9A7696-CD4D-6082-0EB0-AD5A6657C904}"/>
                </a:ext>
              </a:extLst>
            </p:cNvPr>
            <p:cNvSpPr/>
            <p:nvPr/>
          </p:nvSpPr>
          <p:spPr>
            <a:xfrm flipV="1">
              <a:off x="4187422" y="3427886"/>
              <a:ext cx="1291756" cy="2237821"/>
            </a:xfrm>
            <a:custGeom>
              <a:avLst/>
              <a:gdLst>
                <a:gd name="connsiteX0" fmla="*/ 757443 w 757350"/>
                <a:gd name="connsiteY0" fmla="*/ 1312342 h 1312024"/>
                <a:gd name="connsiteX1" fmla="*/ 151564 w 757350"/>
                <a:gd name="connsiteY1" fmla="*/ 1312342 h 1312024"/>
                <a:gd name="connsiteX2" fmla="*/ 92 w 757350"/>
                <a:gd name="connsiteY2" fmla="*/ 318 h 131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7350" h="1312024">
                  <a:moveTo>
                    <a:pt x="757443" y="1312342"/>
                  </a:moveTo>
                  <a:lnTo>
                    <a:pt x="151564" y="1312342"/>
                  </a:lnTo>
                  <a:lnTo>
                    <a:pt x="92" y="318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2361B1E-BC43-E698-CE75-B21ABAA222E8}"/>
                </a:ext>
              </a:extLst>
            </p:cNvPr>
            <p:cNvSpPr/>
            <p:nvPr/>
          </p:nvSpPr>
          <p:spPr>
            <a:xfrm flipV="1">
              <a:off x="5479178" y="3427886"/>
              <a:ext cx="2583514" cy="895136"/>
            </a:xfrm>
            <a:custGeom>
              <a:avLst/>
              <a:gdLst>
                <a:gd name="connsiteX0" fmla="*/ 92 w 1514702"/>
                <a:gd name="connsiteY0" fmla="*/ 525045 h 524814"/>
                <a:gd name="connsiteX1" fmla="*/ 303032 w 1514702"/>
                <a:gd name="connsiteY1" fmla="*/ 230 h 524814"/>
                <a:gd name="connsiteX2" fmla="*/ 1514795 w 1514702"/>
                <a:gd name="connsiteY2" fmla="*/ 525045 h 52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4702" h="524814">
                  <a:moveTo>
                    <a:pt x="92" y="525045"/>
                  </a:moveTo>
                  <a:lnTo>
                    <a:pt x="303032" y="230"/>
                  </a:lnTo>
                  <a:lnTo>
                    <a:pt x="1514795" y="525045"/>
                  </a:lnTo>
                  <a:close/>
                </a:path>
              </a:pathLst>
            </a:custGeom>
            <a:noFill/>
            <a:ln w="1419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2ABEFB-D776-F5E2-366C-A65E27885D6A}"/>
              </a:ext>
            </a:extLst>
          </p:cNvPr>
          <p:cNvSpPr txBox="1"/>
          <p:nvPr/>
        </p:nvSpPr>
        <p:spPr>
          <a:xfrm>
            <a:off x="588933" y="2598003"/>
            <a:ext cx="2172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Dhabi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B78225-E681-6E43-7F0E-ADAA1295A780}"/>
              </a:ext>
            </a:extLst>
          </p:cNvPr>
          <p:cNvCxnSpPr/>
          <p:nvPr/>
        </p:nvCxnSpPr>
        <p:spPr>
          <a:xfrm>
            <a:off x="2911375" y="2512072"/>
            <a:ext cx="0" cy="95250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7146BF-19C5-6532-B29B-9AF0CB116261}"/>
              </a:ext>
            </a:extLst>
          </p:cNvPr>
          <p:cNvSpPr txBox="1"/>
          <p:nvPr/>
        </p:nvSpPr>
        <p:spPr>
          <a:xfrm>
            <a:off x="490690" y="3043260"/>
            <a:ext cx="2270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2400" b="0" i="0" u="none" strike="noStrik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Aedas</a:t>
            </a:r>
            <a:r>
              <a:rPr lang="en-US" dirty="0"/>
              <a:t> studio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A2B2B-C866-23FD-1BE2-A01BA7B71A04}"/>
              </a:ext>
            </a:extLst>
          </p:cNvPr>
          <p:cNvSpPr txBox="1"/>
          <p:nvPr/>
        </p:nvSpPr>
        <p:spPr>
          <a:xfrm rot="16200000">
            <a:off x="5752004" y="832214"/>
            <a:ext cx="6877410" cy="519356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pt-PT" dirty="0">
                <a:blipFill>
                  <a:blip r:embed="rId3"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-------</a:t>
            </a:r>
            <a:endParaRPr lang="en-US" dirty="0">
              <a:blipFill>
                <a:blip r:embed="rId3"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AB1F2-96D3-D8B4-CC35-58728D92550F}"/>
              </a:ext>
            </a:extLst>
          </p:cNvPr>
          <p:cNvSpPr txBox="1"/>
          <p:nvPr/>
        </p:nvSpPr>
        <p:spPr>
          <a:xfrm rot="5400000">
            <a:off x="5945532" y="831744"/>
            <a:ext cx="6877411" cy="5194511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r>
              <a:rPr lang="en-US" sz="600" dirty="0">
                <a:solidFill>
                  <a:schemeClr val="tx1">
                    <a:lumMod val="85000"/>
                  </a:schemeClr>
                </a:solidFill>
              </a:rPr>
              <a:t>                                 </a:t>
            </a:r>
            <a:r>
              <a:rPr lang="en-US" sz="600" dirty="0"/>
              <a:t>https://cdn.myportfolio.com/9c1723a8aef5f3fb9a63c76c690654b2/86da2f87-4ec3-4fad-a169-3b536e370b66_rw_1920.jpg?h=2d1ffdbf2af386aea53b4257a3080a17                                    ,</a:t>
            </a: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600" dirty="0">
                <a:solidFill>
                  <a:schemeClr val="tx1">
                    <a:lumMod val="85000"/>
                  </a:schemeClr>
                </a:solidFill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8459091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 with medium confidence">
            <a:extLst>
              <a:ext uri="{FF2B5EF4-FFF2-40B4-BE49-F238E27FC236}">
                <a16:creationId xmlns:a16="http://schemas.microsoft.com/office/drawing/2014/main" id="{B538B691-CEF7-4ECC-6CA3-872177130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" r="52014"/>
          <a:stretch/>
        </p:blipFill>
        <p:spPr>
          <a:xfrm>
            <a:off x="6311960" y="3341716"/>
            <a:ext cx="4347556" cy="2546688"/>
          </a:xfrm>
          <a:prstGeom prst="rect">
            <a:avLst/>
          </a:prstGeom>
        </p:spPr>
      </p:pic>
      <p:pic>
        <p:nvPicPr>
          <p:cNvPr id="7" name="Picture 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D56FDB8-1311-A662-9502-0703A0E98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0" b="14570"/>
          <a:stretch/>
        </p:blipFill>
        <p:spPr>
          <a:xfrm>
            <a:off x="910003" y="1854648"/>
            <a:ext cx="3472190" cy="4033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E72E0-E496-EA8D-4DAD-1B6E1B3E5C74}"/>
              </a:ext>
            </a:extLst>
          </p:cNvPr>
          <p:cNvSpPr txBox="1"/>
          <p:nvPr/>
        </p:nvSpPr>
        <p:spPr>
          <a:xfrm>
            <a:off x="3243244" y="30778"/>
            <a:ext cx="1216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29B5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9B59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AF6A7F-A26C-B162-4F11-3CA24A56DBA0}"/>
              </a:ext>
            </a:extLst>
          </p:cNvPr>
          <p:cNvSpPr txBox="1"/>
          <p:nvPr/>
        </p:nvSpPr>
        <p:spPr>
          <a:xfrm>
            <a:off x="9462" y="0"/>
            <a:ext cx="3009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Al-Bahar Towers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19D79-96EE-02F0-6F34-6E087C3DBDC6}"/>
              </a:ext>
            </a:extLst>
          </p:cNvPr>
          <p:cNvSpPr txBox="1"/>
          <p:nvPr/>
        </p:nvSpPr>
        <p:spPr>
          <a:xfrm>
            <a:off x="1494190" y="461781"/>
            <a:ext cx="1957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Aedas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9E708-3672-761E-3FDE-52A01E356716}"/>
              </a:ext>
            </a:extLst>
          </p:cNvPr>
          <p:cNvSpPr txBox="1"/>
          <p:nvPr/>
        </p:nvSpPr>
        <p:spPr>
          <a:xfrm>
            <a:off x="53829" y="461781"/>
            <a:ext cx="1440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Dhabi </a:t>
            </a:r>
          </a:p>
        </p:txBody>
      </p:sp>
      <p:pic>
        <p:nvPicPr>
          <p:cNvPr id="6" name="Picture 5" descr="A close-up of a graph&#10;&#10;Description automatically generated with medium confidence">
            <a:extLst>
              <a:ext uri="{FF2B5EF4-FFF2-40B4-BE49-F238E27FC236}">
                <a16:creationId xmlns:a16="http://schemas.microsoft.com/office/drawing/2014/main" id="{09B3F63F-27D1-2F99-FB6B-A4C571AD5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70" r="2433" b="18064"/>
          <a:stretch/>
        </p:blipFill>
        <p:spPr>
          <a:xfrm>
            <a:off x="6465097" y="1134527"/>
            <a:ext cx="4347556" cy="20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22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3340F2-1E18-C04E-D1B1-2B23B3B07455}"/>
              </a:ext>
            </a:extLst>
          </p:cNvPr>
          <p:cNvSpPr/>
          <p:nvPr/>
        </p:nvSpPr>
        <p:spPr>
          <a:xfrm flipV="1">
            <a:off x="7152837" y="1501208"/>
            <a:ext cx="3759077" cy="3760929"/>
          </a:xfrm>
          <a:custGeom>
            <a:avLst/>
            <a:gdLst>
              <a:gd name="connsiteX0" fmla="*/ 1746982 w 1943022"/>
              <a:gd name="connsiteY0" fmla="*/ 973283 h 1943979"/>
              <a:gd name="connsiteX1" fmla="*/ 1793929 w 1943022"/>
              <a:gd name="connsiteY1" fmla="*/ 1025029 h 1943979"/>
              <a:gd name="connsiteX2" fmla="*/ 1836487 w 1943022"/>
              <a:gd name="connsiteY2" fmla="*/ 1082560 h 1943979"/>
              <a:gd name="connsiteX3" fmla="*/ 1873389 w 1943022"/>
              <a:gd name="connsiteY3" fmla="*/ 1145333 h 1943979"/>
              <a:gd name="connsiteX4" fmla="*/ 1903463 w 1943022"/>
              <a:gd name="connsiteY4" fmla="*/ 1212581 h 1943979"/>
              <a:gd name="connsiteX5" fmla="*/ 1925689 w 1943022"/>
              <a:gd name="connsiteY5" fmla="*/ 1283332 h 1943979"/>
              <a:gd name="connsiteX6" fmla="*/ 1939208 w 1943022"/>
              <a:gd name="connsiteY6" fmla="*/ 1356449 h 1943979"/>
              <a:gd name="connsiteX7" fmla="*/ 1943402 w 1943022"/>
              <a:gd name="connsiteY7" fmla="*/ 1430652 h 1943979"/>
              <a:gd name="connsiteX8" fmla="*/ 1937843 w 1943022"/>
              <a:gd name="connsiteY8" fmla="*/ 1504571 h 1943979"/>
              <a:gd name="connsiteX9" fmla="*/ 1922389 w 1943022"/>
              <a:gd name="connsiteY9" fmla="*/ 1576771 h 1943979"/>
              <a:gd name="connsiteX10" fmla="*/ 1897138 w 1943022"/>
              <a:gd name="connsiteY10" fmla="*/ 1645826 h 1943979"/>
              <a:gd name="connsiteX11" fmla="*/ 1862430 w 1943022"/>
              <a:gd name="connsiteY11" fmla="*/ 1710345 h 1943979"/>
              <a:gd name="connsiteX12" fmla="*/ 1818854 w 1943022"/>
              <a:gd name="connsiteY12" fmla="*/ 1769015 h 1943979"/>
              <a:gd name="connsiteX13" fmla="*/ 1767251 w 1943022"/>
              <a:gd name="connsiteY13" fmla="*/ 1820644 h 1943979"/>
              <a:gd name="connsiteX14" fmla="*/ 1708609 w 1943022"/>
              <a:gd name="connsiteY14" fmla="*/ 1864241 h 1943979"/>
              <a:gd name="connsiteX15" fmla="*/ 1644122 w 1943022"/>
              <a:gd name="connsiteY15" fmla="*/ 1898966 h 1943979"/>
              <a:gd name="connsiteX16" fmla="*/ 1575102 w 1943022"/>
              <a:gd name="connsiteY16" fmla="*/ 1924230 h 1943979"/>
              <a:gd name="connsiteX17" fmla="*/ 1502937 w 1943022"/>
              <a:gd name="connsiteY17" fmla="*/ 1939691 h 1943979"/>
              <a:gd name="connsiteX18" fmla="*/ 1429055 w 1943022"/>
              <a:gd name="connsiteY18" fmla="*/ 1945253 h 1943979"/>
              <a:gd name="connsiteX19" fmla="*/ 1354888 w 1943022"/>
              <a:gd name="connsiteY19" fmla="*/ 1941056 h 1943979"/>
              <a:gd name="connsiteX20" fmla="*/ 1281807 w 1943022"/>
              <a:gd name="connsiteY20" fmla="*/ 1927531 h 1943979"/>
              <a:gd name="connsiteX21" fmla="*/ 1211091 w 1943022"/>
              <a:gd name="connsiteY21" fmla="*/ 1905294 h 1943979"/>
              <a:gd name="connsiteX22" fmla="*/ 1143876 w 1943022"/>
              <a:gd name="connsiteY22" fmla="*/ 1875205 h 1943979"/>
              <a:gd name="connsiteX23" fmla="*/ 1081134 w 1943022"/>
              <a:gd name="connsiteY23" fmla="*/ 1838285 h 1943979"/>
              <a:gd name="connsiteX24" fmla="*/ 1023631 w 1943022"/>
              <a:gd name="connsiteY24" fmla="*/ 1795706 h 1943979"/>
              <a:gd name="connsiteX25" fmla="*/ 971911 w 1943022"/>
              <a:gd name="connsiteY25" fmla="*/ 1748736 h 1943979"/>
              <a:gd name="connsiteX26" fmla="*/ 926291 w 1943022"/>
              <a:gd name="connsiteY26" fmla="*/ 1698705 h 1943979"/>
              <a:gd name="connsiteX27" fmla="*/ 886847 w 1943022"/>
              <a:gd name="connsiteY27" fmla="*/ 1646958 h 1943979"/>
              <a:gd name="connsiteX28" fmla="*/ 853410 w 1943022"/>
              <a:gd name="connsiteY28" fmla="*/ 1594801 h 1943979"/>
              <a:gd name="connsiteX29" fmla="*/ 825587 w 1943022"/>
              <a:gd name="connsiteY29" fmla="*/ 1543452 h 1943979"/>
              <a:gd name="connsiteX30" fmla="*/ 802790 w 1943022"/>
              <a:gd name="connsiteY30" fmla="*/ 1494039 h 1943979"/>
              <a:gd name="connsiteX31" fmla="*/ 784243 w 1943022"/>
              <a:gd name="connsiteY31" fmla="*/ 1447503 h 1943979"/>
              <a:gd name="connsiteX32" fmla="*/ 769036 w 1943022"/>
              <a:gd name="connsiteY32" fmla="*/ 1404620 h 1943979"/>
              <a:gd name="connsiteX33" fmla="*/ 756154 w 1943022"/>
              <a:gd name="connsiteY33" fmla="*/ 1365942 h 1943979"/>
              <a:gd name="connsiteX34" fmla="*/ 744497 w 1943022"/>
              <a:gd name="connsiteY34" fmla="*/ 1331807 h 1943979"/>
              <a:gd name="connsiteX35" fmla="*/ 732972 w 1943022"/>
              <a:gd name="connsiteY35" fmla="*/ 1302315 h 1943979"/>
              <a:gd name="connsiteX36" fmla="*/ 720508 w 1943022"/>
              <a:gd name="connsiteY36" fmla="*/ 1277322 h 1943979"/>
              <a:gd name="connsiteX37" fmla="*/ 706100 w 1943022"/>
              <a:gd name="connsiteY37" fmla="*/ 1256477 h 1943979"/>
              <a:gd name="connsiteX38" fmla="*/ 688856 w 1943022"/>
              <a:gd name="connsiteY38" fmla="*/ 1239225 h 1943979"/>
              <a:gd name="connsiteX39" fmla="*/ 668021 w 1943022"/>
              <a:gd name="connsiteY39" fmla="*/ 1224810 h 1943979"/>
              <a:gd name="connsiteX40" fmla="*/ 643041 w 1943022"/>
              <a:gd name="connsiteY40" fmla="*/ 1212339 h 1943979"/>
              <a:gd name="connsiteX41" fmla="*/ 613563 w 1943022"/>
              <a:gd name="connsiteY41" fmla="*/ 1200809 h 1943979"/>
              <a:gd name="connsiteX42" fmla="*/ 579445 w 1943022"/>
              <a:gd name="connsiteY42" fmla="*/ 1189147 h 1943979"/>
              <a:gd name="connsiteX43" fmla="*/ 540786 w 1943022"/>
              <a:gd name="connsiteY43" fmla="*/ 1176258 h 1943979"/>
              <a:gd name="connsiteX44" fmla="*/ 497924 w 1943022"/>
              <a:gd name="connsiteY44" fmla="*/ 1161043 h 1943979"/>
              <a:gd name="connsiteX45" fmla="*/ 451412 w 1943022"/>
              <a:gd name="connsiteY45" fmla="*/ 1142488 h 1943979"/>
              <a:gd name="connsiteX46" fmla="*/ 402023 w 1943022"/>
              <a:gd name="connsiteY46" fmla="*/ 1119679 h 1943979"/>
              <a:gd name="connsiteX47" fmla="*/ 350698 w 1943022"/>
              <a:gd name="connsiteY47" fmla="*/ 1091842 h 1943979"/>
              <a:gd name="connsiteX48" fmla="*/ 298567 w 1943022"/>
              <a:gd name="connsiteY48" fmla="*/ 1058389 h 1943979"/>
              <a:gd name="connsiteX49" fmla="*/ 246846 w 1943022"/>
              <a:gd name="connsiteY49" fmla="*/ 1018926 h 1943979"/>
              <a:gd name="connsiteX50" fmla="*/ 196840 w 1943022"/>
              <a:gd name="connsiteY50" fmla="*/ 973283 h 1943979"/>
              <a:gd name="connsiteX51" fmla="*/ 149893 w 1943022"/>
              <a:gd name="connsiteY51" fmla="*/ 921538 h 1943979"/>
              <a:gd name="connsiteX52" fmla="*/ 107334 w 1943022"/>
              <a:gd name="connsiteY52" fmla="*/ 864007 h 1943979"/>
              <a:gd name="connsiteX53" fmla="*/ 70433 w 1943022"/>
              <a:gd name="connsiteY53" fmla="*/ 801233 h 1943979"/>
              <a:gd name="connsiteX54" fmla="*/ 40359 w 1943022"/>
              <a:gd name="connsiteY54" fmla="*/ 733986 h 1943979"/>
              <a:gd name="connsiteX55" fmla="*/ 18132 w 1943022"/>
              <a:gd name="connsiteY55" fmla="*/ 663234 h 1943979"/>
              <a:gd name="connsiteX56" fmla="*/ 4614 w 1943022"/>
              <a:gd name="connsiteY56" fmla="*/ 590117 h 1943979"/>
              <a:gd name="connsiteX57" fmla="*/ 420 w 1943022"/>
              <a:gd name="connsiteY57" fmla="*/ 515914 h 1943979"/>
              <a:gd name="connsiteX58" fmla="*/ 5978 w 1943022"/>
              <a:gd name="connsiteY58" fmla="*/ 441996 h 1943979"/>
              <a:gd name="connsiteX59" fmla="*/ 21432 w 1943022"/>
              <a:gd name="connsiteY59" fmla="*/ 369795 h 1943979"/>
              <a:gd name="connsiteX60" fmla="*/ 46683 w 1943022"/>
              <a:gd name="connsiteY60" fmla="*/ 300741 h 1943979"/>
              <a:gd name="connsiteX61" fmla="*/ 81392 w 1943022"/>
              <a:gd name="connsiteY61" fmla="*/ 236222 h 1943979"/>
              <a:gd name="connsiteX62" fmla="*/ 124967 w 1943022"/>
              <a:gd name="connsiteY62" fmla="*/ 177551 h 1943979"/>
              <a:gd name="connsiteX63" fmla="*/ 176571 w 1943022"/>
              <a:gd name="connsiteY63" fmla="*/ 125923 h 1943979"/>
              <a:gd name="connsiteX64" fmla="*/ 235212 w 1943022"/>
              <a:gd name="connsiteY64" fmla="*/ 82326 h 1943979"/>
              <a:gd name="connsiteX65" fmla="*/ 299699 w 1943022"/>
              <a:gd name="connsiteY65" fmla="*/ 47600 h 1943979"/>
              <a:gd name="connsiteX66" fmla="*/ 368720 w 1943022"/>
              <a:gd name="connsiteY66" fmla="*/ 22337 h 1943979"/>
              <a:gd name="connsiteX67" fmla="*/ 440885 w 1943022"/>
              <a:gd name="connsiteY67" fmla="*/ 6875 h 1943979"/>
              <a:gd name="connsiteX68" fmla="*/ 514767 w 1943022"/>
              <a:gd name="connsiteY68" fmla="*/ 1314 h 1943979"/>
              <a:gd name="connsiteX69" fmla="*/ 588933 w 1943022"/>
              <a:gd name="connsiteY69" fmla="*/ 5510 h 1943979"/>
              <a:gd name="connsiteX70" fmla="*/ 662014 w 1943022"/>
              <a:gd name="connsiteY70" fmla="*/ 19035 h 1943979"/>
              <a:gd name="connsiteX71" fmla="*/ 732731 w 1943022"/>
              <a:gd name="connsiteY71" fmla="*/ 41273 h 1943979"/>
              <a:gd name="connsiteX72" fmla="*/ 799945 w 1943022"/>
              <a:gd name="connsiteY72" fmla="*/ 71361 h 1943979"/>
              <a:gd name="connsiteX73" fmla="*/ 862688 w 1943022"/>
              <a:gd name="connsiteY73" fmla="*/ 108281 h 1943979"/>
              <a:gd name="connsiteX74" fmla="*/ 920191 w 1943022"/>
              <a:gd name="connsiteY74" fmla="*/ 150860 h 1943979"/>
              <a:gd name="connsiteX75" fmla="*/ 971911 w 1943022"/>
              <a:gd name="connsiteY75" fmla="*/ 197830 h 1943979"/>
              <a:gd name="connsiteX76" fmla="*/ 1017531 w 1943022"/>
              <a:gd name="connsiteY76" fmla="*/ 247862 h 1943979"/>
              <a:gd name="connsiteX77" fmla="*/ 1056975 w 1943022"/>
              <a:gd name="connsiteY77" fmla="*/ 299608 h 1943979"/>
              <a:gd name="connsiteX78" fmla="*/ 1090412 w 1943022"/>
              <a:gd name="connsiteY78" fmla="*/ 351765 h 1943979"/>
              <a:gd name="connsiteX79" fmla="*/ 1118235 w 1943022"/>
              <a:gd name="connsiteY79" fmla="*/ 403115 h 1943979"/>
              <a:gd name="connsiteX80" fmla="*/ 1141032 w 1943022"/>
              <a:gd name="connsiteY80" fmla="*/ 452528 h 1943979"/>
              <a:gd name="connsiteX81" fmla="*/ 1159579 w 1943022"/>
              <a:gd name="connsiteY81" fmla="*/ 499063 h 1943979"/>
              <a:gd name="connsiteX82" fmla="*/ 1174785 w 1943022"/>
              <a:gd name="connsiteY82" fmla="*/ 541946 h 1943979"/>
              <a:gd name="connsiteX83" fmla="*/ 1187668 w 1943022"/>
              <a:gd name="connsiteY83" fmla="*/ 580625 h 1943979"/>
              <a:gd name="connsiteX84" fmla="*/ 1199324 w 1943022"/>
              <a:gd name="connsiteY84" fmla="*/ 614759 h 1943979"/>
              <a:gd name="connsiteX85" fmla="*/ 1210849 w 1943022"/>
              <a:gd name="connsiteY85" fmla="*/ 644252 h 1943979"/>
              <a:gd name="connsiteX86" fmla="*/ 1223313 w 1943022"/>
              <a:gd name="connsiteY86" fmla="*/ 669244 h 1943979"/>
              <a:gd name="connsiteX87" fmla="*/ 1237722 w 1943022"/>
              <a:gd name="connsiteY87" fmla="*/ 690089 h 1943979"/>
              <a:gd name="connsiteX88" fmla="*/ 1254965 w 1943022"/>
              <a:gd name="connsiteY88" fmla="*/ 707341 h 1943979"/>
              <a:gd name="connsiteX89" fmla="*/ 1275800 w 1943022"/>
              <a:gd name="connsiteY89" fmla="*/ 721757 h 1943979"/>
              <a:gd name="connsiteX90" fmla="*/ 1300780 w 1943022"/>
              <a:gd name="connsiteY90" fmla="*/ 734227 h 1943979"/>
              <a:gd name="connsiteX91" fmla="*/ 1330258 w 1943022"/>
              <a:gd name="connsiteY91" fmla="*/ 745758 h 1943979"/>
              <a:gd name="connsiteX92" fmla="*/ 1364376 w 1943022"/>
              <a:gd name="connsiteY92" fmla="*/ 757420 h 1943979"/>
              <a:gd name="connsiteX93" fmla="*/ 1403036 w 1943022"/>
              <a:gd name="connsiteY93" fmla="*/ 770309 h 1943979"/>
              <a:gd name="connsiteX94" fmla="*/ 1445898 w 1943022"/>
              <a:gd name="connsiteY94" fmla="*/ 785523 h 1943979"/>
              <a:gd name="connsiteX95" fmla="*/ 1492410 w 1943022"/>
              <a:gd name="connsiteY95" fmla="*/ 804079 h 1943979"/>
              <a:gd name="connsiteX96" fmla="*/ 1541799 w 1943022"/>
              <a:gd name="connsiteY96" fmla="*/ 826887 h 1943979"/>
              <a:gd name="connsiteX97" fmla="*/ 1593123 w 1943022"/>
              <a:gd name="connsiteY97" fmla="*/ 854724 h 1943979"/>
              <a:gd name="connsiteX98" fmla="*/ 1645254 w 1943022"/>
              <a:gd name="connsiteY98" fmla="*/ 888177 h 1943979"/>
              <a:gd name="connsiteX99" fmla="*/ 1696975 w 1943022"/>
              <a:gd name="connsiteY99" fmla="*/ 927641 h 1943979"/>
              <a:gd name="connsiteX100" fmla="*/ 1746982 w 1943022"/>
              <a:gd name="connsiteY100" fmla="*/ 973283 h 194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943022" h="1943979">
                <a:moveTo>
                  <a:pt x="1746982" y="973283"/>
                </a:moveTo>
                <a:cubicBezTo>
                  <a:pt x="1763456" y="989765"/>
                  <a:pt x="1779131" y="1007027"/>
                  <a:pt x="1793929" y="1025029"/>
                </a:cubicBezTo>
                <a:cubicBezTo>
                  <a:pt x="1809085" y="1043469"/>
                  <a:pt x="1823300" y="1062662"/>
                  <a:pt x="1836487" y="1082560"/>
                </a:cubicBezTo>
                <a:cubicBezTo>
                  <a:pt x="1849904" y="1102806"/>
                  <a:pt x="1862239" y="1123753"/>
                  <a:pt x="1873389" y="1145333"/>
                </a:cubicBezTo>
                <a:cubicBezTo>
                  <a:pt x="1884670" y="1167164"/>
                  <a:pt x="1894727" y="1189610"/>
                  <a:pt x="1903463" y="1212581"/>
                </a:cubicBezTo>
                <a:cubicBezTo>
                  <a:pt x="1912259" y="1235706"/>
                  <a:pt x="1919701" y="1259325"/>
                  <a:pt x="1925689" y="1283332"/>
                </a:cubicBezTo>
                <a:cubicBezTo>
                  <a:pt x="1931697" y="1307403"/>
                  <a:pt x="1936227" y="1331821"/>
                  <a:pt x="1939208" y="1356449"/>
                </a:cubicBezTo>
                <a:cubicBezTo>
                  <a:pt x="1942188" y="1381070"/>
                  <a:pt x="1943612" y="1405854"/>
                  <a:pt x="1943402" y="1430652"/>
                </a:cubicBezTo>
                <a:cubicBezTo>
                  <a:pt x="1943191" y="1455387"/>
                  <a:pt x="1941351" y="1480084"/>
                  <a:pt x="1937843" y="1504571"/>
                </a:cubicBezTo>
                <a:cubicBezTo>
                  <a:pt x="1934349" y="1528961"/>
                  <a:pt x="1929203" y="1553092"/>
                  <a:pt x="1922389" y="1576771"/>
                </a:cubicBezTo>
                <a:cubicBezTo>
                  <a:pt x="1915603" y="1600355"/>
                  <a:pt x="1907179" y="1623438"/>
                  <a:pt x="1897138" y="1645826"/>
                </a:cubicBezTo>
                <a:cubicBezTo>
                  <a:pt x="1887128" y="1668137"/>
                  <a:pt x="1875541" y="1689705"/>
                  <a:pt x="1862430" y="1710345"/>
                </a:cubicBezTo>
                <a:cubicBezTo>
                  <a:pt x="1849349" y="1730935"/>
                  <a:pt x="1834789" y="1750547"/>
                  <a:pt x="1818854" y="1769015"/>
                </a:cubicBezTo>
                <a:cubicBezTo>
                  <a:pt x="1802936" y="1787464"/>
                  <a:pt x="1785691" y="1804717"/>
                  <a:pt x="1767251" y="1820644"/>
                </a:cubicBezTo>
                <a:cubicBezTo>
                  <a:pt x="1748792" y="1836587"/>
                  <a:pt x="1729190" y="1851154"/>
                  <a:pt x="1708609" y="1864241"/>
                </a:cubicBezTo>
                <a:cubicBezTo>
                  <a:pt x="1687980" y="1877358"/>
                  <a:pt x="1666423" y="1888951"/>
                  <a:pt x="1644122" y="1898966"/>
                </a:cubicBezTo>
                <a:cubicBezTo>
                  <a:pt x="1621745" y="1909011"/>
                  <a:pt x="1598674" y="1917440"/>
                  <a:pt x="1575102" y="1924230"/>
                </a:cubicBezTo>
                <a:cubicBezTo>
                  <a:pt x="1551434" y="1931047"/>
                  <a:pt x="1527315" y="1936195"/>
                  <a:pt x="1502937" y="1939691"/>
                </a:cubicBezTo>
                <a:cubicBezTo>
                  <a:pt x="1478463" y="1943201"/>
                  <a:pt x="1453778" y="1945042"/>
                  <a:pt x="1429055" y="1945253"/>
                </a:cubicBezTo>
                <a:cubicBezTo>
                  <a:pt x="1404269" y="1945463"/>
                  <a:pt x="1379497" y="1944038"/>
                  <a:pt x="1354888" y="1941056"/>
                </a:cubicBezTo>
                <a:cubicBezTo>
                  <a:pt x="1330272" y="1938074"/>
                  <a:pt x="1305866" y="1933541"/>
                  <a:pt x="1281807" y="1927531"/>
                </a:cubicBezTo>
                <a:cubicBezTo>
                  <a:pt x="1257812" y="1921540"/>
                  <a:pt x="1234205" y="1914094"/>
                  <a:pt x="1211091" y="1905294"/>
                </a:cubicBezTo>
                <a:cubicBezTo>
                  <a:pt x="1188132" y="1896554"/>
                  <a:pt x="1165696" y="1886492"/>
                  <a:pt x="1143876" y="1875205"/>
                </a:cubicBezTo>
                <a:cubicBezTo>
                  <a:pt x="1122307" y="1864049"/>
                  <a:pt x="1101370" y="1851709"/>
                  <a:pt x="1081134" y="1838285"/>
                </a:cubicBezTo>
                <a:cubicBezTo>
                  <a:pt x="1061246" y="1825092"/>
                  <a:pt x="1042062" y="1810869"/>
                  <a:pt x="1023631" y="1795706"/>
                </a:cubicBezTo>
                <a:cubicBezTo>
                  <a:pt x="1005638" y="1780901"/>
                  <a:pt x="988384" y="1765218"/>
                  <a:pt x="971911" y="1748736"/>
                </a:cubicBezTo>
                <a:cubicBezTo>
                  <a:pt x="955947" y="1732765"/>
                  <a:pt x="940732" y="1716065"/>
                  <a:pt x="926291" y="1698705"/>
                </a:cubicBezTo>
                <a:cubicBezTo>
                  <a:pt x="912413" y="1682026"/>
                  <a:pt x="899262" y="1664753"/>
                  <a:pt x="886847" y="1646958"/>
                </a:cubicBezTo>
                <a:cubicBezTo>
                  <a:pt x="875026" y="1630014"/>
                  <a:pt x="863881" y="1612610"/>
                  <a:pt x="853410" y="1594801"/>
                </a:cubicBezTo>
                <a:cubicBezTo>
                  <a:pt x="843540" y="1578016"/>
                  <a:pt x="834272" y="1560880"/>
                  <a:pt x="825587" y="1543452"/>
                </a:cubicBezTo>
                <a:cubicBezTo>
                  <a:pt x="817494" y="1527213"/>
                  <a:pt x="809911" y="1510726"/>
                  <a:pt x="802790" y="1494039"/>
                </a:cubicBezTo>
                <a:cubicBezTo>
                  <a:pt x="796237" y="1478678"/>
                  <a:pt x="790078" y="1463151"/>
                  <a:pt x="784243" y="1447503"/>
                </a:cubicBezTo>
                <a:cubicBezTo>
                  <a:pt x="778942" y="1433292"/>
                  <a:pt x="773909" y="1418985"/>
                  <a:pt x="769036" y="1404620"/>
                </a:cubicBezTo>
                <a:cubicBezTo>
                  <a:pt x="764669" y="1391752"/>
                  <a:pt x="760430" y="1378840"/>
                  <a:pt x="756154" y="1365942"/>
                </a:cubicBezTo>
                <a:cubicBezTo>
                  <a:pt x="752370" y="1354529"/>
                  <a:pt x="748556" y="1343124"/>
                  <a:pt x="744497" y="1331807"/>
                </a:cubicBezTo>
                <a:cubicBezTo>
                  <a:pt x="740933" y="1321869"/>
                  <a:pt x="737179" y="1311999"/>
                  <a:pt x="732972" y="1302315"/>
                </a:cubicBezTo>
                <a:cubicBezTo>
                  <a:pt x="729259" y="1293771"/>
                  <a:pt x="725193" y="1285376"/>
                  <a:pt x="720508" y="1277322"/>
                </a:cubicBezTo>
                <a:cubicBezTo>
                  <a:pt x="716255" y="1270007"/>
                  <a:pt x="711500" y="1262993"/>
                  <a:pt x="706100" y="1256477"/>
                </a:cubicBezTo>
                <a:cubicBezTo>
                  <a:pt x="700900" y="1250204"/>
                  <a:pt x="695126" y="1244428"/>
                  <a:pt x="688856" y="1239225"/>
                </a:cubicBezTo>
                <a:cubicBezTo>
                  <a:pt x="682343" y="1233823"/>
                  <a:pt x="675333" y="1229065"/>
                  <a:pt x="668021" y="1224810"/>
                </a:cubicBezTo>
                <a:cubicBezTo>
                  <a:pt x="659972" y="1220123"/>
                  <a:pt x="651580" y="1216055"/>
                  <a:pt x="643041" y="1212339"/>
                </a:cubicBezTo>
                <a:cubicBezTo>
                  <a:pt x="633362" y="1208131"/>
                  <a:pt x="623497" y="1204375"/>
                  <a:pt x="613563" y="1200809"/>
                </a:cubicBezTo>
                <a:cubicBezTo>
                  <a:pt x="602252" y="1196748"/>
                  <a:pt x="590853" y="1192932"/>
                  <a:pt x="579445" y="1189147"/>
                </a:cubicBezTo>
                <a:cubicBezTo>
                  <a:pt x="566553" y="1184868"/>
                  <a:pt x="553648" y="1180627"/>
                  <a:pt x="540786" y="1176258"/>
                </a:cubicBezTo>
                <a:cubicBezTo>
                  <a:pt x="526428" y="1171382"/>
                  <a:pt x="512128" y="1166347"/>
                  <a:pt x="497924" y="1161043"/>
                </a:cubicBezTo>
                <a:cubicBezTo>
                  <a:pt x="482284" y="1155205"/>
                  <a:pt x="466764" y="1149044"/>
                  <a:pt x="451412" y="1142488"/>
                </a:cubicBezTo>
                <a:cubicBezTo>
                  <a:pt x="434733" y="1135363"/>
                  <a:pt x="418253" y="1127776"/>
                  <a:pt x="402023" y="1119679"/>
                </a:cubicBezTo>
                <a:cubicBezTo>
                  <a:pt x="384603" y="1110990"/>
                  <a:pt x="367476" y="1101718"/>
                  <a:pt x="350698" y="1091842"/>
                </a:cubicBezTo>
                <a:cubicBezTo>
                  <a:pt x="332899" y="1081366"/>
                  <a:pt x="315503" y="1070216"/>
                  <a:pt x="298567" y="1058389"/>
                </a:cubicBezTo>
                <a:cubicBezTo>
                  <a:pt x="280781" y="1045968"/>
                  <a:pt x="263517" y="1032810"/>
                  <a:pt x="246846" y="1018926"/>
                </a:cubicBezTo>
                <a:cubicBezTo>
                  <a:pt x="229495" y="1004477"/>
                  <a:pt x="212802" y="989255"/>
                  <a:pt x="196840" y="973283"/>
                </a:cubicBezTo>
                <a:cubicBezTo>
                  <a:pt x="180366" y="956802"/>
                  <a:pt x="164690" y="939539"/>
                  <a:pt x="149893" y="921538"/>
                </a:cubicBezTo>
                <a:cubicBezTo>
                  <a:pt x="134737" y="903098"/>
                  <a:pt x="120521" y="883904"/>
                  <a:pt x="107334" y="864007"/>
                </a:cubicBezTo>
                <a:cubicBezTo>
                  <a:pt x="93917" y="843760"/>
                  <a:pt x="81583" y="822813"/>
                  <a:pt x="70433" y="801233"/>
                </a:cubicBezTo>
                <a:cubicBezTo>
                  <a:pt x="59151" y="779402"/>
                  <a:pt x="49095" y="756956"/>
                  <a:pt x="40359" y="733986"/>
                </a:cubicBezTo>
                <a:cubicBezTo>
                  <a:pt x="31563" y="710860"/>
                  <a:pt x="24120" y="687241"/>
                  <a:pt x="18132" y="663234"/>
                </a:cubicBezTo>
                <a:cubicBezTo>
                  <a:pt x="12125" y="639163"/>
                  <a:pt x="7594" y="614746"/>
                  <a:pt x="4614" y="590117"/>
                </a:cubicBezTo>
                <a:cubicBezTo>
                  <a:pt x="1634" y="565497"/>
                  <a:pt x="209" y="540712"/>
                  <a:pt x="420" y="515914"/>
                </a:cubicBezTo>
                <a:cubicBezTo>
                  <a:pt x="630" y="491179"/>
                  <a:pt x="2470" y="466482"/>
                  <a:pt x="5978" y="441996"/>
                </a:cubicBezTo>
                <a:cubicBezTo>
                  <a:pt x="9473" y="417605"/>
                  <a:pt x="14619" y="393474"/>
                  <a:pt x="21432" y="369795"/>
                </a:cubicBezTo>
                <a:cubicBezTo>
                  <a:pt x="28219" y="346212"/>
                  <a:pt x="36643" y="323129"/>
                  <a:pt x="46683" y="300741"/>
                </a:cubicBezTo>
                <a:cubicBezTo>
                  <a:pt x="56693" y="278429"/>
                  <a:pt x="68281" y="256862"/>
                  <a:pt x="81392" y="236222"/>
                </a:cubicBezTo>
                <a:cubicBezTo>
                  <a:pt x="94472" y="215631"/>
                  <a:pt x="109032" y="196019"/>
                  <a:pt x="124967" y="177551"/>
                </a:cubicBezTo>
                <a:cubicBezTo>
                  <a:pt x="140886" y="159103"/>
                  <a:pt x="158131" y="141849"/>
                  <a:pt x="176571" y="125923"/>
                </a:cubicBezTo>
                <a:cubicBezTo>
                  <a:pt x="195030" y="109980"/>
                  <a:pt x="214631" y="95413"/>
                  <a:pt x="235212" y="82326"/>
                </a:cubicBezTo>
                <a:cubicBezTo>
                  <a:pt x="255842" y="69208"/>
                  <a:pt x="277399" y="57615"/>
                  <a:pt x="299699" y="47600"/>
                </a:cubicBezTo>
                <a:cubicBezTo>
                  <a:pt x="322076" y="37555"/>
                  <a:pt x="345148" y="29126"/>
                  <a:pt x="368720" y="22337"/>
                </a:cubicBezTo>
                <a:cubicBezTo>
                  <a:pt x="392387" y="15520"/>
                  <a:pt x="416506" y="10371"/>
                  <a:pt x="440885" y="6875"/>
                </a:cubicBezTo>
                <a:cubicBezTo>
                  <a:pt x="465359" y="3365"/>
                  <a:pt x="490044" y="1524"/>
                  <a:pt x="514767" y="1314"/>
                </a:cubicBezTo>
                <a:cubicBezTo>
                  <a:pt x="539553" y="1103"/>
                  <a:pt x="564325" y="2528"/>
                  <a:pt x="588933" y="5510"/>
                </a:cubicBezTo>
                <a:cubicBezTo>
                  <a:pt x="613550" y="8492"/>
                  <a:pt x="637956" y="13025"/>
                  <a:pt x="662014" y="19035"/>
                </a:cubicBezTo>
                <a:cubicBezTo>
                  <a:pt x="686010" y="25026"/>
                  <a:pt x="709617" y="32472"/>
                  <a:pt x="732731" y="41273"/>
                </a:cubicBezTo>
                <a:cubicBezTo>
                  <a:pt x="755690" y="50013"/>
                  <a:pt x="778125" y="60074"/>
                  <a:pt x="799945" y="71361"/>
                </a:cubicBezTo>
                <a:cubicBezTo>
                  <a:pt x="821515" y="82517"/>
                  <a:pt x="842451" y="94857"/>
                  <a:pt x="862688" y="108281"/>
                </a:cubicBezTo>
                <a:cubicBezTo>
                  <a:pt x="882576" y="121475"/>
                  <a:pt x="901760" y="135697"/>
                  <a:pt x="920191" y="150860"/>
                </a:cubicBezTo>
                <a:cubicBezTo>
                  <a:pt x="938184" y="165665"/>
                  <a:pt x="955437" y="181348"/>
                  <a:pt x="971911" y="197830"/>
                </a:cubicBezTo>
                <a:cubicBezTo>
                  <a:pt x="987874" y="213801"/>
                  <a:pt x="1003089" y="230502"/>
                  <a:pt x="1017531" y="247862"/>
                </a:cubicBezTo>
                <a:cubicBezTo>
                  <a:pt x="1031408" y="264541"/>
                  <a:pt x="1044559" y="281813"/>
                  <a:pt x="1056975" y="299608"/>
                </a:cubicBezTo>
                <a:cubicBezTo>
                  <a:pt x="1068796" y="316552"/>
                  <a:pt x="1079940" y="333956"/>
                  <a:pt x="1090412" y="351765"/>
                </a:cubicBezTo>
                <a:cubicBezTo>
                  <a:pt x="1100282" y="368550"/>
                  <a:pt x="1109549" y="385686"/>
                  <a:pt x="1118235" y="403115"/>
                </a:cubicBezTo>
                <a:cubicBezTo>
                  <a:pt x="1126328" y="419353"/>
                  <a:pt x="1133911" y="435841"/>
                  <a:pt x="1141032" y="452528"/>
                </a:cubicBezTo>
                <a:cubicBezTo>
                  <a:pt x="1147585" y="467888"/>
                  <a:pt x="1153743" y="483415"/>
                  <a:pt x="1159579" y="499063"/>
                </a:cubicBezTo>
                <a:cubicBezTo>
                  <a:pt x="1164879" y="513274"/>
                  <a:pt x="1169913" y="527581"/>
                  <a:pt x="1174785" y="541946"/>
                </a:cubicBezTo>
                <a:cubicBezTo>
                  <a:pt x="1179153" y="554814"/>
                  <a:pt x="1183392" y="567726"/>
                  <a:pt x="1187668" y="580625"/>
                </a:cubicBezTo>
                <a:cubicBezTo>
                  <a:pt x="1191451" y="592037"/>
                  <a:pt x="1195266" y="603442"/>
                  <a:pt x="1199324" y="614759"/>
                </a:cubicBezTo>
                <a:cubicBezTo>
                  <a:pt x="1202889" y="624698"/>
                  <a:pt x="1206643" y="634568"/>
                  <a:pt x="1210849" y="644252"/>
                </a:cubicBezTo>
                <a:cubicBezTo>
                  <a:pt x="1214563" y="652795"/>
                  <a:pt x="1218629" y="661190"/>
                  <a:pt x="1223313" y="669244"/>
                </a:cubicBezTo>
                <a:cubicBezTo>
                  <a:pt x="1227566" y="676559"/>
                  <a:pt x="1232322" y="683573"/>
                  <a:pt x="1237722" y="690089"/>
                </a:cubicBezTo>
                <a:cubicBezTo>
                  <a:pt x="1242922" y="696362"/>
                  <a:pt x="1248696" y="702138"/>
                  <a:pt x="1254965" y="707341"/>
                </a:cubicBezTo>
                <a:cubicBezTo>
                  <a:pt x="1261478" y="712744"/>
                  <a:pt x="1268489" y="717502"/>
                  <a:pt x="1275800" y="721757"/>
                </a:cubicBezTo>
                <a:cubicBezTo>
                  <a:pt x="1283850" y="726444"/>
                  <a:pt x="1292241" y="730511"/>
                  <a:pt x="1300780" y="734227"/>
                </a:cubicBezTo>
                <a:cubicBezTo>
                  <a:pt x="1310460" y="738436"/>
                  <a:pt x="1320325" y="742191"/>
                  <a:pt x="1330258" y="745758"/>
                </a:cubicBezTo>
                <a:cubicBezTo>
                  <a:pt x="1341570" y="749818"/>
                  <a:pt x="1352969" y="753635"/>
                  <a:pt x="1364376" y="757420"/>
                </a:cubicBezTo>
                <a:cubicBezTo>
                  <a:pt x="1377268" y="761698"/>
                  <a:pt x="1390174" y="765939"/>
                  <a:pt x="1403036" y="770309"/>
                </a:cubicBezTo>
                <a:cubicBezTo>
                  <a:pt x="1417393" y="775184"/>
                  <a:pt x="1431693" y="780220"/>
                  <a:pt x="1445898" y="785523"/>
                </a:cubicBezTo>
                <a:cubicBezTo>
                  <a:pt x="1461538" y="791361"/>
                  <a:pt x="1477057" y="797522"/>
                  <a:pt x="1492410" y="804079"/>
                </a:cubicBezTo>
                <a:cubicBezTo>
                  <a:pt x="1509089" y="811203"/>
                  <a:pt x="1525568" y="818790"/>
                  <a:pt x="1541799" y="826887"/>
                </a:cubicBezTo>
                <a:cubicBezTo>
                  <a:pt x="1559219" y="835577"/>
                  <a:pt x="1576346" y="844849"/>
                  <a:pt x="1593123" y="854724"/>
                </a:cubicBezTo>
                <a:cubicBezTo>
                  <a:pt x="1610923" y="865200"/>
                  <a:pt x="1628318" y="876350"/>
                  <a:pt x="1645254" y="888177"/>
                </a:cubicBezTo>
                <a:cubicBezTo>
                  <a:pt x="1663041" y="900599"/>
                  <a:pt x="1680305" y="913756"/>
                  <a:pt x="1696975" y="927641"/>
                </a:cubicBezTo>
                <a:cubicBezTo>
                  <a:pt x="1714327" y="942089"/>
                  <a:pt x="1731019" y="957312"/>
                  <a:pt x="1746982" y="973283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FB95AC-87C8-DEA8-0E4F-35F8BF72143E}"/>
              </a:ext>
            </a:extLst>
          </p:cNvPr>
          <p:cNvSpPr/>
          <p:nvPr/>
        </p:nvSpPr>
        <p:spPr>
          <a:xfrm flipV="1">
            <a:off x="1413447" y="1329585"/>
            <a:ext cx="4145391" cy="4147444"/>
          </a:xfrm>
          <a:custGeom>
            <a:avLst/>
            <a:gdLst>
              <a:gd name="connsiteX0" fmla="*/ 2079345 w 2142703"/>
              <a:gd name="connsiteY0" fmla="*/ 1071472 h 2143764"/>
              <a:gd name="connsiteX1" fmla="*/ 2102567 w 2142703"/>
              <a:gd name="connsiteY1" fmla="*/ 1136352 h 2143764"/>
              <a:gd name="connsiteX2" fmla="*/ 2121122 w 2142703"/>
              <a:gd name="connsiteY2" fmla="*/ 1204104 h 2143764"/>
              <a:gd name="connsiteX3" fmla="*/ 2134367 w 2142703"/>
              <a:gd name="connsiteY3" fmla="*/ 1274275 h 2143764"/>
              <a:gd name="connsiteX4" fmla="*/ 2141722 w 2142703"/>
              <a:gd name="connsiteY4" fmla="*/ 1346331 h 2143764"/>
              <a:gd name="connsiteX5" fmla="*/ 2142684 w 2142703"/>
              <a:gd name="connsiteY5" fmla="*/ 1419612 h 2143764"/>
              <a:gd name="connsiteX6" fmla="*/ 2136847 w 2142703"/>
              <a:gd name="connsiteY6" fmla="*/ 1493369 h 2143764"/>
              <a:gd name="connsiteX7" fmla="*/ 2123941 w 2142703"/>
              <a:gd name="connsiteY7" fmla="*/ 1566847 h 2143764"/>
              <a:gd name="connsiteX8" fmla="*/ 2103814 w 2142703"/>
              <a:gd name="connsiteY8" fmla="*/ 1639121 h 2143764"/>
              <a:gd name="connsiteX9" fmla="*/ 2076447 w 2142703"/>
              <a:gd name="connsiteY9" fmla="*/ 1709371 h 2143764"/>
              <a:gd name="connsiteX10" fmla="*/ 2041963 w 2142703"/>
              <a:gd name="connsiteY10" fmla="*/ 1776721 h 2143764"/>
              <a:gd name="connsiteX11" fmla="*/ 2000635 w 2142703"/>
              <a:gd name="connsiteY11" fmla="*/ 1840296 h 2143764"/>
              <a:gd name="connsiteX12" fmla="*/ 1952867 w 2142703"/>
              <a:gd name="connsiteY12" fmla="*/ 1899303 h 2143764"/>
              <a:gd name="connsiteX13" fmla="*/ 1899172 w 2142703"/>
              <a:gd name="connsiteY13" fmla="*/ 1953030 h 2143764"/>
              <a:gd name="connsiteX14" fmla="*/ 1840197 w 2142703"/>
              <a:gd name="connsiteY14" fmla="*/ 2000821 h 2143764"/>
              <a:gd name="connsiteX15" fmla="*/ 1776656 w 2142703"/>
              <a:gd name="connsiteY15" fmla="*/ 2042156 h 2143764"/>
              <a:gd name="connsiteX16" fmla="*/ 1709350 w 2142703"/>
              <a:gd name="connsiteY16" fmla="*/ 2076651 h 2143764"/>
              <a:gd name="connsiteX17" fmla="*/ 1639135 w 2142703"/>
              <a:gd name="connsiteY17" fmla="*/ 2104035 h 2143764"/>
              <a:gd name="connsiteX18" fmla="*/ 1566877 w 2142703"/>
              <a:gd name="connsiteY18" fmla="*/ 2124169 h 2143764"/>
              <a:gd name="connsiteX19" fmla="*/ 1493451 w 2142703"/>
              <a:gd name="connsiteY19" fmla="*/ 2137081 h 2143764"/>
              <a:gd name="connsiteX20" fmla="*/ 1419720 w 2142703"/>
              <a:gd name="connsiteY20" fmla="*/ 2142935 h 2143764"/>
              <a:gd name="connsiteX21" fmla="*/ 1346475 w 2142703"/>
              <a:gd name="connsiteY21" fmla="*/ 2141977 h 2143764"/>
              <a:gd name="connsiteX22" fmla="*/ 1274455 w 2142703"/>
              <a:gd name="connsiteY22" fmla="*/ 2134619 h 2143764"/>
              <a:gd name="connsiteX23" fmla="*/ 1204320 w 2142703"/>
              <a:gd name="connsiteY23" fmla="*/ 2121351 h 2143764"/>
              <a:gd name="connsiteX24" fmla="*/ 1136602 w 2142703"/>
              <a:gd name="connsiteY24" fmla="*/ 2102804 h 2143764"/>
              <a:gd name="connsiteX25" fmla="*/ 1071751 w 2142703"/>
              <a:gd name="connsiteY25" fmla="*/ 2079551 h 2143764"/>
              <a:gd name="connsiteX26" fmla="*/ 1010071 w 2142703"/>
              <a:gd name="connsiteY26" fmla="*/ 2052359 h 2143764"/>
              <a:gd name="connsiteX27" fmla="*/ 951748 w 2142703"/>
              <a:gd name="connsiteY27" fmla="*/ 2021857 h 2143764"/>
              <a:gd name="connsiteX28" fmla="*/ 896848 w 2142703"/>
              <a:gd name="connsiteY28" fmla="*/ 1988812 h 2143764"/>
              <a:gd name="connsiteX29" fmla="*/ 845315 w 2142703"/>
              <a:gd name="connsiteY29" fmla="*/ 1953823 h 2143764"/>
              <a:gd name="connsiteX30" fmla="*/ 796990 w 2142703"/>
              <a:gd name="connsiteY30" fmla="*/ 1917522 h 2143764"/>
              <a:gd name="connsiteX31" fmla="*/ 751615 w 2142703"/>
              <a:gd name="connsiteY31" fmla="*/ 1880455 h 2143764"/>
              <a:gd name="connsiteX32" fmla="*/ 708846 w 2142703"/>
              <a:gd name="connsiteY32" fmla="*/ 1843059 h 2143764"/>
              <a:gd name="connsiteX33" fmla="*/ 668311 w 2142703"/>
              <a:gd name="connsiteY33" fmla="*/ 1805691 h 2143764"/>
              <a:gd name="connsiteX34" fmla="*/ 629558 w 2142703"/>
              <a:gd name="connsiteY34" fmla="*/ 1768597 h 2143764"/>
              <a:gd name="connsiteX35" fmla="*/ 592151 w 2142703"/>
              <a:gd name="connsiteY35" fmla="*/ 1731912 h 2143764"/>
              <a:gd name="connsiteX36" fmla="*/ 555663 w 2142703"/>
              <a:gd name="connsiteY36" fmla="*/ 1695611 h 2143764"/>
              <a:gd name="connsiteX37" fmla="*/ 519683 w 2142703"/>
              <a:gd name="connsiteY37" fmla="*/ 1659665 h 2143764"/>
              <a:gd name="connsiteX38" fmla="*/ 483858 w 2142703"/>
              <a:gd name="connsiteY38" fmla="*/ 1623802 h 2143764"/>
              <a:gd name="connsiteX39" fmla="*/ 447911 w 2142703"/>
              <a:gd name="connsiteY39" fmla="*/ 1587801 h 2143764"/>
              <a:gd name="connsiteX40" fmla="*/ 411647 w 2142703"/>
              <a:gd name="connsiteY40" fmla="*/ 1551309 h 2143764"/>
              <a:gd name="connsiteX41" fmla="*/ 374970 w 2142703"/>
              <a:gd name="connsiteY41" fmla="*/ 1513886 h 2143764"/>
              <a:gd name="connsiteX42" fmla="*/ 337891 w 2142703"/>
              <a:gd name="connsiteY42" fmla="*/ 1475111 h 2143764"/>
              <a:gd name="connsiteX43" fmla="*/ 300547 w 2142703"/>
              <a:gd name="connsiteY43" fmla="*/ 1434553 h 2143764"/>
              <a:gd name="connsiteX44" fmla="*/ 263175 w 2142703"/>
              <a:gd name="connsiteY44" fmla="*/ 1391763 h 2143764"/>
              <a:gd name="connsiteX45" fmla="*/ 226126 w 2142703"/>
              <a:gd name="connsiteY45" fmla="*/ 1346369 h 2143764"/>
              <a:gd name="connsiteX46" fmla="*/ 189842 w 2142703"/>
              <a:gd name="connsiteY46" fmla="*/ 1298020 h 2143764"/>
              <a:gd name="connsiteX47" fmla="*/ 154871 w 2142703"/>
              <a:gd name="connsiteY47" fmla="*/ 1246460 h 2143764"/>
              <a:gd name="connsiteX48" fmla="*/ 121823 w 2142703"/>
              <a:gd name="connsiteY48" fmla="*/ 1191534 h 2143764"/>
              <a:gd name="connsiteX49" fmla="*/ 91355 w 2142703"/>
              <a:gd name="connsiteY49" fmla="*/ 1133182 h 2143764"/>
              <a:gd name="connsiteX50" fmla="*/ 64157 w 2142703"/>
              <a:gd name="connsiteY50" fmla="*/ 1071472 h 2143764"/>
              <a:gd name="connsiteX51" fmla="*/ 40935 w 2142703"/>
              <a:gd name="connsiteY51" fmla="*/ 1006589 h 2143764"/>
              <a:gd name="connsiteX52" fmla="*/ 22381 w 2142703"/>
              <a:gd name="connsiteY52" fmla="*/ 938837 h 2143764"/>
              <a:gd name="connsiteX53" fmla="*/ 9136 w 2142703"/>
              <a:gd name="connsiteY53" fmla="*/ 868666 h 2143764"/>
              <a:gd name="connsiteX54" fmla="*/ 1781 w 2142703"/>
              <a:gd name="connsiteY54" fmla="*/ 796613 h 2143764"/>
              <a:gd name="connsiteX55" fmla="*/ 818 w 2142703"/>
              <a:gd name="connsiteY55" fmla="*/ 723333 h 2143764"/>
              <a:gd name="connsiteX56" fmla="*/ 6656 w 2142703"/>
              <a:gd name="connsiteY56" fmla="*/ 649562 h 2143764"/>
              <a:gd name="connsiteX57" fmla="*/ 19562 w 2142703"/>
              <a:gd name="connsiteY57" fmla="*/ 576103 h 2143764"/>
              <a:gd name="connsiteX58" fmla="*/ 39689 w 2142703"/>
              <a:gd name="connsiteY58" fmla="*/ 503807 h 2143764"/>
              <a:gd name="connsiteX59" fmla="*/ 67056 w 2142703"/>
              <a:gd name="connsiteY59" fmla="*/ 433559 h 2143764"/>
              <a:gd name="connsiteX60" fmla="*/ 101540 w 2142703"/>
              <a:gd name="connsiteY60" fmla="*/ 366220 h 2143764"/>
              <a:gd name="connsiteX61" fmla="*/ 142868 w 2142703"/>
              <a:gd name="connsiteY61" fmla="*/ 302648 h 2143764"/>
              <a:gd name="connsiteX62" fmla="*/ 190635 w 2142703"/>
              <a:gd name="connsiteY62" fmla="*/ 243644 h 2143764"/>
              <a:gd name="connsiteX63" fmla="*/ 244330 w 2142703"/>
              <a:gd name="connsiteY63" fmla="*/ 189919 h 2143764"/>
              <a:gd name="connsiteX64" fmla="*/ 303305 w 2142703"/>
              <a:gd name="connsiteY64" fmla="*/ 142129 h 2143764"/>
              <a:gd name="connsiteX65" fmla="*/ 366846 w 2142703"/>
              <a:gd name="connsiteY65" fmla="*/ 100783 h 2143764"/>
              <a:gd name="connsiteX66" fmla="*/ 434153 w 2142703"/>
              <a:gd name="connsiteY66" fmla="*/ 66282 h 2143764"/>
              <a:gd name="connsiteX67" fmla="*/ 504368 w 2142703"/>
              <a:gd name="connsiteY67" fmla="*/ 38901 h 2143764"/>
              <a:gd name="connsiteX68" fmla="*/ 576626 w 2142703"/>
              <a:gd name="connsiteY68" fmla="*/ 18762 h 2143764"/>
              <a:gd name="connsiteX69" fmla="*/ 650051 w 2142703"/>
              <a:gd name="connsiteY69" fmla="*/ 5852 h 2143764"/>
              <a:gd name="connsiteX70" fmla="*/ 723783 w 2142703"/>
              <a:gd name="connsiteY70" fmla="*/ 12 h 2143764"/>
              <a:gd name="connsiteX71" fmla="*/ 797028 w 2142703"/>
              <a:gd name="connsiteY71" fmla="*/ 975 h 2143764"/>
              <a:gd name="connsiteX72" fmla="*/ 869047 w 2142703"/>
              <a:gd name="connsiteY72" fmla="*/ 8334 h 2143764"/>
              <a:gd name="connsiteX73" fmla="*/ 939183 w 2142703"/>
              <a:gd name="connsiteY73" fmla="*/ 21585 h 2143764"/>
              <a:gd name="connsiteX74" fmla="*/ 1006901 w 2142703"/>
              <a:gd name="connsiteY74" fmla="*/ 40149 h 2143764"/>
              <a:gd name="connsiteX75" fmla="*/ 1071751 w 2142703"/>
              <a:gd name="connsiteY75" fmla="*/ 63382 h 2143764"/>
              <a:gd name="connsiteX76" fmla="*/ 1133432 w 2142703"/>
              <a:gd name="connsiteY76" fmla="*/ 90593 h 2143764"/>
              <a:gd name="connsiteX77" fmla="*/ 1191755 w 2142703"/>
              <a:gd name="connsiteY77" fmla="*/ 121075 h 2143764"/>
              <a:gd name="connsiteX78" fmla="*/ 1246654 w 2142703"/>
              <a:gd name="connsiteY78" fmla="*/ 154141 h 2143764"/>
              <a:gd name="connsiteX79" fmla="*/ 1298188 w 2142703"/>
              <a:gd name="connsiteY79" fmla="*/ 189129 h 2143764"/>
              <a:gd name="connsiteX80" fmla="*/ 1346513 w 2142703"/>
              <a:gd name="connsiteY80" fmla="*/ 225430 h 2143764"/>
              <a:gd name="connsiteX81" fmla="*/ 1391888 w 2142703"/>
              <a:gd name="connsiteY81" fmla="*/ 262495 h 2143764"/>
              <a:gd name="connsiteX82" fmla="*/ 1434657 w 2142703"/>
              <a:gd name="connsiteY82" fmla="*/ 299887 h 2143764"/>
              <a:gd name="connsiteX83" fmla="*/ 1475192 w 2142703"/>
              <a:gd name="connsiteY83" fmla="*/ 337247 h 2143764"/>
              <a:gd name="connsiteX84" fmla="*/ 1513944 w 2142703"/>
              <a:gd name="connsiteY84" fmla="*/ 374348 h 2143764"/>
              <a:gd name="connsiteX85" fmla="*/ 1551352 w 2142703"/>
              <a:gd name="connsiteY85" fmla="*/ 411040 h 2143764"/>
              <a:gd name="connsiteX86" fmla="*/ 1587840 w 2142703"/>
              <a:gd name="connsiteY86" fmla="*/ 447325 h 2143764"/>
              <a:gd name="connsiteX87" fmla="*/ 1623820 w 2142703"/>
              <a:gd name="connsiteY87" fmla="*/ 483290 h 2143764"/>
              <a:gd name="connsiteX88" fmla="*/ 1659644 w 2142703"/>
              <a:gd name="connsiteY88" fmla="*/ 519131 h 2143764"/>
              <a:gd name="connsiteX89" fmla="*/ 1695591 w 2142703"/>
              <a:gd name="connsiteY89" fmla="*/ 555126 h 2143764"/>
              <a:gd name="connsiteX90" fmla="*/ 1731856 w 2142703"/>
              <a:gd name="connsiteY90" fmla="*/ 591636 h 2143764"/>
              <a:gd name="connsiteX91" fmla="*/ 1768533 w 2142703"/>
              <a:gd name="connsiteY91" fmla="*/ 629058 h 2143764"/>
              <a:gd name="connsiteX92" fmla="*/ 1805612 w 2142703"/>
              <a:gd name="connsiteY92" fmla="*/ 667833 h 2143764"/>
              <a:gd name="connsiteX93" fmla="*/ 1842956 w 2142703"/>
              <a:gd name="connsiteY93" fmla="*/ 708388 h 2143764"/>
              <a:gd name="connsiteX94" fmla="*/ 1880328 w 2142703"/>
              <a:gd name="connsiteY94" fmla="*/ 751178 h 2143764"/>
              <a:gd name="connsiteX95" fmla="*/ 1917377 w 2142703"/>
              <a:gd name="connsiteY95" fmla="*/ 796572 h 2143764"/>
              <a:gd name="connsiteX96" fmla="*/ 1953660 w 2142703"/>
              <a:gd name="connsiteY96" fmla="*/ 844924 h 2143764"/>
              <a:gd name="connsiteX97" fmla="*/ 1988631 w 2142703"/>
              <a:gd name="connsiteY97" fmla="*/ 896482 h 2143764"/>
              <a:gd name="connsiteX98" fmla="*/ 2021680 w 2142703"/>
              <a:gd name="connsiteY98" fmla="*/ 951407 h 2143764"/>
              <a:gd name="connsiteX99" fmla="*/ 2052148 w 2142703"/>
              <a:gd name="connsiteY99" fmla="*/ 1009760 h 2143764"/>
              <a:gd name="connsiteX100" fmla="*/ 2079345 w 2142703"/>
              <a:gd name="connsiteY100" fmla="*/ 1071472 h 214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142703" h="2143764">
                <a:moveTo>
                  <a:pt x="2079345" y="1071472"/>
                </a:moveTo>
                <a:cubicBezTo>
                  <a:pt x="2087876" y="1092807"/>
                  <a:pt x="2095633" y="1114446"/>
                  <a:pt x="2102567" y="1136352"/>
                </a:cubicBezTo>
                <a:cubicBezTo>
                  <a:pt x="2109633" y="1158685"/>
                  <a:pt x="2115831" y="1181284"/>
                  <a:pt x="2121122" y="1204104"/>
                </a:cubicBezTo>
                <a:cubicBezTo>
                  <a:pt x="2126498" y="1227302"/>
                  <a:pt x="2130927" y="1250711"/>
                  <a:pt x="2134367" y="1274275"/>
                </a:cubicBezTo>
                <a:cubicBezTo>
                  <a:pt x="2137856" y="1298176"/>
                  <a:pt x="2140319" y="1322216"/>
                  <a:pt x="2141722" y="1346331"/>
                </a:cubicBezTo>
                <a:cubicBezTo>
                  <a:pt x="2143144" y="1370732"/>
                  <a:pt x="2143474" y="1395183"/>
                  <a:pt x="2142684" y="1419612"/>
                </a:cubicBezTo>
                <a:cubicBezTo>
                  <a:pt x="2141886" y="1444278"/>
                  <a:pt x="2139947" y="1468896"/>
                  <a:pt x="2136847" y="1493369"/>
                </a:cubicBezTo>
                <a:cubicBezTo>
                  <a:pt x="2133724" y="1518071"/>
                  <a:pt x="2129426" y="1542582"/>
                  <a:pt x="2123941" y="1566847"/>
                </a:cubicBezTo>
                <a:cubicBezTo>
                  <a:pt x="2118423" y="1591248"/>
                  <a:pt x="2111713" y="1615376"/>
                  <a:pt x="2103814" y="1639121"/>
                </a:cubicBezTo>
                <a:cubicBezTo>
                  <a:pt x="2095877" y="1663003"/>
                  <a:pt x="2086747" y="1686447"/>
                  <a:pt x="2076447" y="1709371"/>
                </a:cubicBezTo>
                <a:cubicBezTo>
                  <a:pt x="2066109" y="1732405"/>
                  <a:pt x="2054603" y="1754891"/>
                  <a:pt x="2041963" y="1776721"/>
                </a:cubicBezTo>
                <a:cubicBezTo>
                  <a:pt x="2029295" y="1798606"/>
                  <a:pt x="2015504" y="1819834"/>
                  <a:pt x="2000635" y="1840296"/>
                </a:cubicBezTo>
                <a:cubicBezTo>
                  <a:pt x="1985749" y="1860786"/>
                  <a:pt x="1969806" y="1880482"/>
                  <a:pt x="1952867" y="1899303"/>
                </a:cubicBezTo>
                <a:cubicBezTo>
                  <a:pt x="1935918" y="1918124"/>
                  <a:pt x="1917995" y="1936069"/>
                  <a:pt x="1899172" y="1953030"/>
                </a:cubicBezTo>
                <a:cubicBezTo>
                  <a:pt x="1880358" y="1969963"/>
                  <a:pt x="1860671" y="1985912"/>
                  <a:pt x="1840197" y="2000821"/>
                </a:cubicBezTo>
                <a:cubicBezTo>
                  <a:pt x="1819745" y="2015675"/>
                  <a:pt x="1798536" y="2029490"/>
                  <a:pt x="1776656" y="2042156"/>
                </a:cubicBezTo>
                <a:cubicBezTo>
                  <a:pt x="1754826" y="2054794"/>
                  <a:pt x="1732359" y="2066311"/>
                  <a:pt x="1709350" y="2076651"/>
                </a:cubicBezTo>
                <a:cubicBezTo>
                  <a:pt x="1686421" y="2086965"/>
                  <a:pt x="1662985" y="2096101"/>
                  <a:pt x="1639135" y="2104035"/>
                </a:cubicBezTo>
                <a:cubicBezTo>
                  <a:pt x="1615396" y="2111941"/>
                  <a:pt x="1591277" y="2118670"/>
                  <a:pt x="1566877" y="2124169"/>
                </a:cubicBezTo>
                <a:cubicBezTo>
                  <a:pt x="1542624" y="2129667"/>
                  <a:pt x="1518120" y="2133962"/>
                  <a:pt x="1493451" y="2137081"/>
                </a:cubicBezTo>
                <a:cubicBezTo>
                  <a:pt x="1468980" y="2140199"/>
                  <a:pt x="1444374" y="2142142"/>
                  <a:pt x="1419720" y="2142935"/>
                </a:cubicBezTo>
                <a:cubicBezTo>
                  <a:pt x="1395303" y="2143728"/>
                  <a:pt x="1370864" y="2143400"/>
                  <a:pt x="1346475" y="2141977"/>
                </a:cubicBezTo>
                <a:cubicBezTo>
                  <a:pt x="1322374" y="2140555"/>
                  <a:pt x="1298345" y="2138093"/>
                  <a:pt x="1274455" y="2134619"/>
                </a:cubicBezTo>
                <a:cubicBezTo>
                  <a:pt x="1250903" y="2131172"/>
                  <a:pt x="1227506" y="2126740"/>
                  <a:pt x="1204320" y="2121351"/>
                </a:cubicBezTo>
                <a:cubicBezTo>
                  <a:pt x="1181511" y="2116071"/>
                  <a:pt x="1158923" y="2109862"/>
                  <a:pt x="1136602" y="2102804"/>
                </a:cubicBezTo>
                <a:cubicBezTo>
                  <a:pt x="1114703" y="2095855"/>
                  <a:pt x="1093077" y="2088086"/>
                  <a:pt x="1071751" y="2079551"/>
                </a:cubicBezTo>
                <a:cubicBezTo>
                  <a:pt x="1050883" y="2071208"/>
                  <a:pt x="1030317" y="2062126"/>
                  <a:pt x="1010071" y="2052359"/>
                </a:cubicBezTo>
                <a:cubicBezTo>
                  <a:pt x="990309" y="2042812"/>
                  <a:pt x="970865" y="2032636"/>
                  <a:pt x="951748" y="2021857"/>
                </a:cubicBezTo>
                <a:cubicBezTo>
                  <a:pt x="933131" y="2011380"/>
                  <a:pt x="914832" y="2000328"/>
                  <a:pt x="896848" y="1988812"/>
                </a:cubicBezTo>
                <a:cubicBezTo>
                  <a:pt x="879371" y="1977596"/>
                  <a:pt x="862197" y="1965915"/>
                  <a:pt x="845315" y="1953823"/>
                </a:cubicBezTo>
                <a:cubicBezTo>
                  <a:pt x="828934" y="1942088"/>
                  <a:pt x="812833" y="1929969"/>
                  <a:pt x="796990" y="1917522"/>
                </a:cubicBezTo>
                <a:cubicBezTo>
                  <a:pt x="781631" y="1905458"/>
                  <a:pt x="766517" y="1893066"/>
                  <a:pt x="751615" y="1880455"/>
                </a:cubicBezTo>
                <a:cubicBezTo>
                  <a:pt x="737167" y="1868200"/>
                  <a:pt x="722922" y="1855725"/>
                  <a:pt x="708846" y="1843059"/>
                </a:cubicBezTo>
                <a:cubicBezTo>
                  <a:pt x="695188" y="1830749"/>
                  <a:pt x="681689" y="1818302"/>
                  <a:pt x="668311" y="1805691"/>
                </a:cubicBezTo>
                <a:cubicBezTo>
                  <a:pt x="655293" y="1793436"/>
                  <a:pt x="642387" y="1781044"/>
                  <a:pt x="629558" y="1768597"/>
                </a:cubicBezTo>
                <a:cubicBezTo>
                  <a:pt x="617027" y="1756423"/>
                  <a:pt x="604570" y="1744195"/>
                  <a:pt x="592151" y="1731912"/>
                </a:cubicBezTo>
                <a:cubicBezTo>
                  <a:pt x="579956" y="1719848"/>
                  <a:pt x="567803" y="1707730"/>
                  <a:pt x="555663" y="1695611"/>
                </a:cubicBezTo>
                <a:cubicBezTo>
                  <a:pt x="543659" y="1683629"/>
                  <a:pt x="531672" y="1671647"/>
                  <a:pt x="519683" y="1659665"/>
                </a:cubicBezTo>
                <a:cubicBezTo>
                  <a:pt x="507742" y="1647711"/>
                  <a:pt x="495802" y="1635756"/>
                  <a:pt x="483858" y="1623802"/>
                </a:cubicBezTo>
                <a:cubicBezTo>
                  <a:pt x="471872" y="1611820"/>
                  <a:pt x="459885" y="1599811"/>
                  <a:pt x="447911" y="1587801"/>
                </a:cubicBezTo>
                <a:cubicBezTo>
                  <a:pt x="435801" y="1575655"/>
                  <a:pt x="423702" y="1563509"/>
                  <a:pt x="411647" y="1551309"/>
                </a:cubicBezTo>
                <a:cubicBezTo>
                  <a:pt x="399370" y="1538889"/>
                  <a:pt x="387135" y="1526415"/>
                  <a:pt x="374970" y="1513886"/>
                </a:cubicBezTo>
                <a:cubicBezTo>
                  <a:pt x="362518" y="1501056"/>
                  <a:pt x="350146" y="1488144"/>
                  <a:pt x="337891" y="1475111"/>
                </a:cubicBezTo>
                <a:cubicBezTo>
                  <a:pt x="325297" y="1461726"/>
                  <a:pt x="312834" y="1448220"/>
                  <a:pt x="300547" y="1434553"/>
                </a:cubicBezTo>
                <a:cubicBezTo>
                  <a:pt x="287884" y="1420471"/>
                  <a:pt x="275411" y="1406218"/>
                  <a:pt x="263175" y="1391763"/>
                </a:cubicBezTo>
                <a:cubicBezTo>
                  <a:pt x="250551" y="1376857"/>
                  <a:pt x="238184" y="1361735"/>
                  <a:pt x="226126" y="1346369"/>
                </a:cubicBezTo>
                <a:cubicBezTo>
                  <a:pt x="213682" y="1330516"/>
                  <a:pt x="201570" y="1314409"/>
                  <a:pt x="189842" y="1298020"/>
                </a:cubicBezTo>
                <a:cubicBezTo>
                  <a:pt x="177757" y="1281128"/>
                  <a:pt x="166082" y="1263945"/>
                  <a:pt x="154871" y="1246460"/>
                </a:cubicBezTo>
                <a:cubicBezTo>
                  <a:pt x="143341" y="1228468"/>
                  <a:pt x="132306" y="1210158"/>
                  <a:pt x="121823" y="1191534"/>
                </a:cubicBezTo>
                <a:cubicBezTo>
                  <a:pt x="111061" y="1172407"/>
                  <a:pt x="100886" y="1152952"/>
                  <a:pt x="91355" y="1133182"/>
                </a:cubicBezTo>
                <a:cubicBezTo>
                  <a:pt x="81591" y="1112927"/>
                  <a:pt x="72508" y="1092350"/>
                  <a:pt x="64157" y="1071472"/>
                </a:cubicBezTo>
                <a:cubicBezTo>
                  <a:pt x="55626" y="1050134"/>
                  <a:pt x="47869" y="1028499"/>
                  <a:pt x="40935" y="1006589"/>
                </a:cubicBezTo>
                <a:cubicBezTo>
                  <a:pt x="33870" y="984256"/>
                  <a:pt x="27672" y="961657"/>
                  <a:pt x="22381" y="938837"/>
                </a:cubicBezTo>
                <a:cubicBezTo>
                  <a:pt x="17005" y="915639"/>
                  <a:pt x="12576" y="892231"/>
                  <a:pt x="9136" y="868666"/>
                </a:cubicBezTo>
                <a:cubicBezTo>
                  <a:pt x="5647" y="844765"/>
                  <a:pt x="3184" y="820725"/>
                  <a:pt x="1781" y="796613"/>
                </a:cubicBezTo>
                <a:cubicBezTo>
                  <a:pt x="359" y="772212"/>
                  <a:pt x="28" y="747761"/>
                  <a:pt x="818" y="723333"/>
                </a:cubicBezTo>
                <a:cubicBezTo>
                  <a:pt x="1617" y="698663"/>
                  <a:pt x="3555" y="674045"/>
                  <a:pt x="6656" y="649562"/>
                </a:cubicBezTo>
                <a:cubicBezTo>
                  <a:pt x="9779" y="624884"/>
                  <a:pt x="14077" y="600368"/>
                  <a:pt x="19562" y="576103"/>
                </a:cubicBezTo>
                <a:cubicBezTo>
                  <a:pt x="25079" y="551691"/>
                  <a:pt x="31789" y="527560"/>
                  <a:pt x="39689" y="503807"/>
                </a:cubicBezTo>
                <a:cubicBezTo>
                  <a:pt x="47626" y="479947"/>
                  <a:pt x="56756" y="456500"/>
                  <a:pt x="67056" y="433559"/>
                </a:cubicBezTo>
                <a:cubicBezTo>
                  <a:pt x="77394" y="410539"/>
                  <a:pt x="88900" y="388061"/>
                  <a:pt x="101540" y="366220"/>
                </a:cubicBezTo>
                <a:cubicBezTo>
                  <a:pt x="114208" y="344330"/>
                  <a:pt x="127999" y="323107"/>
                  <a:pt x="142868" y="302648"/>
                </a:cubicBezTo>
                <a:cubicBezTo>
                  <a:pt x="157753" y="282161"/>
                  <a:pt x="173697" y="262465"/>
                  <a:pt x="190635" y="243644"/>
                </a:cubicBezTo>
                <a:cubicBezTo>
                  <a:pt x="207585" y="224809"/>
                  <a:pt x="225508" y="206877"/>
                  <a:pt x="244330" y="189919"/>
                </a:cubicBezTo>
                <a:cubicBezTo>
                  <a:pt x="263145" y="172972"/>
                  <a:pt x="282831" y="157021"/>
                  <a:pt x="303305" y="142129"/>
                </a:cubicBezTo>
                <a:cubicBezTo>
                  <a:pt x="323757" y="127255"/>
                  <a:pt x="344967" y="113457"/>
                  <a:pt x="366846" y="100783"/>
                </a:cubicBezTo>
                <a:cubicBezTo>
                  <a:pt x="388677" y="88136"/>
                  <a:pt x="411144" y="76625"/>
                  <a:pt x="434153" y="66282"/>
                </a:cubicBezTo>
                <a:cubicBezTo>
                  <a:pt x="457082" y="55977"/>
                  <a:pt x="480517" y="46842"/>
                  <a:pt x="504368" y="38901"/>
                </a:cubicBezTo>
                <a:cubicBezTo>
                  <a:pt x="528107" y="30995"/>
                  <a:pt x="552226" y="24282"/>
                  <a:pt x="576626" y="18762"/>
                </a:cubicBezTo>
                <a:cubicBezTo>
                  <a:pt x="600879" y="13277"/>
                  <a:pt x="625383" y="8976"/>
                  <a:pt x="650051" y="5852"/>
                </a:cubicBezTo>
                <a:cubicBezTo>
                  <a:pt x="674523" y="2750"/>
                  <a:pt x="699128" y="808"/>
                  <a:pt x="723783" y="12"/>
                </a:cubicBezTo>
                <a:cubicBezTo>
                  <a:pt x="748200" y="-779"/>
                  <a:pt x="772639" y="-448"/>
                  <a:pt x="797028" y="975"/>
                </a:cubicBezTo>
                <a:cubicBezTo>
                  <a:pt x="821129" y="2378"/>
                  <a:pt x="845157" y="4843"/>
                  <a:pt x="869047" y="8334"/>
                </a:cubicBezTo>
                <a:cubicBezTo>
                  <a:pt x="892600" y="11772"/>
                  <a:pt x="915997" y="16207"/>
                  <a:pt x="939183" y="21585"/>
                </a:cubicBezTo>
                <a:cubicBezTo>
                  <a:pt x="961992" y="26875"/>
                  <a:pt x="984579" y="33080"/>
                  <a:pt x="1006901" y="40149"/>
                </a:cubicBezTo>
                <a:cubicBezTo>
                  <a:pt x="1028799" y="47083"/>
                  <a:pt x="1050426" y="54847"/>
                  <a:pt x="1071751" y="63382"/>
                </a:cubicBezTo>
                <a:cubicBezTo>
                  <a:pt x="1092619" y="71734"/>
                  <a:pt x="1113186" y="80824"/>
                  <a:pt x="1133432" y="90593"/>
                </a:cubicBezTo>
                <a:cubicBezTo>
                  <a:pt x="1153193" y="100126"/>
                  <a:pt x="1172637" y="110308"/>
                  <a:pt x="1191755" y="121075"/>
                </a:cubicBezTo>
                <a:cubicBezTo>
                  <a:pt x="1210372" y="131561"/>
                  <a:pt x="1228671" y="142602"/>
                  <a:pt x="1246654" y="154141"/>
                </a:cubicBezTo>
                <a:cubicBezTo>
                  <a:pt x="1264132" y="165356"/>
                  <a:pt x="1281305" y="177037"/>
                  <a:pt x="1298188" y="189129"/>
                </a:cubicBezTo>
                <a:cubicBezTo>
                  <a:pt x="1314569" y="200862"/>
                  <a:pt x="1330670" y="212980"/>
                  <a:pt x="1346513" y="225430"/>
                </a:cubicBezTo>
                <a:cubicBezTo>
                  <a:pt x="1361871" y="237494"/>
                  <a:pt x="1376986" y="249867"/>
                  <a:pt x="1391888" y="262495"/>
                </a:cubicBezTo>
                <a:cubicBezTo>
                  <a:pt x="1406335" y="274739"/>
                  <a:pt x="1420581" y="287219"/>
                  <a:pt x="1434657" y="299887"/>
                </a:cubicBezTo>
                <a:cubicBezTo>
                  <a:pt x="1448314" y="312181"/>
                  <a:pt x="1461813" y="324650"/>
                  <a:pt x="1475192" y="337247"/>
                </a:cubicBezTo>
                <a:cubicBezTo>
                  <a:pt x="1488210" y="349508"/>
                  <a:pt x="1501115" y="361887"/>
                  <a:pt x="1513944" y="374348"/>
                </a:cubicBezTo>
                <a:cubicBezTo>
                  <a:pt x="1526476" y="386515"/>
                  <a:pt x="1538933" y="398757"/>
                  <a:pt x="1551352" y="411040"/>
                </a:cubicBezTo>
                <a:cubicBezTo>
                  <a:pt x="1563546" y="423104"/>
                  <a:pt x="1575700" y="435206"/>
                  <a:pt x="1587840" y="447325"/>
                </a:cubicBezTo>
                <a:cubicBezTo>
                  <a:pt x="1599844" y="459304"/>
                  <a:pt x="1611830" y="471297"/>
                  <a:pt x="1623820" y="483290"/>
                </a:cubicBezTo>
                <a:cubicBezTo>
                  <a:pt x="1635761" y="495236"/>
                  <a:pt x="1647701" y="507182"/>
                  <a:pt x="1659644" y="519131"/>
                </a:cubicBezTo>
                <a:cubicBezTo>
                  <a:pt x="1671631" y="531124"/>
                  <a:pt x="1683618" y="543120"/>
                  <a:pt x="1695591" y="555126"/>
                </a:cubicBezTo>
                <a:cubicBezTo>
                  <a:pt x="1707701" y="567275"/>
                  <a:pt x="1719800" y="579435"/>
                  <a:pt x="1731856" y="591636"/>
                </a:cubicBezTo>
                <a:cubicBezTo>
                  <a:pt x="1744132" y="604061"/>
                  <a:pt x="1756368" y="616524"/>
                  <a:pt x="1768533" y="629058"/>
                </a:cubicBezTo>
                <a:cubicBezTo>
                  <a:pt x="1780985" y="641897"/>
                  <a:pt x="1793357" y="654806"/>
                  <a:pt x="1805612" y="667833"/>
                </a:cubicBezTo>
                <a:cubicBezTo>
                  <a:pt x="1818206" y="681218"/>
                  <a:pt x="1830669" y="694724"/>
                  <a:pt x="1842956" y="708388"/>
                </a:cubicBezTo>
                <a:cubicBezTo>
                  <a:pt x="1855618" y="722471"/>
                  <a:pt x="1868092" y="736723"/>
                  <a:pt x="1880328" y="751178"/>
                </a:cubicBezTo>
                <a:cubicBezTo>
                  <a:pt x="1892952" y="766084"/>
                  <a:pt x="1905319" y="781207"/>
                  <a:pt x="1917377" y="796572"/>
                </a:cubicBezTo>
                <a:cubicBezTo>
                  <a:pt x="1929820" y="812425"/>
                  <a:pt x="1941933" y="828535"/>
                  <a:pt x="1953660" y="844924"/>
                </a:cubicBezTo>
                <a:cubicBezTo>
                  <a:pt x="1965746" y="861813"/>
                  <a:pt x="1977421" y="878996"/>
                  <a:pt x="1988631" y="896482"/>
                </a:cubicBezTo>
                <a:cubicBezTo>
                  <a:pt x="2000162" y="914474"/>
                  <a:pt x="2011197" y="932783"/>
                  <a:pt x="2021680" y="951407"/>
                </a:cubicBezTo>
                <a:cubicBezTo>
                  <a:pt x="2032442" y="970534"/>
                  <a:pt x="2042616" y="989990"/>
                  <a:pt x="2052148" y="1009760"/>
                </a:cubicBezTo>
                <a:cubicBezTo>
                  <a:pt x="2061912" y="1030017"/>
                  <a:pt x="2070995" y="1050594"/>
                  <a:pt x="2079345" y="1071472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FD357-F26F-B777-3C58-B3AFC8CD1825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9514ED-CD0E-F97D-20B5-8C6741BAC743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FEC5F5-5E57-1573-0CDC-5A93323711D4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390E9C-44B7-1911-7511-71815ECA4808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48D01E-4D30-884A-A798-B3E48920455B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5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48115A-1962-C508-B21C-9F2E30DFA36B}"/>
              </a:ext>
            </a:extLst>
          </p:cNvPr>
          <p:cNvSpPr/>
          <p:nvPr/>
        </p:nvSpPr>
        <p:spPr>
          <a:xfrm flipV="1">
            <a:off x="7006964" y="1938906"/>
            <a:ext cx="4050823" cy="3693115"/>
          </a:xfrm>
          <a:custGeom>
            <a:avLst/>
            <a:gdLst>
              <a:gd name="connsiteX0" fmla="*/ 1822394 w 2093822"/>
              <a:gd name="connsiteY0" fmla="*/ 1164625 h 1908927"/>
              <a:gd name="connsiteX1" fmla="*/ 1893320 w 2093822"/>
              <a:gd name="connsiteY1" fmla="*/ 1217876 h 1908927"/>
              <a:gd name="connsiteX2" fmla="*/ 1957821 w 2093822"/>
              <a:gd name="connsiteY2" fmla="*/ 1279702 h 1908927"/>
              <a:gd name="connsiteX3" fmla="*/ 2012643 w 2093822"/>
              <a:gd name="connsiteY3" fmla="*/ 1348857 h 1908927"/>
              <a:gd name="connsiteX4" fmla="*/ 2054996 w 2093822"/>
              <a:gd name="connsiteY4" fmla="*/ 1423479 h 1908927"/>
              <a:gd name="connsiteX5" fmla="*/ 2082639 w 2093822"/>
              <a:gd name="connsiteY5" fmla="*/ 1501188 h 1908927"/>
              <a:gd name="connsiteX6" fmla="*/ 2093986 w 2093822"/>
              <a:gd name="connsiteY6" fmla="*/ 1579237 h 1908927"/>
              <a:gd name="connsiteX7" fmla="*/ 2088244 w 2093822"/>
              <a:gd name="connsiteY7" fmla="*/ 1654695 h 1908927"/>
              <a:gd name="connsiteX8" fmla="*/ 2065441 w 2093822"/>
              <a:gd name="connsiteY8" fmla="*/ 1724628 h 1908927"/>
              <a:gd name="connsiteX9" fmla="*/ 2026341 w 2093822"/>
              <a:gd name="connsiteY9" fmla="*/ 1786253 h 1908927"/>
              <a:gd name="connsiteX10" fmla="*/ 1972531 w 2093822"/>
              <a:gd name="connsiteY10" fmla="*/ 1837168 h 1908927"/>
              <a:gd name="connsiteX11" fmla="*/ 1906198 w 2093822"/>
              <a:gd name="connsiteY11" fmla="*/ 1875490 h 1908927"/>
              <a:gd name="connsiteX12" fmla="*/ 1829995 w 2093822"/>
              <a:gd name="connsiteY12" fmla="*/ 1899963 h 1908927"/>
              <a:gd name="connsiteX13" fmla="*/ 1746983 w 2093822"/>
              <a:gd name="connsiteY13" fmla="*/ 1910068 h 1908927"/>
              <a:gd name="connsiteX14" fmla="*/ 1660362 w 2093822"/>
              <a:gd name="connsiteY14" fmla="*/ 1906044 h 1908927"/>
              <a:gd name="connsiteX15" fmla="*/ 1573276 w 2093822"/>
              <a:gd name="connsiteY15" fmla="*/ 1888914 h 1908927"/>
              <a:gd name="connsiteX16" fmla="*/ 1488652 w 2093822"/>
              <a:gd name="connsiteY16" fmla="*/ 1860393 h 1908927"/>
              <a:gd name="connsiteX17" fmla="*/ 1408976 w 2093822"/>
              <a:gd name="connsiteY17" fmla="*/ 1822822 h 1908927"/>
              <a:gd name="connsiteX18" fmla="*/ 1336299 w 2093822"/>
              <a:gd name="connsiteY18" fmla="*/ 1779033 h 1908927"/>
              <a:gd name="connsiteX19" fmla="*/ 1271889 w 2093822"/>
              <a:gd name="connsiteY19" fmla="*/ 1732134 h 1908927"/>
              <a:gd name="connsiteX20" fmla="*/ 1216433 w 2093822"/>
              <a:gd name="connsiteY20" fmla="*/ 1685381 h 1908927"/>
              <a:gd name="connsiteX21" fmla="*/ 1169814 w 2093822"/>
              <a:gd name="connsiteY21" fmla="*/ 1641956 h 1908927"/>
              <a:gd name="connsiteX22" fmla="*/ 1131237 w 2093822"/>
              <a:gd name="connsiteY22" fmla="*/ 1604771 h 1908927"/>
              <a:gd name="connsiteX23" fmla="*/ 1099295 w 2093822"/>
              <a:gd name="connsiteY23" fmla="*/ 1576304 h 1908927"/>
              <a:gd name="connsiteX24" fmla="*/ 1072076 w 2093822"/>
              <a:gd name="connsiteY24" fmla="*/ 1558441 h 1908927"/>
              <a:gd name="connsiteX25" fmla="*/ 1047312 w 2093822"/>
              <a:gd name="connsiteY25" fmla="*/ 1552351 h 1908927"/>
              <a:gd name="connsiteX26" fmla="*/ 1022548 w 2093822"/>
              <a:gd name="connsiteY26" fmla="*/ 1558441 h 1908927"/>
              <a:gd name="connsiteX27" fmla="*/ 995328 w 2093822"/>
              <a:gd name="connsiteY27" fmla="*/ 1576304 h 1908927"/>
              <a:gd name="connsiteX28" fmla="*/ 963390 w 2093822"/>
              <a:gd name="connsiteY28" fmla="*/ 1604771 h 1908927"/>
              <a:gd name="connsiteX29" fmla="*/ 924812 w 2093822"/>
              <a:gd name="connsiteY29" fmla="*/ 1641956 h 1908927"/>
              <a:gd name="connsiteX30" fmla="*/ 878190 w 2093822"/>
              <a:gd name="connsiteY30" fmla="*/ 1685381 h 1908927"/>
              <a:gd name="connsiteX31" fmla="*/ 822734 w 2093822"/>
              <a:gd name="connsiteY31" fmla="*/ 1732134 h 1908927"/>
              <a:gd name="connsiteX32" fmla="*/ 758335 w 2093822"/>
              <a:gd name="connsiteY32" fmla="*/ 1779033 h 1908927"/>
              <a:gd name="connsiteX33" fmla="*/ 685639 w 2093822"/>
              <a:gd name="connsiteY33" fmla="*/ 1822822 h 1908927"/>
              <a:gd name="connsiteX34" fmla="*/ 605977 w 2093822"/>
              <a:gd name="connsiteY34" fmla="*/ 1860393 h 1908927"/>
              <a:gd name="connsiteX35" fmla="*/ 521349 w 2093822"/>
              <a:gd name="connsiteY35" fmla="*/ 1888914 h 1908927"/>
              <a:gd name="connsiteX36" fmla="*/ 434261 w 2093822"/>
              <a:gd name="connsiteY36" fmla="*/ 1906044 h 1908927"/>
              <a:gd name="connsiteX37" fmla="*/ 347640 w 2093822"/>
              <a:gd name="connsiteY37" fmla="*/ 1910068 h 1908927"/>
              <a:gd name="connsiteX38" fmla="*/ 264637 w 2093822"/>
              <a:gd name="connsiteY38" fmla="*/ 1899963 h 1908927"/>
              <a:gd name="connsiteX39" fmla="*/ 188439 w 2093822"/>
              <a:gd name="connsiteY39" fmla="*/ 1875490 h 1908927"/>
              <a:gd name="connsiteX40" fmla="*/ 122087 w 2093822"/>
              <a:gd name="connsiteY40" fmla="*/ 1837168 h 1908927"/>
              <a:gd name="connsiteX41" fmla="*/ 68271 w 2093822"/>
              <a:gd name="connsiteY41" fmla="*/ 1786253 h 1908927"/>
              <a:gd name="connsiteX42" fmla="*/ 29177 w 2093822"/>
              <a:gd name="connsiteY42" fmla="*/ 1724628 h 1908927"/>
              <a:gd name="connsiteX43" fmla="*/ 6368 w 2093822"/>
              <a:gd name="connsiteY43" fmla="*/ 1654695 h 1908927"/>
              <a:gd name="connsiteX44" fmla="*/ 640 w 2093822"/>
              <a:gd name="connsiteY44" fmla="*/ 1579237 h 1908927"/>
              <a:gd name="connsiteX45" fmla="*/ 11995 w 2093822"/>
              <a:gd name="connsiteY45" fmla="*/ 1501188 h 1908927"/>
              <a:gd name="connsiteX46" fmla="*/ 39641 w 2093822"/>
              <a:gd name="connsiteY46" fmla="*/ 1423479 h 1908927"/>
              <a:gd name="connsiteX47" fmla="*/ 81992 w 2093822"/>
              <a:gd name="connsiteY47" fmla="*/ 1348857 h 1908927"/>
              <a:gd name="connsiteX48" fmla="*/ 136813 w 2093822"/>
              <a:gd name="connsiteY48" fmla="*/ 1279702 h 1908927"/>
              <a:gd name="connsiteX49" fmla="*/ 201298 w 2093822"/>
              <a:gd name="connsiteY49" fmla="*/ 1217876 h 1908927"/>
              <a:gd name="connsiteX50" fmla="*/ 272241 w 2093822"/>
              <a:gd name="connsiteY50" fmla="*/ 1164625 h 1908927"/>
              <a:gd name="connsiteX51" fmla="*/ 346246 w 2093822"/>
              <a:gd name="connsiteY51" fmla="*/ 1120493 h 1908927"/>
              <a:gd name="connsiteX52" fmla="*/ 419892 w 2093822"/>
              <a:gd name="connsiteY52" fmla="*/ 1085327 h 1908927"/>
              <a:gd name="connsiteX53" fmla="*/ 489944 w 2093822"/>
              <a:gd name="connsiteY53" fmla="*/ 1058249 h 1908927"/>
              <a:gd name="connsiteX54" fmla="*/ 553545 w 2093822"/>
              <a:gd name="connsiteY54" fmla="*/ 1037784 h 1908927"/>
              <a:gd name="connsiteX55" fmla="*/ 608350 w 2093822"/>
              <a:gd name="connsiteY55" fmla="*/ 1021926 h 1908927"/>
              <a:gd name="connsiteX56" fmla="*/ 652700 w 2093822"/>
              <a:gd name="connsiteY56" fmla="*/ 1008310 h 1908927"/>
              <a:gd name="connsiteX57" fmla="*/ 685639 w 2093822"/>
              <a:gd name="connsiteY57" fmla="*/ 994351 h 1908927"/>
              <a:gd name="connsiteX58" fmla="*/ 707040 w 2093822"/>
              <a:gd name="connsiteY58" fmla="*/ 977470 h 1908927"/>
              <a:gd name="connsiteX59" fmla="*/ 717526 w 2093822"/>
              <a:gd name="connsiteY59" fmla="*/ 955229 h 1908927"/>
              <a:gd name="connsiteX60" fmla="*/ 718442 w 2093822"/>
              <a:gd name="connsiteY60" fmla="*/ 925569 h 1908927"/>
              <a:gd name="connsiteX61" fmla="*/ 711776 w 2093822"/>
              <a:gd name="connsiteY61" fmla="*/ 886913 h 1908927"/>
              <a:gd name="connsiteX62" fmla="*/ 699980 w 2093822"/>
              <a:gd name="connsiteY62" fmla="*/ 838299 h 1908927"/>
              <a:gd name="connsiteX63" fmla="*/ 685842 w 2093822"/>
              <a:gd name="connsiteY63" fmla="*/ 779503 h 1908927"/>
              <a:gd name="connsiteX64" fmla="*/ 672272 w 2093822"/>
              <a:gd name="connsiteY64" fmla="*/ 711053 h 1908927"/>
              <a:gd name="connsiteX65" fmla="*/ 662125 w 2093822"/>
              <a:gd name="connsiteY65" fmla="*/ 634199 h 1908927"/>
              <a:gd name="connsiteX66" fmla="*/ 658032 w 2093822"/>
              <a:gd name="connsiteY66" fmla="*/ 550917 h 1908927"/>
              <a:gd name="connsiteX67" fmla="*/ 662196 w 2093822"/>
              <a:gd name="connsiteY67" fmla="*/ 463755 h 1908927"/>
              <a:gd name="connsiteX68" fmla="*/ 676269 w 2093822"/>
              <a:gd name="connsiteY68" fmla="*/ 375724 h 1908927"/>
              <a:gd name="connsiteX69" fmla="*/ 701249 w 2093822"/>
              <a:gd name="connsiteY69" fmla="*/ 290130 h 1908927"/>
              <a:gd name="connsiteX70" fmla="*/ 737415 w 2093822"/>
              <a:gd name="connsiteY70" fmla="*/ 210377 h 1908927"/>
              <a:gd name="connsiteX71" fmla="*/ 784307 w 2093822"/>
              <a:gd name="connsiteY71" fmla="*/ 139771 h 1908927"/>
              <a:gd name="connsiteX72" fmla="*/ 840764 w 2093822"/>
              <a:gd name="connsiteY72" fmla="*/ 81342 h 1908927"/>
              <a:gd name="connsiteX73" fmla="*/ 905011 w 2093822"/>
              <a:gd name="connsiteY73" fmla="*/ 37627 h 1908927"/>
              <a:gd name="connsiteX74" fmla="*/ 974742 w 2093822"/>
              <a:gd name="connsiteY74" fmla="*/ 10594 h 1908927"/>
              <a:gd name="connsiteX75" fmla="*/ 1047312 w 2093822"/>
              <a:gd name="connsiteY75" fmla="*/ 1446 h 1908927"/>
              <a:gd name="connsiteX76" fmla="*/ 1119881 w 2093822"/>
              <a:gd name="connsiteY76" fmla="*/ 10594 h 1908927"/>
              <a:gd name="connsiteX77" fmla="*/ 1189615 w 2093822"/>
              <a:gd name="connsiteY77" fmla="*/ 37627 h 1908927"/>
              <a:gd name="connsiteX78" fmla="*/ 1253862 w 2093822"/>
              <a:gd name="connsiteY78" fmla="*/ 81342 h 1908927"/>
              <a:gd name="connsiteX79" fmla="*/ 1310324 w 2093822"/>
              <a:gd name="connsiteY79" fmla="*/ 139771 h 1908927"/>
              <a:gd name="connsiteX80" fmla="*/ 1357216 w 2093822"/>
              <a:gd name="connsiteY80" fmla="*/ 210377 h 1908927"/>
              <a:gd name="connsiteX81" fmla="*/ 1393363 w 2093822"/>
              <a:gd name="connsiteY81" fmla="*/ 290130 h 1908927"/>
              <a:gd name="connsiteX82" fmla="*/ 1418354 w 2093822"/>
              <a:gd name="connsiteY82" fmla="*/ 375724 h 1908927"/>
              <a:gd name="connsiteX83" fmla="*/ 1432435 w 2093822"/>
              <a:gd name="connsiteY83" fmla="*/ 463755 h 1908927"/>
              <a:gd name="connsiteX84" fmla="*/ 1436592 w 2093822"/>
              <a:gd name="connsiteY84" fmla="*/ 550917 h 1908927"/>
              <a:gd name="connsiteX85" fmla="*/ 1432490 w 2093822"/>
              <a:gd name="connsiteY85" fmla="*/ 634199 h 1908927"/>
              <a:gd name="connsiteX86" fmla="*/ 1422346 w 2093822"/>
              <a:gd name="connsiteY86" fmla="*/ 711053 h 1908927"/>
              <a:gd name="connsiteX87" fmla="*/ 1408784 w 2093822"/>
              <a:gd name="connsiteY87" fmla="*/ 779503 h 1908927"/>
              <a:gd name="connsiteX88" fmla="*/ 1394648 w 2093822"/>
              <a:gd name="connsiteY88" fmla="*/ 838299 h 1908927"/>
              <a:gd name="connsiteX89" fmla="*/ 1382837 w 2093822"/>
              <a:gd name="connsiteY89" fmla="*/ 886913 h 1908927"/>
              <a:gd name="connsiteX90" fmla="*/ 1376192 w 2093822"/>
              <a:gd name="connsiteY90" fmla="*/ 925569 h 1908927"/>
              <a:gd name="connsiteX91" fmla="*/ 1377094 w 2093822"/>
              <a:gd name="connsiteY91" fmla="*/ 955229 h 1908927"/>
              <a:gd name="connsiteX92" fmla="*/ 1387594 w 2093822"/>
              <a:gd name="connsiteY92" fmla="*/ 977470 h 1908927"/>
              <a:gd name="connsiteX93" fmla="*/ 1408976 w 2093822"/>
              <a:gd name="connsiteY93" fmla="*/ 994351 h 1908927"/>
              <a:gd name="connsiteX94" fmla="*/ 1441924 w 2093822"/>
              <a:gd name="connsiteY94" fmla="*/ 1008310 h 1908927"/>
              <a:gd name="connsiteX95" fmla="*/ 1486273 w 2093822"/>
              <a:gd name="connsiteY95" fmla="*/ 1021926 h 1908927"/>
              <a:gd name="connsiteX96" fmla="*/ 1541067 w 2093822"/>
              <a:gd name="connsiteY96" fmla="*/ 1037784 h 1908927"/>
              <a:gd name="connsiteX97" fmla="*/ 1604693 w 2093822"/>
              <a:gd name="connsiteY97" fmla="*/ 1058249 h 1908927"/>
              <a:gd name="connsiteX98" fmla="*/ 1674744 w 2093822"/>
              <a:gd name="connsiteY98" fmla="*/ 1085327 h 1908927"/>
              <a:gd name="connsiteX99" fmla="*/ 1748378 w 2093822"/>
              <a:gd name="connsiteY99" fmla="*/ 1120493 h 1908927"/>
              <a:gd name="connsiteX100" fmla="*/ 1822394 w 2093822"/>
              <a:gd name="connsiteY100" fmla="*/ 1164625 h 190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093822" h="1908927">
                <a:moveTo>
                  <a:pt x="1822394" y="1164625"/>
                </a:moveTo>
                <a:cubicBezTo>
                  <a:pt x="1847002" y="1181045"/>
                  <a:pt x="1870735" y="1198776"/>
                  <a:pt x="1893320" y="1217876"/>
                </a:cubicBezTo>
                <a:cubicBezTo>
                  <a:pt x="1916096" y="1237114"/>
                  <a:pt x="1937697" y="1257709"/>
                  <a:pt x="1957821" y="1279702"/>
                </a:cubicBezTo>
                <a:cubicBezTo>
                  <a:pt x="1977699" y="1301432"/>
                  <a:pt x="1996100" y="1324481"/>
                  <a:pt x="2012643" y="1348857"/>
                </a:cubicBezTo>
                <a:cubicBezTo>
                  <a:pt x="2028720" y="1372564"/>
                  <a:pt x="2042993" y="1397462"/>
                  <a:pt x="2054996" y="1423479"/>
                </a:cubicBezTo>
                <a:cubicBezTo>
                  <a:pt x="2066507" y="1448497"/>
                  <a:pt x="2075913" y="1474464"/>
                  <a:pt x="2082639" y="1501188"/>
                </a:cubicBezTo>
                <a:cubicBezTo>
                  <a:pt x="2089065" y="1526754"/>
                  <a:pt x="2093002" y="1552890"/>
                  <a:pt x="2093986" y="1579237"/>
                </a:cubicBezTo>
                <a:cubicBezTo>
                  <a:pt x="2094916" y="1604527"/>
                  <a:pt x="2093111" y="1629859"/>
                  <a:pt x="2088244" y="1654695"/>
                </a:cubicBezTo>
                <a:cubicBezTo>
                  <a:pt x="2083514" y="1678848"/>
                  <a:pt x="2075913" y="1702358"/>
                  <a:pt x="2065441" y="1724628"/>
                </a:cubicBezTo>
                <a:cubicBezTo>
                  <a:pt x="2055051" y="1746726"/>
                  <a:pt x="2041899" y="1767421"/>
                  <a:pt x="2026341" y="1786253"/>
                </a:cubicBezTo>
                <a:cubicBezTo>
                  <a:pt x="2010564" y="1805364"/>
                  <a:pt x="1992436" y="1822398"/>
                  <a:pt x="1972531" y="1837168"/>
                </a:cubicBezTo>
                <a:cubicBezTo>
                  <a:pt x="1951969" y="1852438"/>
                  <a:pt x="1929631" y="1865180"/>
                  <a:pt x="1906198" y="1875490"/>
                </a:cubicBezTo>
                <a:cubicBezTo>
                  <a:pt x="1881699" y="1886255"/>
                  <a:pt x="1856134" y="1894314"/>
                  <a:pt x="1829995" y="1899963"/>
                </a:cubicBezTo>
                <a:cubicBezTo>
                  <a:pt x="1802680" y="1905864"/>
                  <a:pt x="1774900" y="1909108"/>
                  <a:pt x="1746983" y="1910068"/>
                </a:cubicBezTo>
                <a:cubicBezTo>
                  <a:pt x="1718055" y="1911064"/>
                  <a:pt x="1689099" y="1909598"/>
                  <a:pt x="1660362" y="1906044"/>
                </a:cubicBezTo>
                <a:cubicBezTo>
                  <a:pt x="1630969" y="1902406"/>
                  <a:pt x="1601877" y="1896593"/>
                  <a:pt x="1573276" y="1888914"/>
                </a:cubicBezTo>
                <a:cubicBezTo>
                  <a:pt x="1544485" y="1881189"/>
                  <a:pt x="1516268" y="1871595"/>
                  <a:pt x="1488652" y="1860393"/>
                </a:cubicBezTo>
                <a:cubicBezTo>
                  <a:pt x="1461419" y="1849346"/>
                  <a:pt x="1434842" y="1836754"/>
                  <a:pt x="1408976" y="1822822"/>
                </a:cubicBezTo>
                <a:cubicBezTo>
                  <a:pt x="1384067" y="1809401"/>
                  <a:pt x="1359841" y="1794749"/>
                  <a:pt x="1336299" y="1779033"/>
                </a:cubicBezTo>
                <a:cubicBezTo>
                  <a:pt x="1314207" y="1764280"/>
                  <a:pt x="1292737" y="1748600"/>
                  <a:pt x="1271889" y="1732134"/>
                </a:cubicBezTo>
                <a:cubicBezTo>
                  <a:pt x="1252913" y="1717143"/>
                  <a:pt x="1234454" y="1701510"/>
                  <a:pt x="1216433" y="1685381"/>
                </a:cubicBezTo>
                <a:cubicBezTo>
                  <a:pt x="1200607" y="1671218"/>
                  <a:pt x="1185120" y="1656679"/>
                  <a:pt x="1169814" y="1641956"/>
                </a:cubicBezTo>
                <a:cubicBezTo>
                  <a:pt x="1156939" y="1629574"/>
                  <a:pt x="1144192" y="1617067"/>
                  <a:pt x="1131237" y="1604771"/>
                </a:cubicBezTo>
                <a:cubicBezTo>
                  <a:pt x="1120888" y="1594950"/>
                  <a:pt x="1110402" y="1585263"/>
                  <a:pt x="1099295" y="1576304"/>
                </a:cubicBezTo>
                <a:cubicBezTo>
                  <a:pt x="1090819" y="1569468"/>
                  <a:pt x="1081952" y="1563045"/>
                  <a:pt x="1072076" y="1558441"/>
                </a:cubicBezTo>
                <a:cubicBezTo>
                  <a:pt x="1064280" y="1554803"/>
                  <a:pt x="1055916" y="1552351"/>
                  <a:pt x="1047312" y="1552351"/>
                </a:cubicBezTo>
                <a:cubicBezTo>
                  <a:pt x="1038707" y="1552351"/>
                  <a:pt x="1030343" y="1554803"/>
                  <a:pt x="1022548" y="1558441"/>
                </a:cubicBezTo>
                <a:cubicBezTo>
                  <a:pt x="1012674" y="1563045"/>
                  <a:pt x="1003807" y="1569468"/>
                  <a:pt x="995328" y="1576304"/>
                </a:cubicBezTo>
                <a:cubicBezTo>
                  <a:pt x="984222" y="1585263"/>
                  <a:pt x="973736" y="1594950"/>
                  <a:pt x="963390" y="1604771"/>
                </a:cubicBezTo>
                <a:cubicBezTo>
                  <a:pt x="950435" y="1617067"/>
                  <a:pt x="937685" y="1629574"/>
                  <a:pt x="924812" y="1641956"/>
                </a:cubicBezTo>
                <a:cubicBezTo>
                  <a:pt x="909503" y="1656679"/>
                  <a:pt x="894019" y="1671218"/>
                  <a:pt x="878190" y="1685381"/>
                </a:cubicBezTo>
                <a:cubicBezTo>
                  <a:pt x="860172" y="1701510"/>
                  <a:pt x="841713" y="1717143"/>
                  <a:pt x="822734" y="1732134"/>
                </a:cubicBezTo>
                <a:cubicBezTo>
                  <a:pt x="801888" y="1748600"/>
                  <a:pt x="780427" y="1764280"/>
                  <a:pt x="758335" y="1779033"/>
                </a:cubicBezTo>
                <a:cubicBezTo>
                  <a:pt x="734796" y="1794749"/>
                  <a:pt x="710559" y="1809401"/>
                  <a:pt x="685639" y="1822822"/>
                </a:cubicBezTo>
                <a:cubicBezTo>
                  <a:pt x="659773" y="1836754"/>
                  <a:pt x="633205" y="1849346"/>
                  <a:pt x="605977" y="1860393"/>
                </a:cubicBezTo>
                <a:cubicBezTo>
                  <a:pt x="578367" y="1871595"/>
                  <a:pt x="550127" y="1881189"/>
                  <a:pt x="521349" y="1888914"/>
                </a:cubicBezTo>
                <a:cubicBezTo>
                  <a:pt x="492741" y="1896593"/>
                  <a:pt x="463660" y="1902406"/>
                  <a:pt x="434261" y="1906044"/>
                </a:cubicBezTo>
                <a:cubicBezTo>
                  <a:pt x="405530" y="1909598"/>
                  <a:pt x="376574" y="1911064"/>
                  <a:pt x="347640" y="1910068"/>
                </a:cubicBezTo>
                <a:cubicBezTo>
                  <a:pt x="319729" y="1909108"/>
                  <a:pt x="291935" y="1905864"/>
                  <a:pt x="264637" y="1899963"/>
                </a:cubicBezTo>
                <a:cubicBezTo>
                  <a:pt x="238497" y="1894314"/>
                  <a:pt x="212924" y="1886255"/>
                  <a:pt x="188439" y="1875490"/>
                </a:cubicBezTo>
                <a:cubicBezTo>
                  <a:pt x="164987" y="1865180"/>
                  <a:pt x="142662" y="1852438"/>
                  <a:pt x="122087" y="1837168"/>
                </a:cubicBezTo>
                <a:cubicBezTo>
                  <a:pt x="102184" y="1822398"/>
                  <a:pt x="84056" y="1805364"/>
                  <a:pt x="68271" y="1786253"/>
                </a:cubicBezTo>
                <a:cubicBezTo>
                  <a:pt x="52722" y="1767421"/>
                  <a:pt x="39575" y="1746726"/>
                  <a:pt x="29177" y="1724628"/>
                </a:cubicBezTo>
                <a:cubicBezTo>
                  <a:pt x="18699" y="1702358"/>
                  <a:pt x="11101" y="1678848"/>
                  <a:pt x="6368" y="1654695"/>
                </a:cubicBezTo>
                <a:cubicBezTo>
                  <a:pt x="1501" y="1629859"/>
                  <a:pt x="-301" y="1604527"/>
                  <a:pt x="640" y="1579237"/>
                </a:cubicBezTo>
                <a:cubicBezTo>
                  <a:pt x="1621" y="1552890"/>
                  <a:pt x="5570" y="1526754"/>
                  <a:pt x="11995" y="1501188"/>
                </a:cubicBezTo>
                <a:cubicBezTo>
                  <a:pt x="18713" y="1474464"/>
                  <a:pt x="28103" y="1448497"/>
                  <a:pt x="39641" y="1423479"/>
                </a:cubicBezTo>
                <a:cubicBezTo>
                  <a:pt x="51636" y="1397461"/>
                  <a:pt x="65909" y="1372564"/>
                  <a:pt x="81992" y="1348857"/>
                </a:cubicBezTo>
                <a:cubicBezTo>
                  <a:pt x="98529" y="1324481"/>
                  <a:pt x="116930" y="1301432"/>
                  <a:pt x="136813" y="1279702"/>
                </a:cubicBezTo>
                <a:cubicBezTo>
                  <a:pt x="156935" y="1257709"/>
                  <a:pt x="178530" y="1237114"/>
                  <a:pt x="201298" y="1217876"/>
                </a:cubicBezTo>
                <a:cubicBezTo>
                  <a:pt x="223902" y="1198776"/>
                  <a:pt x="247624" y="1181045"/>
                  <a:pt x="272241" y="1164625"/>
                </a:cubicBezTo>
                <a:cubicBezTo>
                  <a:pt x="296149" y="1148677"/>
                  <a:pt x="320872" y="1133987"/>
                  <a:pt x="346246" y="1120493"/>
                </a:cubicBezTo>
                <a:cubicBezTo>
                  <a:pt x="370274" y="1107714"/>
                  <a:pt x="394866" y="1096022"/>
                  <a:pt x="419892" y="1085327"/>
                </a:cubicBezTo>
                <a:cubicBezTo>
                  <a:pt x="442920" y="1075486"/>
                  <a:pt x="466301" y="1066498"/>
                  <a:pt x="489944" y="1058249"/>
                </a:cubicBezTo>
                <a:cubicBezTo>
                  <a:pt x="510973" y="1050910"/>
                  <a:pt x="532202" y="1044159"/>
                  <a:pt x="553545" y="1037784"/>
                </a:cubicBezTo>
                <a:cubicBezTo>
                  <a:pt x="571769" y="1032342"/>
                  <a:pt x="590072" y="1027174"/>
                  <a:pt x="608350" y="1021926"/>
                </a:cubicBezTo>
                <a:cubicBezTo>
                  <a:pt x="623216" y="1017657"/>
                  <a:pt x="638072" y="1013334"/>
                  <a:pt x="652700" y="1008310"/>
                </a:cubicBezTo>
                <a:cubicBezTo>
                  <a:pt x="663998" y="1004429"/>
                  <a:pt x="675175" y="1000123"/>
                  <a:pt x="685639" y="994351"/>
                </a:cubicBezTo>
                <a:cubicBezTo>
                  <a:pt x="693670" y="989923"/>
                  <a:pt x="701276" y="984611"/>
                  <a:pt x="707040" y="977470"/>
                </a:cubicBezTo>
                <a:cubicBezTo>
                  <a:pt x="712257" y="971007"/>
                  <a:pt x="715722" y="963336"/>
                  <a:pt x="717526" y="955229"/>
                </a:cubicBezTo>
                <a:cubicBezTo>
                  <a:pt x="719692" y="945507"/>
                  <a:pt x="719429" y="935472"/>
                  <a:pt x="718442" y="925569"/>
                </a:cubicBezTo>
                <a:cubicBezTo>
                  <a:pt x="717143" y="912544"/>
                  <a:pt x="714617" y="899687"/>
                  <a:pt x="711776" y="886913"/>
                </a:cubicBezTo>
                <a:cubicBezTo>
                  <a:pt x="708159" y="870634"/>
                  <a:pt x="704035" y="854475"/>
                  <a:pt x="699980" y="838299"/>
                </a:cubicBezTo>
                <a:cubicBezTo>
                  <a:pt x="695075" y="818745"/>
                  <a:pt x="690266" y="799172"/>
                  <a:pt x="685842" y="779503"/>
                </a:cubicBezTo>
                <a:cubicBezTo>
                  <a:pt x="680737" y="756806"/>
                  <a:pt x="676149" y="733994"/>
                  <a:pt x="672272" y="711053"/>
                </a:cubicBezTo>
                <a:cubicBezTo>
                  <a:pt x="667962" y="685568"/>
                  <a:pt x="664534" y="659936"/>
                  <a:pt x="662125" y="634199"/>
                </a:cubicBezTo>
                <a:cubicBezTo>
                  <a:pt x="659535" y="606512"/>
                  <a:pt x="658127" y="578724"/>
                  <a:pt x="658032" y="550917"/>
                </a:cubicBezTo>
                <a:cubicBezTo>
                  <a:pt x="657933" y="521810"/>
                  <a:pt x="659273" y="492714"/>
                  <a:pt x="662196" y="463755"/>
                </a:cubicBezTo>
                <a:cubicBezTo>
                  <a:pt x="665182" y="434165"/>
                  <a:pt x="669816" y="404760"/>
                  <a:pt x="676269" y="375724"/>
                </a:cubicBezTo>
                <a:cubicBezTo>
                  <a:pt x="682727" y="346680"/>
                  <a:pt x="690987" y="318061"/>
                  <a:pt x="701249" y="290130"/>
                </a:cubicBezTo>
                <a:cubicBezTo>
                  <a:pt x="711333" y="262692"/>
                  <a:pt x="723323" y="235987"/>
                  <a:pt x="737415" y="210377"/>
                </a:cubicBezTo>
                <a:cubicBezTo>
                  <a:pt x="751062" y="185579"/>
                  <a:pt x="766641" y="161883"/>
                  <a:pt x="784307" y="139771"/>
                </a:cubicBezTo>
                <a:cubicBezTo>
                  <a:pt x="801254" y="118562"/>
                  <a:pt x="820058" y="98893"/>
                  <a:pt x="840764" y="81342"/>
                </a:cubicBezTo>
                <a:cubicBezTo>
                  <a:pt x="860579" y="64542"/>
                  <a:pt x="882043" y="49767"/>
                  <a:pt x="905011" y="37627"/>
                </a:cubicBezTo>
                <a:cubicBezTo>
                  <a:pt x="927128" y="25935"/>
                  <a:pt x="950497" y="16765"/>
                  <a:pt x="974742" y="10594"/>
                </a:cubicBezTo>
                <a:cubicBezTo>
                  <a:pt x="998464" y="4559"/>
                  <a:pt x="1022835" y="1446"/>
                  <a:pt x="1047312" y="1446"/>
                </a:cubicBezTo>
                <a:cubicBezTo>
                  <a:pt x="1071789" y="1446"/>
                  <a:pt x="1096162" y="4559"/>
                  <a:pt x="1119881" y="10594"/>
                </a:cubicBezTo>
                <a:cubicBezTo>
                  <a:pt x="1144126" y="16765"/>
                  <a:pt x="1167498" y="25935"/>
                  <a:pt x="1189615" y="37627"/>
                </a:cubicBezTo>
                <a:cubicBezTo>
                  <a:pt x="1212580" y="49767"/>
                  <a:pt x="1234044" y="64542"/>
                  <a:pt x="1253862" y="81342"/>
                </a:cubicBezTo>
                <a:cubicBezTo>
                  <a:pt x="1274568" y="98893"/>
                  <a:pt x="1293372" y="118562"/>
                  <a:pt x="1310324" y="139771"/>
                </a:cubicBezTo>
                <a:cubicBezTo>
                  <a:pt x="1327987" y="161883"/>
                  <a:pt x="1343573" y="185579"/>
                  <a:pt x="1357216" y="210377"/>
                </a:cubicBezTo>
                <a:cubicBezTo>
                  <a:pt x="1371298" y="235987"/>
                  <a:pt x="1383301" y="262692"/>
                  <a:pt x="1393363" y="290130"/>
                </a:cubicBezTo>
                <a:cubicBezTo>
                  <a:pt x="1403644" y="318061"/>
                  <a:pt x="1411901" y="346680"/>
                  <a:pt x="1418354" y="375724"/>
                </a:cubicBezTo>
                <a:cubicBezTo>
                  <a:pt x="1424807" y="404760"/>
                  <a:pt x="1429455" y="434165"/>
                  <a:pt x="1432435" y="463755"/>
                </a:cubicBezTo>
                <a:cubicBezTo>
                  <a:pt x="1435361" y="492714"/>
                  <a:pt x="1436701" y="521810"/>
                  <a:pt x="1436592" y="550917"/>
                </a:cubicBezTo>
                <a:cubicBezTo>
                  <a:pt x="1436509" y="578724"/>
                  <a:pt x="1435088" y="606512"/>
                  <a:pt x="1432490" y="634199"/>
                </a:cubicBezTo>
                <a:cubicBezTo>
                  <a:pt x="1430084" y="659936"/>
                  <a:pt x="1426666" y="685568"/>
                  <a:pt x="1422346" y="711053"/>
                </a:cubicBezTo>
                <a:cubicBezTo>
                  <a:pt x="1418463" y="733994"/>
                  <a:pt x="1413898" y="756806"/>
                  <a:pt x="1408784" y="779503"/>
                </a:cubicBezTo>
                <a:cubicBezTo>
                  <a:pt x="1404355" y="799172"/>
                  <a:pt x="1399543" y="818745"/>
                  <a:pt x="1394648" y="838299"/>
                </a:cubicBezTo>
                <a:cubicBezTo>
                  <a:pt x="1390602" y="854475"/>
                  <a:pt x="1386473" y="870634"/>
                  <a:pt x="1382837" y="886913"/>
                </a:cubicBezTo>
                <a:cubicBezTo>
                  <a:pt x="1380020" y="899687"/>
                  <a:pt x="1377477" y="912544"/>
                  <a:pt x="1376192" y="925569"/>
                </a:cubicBezTo>
                <a:cubicBezTo>
                  <a:pt x="1375208" y="935472"/>
                  <a:pt x="1374935" y="945507"/>
                  <a:pt x="1377094" y="955229"/>
                </a:cubicBezTo>
                <a:cubicBezTo>
                  <a:pt x="1378899" y="963336"/>
                  <a:pt x="1382372" y="971007"/>
                  <a:pt x="1387594" y="977470"/>
                </a:cubicBezTo>
                <a:cubicBezTo>
                  <a:pt x="1393363" y="984611"/>
                  <a:pt x="1400964" y="989923"/>
                  <a:pt x="1408976" y="994351"/>
                </a:cubicBezTo>
                <a:cubicBezTo>
                  <a:pt x="1419448" y="1000123"/>
                  <a:pt x="1430631" y="1004429"/>
                  <a:pt x="1441924" y="1008310"/>
                </a:cubicBezTo>
                <a:cubicBezTo>
                  <a:pt x="1456552" y="1013334"/>
                  <a:pt x="1471398" y="1017657"/>
                  <a:pt x="1486273" y="1021926"/>
                </a:cubicBezTo>
                <a:cubicBezTo>
                  <a:pt x="1504565" y="1027174"/>
                  <a:pt x="1522857" y="1032342"/>
                  <a:pt x="1541067" y="1037784"/>
                </a:cubicBezTo>
                <a:cubicBezTo>
                  <a:pt x="1562422" y="1044159"/>
                  <a:pt x="1583639" y="1050910"/>
                  <a:pt x="1604693" y="1058249"/>
                </a:cubicBezTo>
                <a:cubicBezTo>
                  <a:pt x="1628317" y="1066498"/>
                  <a:pt x="1651695" y="1075486"/>
                  <a:pt x="1674744" y="1085327"/>
                </a:cubicBezTo>
                <a:cubicBezTo>
                  <a:pt x="1699763" y="1096022"/>
                  <a:pt x="1724344" y="1107714"/>
                  <a:pt x="1748378" y="1120493"/>
                </a:cubicBezTo>
                <a:cubicBezTo>
                  <a:pt x="1773752" y="1133987"/>
                  <a:pt x="1798469" y="1148677"/>
                  <a:pt x="1822394" y="1164625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4C2869-5648-7FDB-FBCA-BC0700069963}"/>
              </a:ext>
            </a:extLst>
          </p:cNvPr>
          <p:cNvSpPr/>
          <p:nvPr/>
        </p:nvSpPr>
        <p:spPr>
          <a:xfrm flipV="1">
            <a:off x="1332030" y="1714048"/>
            <a:ext cx="4308221" cy="4029633"/>
          </a:xfrm>
          <a:custGeom>
            <a:avLst/>
            <a:gdLst>
              <a:gd name="connsiteX0" fmla="*/ 2121433 w 2226868"/>
              <a:gd name="connsiteY0" fmla="*/ 1209424 h 2082869"/>
              <a:gd name="connsiteX1" fmla="*/ 2157115 w 2226868"/>
              <a:gd name="connsiteY1" fmla="*/ 1275095 h 2082869"/>
              <a:gd name="connsiteX2" fmla="*/ 2187083 w 2226868"/>
              <a:gd name="connsiteY2" fmla="*/ 1345074 h 2082869"/>
              <a:gd name="connsiteX3" fmla="*/ 2209640 w 2226868"/>
              <a:gd name="connsiteY3" fmla="*/ 1418563 h 2082869"/>
              <a:gd name="connsiteX4" fmla="*/ 2223394 w 2226868"/>
              <a:gd name="connsiteY4" fmla="*/ 1494448 h 2082869"/>
              <a:gd name="connsiteX5" fmla="*/ 2227167 w 2226868"/>
              <a:gd name="connsiteY5" fmla="*/ 1571343 h 2082869"/>
              <a:gd name="connsiteX6" fmla="*/ 2220194 w 2226868"/>
              <a:gd name="connsiteY6" fmla="*/ 1647680 h 2082869"/>
              <a:gd name="connsiteX7" fmla="*/ 2202148 w 2226868"/>
              <a:gd name="connsiteY7" fmla="*/ 1721787 h 2082869"/>
              <a:gd name="connsiteX8" fmla="*/ 2173029 w 2226868"/>
              <a:gd name="connsiteY8" fmla="*/ 1792010 h 2082869"/>
              <a:gd name="connsiteX9" fmla="*/ 2133382 w 2226868"/>
              <a:gd name="connsiteY9" fmla="*/ 1856761 h 2082869"/>
              <a:gd name="connsiteX10" fmla="*/ 2084056 w 2226868"/>
              <a:gd name="connsiteY10" fmla="*/ 1914673 h 2082869"/>
              <a:gd name="connsiteX11" fmla="*/ 2026254 w 2226868"/>
              <a:gd name="connsiteY11" fmla="*/ 1964625 h 2082869"/>
              <a:gd name="connsiteX12" fmla="*/ 1961535 w 2226868"/>
              <a:gd name="connsiteY12" fmla="*/ 2005851 h 2082869"/>
              <a:gd name="connsiteX13" fmla="*/ 1891511 w 2226868"/>
              <a:gd name="connsiteY13" fmla="*/ 2037967 h 2082869"/>
              <a:gd name="connsiteX14" fmla="*/ 1817987 w 2226868"/>
              <a:gd name="connsiteY14" fmla="*/ 2061000 h 2082869"/>
              <a:gd name="connsiteX15" fmla="*/ 1742686 w 2226868"/>
              <a:gd name="connsiteY15" fmla="*/ 2075389 h 2082869"/>
              <a:gd name="connsiteX16" fmla="*/ 1667275 w 2226868"/>
              <a:gd name="connsiteY16" fmla="*/ 2081928 h 2082869"/>
              <a:gd name="connsiteX17" fmla="*/ 1593150 w 2226868"/>
              <a:gd name="connsiteY17" fmla="*/ 2081736 h 2082869"/>
              <a:gd name="connsiteX18" fmla="*/ 1521512 w 2226868"/>
              <a:gd name="connsiteY18" fmla="*/ 2076210 h 2082869"/>
              <a:gd name="connsiteX19" fmla="*/ 1453156 w 2226868"/>
              <a:gd name="connsiteY19" fmla="*/ 2066909 h 2082869"/>
              <a:gd name="connsiteX20" fmla="*/ 1388601 w 2226868"/>
              <a:gd name="connsiteY20" fmla="*/ 2055475 h 2082869"/>
              <a:gd name="connsiteX21" fmla="*/ 1327876 w 2226868"/>
              <a:gd name="connsiteY21" fmla="*/ 2043493 h 2082869"/>
              <a:gd name="connsiteX22" fmla="*/ 1270752 w 2226868"/>
              <a:gd name="connsiteY22" fmla="*/ 2032441 h 2082869"/>
              <a:gd name="connsiteX23" fmla="*/ 1216631 w 2226868"/>
              <a:gd name="connsiteY23" fmla="*/ 2023578 h 2082869"/>
              <a:gd name="connsiteX24" fmla="*/ 1164669 w 2226868"/>
              <a:gd name="connsiteY24" fmla="*/ 2017860 h 2082869"/>
              <a:gd name="connsiteX25" fmla="*/ 1113831 w 2226868"/>
              <a:gd name="connsiteY25" fmla="*/ 2015890 h 2082869"/>
              <a:gd name="connsiteX26" fmla="*/ 1062996 w 2226868"/>
              <a:gd name="connsiteY26" fmla="*/ 2017860 h 2082869"/>
              <a:gd name="connsiteX27" fmla="*/ 1011034 w 2226868"/>
              <a:gd name="connsiteY27" fmla="*/ 2023578 h 2082869"/>
              <a:gd name="connsiteX28" fmla="*/ 956910 w 2226868"/>
              <a:gd name="connsiteY28" fmla="*/ 2032441 h 2082869"/>
              <a:gd name="connsiteX29" fmla="*/ 899789 w 2226868"/>
              <a:gd name="connsiteY29" fmla="*/ 2043493 h 2082869"/>
              <a:gd name="connsiteX30" fmla="*/ 839070 w 2226868"/>
              <a:gd name="connsiteY30" fmla="*/ 2055475 h 2082869"/>
              <a:gd name="connsiteX31" fmla="*/ 774498 w 2226868"/>
              <a:gd name="connsiteY31" fmla="*/ 2066909 h 2082869"/>
              <a:gd name="connsiteX32" fmla="*/ 706161 w 2226868"/>
              <a:gd name="connsiteY32" fmla="*/ 2076210 h 2082869"/>
              <a:gd name="connsiteX33" fmla="*/ 634521 w 2226868"/>
              <a:gd name="connsiteY33" fmla="*/ 2081736 h 2082869"/>
              <a:gd name="connsiteX34" fmla="*/ 560401 w 2226868"/>
              <a:gd name="connsiteY34" fmla="*/ 2081928 h 2082869"/>
              <a:gd name="connsiteX35" fmla="*/ 484979 w 2226868"/>
              <a:gd name="connsiteY35" fmla="*/ 2075389 h 2082869"/>
              <a:gd name="connsiteX36" fmla="*/ 409686 w 2226868"/>
              <a:gd name="connsiteY36" fmla="*/ 2061000 h 2082869"/>
              <a:gd name="connsiteX37" fmla="*/ 336157 w 2226868"/>
              <a:gd name="connsiteY37" fmla="*/ 2037967 h 2082869"/>
              <a:gd name="connsiteX38" fmla="*/ 266136 w 2226868"/>
              <a:gd name="connsiteY38" fmla="*/ 2005851 h 2082869"/>
              <a:gd name="connsiteX39" fmla="*/ 201402 w 2226868"/>
              <a:gd name="connsiteY39" fmla="*/ 1964625 h 2082869"/>
              <a:gd name="connsiteX40" fmla="*/ 143620 w 2226868"/>
              <a:gd name="connsiteY40" fmla="*/ 1914673 h 2082869"/>
              <a:gd name="connsiteX41" fmla="*/ 94286 w 2226868"/>
              <a:gd name="connsiteY41" fmla="*/ 1856761 h 2082869"/>
              <a:gd name="connsiteX42" fmla="*/ 54628 w 2226868"/>
              <a:gd name="connsiteY42" fmla="*/ 1792010 h 2082869"/>
              <a:gd name="connsiteX43" fmla="*/ 25522 w 2226868"/>
              <a:gd name="connsiteY43" fmla="*/ 1721787 h 2082869"/>
              <a:gd name="connsiteX44" fmla="*/ 7462 w 2226868"/>
              <a:gd name="connsiteY44" fmla="*/ 1647680 h 2082869"/>
              <a:gd name="connsiteX45" fmla="*/ 504 w 2226868"/>
              <a:gd name="connsiteY45" fmla="*/ 1571343 h 2082869"/>
              <a:gd name="connsiteX46" fmla="*/ 4277 w 2226868"/>
              <a:gd name="connsiteY46" fmla="*/ 1494448 h 2082869"/>
              <a:gd name="connsiteX47" fmla="*/ 18019 w 2226868"/>
              <a:gd name="connsiteY47" fmla="*/ 1418563 h 2082869"/>
              <a:gd name="connsiteX48" fmla="*/ 40582 w 2226868"/>
              <a:gd name="connsiteY48" fmla="*/ 1345074 h 2082869"/>
              <a:gd name="connsiteX49" fmla="*/ 70539 w 2226868"/>
              <a:gd name="connsiteY49" fmla="*/ 1275095 h 2082869"/>
              <a:gd name="connsiteX50" fmla="*/ 106240 w 2226868"/>
              <a:gd name="connsiteY50" fmla="*/ 1209424 h 2082869"/>
              <a:gd name="connsiteX51" fmla="*/ 145914 w 2226868"/>
              <a:gd name="connsiteY51" fmla="*/ 1148495 h 2082869"/>
              <a:gd name="connsiteX52" fmla="*/ 187783 w 2226868"/>
              <a:gd name="connsiteY52" fmla="*/ 1092377 h 2082869"/>
              <a:gd name="connsiteX53" fmla="*/ 230148 w 2226868"/>
              <a:gd name="connsiteY53" fmla="*/ 1040770 h 2082869"/>
              <a:gd name="connsiteX54" fmla="*/ 271506 w 2226868"/>
              <a:gd name="connsiteY54" fmla="*/ 993050 h 2082869"/>
              <a:gd name="connsiteX55" fmla="*/ 310608 w 2226868"/>
              <a:gd name="connsiteY55" fmla="*/ 948312 h 2082869"/>
              <a:gd name="connsiteX56" fmla="*/ 346534 w 2226868"/>
              <a:gd name="connsiteY56" fmla="*/ 905476 h 2082869"/>
              <a:gd name="connsiteX57" fmla="*/ 378746 w 2226868"/>
              <a:gd name="connsiteY57" fmla="*/ 863345 h 2082869"/>
              <a:gd name="connsiteX58" fmla="*/ 407114 w 2226868"/>
              <a:gd name="connsiteY58" fmla="*/ 820713 h 2082869"/>
              <a:gd name="connsiteX59" fmla="*/ 431902 w 2226868"/>
              <a:gd name="connsiteY59" fmla="*/ 776440 h 2082869"/>
              <a:gd name="connsiteX60" fmla="*/ 453727 w 2226868"/>
              <a:gd name="connsiteY60" fmla="*/ 729588 h 2082869"/>
              <a:gd name="connsiteX61" fmla="*/ 473539 w 2226868"/>
              <a:gd name="connsiteY61" fmla="*/ 679464 h 2082869"/>
              <a:gd name="connsiteX62" fmla="*/ 492518 w 2226868"/>
              <a:gd name="connsiteY62" fmla="*/ 625685 h 2082869"/>
              <a:gd name="connsiteX63" fmla="*/ 512018 w 2226868"/>
              <a:gd name="connsiteY63" fmla="*/ 568240 h 2082869"/>
              <a:gd name="connsiteX64" fmla="*/ 533449 w 2226868"/>
              <a:gd name="connsiteY64" fmla="*/ 507513 h 2082869"/>
              <a:gd name="connsiteX65" fmla="*/ 558183 w 2226868"/>
              <a:gd name="connsiteY65" fmla="*/ 444268 h 2082869"/>
              <a:gd name="connsiteX66" fmla="*/ 587472 w 2226868"/>
              <a:gd name="connsiteY66" fmla="*/ 379604 h 2082869"/>
              <a:gd name="connsiteX67" fmla="*/ 622329 w 2226868"/>
              <a:gd name="connsiteY67" fmla="*/ 314938 h 2082869"/>
              <a:gd name="connsiteX68" fmla="*/ 663485 w 2226868"/>
              <a:gd name="connsiteY68" fmla="*/ 251910 h 2082869"/>
              <a:gd name="connsiteX69" fmla="*/ 711328 w 2226868"/>
              <a:gd name="connsiteY69" fmla="*/ 192309 h 2082869"/>
              <a:gd name="connsiteX70" fmla="*/ 765863 w 2226868"/>
              <a:gd name="connsiteY70" fmla="*/ 137964 h 2082869"/>
              <a:gd name="connsiteX71" fmla="*/ 826722 w 2226868"/>
              <a:gd name="connsiteY71" fmla="*/ 90647 h 2082869"/>
              <a:gd name="connsiteX72" fmla="*/ 893145 w 2226868"/>
              <a:gd name="connsiteY72" fmla="*/ 51974 h 2082869"/>
              <a:gd name="connsiteX73" fmla="*/ 964066 w 2226868"/>
              <a:gd name="connsiteY73" fmla="*/ 23305 h 2082869"/>
              <a:gd name="connsiteX74" fmla="*/ 1038139 w 2226868"/>
              <a:gd name="connsiteY74" fmla="*/ 5663 h 2082869"/>
              <a:gd name="connsiteX75" fmla="*/ 1113831 w 2226868"/>
              <a:gd name="connsiteY75" fmla="*/ -284 h 2082869"/>
              <a:gd name="connsiteX76" fmla="*/ 1189526 w 2226868"/>
              <a:gd name="connsiteY76" fmla="*/ 5663 h 2082869"/>
              <a:gd name="connsiteX77" fmla="*/ 1263599 w 2226868"/>
              <a:gd name="connsiteY77" fmla="*/ 23305 h 2082869"/>
              <a:gd name="connsiteX78" fmla="*/ 1334518 w 2226868"/>
              <a:gd name="connsiteY78" fmla="*/ 51974 h 2082869"/>
              <a:gd name="connsiteX79" fmla="*/ 1400932 w 2226868"/>
              <a:gd name="connsiteY79" fmla="*/ 90647 h 2082869"/>
              <a:gd name="connsiteX80" fmla="*/ 1461797 w 2226868"/>
              <a:gd name="connsiteY80" fmla="*/ 137964 h 2082869"/>
              <a:gd name="connsiteX81" fmla="*/ 1516345 w 2226868"/>
              <a:gd name="connsiteY81" fmla="*/ 192309 h 2082869"/>
              <a:gd name="connsiteX82" fmla="*/ 1564167 w 2226868"/>
              <a:gd name="connsiteY82" fmla="*/ 251910 h 2082869"/>
              <a:gd name="connsiteX83" fmla="*/ 1605345 w 2226868"/>
              <a:gd name="connsiteY83" fmla="*/ 314938 h 2082869"/>
              <a:gd name="connsiteX84" fmla="*/ 1640179 w 2226868"/>
              <a:gd name="connsiteY84" fmla="*/ 379604 h 2082869"/>
              <a:gd name="connsiteX85" fmla="*/ 1669490 w 2226868"/>
              <a:gd name="connsiteY85" fmla="*/ 444268 h 2082869"/>
              <a:gd name="connsiteX86" fmla="*/ 1694208 w 2226868"/>
              <a:gd name="connsiteY86" fmla="*/ 507513 h 2082869"/>
              <a:gd name="connsiteX87" fmla="*/ 1715644 w 2226868"/>
              <a:gd name="connsiteY87" fmla="*/ 568240 h 2082869"/>
              <a:gd name="connsiteX88" fmla="*/ 1735139 w 2226868"/>
              <a:gd name="connsiteY88" fmla="*/ 625685 h 2082869"/>
              <a:gd name="connsiteX89" fmla="*/ 1754115 w 2226868"/>
              <a:gd name="connsiteY89" fmla="*/ 679464 h 2082869"/>
              <a:gd name="connsiteX90" fmla="*/ 1773938 w 2226868"/>
              <a:gd name="connsiteY90" fmla="*/ 729588 h 2082869"/>
              <a:gd name="connsiteX91" fmla="*/ 1795757 w 2226868"/>
              <a:gd name="connsiteY91" fmla="*/ 776440 h 2082869"/>
              <a:gd name="connsiteX92" fmla="*/ 1820557 w 2226868"/>
              <a:gd name="connsiteY92" fmla="*/ 820713 h 2082869"/>
              <a:gd name="connsiteX93" fmla="*/ 1848911 w 2226868"/>
              <a:gd name="connsiteY93" fmla="*/ 863345 h 2082869"/>
              <a:gd name="connsiteX94" fmla="*/ 1881120 w 2226868"/>
              <a:gd name="connsiteY94" fmla="*/ 905476 h 2082869"/>
              <a:gd name="connsiteX95" fmla="*/ 1917049 w 2226868"/>
              <a:gd name="connsiteY95" fmla="*/ 948312 h 2082869"/>
              <a:gd name="connsiteX96" fmla="*/ 1956148 w 2226868"/>
              <a:gd name="connsiteY96" fmla="*/ 993050 h 2082869"/>
              <a:gd name="connsiteX97" fmla="*/ 1997517 w 2226868"/>
              <a:gd name="connsiteY97" fmla="*/ 1040770 h 2082869"/>
              <a:gd name="connsiteX98" fmla="*/ 2039871 w 2226868"/>
              <a:gd name="connsiteY98" fmla="*/ 1092377 h 2082869"/>
              <a:gd name="connsiteX99" fmla="*/ 2081759 w 2226868"/>
              <a:gd name="connsiteY99" fmla="*/ 1148495 h 2082869"/>
              <a:gd name="connsiteX100" fmla="*/ 2121433 w 2226868"/>
              <a:gd name="connsiteY100" fmla="*/ 1209424 h 20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226868" h="2082869">
                <a:moveTo>
                  <a:pt x="2121433" y="1209424"/>
                </a:moveTo>
                <a:cubicBezTo>
                  <a:pt x="2134257" y="1230800"/>
                  <a:pt x="2146206" y="1252688"/>
                  <a:pt x="2157115" y="1275095"/>
                </a:cubicBezTo>
                <a:cubicBezTo>
                  <a:pt x="2168244" y="1297918"/>
                  <a:pt x="2178306" y="1321253"/>
                  <a:pt x="2187083" y="1345074"/>
                </a:cubicBezTo>
                <a:cubicBezTo>
                  <a:pt x="2195969" y="1369134"/>
                  <a:pt x="2203543" y="1393655"/>
                  <a:pt x="2209640" y="1418563"/>
                </a:cubicBezTo>
                <a:cubicBezTo>
                  <a:pt x="2215765" y="1443553"/>
                  <a:pt x="2220413" y="1468890"/>
                  <a:pt x="2223394" y="1494448"/>
                </a:cubicBezTo>
                <a:cubicBezTo>
                  <a:pt x="2226346" y="1519969"/>
                  <a:pt x="2227659" y="1545656"/>
                  <a:pt x="2227167" y="1571343"/>
                </a:cubicBezTo>
                <a:cubicBezTo>
                  <a:pt x="2226674" y="1596926"/>
                  <a:pt x="2224378" y="1622430"/>
                  <a:pt x="2220194" y="1647680"/>
                </a:cubicBezTo>
                <a:cubicBezTo>
                  <a:pt x="2216038" y="1672820"/>
                  <a:pt x="2210023" y="1697577"/>
                  <a:pt x="2202148" y="1721787"/>
                </a:cubicBezTo>
                <a:cubicBezTo>
                  <a:pt x="2194274" y="1745915"/>
                  <a:pt x="2184540" y="1769414"/>
                  <a:pt x="2173029" y="1792010"/>
                </a:cubicBezTo>
                <a:cubicBezTo>
                  <a:pt x="2161545" y="1814606"/>
                  <a:pt x="2148257" y="1836244"/>
                  <a:pt x="2133382" y="1856761"/>
                </a:cubicBezTo>
                <a:cubicBezTo>
                  <a:pt x="2118453" y="1877306"/>
                  <a:pt x="2101938" y="1896673"/>
                  <a:pt x="2084056" y="1914673"/>
                </a:cubicBezTo>
                <a:cubicBezTo>
                  <a:pt x="2066065" y="1932756"/>
                  <a:pt x="2046734" y="1949416"/>
                  <a:pt x="2026254" y="1964625"/>
                </a:cubicBezTo>
                <a:cubicBezTo>
                  <a:pt x="2005693" y="1979890"/>
                  <a:pt x="1984038" y="1993650"/>
                  <a:pt x="1961535" y="2005851"/>
                </a:cubicBezTo>
                <a:cubicBezTo>
                  <a:pt x="1938922" y="2018106"/>
                  <a:pt x="1915518" y="2028803"/>
                  <a:pt x="1891511" y="2037967"/>
                </a:cubicBezTo>
                <a:cubicBezTo>
                  <a:pt x="1867504" y="2047158"/>
                  <a:pt x="1842923" y="2054791"/>
                  <a:pt x="1817987" y="2061000"/>
                </a:cubicBezTo>
                <a:cubicBezTo>
                  <a:pt x="1793160" y="2067183"/>
                  <a:pt x="1768032" y="2071943"/>
                  <a:pt x="1742686" y="2075389"/>
                </a:cubicBezTo>
                <a:cubicBezTo>
                  <a:pt x="1717667" y="2078782"/>
                  <a:pt x="1692485" y="2080915"/>
                  <a:pt x="1667275" y="2081928"/>
                </a:cubicBezTo>
                <a:cubicBezTo>
                  <a:pt x="1642558" y="2082885"/>
                  <a:pt x="1617840" y="2082776"/>
                  <a:pt x="1593150" y="2081736"/>
                </a:cubicBezTo>
                <a:cubicBezTo>
                  <a:pt x="1569198" y="2080697"/>
                  <a:pt x="1545328" y="2078809"/>
                  <a:pt x="1521512" y="2076210"/>
                </a:cubicBezTo>
                <a:cubicBezTo>
                  <a:pt x="1498654" y="2073693"/>
                  <a:pt x="1475878" y="2070547"/>
                  <a:pt x="1453156" y="2066909"/>
                </a:cubicBezTo>
                <a:cubicBezTo>
                  <a:pt x="1431583" y="2063462"/>
                  <a:pt x="1410065" y="2059578"/>
                  <a:pt x="1388601" y="2055475"/>
                </a:cubicBezTo>
                <a:cubicBezTo>
                  <a:pt x="1368340" y="2051590"/>
                  <a:pt x="1348107" y="2047514"/>
                  <a:pt x="1327876" y="2043493"/>
                </a:cubicBezTo>
                <a:cubicBezTo>
                  <a:pt x="1308857" y="2039690"/>
                  <a:pt x="1289832" y="2035915"/>
                  <a:pt x="1270752" y="2032441"/>
                </a:cubicBezTo>
                <a:cubicBezTo>
                  <a:pt x="1252766" y="2029158"/>
                  <a:pt x="1234737" y="2026121"/>
                  <a:pt x="1216631" y="2023578"/>
                </a:cubicBezTo>
                <a:cubicBezTo>
                  <a:pt x="1199369" y="2021170"/>
                  <a:pt x="1182048" y="2019201"/>
                  <a:pt x="1164669" y="2017860"/>
                </a:cubicBezTo>
                <a:cubicBezTo>
                  <a:pt x="1147752" y="2016574"/>
                  <a:pt x="1130797" y="2015890"/>
                  <a:pt x="1113831" y="2015890"/>
                </a:cubicBezTo>
                <a:cubicBezTo>
                  <a:pt x="1096868" y="2015890"/>
                  <a:pt x="1079910" y="2016574"/>
                  <a:pt x="1062996" y="2017860"/>
                </a:cubicBezTo>
                <a:cubicBezTo>
                  <a:pt x="1045614" y="2019201"/>
                  <a:pt x="1028296" y="2021170"/>
                  <a:pt x="1011034" y="2023578"/>
                </a:cubicBezTo>
                <a:cubicBezTo>
                  <a:pt x="992928" y="2026121"/>
                  <a:pt x="974896" y="2029158"/>
                  <a:pt x="956910" y="2032441"/>
                </a:cubicBezTo>
                <a:cubicBezTo>
                  <a:pt x="937833" y="2035915"/>
                  <a:pt x="918806" y="2039690"/>
                  <a:pt x="899789" y="2043493"/>
                </a:cubicBezTo>
                <a:cubicBezTo>
                  <a:pt x="879556" y="2047514"/>
                  <a:pt x="859333" y="2051590"/>
                  <a:pt x="839070" y="2055475"/>
                </a:cubicBezTo>
                <a:cubicBezTo>
                  <a:pt x="817597" y="2059578"/>
                  <a:pt x="796082" y="2063462"/>
                  <a:pt x="774498" y="2066909"/>
                </a:cubicBezTo>
                <a:cubicBezTo>
                  <a:pt x="751795" y="2070547"/>
                  <a:pt x="729016" y="2073693"/>
                  <a:pt x="706161" y="2076210"/>
                </a:cubicBezTo>
                <a:cubicBezTo>
                  <a:pt x="682345" y="2078809"/>
                  <a:pt x="658456" y="2080697"/>
                  <a:pt x="634521" y="2081736"/>
                </a:cubicBezTo>
                <a:cubicBezTo>
                  <a:pt x="609825" y="2082776"/>
                  <a:pt x="585097" y="2082885"/>
                  <a:pt x="560401" y="2081928"/>
                </a:cubicBezTo>
                <a:cubicBezTo>
                  <a:pt x="535169" y="2080915"/>
                  <a:pt x="509995" y="2078782"/>
                  <a:pt x="484979" y="2075389"/>
                </a:cubicBezTo>
                <a:cubicBezTo>
                  <a:pt x="459641" y="2071943"/>
                  <a:pt x="434497" y="2067183"/>
                  <a:pt x="409686" y="2061000"/>
                </a:cubicBezTo>
                <a:cubicBezTo>
                  <a:pt x="384742" y="2054791"/>
                  <a:pt x="360172" y="2047158"/>
                  <a:pt x="336157" y="2037967"/>
                </a:cubicBezTo>
                <a:cubicBezTo>
                  <a:pt x="312142" y="2028803"/>
                  <a:pt x="288732" y="2018106"/>
                  <a:pt x="266136" y="2005851"/>
                </a:cubicBezTo>
                <a:cubicBezTo>
                  <a:pt x="243622" y="1993650"/>
                  <a:pt x="221970" y="1979890"/>
                  <a:pt x="201402" y="1964625"/>
                </a:cubicBezTo>
                <a:cubicBezTo>
                  <a:pt x="180934" y="1949416"/>
                  <a:pt x="161597" y="1932756"/>
                  <a:pt x="143620" y="1914673"/>
                </a:cubicBezTo>
                <a:cubicBezTo>
                  <a:pt x="125713" y="1896673"/>
                  <a:pt x="109206" y="1877306"/>
                  <a:pt x="94286" y="1856761"/>
                </a:cubicBezTo>
                <a:cubicBezTo>
                  <a:pt x="79395" y="1836244"/>
                  <a:pt x="66131" y="1814606"/>
                  <a:pt x="54628" y="1792010"/>
                </a:cubicBezTo>
                <a:cubicBezTo>
                  <a:pt x="43112" y="1769414"/>
                  <a:pt x="33391" y="1745915"/>
                  <a:pt x="25522" y="1721787"/>
                </a:cubicBezTo>
                <a:cubicBezTo>
                  <a:pt x="17628" y="1697577"/>
                  <a:pt x="11619" y="1672820"/>
                  <a:pt x="7462" y="1647680"/>
                </a:cubicBezTo>
                <a:cubicBezTo>
                  <a:pt x="3290" y="1622430"/>
                  <a:pt x="1001" y="1596926"/>
                  <a:pt x="504" y="1571343"/>
                </a:cubicBezTo>
                <a:cubicBezTo>
                  <a:pt x="3" y="1545656"/>
                  <a:pt x="1308" y="1519969"/>
                  <a:pt x="4277" y="1494448"/>
                </a:cubicBezTo>
                <a:cubicBezTo>
                  <a:pt x="7252" y="1468890"/>
                  <a:pt x="11892" y="1443553"/>
                  <a:pt x="18019" y="1418563"/>
                </a:cubicBezTo>
                <a:cubicBezTo>
                  <a:pt x="24128" y="1393655"/>
                  <a:pt x="31707" y="1369134"/>
                  <a:pt x="40582" y="1345074"/>
                </a:cubicBezTo>
                <a:cubicBezTo>
                  <a:pt x="49370" y="1321253"/>
                  <a:pt x="59413" y="1297918"/>
                  <a:pt x="70539" y="1275095"/>
                </a:cubicBezTo>
                <a:cubicBezTo>
                  <a:pt x="81462" y="1252688"/>
                  <a:pt x="93419" y="1230800"/>
                  <a:pt x="106240" y="1209424"/>
                </a:cubicBezTo>
                <a:cubicBezTo>
                  <a:pt x="118708" y="1188631"/>
                  <a:pt x="131985" y="1168338"/>
                  <a:pt x="145914" y="1148495"/>
                </a:cubicBezTo>
                <a:cubicBezTo>
                  <a:pt x="159325" y="1129389"/>
                  <a:pt x="173336" y="1110711"/>
                  <a:pt x="187783" y="1092377"/>
                </a:cubicBezTo>
                <a:cubicBezTo>
                  <a:pt x="201561" y="1074893"/>
                  <a:pt x="215735" y="1057730"/>
                  <a:pt x="230148" y="1040770"/>
                </a:cubicBezTo>
                <a:cubicBezTo>
                  <a:pt x="243781" y="1024728"/>
                  <a:pt x="257624" y="1008870"/>
                  <a:pt x="271506" y="993050"/>
                </a:cubicBezTo>
                <a:cubicBezTo>
                  <a:pt x="284570" y="978160"/>
                  <a:pt x="297667" y="963303"/>
                  <a:pt x="310608" y="948312"/>
                </a:cubicBezTo>
                <a:cubicBezTo>
                  <a:pt x="322789" y="934205"/>
                  <a:pt x="334831" y="919980"/>
                  <a:pt x="346534" y="905476"/>
                </a:cubicBezTo>
                <a:cubicBezTo>
                  <a:pt x="357637" y="891718"/>
                  <a:pt x="368438" y="877712"/>
                  <a:pt x="378746" y="863345"/>
                </a:cubicBezTo>
                <a:cubicBezTo>
                  <a:pt x="388701" y="849472"/>
                  <a:pt x="398197" y="835275"/>
                  <a:pt x="407114" y="820713"/>
                </a:cubicBezTo>
                <a:cubicBezTo>
                  <a:pt x="415951" y="806283"/>
                  <a:pt x="424211" y="791511"/>
                  <a:pt x="431902" y="776440"/>
                </a:cubicBezTo>
                <a:cubicBezTo>
                  <a:pt x="439733" y="761091"/>
                  <a:pt x="446965" y="745441"/>
                  <a:pt x="453727" y="729588"/>
                </a:cubicBezTo>
                <a:cubicBezTo>
                  <a:pt x="460776" y="713059"/>
                  <a:pt x="467308" y="696318"/>
                  <a:pt x="473539" y="679464"/>
                </a:cubicBezTo>
                <a:cubicBezTo>
                  <a:pt x="480126" y="661630"/>
                  <a:pt x="486374" y="643674"/>
                  <a:pt x="492518" y="625685"/>
                </a:cubicBezTo>
                <a:cubicBezTo>
                  <a:pt x="499055" y="606549"/>
                  <a:pt x="505481" y="587375"/>
                  <a:pt x="512018" y="568240"/>
                </a:cubicBezTo>
                <a:cubicBezTo>
                  <a:pt x="518963" y="547928"/>
                  <a:pt x="526040" y="527660"/>
                  <a:pt x="533449" y="507513"/>
                </a:cubicBezTo>
                <a:cubicBezTo>
                  <a:pt x="541266" y="486265"/>
                  <a:pt x="549453" y="465155"/>
                  <a:pt x="558183" y="444268"/>
                </a:cubicBezTo>
                <a:cubicBezTo>
                  <a:pt x="567310" y="422430"/>
                  <a:pt x="577028" y="400844"/>
                  <a:pt x="587472" y="379604"/>
                </a:cubicBezTo>
                <a:cubicBezTo>
                  <a:pt x="598284" y="357621"/>
                  <a:pt x="609863" y="336027"/>
                  <a:pt x="622329" y="314938"/>
                </a:cubicBezTo>
                <a:cubicBezTo>
                  <a:pt x="635103" y="293327"/>
                  <a:pt x="648793" y="272265"/>
                  <a:pt x="663485" y="251910"/>
                </a:cubicBezTo>
                <a:cubicBezTo>
                  <a:pt x="678403" y="231237"/>
                  <a:pt x="694335" y="211311"/>
                  <a:pt x="711328" y="192309"/>
                </a:cubicBezTo>
                <a:cubicBezTo>
                  <a:pt x="728450" y="173163"/>
                  <a:pt x="746625" y="154980"/>
                  <a:pt x="765863" y="137964"/>
                </a:cubicBezTo>
                <a:cubicBezTo>
                  <a:pt x="785131" y="120921"/>
                  <a:pt x="805430" y="105080"/>
                  <a:pt x="826722" y="90647"/>
                </a:cubicBezTo>
                <a:cubicBezTo>
                  <a:pt x="847956" y="76252"/>
                  <a:pt x="870128" y="63293"/>
                  <a:pt x="893145" y="51974"/>
                </a:cubicBezTo>
                <a:cubicBezTo>
                  <a:pt x="916058" y="40706"/>
                  <a:pt x="939750" y="31093"/>
                  <a:pt x="964066" y="23305"/>
                </a:cubicBezTo>
                <a:cubicBezTo>
                  <a:pt x="988272" y="15552"/>
                  <a:pt x="1013030" y="9629"/>
                  <a:pt x="1038139" y="5663"/>
                </a:cubicBezTo>
                <a:cubicBezTo>
                  <a:pt x="1063177" y="1710"/>
                  <a:pt x="1088485" y="-284"/>
                  <a:pt x="1113831" y="-284"/>
                </a:cubicBezTo>
                <a:cubicBezTo>
                  <a:pt x="1139180" y="-284"/>
                  <a:pt x="1164489" y="1710"/>
                  <a:pt x="1189526" y="5663"/>
                </a:cubicBezTo>
                <a:cubicBezTo>
                  <a:pt x="1214632" y="9629"/>
                  <a:pt x="1239390" y="15552"/>
                  <a:pt x="1263599" y="23305"/>
                </a:cubicBezTo>
                <a:cubicBezTo>
                  <a:pt x="1287915" y="31093"/>
                  <a:pt x="1311605" y="40706"/>
                  <a:pt x="1334518" y="51974"/>
                </a:cubicBezTo>
                <a:cubicBezTo>
                  <a:pt x="1357535" y="63293"/>
                  <a:pt x="1379715" y="76252"/>
                  <a:pt x="1400932" y="90647"/>
                </a:cubicBezTo>
                <a:cubicBezTo>
                  <a:pt x="1422232" y="105080"/>
                  <a:pt x="1442520" y="120921"/>
                  <a:pt x="1461797" y="137964"/>
                </a:cubicBezTo>
                <a:cubicBezTo>
                  <a:pt x="1481046" y="154980"/>
                  <a:pt x="1499201" y="173163"/>
                  <a:pt x="1516345" y="192309"/>
                </a:cubicBezTo>
                <a:cubicBezTo>
                  <a:pt x="1533325" y="211311"/>
                  <a:pt x="1549265" y="231237"/>
                  <a:pt x="1564167" y="251910"/>
                </a:cubicBezTo>
                <a:cubicBezTo>
                  <a:pt x="1578877" y="272265"/>
                  <a:pt x="1592575" y="293327"/>
                  <a:pt x="1605345" y="314938"/>
                </a:cubicBezTo>
                <a:cubicBezTo>
                  <a:pt x="1617813" y="336027"/>
                  <a:pt x="1629379" y="357621"/>
                  <a:pt x="1640179" y="379604"/>
                </a:cubicBezTo>
                <a:cubicBezTo>
                  <a:pt x="1650624" y="400844"/>
                  <a:pt x="1660358" y="422430"/>
                  <a:pt x="1669490" y="444268"/>
                </a:cubicBezTo>
                <a:cubicBezTo>
                  <a:pt x="1678212" y="465155"/>
                  <a:pt x="1686388" y="486265"/>
                  <a:pt x="1694208" y="507513"/>
                </a:cubicBezTo>
                <a:cubicBezTo>
                  <a:pt x="1701617" y="527660"/>
                  <a:pt x="1708699" y="547928"/>
                  <a:pt x="1715644" y="568240"/>
                </a:cubicBezTo>
                <a:cubicBezTo>
                  <a:pt x="1722179" y="587375"/>
                  <a:pt x="1728604" y="606549"/>
                  <a:pt x="1735139" y="625685"/>
                </a:cubicBezTo>
                <a:cubicBezTo>
                  <a:pt x="1741291" y="643674"/>
                  <a:pt x="1747525" y="661630"/>
                  <a:pt x="1754115" y="679464"/>
                </a:cubicBezTo>
                <a:cubicBezTo>
                  <a:pt x="1760349" y="696318"/>
                  <a:pt x="1766884" y="713059"/>
                  <a:pt x="1773938" y="729588"/>
                </a:cubicBezTo>
                <a:cubicBezTo>
                  <a:pt x="1780692" y="745441"/>
                  <a:pt x="1787938" y="761091"/>
                  <a:pt x="1795757" y="776440"/>
                </a:cubicBezTo>
                <a:cubicBezTo>
                  <a:pt x="1803441" y="791511"/>
                  <a:pt x="1811725" y="806283"/>
                  <a:pt x="1820557" y="820713"/>
                </a:cubicBezTo>
                <a:cubicBezTo>
                  <a:pt x="1829471" y="835275"/>
                  <a:pt x="1838959" y="849472"/>
                  <a:pt x="1848911" y="863345"/>
                </a:cubicBezTo>
                <a:cubicBezTo>
                  <a:pt x="1859219" y="877712"/>
                  <a:pt x="1870020" y="891718"/>
                  <a:pt x="1881120" y="905476"/>
                </a:cubicBezTo>
                <a:cubicBezTo>
                  <a:pt x="1892823" y="919980"/>
                  <a:pt x="1904881" y="934205"/>
                  <a:pt x="1917049" y="948312"/>
                </a:cubicBezTo>
                <a:cubicBezTo>
                  <a:pt x="1930009" y="963303"/>
                  <a:pt x="1943106" y="978160"/>
                  <a:pt x="1956148" y="993050"/>
                </a:cubicBezTo>
                <a:cubicBezTo>
                  <a:pt x="1970038" y="1008870"/>
                  <a:pt x="1983874" y="1024728"/>
                  <a:pt x="1997517" y="1040770"/>
                </a:cubicBezTo>
                <a:cubicBezTo>
                  <a:pt x="2011927" y="1057730"/>
                  <a:pt x="2026090" y="1074893"/>
                  <a:pt x="2039871" y="1092377"/>
                </a:cubicBezTo>
                <a:cubicBezTo>
                  <a:pt x="2054335" y="1110711"/>
                  <a:pt x="2068334" y="1129389"/>
                  <a:pt x="2081759" y="1148495"/>
                </a:cubicBezTo>
                <a:cubicBezTo>
                  <a:pt x="2095677" y="1168338"/>
                  <a:pt x="2108965" y="1188631"/>
                  <a:pt x="2121433" y="1209424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B2A3EB-B3B6-2325-BCB9-7631870754A1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92633F-6940-8C6B-BEA3-72B19EAB69AC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B2AFBB-5CA5-4D5C-7170-7006882AAA48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49978E-C180-7385-C9FE-6ADA22F2F217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E3320D-CBC6-0036-BE43-84E8CDFC940A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61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">
        <p159:morph option="byObject"/>
      </p:transition>
    </mc:Choice>
    <mc:Fallback xmlns="">
      <p:transition spd="med" advTm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FA6990-5774-E617-3E33-A6D81244D989}"/>
              </a:ext>
            </a:extLst>
          </p:cNvPr>
          <p:cNvSpPr/>
          <p:nvPr/>
        </p:nvSpPr>
        <p:spPr>
          <a:xfrm flipV="1">
            <a:off x="6926695" y="1274957"/>
            <a:ext cx="4211363" cy="4213429"/>
          </a:xfrm>
          <a:custGeom>
            <a:avLst/>
            <a:gdLst>
              <a:gd name="connsiteX0" fmla="*/ 1863864 w 2176803"/>
              <a:gd name="connsiteY0" fmla="*/ 1090229 h 2177871"/>
              <a:gd name="connsiteX1" fmla="*/ 1958524 w 2176803"/>
              <a:gd name="connsiteY1" fmla="*/ 1144976 h 2177871"/>
              <a:gd name="connsiteX2" fmla="*/ 2042984 w 2176803"/>
              <a:gd name="connsiteY2" fmla="*/ 1210828 h 2177871"/>
              <a:gd name="connsiteX3" fmla="*/ 2110739 w 2176803"/>
              <a:gd name="connsiteY3" fmla="*/ 1285271 h 2177871"/>
              <a:gd name="connsiteX4" fmla="*/ 2156455 w 2176803"/>
              <a:gd name="connsiteY4" fmla="*/ 1364491 h 2177871"/>
              <a:gd name="connsiteX5" fmla="*/ 2176470 w 2176803"/>
              <a:gd name="connsiteY5" fmla="*/ 1443804 h 2177871"/>
              <a:gd name="connsiteX6" fmla="*/ 2169061 w 2176803"/>
              <a:gd name="connsiteY6" fmla="*/ 1518141 h 2177871"/>
              <a:gd name="connsiteX7" fmla="*/ 2134554 w 2176803"/>
              <a:gd name="connsiteY7" fmla="*/ 1582565 h 2177871"/>
              <a:gd name="connsiteX8" fmla="*/ 2075276 w 2176803"/>
              <a:gd name="connsiteY8" fmla="*/ 1632823 h 2177871"/>
              <a:gd name="connsiteX9" fmla="*/ 1995327 w 2176803"/>
              <a:gd name="connsiteY9" fmla="*/ 1665817 h 2177871"/>
              <a:gd name="connsiteX10" fmla="*/ 1900147 w 2176803"/>
              <a:gd name="connsiteY10" fmla="*/ 1679984 h 2177871"/>
              <a:gd name="connsiteX11" fmla="*/ 1795946 w 2176803"/>
              <a:gd name="connsiteY11" fmla="*/ 1675504 h 2177871"/>
              <a:gd name="connsiteX12" fmla="*/ 1689228 w 2176803"/>
              <a:gd name="connsiteY12" fmla="*/ 1654333 h 2177871"/>
              <a:gd name="connsiteX13" fmla="*/ 1586119 w 2176803"/>
              <a:gd name="connsiteY13" fmla="*/ 1620089 h 2177871"/>
              <a:gd name="connsiteX14" fmla="*/ 1491925 w 2176803"/>
              <a:gd name="connsiteY14" fmla="*/ 1577750 h 2177871"/>
              <a:gd name="connsiteX15" fmla="*/ 1410499 w 2176803"/>
              <a:gd name="connsiteY15" fmla="*/ 1533206 h 2177871"/>
              <a:gd name="connsiteX16" fmla="*/ 1344111 w 2176803"/>
              <a:gd name="connsiteY16" fmla="*/ 1492728 h 2177871"/>
              <a:gd name="connsiteX17" fmla="*/ 1293282 w 2176803"/>
              <a:gd name="connsiteY17" fmla="*/ 1462330 h 2177871"/>
              <a:gd name="connsiteX18" fmla="*/ 1256725 w 2176803"/>
              <a:gd name="connsiteY18" fmla="*/ 1447270 h 2177871"/>
              <a:gd name="connsiteX19" fmla="*/ 1231761 w 2176803"/>
              <a:gd name="connsiteY19" fmla="*/ 1451442 h 2177871"/>
              <a:gd name="connsiteX20" fmla="*/ 1214426 w 2176803"/>
              <a:gd name="connsiteY20" fmla="*/ 1477025 h 2177871"/>
              <a:gd name="connsiteX21" fmla="*/ 1200181 w 2176803"/>
              <a:gd name="connsiteY21" fmla="*/ 1524236 h 2177871"/>
              <a:gd name="connsiteX22" fmla="*/ 1184322 w 2176803"/>
              <a:gd name="connsiteY22" fmla="*/ 1591234 h 2177871"/>
              <a:gd name="connsiteX23" fmla="*/ 1162558 w 2176803"/>
              <a:gd name="connsiteY23" fmla="*/ 1674253 h 2177871"/>
              <a:gd name="connsiteX24" fmla="*/ 1131414 w 2176803"/>
              <a:gd name="connsiteY24" fmla="*/ 1767920 h 2177871"/>
              <a:gd name="connsiteX25" fmla="*/ 1088815 w 2176803"/>
              <a:gd name="connsiteY25" fmla="*/ 1865682 h 2177871"/>
              <a:gd name="connsiteX26" fmla="*/ 1034075 w 2176803"/>
              <a:gd name="connsiteY26" fmla="*/ 1960388 h 2177871"/>
              <a:gd name="connsiteX27" fmla="*/ 968262 w 2176803"/>
              <a:gd name="connsiteY27" fmla="*/ 2044882 h 2177871"/>
              <a:gd name="connsiteX28" fmla="*/ 893863 w 2176803"/>
              <a:gd name="connsiteY28" fmla="*/ 2112665 h 2177871"/>
              <a:gd name="connsiteX29" fmla="*/ 814679 w 2176803"/>
              <a:gd name="connsiteY29" fmla="*/ 2158401 h 2177871"/>
              <a:gd name="connsiteX30" fmla="*/ 735413 w 2176803"/>
              <a:gd name="connsiteY30" fmla="*/ 2178431 h 2177871"/>
              <a:gd name="connsiteX31" fmla="*/ 661097 w 2176803"/>
              <a:gd name="connsiteY31" fmla="*/ 2171018 h 2177871"/>
              <a:gd name="connsiteX32" fmla="*/ 596705 w 2176803"/>
              <a:gd name="connsiteY32" fmla="*/ 2136495 h 2177871"/>
              <a:gd name="connsiteX33" fmla="*/ 546477 w 2176803"/>
              <a:gd name="connsiteY33" fmla="*/ 2077195 h 2177871"/>
              <a:gd name="connsiteX34" fmla="*/ 513502 w 2176803"/>
              <a:gd name="connsiteY34" fmla="*/ 1997206 h 2177871"/>
              <a:gd name="connsiteX35" fmla="*/ 499339 w 2176803"/>
              <a:gd name="connsiteY35" fmla="*/ 1901959 h 2177871"/>
              <a:gd name="connsiteX36" fmla="*/ 503823 w 2176803"/>
              <a:gd name="connsiteY36" fmla="*/ 1797705 h 2177871"/>
              <a:gd name="connsiteX37" fmla="*/ 524986 w 2176803"/>
              <a:gd name="connsiteY37" fmla="*/ 1690935 h 2177871"/>
              <a:gd name="connsiteX38" fmla="*/ 559219 w 2176803"/>
              <a:gd name="connsiteY38" fmla="*/ 1587798 h 2177871"/>
              <a:gd name="connsiteX39" fmla="*/ 601518 w 2176803"/>
              <a:gd name="connsiteY39" fmla="*/ 1493543 h 2177871"/>
              <a:gd name="connsiteX40" fmla="*/ 646059 w 2176803"/>
              <a:gd name="connsiteY40" fmla="*/ 1412074 h 2177871"/>
              <a:gd name="connsiteX41" fmla="*/ 686498 w 2176803"/>
              <a:gd name="connsiteY41" fmla="*/ 1345664 h 2177871"/>
              <a:gd name="connsiteX42" fmla="*/ 716876 w 2176803"/>
              <a:gd name="connsiteY42" fmla="*/ 1294794 h 2177871"/>
              <a:gd name="connsiteX43" fmla="*/ 731941 w 2176803"/>
              <a:gd name="connsiteY43" fmla="*/ 1258239 h 2177871"/>
              <a:gd name="connsiteX44" fmla="*/ 727758 w 2176803"/>
              <a:gd name="connsiteY44" fmla="*/ 1233246 h 2177871"/>
              <a:gd name="connsiteX45" fmla="*/ 702193 w 2176803"/>
              <a:gd name="connsiteY45" fmla="*/ 1215907 h 2177871"/>
              <a:gd name="connsiteX46" fmla="*/ 655027 w 2176803"/>
              <a:gd name="connsiteY46" fmla="*/ 1201662 h 2177871"/>
              <a:gd name="connsiteX47" fmla="*/ 588038 w 2176803"/>
              <a:gd name="connsiteY47" fmla="*/ 1185804 h 2177871"/>
              <a:gd name="connsiteX48" fmla="*/ 505081 w 2176803"/>
              <a:gd name="connsiteY48" fmla="*/ 1164006 h 2177871"/>
              <a:gd name="connsiteX49" fmla="*/ 411460 w 2176803"/>
              <a:gd name="connsiteY49" fmla="*/ 1132864 h 2177871"/>
              <a:gd name="connsiteX50" fmla="*/ 313738 w 2176803"/>
              <a:gd name="connsiteY50" fmla="*/ 1090229 h 2177871"/>
              <a:gd name="connsiteX51" fmla="*/ 219079 w 2176803"/>
              <a:gd name="connsiteY51" fmla="*/ 1035483 h 2177871"/>
              <a:gd name="connsiteX52" fmla="*/ 134618 w 2176803"/>
              <a:gd name="connsiteY52" fmla="*/ 969630 h 2177871"/>
              <a:gd name="connsiteX53" fmla="*/ 66863 w 2176803"/>
              <a:gd name="connsiteY53" fmla="*/ 895187 h 2177871"/>
              <a:gd name="connsiteX54" fmla="*/ 21147 w 2176803"/>
              <a:gd name="connsiteY54" fmla="*/ 815967 h 2177871"/>
              <a:gd name="connsiteX55" fmla="*/ 1132 w 2176803"/>
              <a:gd name="connsiteY55" fmla="*/ 736654 h 2177871"/>
              <a:gd name="connsiteX56" fmla="*/ 8542 w 2176803"/>
              <a:gd name="connsiteY56" fmla="*/ 662317 h 2177871"/>
              <a:gd name="connsiteX57" fmla="*/ 43048 w 2176803"/>
              <a:gd name="connsiteY57" fmla="*/ 597894 h 2177871"/>
              <a:gd name="connsiteX58" fmla="*/ 102326 w 2176803"/>
              <a:gd name="connsiteY58" fmla="*/ 547635 h 2177871"/>
              <a:gd name="connsiteX59" fmla="*/ 182276 w 2176803"/>
              <a:gd name="connsiteY59" fmla="*/ 514642 h 2177871"/>
              <a:gd name="connsiteX60" fmla="*/ 277482 w 2176803"/>
              <a:gd name="connsiteY60" fmla="*/ 500474 h 2177871"/>
              <a:gd name="connsiteX61" fmla="*/ 381684 w 2176803"/>
              <a:gd name="connsiteY61" fmla="*/ 504955 h 2177871"/>
              <a:gd name="connsiteX62" fmla="*/ 488402 w 2176803"/>
              <a:gd name="connsiteY62" fmla="*/ 526126 h 2177871"/>
              <a:gd name="connsiteX63" fmla="*/ 591483 w 2176803"/>
              <a:gd name="connsiteY63" fmla="*/ 560370 h 2177871"/>
              <a:gd name="connsiteX64" fmla="*/ 685678 w 2176803"/>
              <a:gd name="connsiteY64" fmla="*/ 602708 h 2177871"/>
              <a:gd name="connsiteX65" fmla="*/ 767131 w 2176803"/>
              <a:gd name="connsiteY65" fmla="*/ 647252 h 2177871"/>
              <a:gd name="connsiteX66" fmla="*/ 833491 w 2176803"/>
              <a:gd name="connsiteY66" fmla="*/ 687731 h 2177871"/>
              <a:gd name="connsiteX67" fmla="*/ 884348 w 2176803"/>
              <a:gd name="connsiteY67" fmla="*/ 718128 h 2177871"/>
              <a:gd name="connsiteX68" fmla="*/ 920878 w 2176803"/>
              <a:gd name="connsiteY68" fmla="*/ 733188 h 2177871"/>
              <a:gd name="connsiteX69" fmla="*/ 945869 w 2176803"/>
              <a:gd name="connsiteY69" fmla="*/ 729016 h 2177871"/>
              <a:gd name="connsiteX70" fmla="*/ 963204 w 2176803"/>
              <a:gd name="connsiteY70" fmla="*/ 703433 h 2177871"/>
              <a:gd name="connsiteX71" fmla="*/ 977422 w 2176803"/>
              <a:gd name="connsiteY71" fmla="*/ 656222 h 2177871"/>
              <a:gd name="connsiteX72" fmla="*/ 993280 w 2176803"/>
              <a:gd name="connsiteY72" fmla="*/ 589225 h 2177871"/>
              <a:gd name="connsiteX73" fmla="*/ 1015072 w 2176803"/>
              <a:gd name="connsiteY73" fmla="*/ 506205 h 2177871"/>
              <a:gd name="connsiteX74" fmla="*/ 1046188 w 2176803"/>
              <a:gd name="connsiteY74" fmla="*/ 412538 h 2177871"/>
              <a:gd name="connsiteX75" fmla="*/ 1088815 w 2176803"/>
              <a:gd name="connsiteY75" fmla="*/ 314776 h 2177871"/>
              <a:gd name="connsiteX76" fmla="*/ 1143527 w 2176803"/>
              <a:gd name="connsiteY76" fmla="*/ 220070 h 2177871"/>
              <a:gd name="connsiteX77" fmla="*/ 1209340 w 2176803"/>
              <a:gd name="connsiteY77" fmla="*/ 135576 h 2177871"/>
              <a:gd name="connsiteX78" fmla="*/ 1283739 w 2176803"/>
              <a:gd name="connsiteY78" fmla="*/ 67794 h 2177871"/>
              <a:gd name="connsiteX79" fmla="*/ 1362923 w 2176803"/>
              <a:gd name="connsiteY79" fmla="*/ 22057 h 2177871"/>
              <a:gd name="connsiteX80" fmla="*/ 1442216 w 2176803"/>
              <a:gd name="connsiteY80" fmla="*/ 2027 h 2177871"/>
              <a:gd name="connsiteX81" fmla="*/ 1516505 w 2176803"/>
              <a:gd name="connsiteY81" fmla="*/ 9441 h 2177871"/>
              <a:gd name="connsiteX82" fmla="*/ 1580897 w 2176803"/>
              <a:gd name="connsiteY82" fmla="*/ 43964 h 2177871"/>
              <a:gd name="connsiteX83" fmla="*/ 1631125 w 2176803"/>
              <a:gd name="connsiteY83" fmla="*/ 103263 h 2177871"/>
              <a:gd name="connsiteX84" fmla="*/ 1664100 w 2176803"/>
              <a:gd name="connsiteY84" fmla="*/ 183252 h 2177871"/>
              <a:gd name="connsiteX85" fmla="*/ 1678264 w 2176803"/>
              <a:gd name="connsiteY85" fmla="*/ 278500 h 2177871"/>
              <a:gd name="connsiteX86" fmla="*/ 1673779 w 2176803"/>
              <a:gd name="connsiteY86" fmla="*/ 382753 h 2177871"/>
              <a:gd name="connsiteX87" fmla="*/ 1652644 w 2176803"/>
              <a:gd name="connsiteY87" fmla="*/ 489523 h 2177871"/>
              <a:gd name="connsiteX88" fmla="*/ 1618411 w 2176803"/>
              <a:gd name="connsiteY88" fmla="*/ 592661 h 2177871"/>
              <a:gd name="connsiteX89" fmla="*/ 1576085 w 2176803"/>
              <a:gd name="connsiteY89" fmla="*/ 686915 h 2177871"/>
              <a:gd name="connsiteX90" fmla="*/ 1531571 w 2176803"/>
              <a:gd name="connsiteY90" fmla="*/ 768384 h 2177871"/>
              <a:gd name="connsiteX91" fmla="*/ 1491104 w 2176803"/>
              <a:gd name="connsiteY91" fmla="*/ 834794 h 2177871"/>
              <a:gd name="connsiteX92" fmla="*/ 1460727 w 2176803"/>
              <a:gd name="connsiteY92" fmla="*/ 885665 h 2177871"/>
              <a:gd name="connsiteX93" fmla="*/ 1445661 w 2176803"/>
              <a:gd name="connsiteY93" fmla="*/ 922220 h 2177871"/>
              <a:gd name="connsiteX94" fmla="*/ 1449845 w 2176803"/>
              <a:gd name="connsiteY94" fmla="*/ 947212 h 2177871"/>
              <a:gd name="connsiteX95" fmla="*/ 1475410 w 2176803"/>
              <a:gd name="connsiteY95" fmla="*/ 964552 h 2177871"/>
              <a:gd name="connsiteX96" fmla="*/ 1522603 w 2176803"/>
              <a:gd name="connsiteY96" fmla="*/ 978797 h 2177871"/>
              <a:gd name="connsiteX97" fmla="*/ 1589564 w 2176803"/>
              <a:gd name="connsiteY97" fmla="*/ 994655 h 2177871"/>
              <a:gd name="connsiteX98" fmla="*/ 1672549 w 2176803"/>
              <a:gd name="connsiteY98" fmla="*/ 1016452 h 2177871"/>
              <a:gd name="connsiteX99" fmla="*/ 1766169 w 2176803"/>
              <a:gd name="connsiteY99" fmla="*/ 1047594 h 2177871"/>
              <a:gd name="connsiteX100" fmla="*/ 1863864 w 2176803"/>
              <a:gd name="connsiteY100" fmla="*/ 1090229 h 21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176803" h="2177871">
                <a:moveTo>
                  <a:pt x="1863864" y="1090229"/>
                </a:moveTo>
                <a:cubicBezTo>
                  <a:pt x="1896511" y="1106552"/>
                  <a:pt x="1928201" y="1124710"/>
                  <a:pt x="1958524" y="1144976"/>
                </a:cubicBezTo>
                <a:cubicBezTo>
                  <a:pt x="1988272" y="1164832"/>
                  <a:pt x="2016626" y="1186671"/>
                  <a:pt x="2042984" y="1210828"/>
                </a:cubicBezTo>
                <a:cubicBezTo>
                  <a:pt x="2067784" y="1233549"/>
                  <a:pt x="2090697" y="1258255"/>
                  <a:pt x="2110739" y="1285271"/>
                </a:cubicBezTo>
                <a:cubicBezTo>
                  <a:pt x="2128949" y="1309849"/>
                  <a:pt x="2144699" y="1336234"/>
                  <a:pt x="2156455" y="1364491"/>
                </a:cubicBezTo>
                <a:cubicBezTo>
                  <a:pt x="2166983" y="1389817"/>
                  <a:pt x="2174228" y="1416457"/>
                  <a:pt x="2176470" y="1443804"/>
                </a:cubicBezTo>
                <a:cubicBezTo>
                  <a:pt x="2178521" y="1468841"/>
                  <a:pt x="2176333" y="1494093"/>
                  <a:pt x="2169061" y="1518141"/>
                </a:cubicBezTo>
                <a:cubicBezTo>
                  <a:pt x="2161951" y="1541687"/>
                  <a:pt x="2150112" y="1563517"/>
                  <a:pt x="2134554" y="1582565"/>
                </a:cubicBezTo>
                <a:cubicBezTo>
                  <a:pt x="2118040" y="1602783"/>
                  <a:pt x="2097697" y="1619440"/>
                  <a:pt x="2075276" y="1632823"/>
                </a:cubicBezTo>
                <a:cubicBezTo>
                  <a:pt x="2050421" y="1647677"/>
                  <a:pt x="2023325" y="1658332"/>
                  <a:pt x="1995327" y="1665817"/>
                </a:cubicBezTo>
                <a:cubicBezTo>
                  <a:pt x="1964238" y="1674133"/>
                  <a:pt x="1932275" y="1678502"/>
                  <a:pt x="1900147" y="1679984"/>
                </a:cubicBezTo>
                <a:cubicBezTo>
                  <a:pt x="1865340" y="1681590"/>
                  <a:pt x="1830506" y="1679820"/>
                  <a:pt x="1795946" y="1675504"/>
                </a:cubicBezTo>
                <a:cubicBezTo>
                  <a:pt x="1759908" y="1671003"/>
                  <a:pt x="1724281" y="1663751"/>
                  <a:pt x="1689228" y="1654333"/>
                </a:cubicBezTo>
                <a:cubicBezTo>
                  <a:pt x="1654229" y="1644933"/>
                  <a:pt x="1619833" y="1633392"/>
                  <a:pt x="1586119" y="1620089"/>
                </a:cubicBezTo>
                <a:cubicBezTo>
                  <a:pt x="1554101" y="1607445"/>
                  <a:pt x="1522685" y="1593225"/>
                  <a:pt x="1491925" y="1577750"/>
                </a:cubicBezTo>
                <a:cubicBezTo>
                  <a:pt x="1464281" y="1563845"/>
                  <a:pt x="1437158" y="1548936"/>
                  <a:pt x="1410499" y="1533206"/>
                </a:cubicBezTo>
                <a:cubicBezTo>
                  <a:pt x="1388160" y="1520034"/>
                  <a:pt x="1366204" y="1506294"/>
                  <a:pt x="1344111" y="1492728"/>
                </a:cubicBezTo>
                <a:cubicBezTo>
                  <a:pt x="1327296" y="1482390"/>
                  <a:pt x="1310398" y="1472153"/>
                  <a:pt x="1293282" y="1462330"/>
                </a:cubicBezTo>
                <a:cubicBezTo>
                  <a:pt x="1281743" y="1455721"/>
                  <a:pt x="1269904" y="1449232"/>
                  <a:pt x="1256725" y="1447270"/>
                </a:cubicBezTo>
                <a:cubicBezTo>
                  <a:pt x="1248112" y="1445985"/>
                  <a:pt x="1239116" y="1446786"/>
                  <a:pt x="1231761" y="1451442"/>
                </a:cubicBezTo>
                <a:cubicBezTo>
                  <a:pt x="1222793" y="1457102"/>
                  <a:pt x="1218172" y="1467117"/>
                  <a:pt x="1214426" y="1477025"/>
                </a:cubicBezTo>
                <a:cubicBezTo>
                  <a:pt x="1208602" y="1492416"/>
                  <a:pt x="1204227" y="1508288"/>
                  <a:pt x="1200181" y="1524236"/>
                </a:cubicBezTo>
                <a:cubicBezTo>
                  <a:pt x="1194548" y="1546485"/>
                  <a:pt x="1189626" y="1568903"/>
                  <a:pt x="1184322" y="1591234"/>
                </a:cubicBezTo>
                <a:cubicBezTo>
                  <a:pt x="1177732" y="1619076"/>
                  <a:pt x="1170541" y="1646780"/>
                  <a:pt x="1162558" y="1674253"/>
                </a:cubicBezTo>
                <a:cubicBezTo>
                  <a:pt x="1153343" y="1705855"/>
                  <a:pt x="1143062" y="1737134"/>
                  <a:pt x="1131414" y="1767920"/>
                </a:cubicBezTo>
                <a:cubicBezTo>
                  <a:pt x="1118837" y="1801196"/>
                  <a:pt x="1104701" y="1833864"/>
                  <a:pt x="1088815" y="1865682"/>
                </a:cubicBezTo>
                <a:cubicBezTo>
                  <a:pt x="1072491" y="1898328"/>
                  <a:pt x="1054336" y="1930031"/>
                  <a:pt x="1034075" y="1960388"/>
                </a:cubicBezTo>
                <a:cubicBezTo>
                  <a:pt x="1014252" y="1990129"/>
                  <a:pt x="992405" y="2018514"/>
                  <a:pt x="968262" y="2044882"/>
                </a:cubicBezTo>
                <a:cubicBezTo>
                  <a:pt x="945568" y="2069683"/>
                  <a:pt x="920850" y="2092624"/>
                  <a:pt x="893863" y="2112665"/>
                </a:cubicBezTo>
                <a:cubicBezTo>
                  <a:pt x="869282" y="2130898"/>
                  <a:pt x="842924" y="2146638"/>
                  <a:pt x="814679" y="2158401"/>
                </a:cubicBezTo>
                <a:cubicBezTo>
                  <a:pt x="789360" y="2168941"/>
                  <a:pt x="762729" y="2176188"/>
                  <a:pt x="735413" y="2178431"/>
                </a:cubicBezTo>
                <a:cubicBezTo>
                  <a:pt x="710368" y="2180486"/>
                  <a:pt x="685131" y="2178292"/>
                  <a:pt x="661097" y="2171018"/>
                </a:cubicBezTo>
                <a:cubicBezTo>
                  <a:pt x="637582" y="2163894"/>
                  <a:pt x="615763" y="2152060"/>
                  <a:pt x="596705" y="2136495"/>
                </a:cubicBezTo>
                <a:cubicBezTo>
                  <a:pt x="576499" y="2119972"/>
                  <a:pt x="559848" y="2099611"/>
                  <a:pt x="546477" y="2077195"/>
                </a:cubicBezTo>
                <a:cubicBezTo>
                  <a:pt x="531630" y="2052307"/>
                  <a:pt x="520994" y="2025200"/>
                  <a:pt x="513502" y="1997206"/>
                </a:cubicBezTo>
                <a:cubicBezTo>
                  <a:pt x="505190" y="1966105"/>
                  <a:pt x="500815" y="1934115"/>
                  <a:pt x="499339" y="1901959"/>
                </a:cubicBezTo>
                <a:cubicBezTo>
                  <a:pt x="497726" y="1867148"/>
                  <a:pt x="499503" y="1832283"/>
                  <a:pt x="503823" y="1797705"/>
                </a:cubicBezTo>
                <a:cubicBezTo>
                  <a:pt x="508307" y="1761658"/>
                  <a:pt x="515553" y="1726019"/>
                  <a:pt x="524986" y="1690935"/>
                </a:cubicBezTo>
                <a:cubicBezTo>
                  <a:pt x="534365" y="1655922"/>
                  <a:pt x="545903" y="1621522"/>
                  <a:pt x="559219" y="1587798"/>
                </a:cubicBezTo>
                <a:cubicBezTo>
                  <a:pt x="571851" y="1555742"/>
                  <a:pt x="586069" y="1524332"/>
                  <a:pt x="601518" y="1493543"/>
                </a:cubicBezTo>
                <a:cubicBezTo>
                  <a:pt x="615435" y="1465881"/>
                  <a:pt x="630337" y="1438738"/>
                  <a:pt x="646059" y="1412074"/>
                </a:cubicBezTo>
                <a:cubicBezTo>
                  <a:pt x="659210" y="1389744"/>
                  <a:pt x="672936" y="1367755"/>
                  <a:pt x="686498" y="1345664"/>
                </a:cubicBezTo>
                <a:cubicBezTo>
                  <a:pt x="696833" y="1328830"/>
                  <a:pt x="707059" y="1311933"/>
                  <a:pt x="716876" y="1294794"/>
                </a:cubicBezTo>
                <a:cubicBezTo>
                  <a:pt x="723492" y="1283261"/>
                  <a:pt x="729972" y="1271409"/>
                  <a:pt x="731941" y="1258239"/>
                </a:cubicBezTo>
                <a:cubicBezTo>
                  <a:pt x="733226" y="1249608"/>
                  <a:pt x="732433" y="1240617"/>
                  <a:pt x="727758" y="1233246"/>
                </a:cubicBezTo>
                <a:cubicBezTo>
                  <a:pt x="722125" y="1224286"/>
                  <a:pt x="712091" y="1219651"/>
                  <a:pt x="702193" y="1215907"/>
                </a:cubicBezTo>
                <a:cubicBezTo>
                  <a:pt x="686826" y="1210092"/>
                  <a:pt x="670940" y="1205695"/>
                  <a:pt x="655027" y="1201662"/>
                </a:cubicBezTo>
                <a:cubicBezTo>
                  <a:pt x="632770" y="1196034"/>
                  <a:pt x="610376" y="1191103"/>
                  <a:pt x="588038" y="1185804"/>
                </a:cubicBezTo>
                <a:cubicBezTo>
                  <a:pt x="560231" y="1179195"/>
                  <a:pt x="532533" y="1172012"/>
                  <a:pt x="505081" y="1164006"/>
                </a:cubicBezTo>
                <a:cubicBezTo>
                  <a:pt x="473473" y="1154797"/>
                  <a:pt x="442220" y="1144505"/>
                  <a:pt x="411460" y="1132864"/>
                </a:cubicBezTo>
                <a:cubicBezTo>
                  <a:pt x="378185" y="1120282"/>
                  <a:pt x="345537" y="1106139"/>
                  <a:pt x="313738" y="1090229"/>
                </a:cubicBezTo>
                <a:cubicBezTo>
                  <a:pt x="281091" y="1073906"/>
                  <a:pt x="249429" y="1055748"/>
                  <a:pt x="219079" y="1035483"/>
                </a:cubicBezTo>
                <a:cubicBezTo>
                  <a:pt x="189357" y="1015627"/>
                  <a:pt x="160976" y="993788"/>
                  <a:pt x="134618" y="969630"/>
                </a:cubicBezTo>
                <a:cubicBezTo>
                  <a:pt x="109846" y="946910"/>
                  <a:pt x="86905" y="922203"/>
                  <a:pt x="66863" y="895187"/>
                </a:cubicBezTo>
                <a:cubicBezTo>
                  <a:pt x="48653" y="870609"/>
                  <a:pt x="32904" y="844225"/>
                  <a:pt x="21147" y="815967"/>
                </a:cubicBezTo>
                <a:cubicBezTo>
                  <a:pt x="10620" y="790641"/>
                  <a:pt x="3374" y="764002"/>
                  <a:pt x="1132" y="736654"/>
                </a:cubicBezTo>
                <a:cubicBezTo>
                  <a:pt x="-919" y="711618"/>
                  <a:pt x="1269" y="686366"/>
                  <a:pt x="8542" y="662317"/>
                </a:cubicBezTo>
                <a:cubicBezTo>
                  <a:pt x="15678" y="638772"/>
                  <a:pt x="27490" y="616942"/>
                  <a:pt x="43048" y="597894"/>
                </a:cubicBezTo>
                <a:cubicBezTo>
                  <a:pt x="59563" y="577675"/>
                  <a:pt x="79933" y="561018"/>
                  <a:pt x="102326" y="547635"/>
                </a:cubicBezTo>
                <a:cubicBezTo>
                  <a:pt x="127208" y="532781"/>
                  <a:pt x="154305" y="522126"/>
                  <a:pt x="182276" y="514642"/>
                </a:cubicBezTo>
                <a:cubicBezTo>
                  <a:pt x="213364" y="506325"/>
                  <a:pt x="245327" y="501957"/>
                  <a:pt x="277482" y="500474"/>
                </a:cubicBezTo>
                <a:cubicBezTo>
                  <a:pt x="312262" y="498868"/>
                  <a:pt x="347123" y="500638"/>
                  <a:pt x="381684" y="504955"/>
                </a:cubicBezTo>
                <a:cubicBezTo>
                  <a:pt x="417694" y="509455"/>
                  <a:pt x="453322" y="516707"/>
                  <a:pt x="488402" y="526126"/>
                </a:cubicBezTo>
                <a:cubicBezTo>
                  <a:pt x="523400" y="535525"/>
                  <a:pt x="557770" y="547066"/>
                  <a:pt x="591483" y="560370"/>
                </a:cubicBezTo>
                <a:cubicBezTo>
                  <a:pt x="623528" y="573014"/>
                  <a:pt x="654917" y="587233"/>
                  <a:pt x="685678" y="602708"/>
                </a:cubicBezTo>
                <a:cubicBezTo>
                  <a:pt x="713348" y="616613"/>
                  <a:pt x="740472" y="631522"/>
                  <a:pt x="767131" y="647252"/>
                </a:cubicBezTo>
                <a:cubicBezTo>
                  <a:pt x="789442" y="660424"/>
                  <a:pt x="811426" y="674165"/>
                  <a:pt x="833491" y="687731"/>
                </a:cubicBezTo>
                <a:cubicBezTo>
                  <a:pt x="850334" y="698068"/>
                  <a:pt x="867204" y="708305"/>
                  <a:pt x="884348" y="718128"/>
                </a:cubicBezTo>
                <a:cubicBezTo>
                  <a:pt x="895859" y="724738"/>
                  <a:pt x="907726" y="731227"/>
                  <a:pt x="920878" y="733188"/>
                </a:cubicBezTo>
                <a:cubicBezTo>
                  <a:pt x="929518" y="734474"/>
                  <a:pt x="938486" y="733672"/>
                  <a:pt x="945869" y="729016"/>
                </a:cubicBezTo>
                <a:cubicBezTo>
                  <a:pt x="954809" y="723356"/>
                  <a:pt x="959458" y="713341"/>
                  <a:pt x="963204" y="703433"/>
                </a:cubicBezTo>
                <a:cubicBezTo>
                  <a:pt x="969000" y="688042"/>
                  <a:pt x="973402" y="672171"/>
                  <a:pt x="977422" y="656222"/>
                </a:cubicBezTo>
                <a:cubicBezTo>
                  <a:pt x="983054" y="633973"/>
                  <a:pt x="987976" y="611555"/>
                  <a:pt x="993280" y="589225"/>
                </a:cubicBezTo>
                <a:cubicBezTo>
                  <a:pt x="999870" y="561382"/>
                  <a:pt x="1007061" y="533678"/>
                  <a:pt x="1015072" y="506205"/>
                </a:cubicBezTo>
                <a:cubicBezTo>
                  <a:pt x="1024259" y="474603"/>
                  <a:pt x="1034567" y="443325"/>
                  <a:pt x="1046188" y="412538"/>
                </a:cubicBezTo>
                <a:cubicBezTo>
                  <a:pt x="1058765" y="379263"/>
                  <a:pt x="1072902" y="346594"/>
                  <a:pt x="1088815" y="314776"/>
                </a:cubicBezTo>
                <a:cubicBezTo>
                  <a:pt x="1105111" y="282130"/>
                  <a:pt x="1123266" y="250427"/>
                  <a:pt x="1143527" y="220070"/>
                </a:cubicBezTo>
                <a:cubicBezTo>
                  <a:pt x="1163378" y="190329"/>
                  <a:pt x="1185197" y="161944"/>
                  <a:pt x="1209340" y="135576"/>
                </a:cubicBezTo>
                <a:cubicBezTo>
                  <a:pt x="1232062" y="110775"/>
                  <a:pt x="1256752" y="87834"/>
                  <a:pt x="1283739" y="67794"/>
                </a:cubicBezTo>
                <a:cubicBezTo>
                  <a:pt x="1308320" y="49561"/>
                  <a:pt x="1334678" y="33820"/>
                  <a:pt x="1362923" y="22057"/>
                </a:cubicBezTo>
                <a:cubicBezTo>
                  <a:pt x="1388242" y="11517"/>
                  <a:pt x="1414873" y="4270"/>
                  <a:pt x="1442216" y="2027"/>
                </a:cubicBezTo>
                <a:cubicBezTo>
                  <a:pt x="1467234" y="-27"/>
                  <a:pt x="1492471" y="2167"/>
                  <a:pt x="1516505" y="9441"/>
                </a:cubicBezTo>
                <a:cubicBezTo>
                  <a:pt x="1540047" y="16564"/>
                  <a:pt x="1561867" y="28398"/>
                  <a:pt x="1580897" y="43964"/>
                </a:cubicBezTo>
                <a:cubicBezTo>
                  <a:pt x="1601103" y="60487"/>
                  <a:pt x="1617755" y="80848"/>
                  <a:pt x="1631125" y="103263"/>
                </a:cubicBezTo>
                <a:cubicBezTo>
                  <a:pt x="1645972" y="128152"/>
                  <a:pt x="1656636" y="155259"/>
                  <a:pt x="1664100" y="183252"/>
                </a:cubicBezTo>
                <a:cubicBezTo>
                  <a:pt x="1672412" y="214353"/>
                  <a:pt x="1676787" y="246343"/>
                  <a:pt x="1678264" y="278500"/>
                </a:cubicBezTo>
                <a:cubicBezTo>
                  <a:pt x="1679877" y="313310"/>
                  <a:pt x="1678099" y="348175"/>
                  <a:pt x="1673779" y="382753"/>
                </a:cubicBezTo>
                <a:cubicBezTo>
                  <a:pt x="1669295" y="418800"/>
                  <a:pt x="1662049" y="454439"/>
                  <a:pt x="1652644" y="489523"/>
                </a:cubicBezTo>
                <a:cubicBezTo>
                  <a:pt x="1643238" y="524536"/>
                  <a:pt x="1631699" y="558936"/>
                  <a:pt x="1618411" y="592661"/>
                </a:cubicBezTo>
                <a:cubicBezTo>
                  <a:pt x="1605779" y="624716"/>
                  <a:pt x="1591560" y="656126"/>
                  <a:pt x="1576085" y="686915"/>
                </a:cubicBezTo>
                <a:cubicBezTo>
                  <a:pt x="1562195" y="714578"/>
                  <a:pt x="1547293" y="741720"/>
                  <a:pt x="1531571" y="768384"/>
                </a:cubicBezTo>
                <a:cubicBezTo>
                  <a:pt x="1518392" y="790715"/>
                  <a:pt x="1504666" y="812703"/>
                  <a:pt x="1491104" y="834794"/>
                </a:cubicBezTo>
                <a:cubicBezTo>
                  <a:pt x="1480769" y="851628"/>
                  <a:pt x="1470543" y="868525"/>
                  <a:pt x="1460727" y="885665"/>
                </a:cubicBezTo>
                <a:cubicBezTo>
                  <a:pt x="1454110" y="897198"/>
                  <a:pt x="1447630" y="909049"/>
                  <a:pt x="1445661" y="922220"/>
                </a:cubicBezTo>
                <a:cubicBezTo>
                  <a:pt x="1444376" y="930850"/>
                  <a:pt x="1445196" y="939841"/>
                  <a:pt x="1449845" y="947212"/>
                </a:cubicBezTo>
                <a:cubicBezTo>
                  <a:pt x="1455505" y="956172"/>
                  <a:pt x="1465512" y="960808"/>
                  <a:pt x="1475410" y="964552"/>
                </a:cubicBezTo>
                <a:cubicBezTo>
                  <a:pt x="1490804" y="970366"/>
                  <a:pt x="1506662" y="974763"/>
                  <a:pt x="1522603" y="978797"/>
                </a:cubicBezTo>
                <a:cubicBezTo>
                  <a:pt x="1544832" y="984424"/>
                  <a:pt x="1567253" y="989355"/>
                  <a:pt x="1589564" y="994655"/>
                </a:cubicBezTo>
                <a:cubicBezTo>
                  <a:pt x="1617399" y="1001263"/>
                  <a:pt x="1645070" y="1008447"/>
                  <a:pt x="1672549" y="1016452"/>
                </a:cubicBezTo>
                <a:cubicBezTo>
                  <a:pt x="1704129" y="1025662"/>
                  <a:pt x="1735382" y="1035954"/>
                  <a:pt x="1766169" y="1047594"/>
                </a:cubicBezTo>
                <a:cubicBezTo>
                  <a:pt x="1799418" y="1060176"/>
                  <a:pt x="1832065" y="1074319"/>
                  <a:pt x="1863864" y="1090229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3C94EA3-0F59-8B77-0B61-F3D813CD4B26}"/>
              </a:ext>
            </a:extLst>
          </p:cNvPr>
          <p:cNvSpPr/>
          <p:nvPr/>
        </p:nvSpPr>
        <p:spPr>
          <a:xfrm flipV="1">
            <a:off x="1275440" y="1191520"/>
            <a:ext cx="4421405" cy="4423589"/>
          </a:xfrm>
          <a:custGeom>
            <a:avLst/>
            <a:gdLst>
              <a:gd name="connsiteX0" fmla="*/ 2150696 w 2285371"/>
              <a:gd name="connsiteY0" fmla="*/ 1142845 h 2286500"/>
              <a:gd name="connsiteX1" fmla="*/ 2198709 w 2285371"/>
              <a:gd name="connsiteY1" fmla="*/ 1209292 h 2286500"/>
              <a:gd name="connsiteX2" fmla="*/ 2239067 w 2285371"/>
              <a:gd name="connsiteY2" fmla="*/ 1281364 h 2286500"/>
              <a:gd name="connsiteX3" fmla="*/ 2268350 w 2285371"/>
              <a:gd name="connsiteY3" fmla="*/ 1357605 h 2286500"/>
              <a:gd name="connsiteX4" fmla="*/ 2283826 w 2285371"/>
              <a:gd name="connsiteY4" fmla="*/ 1435878 h 2286500"/>
              <a:gd name="connsiteX5" fmla="*/ 2283635 w 2285371"/>
              <a:gd name="connsiteY5" fmla="*/ 1513610 h 2286500"/>
              <a:gd name="connsiteX6" fmla="*/ 2266928 w 2285371"/>
              <a:gd name="connsiteY6" fmla="*/ 1588021 h 2286500"/>
              <a:gd name="connsiteX7" fmla="*/ 2233899 w 2285371"/>
              <a:gd name="connsiteY7" fmla="*/ 1656384 h 2286500"/>
              <a:gd name="connsiteX8" fmla="*/ 2185831 w 2285371"/>
              <a:gd name="connsiteY8" fmla="*/ 1716375 h 2286500"/>
              <a:gd name="connsiteX9" fmla="*/ 2124939 w 2285371"/>
              <a:gd name="connsiteY9" fmla="*/ 1766245 h 2286500"/>
              <a:gd name="connsiteX10" fmla="*/ 2054068 w 2285371"/>
              <a:gd name="connsiteY10" fmla="*/ 1805035 h 2286500"/>
              <a:gd name="connsiteX11" fmla="*/ 1976606 w 2285371"/>
              <a:gd name="connsiteY11" fmla="*/ 1832747 h 2286500"/>
              <a:gd name="connsiteX12" fmla="*/ 1896001 w 2285371"/>
              <a:gd name="connsiteY12" fmla="*/ 1850227 h 2286500"/>
              <a:gd name="connsiteX13" fmla="*/ 1815532 w 2285371"/>
              <a:gd name="connsiteY13" fmla="*/ 1859282 h 2286500"/>
              <a:gd name="connsiteX14" fmla="*/ 1738071 w 2285371"/>
              <a:gd name="connsiteY14" fmla="*/ 1862401 h 2286500"/>
              <a:gd name="connsiteX15" fmla="*/ 1665722 w 2285371"/>
              <a:gd name="connsiteY15" fmla="*/ 1862538 h 2286500"/>
              <a:gd name="connsiteX16" fmla="*/ 1599773 w 2285371"/>
              <a:gd name="connsiteY16" fmla="*/ 1862839 h 2286500"/>
              <a:gd name="connsiteX17" fmla="*/ 1540658 w 2285371"/>
              <a:gd name="connsiteY17" fmla="*/ 1866368 h 2286500"/>
              <a:gd name="connsiteX18" fmla="*/ 1487805 w 2285371"/>
              <a:gd name="connsiteY18" fmla="*/ 1875805 h 2286500"/>
              <a:gd name="connsiteX19" fmla="*/ 1439983 w 2285371"/>
              <a:gd name="connsiteY19" fmla="*/ 1893040 h 2286500"/>
              <a:gd name="connsiteX20" fmla="*/ 1395224 w 2285371"/>
              <a:gd name="connsiteY20" fmla="*/ 1919219 h 2286500"/>
              <a:gd name="connsiteX21" fmla="*/ 1351339 w 2285371"/>
              <a:gd name="connsiteY21" fmla="*/ 1954372 h 2286500"/>
              <a:gd name="connsiteX22" fmla="*/ 1306060 w 2285371"/>
              <a:gd name="connsiteY22" fmla="*/ 1997512 h 2286500"/>
              <a:gd name="connsiteX23" fmla="*/ 1257199 w 2285371"/>
              <a:gd name="connsiteY23" fmla="*/ 2046616 h 2286500"/>
              <a:gd name="connsiteX24" fmla="*/ 1203225 w 2285371"/>
              <a:gd name="connsiteY24" fmla="*/ 2098893 h 2286500"/>
              <a:gd name="connsiteX25" fmla="*/ 1143099 w 2285371"/>
              <a:gd name="connsiteY25" fmla="*/ 2150924 h 2286500"/>
              <a:gd name="connsiteX26" fmla="*/ 1076684 w 2285371"/>
              <a:gd name="connsiteY26" fmla="*/ 2198988 h 2286500"/>
              <a:gd name="connsiteX27" fmla="*/ 1004637 w 2285371"/>
              <a:gd name="connsiteY27" fmla="*/ 2239338 h 2286500"/>
              <a:gd name="connsiteX28" fmla="*/ 928433 w 2285371"/>
              <a:gd name="connsiteY28" fmla="*/ 2268636 h 2286500"/>
              <a:gd name="connsiteX29" fmla="*/ 850206 w 2285371"/>
              <a:gd name="connsiteY29" fmla="*/ 2284147 h 2286500"/>
              <a:gd name="connsiteX30" fmla="*/ 772499 w 2285371"/>
              <a:gd name="connsiteY30" fmla="*/ 2283956 h 2286500"/>
              <a:gd name="connsiteX31" fmla="*/ 698128 w 2285371"/>
              <a:gd name="connsiteY31" fmla="*/ 2267214 h 2286500"/>
              <a:gd name="connsiteX32" fmla="*/ 629799 w 2285371"/>
              <a:gd name="connsiteY32" fmla="*/ 2234195 h 2286500"/>
              <a:gd name="connsiteX33" fmla="*/ 569837 w 2285371"/>
              <a:gd name="connsiteY33" fmla="*/ 2186104 h 2286500"/>
              <a:gd name="connsiteX34" fmla="*/ 519992 w 2285371"/>
              <a:gd name="connsiteY34" fmla="*/ 2125155 h 2286500"/>
              <a:gd name="connsiteX35" fmla="*/ 481220 w 2285371"/>
              <a:gd name="connsiteY35" fmla="*/ 2054275 h 2286500"/>
              <a:gd name="connsiteX36" fmla="*/ 453550 w 2285371"/>
              <a:gd name="connsiteY36" fmla="*/ 1976776 h 2286500"/>
              <a:gd name="connsiteX37" fmla="*/ 436050 w 2285371"/>
              <a:gd name="connsiteY37" fmla="*/ 1896131 h 2286500"/>
              <a:gd name="connsiteX38" fmla="*/ 427000 w 2285371"/>
              <a:gd name="connsiteY38" fmla="*/ 1815622 h 2286500"/>
              <a:gd name="connsiteX39" fmla="*/ 423883 w 2285371"/>
              <a:gd name="connsiteY39" fmla="*/ 1738123 h 2286500"/>
              <a:gd name="connsiteX40" fmla="*/ 423774 w 2285371"/>
              <a:gd name="connsiteY40" fmla="*/ 1665712 h 2286500"/>
              <a:gd name="connsiteX41" fmla="*/ 423446 w 2285371"/>
              <a:gd name="connsiteY41" fmla="*/ 1599757 h 2286500"/>
              <a:gd name="connsiteX42" fmla="*/ 419918 w 2285371"/>
              <a:gd name="connsiteY42" fmla="*/ 1540605 h 2286500"/>
              <a:gd name="connsiteX43" fmla="*/ 410513 w 2285371"/>
              <a:gd name="connsiteY43" fmla="*/ 1487742 h 2286500"/>
              <a:gd name="connsiteX44" fmla="*/ 393259 w 2285371"/>
              <a:gd name="connsiteY44" fmla="*/ 1439872 h 2286500"/>
              <a:gd name="connsiteX45" fmla="*/ 367093 w 2285371"/>
              <a:gd name="connsiteY45" fmla="*/ 1395107 h 2286500"/>
              <a:gd name="connsiteX46" fmla="*/ 331958 w 2285371"/>
              <a:gd name="connsiteY46" fmla="*/ 1351206 h 2286500"/>
              <a:gd name="connsiteX47" fmla="*/ 288866 w 2285371"/>
              <a:gd name="connsiteY47" fmla="*/ 1305883 h 2286500"/>
              <a:gd name="connsiteX48" fmla="*/ 239759 w 2285371"/>
              <a:gd name="connsiteY48" fmla="*/ 1257015 h 2286500"/>
              <a:gd name="connsiteX49" fmla="*/ 187507 w 2285371"/>
              <a:gd name="connsiteY49" fmla="*/ 1202995 h 2286500"/>
              <a:gd name="connsiteX50" fmla="*/ 135502 w 2285371"/>
              <a:gd name="connsiteY50" fmla="*/ 1142845 h 2286500"/>
              <a:gd name="connsiteX51" fmla="*/ 87461 w 2285371"/>
              <a:gd name="connsiteY51" fmla="*/ 1076394 h 2286500"/>
              <a:gd name="connsiteX52" fmla="*/ 47131 w 2285371"/>
              <a:gd name="connsiteY52" fmla="*/ 1004325 h 2286500"/>
              <a:gd name="connsiteX53" fmla="*/ 17848 w 2285371"/>
              <a:gd name="connsiteY53" fmla="*/ 928081 h 2286500"/>
              <a:gd name="connsiteX54" fmla="*/ 2344 w 2285371"/>
              <a:gd name="connsiteY54" fmla="*/ 849808 h 2286500"/>
              <a:gd name="connsiteX55" fmla="*/ 2536 w 2285371"/>
              <a:gd name="connsiteY55" fmla="*/ 772076 h 2286500"/>
              <a:gd name="connsiteX56" fmla="*/ 19270 w 2285371"/>
              <a:gd name="connsiteY56" fmla="*/ 697663 h 2286500"/>
              <a:gd name="connsiteX57" fmla="*/ 52299 w 2285371"/>
              <a:gd name="connsiteY57" fmla="*/ 629300 h 2286500"/>
              <a:gd name="connsiteX58" fmla="*/ 100340 w 2285371"/>
              <a:gd name="connsiteY58" fmla="*/ 569311 h 2286500"/>
              <a:gd name="connsiteX59" fmla="*/ 161259 w 2285371"/>
              <a:gd name="connsiteY59" fmla="*/ 519441 h 2286500"/>
              <a:gd name="connsiteX60" fmla="*/ 232103 w 2285371"/>
              <a:gd name="connsiteY60" fmla="*/ 480645 h 2286500"/>
              <a:gd name="connsiteX61" fmla="*/ 309564 w 2285371"/>
              <a:gd name="connsiteY61" fmla="*/ 452953 h 2286500"/>
              <a:gd name="connsiteX62" fmla="*/ 390170 w 2285371"/>
              <a:gd name="connsiteY62" fmla="*/ 435462 h 2286500"/>
              <a:gd name="connsiteX63" fmla="*/ 470639 w 2285371"/>
              <a:gd name="connsiteY63" fmla="*/ 426401 h 2286500"/>
              <a:gd name="connsiteX64" fmla="*/ 548100 w 2285371"/>
              <a:gd name="connsiteY64" fmla="*/ 423285 h 2286500"/>
              <a:gd name="connsiteX65" fmla="*/ 620475 w 2285371"/>
              <a:gd name="connsiteY65" fmla="*/ 423160 h 2286500"/>
              <a:gd name="connsiteX66" fmla="*/ 686398 w 2285371"/>
              <a:gd name="connsiteY66" fmla="*/ 422851 h 2286500"/>
              <a:gd name="connsiteX67" fmla="*/ 745512 w 2285371"/>
              <a:gd name="connsiteY67" fmla="*/ 419313 h 2286500"/>
              <a:gd name="connsiteX68" fmla="*/ 798365 w 2285371"/>
              <a:gd name="connsiteY68" fmla="*/ 409892 h 2286500"/>
              <a:gd name="connsiteX69" fmla="*/ 846215 w 2285371"/>
              <a:gd name="connsiteY69" fmla="*/ 392639 h 2286500"/>
              <a:gd name="connsiteX70" fmla="*/ 890947 w 2285371"/>
              <a:gd name="connsiteY70" fmla="*/ 366459 h 2286500"/>
              <a:gd name="connsiteX71" fmla="*/ 934832 w 2285371"/>
              <a:gd name="connsiteY71" fmla="*/ 331309 h 2286500"/>
              <a:gd name="connsiteX72" fmla="*/ 980138 w 2285371"/>
              <a:gd name="connsiteY72" fmla="*/ 288185 h 2286500"/>
              <a:gd name="connsiteX73" fmla="*/ 1028971 w 2285371"/>
              <a:gd name="connsiteY73" fmla="*/ 239068 h 2286500"/>
              <a:gd name="connsiteX74" fmla="*/ 1082973 w 2285371"/>
              <a:gd name="connsiteY74" fmla="*/ 186788 h 2286500"/>
              <a:gd name="connsiteX75" fmla="*/ 1143099 w 2285371"/>
              <a:gd name="connsiteY75" fmla="*/ 134754 h 2286500"/>
              <a:gd name="connsiteX76" fmla="*/ 1209514 w 2285371"/>
              <a:gd name="connsiteY76" fmla="*/ 86698 h 2286500"/>
              <a:gd name="connsiteX77" fmla="*/ 1281534 w 2285371"/>
              <a:gd name="connsiteY77" fmla="*/ 46337 h 2286500"/>
              <a:gd name="connsiteX78" fmla="*/ 1357737 w 2285371"/>
              <a:gd name="connsiteY78" fmla="*/ 17039 h 2286500"/>
              <a:gd name="connsiteX79" fmla="*/ 1435991 w 2285371"/>
              <a:gd name="connsiteY79" fmla="*/ 1539 h 2286500"/>
              <a:gd name="connsiteX80" fmla="*/ 1513671 w 2285371"/>
              <a:gd name="connsiteY80" fmla="*/ 1725 h 2286500"/>
              <a:gd name="connsiteX81" fmla="*/ 1588043 w 2285371"/>
              <a:gd name="connsiteY81" fmla="*/ 18459 h 2286500"/>
              <a:gd name="connsiteX82" fmla="*/ 1656372 w 2285371"/>
              <a:gd name="connsiteY82" fmla="*/ 51502 h 2286500"/>
              <a:gd name="connsiteX83" fmla="*/ 1716333 w 2285371"/>
              <a:gd name="connsiteY83" fmla="*/ 99586 h 2286500"/>
              <a:gd name="connsiteX84" fmla="*/ 1766179 w 2285371"/>
              <a:gd name="connsiteY84" fmla="*/ 160524 h 2286500"/>
              <a:gd name="connsiteX85" fmla="*/ 1804950 w 2285371"/>
              <a:gd name="connsiteY85" fmla="*/ 231406 h 2286500"/>
              <a:gd name="connsiteX86" fmla="*/ 1832648 w 2285371"/>
              <a:gd name="connsiteY86" fmla="*/ 308913 h 2286500"/>
              <a:gd name="connsiteX87" fmla="*/ 1850120 w 2285371"/>
              <a:gd name="connsiteY87" fmla="*/ 389561 h 2286500"/>
              <a:gd name="connsiteX88" fmla="*/ 1859171 w 2285371"/>
              <a:gd name="connsiteY88" fmla="*/ 470061 h 2286500"/>
              <a:gd name="connsiteX89" fmla="*/ 1862287 w 2285371"/>
              <a:gd name="connsiteY89" fmla="*/ 547574 h 2286500"/>
              <a:gd name="connsiteX90" fmla="*/ 1862424 w 2285371"/>
              <a:gd name="connsiteY90" fmla="*/ 619964 h 2286500"/>
              <a:gd name="connsiteX91" fmla="*/ 1862725 w 2285371"/>
              <a:gd name="connsiteY91" fmla="*/ 685924 h 2286500"/>
              <a:gd name="connsiteX92" fmla="*/ 1866252 w 2285371"/>
              <a:gd name="connsiteY92" fmla="*/ 745084 h 2286500"/>
              <a:gd name="connsiteX93" fmla="*/ 1875685 w 2285371"/>
              <a:gd name="connsiteY93" fmla="*/ 797947 h 2286500"/>
              <a:gd name="connsiteX94" fmla="*/ 1892911 w 2285371"/>
              <a:gd name="connsiteY94" fmla="*/ 845814 h 2286500"/>
              <a:gd name="connsiteX95" fmla="*/ 1919078 w 2285371"/>
              <a:gd name="connsiteY95" fmla="*/ 890582 h 2286500"/>
              <a:gd name="connsiteX96" fmla="*/ 1954213 w 2285371"/>
              <a:gd name="connsiteY96" fmla="*/ 934480 h 2286500"/>
              <a:gd name="connsiteX97" fmla="*/ 1997332 w 2285371"/>
              <a:gd name="connsiteY97" fmla="*/ 979806 h 2286500"/>
              <a:gd name="connsiteX98" fmla="*/ 2046412 w 2285371"/>
              <a:gd name="connsiteY98" fmla="*/ 1028672 h 2286500"/>
              <a:gd name="connsiteX99" fmla="*/ 2098663 w 2285371"/>
              <a:gd name="connsiteY99" fmla="*/ 1082692 h 2286500"/>
              <a:gd name="connsiteX100" fmla="*/ 2150696 w 2285371"/>
              <a:gd name="connsiteY100" fmla="*/ 1142845 h 2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285371" h="2286500">
                <a:moveTo>
                  <a:pt x="2150696" y="1142845"/>
                </a:moveTo>
                <a:cubicBezTo>
                  <a:pt x="2167757" y="1164201"/>
                  <a:pt x="2183890" y="1186310"/>
                  <a:pt x="2198709" y="1209292"/>
                </a:cubicBezTo>
                <a:cubicBezTo>
                  <a:pt x="2213665" y="1232452"/>
                  <a:pt x="2227255" y="1256462"/>
                  <a:pt x="2239067" y="1281364"/>
                </a:cubicBezTo>
                <a:cubicBezTo>
                  <a:pt x="2250742" y="1305995"/>
                  <a:pt x="2260667" y="1331439"/>
                  <a:pt x="2268350" y="1357605"/>
                </a:cubicBezTo>
                <a:cubicBezTo>
                  <a:pt x="2275842" y="1383180"/>
                  <a:pt x="2281174" y="1409357"/>
                  <a:pt x="2283826" y="1435878"/>
                </a:cubicBezTo>
                <a:cubicBezTo>
                  <a:pt x="2286424" y="1461730"/>
                  <a:pt x="2286479" y="1487783"/>
                  <a:pt x="2283635" y="1513610"/>
                </a:cubicBezTo>
                <a:cubicBezTo>
                  <a:pt x="2280873" y="1538964"/>
                  <a:pt x="2275295" y="1563948"/>
                  <a:pt x="2266928" y="1588021"/>
                </a:cubicBezTo>
                <a:cubicBezTo>
                  <a:pt x="2258561" y="1612012"/>
                  <a:pt x="2247461" y="1634937"/>
                  <a:pt x="2233899" y="1656384"/>
                </a:cubicBezTo>
                <a:cubicBezTo>
                  <a:pt x="2220146" y="1678104"/>
                  <a:pt x="2203959" y="1698156"/>
                  <a:pt x="2185831" y="1716375"/>
                </a:cubicBezTo>
                <a:cubicBezTo>
                  <a:pt x="2167265" y="1735032"/>
                  <a:pt x="2146786" y="1751609"/>
                  <a:pt x="2124939" y="1766245"/>
                </a:cubicBezTo>
                <a:cubicBezTo>
                  <a:pt x="2102491" y="1781236"/>
                  <a:pt x="2078730" y="1794093"/>
                  <a:pt x="2054068" y="1805035"/>
                </a:cubicBezTo>
                <a:cubicBezTo>
                  <a:pt x="2028967" y="1816170"/>
                  <a:pt x="2003046" y="1825306"/>
                  <a:pt x="1976606" y="1832747"/>
                </a:cubicBezTo>
                <a:cubicBezTo>
                  <a:pt x="1950112" y="1840188"/>
                  <a:pt x="1923179" y="1845905"/>
                  <a:pt x="1896001" y="1850227"/>
                </a:cubicBezTo>
                <a:cubicBezTo>
                  <a:pt x="1869342" y="1854468"/>
                  <a:pt x="1842464" y="1857367"/>
                  <a:pt x="1815532" y="1859282"/>
                </a:cubicBezTo>
                <a:cubicBezTo>
                  <a:pt x="1789748" y="1861115"/>
                  <a:pt x="1763909" y="1862018"/>
                  <a:pt x="1738071" y="1862401"/>
                </a:cubicBezTo>
                <a:cubicBezTo>
                  <a:pt x="1713955" y="1862756"/>
                  <a:pt x="1689839" y="1862647"/>
                  <a:pt x="1665722" y="1862538"/>
                </a:cubicBezTo>
                <a:cubicBezTo>
                  <a:pt x="1643739" y="1862428"/>
                  <a:pt x="1621756" y="1862346"/>
                  <a:pt x="1599773" y="1862839"/>
                </a:cubicBezTo>
                <a:cubicBezTo>
                  <a:pt x="1580031" y="1863304"/>
                  <a:pt x="1560290" y="1864234"/>
                  <a:pt x="1540658" y="1866368"/>
                </a:cubicBezTo>
                <a:cubicBezTo>
                  <a:pt x="1522858" y="1868310"/>
                  <a:pt x="1505140" y="1871264"/>
                  <a:pt x="1487805" y="1875805"/>
                </a:cubicBezTo>
                <a:cubicBezTo>
                  <a:pt x="1471372" y="1880100"/>
                  <a:pt x="1455350" y="1885818"/>
                  <a:pt x="1439983" y="1893040"/>
                </a:cubicBezTo>
                <a:cubicBezTo>
                  <a:pt x="1424316" y="1900426"/>
                  <a:pt x="1409414" y="1909316"/>
                  <a:pt x="1395224" y="1919219"/>
                </a:cubicBezTo>
                <a:cubicBezTo>
                  <a:pt x="1379857" y="1929970"/>
                  <a:pt x="1365366" y="1941897"/>
                  <a:pt x="1351339" y="1954372"/>
                </a:cubicBezTo>
                <a:cubicBezTo>
                  <a:pt x="1335781" y="1968241"/>
                  <a:pt x="1320825" y="1982794"/>
                  <a:pt x="1306060" y="1997512"/>
                </a:cubicBezTo>
                <a:cubicBezTo>
                  <a:pt x="1289682" y="2013789"/>
                  <a:pt x="1273523" y="2030284"/>
                  <a:pt x="1257199" y="2046616"/>
                </a:cubicBezTo>
                <a:cubicBezTo>
                  <a:pt x="1239481" y="2064342"/>
                  <a:pt x="1221599" y="2081878"/>
                  <a:pt x="1203225" y="2098893"/>
                </a:cubicBezTo>
                <a:cubicBezTo>
                  <a:pt x="1183757" y="2116920"/>
                  <a:pt x="1163797" y="2134373"/>
                  <a:pt x="1143099" y="2150924"/>
                </a:cubicBezTo>
                <a:cubicBezTo>
                  <a:pt x="1121745" y="2168021"/>
                  <a:pt x="1099652" y="2184161"/>
                  <a:pt x="1076684" y="2198988"/>
                </a:cubicBezTo>
                <a:cubicBezTo>
                  <a:pt x="1053525" y="2213924"/>
                  <a:pt x="1029518" y="2227520"/>
                  <a:pt x="1004637" y="2239338"/>
                </a:cubicBezTo>
                <a:cubicBezTo>
                  <a:pt x="980029" y="2251046"/>
                  <a:pt x="954573" y="2260977"/>
                  <a:pt x="928433" y="2268636"/>
                </a:cubicBezTo>
                <a:cubicBezTo>
                  <a:pt x="902868" y="2276159"/>
                  <a:pt x="876701" y="2281494"/>
                  <a:pt x="850206" y="2284147"/>
                </a:cubicBezTo>
                <a:cubicBezTo>
                  <a:pt x="824368" y="2286746"/>
                  <a:pt x="798311" y="2286801"/>
                  <a:pt x="772499" y="2283956"/>
                </a:cubicBezTo>
                <a:cubicBezTo>
                  <a:pt x="747153" y="2281165"/>
                  <a:pt x="722189" y="2275612"/>
                  <a:pt x="698128" y="2267214"/>
                </a:cubicBezTo>
                <a:cubicBezTo>
                  <a:pt x="674148" y="2258870"/>
                  <a:pt x="651236" y="2247764"/>
                  <a:pt x="629799" y="2234195"/>
                </a:cubicBezTo>
                <a:cubicBezTo>
                  <a:pt x="608089" y="2220435"/>
                  <a:pt x="588047" y="2204241"/>
                  <a:pt x="569837" y="2186104"/>
                </a:cubicBezTo>
                <a:cubicBezTo>
                  <a:pt x="551217" y="2167529"/>
                  <a:pt x="534620" y="2147039"/>
                  <a:pt x="519992" y="2125155"/>
                </a:cubicBezTo>
                <a:cubicBezTo>
                  <a:pt x="505008" y="2102723"/>
                  <a:pt x="492157" y="2078950"/>
                  <a:pt x="481220" y="2054275"/>
                </a:cubicBezTo>
                <a:cubicBezTo>
                  <a:pt x="470092" y="2029163"/>
                  <a:pt x="460959" y="2003229"/>
                  <a:pt x="453550" y="1976776"/>
                </a:cubicBezTo>
                <a:cubicBezTo>
                  <a:pt x="446113" y="1950268"/>
                  <a:pt x="440370" y="1923322"/>
                  <a:pt x="436050" y="1896131"/>
                </a:cubicBezTo>
                <a:cubicBezTo>
                  <a:pt x="431812" y="1869459"/>
                  <a:pt x="428914" y="1842568"/>
                  <a:pt x="427000" y="1815622"/>
                </a:cubicBezTo>
                <a:cubicBezTo>
                  <a:pt x="425168" y="1789826"/>
                  <a:pt x="424266" y="1763974"/>
                  <a:pt x="423883" y="1738123"/>
                </a:cubicBezTo>
                <a:cubicBezTo>
                  <a:pt x="423528" y="1713995"/>
                  <a:pt x="423664" y="1689867"/>
                  <a:pt x="423774" y="1665712"/>
                </a:cubicBezTo>
                <a:cubicBezTo>
                  <a:pt x="423856" y="1643745"/>
                  <a:pt x="423965" y="1621751"/>
                  <a:pt x="423446" y="1599757"/>
                </a:cubicBezTo>
                <a:cubicBezTo>
                  <a:pt x="423008" y="1580006"/>
                  <a:pt x="422051" y="1560255"/>
                  <a:pt x="419918" y="1540605"/>
                </a:cubicBezTo>
                <a:cubicBezTo>
                  <a:pt x="417977" y="1522788"/>
                  <a:pt x="415024" y="1505081"/>
                  <a:pt x="410513" y="1487742"/>
                </a:cubicBezTo>
                <a:cubicBezTo>
                  <a:pt x="406192" y="1471299"/>
                  <a:pt x="400478" y="1455255"/>
                  <a:pt x="393259" y="1439872"/>
                </a:cubicBezTo>
                <a:cubicBezTo>
                  <a:pt x="385877" y="1424200"/>
                  <a:pt x="376991" y="1409299"/>
                  <a:pt x="367093" y="1395107"/>
                </a:cubicBezTo>
                <a:cubicBezTo>
                  <a:pt x="356347" y="1379728"/>
                  <a:pt x="344426" y="1365221"/>
                  <a:pt x="331958" y="1351206"/>
                </a:cubicBezTo>
                <a:cubicBezTo>
                  <a:pt x="318095" y="1335630"/>
                  <a:pt x="303549" y="1320672"/>
                  <a:pt x="288866" y="1305883"/>
                </a:cubicBezTo>
                <a:cubicBezTo>
                  <a:pt x="272570" y="1289508"/>
                  <a:pt x="256082" y="1273343"/>
                  <a:pt x="239759" y="1257015"/>
                </a:cubicBezTo>
                <a:cubicBezTo>
                  <a:pt x="222041" y="1239296"/>
                  <a:pt x="204515" y="1221383"/>
                  <a:pt x="187507" y="1202995"/>
                </a:cubicBezTo>
                <a:cubicBezTo>
                  <a:pt x="169489" y="1183537"/>
                  <a:pt x="152044" y="1163550"/>
                  <a:pt x="135502" y="1142845"/>
                </a:cubicBezTo>
                <a:cubicBezTo>
                  <a:pt x="118413" y="1121485"/>
                  <a:pt x="102281" y="1099379"/>
                  <a:pt x="87461" y="1076394"/>
                </a:cubicBezTo>
                <a:cubicBezTo>
                  <a:pt x="72533" y="1053237"/>
                  <a:pt x="58943" y="1029224"/>
                  <a:pt x="47131" y="1004325"/>
                </a:cubicBezTo>
                <a:cubicBezTo>
                  <a:pt x="35429" y="979691"/>
                  <a:pt x="25503" y="954247"/>
                  <a:pt x="17848" y="928081"/>
                </a:cubicBezTo>
                <a:cubicBezTo>
                  <a:pt x="10328" y="902506"/>
                  <a:pt x="5024" y="876329"/>
                  <a:pt x="2344" y="849808"/>
                </a:cubicBezTo>
                <a:cubicBezTo>
                  <a:pt x="-253" y="823957"/>
                  <a:pt x="-308" y="797903"/>
                  <a:pt x="2536" y="772076"/>
                </a:cubicBezTo>
                <a:cubicBezTo>
                  <a:pt x="5325" y="746725"/>
                  <a:pt x="10875" y="721749"/>
                  <a:pt x="19270" y="697663"/>
                </a:cubicBezTo>
                <a:cubicBezTo>
                  <a:pt x="27609" y="673682"/>
                  <a:pt x="38710" y="650755"/>
                  <a:pt x="52299" y="629300"/>
                </a:cubicBezTo>
                <a:cubicBezTo>
                  <a:pt x="66025" y="607582"/>
                  <a:pt x="82212" y="587522"/>
                  <a:pt x="100340" y="569311"/>
                </a:cubicBezTo>
                <a:cubicBezTo>
                  <a:pt x="118905" y="550668"/>
                  <a:pt x="139385" y="534066"/>
                  <a:pt x="161259" y="519441"/>
                </a:cubicBezTo>
                <a:cubicBezTo>
                  <a:pt x="183680" y="504442"/>
                  <a:pt x="207440" y="491588"/>
                  <a:pt x="232103" y="480645"/>
                </a:cubicBezTo>
                <a:cubicBezTo>
                  <a:pt x="257203" y="469506"/>
                  <a:pt x="283124" y="460380"/>
                  <a:pt x="309564" y="452953"/>
                </a:cubicBezTo>
                <a:cubicBezTo>
                  <a:pt x="336059" y="445509"/>
                  <a:pt x="362991" y="439789"/>
                  <a:pt x="390170" y="435462"/>
                </a:cubicBezTo>
                <a:cubicBezTo>
                  <a:pt x="416856" y="431210"/>
                  <a:pt x="443706" y="428311"/>
                  <a:pt x="470639" y="426401"/>
                </a:cubicBezTo>
                <a:cubicBezTo>
                  <a:pt x="496422" y="424577"/>
                  <a:pt x="522261" y="423660"/>
                  <a:pt x="548100" y="423285"/>
                </a:cubicBezTo>
                <a:cubicBezTo>
                  <a:pt x="572243" y="422935"/>
                  <a:pt x="596359" y="423050"/>
                  <a:pt x="620475" y="423160"/>
                </a:cubicBezTo>
                <a:cubicBezTo>
                  <a:pt x="642431" y="423261"/>
                  <a:pt x="664415" y="423354"/>
                  <a:pt x="686398" y="422851"/>
                </a:cubicBezTo>
                <a:cubicBezTo>
                  <a:pt x="706139" y="422396"/>
                  <a:pt x="725880" y="421461"/>
                  <a:pt x="745512" y="419313"/>
                </a:cubicBezTo>
                <a:cubicBezTo>
                  <a:pt x="763340" y="417368"/>
                  <a:pt x="781030" y="414430"/>
                  <a:pt x="798365" y="409892"/>
                </a:cubicBezTo>
                <a:cubicBezTo>
                  <a:pt x="814798" y="405589"/>
                  <a:pt x="830821" y="399869"/>
                  <a:pt x="846215" y="392639"/>
                </a:cubicBezTo>
                <a:cubicBezTo>
                  <a:pt x="861882" y="385272"/>
                  <a:pt x="876756" y="376381"/>
                  <a:pt x="890947" y="366459"/>
                </a:cubicBezTo>
                <a:cubicBezTo>
                  <a:pt x="906313" y="355711"/>
                  <a:pt x="920832" y="343784"/>
                  <a:pt x="934832" y="331309"/>
                </a:cubicBezTo>
                <a:cubicBezTo>
                  <a:pt x="950389" y="317437"/>
                  <a:pt x="965345" y="302895"/>
                  <a:pt x="980138" y="288185"/>
                </a:cubicBezTo>
                <a:cubicBezTo>
                  <a:pt x="996489" y="271898"/>
                  <a:pt x="1012648" y="255402"/>
                  <a:pt x="1028971" y="239068"/>
                </a:cubicBezTo>
                <a:cubicBezTo>
                  <a:pt x="1046689" y="221344"/>
                  <a:pt x="1064599" y="203814"/>
                  <a:pt x="1082973" y="186788"/>
                </a:cubicBezTo>
                <a:cubicBezTo>
                  <a:pt x="1102413" y="168769"/>
                  <a:pt x="1122401" y="151321"/>
                  <a:pt x="1143099" y="134754"/>
                </a:cubicBezTo>
                <a:cubicBezTo>
                  <a:pt x="1164426" y="117668"/>
                  <a:pt x="1186546" y="101531"/>
                  <a:pt x="1209514" y="86698"/>
                </a:cubicBezTo>
                <a:cubicBezTo>
                  <a:pt x="1232645" y="71754"/>
                  <a:pt x="1256652" y="58158"/>
                  <a:pt x="1281534" y="46337"/>
                </a:cubicBezTo>
                <a:cubicBezTo>
                  <a:pt x="1306169" y="34643"/>
                  <a:pt x="1331598" y="24718"/>
                  <a:pt x="1357737" y="17039"/>
                </a:cubicBezTo>
                <a:cubicBezTo>
                  <a:pt x="1383303" y="9535"/>
                  <a:pt x="1409469" y="4206"/>
                  <a:pt x="1435991" y="1539"/>
                </a:cubicBezTo>
                <a:cubicBezTo>
                  <a:pt x="1461830" y="-1060"/>
                  <a:pt x="1487860" y="-1114"/>
                  <a:pt x="1513671" y="1725"/>
                </a:cubicBezTo>
                <a:cubicBezTo>
                  <a:pt x="1539018" y="4513"/>
                  <a:pt x="1563981" y="10069"/>
                  <a:pt x="1588043" y="18459"/>
                </a:cubicBezTo>
                <a:cubicBezTo>
                  <a:pt x="1612022" y="26813"/>
                  <a:pt x="1634935" y="37917"/>
                  <a:pt x="1656372" y="51502"/>
                </a:cubicBezTo>
                <a:cubicBezTo>
                  <a:pt x="1678081" y="65254"/>
                  <a:pt x="1698123" y="81449"/>
                  <a:pt x="1716333" y="99586"/>
                </a:cubicBezTo>
                <a:cubicBezTo>
                  <a:pt x="1734981" y="118155"/>
                  <a:pt x="1751578" y="138650"/>
                  <a:pt x="1766179" y="160524"/>
                </a:cubicBezTo>
                <a:cubicBezTo>
                  <a:pt x="1781190" y="182955"/>
                  <a:pt x="1794013" y="206741"/>
                  <a:pt x="1804950" y="231406"/>
                </a:cubicBezTo>
                <a:cubicBezTo>
                  <a:pt x="1816106" y="256518"/>
                  <a:pt x="1825211" y="282465"/>
                  <a:pt x="1832648" y="308913"/>
                </a:cubicBezTo>
                <a:cubicBezTo>
                  <a:pt x="1840086" y="335418"/>
                  <a:pt x="1845800" y="362372"/>
                  <a:pt x="1850120" y="389561"/>
                </a:cubicBezTo>
                <a:cubicBezTo>
                  <a:pt x="1854358" y="416241"/>
                  <a:pt x="1857284" y="443113"/>
                  <a:pt x="1859171" y="470061"/>
                </a:cubicBezTo>
                <a:cubicBezTo>
                  <a:pt x="1861002" y="495861"/>
                  <a:pt x="1861905" y="521712"/>
                  <a:pt x="1862287" y="547574"/>
                </a:cubicBezTo>
                <a:cubicBezTo>
                  <a:pt x="1862643" y="571702"/>
                  <a:pt x="1862534" y="595833"/>
                  <a:pt x="1862424" y="619964"/>
                </a:cubicBezTo>
                <a:cubicBezTo>
                  <a:pt x="1862315" y="641952"/>
                  <a:pt x="1862233" y="663941"/>
                  <a:pt x="1862725" y="685924"/>
                </a:cubicBezTo>
                <a:cubicBezTo>
                  <a:pt x="1863190" y="705683"/>
                  <a:pt x="1864119" y="725434"/>
                  <a:pt x="1866252" y="745084"/>
                </a:cubicBezTo>
                <a:cubicBezTo>
                  <a:pt x="1868221" y="762898"/>
                  <a:pt x="1871146" y="780606"/>
                  <a:pt x="1875685" y="797947"/>
                </a:cubicBezTo>
                <a:cubicBezTo>
                  <a:pt x="1879978" y="814387"/>
                  <a:pt x="1885693" y="830432"/>
                  <a:pt x="1892911" y="845814"/>
                </a:cubicBezTo>
                <a:cubicBezTo>
                  <a:pt x="1900293" y="861486"/>
                  <a:pt x="1909179" y="876387"/>
                  <a:pt x="1919078" y="890582"/>
                </a:cubicBezTo>
                <a:cubicBezTo>
                  <a:pt x="1929823" y="905959"/>
                  <a:pt x="1941745" y="920468"/>
                  <a:pt x="1954213" y="934480"/>
                </a:cubicBezTo>
                <a:cubicBezTo>
                  <a:pt x="1968075" y="950059"/>
                  <a:pt x="1982622" y="965017"/>
                  <a:pt x="1997332" y="979806"/>
                </a:cubicBezTo>
                <a:cubicBezTo>
                  <a:pt x="2013601" y="996179"/>
                  <a:pt x="2030088" y="1012343"/>
                  <a:pt x="2046412" y="1028672"/>
                </a:cubicBezTo>
                <a:cubicBezTo>
                  <a:pt x="2064130" y="1046393"/>
                  <a:pt x="2081656" y="1064303"/>
                  <a:pt x="2098663" y="1082692"/>
                </a:cubicBezTo>
                <a:cubicBezTo>
                  <a:pt x="2116682" y="1102150"/>
                  <a:pt x="2134126" y="1122136"/>
                  <a:pt x="2150696" y="1142845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C1A42-54F3-3630-337A-4816984CE6EC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8C3CBB-C841-BF95-7EC5-0C7D4EB569CB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77C3CD-82DB-BAC2-5233-A78E8AAE4308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E8C060-76C5-E5E4-EB5F-0DBFAA1C74BB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297F4B-DF38-2D47-16C8-1CB761F4DF21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32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">
        <p159:morph option="byObject"/>
      </p:transition>
    </mc:Choice>
    <mc:Fallback xmlns="">
      <p:transition spd="med" advTm="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4F0B65-1977-0BE0-1DF1-D14BFEAF9905}"/>
              </a:ext>
            </a:extLst>
          </p:cNvPr>
          <p:cNvSpPr/>
          <p:nvPr/>
        </p:nvSpPr>
        <p:spPr>
          <a:xfrm flipV="1">
            <a:off x="6881387" y="1131321"/>
            <a:ext cx="4301976" cy="4120691"/>
          </a:xfrm>
          <a:custGeom>
            <a:avLst/>
            <a:gdLst>
              <a:gd name="connsiteX0" fmla="*/ 1887282 w 2223640"/>
              <a:gd name="connsiteY0" fmla="*/ 967979 h 2129936"/>
              <a:gd name="connsiteX1" fmla="*/ 2005292 w 2223640"/>
              <a:gd name="connsiteY1" fmla="*/ 1024192 h 2129936"/>
              <a:gd name="connsiteX2" fmla="*/ 2107170 w 2223640"/>
              <a:gd name="connsiteY2" fmla="*/ 1093735 h 2129936"/>
              <a:gd name="connsiteX3" fmla="*/ 2181542 w 2223640"/>
              <a:gd name="connsiteY3" fmla="*/ 1172064 h 2129936"/>
              <a:gd name="connsiteX4" fmla="*/ 2219930 w 2223640"/>
              <a:gd name="connsiteY4" fmla="*/ 1252533 h 2129936"/>
              <a:gd name="connsiteX5" fmla="*/ 2217907 w 2223640"/>
              <a:gd name="connsiteY5" fmla="*/ 1327425 h 2129936"/>
              <a:gd name="connsiteX6" fmla="*/ 2175554 w 2223640"/>
              <a:gd name="connsiteY6" fmla="*/ 1389189 h 2129936"/>
              <a:gd name="connsiteX7" fmla="*/ 2097218 w 2223640"/>
              <a:gd name="connsiteY7" fmla="*/ 1431709 h 2129936"/>
              <a:gd name="connsiteX8" fmla="*/ 1991047 w 2223640"/>
              <a:gd name="connsiteY8" fmla="*/ 1451350 h 2129936"/>
              <a:gd name="connsiteX9" fmla="*/ 1867733 w 2223640"/>
              <a:gd name="connsiteY9" fmla="*/ 1447690 h 2129936"/>
              <a:gd name="connsiteX10" fmla="*/ 1739277 w 2223640"/>
              <a:gd name="connsiteY10" fmla="*/ 1423784 h 2129936"/>
              <a:gd name="connsiteX11" fmla="*/ 1617139 w 2223640"/>
              <a:gd name="connsiteY11" fmla="*/ 1385901 h 2129936"/>
              <a:gd name="connsiteX12" fmla="*/ 1511159 w 2223640"/>
              <a:gd name="connsiteY12" fmla="*/ 1342802 h 2129936"/>
              <a:gd name="connsiteX13" fmla="*/ 1428175 w 2223640"/>
              <a:gd name="connsiteY13" fmla="*/ 1304597 h 2129936"/>
              <a:gd name="connsiteX14" fmla="*/ 1371330 w 2223640"/>
              <a:gd name="connsiteY14" fmla="*/ 1281350 h 2129936"/>
              <a:gd name="connsiteX15" fmla="*/ 1339996 w 2223640"/>
              <a:gd name="connsiteY15" fmla="*/ 1281659 h 2129936"/>
              <a:gd name="connsiteX16" fmla="*/ 1330043 w 2223640"/>
              <a:gd name="connsiteY16" fmla="*/ 1311373 h 2129936"/>
              <a:gd name="connsiteX17" fmla="*/ 1334582 w 2223640"/>
              <a:gd name="connsiteY17" fmla="*/ 1372634 h 2129936"/>
              <a:gd name="connsiteX18" fmla="*/ 1345246 w 2223640"/>
              <a:gd name="connsiteY18" fmla="*/ 1463425 h 2129936"/>
              <a:gd name="connsiteX19" fmla="*/ 1353448 w 2223640"/>
              <a:gd name="connsiteY19" fmla="*/ 1577579 h 2129936"/>
              <a:gd name="connsiteX20" fmla="*/ 1351725 w 2223640"/>
              <a:gd name="connsiteY20" fmla="*/ 1705481 h 2129936"/>
              <a:gd name="connsiteX21" fmla="*/ 1334746 w 2223640"/>
              <a:gd name="connsiteY21" fmla="*/ 1835124 h 2129936"/>
              <a:gd name="connsiteX22" fmla="*/ 1300131 w 2223640"/>
              <a:gd name="connsiteY22" fmla="*/ 1953558 h 2129936"/>
              <a:gd name="connsiteX23" fmla="*/ 1248644 w 2223640"/>
              <a:gd name="connsiteY23" fmla="*/ 2048519 h 2129936"/>
              <a:gd name="connsiteX24" fmla="*/ 1184035 w 2223640"/>
              <a:gd name="connsiteY24" fmla="*/ 2109928 h 2129936"/>
              <a:gd name="connsiteX25" fmla="*/ 1112206 w 2223640"/>
              <a:gd name="connsiteY25" fmla="*/ 2131158 h 2129936"/>
              <a:gd name="connsiteX26" fmla="*/ 1040405 w 2223640"/>
              <a:gd name="connsiteY26" fmla="*/ 2109928 h 2129936"/>
              <a:gd name="connsiteX27" fmla="*/ 975794 w 2223640"/>
              <a:gd name="connsiteY27" fmla="*/ 2048519 h 2129936"/>
              <a:gd name="connsiteX28" fmla="*/ 924309 w 2223640"/>
              <a:gd name="connsiteY28" fmla="*/ 1953558 h 2129936"/>
              <a:gd name="connsiteX29" fmla="*/ 889693 w 2223640"/>
              <a:gd name="connsiteY29" fmla="*/ 1835124 h 2129936"/>
              <a:gd name="connsiteX30" fmla="*/ 872713 w 2223640"/>
              <a:gd name="connsiteY30" fmla="*/ 1705481 h 2129936"/>
              <a:gd name="connsiteX31" fmla="*/ 870991 w 2223640"/>
              <a:gd name="connsiteY31" fmla="*/ 1577579 h 2129936"/>
              <a:gd name="connsiteX32" fmla="*/ 879194 w 2223640"/>
              <a:gd name="connsiteY32" fmla="*/ 1463425 h 2129936"/>
              <a:gd name="connsiteX33" fmla="*/ 889857 w 2223640"/>
              <a:gd name="connsiteY33" fmla="*/ 1372634 h 2129936"/>
              <a:gd name="connsiteX34" fmla="*/ 894395 w 2223640"/>
              <a:gd name="connsiteY34" fmla="*/ 1311373 h 2129936"/>
              <a:gd name="connsiteX35" fmla="*/ 884443 w 2223640"/>
              <a:gd name="connsiteY35" fmla="*/ 1281659 h 2129936"/>
              <a:gd name="connsiteX36" fmla="*/ 853109 w 2223640"/>
              <a:gd name="connsiteY36" fmla="*/ 1281350 h 2129936"/>
              <a:gd name="connsiteX37" fmla="*/ 796264 w 2223640"/>
              <a:gd name="connsiteY37" fmla="*/ 1304597 h 2129936"/>
              <a:gd name="connsiteX38" fmla="*/ 713279 w 2223640"/>
              <a:gd name="connsiteY38" fmla="*/ 1342802 h 2129936"/>
              <a:gd name="connsiteX39" fmla="*/ 607300 w 2223640"/>
              <a:gd name="connsiteY39" fmla="*/ 1385901 h 2129936"/>
              <a:gd name="connsiteX40" fmla="*/ 485161 w 2223640"/>
              <a:gd name="connsiteY40" fmla="*/ 1423784 h 2129936"/>
              <a:gd name="connsiteX41" fmla="*/ 356706 w 2223640"/>
              <a:gd name="connsiteY41" fmla="*/ 1447690 h 2129936"/>
              <a:gd name="connsiteX42" fmla="*/ 233392 w 2223640"/>
              <a:gd name="connsiteY42" fmla="*/ 1451350 h 2129936"/>
              <a:gd name="connsiteX43" fmla="*/ 127221 w 2223640"/>
              <a:gd name="connsiteY43" fmla="*/ 1431709 h 2129936"/>
              <a:gd name="connsiteX44" fmla="*/ 48885 w 2223640"/>
              <a:gd name="connsiteY44" fmla="*/ 1389189 h 2129936"/>
              <a:gd name="connsiteX45" fmla="*/ 6531 w 2223640"/>
              <a:gd name="connsiteY45" fmla="*/ 1327425 h 2129936"/>
              <a:gd name="connsiteX46" fmla="*/ 4508 w 2223640"/>
              <a:gd name="connsiteY46" fmla="*/ 1252533 h 2129936"/>
              <a:gd name="connsiteX47" fmla="*/ 42897 w 2223640"/>
              <a:gd name="connsiteY47" fmla="*/ 1172064 h 2129936"/>
              <a:gd name="connsiteX48" fmla="*/ 117268 w 2223640"/>
              <a:gd name="connsiteY48" fmla="*/ 1093735 h 2129936"/>
              <a:gd name="connsiteX49" fmla="*/ 219146 w 2223640"/>
              <a:gd name="connsiteY49" fmla="*/ 1024192 h 2129936"/>
              <a:gd name="connsiteX50" fmla="*/ 337157 w 2223640"/>
              <a:gd name="connsiteY50" fmla="*/ 967979 h 2129936"/>
              <a:gd name="connsiteX51" fmla="*/ 458202 w 2223640"/>
              <a:gd name="connsiteY51" fmla="*/ 926811 h 2129936"/>
              <a:gd name="connsiteX52" fmla="*/ 569239 w 2223640"/>
              <a:gd name="connsiteY52" fmla="*/ 899352 h 2129936"/>
              <a:gd name="connsiteX53" fmla="*/ 658841 w 2223640"/>
              <a:gd name="connsiteY53" fmla="*/ 881454 h 2129936"/>
              <a:gd name="connsiteX54" fmla="*/ 718502 w 2223640"/>
              <a:gd name="connsiteY54" fmla="*/ 866837 h 2129936"/>
              <a:gd name="connsiteX55" fmla="*/ 743657 w 2223640"/>
              <a:gd name="connsiteY55" fmla="*/ 848164 h 2129936"/>
              <a:gd name="connsiteX56" fmla="*/ 734251 w 2223640"/>
              <a:gd name="connsiteY56" fmla="*/ 818263 h 2129936"/>
              <a:gd name="connsiteX57" fmla="*/ 694605 w 2223640"/>
              <a:gd name="connsiteY57" fmla="*/ 771363 h 2129936"/>
              <a:gd name="connsiteX58" fmla="*/ 632619 w 2223640"/>
              <a:gd name="connsiteY58" fmla="*/ 704193 h 2129936"/>
              <a:gd name="connsiteX59" fmla="*/ 558931 w 2223640"/>
              <a:gd name="connsiteY59" fmla="*/ 616669 h 2129936"/>
              <a:gd name="connsiteX60" fmla="*/ 485161 w 2223640"/>
              <a:gd name="connsiteY60" fmla="*/ 512175 h 2129936"/>
              <a:gd name="connsiteX61" fmla="*/ 422738 w 2223640"/>
              <a:gd name="connsiteY61" fmla="*/ 397316 h 2129936"/>
              <a:gd name="connsiteX62" fmla="*/ 381150 w 2223640"/>
              <a:gd name="connsiteY62" fmla="*/ 281138 h 2129936"/>
              <a:gd name="connsiteX63" fmla="*/ 367015 w 2223640"/>
              <a:gd name="connsiteY63" fmla="*/ 174039 h 2129936"/>
              <a:gd name="connsiteX64" fmla="*/ 383228 w 2223640"/>
              <a:gd name="connsiteY64" fmla="*/ 86358 h 2129936"/>
              <a:gd name="connsiteX65" fmla="*/ 428863 w 2223640"/>
              <a:gd name="connsiteY65" fmla="*/ 26944 h 2129936"/>
              <a:gd name="connsiteX66" fmla="*/ 499434 w 2223640"/>
              <a:gd name="connsiteY66" fmla="*/ 1897 h 2129936"/>
              <a:gd name="connsiteX67" fmla="*/ 587777 w 2223640"/>
              <a:gd name="connsiteY67" fmla="*/ 13567 h 2129936"/>
              <a:gd name="connsiteX68" fmla="*/ 685226 w 2223640"/>
              <a:gd name="connsiteY68" fmla="*/ 60116 h 2129936"/>
              <a:gd name="connsiteX69" fmla="*/ 782811 w 2223640"/>
              <a:gd name="connsiteY69" fmla="*/ 135585 h 2129936"/>
              <a:gd name="connsiteX70" fmla="*/ 872713 w 2223640"/>
              <a:gd name="connsiteY70" fmla="*/ 230477 h 2129936"/>
              <a:gd name="connsiteX71" fmla="*/ 949245 w 2223640"/>
              <a:gd name="connsiteY71" fmla="*/ 332936 h 2129936"/>
              <a:gd name="connsiteX72" fmla="*/ 1009672 w 2223640"/>
              <a:gd name="connsiteY72" fmla="*/ 430124 h 2129936"/>
              <a:gd name="connsiteX73" fmla="*/ 1054376 w 2223640"/>
              <a:gd name="connsiteY73" fmla="*/ 509842 h 2129936"/>
              <a:gd name="connsiteX74" fmla="*/ 1086695 w 2223640"/>
              <a:gd name="connsiteY74" fmla="*/ 562075 h 2129936"/>
              <a:gd name="connsiteX75" fmla="*/ 1112206 w 2223640"/>
              <a:gd name="connsiteY75" fmla="*/ 580253 h 2129936"/>
              <a:gd name="connsiteX76" fmla="*/ 1137743 w 2223640"/>
              <a:gd name="connsiteY76" fmla="*/ 562075 h 2129936"/>
              <a:gd name="connsiteX77" fmla="*/ 1170062 w 2223640"/>
              <a:gd name="connsiteY77" fmla="*/ 509842 h 2129936"/>
              <a:gd name="connsiteX78" fmla="*/ 1214767 w 2223640"/>
              <a:gd name="connsiteY78" fmla="*/ 430124 h 2129936"/>
              <a:gd name="connsiteX79" fmla="*/ 1275194 w 2223640"/>
              <a:gd name="connsiteY79" fmla="*/ 332936 h 2129936"/>
              <a:gd name="connsiteX80" fmla="*/ 1351725 w 2223640"/>
              <a:gd name="connsiteY80" fmla="*/ 230477 h 2129936"/>
              <a:gd name="connsiteX81" fmla="*/ 1441628 w 2223640"/>
              <a:gd name="connsiteY81" fmla="*/ 135585 h 2129936"/>
              <a:gd name="connsiteX82" fmla="*/ 1539213 w 2223640"/>
              <a:gd name="connsiteY82" fmla="*/ 60116 h 2129936"/>
              <a:gd name="connsiteX83" fmla="*/ 1636662 w 2223640"/>
              <a:gd name="connsiteY83" fmla="*/ 13567 h 2129936"/>
              <a:gd name="connsiteX84" fmla="*/ 1725005 w 2223640"/>
              <a:gd name="connsiteY84" fmla="*/ 1897 h 2129936"/>
              <a:gd name="connsiteX85" fmla="*/ 1795576 w 2223640"/>
              <a:gd name="connsiteY85" fmla="*/ 26944 h 2129936"/>
              <a:gd name="connsiteX86" fmla="*/ 1841210 w 2223640"/>
              <a:gd name="connsiteY86" fmla="*/ 86358 h 2129936"/>
              <a:gd name="connsiteX87" fmla="*/ 1857425 w 2223640"/>
              <a:gd name="connsiteY87" fmla="*/ 174039 h 2129936"/>
              <a:gd name="connsiteX88" fmla="*/ 1843288 w 2223640"/>
              <a:gd name="connsiteY88" fmla="*/ 281138 h 2129936"/>
              <a:gd name="connsiteX89" fmla="*/ 1801700 w 2223640"/>
              <a:gd name="connsiteY89" fmla="*/ 397316 h 2129936"/>
              <a:gd name="connsiteX90" fmla="*/ 1739277 w 2223640"/>
              <a:gd name="connsiteY90" fmla="*/ 512175 h 2129936"/>
              <a:gd name="connsiteX91" fmla="*/ 1665507 w 2223640"/>
              <a:gd name="connsiteY91" fmla="*/ 616669 h 2129936"/>
              <a:gd name="connsiteX92" fmla="*/ 1591820 w 2223640"/>
              <a:gd name="connsiteY92" fmla="*/ 704193 h 2129936"/>
              <a:gd name="connsiteX93" fmla="*/ 1529835 w 2223640"/>
              <a:gd name="connsiteY93" fmla="*/ 771363 h 2129936"/>
              <a:gd name="connsiteX94" fmla="*/ 1490188 w 2223640"/>
              <a:gd name="connsiteY94" fmla="*/ 818263 h 2129936"/>
              <a:gd name="connsiteX95" fmla="*/ 1480782 w 2223640"/>
              <a:gd name="connsiteY95" fmla="*/ 848164 h 2129936"/>
              <a:gd name="connsiteX96" fmla="*/ 1505937 w 2223640"/>
              <a:gd name="connsiteY96" fmla="*/ 866837 h 2129936"/>
              <a:gd name="connsiteX97" fmla="*/ 1565599 w 2223640"/>
              <a:gd name="connsiteY97" fmla="*/ 881454 h 2129936"/>
              <a:gd name="connsiteX98" fmla="*/ 1655199 w 2223640"/>
              <a:gd name="connsiteY98" fmla="*/ 899352 h 2129936"/>
              <a:gd name="connsiteX99" fmla="*/ 1766237 w 2223640"/>
              <a:gd name="connsiteY99" fmla="*/ 926811 h 2129936"/>
              <a:gd name="connsiteX100" fmla="*/ 1887282 w 2223640"/>
              <a:gd name="connsiteY100" fmla="*/ 967979 h 21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223640" h="2129936">
                <a:moveTo>
                  <a:pt x="1887282" y="967979"/>
                </a:moveTo>
                <a:cubicBezTo>
                  <a:pt x="1927777" y="984173"/>
                  <a:pt x="1967314" y="1002713"/>
                  <a:pt x="2005292" y="1024192"/>
                </a:cubicBezTo>
                <a:cubicBezTo>
                  <a:pt x="2041138" y="1044480"/>
                  <a:pt x="2075508" y="1067350"/>
                  <a:pt x="2107170" y="1093735"/>
                </a:cubicBezTo>
                <a:cubicBezTo>
                  <a:pt x="2134923" y="1116876"/>
                  <a:pt x="2160488" y="1142653"/>
                  <a:pt x="2181542" y="1172064"/>
                </a:cubicBezTo>
                <a:cubicBezTo>
                  <a:pt x="2198986" y="1196468"/>
                  <a:pt x="2213177" y="1223274"/>
                  <a:pt x="2219930" y="1252533"/>
                </a:cubicBezTo>
                <a:cubicBezTo>
                  <a:pt x="2225645" y="1277315"/>
                  <a:pt x="2225782" y="1303229"/>
                  <a:pt x="2217907" y="1327425"/>
                </a:cubicBezTo>
                <a:cubicBezTo>
                  <a:pt x="2210060" y="1351619"/>
                  <a:pt x="2194721" y="1372502"/>
                  <a:pt x="2175554" y="1389189"/>
                </a:cubicBezTo>
                <a:cubicBezTo>
                  <a:pt x="2152914" y="1408891"/>
                  <a:pt x="2125654" y="1422227"/>
                  <a:pt x="2097218" y="1431709"/>
                </a:cubicBezTo>
                <a:cubicBezTo>
                  <a:pt x="2062930" y="1443132"/>
                  <a:pt x="2027084" y="1448957"/>
                  <a:pt x="1991047" y="1451350"/>
                </a:cubicBezTo>
                <a:cubicBezTo>
                  <a:pt x="1949924" y="1454080"/>
                  <a:pt x="1908664" y="1452365"/>
                  <a:pt x="1867733" y="1447690"/>
                </a:cubicBezTo>
                <a:cubicBezTo>
                  <a:pt x="1824422" y="1442741"/>
                  <a:pt x="1781549" y="1434494"/>
                  <a:pt x="1739277" y="1423784"/>
                </a:cubicBezTo>
                <a:cubicBezTo>
                  <a:pt x="1697936" y="1413309"/>
                  <a:pt x="1657223" y="1400496"/>
                  <a:pt x="1617139" y="1385901"/>
                </a:cubicBezTo>
                <a:cubicBezTo>
                  <a:pt x="1581293" y="1372850"/>
                  <a:pt x="1545994" y="1358384"/>
                  <a:pt x="1511159" y="1342802"/>
                </a:cubicBezTo>
                <a:cubicBezTo>
                  <a:pt x="1483380" y="1330363"/>
                  <a:pt x="1455900" y="1317219"/>
                  <a:pt x="1428175" y="1304597"/>
                </a:cubicBezTo>
                <a:cubicBezTo>
                  <a:pt x="1409528" y="1296108"/>
                  <a:pt x="1390771" y="1287849"/>
                  <a:pt x="1371330" y="1281350"/>
                </a:cubicBezTo>
                <a:cubicBezTo>
                  <a:pt x="1360721" y="1277799"/>
                  <a:pt x="1348937" y="1275167"/>
                  <a:pt x="1339996" y="1281659"/>
                </a:cubicBezTo>
                <a:cubicBezTo>
                  <a:pt x="1331082" y="1288148"/>
                  <a:pt x="1329934" y="1300184"/>
                  <a:pt x="1330043" y="1311373"/>
                </a:cubicBezTo>
                <a:cubicBezTo>
                  <a:pt x="1330207" y="1331865"/>
                  <a:pt x="1332258" y="1352275"/>
                  <a:pt x="1334582" y="1372634"/>
                </a:cubicBezTo>
                <a:cubicBezTo>
                  <a:pt x="1338000" y="1402914"/>
                  <a:pt x="1342019" y="1433123"/>
                  <a:pt x="1345246" y="1463425"/>
                </a:cubicBezTo>
                <a:cubicBezTo>
                  <a:pt x="1349292" y="1501370"/>
                  <a:pt x="1352136" y="1539439"/>
                  <a:pt x="1353448" y="1577579"/>
                </a:cubicBezTo>
                <a:cubicBezTo>
                  <a:pt x="1354952" y="1620218"/>
                  <a:pt x="1354542" y="1662910"/>
                  <a:pt x="1351725" y="1705481"/>
                </a:cubicBezTo>
                <a:cubicBezTo>
                  <a:pt x="1348855" y="1749018"/>
                  <a:pt x="1343441" y="1792364"/>
                  <a:pt x="1334746" y="1835124"/>
                </a:cubicBezTo>
                <a:cubicBezTo>
                  <a:pt x="1326543" y="1875509"/>
                  <a:pt x="1315443" y="1915287"/>
                  <a:pt x="1300131" y="1953558"/>
                </a:cubicBezTo>
                <a:cubicBezTo>
                  <a:pt x="1286706" y="1987127"/>
                  <a:pt x="1270109" y="2019418"/>
                  <a:pt x="1248644" y="2048519"/>
                </a:cubicBezTo>
                <a:cubicBezTo>
                  <a:pt x="1230845" y="2072669"/>
                  <a:pt x="1209764" y="2094463"/>
                  <a:pt x="1184035" y="2109928"/>
                </a:cubicBezTo>
                <a:cubicBezTo>
                  <a:pt x="1162243" y="2123026"/>
                  <a:pt x="1137635" y="2131158"/>
                  <a:pt x="1112206" y="2131158"/>
                </a:cubicBezTo>
                <a:cubicBezTo>
                  <a:pt x="1086805" y="2131158"/>
                  <a:pt x="1062196" y="2123026"/>
                  <a:pt x="1040405" y="2109928"/>
                </a:cubicBezTo>
                <a:cubicBezTo>
                  <a:pt x="1014676" y="2094463"/>
                  <a:pt x="993594" y="2072669"/>
                  <a:pt x="975794" y="2048519"/>
                </a:cubicBezTo>
                <a:cubicBezTo>
                  <a:pt x="954331" y="2019418"/>
                  <a:pt x="937734" y="1987127"/>
                  <a:pt x="924309" y="1953558"/>
                </a:cubicBezTo>
                <a:cubicBezTo>
                  <a:pt x="908997" y="1915287"/>
                  <a:pt x="897895" y="1875509"/>
                  <a:pt x="889693" y="1835124"/>
                </a:cubicBezTo>
                <a:cubicBezTo>
                  <a:pt x="880998" y="1792364"/>
                  <a:pt x="875584" y="1749018"/>
                  <a:pt x="872713" y="1705481"/>
                </a:cubicBezTo>
                <a:cubicBezTo>
                  <a:pt x="869897" y="1662910"/>
                  <a:pt x="869487" y="1620218"/>
                  <a:pt x="870991" y="1577579"/>
                </a:cubicBezTo>
                <a:cubicBezTo>
                  <a:pt x="872303" y="1539439"/>
                  <a:pt x="875147" y="1501370"/>
                  <a:pt x="879194" y="1463425"/>
                </a:cubicBezTo>
                <a:cubicBezTo>
                  <a:pt x="882420" y="1433123"/>
                  <a:pt x="886439" y="1402914"/>
                  <a:pt x="889857" y="1372634"/>
                </a:cubicBezTo>
                <a:cubicBezTo>
                  <a:pt x="892181" y="1352275"/>
                  <a:pt x="894232" y="1331865"/>
                  <a:pt x="894395" y="1311373"/>
                </a:cubicBezTo>
                <a:cubicBezTo>
                  <a:pt x="894505" y="1300184"/>
                  <a:pt x="893357" y="1288148"/>
                  <a:pt x="884443" y="1281659"/>
                </a:cubicBezTo>
                <a:cubicBezTo>
                  <a:pt x="875502" y="1275167"/>
                  <a:pt x="863717" y="1277799"/>
                  <a:pt x="853109" y="1281350"/>
                </a:cubicBezTo>
                <a:cubicBezTo>
                  <a:pt x="833668" y="1287849"/>
                  <a:pt x="814911" y="1296108"/>
                  <a:pt x="796264" y="1304597"/>
                </a:cubicBezTo>
                <a:cubicBezTo>
                  <a:pt x="768539" y="1317219"/>
                  <a:pt x="741059" y="1330363"/>
                  <a:pt x="713279" y="1342802"/>
                </a:cubicBezTo>
                <a:cubicBezTo>
                  <a:pt x="678445" y="1358384"/>
                  <a:pt x="643146" y="1372850"/>
                  <a:pt x="607300" y="1385901"/>
                </a:cubicBezTo>
                <a:cubicBezTo>
                  <a:pt x="567216" y="1400496"/>
                  <a:pt x="526503" y="1413309"/>
                  <a:pt x="485161" y="1423784"/>
                </a:cubicBezTo>
                <a:cubicBezTo>
                  <a:pt x="442890" y="1434494"/>
                  <a:pt x="400017" y="1442741"/>
                  <a:pt x="356706" y="1447690"/>
                </a:cubicBezTo>
                <a:cubicBezTo>
                  <a:pt x="315775" y="1452365"/>
                  <a:pt x="274515" y="1454080"/>
                  <a:pt x="233392" y="1451350"/>
                </a:cubicBezTo>
                <a:cubicBezTo>
                  <a:pt x="197354" y="1448957"/>
                  <a:pt x="161509" y="1443132"/>
                  <a:pt x="127221" y="1431709"/>
                </a:cubicBezTo>
                <a:cubicBezTo>
                  <a:pt x="98785" y="1422227"/>
                  <a:pt x="71524" y="1408891"/>
                  <a:pt x="48885" y="1389189"/>
                </a:cubicBezTo>
                <a:cubicBezTo>
                  <a:pt x="29718" y="1372502"/>
                  <a:pt x="14379" y="1351619"/>
                  <a:pt x="6531" y="1327425"/>
                </a:cubicBezTo>
                <a:cubicBezTo>
                  <a:pt x="-1343" y="1303229"/>
                  <a:pt x="-1206" y="1277315"/>
                  <a:pt x="4508" y="1252533"/>
                </a:cubicBezTo>
                <a:cubicBezTo>
                  <a:pt x="11262" y="1223274"/>
                  <a:pt x="25453" y="1196468"/>
                  <a:pt x="42897" y="1172064"/>
                </a:cubicBezTo>
                <a:cubicBezTo>
                  <a:pt x="63951" y="1142653"/>
                  <a:pt x="89516" y="1116876"/>
                  <a:pt x="117268" y="1093735"/>
                </a:cubicBezTo>
                <a:cubicBezTo>
                  <a:pt x="148931" y="1067350"/>
                  <a:pt x="183301" y="1044480"/>
                  <a:pt x="219146" y="1024192"/>
                </a:cubicBezTo>
                <a:cubicBezTo>
                  <a:pt x="257125" y="1002713"/>
                  <a:pt x="296662" y="984173"/>
                  <a:pt x="337157" y="967979"/>
                </a:cubicBezTo>
                <a:cubicBezTo>
                  <a:pt x="376749" y="952143"/>
                  <a:pt x="417216" y="938572"/>
                  <a:pt x="458202" y="926811"/>
                </a:cubicBezTo>
                <a:cubicBezTo>
                  <a:pt x="494868" y="916290"/>
                  <a:pt x="531917" y="907224"/>
                  <a:pt x="569239" y="899352"/>
                </a:cubicBezTo>
                <a:cubicBezTo>
                  <a:pt x="599043" y="893066"/>
                  <a:pt x="629010" y="887543"/>
                  <a:pt x="658841" y="881454"/>
                </a:cubicBezTo>
                <a:cubicBezTo>
                  <a:pt x="678910" y="877360"/>
                  <a:pt x="698952" y="873004"/>
                  <a:pt x="718502" y="866837"/>
                </a:cubicBezTo>
                <a:cubicBezTo>
                  <a:pt x="729165" y="863470"/>
                  <a:pt x="740239" y="858662"/>
                  <a:pt x="743657" y="848164"/>
                </a:cubicBezTo>
                <a:cubicBezTo>
                  <a:pt x="747047" y="837666"/>
                  <a:pt x="740923" y="827258"/>
                  <a:pt x="734251" y="818263"/>
                </a:cubicBezTo>
                <a:cubicBezTo>
                  <a:pt x="722084" y="801785"/>
                  <a:pt x="708440" y="786479"/>
                  <a:pt x="694605" y="771363"/>
                </a:cubicBezTo>
                <a:cubicBezTo>
                  <a:pt x="674043" y="748889"/>
                  <a:pt x="653044" y="726805"/>
                  <a:pt x="632619" y="704193"/>
                </a:cubicBezTo>
                <a:cubicBezTo>
                  <a:pt x="607054" y="675876"/>
                  <a:pt x="582391" y="646742"/>
                  <a:pt x="558931" y="616669"/>
                </a:cubicBezTo>
                <a:cubicBezTo>
                  <a:pt x="532655" y="583046"/>
                  <a:pt x="507910" y="548277"/>
                  <a:pt x="485161" y="512175"/>
                </a:cubicBezTo>
                <a:cubicBezTo>
                  <a:pt x="461920" y="475261"/>
                  <a:pt x="440839" y="437015"/>
                  <a:pt x="422738" y="397316"/>
                </a:cubicBezTo>
                <a:cubicBezTo>
                  <a:pt x="405649" y="359814"/>
                  <a:pt x="391268" y="321097"/>
                  <a:pt x="381150" y="281138"/>
                </a:cubicBezTo>
                <a:cubicBezTo>
                  <a:pt x="372291" y="246090"/>
                  <a:pt x="366768" y="210201"/>
                  <a:pt x="367015" y="174039"/>
                </a:cubicBezTo>
                <a:cubicBezTo>
                  <a:pt x="367233" y="144033"/>
                  <a:pt x="371498" y="113999"/>
                  <a:pt x="383228" y="86358"/>
                </a:cubicBezTo>
                <a:cubicBezTo>
                  <a:pt x="393154" y="62947"/>
                  <a:pt x="408275" y="41897"/>
                  <a:pt x="428863" y="26944"/>
                </a:cubicBezTo>
                <a:cubicBezTo>
                  <a:pt x="449424" y="11991"/>
                  <a:pt x="474115" y="4113"/>
                  <a:pt x="499434" y="1897"/>
                </a:cubicBezTo>
                <a:cubicBezTo>
                  <a:pt x="529320" y="-721"/>
                  <a:pt x="559177" y="4504"/>
                  <a:pt x="587777" y="13567"/>
                </a:cubicBezTo>
                <a:cubicBezTo>
                  <a:pt x="622229" y="24490"/>
                  <a:pt x="654657" y="40849"/>
                  <a:pt x="685226" y="60116"/>
                </a:cubicBezTo>
                <a:cubicBezTo>
                  <a:pt x="720087" y="82085"/>
                  <a:pt x="752461" y="107732"/>
                  <a:pt x="782811" y="135585"/>
                </a:cubicBezTo>
                <a:cubicBezTo>
                  <a:pt x="814966" y="165069"/>
                  <a:pt x="844797" y="196950"/>
                  <a:pt x="872713" y="230477"/>
                </a:cubicBezTo>
                <a:cubicBezTo>
                  <a:pt x="900001" y="263261"/>
                  <a:pt x="925402" y="297568"/>
                  <a:pt x="949245" y="332936"/>
                </a:cubicBezTo>
                <a:cubicBezTo>
                  <a:pt x="970572" y="364576"/>
                  <a:pt x="990641" y="397045"/>
                  <a:pt x="1009672" y="430124"/>
                </a:cubicBezTo>
                <a:cubicBezTo>
                  <a:pt x="1024847" y="456536"/>
                  <a:pt x="1039365" y="483328"/>
                  <a:pt x="1054376" y="509842"/>
                </a:cubicBezTo>
                <a:cubicBezTo>
                  <a:pt x="1064466" y="527669"/>
                  <a:pt x="1074802" y="545391"/>
                  <a:pt x="1086695" y="562075"/>
                </a:cubicBezTo>
                <a:cubicBezTo>
                  <a:pt x="1093203" y="571187"/>
                  <a:pt x="1101187" y="580253"/>
                  <a:pt x="1112206" y="580253"/>
                </a:cubicBezTo>
                <a:cubicBezTo>
                  <a:pt x="1123252" y="580253"/>
                  <a:pt x="1131236" y="571187"/>
                  <a:pt x="1137743" y="562075"/>
                </a:cubicBezTo>
                <a:cubicBezTo>
                  <a:pt x="1149638" y="545391"/>
                  <a:pt x="1159973" y="527669"/>
                  <a:pt x="1170062" y="509842"/>
                </a:cubicBezTo>
                <a:cubicBezTo>
                  <a:pt x="1185073" y="483328"/>
                  <a:pt x="1199592" y="456536"/>
                  <a:pt x="1214767" y="430124"/>
                </a:cubicBezTo>
                <a:cubicBezTo>
                  <a:pt x="1233798" y="397045"/>
                  <a:pt x="1253867" y="364576"/>
                  <a:pt x="1275194" y="332936"/>
                </a:cubicBezTo>
                <a:cubicBezTo>
                  <a:pt x="1299037" y="297568"/>
                  <a:pt x="1324438" y="263261"/>
                  <a:pt x="1351725" y="230477"/>
                </a:cubicBezTo>
                <a:cubicBezTo>
                  <a:pt x="1379643" y="196950"/>
                  <a:pt x="1409473" y="165069"/>
                  <a:pt x="1441628" y="135585"/>
                </a:cubicBezTo>
                <a:cubicBezTo>
                  <a:pt x="1471978" y="107732"/>
                  <a:pt x="1504351" y="82085"/>
                  <a:pt x="1539213" y="60116"/>
                </a:cubicBezTo>
                <a:cubicBezTo>
                  <a:pt x="1569781" y="40849"/>
                  <a:pt x="1602210" y="24490"/>
                  <a:pt x="1636662" y="13567"/>
                </a:cubicBezTo>
                <a:cubicBezTo>
                  <a:pt x="1665234" y="4504"/>
                  <a:pt x="1695120" y="-721"/>
                  <a:pt x="1725005" y="1897"/>
                </a:cubicBezTo>
                <a:cubicBezTo>
                  <a:pt x="1750324" y="4113"/>
                  <a:pt x="1775014" y="11991"/>
                  <a:pt x="1795576" y="26944"/>
                </a:cubicBezTo>
                <a:cubicBezTo>
                  <a:pt x="1816165" y="41897"/>
                  <a:pt x="1831285" y="62947"/>
                  <a:pt x="1841210" y="86358"/>
                </a:cubicBezTo>
                <a:cubicBezTo>
                  <a:pt x="1852940" y="113999"/>
                  <a:pt x="1857206" y="144033"/>
                  <a:pt x="1857425" y="174039"/>
                </a:cubicBezTo>
                <a:cubicBezTo>
                  <a:pt x="1857670" y="210201"/>
                  <a:pt x="1852147" y="246090"/>
                  <a:pt x="1843288" y="281138"/>
                </a:cubicBezTo>
                <a:cubicBezTo>
                  <a:pt x="1833172" y="321097"/>
                  <a:pt x="1818789" y="359814"/>
                  <a:pt x="1801700" y="397316"/>
                </a:cubicBezTo>
                <a:cubicBezTo>
                  <a:pt x="1783600" y="437015"/>
                  <a:pt x="1762518" y="475261"/>
                  <a:pt x="1739277" y="512175"/>
                </a:cubicBezTo>
                <a:cubicBezTo>
                  <a:pt x="1716529" y="548277"/>
                  <a:pt x="1691784" y="583046"/>
                  <a:pt x="1665507" y="616669"/>
                </a:cubicBezTo>
                <a:cubicBezTo>
                  <a:pt x="1642048" y="646742"/>
                  <a:pt x="1617385" y="675876"/>
                  <a:pt x="1591820" y="704193"/>
                </a:cubicBezTo>
                <a:cubicBezTo>
                  <a:pt x="1571395" y="726805"/>
                  <a:pt x="1550396" y="748889"/>
                  <a:pt x="1529835" y="771363"/>
                </a:cubicBezTo>
                <a:cubicBezTo>
                  <a:pt x="1515999" y="786479"/>
                  <a:pt x="1502355" y="801785"/>
                  <a:pt x="1490188" y="818263"/>
                </a:cubicBezTo>
                <a:cubicBezTo>
                  <a:pt x="1483517" y="827258"/>
                  <a:pt x="1477392" y="837666"/>
                  <a:pt x="1480782" y="848164"/>
                </a:cubicBezTo>
                <a:cubicBezTo>
                  <a:pt x="1484200" y="858662"/>
                  <a:pt x="1495273" y="863470"/>
                  <a:pt x="1505937" y="866837"/>
                </a:cubicBezTo>
                <a:cubicBezTo>
                  <a:pt x="1525487" y="873004"/>
                  <a:pt x="1545529" y="877360"/>
                  <a:pt x="1565599" y="881454"/>
                </a:cubicBezTo>
                <a:cubicBezTo>
                  <a:pt x="1595429" y="887543"/>
                  <a:pt x="1625396" y="893066"/>
                  <a:pt x="1655199" y="899352"/>
                </a:cubicBezTo>
                <a:cubicBezTo>
                  <a:pt x="1692522" y="907224"/>
                  <a:pt x="1729571" y="916290"/>
                  <a:pt x="1766237" y="926811"/>
                </a:cubicBezTo>
                <a:cubicBezTo>
                  <a:pt x="1807224" y="938572"/>
                  <a:pt x="1847691" y="952143"/>
                  <a:pt x="1887282" y="967979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A0AA40-CA59-D8B4-FE9D-B3E3C065C5DD}"/>
              </a:ext>
            </a:extLst>
          </p:cNvPr>
          <p:cNvSpPr/>
          <p:nvPr/>
        </p:nvSpPr>
        <p:spPr>
          <a:xfrm flipV="1">
            <a:off x="1238892" y="1062922"/>
            <a:ext cx="4494500" cy="4326364"/>
          </a:xfrm>
          <a:custGeom>
            <a:avLst/>
            <a:gdLst>
              <a:gd name="connsiteX0" fmla="*/ 2169559 w 2323153"/>
              <a:gd name="connsiteY0" fmla="*/ 1026053 h 2236246"/>
              <a:gd name="connsiteX1" fmla="*/ 2229740 w 2323153"/>
              <a:gd name="connsiteY1" fmla="*/ 1093261 h 2236246"/>
              <a:gd name="connsiteX2" fmla="*/ 2279147 w 2323153"/>
              <a:gd name="connsiteY2" fmla="*/ 1167256 h 2236246"/>
              <a:gd name="connsiteX3" fmla="*/ 2311877 w 2323153"/>
              <a:gd name="connsiteY3" fmla="*/ 1245513 h 2236246"/>
              <a:gd name="connsiteX4" fmla="*/ 2323552 w 2323153"/>
              <a:gd name="connsiteY4" fmla="*/ 1324438 h 2236246"/>
              <a:gd name="connsiteX5" fmla="*/ 2311904 w 2323153"/>
              <a:gd name="connsiteY5" fmla="*/ 1399874 h 2236246"/>
              <a:gd name="connsiteX6" fmla="*/ 2277015 w 2323153"/>
              <a:gd name="connsiteY6" fmla="*/ 1467755 h 2236246"/>
              <a:gd name="connsiteX7" fmla="*/ 2221181 w 2323153"/>
              <a:gd name="connsiteY7" fmla="*/ 1524710 h 2236246"/>
              <a:gd name="connsiteX8" fmla="*/ 2148724 w 2323153"/>
              <a:gd name="connsiteY8" fmla="*/ 1568781 h 2236246"/>
              <a:gd name="connsiteX9" fmla="*/ 2065302 w 2323153"/>
              <a:gd name="connsiteY9" fmla="*/ 1599611 h 2236246"/>
              <a:gd name="connsiteX10" fmla="*/ 1977123 w 2323153"/>
              <a:gd name="connsiteY10" fmla="*/ 1618596 h 2236246"/>
              <a:gd name="connsiteX11" fmla="*/ 1890365 w 2323153"/>
              <a:gd name="connsiteY11" fmla="*/ 1628909 h 2236246"/>
              <a:gd name="connsiteX12" fmla="*/ 1810143 w 2323153"/>
              <a:gd name="connsiteY12" fmla="*/ 1635009 h 2236246"/>
              <a:gd name="connsiteX13" fmla="*/ 1740118 w 2323153"/>
              <a:gd name="connsiteY13" fmla="*/ 1642012 h 2236246"/>
              <a:gd name="connsiteX14" fmla="*/ 1682070 w 2323153"/>
              <a:gd name="connsiteY14" fmla="*/ 1655061 h 2236246"/>
              <a:gd name="connsiteX15" fmla="*/ 1635780 w 2323153"/>
              <a:gd name="connsiteY15" fmla="*/ 1678505 h 2236246"/>
              <a:gd name="connsiteX16" fmla="*/ 1599168 w 2323153"/>
              <a:gd name="connsiteY16" fmla="*/ 1715326 h 2236246"/>
              <a:gd name="connsiteX17" fmla="*/ 1568846 w 2323153"/>
              <a:gd name="connsiteY17" fmla="*/ 1766509 h 2236246"/>
              <a:gd name="connsiteX18" fmla="*/ 1540546 w 2323153"/>
              <a:gd name="connsiteY18" fmla="*/ 1830960 h 2236246"/>
              <a:gd name="connsiteX19" fmla="*/ 1509977 w 2323153"/>
              <a:gd name="connsiteY19" fmla="*/ 1905423 h 2236246"/>
              <a:gd name="connsiteX20" fmla="*/ 1473338 w 2323153"/>
              <a:gd name="connsiteY20" fmla="*/ 1984810 h 2236246"/>
              <a:gd name="connsiteX21" fmla="*/ 1428032 w 2323153"/>
              <a:gd name="connsiteY21" fmla="*/ 2062829 h 2236246"/>
              <a:gd name="connsiteX22" fmla="*/ 1372964 w 2323153"/>
              <a:gd name="connsiteY22" fmla="*/ 2132695 h 2236246"/>
              <a:gd name="connsiteX23" fmla="*/ 1308709 w 2323153"/>
              <a:gd name="connsiteY23" fmla="*/ 2188009 h 2236246"/>
              <a:gd name="connsiteX24" fmla="*/ 1237264 w 2323153"/>
              <a:gd name="connsiteY24" fmla="*/ 2223517 h 2236246"/>
              <a:gd name="connsiteX25" fmla="*/ 1161962 w 2323153"/>
              <a:gd name="connsiteY25" fmla="*/ 2235773 h 2236246"/>
              <a:gd name="connsiteX26" fmla="*/ 1086688 w 2323153"/>
              <a:gd name="connsiteY26" fmla="*/ 2223517 h 2236246"/>
              <a:gd name="connsiteX27" fmla="*/ 1015242 w 2323153"/>
              <a:gd name="connsiteY27" fmla="*/ 2188009 h 2236246"/>
              <a:gd name="connsiteX28" fmla="*/ 950988 w 2323153"/>
              <a:gd name="connsiteY28" fmla="*/ 2132695 h 2236246"/>
              <a:gd name="connsiteX29" fmla="*/ 895920 w 2323153"/>
              <a:gd name="connsiteY29" fmla="*/ 2062829 h 2236246"/>
              <a:gd name="connsiteX30" fmla="*/ 850613 w 2323153"/>
              <a:gd name="connsiteY30" fmla="*/ 1984810 h 2236246"/>
              <a:gd name="connsiteX31" fmla="*/ 813975 w 2323153"/>
              <a:gd name="connsiteY31" fmla="*/ 1905423 h 2236246"/>
              <a:gd name="connsiteX32" fmla="*/ 783406 w 2323153"/>
              <a:gd name="connsiteY32" fmla="*/ 1830960 h 2236246"/>
              <a:gd name="connsiteX33" fmla="*/ 755106 w 2323153"/>
              <a:gd name="connsiteY33" fmla="*/ 1766509 h 2236246"/>
              <a:gd name="connsiteX34" fmla="*/ 724783 w 2323153"/>
              <a:gd name="connsiteY34" fmla="*/ 1715326 h 2236246"/>
              <a:gd name="connsiteX35" fmla="*/ 688172 w 2323153"/>
              <a:gd name="connsiteY35" fmla="*/ 1678505 h 2236246"/>
              <a:gd name="connsiteX36" fmla="*/ 641882 w 2323153"/>
              <a:gd name="connsiteY36" fmla="*/ 1655061 h 2236246"/>
              <a:gd name="connsiteX37" fmla="*/ 583834 w 2323153"/>
              <a:gd name="connsiteY37" fmla="*/ 1642012 h 2236246"/>
              <a:gd name="connsiteX38" fmla="*/ 513809 w 2323153"/>
              <a:gd name="connsiteY38" fmla="*/ 1635009 h 2236246"/>
              <a:gd name="connsiteX39" fmla="*/ 433586 w 2323153"/>
              <a:gd name="connsiteY39" fmla="*/ 1628909 h 2236246"/>
              <a:gd name="connsiteX40" fmla="*/ 346829 w 2323153"/>
              <a:gd name="connsiteY40" fmla="*/ 1618596 h 2236246"/>
              <a:gd name="connsiteX41" fmla="*/ 258649 w 2323153"/>
              <a:gd name="connsiteY41" fmla="*/ 1599611 h 2236246"/>
              <a:gd name="connsiteX42" fmla="*/ 175227 w 2323153"/>
              <a:gd name="connsiteY42" fmla="*/ 1568781 h 2236246"/>
              <a:gd name="connsiteX43" fmla="*/ 102770 w 2323153"/>
              <a:gd name="connsiteY43" fmla="*/ 1524710 h 2236246"/>
              <a:gd name="connsiteX44" fmla="*/ 46937 w 2323153"/>
              <a:gd name="connsiteY44" fmla="*/ 1467755 h 2236246"/>
              <a:gd name="connsiteX45" fmla="*/ 12048 w 2323153"/>
              <a:gd name="connsiteY45" fmla="*/ 1399874 h 2236246"/>
              <a:gd name="connsiteX46" fmla="*/ 400 w 2323153"/>
              <a:gd name="connsiteY46" fmla="*/ 1324438 h 2236246"/>
              <a:gd name="connsiteX47" fmla="*/ 12075 w 2323153"/>
              <a:gd name="connsiteY47" fmla="*/ 1245513 h 2236246"/>
              <a:gd name="connsiteX48" fmla="*/ 44804 w 2323153"/>
              <a:gd name="connsiteY48" fmla="*/ 1167256 h 2236246"/>
              <a:gd name="connsiteX49" fmla="*/ 94212 w 2323153"/>
              <a:gd name="connsiteY49" fmla="*/ 1093261 h 2236246"/>
              <a:gd name="connsiteX50" fmla="*/ 154393 w 2323153"/>
              <a:gd name="connsiteY50" fmla="*/ 1026053 h 2236246"/>
              <a:gd name="connsiteX51" fmla="*/ 218511 w 2323153"/>
              <a:gd name="connsiteY51" fmla="*/ 966669 h 2236246"/>
              <a:gd name="connsiteX52" fmla="*/ 279840 w 2323153"/>
              <a:gd name="connsiteY52" fmla="*/ 914556 h 2236246"/>
              <a:gd name="connsiteX53" fmla="*/ 332364 w 2323153"/>
              <a:gd name="connsiteY53" fmla="*/ 867720 h 2236246"/>
              <a:gd name="connsiteX54" fmla="*/ 371683 w 2323153"/>
              <a:gd name="connsiteY54" fmla="*/ 823039 h 2236246"/>
              <a:gd name="connsiteX55" fmla="*/ 395362 w 2323153"/>
              <a:gd name="connsiteY55" fmla="*/ 776835 h 2236246"/>
              <a:gd name="connsiteX56" fmla="*/ 403346 w 2323153"/>
              <a:gd name="connsiteY56" fmla="*/ 725540 h 2236246"/>
              <a:gd name="connsiteX57" fmla="*/ 397795 w 2323153"/>
              <a:gd name="connsiteY57" fmla="*/ 666282 h 2236246"/>
              <a:gd name="connsiteX58" fmla="*/ 382812 w 2323153"/>
              <a:gd name="connsiteY58" fmla="*/ 597490 h 2236246"/>
              <a:gd name="connsiteX59" fmla="*/ 363808 w 2323153"/>
              <a:gd name="connsiteY59" fmla="*/ 519276 h 2236246"/>
              <a:gd name="connsiteX60" fmla="*/ 346829 w 2323153"/>
              <a:gd name="connsiteY60" fmla="*/ 433513 h 2236246"/>
              <a:gd name="connsiteX61" fmla="*/ 337642 w 2323153"/>
              <a:gd name="connsiteY61" fmla="*/ 343761 h 2236246"/>
              <a:gd name="connsiteX62" fmla="*/ 341115 w 2323153"/>
              <a:gd name="connsiteY62" fmla="*/ 254840 h 2236246"/>
              <a:gd name="connsiteX63" fmla="*/ 360637 w 2323153"/>
              <a:gd name="connsiteY63" fmla="*/ 172286 h 2236246"/>
              <a:gd name="connsiteX64" fmla="*/ 397549 w 2323153"/>
              <a:gd name="connsiteY64" fmla="*/ 101557 h 2236246"/>
              <a:gd name="connsiteX65" fmla="*/ 451277 w 2323153"/>
              <a:gd name="connsiteY65" fmla="*/ 47376 h 2236246"/>
              <a:gd name="connsiteX66" fmla="*/ 519387 w 2323153"/>
              <a:gd name="connsiteY66" fmla="*/ 12992 h 2236246"/>
              <a:gd name="connsiteX67" fmla="*/ 598024 w 2323153"/>
              <a:gd name="connsiteY67" fmla="*/ -275 h 2236246"/>
              <a:gd name="connsiteX68" fmla="*/ 682539 w 2323153"/>
              <a:gd name="connsiteY68" fmla="*/ 6681 h 2236246"/>
              <a:gd name="connsiteX69" fmla="*/ 768121 w 2323153"/>
              <a:gd name="connsiteY69" fmla="*/ 30828 h 2236246"/>
              <a:gd name="connsiteX70" fmla="*/ 850613 w 2323153"/>
              <a:gd name="connsiteY70" fmla="*/ 67305 h 2236246"/>
              <a:gd name="connsiteX71" fmla="*/ 926872 w 2323153"/>
              <a:gd name="connsiteY71" fmla="*/ 109977 h 2236246"/>
              <a:gd name="connsiteX72" fmla="*/ 995365 w 2323153"/>
              <a:gd name="connsiteY72" fmla="*/ 152226 h 2236246"/>
              <a:gd name="connsiteX73" fmla="*/ 1056120 w 2323153"/>
              <a:gd name="connsiteY73" fmla="*/ 187742 h 2236246"/>
              <a:gd name="connsiteX74" fmla="*/ 1110750 w 2323153"/>
              <a:gd name="connsiteY74" fmla="*/ 211323 h 2236246"/>
              <a:gd name="connsiteX75" fmla="*/ 1161962 w 2323153"/>
              <a:gd name="connsiteY75" fmla="*/ 219581 h 2236246"/>
              <a:gd name="connsiteX76" fmla="*/ 1213202 w 2323153"/>
              <a:gd name="connsiteY76" fmla="*/ 211323 h 2236246"/>
              <a:gd name="connsiteX77" fmla="*/ 1267832 w 2323153"/>
              <a:gd name="connsiteY77" fmla="*/ 187742 h 2236246"/>
              <a:gd name="connsiteX78" fmla="*/ 1328587 w 2323153"/>
              <a:gd name="connsiteY78" fmla="*/ 152226 h 2236246"/>
              <a:gd name="connsiteX79" fmla="*/ 1397080 w 2323153"/>
              <a:gd name="connsiteY79" fmla="*/ 109977 h 2236246"/>
              <a:gd name="connsiteX80" fmla="*/ 1473338 w 2323153"/>
              <a:gd name="connsiteY80" fmla="*/ 67305 h 2236246"/>
              <a:gd name="connsiteX81" fmla="*/ 1555831 w 2323153"/>
              <a:gd name="connsiteY81" fmla="*/ 30828 h 2236246"/>
              <a:gd name="connsiteX82" fmla="*/ 1641412 w 2323153"/>
              <a:gd name="connsiteY82" fmla="*/ 6681 h 2236246"/>
              <a:gd name="connsiteX83" fmla="*/ 1725928 w 2323153"/>
              <a:gd name="connsiteY83" fmla="*/ -275 h 2236246"/>
              <a:gd name="connsiteX84" fmla="*/ 1804565 w 2323153"/>
              <a:gd name="connsiteY84" fmla="*/ 12992 h 2236246"/>
              <a:gd name="connsiteX85" fmla="*/ 1872675 w 2323153"/>
              <a:gd name="connsiteY85" fmla="*/ 47376 h 2236246"/>
              <a:gd name="connsiteX86" fmla="*/ 1926403 w 2323153"/>
              <a:gd name="connsiteY86" fmla="*/ 101557 h 2236246"/>
              <a:gd name="connsiteX87" fmla="*/ 1963315 w 2323153"/>
              <a:gd name="connsiteY87" fmla="*/ 172286 h 2236246"/>
              <a:gd name="connsiteX88" fmla="*/ 1982810 w 2323153"/>
              <a:gd name="connsiteY88" fmla="*/ 254840 h 2236246"/>
              <a:gd name="connsiteX89" fmla="*/ 1986310 w 2323153"/>
              <a:gd name="connsiteY89" fmla="*/ 343761 h 2236246"/>
              <a:gd name="connsiteX90" fmla="*/ 1977123 w 2323153"/>
              <a:gd name="connsiteY90" fmla="*/ 433513 h 2236246"/>
              <a:gd name="connsiteX91" fmla="*/ 1960143 w 2323153"/>
              <a:gd name="connsiteY91" fmla="*/ 519276 h 2236246"/>
              <a:gd name="connsiteX92" fmla="*/ 1941140 w 2323153"/>
              <a:gd name="connsiteY92" fmla="*/ 597490 h 2236246"/>
              <a:gd name="connsiteX93" fmla="*/ 1926157 w 2323153"/>
              <a:gd name="connsiteY93" fmla="*/ 666282 h 2236246"/>
              <a:gd name="connsiteX94" fmla="*/ 1920606 w 2323153"/>
              <a:gd name="connsiteY94" fmla="*/ 725540 h 2236246"/>
              <a:gd name="connsiteX95" fmla="*/ 1928590 w 2323153"/>
              <a:gd name="connsiteY95" fmla="*/ 776835 h 2236246"/>
              <a:gd name="connsiteX96" fmla="*/ 1952269 w 2323153"/>
              <a:gd name="connsiteY96" fmla="*/ 823039 h 2236246"/>
              <a:gd name="connsiteX97" fmla="*/ 1991587 w 2323153"/>
              <a:gd name="connsiteY97" fmla="*/ 867720 h 2236246"/>
              <a:gd name="connsiteX98" fmla="*/ 2044112 w 2323153"/>
              <a:gd name="connsiteY98" fmla="*/ 914556 h 2236246"/>
              <a:gd name="connsiteX99" fmla="*/ 2105441 w 2323153"/>
              <a:gd name="connsiteY99" fmla="*/ 966669 h 2236246"/>
              <a:gd name="connsiteX100" fmla="*/ 2169559 w 2323153"/>
              <a:gd name="connsiteY100" fmla="*/ 1026053 h 223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323153" h="2236246">
                <a:moveTo>
                  <a:pt x="2169559" y="1026053"/>
                </a:moveTo>
                <a:cubicBezTo>
                  <a:pt x="2190832" y="1047333"/>
                  <a:pt x="2211092" y="1069623"/>
                  <a:pt x="2229740" y="1093261"/>
                </a:cubicBezTo>
                <a:cubicBezTo>
                  <a:pt x="2248114" y="1116593"/>
                  <a:pt x="2264875" y="1141189"/>
                  <a:pt x="2279147" y="1167256"/>
                </a:cubicBezTo>
                <a:cubicBezTo>
                  <a:pt x="2292764" y="1192131"/>
                  <a:pt x="2304029" y="1218250"/>
                  <a:pt x="2311877" y="1245513"/>
                </a:cubicBezTo>
                <a:cubicBezTo>
                  <a:pt x="2319232" y="1271195"/>
                  <a:pt x="2323470" y="1297714"/>
                  <a:pt x="2323552" y="1324438"/>
                </a:cubicBezTo>
                <a:cubicBezTo>
                  <a:pt x="2323606" y="1350040"/>
                  <a:pt x="2319806" y="1375525"/>
                  <a:pt x="2311904" y="1399874"/>
                </a:cubicBezTo>
                <a:cubicBezTo>
                  <a:pt x="2304002" y="1424224"/>
                  <a:pt x="2292108" y="1447074"/>
                  <a:pt x="2277015" y="1467755"/>
                </a:cubicBezTo>
                <a:cubicBezTo>
                  <a:pt x="2261266" y="1489339"/>
                  <a:pt x="2242235" y="1508270"/>
                  <a:pt x="2221181" y="1524710"/>
                </a:cubicBezTo>
                <a:cubicBezTo>
                  <a:pt x="2198843" y="1542163"/>
                  <a:pt x="2174371" y="1556662"/>
                  <a:pt x="2148724" y="1568781"/>
                </a:cubicBezTo>
                <a:cubicBezTo>
                  <a:pt x="2121874" y="1581501"/>
                  <a:pt x="2093875" y="1591541"/>
                  <a:pt x="2065302" y="1599611"/>
                </a:cubicBezTo>
                <a:cubicBezTo>
                  <a:pt x="2036347" y="1607763"/>
                  <a:pt x="2006844" y="1613891"/>
                  <a:pt x="1977123" y="1618596"/>
                </a:cubicBezTo>
                <a:cubicBezTo>
                  <a:pt x="1948358" y="1623137"/>
                  <a:pt x="1919376" y="1626365"/>
                  <a:pt x="1890365" y="1628909"/>
                </a:cubicBezTo>
                <a:cubicBezTo>
                  <a:pt x="1863651" y="1631262"/>
                  <a:pt x="1836883" y="1633012"/>
                  <a:pt x="1810143" y="1635009"/>
                </a:cubicBezTo>
                <a:cubicBezTo>
                  <a:pt x="1786737" y="1636760"/>
                  <a:pt x="1763332" y="1638702"/>
                  <a:pt x="1740118" y="1642012"/>
                </a:cubicBezTo>
                <a:cubicBezTo>
                  <a:pt x="1720432" y="1644830"/>
                  <a:pt x="1700882" y="1648633"/>
                  <a:pt x="1682070" y="1655061"/>
                </a:cubicBezTo>
                <a:cubicBezTo>
                  <a:pt x="1665610" y="1660669"/>
                  <a:pt x="1649861" y="1668274"/>
                  <a:pt x="1635780" y="1678505"/>
                </a:cubicBezTo>
                <a:cubicBezTo>
                  <a:pt x="1621698" y="1688736"/>
                  <a:pt x="1609613" y="1701375"/>
                  <a:pt x="1599168" y="1715326"/>
                </a:cubicBezTo>
                <a:cubicBezTo>
                  <a:pt x="1587247" y="1731220"/>
                  <a:pt x="1577595" y="1748673"/>
                  <a:pt x="1568846" y="1766509"/>
                </a:cubicBezTo>
                <a:cubicBezTo>
                  <a:pt x="1558510" y="1787573"/>
                  <a:pt x="1549432" y="1809239"/>
                  <a:pt x="1540546" y="1830960"/>
                </a:cubicBezTo>
                <a:cubicBezTo>
                  <a:pt x="1530375" y="1855799"/>
                  <a:pt x="1520449" y="1880720"/>
                  <a:pt x="1509977" y="1905423"/>
                </a:cubicBezTo>
                <a:cubicBezTo>
                  <a:pt x="1498575" y="1932259"/>
                  <a:pt x="1486572" y="1958821"/>
                  <a:pt x="1473338" y="1984810"/>
                </a:cubicBezTo>
                <a:cubicBezTo>
                  <a:pt x="1459694" y="2011618"/>
                  <a:pt x="1444765" y="2037798"/>
                  <a:pt x="1428032" y="2062829"/>
                </a:cubicBezTo>
                <a:cubicBezTo>
                  <a:pt x="1411544" y="2087531"/>
                  <a:pt x="1393334" y="2111057"/>
                  <a:pt x="1372964" y="2132695"/>
                </a:cubicBezTo>
                <a:cubicBezTo>
                  <a:pt x="1353524" y="2153322"/>
                  <a:pt x="1332196" y="2172143"/>
                  <a:pt x="1308709" y="2188009"/>
                </a:cubicBezTo>
                <a:cubicBezTo>
                  <a:pt x="1286562" y="2202973"/>
                  <a:pt x="1262665" y="2215201"/>
                  <a:pt x="1237264" y="2223517"/>
                </a:cubicBezTo>
                <a:cubicBezTo>
                  <a:pt x="1212956" y="2231478"/>
                  <a:pt x="1187554" y="2235773"/>
                  <a:pt x="1161962" y="2235773"/>
                </a:cubicBezTo>
                <a:cubicBezTo>
                  <a:pt x="1136397" y="2235773"/>
                  <a:pt x="1110996" y="2231478"/>
                  <a:pt x="1086688" y="2223517"/>
                </a:cubicBezTo>
                <a:cubicBezTo>
                  <a:pt x="1061287" y="2215201"/>
                  <a:pt x="1037390" y="2202973"/>
                  <a:pt x="1015242" y="2188009"/>
                </a:cubicBezTo>
                <a:cubicBezTo>
                  <a:pt x="991756" y="2172143"/>
                  <a:pt x="970428" y="2153322"/>
                  <a:pt x="950988" y="2132695"/>
                </a:cubicBezTo>
                <a:cubicBezTo>
                  <a:pt x="930618" y="2111057"/>
                  <a:pt x="912408" y="2087531"/>
                  <a:pt x="895920" y="2062829"/>
                </a:cubicBezTo>
                <a:cubicBezTo>
                  <a:pt x="879187" y="2037798"/>
                  <a:pt x="864257" y="2011618"/>
                  <a:pt x="850613" y="1984810"/>
                </a:cubicBezTo>
                <a:cubicBezTo>
                  <a:pt x="837380" y="1958821"/>
                  <a:pt x="825349" y="1932259"/>
                  <a:pt x="813975" y="1905423"/>
                </a:cubicBezTo>
                <a:cubicBezTo>
                  <a:pt x="803502" y="1880720"/>
                  <a:pt x="793550" y="1855799"/>
                  <a:pt x="783406" y="1830960"/>
                </a:cubicBezTo>
                <a:cubicBezTo>
                  <a:pt x="774520" y="1809239"/>
                  <a:pt x="765442" y="1787573"/>
                  <a:pt x="755106" y="1766509"/>
                </a:cubicBezTo>
                <a:cubicBezTo>
                  <a:pt x="746357" y="1748673"/>
                  <a:pt x="736705" y="1731220"/>
                  <a:pt x="724783" y="1715326"/>
                </a:cubicBezTo>
                <a:cubicBezTo>
                  <a:pt x="714339" y="1701375"/>
                  <a:pt x="702253" y="1688736"/>
                  <a:pt x="688172" y="1678505"/>
                </a:cubicBezTo>
                <a:cubicBezTo>
                  <a:pt x="674091" y="1668274"/>
                  <a:pt x="658342" y="1660669"/>
                  <a:pt x="641882" y="1655061"/>
                </a:cubicBezTo>
                <a:cubicBezTo>
                  <a:pt x="623070" y="1648633"/>
                  <a:pt x="603520" y="1644830"/>
                  <a:pt x="583834" y="1642012"/>
                </a:cubicBezTo>
                <a:cubicBezTo>
                  <a:pt x="560593" y="1638702"/>
                  <a:pt x="537215" y="1636760"/>
                  <a:pt x="513809" y="1635009"/>
                </a:cubicBezTo>
                <a:cubicBezTo>
                  <a:pt x="487068" y="1633012"/>
                  <a:pt x="460300" y="1631262"/>
                  <a:pt x="433586" y="1628909"/>
                </a:cubicBezTo>
                <a:cubicBezTo>
                  <a:pt x="404576" y="1626365"/>
                  <a:pt x="375593" y="1623137"/>
                  <a:pt x="346829" y="1618596"/>
                </a:cubicBezTo>
                <a:cubicBezTo>
                  <a:pt x="317108" y="1613891"/>
                  <a:pt x="287605" y="1607763"/>
                  <a:pt x="258649" y="1599611"/>
                </a:cubicBezTo>
                <a:cubicBezTo>
                  <a:pt x="230077" y="1591541"/>
                  <a:pt x="202078" y="1581501"/>
                  <a:pt x="175227" y="1568781"/>
                </a:cubicBezTo>
                <a:cubicBezTo>
                  <a:pt x="149581" y="1556662"/>
                  <a:pt x="125109" y="1542163"/>
                  <a:pt x="102770" y="1524710"/>
                </a:cubicBezTo>
                <a:cubicBezTo>
                  <a:pt x="81716" y="1508270"/>
                  <a:pt x="62686" y="1489339"/>
                  <a:pt x="46937" y="1467755"/>
                </a:cubicBezTo>
                <a:cubicBezTo>
                  <a:pt x="31844" y="1447074"/>
                  <a:pt x="19950" y="1424224"/>
                  <a:pt x="12048" y="1399874"/>
                </a:cubicBezTo>
                <a:cubicBezTo>
                  <a:pt x="4146" y="1375525"/>
                  <a:pt x="345" y="1350040"/>
                  <a:pt x="400" y="1324438"/>
                </a:cubicBezTo>
                <a:cubicBezTo>
                  <a:pt x="482" y="1297714"/>
                  <a:pt x="4720" y="1271195"/>
                  <a:pt x="12075" y="1245513"/>
                </a:cubicBezTo>
                <a:cubicBezTo>
                  <a:pt x="19923" y="1218250"/>
                  <a:pt x="31188" y="1192131"/>
                  <a:pt x="44804" y="1167256"/>
                </a:cubicBezTo>
                <a:cubicBezTo>
                  <a:pt x="59077" y="1141189"/>
                  <a:pt x="75838" y="1116593"/>
                  <a:pt x="94212" y="1093261"/>
                </a:cubicBezTo>
                <a:cubicBezTo>
                  <a:pt x="112860" y="1069623"/>
                  <a:pt x="133120" y="1047333"/>
                  <a:pt x="154393" y="1026053"/>
                </a:cubicBezTo>
                <a:cubicBezTo>
                  <a:pt x="174982" y="1005440"/>
                  <a:pt x="196527" y="985793"/>
                  <a:pt x="218511" y="966669"/>
                </a:cubicBezTo>
                <a:cubicBezTo>
                  <a:pt x="238771" y="949065"/>
                  <a:pt x="259388" y="931902"/>
                  <a:pt x="279840" y="914556"/>
                </a:cubicBezTo>
                <a:cubicBezTo>
                  <a:pt x="297749" y="899384"/>
                  <a:pt x="315522" y="884062"/>
                  <a:pt x="332364" y="867720"/>
                </a:cubicBezTo>
                <a:cubicBezTo>
                  <a:pt x="346638" y="853880"/>
                  <a:pt x="360227" y="839300"/>
                  <a:pt x="371683" y="823039"/>
                </a:cubicBezTo>
                <a:cubicBezTo>
                  <a:pt x="381690" y="808809"/>
                  <a:pt x="389975" y="793394"/>
                  <a:pt x="395362" y="776835"/>
                </a:cubicBezTo>
                <a:cubicBezTo>
                  <a:pt x="400721" y="760285"/>
                  <a:pt x="403072" y="742938"/>
                  <a:pt x="403346" y="725540"/>
                </a:cubicBezTo>
                <a:cubicBezTo>
                  <a:pt x="403619" y="705655"/>
                  <a:pt x="401213" y="685866"/>
                  <a:pt x="397795" y="666282"/>
                </a:cubicBezTo>
                <a:cubicBezTo>
                  <a:pt x="393776" y="643152"/>
                  <a:pt x="388390" y="620294"/>
                  <a:pt x="382812" y="597490"/>
                </a:cubicBezTo>
                <a:cubicBezTo>
                  <a:pt x="376441" y="571428"/>
                  <a:pt x="369852" y="545420"/>
                  <a:pt x="363808" y="519276"/>
                </a:cubicBezTo>
                <a:cubicBezTo>
                  <a:pt x="357274" y="490870"/>
                  <a:pt x="351368" y="462308"/>
                  <a:pt x="346829" y="433513"/>
                </a:cubicBezTo>
                <a:cubicBezTo>
                  <a:pt x="342099" y="403785"/>
                  <a:pt x="338818" y="373839"/>
                  <a:pt x="337642" y="343761"/>
                </a:cubicBezTo>
                <a:cubicBezTo>
                  <a:pt x="336466" y="314071"/>
                  <a:pt x="337368" y="284317"/>
                  <a:pt x="341115" y="254840"/>
                </a:cubicBezTo>
                <a:cubicBezTo>
                  <a:pt x="344723" y="226708"/>
                  <a:pt x="350957" y="198944"/>
                  <a:pt x="360637" y="172286"/>
                </a:cubicBezTo>
                <a:cubicBezTo>
                  <a:pt x="369742" y="147168"/>
                  <a:pt x="381882" y="123217"/>
                  <a:pt x="397549" y="101557"/>
                </a:cubicBezTo>
                <a:cubicBezTo>
                  <a:pt x="412533" y="80810"/>
                  <a:pt x="430579" y="62424"/>
                  <a:pt x="451277" y="47376"/>
                </a:cubicBezTo>
                <a:cubicBezTo>
                  <a:pt x="471975" y="32327"/>
                  <a:pt x="495025" y="20846"/>
                  <a:pt x="519387" y="12992"/>
                </a:cubicBezTo>
                <a:cubicBezTo>
                  <a:pt x="544816" y="4791"/>
                  <a:pt x="571338" y="641"/>
                  <a:pt x="598024" y="-275"/>
                </a:cubicBezTo>
                <a:cubicBezTo>
                  <a:pt x="626351" y="-1252"/>
                  <a:pt x="654678" y="1413"/>
                  <a:pt x="682539" y="6681"/>
                </a:cubicBezTo>
                <a:cubicBezTo>
                  <a:pt x="711714" y="12196"/>
                  <a:pt x="740260" y="20542"/>
                  <a:pt x="768121" y="30828"/>
                </a:cubicBezTo>
                <a:cubicBezTo>
                  <a:pt x="796366" y="41248"/>
                  <a:pt x="823818" y="53638"/>
                  <a:pt x="850613" y="67305"/>
                </a:cubicBezTo>
                <a:cubicBezTo>
                  <a:pt x="876561" y="80542"/>
                  <a:pt x="901908" y="94964"/>
                  <a:pt x="926872" y="109977"/>
                </a:cubicBezTo>
                <a:cubicBezTo>
                  <a:pt x="949867" y="123797"/>
                  <a:pt x="972561" y="138113"/>
                  <a:pt x="995365" y="152226"/>
                </a:cubicBezTo>
                <a:cubicBezTo>
                  <a:pt x="1015324" y="164569"/>
                  <a:pt x="1035394" y="176764"/>
                  <a:pt x="1056120" y="187742"/>
                </a:cubicBezTo>
                <a:cubicBezTo>
                  <a:pt x="1073701" y="197035"/>
                  <a:pt x="1091747" y="205458"/>
                  <a:pt x="1110750" y="211323"/>
                </a:cubicBezTo>
                <a:cubicBezTo>
                  <a:pt x="1127374" y="216455"/>
                  <a:pt x="1144572" y="219581"/>
                  <a:pt x="1161962" y="219581"/>
                </a:cubicBezTo>
                <a:cubicBezTo>
                  <a:pt x="1179379" y="219581"/>
                  <a:pt x="1196578" y="216455"/>
                  <a:pt x="1213202" y="211323"/>
                </a:cubicBezTo>
                <a:cubicBezTo>
                  <a:pt x="1232205" y="205458"/>
                  <a:pt x="1250251" y="197035"/>
                  <a:pt x="1267832" y="187742"/>
                </a:cubicBezTo>
                <a:cubicBezTo>
                  <a:pt x="1288558" y="176764"/>
                  <a:pt x="1308627" y="164569"/>
                  <a:pt x="1328587" y="152226"/>
                </a:cubicBezTo>
                <a:cubicBezTo>
                  <a:pt x="1351391" y="138113"/>
                  <a:pt x="1374085" y="123797"/>
                  <a:pt x="1397080" y="109977"/>
                </a:cubicBezTo>
                <a:cubicBezTo>
                  <a:pt x="1422043" y="94964"/>
                  <a:pt x="1447390" y="80542"/>
                  <a:pt x="1473338" y="67305"/>
                </a:cubicBezTo>
                <a:cubicBezTo>
                  <a:pt x="1500134" y="53638"/>
                  <a:pt x="1527586" y="41248"/>
                  <a:pt x="1555831" y="30828"/>
                </a:cubicBezTo>
                <a:cubicBezTo>
                  <a:pt x="1583692" y="20542"/>
                  <a:pt x="1612238" y="12196"/>
                  <a:pt x="1641412" y="6681"/>
                </a:cubicBezTo>
                <a:cubicBezTo>
                  <a:pt x="1669274" y="1413"/>
                  <a:pt x="1697601" y="-1252"/>
                  <a:pt x="1725928" y="-275"/>
                </a:cubicBezTo>
                <a:cubicBezTo>
                  <a:pt x="1752614" y="641"/>
                  <a:pt x="1779136" y="4791"/>
                  <a:pt x="1804565" y="12992"/>
                </a:cubicBezTo>
                <a:cubicBezTo>
                  <a:pt x="1828927" y="20846"/>
                  <a:pt x="1851976" y="32327"/>
                  <a:pt x="1872675" y="47376"/>
                </a:cubicBezTo>
                <a:cubicBezTo>
                  <a:pt x="1893373" y="62424"/>
                  <a:pt x="1911419" y="80810"/>
                  <a:pt x="1926403" y="101557"/>
                </a:cubicBezTo>
                <a:cubicBezTo>
                  <a:pt x="1942070" y="123217"/>
                  <a:pt x="1954210" y="147168"/>
                  <a:pt x="1963315" y="172286"/>
                </a:cubicBezTo>
                <a:cubicBezTo>
                  <a:pt x="1972994" y="198944"/>
                  <a:pt x="1979228" y="226708"/>
                  <a:pt x="1982810" y="254840"/>
                </a:cubicBezTo>
                <a:cubicBezTo>
                  <a:pt x="1986583" y="284317"/>
                  <a:pt x="1987485" y="314071"/>
                  <a:pt x="1986310" y="343761"/>
                </a:cubicBezTo>
                <a:cubicBezTo>
                  <a:pt x="1985134" y="373839"/>
                  <a:pt x="1981853" y="403785"/>
                  <a:pt x="1977123" y="433513"/>
                </a:cubicBezTo>
                <a:cubicBezTo>
                  <a:pt x="1972584" y="462308"/>
                  <a:pt x="1966678" y="490870"/>
                  <a:pt x="1960143" y="519276"/>
                </a:cubicBezTo>
                <a:cubicBezTo>
                  <a:pt x="1954100" y="545420"/>
                  <a:pt x="1947511" y="571428"/>
                  <a:pt x="1941140" y="597490"/>
                </a:cubicBezTo>
                <a:cubicBezTo>
                  <a:pt x="1935562" y="620294"/>
                  <a:pt x="1930176" y="643152"/>
                  <a:pt x="1926157" y="666282"/>
                </a:cubicBezTo>
                <a:cubicBezTo>
                  <a:pt x="1922739" y="685866"/>
                  <a:pt x="1920332" y="705655"/>
                  <a:pt x="1920606" y="725540"/>
                </a:cubicBezTo>
                <a:cubicBezTo>
                  <a:pt x="1920880" y="742938"/>
                  <a:pt x="1923231" y="760285"/>
                  <a:pt x="1928590" y="776835"/>
                </a:cubicBezTo>
                <a:cubicBezTo>
                  <a:pt x="1933976" y="793394"/>
                  <a:pt x="1942261" y="808809"/>
                  <a:pt x="1952269" y="823039"/>
                </a:cubicBezTo>
                <a:cubicBezTo>
                  <a:pt x="1963725" y="839300"/>
                  <a:pt x="1977314" y="853880"/>
                  <a:pt x="1991587" y="867720"/>
                </a:cubicBezTo>
                <a:cubicBezTo>
                  <a:pt x="2008430" y="884062"/>
                  <a:pt x="2026203" y="899384"/>
                  <a:pt x="2044112" y="914556"/>
                </a:cubicBezTo>
                <a:cubicBezTo>
                  <a:pt x="2064564" y="931902"/>
                  <a:pt x="2085180" y="949065"/>
                  <a:pt x="2105441" y="966669"/>
                </a:cubicBezTo>
                <a:cubicBezTo>
                  <a:pt x="2127424" y="985793"/>
                  <a:pt x="2148970" y="1005440"/>
                  <a:pt x="2169559" y="1026053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5054E9-825E-3D0F-AEEB-DA9F2C48B480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6B32CF-C258-99E8-8DF1-07A17C8AFED3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9A1013-ED2B-363D-CE14-8A4478CF44F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09E4B-23DA-3047-8A68-F56E67380377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728595-08DC-FFA0-59DE-F949B56513DE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07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">
        <p159:morph option="byObject"/>
      </p:transition>
    </mc:Choice>
    <mc:Fallback xmlns="">
      <p:transition spd="med" advTm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33E5FEA-A505-FA1F-0EF0-FE845C8C5B57}"/>
              </a:ext>
            </a:extLst>
          </p:cNvPr>
          <p:cNvSpPr/>
          <p:nvPr/>
        </p:nvSpPr>
        <p:spPr>
          <a:xfrm flipV="1">
            <a:off x="6853534" y="1201768"/>
            <a:ext cx="4357685" cy="4359807"/>
          </a:xfrm>
          <a:custGeom>
            <a:avLst/>
            <a:gdLst>
              <a:gd name="connsiteX0" fmla="*/ 1901681 w 2252435"/>
              <a:gd name="connsiteY0" fmla="*/ 1128060 h 2253532"/>
              <a:gd name="connsiteX1" fmla="*/ 2042548 w 2252435"/>
              <a:gd name="connsiteY1" fmla="*/ 1185715 h 2253532"/>
              <a:gd name="connsiteX2" fmla="*/ 2158754 w 2252435"/>
              <a:gd name="connsiteY2" fmla="*/ 1258514 h 2253532"/>
              <a:gd name="connsiteX3" fmla="*/ 2232387 w 2252435"/>
              <a:gd name="connsiteY3" fmla="*/ 1339107 h 2253532"/>
              <a:gd name="connsiteX4" fmla="*/ 2251964 w 2252435"/>
              <a:gd name="connsiteY4" fmla="*/ 1417141 h 2253532"/>
              <a:gd name="connsiteX5" fmla="*/ 2214286 w 2252435"/>
              <a:gd name="connsiteY5" fmla="*/ 1481635 h 2253532"/>
              <a:gd name="connsiteX6" fmla="*/ 2124877 w 2252435"/>
              <a:gd name="connsiteY6" fmla="*/ 1523503 h 2253532"/>
              <a:gd name="connsiteX7" fmla="*/ 1996859 w 2252435"/>
              <a:gd name="connsiteY7" fmla="*/ 1537764 h 2253532"/>
              <a:gd name="connsiteX8" fmla="*/ 1848363 w 2252435"/>
              <a:gd name="connsiteY8" fmla="*/ 1525046 h 2253532"/>
              <a:gd name="connsiteX9" fmla="*/ 1699647 w 2252435"/>
              <a:gd name="connsiteY9" fmla="*/ 1491902 h 2253532"/>
              <a:gd name="connsiteX10" fmla="*/ 1569360 w 2252435"/>
              <a:gd name="connsiteY10" fmla="*/ 1449905 h 2253532"/>
              <a:gd name="connsiteX11" fmla="*/ 1471693 w 2252435"/>
              <a:gd name="connsiteY11" fmla="*/ 1413683 h 2253532"/>
              <a:gd name="connsiteX12" fmla="*/ 1414110 w 2252435"/>
              <a:gd name="connsiteY12" fmla="*/ 1398181 h 2253532"/>
              <a:gd name="connsiteX13" fmla="*/ 1396610 w 2252435"/>
              <a:gd name="connsiteY13" fmla="*/ 1415707 h 2253532"/>
              <a:gd name="connsiteX14" fmla="*/ 1412086 w 2252435"/>
              <a:gd name="connsiteY14" fmla="*/ 1473316 h 2253532"/>
              <a:gd name="connsiteX15" fmla="*/ 1448288 w 2252435"/>
              <a:gd name="connsiteY15" fmla="*/ 1571037 h 2253532"/>
              <a:gd name="connsiteX16" fmla="*/ 1490285 w 2252435"/>
              <a:gd name="connsiteY16" fmla="*/ 1701382 h 2253532"/>
              <a:gd name="connsiteX17" fmla="*/ 1523397 w 2252435"/>
              <a:gd name="connsiteY17" fmla="*/ 1850177 h 2253532"/>
              <a:gd name="connsiteX18" fmla="*/ 1536111 w 2252435"/>
              <a:gd name="connsiteY18" fmla="*/ 1998722 h 2253532"/>
              <a:gd name="connsiteX19" fmla="*/ 1521866 w 2252435"/>
              <a:gd name="connsiteY19" fmla="*/ 2126830 h 2253532"/>
              <a:gd name="connsiteX20" fmla="*/ 1480005 w 2252435"/>
              <a:gd name="connsiteY20" fmla="*/ 2216262 h 2253532"/>
              <a:gd name="connsiteX21" fmla="*/ 1415559 w 2252435"/>
              <a:gd name="connsiteY21" fmla="*/ 2253955 h 2253532"/>
              <a:gd name="connsiteX22" fmla="*/ 1337551 w 2252435"/>
              <a:gd name="connsiteY22" fmla="*/ 2234390 h 2253532"/>
              <a:gd name="connsiteX23" fmla="*/ 1257000 w 2252435"/>
              <a:gd name="connsiteY23" fmla="*/ 2160724 h 2253532"/>
              <a:gd name="connsiteX24" fmla="*/ 1184242 w 2252435"/>
              <a:gd name="connsiteY24" fmla="*/ 2044436 h 2253532"/>
              <a:gd name="connsiteX25" fmla="*/ 1126603 w 2252435"/>
              <a:gd name="connsiteY25" fmla="*/ 1903512 h 2253532"/>
              <a:gd name="connsiteX26" fmla="*/ 1086903 w 2252435"/>
              <a:gd name="connsiteY26" fmla="*/ 1759536 h 2253532"/>
              <a:gd name="connsiteX27" fmla="*/ 1062732 w 2252435"/>
              <a:gd name="connsiteY27" fmla="*/ 1634076 h 2253532"/>
              <a:gd name="connsiteX28" fmla="*/ 1047092 w 2252435"/>
              <a:gd name="connsiteY28" fmla="*/ 1545169 h 2253532"/>
              <a:gd name="connsiteX29" fmla="*/ 1030058 w 2252435"/>
              <a:gd name="connsiteY29" fmla="*/ 1504349 h 2253532"/>
              <a:gd name="connsiteX30" fmla="*/ 1000992 w 2252435"/>
              <a:gd name="connsiteY30" fmla="*/ 1514856 h 2253532"/>
              <a:gd name="connsiteX31" fmla="*/ 951202 w 2252435"/>
              <a:gd name="connsiteY31" fmla="*/ 1571286 h 2253532"/>
              <a:gd name="connsiteX32" fmla="*/ 876092 w 2252435"/>
              <a:gd name="connsiteY32" fmla="*/ 1660704 h 2253532"/>
              <a:gd name="connsiteX33" fmla="*/ 776620 w 2252435"/>
              <a:gd name="connsiteY33" fmla="*/ 1765009 h 2253532"/>
              <a:gd name="connsiteX34" fmla="*/ 659677 w 2252435"/>
              <a:gd name="connsiteY34" fmla="*/ 1864213 h 2253532"/>
              <a:gd name="connsiteX35" fmla="*/ 537155 w 2252435"/>
              <a:gd name="connsiteY35" fmla="*/ 1939789 h 2253532"/>
              <a:gd name="connsiteX36" fmla="*/ 423984 w 2252435"/>
              <a:gd name="connsiteY36" fmla="*/ 1977800 h 2253532"/>
              <a:gd name="connsiteX37" fmla="*/ 335450 w 2252435"/>
              <a:gd name="connsiteY37" fmla="*/ 1970975 h 2253532"/>
              <a:gd name="connsiteX38" fmla="*/ 284101 w 2252435"/>
              <a:gd name="connsiteY38" fmla="*/ 1919611 h 2253532"/>
              <a:gd name="connsiteX39" fmla="*/ 277292 w 2252435"/>
              <a:gd name="connsiteY39" fmla="*/ 1831025 h 2253532"/>
              <a:gd name="connsiteX40" fmla="*/ 315271 w 2252435"/>
              <a:gd name="connsiteY40" fmla="*/ 1717815 h 2253532"/>
              <a:gd name="connsiteX41" fmla="*/ 390818 w 2252435"/>
              <a:gd name="connsiteY41" fmla="*/ 1595233 h 2253532"/>
              <a:gd name="connsiteX42" fmla="*/ 489989 w 2252435"/>
              <a:gd name="connsiteY42" fmla="*/ 1478224 h 2253532"/>
              <a:gd name="connsiteX43" fmla="*/ 594219 w 2252435"/>
              <a:gd name="connsiteY43" fmla="*/ 1378701 h 2253532"/>
              <a:gd name="connsiteX44" fmla="*/ 683602 w 2252435"/>
              <a:gd name="connsiteY44" fmla="*/ 1303545 h 2253532"/>
              <a:gd name="connsiteX45" fmla="*/ 740009 w 2252435"/>
              <a:gd name="connsiteY45" fmla="*/ 1253737 h 2253532"/>
              <a:gd name="connsiteX46" fmla="*/ 750508 w 2252435"/>
              <a:gd name="connsiteY46" fmla="*/ 1224673 h 2253532"/>
              <a:gd name="connsiteX47" fmla="*/ 709713 w 2252435"/>
              <a:gd name="connsiteY47" fmla="*/ 1207629 h 2253532"/>
              <a:gd name="connsiteX48" fmla="*/ 620850 w 2252435"/>
              <a:gd name="connsiteY48" fmla="*/ 1191980 h 2253532"/>
              <a:gd name="connsiteX49" fmla="*/ 495458 w 2252435"/>
              <a:gd name="connsiteY49" fmla="*/ 1167786 h 2253532"/>
              <a:gd name="connsiteX50" fmla="*/ 351554 w 2252435"/>
              <a:gd name="connsiteY50" fmla="*/ 1128060 h 2253532"/>
              <a:gd name="connsiteX51" fmla="*/ 210686 w 2252435"/>
              <a:gd name="connsiteY51" fmla="*/ 1070405 h 2253532"/>
              <a:gd name="connsiteX52" fmla="*/ 94453 w 2252435"/>
              <a:gd name="connsiteY52" fmla="*/ 997606 h 2253532"/>
              <a:gd name="connsiteX53" fmla="*/ 20820 w 2252435"/>
              <a:gd name="connsiteY53" fmla="*/ 917012 h 2253532"/>
              <a:gd name="connsiteX54" fmla="*/ 1270 w 2252435"/>
              <a:gd name="connsiteY54" fmla="*/ 838979 h 2253532"/>
              <a:gd name="connsiteX55" fmla="*/ 38948 w 2252435"/>
              <a:gd name="connsiteY55" fmla="*/ 774484 h 2253532"/>
              <a:gd name="connsiteX56" fmla="*/ 128331 w 2252435"/>
              <a:gd name="connsiteY56" fmla="*/ 732616 h 2253532"/>
              <a:gd name="connsiteX57" fmla="*/ 256376 w 2252435"/>
              <a:gd name="connsiteY57" fmla="*/ 718356 h 2253532"/>
              <a:gd name="connsiteX58" fmla="*/ 404845 w 2252435"/>
              <a:gd name="connsiteY58" fmla="*/ 731073 h 2253532"/>
              <a:gd name="connsiteX59" fmla="*/ 553561 w 2252435"/>
              <a:gd name="connsiteY59" fmla="*/ 764218 h 2253532"/>
              <a:gd name="connsiteX60" fmla="*/ 683847 w 2252435"/>
              <a:gd name="connsiteY60" fmla="*/ 806215 h 2253532"/>
              <a:gd name="connsiteX61" fmla="*/ 781514 w 2252435"/>
              <a:gd name="connsiteY61" fmla="*/ 842437 h 2253532"/>
              <a:gd name="connsiteX62" fmla="*/ 839098 w 2252435"/>
              <a:gd name="connsiteY62" fmla="*/ 857938 h 2253532"/>
              <a:gd name="connsiteX63" fmla="*/ 856624 w 2252435"/>
              <a:gd name="connsiteY63" fmla="*/ 840412 h 2253532"/>
              <a:gd name="connsiteX64" fmla="*/ 841121 w 2252435"/>
              <a:gd name="connsiteY64" fmla="*/ 782803 h 2253532"/>
              <a:gd name="connsiteX65" fmla="*/ 804920 w 2252435"/>
              <a:gd name="connsiteY65" fmla="*/ 685083 h 2253532"/>
              <a:gd name="connsiteX66" fmla="*/ 762949 w 2252435"/>
              <a:gd name="connsiteY66" fmla="*/ 554737 h 2253532"/>
              <a:gd name="connsiteX67" fmla="*/ 729810 w 2252435"/>
              <a:gd name="connsiteY67" fmla="*/ 405943 h 2253532"/>
              <a:gd name="connsiteX68" fmla="*/ 717123 w 2252435"/>
              <a:gd name="connsiteY68" fmla="*/ 257397 h 2253532"/>
              <a:gd name="connsiteX69" fmla="*/ 731369 w 2252435"/>
              <a:gd name="connsiteY69" fmla="*/ 129290 h 2253532"/>
              <a:gd name="connsiteX70" fmla="*/ 773202 w 2252435"/>
              <a:gd name="connsiteY70" fmla="*/ 39858 h 2253532"/>
              <a:gd name="connsiteX71" fmla="*/ 837676 w 2252435"/>
              <a:gd name="connsiteY71" fmla="*/ 2164 h 2253532"/>
              <a:gd name="connsiteX72" fmla="*/ 915657 w 2252435"/>
              <a:gd name="connsiteY72" fmla="*/ 21729 h 2253532"/>
              <a:gd name="connsiteX73" fmla="*/ 996235 w 2252435"/>
              <a:gd name="connsiteY73" fmla="*/ 95396 h 2253532"/>
              <a:gd name="connsiteX74" fmla="*/ 1068993 w 2252435"/>
              <a:gd name="connsiteY74" fmla="*/ 211683 h 2253532"/>
              <a:gd name="connsiteX75" fmla="*/ 1126603 w 2252435"/>
              <a:gd name="connsiteY75" fmla="*/ 352607 h 2253532"/>
              <a:gd name="connsiteX76" fmla="*/ 1166332 w 2252435"/>
              <a:gd name="connsiteY76" fmla="*/ 496584 h 2253532"/>
              <a:gd name="connsiteX77" fmla="*/ 1190503 w 2252435"/>
              <a:gd name="connsiteY77" fmla="*/ 622044 h 2253532"/>
              <a:gd name="connsiteX78" fmla="*/ 1206143 w 2252435"/>
              <a:gd name="connsiteY78" fmla="*/ 710950 h 2253532"/>
              <a:gd name="connsiteX79" fmla="*/ 1223177 w 2252435"/>
              <a:gd name="connsiteY79" fmla="*/ 751771 h 2253532"/>
              <a:gd name="connsiteX80" fmla="*/ 1252215 w 2252435"/>
              <a:gd name="connsiteY80" fmla="*/ 741263 h 2253532"/>
              <a:gd name="connsiteX81" fmla="*/ 1302006 w 2252435"/>
              <a:gd name="connsiteY81" fmla="*/ 684834 h 2253532"/>
              <a:gd name="connsiteX82" fmla="*/ 1377143 w 2252435"/>
              <a:gd name="connsiteY82" fmla="*/ 595415 h 2253532"/>
              <a:gd name="connsiteX83" fmla="*/ 1476614 w 2252435"/>
              <a:gd name="connsiteY83" fmla="*/ 491110 h 2253532"/>
              <a:gd name="connsiteX84" fmla="*/ 1593558 w 2252435"/>
              <a:gd name="connsiteY84" fmla="*/ 391907 h 2253532"/>
              <a:gd name="connsiteX85" fmla="*/ 1716080 w 2252435"/>
              <a:gd name="connsiteY85" fmla="*/ 316330 h 2253532"/>
              <a:gd name="connsiteX86" fmla="*/ 1829223 w 2252435"/>
              <a:gd name="connsiteY86" fmla="*/ 278319 h 2253532"/>
              <a:gd name="connsiteX87" fmla="*/ 1917785 w 2252435"/>
              <a:gd name="connsiteY87" fmla="*/ 285145 h 2253532"/>
              <a:gd name="connsiteX88" fmla="*/ 1969107 w 2252435"/>
              <a:gd name="connsiteY88" fmla="*/ 336508 h 2253532"/>
              <a:gd name="connsiteX89" fmla="*/ 1975942 w 2252435"/>
              <a:gd name="connsiteY89" fmla="*/ 425095 h 2253532"/>
              <a:gd name="connsiteX90" fmla="*/ 1937937 w 2252435"/>
              <a:gd name="connsiteY90" fmla="*/ 538304 h 2253532"/>
              <a:gd name="connsiteX91" fmla="*/ 1862416 w 2252435"/>
              <a:gd name="connsiteY91" fmla="*/ 660886 h 2253532"/>
              <a:gd name="connsiteX92" fmla="*/ 1763245 w 2252435"/>
              <a:gd name="connsiteY92" fmla="*/ 777896 h 2253532"/>
              <a:gd name="connsiteX93" fmla="*/ 1658989 w 2252435"/>
              <a:gd name="connsiteY93" fmla="*/ 877418 h 2253532"/>
              <a:gd name="connsiteX94" fmla="*/ 1569633 w 2252435"/>
              <a:gd name="connsiteY94" fmla="*/ 952574 h 2253532"/>
              <a:gd name="connsiteX95" fmla="*/ 1513226 w 2252435"/>
              <a:gd name="connsiteY95" fmla="*/ 1002382 h 2253532"/>
              <a:gd name="connsiteX96" fmla="*/ 1502726 w 2252435"/>
              <a:gd name="connsiteY96" fmla="*/ 1031446 h 2253532"/>
              <a:gd name="connsiteX97" fmla="*/ 1543522 w 2252435"/>
              <a:gd name="connsiteY97" fmla="*/ 1048491 h 2253532"/>
              <a:gd name="connsiteX98" fmla="*/ 1632385 w 2252435"/>
              <a:gd name="connsiteY98" fmla="*/ 1064140 h 2253532"/>
              <a:gd name="connsiteX99" fmla="*/ 1757777 w 2252435"/>
              <a:gd name="connsiteY99" fmla="*/ 1088333 h 2253532"/>
              <a:gd name="connsiteX100" fmla="*/ 1901681 w 2252435"/>
              <a:gd name="connsiteY100" fmla="*/ 1128060 h 225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252435" h="2253532">
                <a:moveTo>
                  <a:pt x="1901681" y="1128060"/>
                </a:moveTo>
                <a:cubicBezTo>
                  <a:pt x="1949803" y="1144325"/>
                  <a:pt x="1997105" y="1163020"/>
                  <a:pt x="2042548" y="1185715"/>
                </a:cubicBezTo>
                <a:cubicBezTo>
                  <a:pt x="2083535" y="1206194"/>
                  <a:pt x="2122936" y="1229892"/>
                  <a:pt x="2158754" y="1258514"/>
                </a:cubicBezTo>
                <a:cubicBezTo>
                  <a:pt x="2187437" y="1281411"/>
                  <a:pt x="2213740" y="1307492"/>
                  <a:pt x="2232387" y="1339107"/>
                </a:cubicBezTo>
                <a:cubicBezTo>
                  <a:pt x="2246441" y="1362882"/>
                  <a:pt x="2255819" y="1389808"/>
                  <a:pt x="2251964" y="1417141"/>
                </a:cubicBezTo>
                <a:cubicBezTo>
                  <a:pt x="2248355" y="1442606"/>
                  <a:pt x="2233727" y="1464797"/>
                  <a:pt x="2214286" y="1481635"/>
                </a:cubicBezTo>
                <a:cubicBezTo>
                  <a:pt x="2189022" y="1503492"/>
                  <a:pt x="2157278" y="1515513"/>
                  <a:pt x="2124877" y="1523503"/>
                </a:cubicBezTo>
                <a:cubicBezTo>
                  <a:pt x="2083043" y="1533827"/>
                  <a:pt x="2039951" y="1537704"/>
                  <a:pt x="1996859" y="1537764"/>
                </a:cubicBezTo>
                <a:cubicBezTo>
                  <a:pt x="1947096" y="1537829"/>
                  <a:pt x="1897497" y="1532823"/>
                  <a:pt x="1848363" y="1525046"/>
                </a:cubicBezTo>
                <a:cubicBezTo>
                  <a:pt x="1798162" y="1517094"/>
                  <a:pt x="1748426" y="1506255"/>
                  <a:pt x="1699647" y="1491902"/>
                </a:cubicBezTo>
                <a:cubicBezTo>
                  <a:pt x="1655871" y="1479022"/>
                  <a:pt x="1612971" y="1463345"/>
                  <a:pt x="1569360" y="1449905"/>
                </a:cubicBezTo>
                <a:cubicBezTo>
                  <a:pt x="1536111" y="1439646"/>
                  <a:pt x="1502180" y="1430589"/>
                  <a:pt x="1471693" y="1413683"/>
                </a:cubicBezTo>
                <a:cubicBezTo>
                  <a:pt x="1453237" y="1403446"/>
                  <a:pt x="1433714" y="1390696"/>
                  <a:pt x="1414110" y="1398181"/>
                </a:cubicBezTo>
                <a:cubicBezTo>
                  <a:pt x="1406044" y="1401263"/>
                  <a:pt x="1399673" y="1407637"/>
                  <a:pt x="1396610" y="1415707"/>
                </a:cubicBezTo>
                <a:cubicBezTo>
                  <a:pt x="1389118" y="1435299"/>
                  <a:pt x="1401860" y="1454851"/>
                  <a:pt x="1412086" y="1473316"/>
                </a:cubicBezTo>
                <a:cubicBezTo>
                  <a:pt x="1428984" y="1503812"/>
                  <a:pt x="1438034" y="1537747"/>
                  <a:pt x="1448288" y="1571037"/>
                </a:cubicBezTo>
                <a:cubicBezTo>
                  <a:pt x="1461740" y="1614667"/>
                  <a:pt x="1477407" y="1657585"/>
                  <a:pt x="1490285" y="1701382"/>
                </a:cubicBezTo>
                <a:cubicBezTo>
                  <a:pt x="1504613" y="1750185"/>
                  <a:pt x="1515468" y="1799937"/>
                  <a:pt x="1523397" y="1850177"/>
                </a:cubicBezTo>
                <a:cubicBezTo>
                  <a:pt x="1531190" y="1899338"/>
                  <a:pt x="1536194" y="1948945"/>
                  <a:pt x="1536111" y="1998722"/>
                </a:cubicBezTo>
                <a:cubicBezTo>
                  <a:pt x="1536057" y="2041840"/>
                  <a:pt x="1532174" y="2084953"/>
                  <a:pt x="1521866" y="2126830"/>
                </a:cubicBezTo>
                <a:cubicBezTo>
                  <a:pt x="1513882" y="2159230"/>
                  <a:pt x="1501851" y="2190999"/>
                  <a:pt x="1480005" y="2216262"/>
                </a:cubicBezTo>
                <a:cubicBezTo>
                  <a:pt x="1463189" y="2235723"/>
                  <a:pt x="1441014" y="2250366"/>
                  <a:pt x="1415559" y="2253955"/>
                </a:cubicBezTo>
                <a:cubicBezTo>
                  <a:pt x="1388244" y="2257810"/>
                  <a:pt x="1361311" y="2248432"/>
                  <a:pt x="1337551" y="2234390"/>
                </a:cubicBezTo>
                <a:cubicBezTo>
                  <a:pt x="1305970" y="2215720"/>
                  <a:pt x="1279885" y="2189393"/>
                  <a:pt x="1257000" y="2160724"/>
                </a:cubicBezTo>
                <a:cubicBezTo>
                  <a:pt x="1228400" y="2124885"/>
                  <a:pt x="1204721" y="2085465"/>
                  <a:pt x="1184242" y="2044436"/>
                </a:cubicBezTo>
                <a:cubicBezTo>
                  <a:pt x="1161547" y="1998968"/>
                  <a:pt x="1142873" y="1951651"/>
                  <a:pt x="1126603" y="1903512"/>
                </a:cubicBezTo>
                <a:cubicBezTo>
                  <a:pt x="1110663" y="1856304"/>
                  <a:pt x="1097074" y="1808319"/>
                  <a:pt x="1086903" y="1759536"/>
                </a:cubicBezTo>
                <a:cubicBezTo>
                  <a:pt x="1078235" y="1717834"/>
                  <a:pt x="1072083" y="1675632"/>
                  <a:pt x="1062732" y="1634076"/>
                </a:cubicBezTo>
                <a:cubicBezTo>
                  <a:pt x="1056088" y="1604644"/>
                  <a:pt x="1047858" y="1575359"/>
                  <a:pt x="1047092" y="1545169"/>
                </a:cubicBezTo>
                <a:cubicBezTo>
                  <a:pt x="1046654" y="1528266"/>
                  <a:pt x="1045260" y="1509267"/>
                  <a:pt x="1030058" y="1504349"/>
                </a:cubicBezTo>
                <a:cubicBezTo>
                  <a:pt x="1019613" y="1500981"/>
                  <a:pt x="1009414" y="1507494"/>
                  <a:pt x="1000992" y="1514856"/>
                </a:cubicBezTo>
                <a:cubicBezTo>
                  <a:pt x="982072" y="1531417"/>
                  <a:pt x="966814" y="1551568"/>
                  <a:pt x="951202" y="1571286"/>
                </a:cubicBezTo>
                <a:cubicBezTo>
                  <a:pt x="927058" y="1601829"/>
                  <a:pt x="901931" y="1631565"/>
                  <a:pt x="876092" y="1660704"/>
                </a:cubicBezTo>
                <a:cubicBezTo>
                  <a:pt x="844211" y="1696674"/>
                  <a:pt x="811318" y="1731734"/>
                  <a:pt x="776620" y="1765009"/>
                </a:cubicBezTo>
                <a:cubicBezTo>
                  <a:pt x="739708" y="1800435"/>
                  <a:pt x="700799" y="1833782"/>
                  <a:pt x="659677" y="1864213"/>
                </a:cubicBezTo>
                <a:cubicBezTo>
                  <a:pt x="621014" y="1892808"/>
                  <a:pt x="580411" y="1918785"/>
                  <a:pt x="537155" y="1939789"/>
                </a:cubicBezTo>
                <a:cubicBezTo>
                  <a:pt x="501172" y="1957253"/>
                  <a:pt x="463440" y="1971210"/>
                  <a:pt x="423984" y="1977800"/>
                </a:cubicBezTo>
                <a:cubicBezTo>
                  <a:pt x="394154" y="1982787"/>
                  <a:pt x="363093" y="1983353"/>
                  <a:pt x="335450" y="1970975"/>
                </a:cubicBezTo>
                <a:cubicBezTo>
                  <a:pt x="312619" y="1960747"/>
                  <a:pt x="294327" y="1942462"/>
                  <a:pt x="284101" y="1919611"/>
                </a:cubicBezTo>
                <a:cubicBezTo>
                  <a:pt x="271742" y="1891966"/>
                  <a:pt x="272316" y="1860884"/>
                  <a:pt x="277292" y="1831025"/>
                </a:cubicBezTo>
                <a:cubicBezTo>
                  <a:pt x="283882" y="1791547"/>
                  <a:pt x="297827" y="1753807"/>
                  <a:pt x="315271" y="1717815"/>
                </a:cubicBezTo>
                <a:cubicBezTo>
                  <a:pt x="336270" y="1674532"/>
                  <a:pt x="362246" y="1633912"/>
                  <a:pt x="390818" y="1595233"/>
                </a:cubicBezTo>
                <a:cubicBezTo>
                  <a:pt x="421250" y="1554071"/>
                  <a:pt x="454581" y="1515168"/>
                  <a:pt x="489989" y="1478224"/>
                </a:cubicBezTo>
                <a:cubicBezTo>
                  <a:pt x="523238" y="1443523"/>
                  <a:pt x="558291" y="1410597"/>
                  <a:pt x="594219" y="1378701"/>
                </a:cubicBezTo>
                <a:cubicBezTo>
                  <a:pt x="623366" y="1352865"/>
                  <a:pt x="653087" y="1327704"/>
                  <a:pt x="683602" y="1303545"/>
                </a:cubicBezTo>
                <a:cubicBezTo>
                  <a:pt x="703315" y="1287948"/>
                  <a:pt x="723439" y="1272677"/>
                  <a:pt x="740009" y="1253737"/>
                </a:cubicBezTo>
                <a:cubicBezTo>
                  <a:pt x="747364" y="1245319"/>
                  <a:pt x="753872" y="1235100"/>
                  <a:pt x="750508" y="1224673"/>
                </a:cubicBezTo>
                <a:cubicBezTo>
                  <a:pt x="745587" y="1209448"/>
                  <a:pt x="726611" y="1208059"/>
                  <a:pt x="709713" y="1207629"/>
                </a:cubicBezTo>
                <a:cubicBezTo>
                  <a:pt x="679527" y="1206860"/>
                  <a:pt x="650271" y="1198607"/>
                  <a:pt x="620850" y="1191980"/>
                </a:cubicBezTo>
                <a:cubicBezTo>
                  <a:pt x="579317" y="1182623"/>
                  <a:pt x="537128" y="1176473"/>
                  <a:pt x="495458" y="1167786"/>
                </a:cubicBezTo>
                <a:cubicBezTo>
                  <a:pt x="446679" y="1157622"/>
                  <a:pt x="398720" y="1144011"/>
                  <a:pt x="351554" y="1128060"/>
                </a:cubicBezTo>
                <a:cubicBezTo>
                  <a:pt x="303432" y="1111795"/>
                  <a:pt x="256129" y="1093099"/>
                  <a:pt x="210686" y="1070405"/>
                </a:cubicBezTo>
                <a:cubicBezTo>
                  <a:pt x="169672" y="1049925"/>
                  <a:pt x="130272" y="1026227"/>
                  <a:pt x="94453" y="997606"/>
                </a:cubicBezTo>
                <a:cubicBezTo>
                  <a:pt x="65798" y="974708"/>
                  <a:pt x="39495" y="948627"/>
                  <a:pt x="20820" y="917012"/>
                </a:cubicBezTo>
                <a:cubicBezTo>
                  <a:pt x="6794" y="893237"/>
                  <a:pt x="-2585" y="866311"/>
                  <a:pt x="1270" y="838979"/>
                </a:cubicBezTo>
                <a:cubicBezTo>
                  <a:pt x="4852" y="813513"/>
                  <a:pt x="19508" y="791322"/>
                  <a:pt x="38948" y="774484"/>
                </a:cubicBezTo>
                <a:cubicBezTo>
                  <a:pt x="64186" y="752627"/>
                  <a:pt x="95957" y="740607"/>
                  <a:pt x="128331" y="732616"/>
                </a:cubicBezTo>
                <a:cubicBezTo>
                  <a:pt x="170192" y="722292"/>
                  <a:pt x="213284" y="718416"/>
                  <a:pt x="256376" y="718356"/>
                </a:cubicBezTo>
                <a:cubicBezTo>
                  <a:pt x="306139" y="718290"/>
                  <a:pt x="355710" y="723296"/>
                  <a:pt x="404845" y="731073"/>
                </a:cubicBezTo>
                <a:cubicBezTo>
                  <a:pt x="455073" y="739026"/>
                  <a:pt x="504782" y="749864"/>
                  <a:pt x="553561" y="764218"/>
                </a:cubicBezTo>
                <a:cubicBezTo>
                  <a:pt x="597336" y="777097"/>
                  <a:pt x="640236" y="792775"/>
                  <a:pt x="683847" y="806215"/>
                </a:cubicBezTo>
                <a:cubicBezTo>
                  <a:pt x="717123" y="816473"/>
                  <a:pt x="751055" y="825531"/>
                  <a:pt x="781514" y="842437"/>
                </a:cubicBezTo>
                <a:cubicBezTo>
                  <a:pt x="799971" y="852673"/>
                  <a:pt x="819521" y="865424"/>
                  <a:pt x="839098" y="857938"/>
                </a:cubicBezTo>
                <a:cubicBezTo>
                  <a:pt x="847164" y="854856"/>
                  <a:pt x="853535" y="848482"/>
                  <a:pt x="856624" y="840412"/>
                </a:cubicBezTo>
                <a:cubicBezTo>
                  <a:pt x="864116" y="820820"/>
                  <a:pt x="851375" y="801269"/>
                  <a:pt x="841121" y="782803"/>
                </a:cubicBezTo>
                <a:cubicBezTo>
                  <a:pt x="824224" y="752307"/>
                  <a:pt x="815173" y="718372"/>
                  <a:pt x="804920" y="685083"/>
                </a:cubicBezTo>
                <a:cubicBezTo>
                  <a:pt x="791495" y="641453"/>
                  <a:pt x="775828" y="598534"/>
                  <a:pt x="762949" y="554737"/>
                </a:cubicBezTo>
                <a:cubicBezTo>
                  <a:pt x="748594" y="505934"/>
                  <a:pt x="737766" y="456182"/>
                  <a:pt x="729810" y="405943"/>
                </a:cubicBezTo>
                <a:cubicBezTo>
                  <a:pt x="722045" y="356782"/>
                  <a:pt x="717041" y="307174"/>
                  <a:pt x="717123" y="257397"/>
                </a:cubicBezTo>
                <a:cubicBezTo>
                  <a:pt x="717178" y="214279"/>
                  <a:pt x="721033" y="171166"/>
                  <a:pt x="731369" y="129290"/>
                </a:cubicBezTo>
                <a:cubicBezTo>
                  <a:pt x="739353" y="96889"/>
                  <a:pt x="751356" y="65121"/>
                  <a:pt x="773202" y="39858"/>
                </a:cubicBezTo>
                <a:cubicBezTo>
                  <a:pt x="790046" y="20397"/>
                  <a:pt x="812220" y="5753"/>
                  <a:pt x="837676" y="2164"/>
                </a:cubicBezTo>
                <a:cubicBezTo>
                  <a:pt x="864991" y="-1690"/>
                  <a:pt x="891896" y="7687"/>
                  <a:pt x="915657" y="21729"/>
                </a:cubicBezTo>
                <a:cubicBezTo>
                  <a:pt x="947265" y="40399"/>
                  <a:pt x="973349" y="66727"/>
                  <a:pt x="996235" y="95396"/>
                </a:cubicBezTo>
                <a:cubicBezTo>
                  <a:pt x="1024835" y="131235"/>
                  <a:pt x="1048514" y="170655"/>
                  <a:pt x="1068993" y="211683"/>
                </a:cubicBezTo>
                <a:cubicBezTo>
                  <a:pt x="1091660" y="257151"/>
                  <a:pt x="1110362" y="304469"/>
                  <a:pt x="1126603" y="352607"/>
                </a:cubicBezTo>
                <a:cubicBezTo>
                  <a:pt x="1142544" y="399815"/>
                  <a:pt x="1156161" y="447800"/>
                  <a:pt x="1166332" y="496584"/>
                </a:cubicBezTo>
                <a:cubicBezTo>
                  <a:pt x="1175000" y="538285"/>
                  <a:pt x="1181152" y="580487"/>
                  <a:pt x="1190503" y="622044"/>
                </a:cubicBezTo>
                <a:cubicBezTo>
                  <a:pt x="1197120" y="651476"/>
                  <a:pt x="1205377" y="680760"/>
                  <a:pt x="1206143" y="710950"/>
                </a:cubicBezTo>
                <a:cubicBezTo>
                  <a:pt x="1206580" y="727854"/>
                  <a:pt x="1207975" y="746852"/>
                  <a:pt x="1223177" y="751771"/>
                </a:cubicBezTo>
                <a:cubicBezTo>
                  <a:pt x="1233595" y="755138"/>
                  <a:pt x="1243821" y="748625"/>
                  <a:pt x="1252215" y="741263"/>
                </a:cubicBezTo>
                <a:cubicBezTo>
                  <a:pt x="1271163" y="724702"/>
                  <a:pt x="1286421" y="704552"/>
                  <a:pt x="1302006" y="684834"/>
                </a:cubicBezTo>
                <a:cubicBezTo>
                  <a:pt x="1326149" y="654291"/>
                  <a:pt x="1351304" y="624555"/>
                  <a:pt x="1377143" y="595415"/>
                </a:cubicBezTo>
                <a:cubicBezTo>
                  <a:pt x="1409024" y="559445"/>
                  <a:pt x="1441917" y="524386"/>
                  <a:pt x="1476614" y="491110"/>
                </a:cubicBezTo>
                <a:cubicBezTo>
                  <a:pt x="1513527" y="455684"/>
                  <a:pt x="1552408" y="422337"/>
                  <a:pt x="1593558" y="391907"/>
                </a:cubicBezTo>
                <a:cubicBezTo>
                  <a:pt x="1632221" y="363311"/>
                  <a:pt x="1672824" y="337334"/>
                  <a:pt x="1716080" y="316330"/>
                </a:cubicBezTo>
                <a:cubicBezTo>
                  <a:pt x="1752062" y="298866"/>
                  <a:pt x="1789767" y="284909"/>
                  <a:pt x="1829223" y="278319"/>
                </a:cubicBezTo>
                <a:cubicBezTo>
                  <a:pt x="1859081" y="273332"/>
                  <a:pt x="1890141" y="272766"/>
                  <a:pt x="1917785" y="285145"/>
                </a:cubicBezTo>
                <a:cubicBezTo>
                  <a:pt x="1940616" y="295373"/>
                  <a:pt x="1958881" y="313658"/>
                  <a:pt x="1969107" y="336508"/>
                </a:cubicBezTo>
                <a:cubicBezTo>
                  <a:pt x="1981493" y="364154"/>
                  <a:pt x="1980919" y="395236"/>
                  <a:pt x="1975942" y="425095"/>
                </a:cubicBezTo>
                <a:cubicBezTo>
                  <a:pt x="1969353" y="464572"/>
                  <a:pt x="1955408" y="502312"/>
                  <a:pt x="1937937" y="538304"/>
                </a:cubicBezTo>
                <a:cubicBezTo>
                  <a:pt x="1916937" y="581587"/>
                  <a:pt x="1890989" y="622208"/>
                  <a:pt x="1862416" y="660886"/>
                </a:cubicBezTo>
                <a:cubicBezTo>
                  <a:pt x="1831985" y="702049"/>
                  <a:pt x="1798654" y="740952"/>
                  <a:pt x="1763245" y="777896"/>
                </a:cubicBezTo>
                <a:cubicBezTo>
                  <a:pt x="1729997" y="812597"/>
                  <a:pt x="1694944" y="845522"/>
                  <a:pt x="1658989" y="877418"/>
                </a:cubicBezTo>
                <a:cubicBezTo>
                  <a:pt x="1629869" y="903255"/>
                  <a:pt x="1600148" y="928415"/>
                  <a:pt x="1569633" y="952574"/>
                </a:cubicBezTo>
                <a:cubicBezTo>
                  <a:pt x="1549919" y="968171"/>
                  <a:pt x="1529768" y="983442"/>
                  <a:pt x="1513226" y="1002382"/>
                </a:cubicBezTo>
                <a:cubicBezTo>
                  <a:pt x="1505871" y="1010800"/>
                  <a:pt x="1499363" y="1021020"/>
                  <a:pt x="1502726" y="1031446"/>
                </a:cubicBezTo>
                <a:cubicBezTo>
                  <a:pt x="1507621" y="1046671"/>
                  <a:pt x="1526624" y="1048060"/>
                  <a:pt x="1543522" y="1048491"/>
                </a:cubicBezTo>
                <a:cubicBezTo>
                  <a:pt x="1573680" y="1049259"/>
                  <a:pt x="1602964" y="1057512"/>
                  <a:pt x="1632385" y="1064140"/>
                </a:cubicBezTo>
                <a:cubicBezTo>
                  <a:pt x="1673918" y="1073497"/>
                  <a:pt x="1716107" y="1079646"/>
                  <a:pt x="1757777" y="1088333"/>
                </a:cubicBezTo>
                <a:cubicBezTo>
                  <a:pt x="1806529" y="1098498"/>
                  <a:pt x="1854487" y="1112108"/>
                  <a:pt x="1901681" y="1128060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5C5B8D-8B78-A3C0-5E56-DED99545A8ED}"/>
              </a:ext>
            </a:extLst>
          </p:cNvPr>
          <p:cNvSpPr/>
          <p:nvPr/>
        </p:nvSpPr>
        <p:spPr>
          <a:xfrm flipV="1">
            <a:off x="1215156" y="1131215"/>
            <a:ext cx="4541972" cy="4544203"/>
          </a:xfrm>
          <a:custGeom>
            <a:avLst/>
            <a:gdLst>
              <a:gd name="connsiteX0" fmla="*/ 2181832 w 2347691"/>
              <a:gd name="connsiteY0" fmla="*/ 1174018 h 2348844"/>
              <a:gd name="connsiteX1" fmla="*/ 2253880 w 2347691"/>
              <a:gd name="connsiteY1" fmla="*/ 1241979 h 2348844"/>
              <a:gd name="connsiteX2" fmla="*/ 2310752 w 2347691"/>
              <a:gd name="connsiteY2" fmla="*/ 1317662 h 2348844"/>
              <a:gd name="connsiteX3" fmla="*/ 2343098 w 2347691"/>
              <a:gd name="connsiteY3" fmla="*/ 1397100 h 2348844"/>
              <a:gd name="connsiteX4" fmla="*/ 2344985 w 2347691"/>
              <a:gd name="connsiteY4" fmla="*/ 1474761 h 2348844"/>
              <a:gd name="connsiteX5" fmla="*/ 2314799 w 2347691"/>
              <a:gd name="connsiteY5" fmla="*/ 1544784 h 2348844"/>
              <a:gd name="connsiteX6" fmla="*/ 2255439 w 2347691"/>
              <a:gd name="connsiteY6" fmla="*/ 1602316 h 2348844"/>
              <a:gd name="connsiteX7" fmla="*/ 2173794 w 2347691"/>
              <a:gd name="connsiteY7" fmla="*/ 1644581 h 2348844"/>
              <a:gd name="connsiteX8" fmla="*/ 2079325 w 2347691"/>
              <a:gd name="connsiteY8" fmla="*/ 1671855 h 2348844"/>
              <a:gd name="connsiteX9" fmla="*/ 1982670 w 2347691"/>
              <a:gd name="connsiteY9" fmla="*/ 1687311 h 2348844"/>
              <a:gd name="connsiteX10" fmla="*/ 1893561 w 2347691"/>
              <a:gd name="connsiteY10" fmla="*/ 1696886 h 2348844"/>
              <a:gd name="connsiteX11" fmla="*/ 1819517 w 2347691"/>
              <a:gd name="connsiteY11" fmla="*/ 1708102 h 2348844"/>
              <a:gd name="connsiteX12" fmla="*/ 1764450 w 2347691"/>
              <a:gd name="connsiteY12" fmla="*/ 1728536 h 2348844"/>
              <a:gd name="connsiteX13" fmla="*/ 1728495 w 2347691"/>
              <a:gd name="connsiteY13" fmla="*/ 1764509 h 2348844"/>
              <a:gd name="connsiteX14" fmla="*/ 1708043 w 2347691"/>
              <a:gd name="connsiteY14" fmla="*/ 1819604 h 2348844"/>
              <a:gd name="connsiteX15" fmla="*/ 1696860 w 2347691"/>
              <a:gd name="connsiteY15" fmla="*/ 1893711 h 2348844"/>
              <a:gd name="connsiteX16" fmla="*/ 1687290 w 2347691"/>
              <a:gd name="connsiteY16" fmla="*/ 1982837 h 2348844"/>
              <a:gd name="connsiteX17" fmla="*/ 1671814 w 2347691"/>
              <a:gd name="connsiteY17" fmla="*/ 2079540 h 2348844"/>
              <a:gd name="connsiteX18" fmla="*/ 1644580 w 2347691"/>
              <a:gd name="connsiteY18" fmla="*/ 2174055 h 2348844"/>
              <a:gd name="connsiteX19" fmla="*/ 1602336 w 2347691"/>
              <a:gd name="connsiteY19" fmla="*/ 2255740 h 2348844"/>
              <a:gd name="connsiteX20" fmla="*/ 1544835 w 2347691"/>
              <a:gd name="connsiteY20" fmla="*/ 2315130 h 2348844"/>
              <a:gd name="connsiteX21" fmla="*/ 1474839 w 2347691"/>
              <a:gd name="connsiteY21" fmla="*/ 2345330 h 2348844"/>
              <a:gd name="connsiteX22" fmla="*/ 1397213 w 2347691"/>
              <a:gd name="connsiteY22" fmla="*/ 2343443 h 2348844"/>
              <a:gd name="connsiteX23" fmla="*/ 1317811 w 2347691"/>
              <a:gd name="connsiteY23" fmla="*/ 2311081 h 2348844"/>
              <a:gd name="connsiteX24" fmla="*/ 1242182 w 2347691"/>
              <a:gd name="connsiteY24" fmla="*/ 2254180 h 2348844"/>
              <a:gd name="connsiteX25" fmla="*/ 1174235 w 2347691"/>
              <a:gd name="connsiteY25" fmla="*/ 2182098 h 2348844"/>
              <a:gd name="connsiteX26" fmla="*/ 1115641 w 2347691"/>
              <a:gd name="connsiteY26" fmla="*/ 2106048 h 2348844"/>
              <a:gd name="connsiteX27" fmla="*/ 1065249 w 2347691"/>
              <a:gd name="connsiteY27" fmla="*/ 2037220 h 2348844"/>
              <a:gd name="connsiteX28" fmla="*/ 1019614 w 2347691"/>
              <a:gd name="connsiteY28" fmla="*/ 1985053 h 2348844"/>
              <a:gd name="connsiteX29" fmla="*/ 973679 w 2347691"/>
              <a:gd name="connsiteY29" fmla="*/ 1955536 h 2348844"/>
              <a:gd name="connsiteX30" fmla="*/ 922111 w 2347691"/>
              <a:gd name="connsiteY30" fmla="*/ 1950393 h 2348844"/>
              <a:gd name="connsiteX31" fmla="*/ 860481 w 2347691"/>
              <a:gd name="connsiteY31" fmla="*/ 1966861 h 2348844"/>
              <a:gd name="connsiteX32" fmla="*/ 786575 w 2347691"/>
              <a:gd name="connsiteY32" fmla="*/ 1998266 h 2348844"/>
              <a:gd name="connsiteX33" fmla="*/ 700993 w 2347691"/>
              <a:gd name="connsiteY33" fmla="*/ 2035278 h 2348844"/>
              <a:gd name="connsiteX34" fmla="*/ 607509 w 2347691"/>
              <a:gd name="connsiteY34" fmla="*/ 2067504 h 2348844"/>
              <a:gd name="connsiteX35" fmla="*/ 512385 w 2347691"/>
              <a:gd name="connsiteY35" fmla="*/ 2085449 h 2348844"/>
              <a:gd name="connsiteX36" fmla="*/ 423522 w 2347691"/>
              <a:gd name="connsiteY36" fmla="*/ 2081920 h 2348844"/>
              <a:gd name="connsiteX37" fmla="*/ 348986 w 2347691"/>
              <a:gd name="connsiteY37" fmla="*/ 2053251 h 2348844"/>
              <a:gd name="connsiteX38" fmla="*/ 295449 w 2347691"/>
              <a:gd name="connsiteY38" fmla="*/ 1999661 h 2348844"/>
              <a:gd name="connsiteX39" fmla="*/ 266794 w 2347691"/>
              <a:gd name="connsiteY39" fmla="*/ 1925116 h 2348844"/>
              <a:gd name="connsiteX40" fmla="*/ 263267 w 2347691"/>
              <a:gd name="connsiteY40" fmla="*/ 1836209 h 2348844"/>
              <a:gd name="connsiteX41" fmla="*/ 281204 w 2347691"/>
              <a:gd name="connsiteY41" fmla="*/ 1741038 h 2348844"/>
              <a:gd name="connsiteX42" fmla="*/ 313413 w 2347691"/>
              <a:gd name="connsiteY42" fmla="*/ 1647481 h 2348844"/>
              <a:gd name="connsiteX43" fmla="*/ 350380 w 2347691"/>
              <a:gd name="connsiteY43" fmla="*/ 1561884 h 2348844"/>
              <a:gd name="connsiteX44" fmla="*/ 381770 w 2347691"/>
              <a:gd name="connsiteY44" fmla="*/ 1487928 h 2348844"/>
              <a:gd name="connsiteX45" fmla="*/ 398230 w 2347691"/>
              <a:gd name="connsiteY45" fmla="*/ 1426281 h 2348844"/>
              <a:gd name="connsiteX46" fmla="*/ 393116 w 2347691"/>
              <a:gd name="connsiteY46" fmla="*/ 1374682 h 2348844"/>
              <a:gd name="connsiteX47" fmla="*/ 363614 w 2347691"/>
              <a:gd name="connsiteY47" fmla="*/ 1328727 h 2348844"/>
              <a:gd name="connsiteX48" fmla="*/ 311445 w 2347691"/>
              <a:gd name="connsiteY48" fmla="*/ 1283070 h 2348844"/>
              <a:gd name="connsiteX49" fmla="*/ 242678 w 2347691"/>
              <a:gd name="connsiteY49" fmla="*/ 1232656 h 2348844"/>
              <a:gd name="connsiteX50" fmla="*/ 166639 w 2347691"/>
              <a:gd name="connsiteY50" fmla="*/ 1174018 h 2348844"/>
              <a:gd name="connsiteX51" fmla="*/ 94592 w 2347691"/>
              <a:gd name="connsiteY51" fmla="*/ 1106055 h 2348844"/>
              <a:gd name="connsiteX52" fmla="*/ 37747 w 2347691"/>
              <a:gd name="connsiteY52" fmla="*/ 1030372 h 2348844"/>
              <a:gd name="connsiteX53" fmla="*/ 5400 w 2347691"/>
              <a:gd name="connsiteY53" fmla="*/ 950936 h 2348844"/>
              <a:gd name="connsiteX54" fmla="*/ 3514 w 2347691"/>
              <a:gd name="connsiteY54" fmla="*/ 873273 h 2348844"/>
              <a:gd name="connsiteX55" fmla="*/ 33700 w 2347691"/>
              <a:gd name="connsiteY55" fmla="*/ 803250 h 2348844"/>
              <a:gd name="connsiteX56" fmla="*/ 93033 w 2347691"/>
              <a:gd name="connsiteY56" fmla="*/ 745726 h 2348844"/>
              <a:gd name="connsiteX57" fmla="*/ 174705 w 2347691"/>
              <a:gd name="connsiteY57" fmla="*/ 703442 h 2348844"/>
              <a:gd name="connsiteX58" fmla="*/ 269146 w 2347691"/>
              <a:gd name="connsiteY58" fmla="*/ 676193 h 2348844"/>
              <a:gd name="connsiteX59" fmla="*/ 365829 w 2347691"/>
              <a:gd name="connsiteY59" fmla="*/ 660723 h 2348844"/>
              <a:gd name="connsiteX60" fmla="*/ 454911 w 2347691"/>
              <a:gd name="connsiteY60" fmla="*/ 651137 h 2348844"/>
              <a:gd name="connsiteX61" fmla="*/ 528981 w 2347691"/>
              <a:gd name="connsiteY61" fmla="*/ 639946 h 2348844"/>
              <a:gd name="connsiteX62" fmla="*/ 584049 w 2347691"/>
              <a:gd name="connsiteY62" fmla="*/ 619506 h 2348844"/>
              <a:gd name="connsiteX63" fmla="*/ 620004 w 2347691"/>
              <a:gd name="connsiteY63" fmla="*/ 583524 h 2348844"/>
              <a:gd name="connsiteX64" fmla="*/ 640429 w 2347691"/>
              <a:gd name="connsiteY64" fmla="*/ 528438 h 2348844"/>
              <a:gd name="connsiteX65" fmla="*/ 651612 w 2347691"/>
              <a:gd name="connsiteY65" fmla="*/ 454333 h 2348844"/>
              <a:gd name="connsiteX66" fmla="*/ 661209 w 2347691"/>
              <a:gd name="connsiteY66" fmla="*/ 365197 h 2348844"/>
              <a:gd name="connsiteX67" fmla="*/ 676658 w 2347691"/>
              <a:gd name="connsiteY67" fmla="*/ 268480 h 2348844"/>
              <a:gd name="connsiteX68" fmla="*/ 703891 w 2347691"/>
              <a:gd name="connsiteY68" fmla="*/ 173984 h 2348844"/>
              <a:gd name="connsiteX69" fmla="*/ 746163 w 2347691"/>
              <a:gd name="connsiteY69" fmla="*/ 92283 h 2348844"/>
              <a:gd name="connsiteX70" fmla="*/ 803664 w 2347691"/>
              <a:gd name="connsiteY70" fmla="*/ 32899 h 2348844"/>
              <a:gd name="connsiteX71" fmla="*/ 873660 w 2347691"/>
              <a:gd name="connsiteY71" fmla="*/ 2704 h 2348844"/>
              <a:gd name="connsiteX72" fmla="*/ 951258 w 2347691"/>
              <a:gd name="connsiteY72" fmla="*/ 4588 h 2348844"/>
              <a:gd name="connsiteX73" fmla="*/ 1030660 w 2347691"/>
              <a:gd name="connsiteY73" fmla="*/ 36948 h 2348844"/>
              <a:gd name="connsiteX74" fmla="*/ 1106317 w 2347691"/>
              <a:gd name="connsiteY74" fmla="*/ 93843 h 2348844"/>
              <a:gd name="connsiteX75" fmla="*/ 1174235 w 2347691"/>
              <a:gd name="connsiteY75" fmla="*/ 165928 h 2348844"/>
              <a:gd name="connsiteX76" fmla="*/ 1232858 w 2347691"/>
              <a:gd name="connsiteY76" fmla="*/ 241991 h 2348844"/>
              <a:gd name="connsiteX77" fmla="*/ 1283250 w 2347691"/>
              <a:gd name="connsiteY77" fmla="*/ 310805 h 2348844"/>
              <a:gd name="connsiteX78" fmla="*/ 1328885 w 2347691"/>
              <a:gd name="connsiteY78" fmla="*/ 362978 h 2348844"/>
              <a:gd name="connsiteX79" fmla="*/ 1374820 w 2347691"/>
              <a:gd name="connsiteY79" fmla="*/ 392501 h 2348844"/>
              <a:gd name="connsiteX80" fmla="*/ 1426388 w 2347691"/>
              <a:gd name="connsiteY80" fmla="*/ 397633 h 2348844"/>
              <a:gd name="connsiteX81" fmla="*/ 1487990 w 2347691"/>
              <a:gd name="connsiteY81" fmla="*/ 381164 h 2348844"/>
              <a:gd name="connsiteX82" fmla="*/ 1561924 w 2347691"/>
              <a:gd name="connsiteY82" fmla="*/ 349757 h 2348844"/>
              <a:gd name="connsiteX83" fmla="*/ 1647479 w 2347691"/>
              <a:gd name="connsiteY83" fmla="*/ 312769 h 2348844"/>
              <a:gd name="connsiteX84" fmla="*/ 1740990 w 2347691"/>
              <a:gd name="connsiteY84" fmla="*/ 280525 h 2348844"/>
              <a:gd name="connsiteX85" fmla="*/ 1836114 w 2347691"/>
              <a:gd name="connsiteY85" fmla="*/ 262579 h 2348844"/>
              <a:gd name="connsiteX86" fmla="*/ 1924977 w 2347691"/>
              <a:gd name="connsiteY86" fmla="*/ 266108 h 2348844"/>
              <a:gd name="connsiteX87" fmla="*/ 1999486 w 2347691"/>
              <a:gd name="connsiteY87" fmla="*/ 294785 h 2348844"/>
              <a:gd name="connsiteX88" fmla="*/ 2053050 w 2347691"/>
              <a:gd name="connsiteY88" fmla="*/ 348362 h 2348844"/>
              <a:gd name="connsiteX89" fmla="*/ 2081705 w 2347691"/>
              <a:gd name="connsiteY89" fmla="*/ 422929 h 2348844"/>
              <a:gd name="connsiteX90" fmla="*/ 2085232 w 2347691"/>
              <a:gd name="connsiteY90" fmla="*/ 511819 h 2348844"/>
              <a:gd name="connsiteX91" fmla="*/ 2067295 w 2347691"/>
              <a:gd name="connsiteY91" fmla="*/ 606990 h 2348844"/>
              <a:gd name="connsiteX92" fmla="*/ 2035058 w 2347691"/>
              <a:gd name="connsiteY92" fmla="*/ 700542 h 2348844"/>
              <a:gd name="connsiteX93" fmla="*/ 1998091 w 2347691"/>
              <a:gd name="connsiteY93" fmla="*/ 786152 h 2348844"/>
              <a:gd name="connsiteX94" fmla="*/ 1966702 w 2347691"/>
              <a:gd name="connsiteY94" fmla="*/ 860106 h 2348844"/>
              <a:gd name="connsiteX95" fmla="*/ 1950242 w 2347691"/>
              <a:gd name="connsiteY95" fmla="*/ 921756 h 2348844"/>
              <a:gd name="connsiteX96" fmla="*/ 1955383 w 2347691"/>
              <a:gd name="connsiteY96" fmla="*/ 973352 h 2348844"/>
              <a:gd name="connsiteX97" fmla="*/ 1984885 w 2347691"/>
              <a:gd name="connsiteY97" fmla="*/ 1019307 h 2348844"/>
              <a:gd name="connsiteX98" fmla="*/ 2037027 w 2347691"/>
              <a:gd name="connsiteY98" fmla="*/ 1064967 h 2348844"/>
              <a:gd name="connsiteX99" fmla="*/ 2105821 w 2347691"/>
              <a:gd name="connsiteY99" fmla="*/ 1115378 h 2348844"/>
              <a:gd name="connsiteX100" fmla="*/ 2181832 w 2347691"/>
              <a:gd name="connsiteY100" fmla="*/ 1174018 h 234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347691" h="2348844">
                <a:moveTo>
                  <a:pt x="2181832" y="1174018"/>
                </a:moveTo>
                <a:cubicBezTo>
                  <a:pt x="2207234" y="1195175"/>
                  <a:pt x="2231569" y="1217607"/>
                  <a:pt x="2253880" y="1241979"/>
                </a:cubicBezTo>
                <a:cubicBezTo>
                  <a:pt x="2275262" y="1265305"/>
                  <a:pt x="2294757" y="1290358"/>
                  <a:pt x="2310752" y="1317662"/>
                </a:cubicBezTo>
                <a:cubicBezTo>
                  <a:pt x="2325299" y="1342473"/>
                  <a:pt x="2336865" y="1369011"/>
                  <a:pt x="2343098" y="1397100"/>
                </a:cubicBezTo>
                <a:cubicBezTo>
                  <a:pt x="2348758" y="1422640"/>
                  <a:pt x="2349907" y="1449057"/>
                  <a:pt x="2344985" y="1474761"/>
                </a:cubicBezTo>
                <a:cubicBezTo>
                  <a:pt x="2340146" y="1500013"/>
                  <a:pt x="2329618" y="1523777"/>
                  <a:pt x="2314799" y="1544784"/>
                </a:cubicBezTo>
                <a:cubicBezTo>
                  <a:pt x="2298803" y="1567481"/>
                  <a:pt x="2278214" y="1586450"/>
                  <a:pt x="2255439" y="1602316"/>
                </a:cubicBezTo>
                <a:cubicBezTo>
                  <a:pt x="2230202" y="1619906"/>
                  <a:pt x="2202503" y="1633584"/>
                  <a:pt x="2173794" y="1644581"/>
                </a:cubicBezTo>
                <a:cubicBezTo>
                  <a:pt x="2143143" y="1656344"/>
                  <a:pt x="2111453" y="1665071"/>
                  <a:pt x="2079325" y="1671855"/>
                </a:cubicBezTo>
                <a:cubicBezTo>
                  <a:pt x="2047390" y="1678584"/>
                  <a:pt x="2015071" y="1683427"/>
                  <a:pt x="1982670" y="1687311"/>
                </a:cubicBezTo>
                <a:cubicBezTo>
                  <a:pt x="1953003" y="1690867"/>
                  <a:pt x="1923255" y="1693630"/>
                  <a:pt x="1893561" y="1696886"/>
                </a:cubicBezTo>
                <a:cubicBezTo>
                  <a:pt x="1868734" y="1699621"/>
                  <a:pt x="1843907" y="1702685"/>
                  <a:pt x="1819517" y="1708102"/>
                </a:cubicBezTo>
                <a:cubicBezTo>
                  <a:pt x="1800269" y="1712342"/>
                  <a:pt x="1781211" y="1718114"/>
                  <a:pt x="1764450" y="1728536"/>
                </a:cubicBezTo>
                <a:cubicBezTo>
                  <a:pt x="1749849" y="1737591"/>
                  <a:pt x="1737545" y="1749929"/>
                  <a:pt x="1728495" y="1764509"/>
                </a:cubicBezTo>
                <a:cubicBezTo>
                  <a:pt x="1718050" y="1781279"/>
                  <a:pt x="1712308" y="1800346"/>
                  <a:pt x="1708043" y="1819604"/>
                </a:cubicBezTo>
                <a:cubicBezTo>
                  <a:pt x="1702656" y="1844006"/>
                  <a:pt x="1699594" y="1868845"/>
                  <a:pt x="1696860" y="1893711"/>
                </a:cubicBezTo>
                <a:cubicBezTo>
                  <a:pt x="1693606" y="1923420"/>
                  <a:pt x="1690844" y="1953156"/>
                  <a:pt x="1687290" y="1982837"/>
                </a:cubicBezTo>
                <a:cubicBezTo>
                  <a:pt x="1683407" y="2015281"/>
                  <a:pt x="1678568" y="2047588"/>
                  <a:pt x="1671814" y="2079540"/>
                </a:cubicBezTo>
                <a:cubicBezTo>
                  <a:pt x="1665033" y="2111684"/>
                  <a:pt x="1656338" y="2143389"/>
                  <a:pt x="1644580" y="2174055"/>
                </a:cubicBezTo>
                <a:cubicBezTo>
                  <a:pt x="1633561" y="2202779"/>
                  <a:pt x="1619917" y="2230490"/>
                  <a:pt x="1602336" y="2255740"/>
                </a:cubicBezTo>
                <a:cubicBezTo>
                  <a:pt x="1586450" y="2278527"/>
                  <a:pt x="1567502" y="2299126"/>
                  <a:pt x="1544835" y="2315130"/>
                </a:cubicBezTo>
                <a:cubicBezTo>
                  <a:pt x="1523836" y="2329956"/>
                  <a:pt x="1500076" y="2340489"/>
                  <a:pt x="1474839" y="2345330"/>
                </a:cubicBezTo>
                <a:cubicBezTo>
                  <a:pt x="1449164" y="2350254"/>
                  <a:pt x="1422751" y="2349105"/>
                  <a:pt x="1397213" y="2343443"/>
                </a:cubicBezTo>
                <a:cubicBezTo>
                  <a:pt x="1369133" y="2337206"/>
                  <a:pt x="1342611" y="2325634"/>
                  <a:pt x="1317811" y="2311081"/>
                </a:cubicBezTo>
                <a:cubicBezTo>
                  <a:pt x="1290523" y="2295077"/>
                  <a:pt x="1265478" y="2275573"/>
                  <a:pt x="1242182" y="2254180"/>
                </a:cubicBezTo>
                <a:cubicBezTo>
                  <a:pt x="1217820" y="2231858"/>
                  <a:pt x="1195399" y="2207511"/>
                  <a:pt x="1174235" y="2182098"/>
                </a:cubicBezTo>
                <a:cubicBezTo>
                  <a:pt x="1153756" y="2157505"/>
                  <a:pt x="1134480" y="2131927"/>
                  <a:pt x="1115641" y="2106048"/>
                </a:cubicBezTo>
                <a:cubicBezTo>
                  <a:pt x="1098880" y="2083069"/>
                  <a:pt x="1082475" y="2059844"/>
                  <a:pt x="1065249" y="2037220"/>
                </a:cubicBezTo>
                <a:cubicBezTo>
                  <a:pt x="1051222" y="2018810"/>
                  <a:pt x="1036621" y="2000755"/>
                  <a:pt x="1019614" y="1985053"/>
                </a:cubicBezTo>
                <a:cubicBezTo>
                  <a:pt x="1006107" y="1972606"/>
                  <a:pt x="991014" y="1961663"/>
                  <a:pt x="973679" y="1955536"/>
                </a:cubicBezTo>
                <a:cubicBezTo>
                  <a:pt x="957191" y="1949709"/>
                  <a:pt x="939501" y="1948560"/>
                  <a:pt x="922111" y="1950393"/>
                </a:cubicBezTo>
                <a:cubicBezTo>
                  <a:pt x="900866" y="1952664"/>
                  <a:pt x="880441" y="1959311"/>
                  <a:pt x="860481" y="1966861"/>
                </a:cubicBezTo>
                <a:cubicBezTo>
                  <a:pt x="835435" y="1976354"/>
                  <a:pt x="811019" y="1987323"/>
                  <a:pt x="786575" y="1998266"/>
                </a:cubicBezTo>
                <a:cubicBezTo>
                  <a:pt x="758220" y="2010986"/>
                  <a:pt x="729839" y="2023652"/>
                  <a:pt x="700993" y="2035278"/>
                </a:cubicBezTo>
                <a:cubicBezTo>
                  <a:pt x="670397" y="2047588"/>
                  <a:pt x="639281" y="2058668"/>
                  <a:pt x="607509" y="2067504"/>
                </a:cubicBezTo>
                <a:cubicBezTo>
                  <a:pt x="576338" y="2076175"/>
                  <a:pt x="544594" y="2082632"/>
                  <a:pt x="512385" y="2085449"/>
                </a:cubicBezTo>
                <a:cubicBezTo>
                  <a:pt x="482718" y="2088048"/>
                  <a:pt x="452778" y="2087528"/>
                  <a:pt x="423522" y="2081920"/>
                </a:cubicBezTo>
                <a:cubicBezTo>
                  <a:pt x="397136" y="2076887"/>
                  <a:pt x="371626" y="2067750"/>
                  <a:pt x="348986" y="2053251"/>
                </a:cubicBezTo>
                <a:cubicBezTo>
                  <a:pt x="327495" y="2039464"/>
                  <a:pt x="309230" y="2021190"/>
                  <a:pt x="295449" y="1999661"/>
                </a:cubicBezTo>
                <a:cubicBezTo>
                  <a:pt x="280958" y="1977037"/>
                  <a:pt x="271826" y="1951487"/>
                  <a:pt x="266794" y="1925116"/>
                </a:cubicBezTo>
                <a:cubicBezTo>
                  <a:pt x="261189" y="1895845"/>
                  <a:pt x="260670" y="1865890"/>
                  <a:pt x="263267" y="1836209"/>
                </a:cubicBezTo>
                <a:cubicBezTo>
                  <a:pt x="266083" y="1803984"/>
                  <a:pt x="272537" y="1772224"/>
                  <a:pt x="281204" y="1741038"/>
                </a:cubicBezTo>
                <a:cubicBezTo>
                  <a:pt x="290008" y="1709251"/>
                  <a:pt x="301109" y="1678120"/>
                  <a:pt x="313413" y="1647481"/>
                </a:cubicBezTo>
                <a:cubicBezTo>
                  <a:pt x="325007" y="1618648"/>
                  <a:pt x="337693" y="1590252"/>
                  <a:pt x="350380" y="1561884"/>
                </a:cubicBezTo>
                <a:cubicBezTo>
                  <a:pt x="361317" y="1537434"/>
                  <a:pt x="372282" y="1512980"/>
                  <a:pt x="381770" y="1487928"/>
                </a:cubicBezTo>
                <a:cubicBezTo>
                  <a:pt x="389343" y="1467960"/>
                  <a:pt x="395988" y="1447531"/>
                  <a:pt x="398230" y="1426281"/>
                </a:cubicBezTo>
                <a:cubicBezTo>
                  <a:pt x="400089" y="1408880"/>
                  <a:pt x="398941" y="1391189"/>
                  <a:pt x="393116" y="1374682"/>
                </a:cubicBezTo>
                <a:cubicBezTo>
                  <a:pt x="386992" y="1357325"/>
                  <a:pt x="376055" y="1342252"/>
                  <a:pt x="363614" y="1328727"/>
                </a:cubicBezTo>
                <a:cubicBezTo>
                  <a:pt x="347919" y="1311698"/>
                  <a:pt x="329874" y="1297098"/>
                  <a:pt x="311445" y="1283070"/>
                </a:cubicBezTo>
                <a:cubicBezTo>
                  <a:pt x="288860" y="1265838"/>
                  <a:pt x="265646" y="1249408"/>
                  <a:pt x="242678" y="1232656"/>
                </a:cubicBezTo>
                <a:cubicBezTo>
                  <a:pt x="216812" y="1213791"/>
                  <a:pt x="191247" y="1194511"/>
                  <a:pt x="166639" y="1174018"/>
                </a:cubicBezTo>
                <a:cubicBezTo>
                  <a:pt x="141265" y="1152858"/>
                  <a:pt x="116930" y="1130427"/>
                  <a:pt x="94592" y="1106055"/>
                </a:cubicBezTo>
                <a:cubicBezTo>
                  <a:pt x="73237" y="1082729"/>
                  <a:pt x="53742" y="1057676"/>
                  <a:pt x="37747" y="1030372"/>
                </a:cubicBezTo>
                <a:cubicBezTo>
                  <a:pt x="23200" y="1005563"/>
                  <a:pt x="11634" y="979023"/>
                  <a:pt x="5400" y="950936"/>
                </a:cubicBezTo>
                <a:cubicBezTo>
                  <a:pt x="-287" y="925394"/>
                  <a:pt x="-1408" y="898976"/>
                  <a:pt x="3514" y="873273"/>
                </a:cubicBezTo>
                <a:cubicBezTo>
                  <a:pt x="8353" y="848023"/>
                  <a:pt x="18881" y="824257"/>
                  <a:pt x="33700" y="803250"/>
                </a:cubicBezTo>
                <a:cubicBezTo>
                  <a:pt x="49696" y="780553"/>
                  <a:pt x="70284" y="761595"/>
                  <a:pt x="93033" y="745726"/>
                </a:cubicBezTo>
                <a:cubicBezTo>
                  <a:pt x="118297" y="728130"/>
                  <a:pt x="145996" y="714461"/>
                  <a:pt x="174705" y="703442"/>
                </a:cubicBezTo>
                <a:cubicBezTo>
                  <a:pt x="205356" y="691684"/>
                  <a:pt x="237045" y="682974"/>
                  <a:pt x="269146" y="676193"/>
                </a:cubicBezTo>
                <a:cubicBezTo>
                  <a:pt x="301109" y="669444"/>
                  <a:pt x="333401" y="664610"/>
                  <a:pt x="365829" y="660723"/>
                </a:cubicBezTo>
                <a:cubicBezTo>
                  <a:pt x="395468" y="657164"/>
                  <a:pt x="425216" y="654393"/>
                  <a:pt x="454911" y="651137"/>
                </a:cubicBezTo>
                <a:cubicBezTo>
                  <a:pt x="479764" y="648413"/>
                  <a:pt x="504592" y="645346"/>
                  <a:pt x="528981" y="639946"/>
                </a:cubicBezTo>
                <a:cubicBezTo>
                  <a:pt x="548230" y="635689"/>
                  <a:pt x="567288" y="629931"/>
                  <a:pt x="584049" y="619506"/>
                </a:cubicBezTo>
                <a:cubicBezTo>
                  <a:pt x="598623" y="610432"/>
                  <a:pt x="610927" y="598119"/>
                  <a:pt x="620004" y="583524"/>
                </a:cubicBezTo>
                <a:cubicBezTo>
                  <a:pt x="630422" y="566761"/>
                  <a:pt x="636191" y="547694"/>
                  <a:pt x="640429" y="528438"/>
                </a:cubicBezTo>
                <a:cubicBezTo>
                  <a:pt x="645843" y="504025"/>
                  <a:pt x="648905" y="479183"/>
                  <a:pt x="651612" y="454333"/>
                </a:cubicBezTo>
                <a:cubicBezTo>
                  <a:pt x="654866" y="424628"/>
                  <a:pt x="657655" y="394870"/>
                  <a:pt x="661209" y="365197"/>
                </a:cubicBezTo>
                <a:cubicBezTo>
                  <a:pt x="665092" y="332764"/>
                  <a:pt x="669931" y="300443"/>
                  <a:pt x="676658" y="268480"/>
                </a:cubicBezTo>
                <a:cubicBezTo>
                  <a:pt x="683438" y="236359"/>
                  <a:pt x="692161" y="204645"/>
                  <a:pt x="703891" y="173984"/>
                </a:cubicBezTo>
                <a:cubicBezTo>
                  <a:pt x="714910" y="145250"/>
                  <a:pt x="728581" y="117541"/>
                  <a:pt x="746163" y="92283"/>
                </a:cubicBezTo>
                <a:cubicBezTo>
                  <a:pt x="762021" y="69501"/>
                  <a:pt x="780969" y="48908"/>
                  <a:pt x="803664" y="32899"/>
                </a:cubicBezTo>
                <a:cubicBezTo>
                  <a:pt x="824663" y="18083"/>
                  <a:pt x="848423" y="7540"/>
                  <a:pt x="873660" y="2704"/>
                </a:cubicBezTo>
                <a:cubicBezTo>
                  <a:pt x="899335" y="-2221"/>
                  <a:pt x="925748" y="-1082"/>
                  <a:pt x="951258" y="4588"/>
                </a:cubicBezTo>
                <a:cubicBezTo>
                  <a:pt x="979339" y="10823"/>
                  <a:pt x="1005861" y="22397"/>
                  <a:pt x="1030660" y="36948"/>
                </a:cubicBezTo>
                <a:cubicBezTo>
                  <a:pt x="1057949" y="52959"/>
                  <a:pt x="1082994" y="72456"/>
                  <a:pt x="1106317" y="93843"/>
                </a:cubicBezTo>
                <a:cubicBezTo>
                  <a:pt x="1130679" y="116184"/>
                  <a:pt x="1153100" y="140525"/>
                  <a:pt x="1174235" y="165928"/>
                </a:cubicBezTo>
                <a:cubicBezTo>
                  <a:pt x="1194715" y="190535"/>
                  <a:pt x="1213992" y="216115"/>
                  <a:pt x="1232858" y="241991"/>
                </a:cubicBezTo>
                <a:cubicBezTo>
                  <a:pt x="1249591" y="264970"/>
                  <a:pt x="1266024" y="288187"/>
                  <a:pt x="1283250" y="310805"/>
                </a:cubicBezTo>
                <a:cubicBezTo>
                  <a:pt x="1297277" y="329224"/>
                  <a:pt x="1311850" y="347281"/>
                  <a:pt x="1328885" y="362978"/>
                </a:cubicBezTo>
                <a:cubicBezTo>
                  <a:pt x="1342392" y="375442"/>
                  <a:pt x="1357457" y="386373"/>
                  <a:pt x="1374820" y="392501"/>
                </a:cubicBezTo>
                <a:cubicBezTo>
                  <a:pt x="1391308" y="398325"/>
                  <a:pt x="1408998" y="399485"/>
                  <a:pt x="1426388" y="397633"/>
                </a:cubicBezTo>
                <a:cubicBezTo>
                  <a:pt x="1447633" y="395376"/>
                  <a:pt x="1468031" y="388731"/>
                  <a:pt x="1487990" y="381164"/>
                </a:cubicBezTo>
                <a:cubicBezTo>
                  <a:pt x="1513036" y="371669"/>
                  <a:pt x="1537480" y="360702"/>
                  <a:pt x="1561924" y="349757"/>
                </a:cubicBezTo>
                <a:cubicBezTo>
                  <a:pt x="1590279" y="337053"/>
                  <a:pt x="1618660" y="324371"/>
                  <a:pt x="1647479" y="312769"/>
                </a:cubicBezTo>
                <a:cubicBezTo>
                  <a:pt x="1678102" y="300451"/>
                  <a:pt x="1709191" y="289358"/>
                  <a:pt x="1740990" y="280525"/>
                </a:cubicBezTo>
                <a:cubicBezTo>
                  <a:pt x="1772133" y="271867"/>
                  <a:pt x="1803905" y="265397"/>
                  <a:pt x="1836114" y="262579"/>
                </a:cubicBezTo>
                <a:cubicBezTo>
                  <a:pt x="1865781" y="259986"/>
                  <a:pt x="1895694" y="260517"/>
                  <a:pt x="1924977" y="266108"/>
                </a:cubicBezTo>
                <a:cubicBezTo>
                  <a:pt x="1951336" y="271153"/>
                  <a:pt x="1976873" y="280281"/>
                  <a:pt x="1999486" y="294785"/>
                </a:cubicBezTo>
                <a:cubicBezTo>
                  <a:pt x="2021004" y="308573"/>
                  <a:pt x="2039269" y="326849"/>
                  <a:pt x="2053050" y="348362"/>
                </a:cubicBezTo>
                <a:cubicBezTo>
                  <a:pt x="2067541" y="370991"/>
                  <a:pt x="2076673" y="396536"/>
                  <a:pt x="2081705" y="422929"/>
                </a:cubicBezTo>
                <a:cubicBezTo>
                  <a:pt x="2087283" y="452200"/>
                  <a:pt x="2087829" y="482141"/>
                  <a:pt x="2085232" y="511819"/>
                </a:cubicBezTo>
                <a:cubicBezTo>
                  <a:pt x="2082415" y="544050"/>
                  <a:pt x="2075962" y="575821"/>
                  <a:pt x="2067295" y="606990"/>
                </a:cubicBezTo>
                <a:cubicBezTo>
                  <a:pt x="2058463" y="638797"/>
                  <a:pt x="2047390" y="669917"/>
                  <a:pt x="2035058" y="700542"/>
                </a:cubicBezTo>
                <a:cubicBezTo>
                  <a:pt x="2023465" y="729383"/>
                  <a:pt x="2010806" y="757776"/>
                  <a:pt x="1998091" y="786152"/>
                </a:cubicBezTo>
                <a:cubicBezTo>
                  <a:pt x="1987154" y="810600"/>
                  <a:pt x="1976190" y="835054"/>
                  <a:pt x="1966702" y="860106"/>
                </a:cubicBezTo>
                <a:cubicBezTo>
                  <a:pt x="1959155" y="880074"/>
                  <a:pt x="1952511" y="900506"/>
                  <a:pt x="1950242" y="921756"/>
                </a:cubicBezTo>
                <a:cubicBezTo>
                  <a:pt x="1948410" y="939154"/>
                  <a:pt x="1949558" y="956845"/>
                  <a:pt x="1955383" y="973352"/>
                </a:cubicBezTo>
                <a:cubicBezTo>
                  <a:pt x="1961507" y="990709"/>
                  <a:pt x="1972417" y="1005782"/>
                  <a:pt x="1984885" y="1019307"/>
                </a:cubicBezTo>
                <a:cubicBezTo>
                  <a:pt x="2000580" y="1036339"/>
                  <a:pt x="2018625" y="1050936"/>
                  <a:pt x="2037027" y="1064967"/>
                </a:cubicBezTo>
                <a:cubicBezTo>
                  <a:pt x="2059639" y="1082198"/>
                  <a:pt x="2082853" y="1098625"/>
                  <a:pt x="2105821" y="1115378"/>
                </a:cubicBezTo>
                <a:cubicBezTo>
                  <a:pt x="2131687" y="1134243"/>
                  <a:pt x="2157251" y="1153523"/>
                  <a:pt x="2181832" y="1174018"/>
                </a:cubicBezTo>
                <a:close/>
              </a:path>
            </a:pathLst>
          </a:custGeom>
          <a:noFill/>
          <a:ln w="435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A24BEF-A215-7762-6B4D-9831E3BD659B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C57AF0-7CF4-9011-862A-78470A997B2B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6A938A-45B9-C37C-9CFD-22344CC5181C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7926F6-7E24-A16C-C3E3-A6746A1CA484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700FE5-66E6-1AA6-C81E-A377676DD433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213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89C3D9E1-E97E-9DB4-688A-3D3BEB583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933" y="1478248"/>
            <a:ext cx="5054600" cy="424133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2550F81-0BA6-4D0D-B74E-8DFF2AB19EDF}"/>
              </a:ext>
            </a:extLst>
          </p:cNvPr>
          <p:cNvSpPr txBox="1">
            <a:spLocks/>
          </p:cNvSpPr>
          <p:nvPr/>
        </p:nvSpPr>
        <p:spPr>
          <a:xfrm>
            <a:off x="7137400" y="6442502"/>
            <a:ext cx="5054600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05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http://www.freepik.com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https://www.flaticon.com/search?word=contractor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2322958-E032-9613-22C0-270E3940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000" l="650" r="99500">
                        <a14:foregroundMark x1="9050" y1="62813" x2="9700" y2="81875"/>
                        <a14:foregroundMark x1="9700" y1="81875" x2="3450" y2="81979"/>
                        <a14:foregroundMark x1="4276" y1="70279" x2="4950" y2="60729"/>
                        <a14:foregroundMark x1="3450" y1="81979" x2="3638" y2="79325"/>
                        <a14:foregroundMark x1="4950" y1="60729" x2="8950" y2="62604"/>
                        <a14:foregroundMark x1="3450" y1="81250" x2="650" y2="81875"/>
                        <a14:foregroundMark x1="87600" y1="69063" x2="97300" y2="71146"/>
                        <a14:foregroundMark x1="97300" y1="71146" x2="98050" y2="89792"/>
                        <a14:foregroundMark x1="98050" y1="89792" x2="92500" y2="89792"/>
                        <a14:foregroundMark x1="92500" y1="89792" x2="86750" y2="82188"/>
                        <a14:foregroundMark x1="86750" y1="82188" x2="86500" y2="73750"/>
                        <a14:foregroundMark x1="86500" y1="73750" x2="89150" y2="83021"/>
                        <a14:foregroundMark x1="89150" y1="83021" x2="92850" y2="77292"/>
                        <a14:foregroundMark x1="92850" y1="77292" x2="95700" y2="85417"/>
                        <a14:foregroundMark x1="95700" y1="85417" x2="95400" y2="85208"/>
                        <a14:foregroundMark x1="98250" y1="80833" x2="99300" y2="88750"/>
                        <a14:foregroundMark x1="99300" y1="88750" x2="99500" y2="86042"/>
                        <a14:foregroundMark x1="62500" y1="21771" x2="62400" y2="22396"/>
                        <a14:foregroundMark x1="61750" y1="22917" x2="61250" y2="31771"/>
                        <a14:foregroundMark x1="61250" y1="28125" x2="61250" y2="28125"/>
                        <a14:foregroundMark x1="61550" y1="26563" x2="61350" y2="33333"/>
                        <a14:foregroundMark x1="61050" y1="28750" x2="61050" y2="28750"/>
                        <a14:foregroundMark x1="60750" y1="30208" x2="60750" y2="30208"/>
                        <a14:foregroundMark x1="43350" y1="9167" x2="43350" y2="9167"/>
                        <a14:backgroundMark x1="3550" y1="77083" x2="3550" y2="77083"/>
                        <a14:backgroundMark x1="3850" y1="77083" x2="3850" y2="77083"/>
                        <a14:backgroundMark x1="3750" y1="77813" x2="3850" y2="66979"/>
                        <a14:backgroundMark x1="3550" y1="78021" x2="4050" y2="56563"/>
                        <a14:backgroundMark x1="3750" y1="75208" x2="3850" y2="73438"/>
                        <a14:backgroundMark x1="3850" y1="71667" x2="3850" y2="72604"/>
                        <a14:backgroundMark x1="3850" y1="70208" x2="3550" y2="78021"/>
                        <a14:backgroundMark x1="3550" y1="78438" x2="3350" y2="7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53" y="2012306"/>
            <a:ext cx="4393863" cy="21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hy architect Frank Gehry is thinking of coming back to Toronto | The Star">
            <a:extLst>
              <a:ext uri="{FF2B5EF4-FFF2-40B4-BE49-F238E27FC236}">
                <a16:creationId xmlns:a16="http://schemas.microsoft.com/office/drawing/2014/main" id="{2FFA2F0D-E11C-41E3-BB54-54B7474E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9123" l="10000" r="90000">
                        <a14:foregroundMark x1="73000" y1="18922" x2="74167" y2="23308"/>
                        <a14:foregroundMark x1="70667" y1="17043" x2="75417" y2="23935"/>
                        <a14:foregroundMark x1="75417" y1="23935" x2="75583" y2="25188"/>
                        <a14:foregroundMark x1="65500" y1="11278" x2="58417" y2="4762"/>
                        <a14:foregroundMark x1="58417" y1="4762" x2="52750" y2="4261"/>
                        <a14:foregroundMark x1="52750" y1="4261" x2="45167" y2="13158"/>
                        <a14:foregroundMark x1="45167" y1="13158" x2="44167" y2="20175"/>
                        <a14:foregroundMark x1="44167" y1="20175" x2="49500" y2="15038"/>
                        <a14:foregroundMark x1="49500" y1="15038" x2="57083" y2="12281"/>
                        <a14:foregroundMark x1="57083" y1="12281" x2="53417" y2="7519"/>
                        <a14:foregroundMark x1="53417" y1="7519" x2="44917" y2="16541"/>
                        <a14:foregroundMark x1="42333" y1="68296" x2="40583" y2="75689"/>
                        <a14:foregroundMark x1="40583" y1="75689" x2="44667" y2="80827"/>
                        <a14:foregroundMark x1="44667" y1="80827" x2="46417" y2="68421"/>
                        <a14:foregroundMark x1="46417" y1="68421" x2="41833" y2="68922"/>
                        <a14:foregroundMark x1="40250" y1="71429" x2="20917" y2="74937"/>
                        <a14:foregroundMark x1="20917" y1="74937" x2="17789" y2="80705"/>
                        <a14:foregroundMark x1="15003" y1="94582" x2="18083" y2="99123"/>
                        <a14:foregroundMark x1="18083" y1="99123" x2="28417" y2="99499"/>
                        <a14:foregroundMark x1="28417" y1="99499" x2="70917" y2="97744"/>
                        <a14:foregroundMark x1="70917" y1="97744" x2="83750" y2="99248"/>
                        <a14:foregroundMark x1="83750" y1="99248" x2="79917" y2="87970"/>
                        <a14:foregroundMark x1="68771" y1="71805" x2="65833" y2="67544"/>
                        <a14:foregroundMark x1="69461" y1="72806" x2="68771" y2="71805"/>
                        <a14:foregroundMark x1="78794" y1="86341" x2="78389" y2="85754"/>
                        <a14:foregroundMark x1="79917" y1="87970" x2="78794" y2="86341"/>
                        <a14:foregroundMark x1="65833" y1="67544" x2="53083" y2="78446"/>
                        <a14:foregroundMark x1="53083" y1="78446" x2="45083" y2="77193"/>
                        <a14:foregroundMark x1="45083" y1="77193" x2="41250" y2="71679"/>
                        <a14:foregroundMark x1="41250" y1="71679" x2="22417" y2="75439"/>
                        <a14:foregroundMark x1="22417" y1="75439" x2="27333" y2="77068"/>
                        <a14:foregroundMark x1="27333" y1="77068" x2="21083" y2="81830"/>
                        <a14:foregroundMark x1="21083" y1="81830" x2="31750" y2="82080"/>
                        <a14:foregroundMark x1="31750" y1="82080" x2="27000" y2="87218"/>
                        <a14:foregroundMark x1="27000" y1="87218" x2="34500" y2="89348"/>
                        <a14:foregroundMark x1="34500" y1="89348" x2="34833" y2="79198"/>
                        <a14:foregroundMark x1="34833" y1="79198" x2="41333" y2="87845"/>
                        <a14:foregroundMark x1="41333" y1="87845" x2="24500" y2="95865"/>
                        <a14:foregroundMark x1="24500" y1="95865" x2="19167" y2="94361"/>
                        <a14:foregroundMark x1="19167" y1="94361" x2="44000" y2="90226"/>
                        <a14:foregroundMark x1="44000" y1="90226" x2="51333" y2="90977"/>
                        <a14:foregroundMark x1="51333" y1="90977" x2="55917" y2="87218"/>
                        <a14:foregroundMark x1="55917" y1="87218" x2="60083" y2="91228"/>
                        <a14:foregroundMark x1="60083" y1="91228" x2="64250" y2="87093"/>
                        <a14:foregroundMark x1="64250" y1="87093" x2="74500" y2="89850"/>
                        <a14:foregroundMark x1="74500" y1="89850" x2="67750" y2="74436"/>
                        <a14:foregroundMark x1="67750" y1="74436" x2="49833" y2="82206"/>
                        <a14:foregroundMark x1="49833" y1="82206" x2="60167" y2="83709"/>
                        <a14:foregroundMark x1="60167" y1="83709" x2="59000" y2="93233"/>
                        <a14:foregroundMark x1="59000" y1="93233" x2="64250" y2="96115"/>
                        <a14:foregroundMark x1="64250" y1="96115" x2="76667" y2="97368"/>
                        <a14:foregroundMark x1="76667" y1="97368" x2="62833" y2="99123"/>
                        <a14:backgroundMark x1="38833" y1="13534" x2="32917" y2="52506"/>
                        <a14:backgroundMark x1="32917" y1="52506" x2="29000" y2="57895"/>
                        <a14:backgroundMark x1="29000" y1="57895" x2="26083" y2="57268"/>
                        <a14:backgroundMark x1="70583" y1="72932" x2="73667" y2="80451"/>
                        <a14:backgroundMark x1="73667" y1="80451" x2="78417" y2="85714"/>
                        <a14:backgroundMark x1="69667" y1="72431" x2="70333" y2="72807"/>
                        <a14:backgroundMark x1="69417" y1="72556" x2="69417" y2="72556"/>
                        <a14:backgroundMark x1="78667" y1="86341" x2="78667" y2="86341"/>
                        <a14:backgroundMark x1="69083" y1="71805" x2="69083" y2="71805"/>
                        <a14:backgroundMark x1="69333" y1="72055" x2="69333" y2="72055"/>
                        <a14:backgroundMark x1="17583" y1="80576" x2="13333" y2="94987"/>
                        <a14:backgroundMark x1="13333" y1="94987" x2="12833" y2="95614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291" y="4401280"/>
            <a:ext cx="3716002" cy="24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ara a Direita 20">
            <a:extLst>
              <a:ext uri="{FF2B5EF4-FFF2-40B4-BE49-F238E27FC236}">
                <a16:creationId xmlns:a16="http://schemas.microsoft.com/office/drawing/2014/main" id="{F00E9075-C0BD-F1B5-1C7D-5F2F7F6D6584}"/>
              </a:ext>
            </a:extLst>
          </p:cNvPr>
          <p:cNvSpPr/>
          <p:nvPr/>
        </p:nvSpPr>
        <p:spPr>
          <a:xfrm>
            <a:off x="1421710" y="3040732"/>
            <a:ext cx="4522358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806D8D-5D3E-DE6F-1DB8-1CF88CF81561}"/>
              </a:ext>
            </a:extLst>
          </p:cNvPr>
          <p:cNvSpPr/>
          <p:nvPr/>
        </p:nvSpPr>
        <p:spPr>
          <a:xfrm>
            <a:off x="0" y="2907514"/>
            <a:ext cx="1584060" cy="608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5">
            <a:extLst>
              <a:ext uri="{FF2B5EF4-FFF2-40B4-BE49-F238E27FC236}">
                <a16:creationId xmlns:a16="http://schemas.microsoft.com/office/drawing/2014/main" id="{99A1AD50-6A81-25AD-F94D-B329F1964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6" y="1896765"/>
            <a:ext cx="1290830" cy="1544078"/>
          </a:xfrm>
          <a:prstGeom prst="rect">
            <a:avLst/>
          </a:prstGeom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DA4878-FB8A-2637-760A-ACD2990026CF}"/>
              </a:ext>
            </a:extLst>
          </p:cNvPr>
          <p:cNvGrpSpPr/>
          <p:nvPr/>
        </p:nvGrpSpPr>
        <p:grpSpPr>
          <a:xfrm>
            <a:off x="3048014" y="2745974"/>
            <a:ext cx="972000" cy="972000"/>
            <a:chOff x="6639506" y="4119286"/>
            <a:chExt cx="972000" cy="972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AD8A0E-E15C-1D3B-1661-8F4AD98657DB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Mouse with solid fill">
              <a:extLst>
                <a:ext uri="{FF2B5EF4-FFF2-40B4-BE49-F238E27FC236}">
                  <a16:creationId xmlns:a16="http://schemas.microsoft.com/office/drawing/2014/main" id="{519337B0-379F-BA4F-C879-51089947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14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59F38804-4196-B2FD-B393-D18AA66523BF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3B2EE3-469F-3E0A-804D-E6D42CEDB3C5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effectLst/>
                <a:latin typeface="Consolas" panose="020B0609020204030204" pitchFamily="49" charset="0"/>
              </a:rPr>
              <a:t>end</a:t>
            </a:r>
          </a:p>
          <a:p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3D712DD-06E5-11BD-C3BC-7D08156707D4}"/>
              </a:ext>
            </a:extLst>
          </p:cNvPr>
          <p:cNvGrpSpPr/>
          <p:nvPr/>
        </p:nvGrpSpPr>
        <p:grpSpPr>
          <a:xfrm>
            <a:off x="5208338" y="793256"/>
            <a:ext cx="5952270" cy="5303890"/>
            <a:chOff x="5208338" y="793256"/>
            <a:chExt cx="5952270" cy="530389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9B1A571-8E58-972B-AC35-F035B75A48AB}"/>
                </a:ext>
              </a:extLst>
            </p:cNvPr>
            <p:cNvSpPr/>
            <p:nvPr/>
          </p:nvSpPr>
          <p:spPr>
            <a:xfrm>
              <a:off x="8352823" y="3272923"/>
              <a:ext cx="32693" cy="32674"/>
            </a:xfrm>
            <a:custGeom>
              <a:avLst/>
              <a:gdLst>
                <a:gd name="connsiteX0" fmla="*/ 32693 w 32693"/>
                <a:gd name="connsiteY0" fmla="*/ 16346 h 32674"/>
                <a:gd name="connsiteX1" fmla="*/ 16347 w 32693"/>
                <a:gd name="connsiteY1" fmla="*/ 0 h 32674"/>
                <a:gd name="connsiteX2" fmla="*/ 0 w 32693"/>
                <a:gd name="connsiteY2" fmla="*/ 16346 h 32674"/>
                <a:gd name="connsiteX3" fmla="*/ 16347 w 32693"/>
                <a:gd name="connsiteY3" fmla="*/ 32675 h 32674"/>
                <a:gd name="connsiteX4" fmla="*/ 32693 w 32693"/>
                <a:gd name="connsiteY4" fmla="*/ 16346 h 3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93" h="32674">
                  <a:moveTo>
                    <a:pt x="32693" y="16346"/>
                  </a:moveTo>
                  <a:cubicBezTo>
                    <a:pt x="32693" y="7377"/>
                    <a:pt x="25390" y="0"/>
                    <a:pt x="16347" y="0"/>
                  </a:cubicBezTo>
                  <a:cubicBezTo>
                    <a:pt x="7304" y="0"/>
                    <a:pt x="0" y="7377"/>
                    <a:pt x="0" y="16346"/>
                  </a:cubicBezTo>
                  <a:cubicBezTo>
                    <a:pt x="0" y="25362"/>
                    <a:pt x="7304" y="32675"/>
                    <a:pt x="16347" y="32675"/>
                  </a:cubicBezTo>
                  <a:cubicBezTo>
                    <a:pt x="25390" y="32675"/>
                    <a:pt x="32693" y="25362"/>
                    <a:pt x="32693" y="1634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82ACFD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82ACFD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8CA39DC-2E50-E2FB-A573-1DDD5DC7E116}"/>
                </a:ext>
              </a:extLst>
            </p:cNvPr>
            <p:cNvSpPr/>
            <p:nvPr/>
          </p:nvSpPr>
          <p:spPr>
            <a:xfrm flipV="1">
              <a:off x="8369169" y="865942"/>
              <a:ext cx="788238" cy="2423319"/>
            </a:xfrm>
            <a:custGeom>
              <a:avLst/>
              <a:gdLst>
                <a:gd name="connsiteX0" fmla="*/ 464 w 788238"/>
                <a:gd name="connsiteY0" fmla="*/ 23 h 2423319"/>
                <a:gd name="connsiteX1" fmla="*/ 788702 w 788238"/>
                <a:gd name="connsiteY1" fmla="*/ 2423343 h 24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238" h="2423319">
                  <a:moveTo>
                    <a:pt x="464" y="23"/>
                  </a:moveTo>
                  <a:lnTo>
                    <a:pt x="788702" y="2423343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D6A21BE-02BB-F18B-E431-EB8ED7D063B9}"/>
                </a:ext>
              </a:extLst>
            </p:cNvPr>
            <p:cNvSpPr/>
            <p:nvPr/>
          </p:nvSpPr>
          <p:spPr>
            <a:xfrm>
              <a:off x="9124448" y="793256"/>
              <a:ext cx="60659" cy="90617"/>
            </a:xfrm>
            <a:custGeom>
              <a:avLst/>
              <a:gdLst>
                <a:gd name="connsiteX0" fmla="*/ 56623 w 60659"/>
                <a:gd name="connsiteY0" fmla="*/ 0 h 90617"/>
                <a:gd name="connsiteX1" fmla="*/ 0 w 60659"/>
                <a:gd name="connsiteY1" fmla="*/ 70893 h 90617"/>
                <a:gd name="connsiteX2" fmla="*/ 60660 w 60659"/>
                <a:gd name="connsiteY2" fmla="*/ 90618 h 90617"/>
                <a:gd name="connsiteX3" fmla="*/ 56623 w 60659"/>
                <a:gd name="connsiteY3" fmla="*/ 0 h 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0617">
                  <a:moveTo>
                    <a:pt x="56623" y="0"/>
                  </a:moveTo>
                  <a:cubicBezTo>
                    <a:pt x="45594" y="20172"/>
                    <a:pt x="22058" y="51297"/>
                    <a:pt x="0" y="70893"/>
                  </a:cubicBezTo>
                  <a:lnTo>
                    <a:pt x="60660" y="90618"/>
                  </a:lnTo>
                  <a:cubicBezTo>
                    <a:pt x="54440" y="61735"/>
                    <a:pt x="53669" y="22798"/>
                    <a:pt x="56623" y="0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5287A5A-A564-1F03-251A-CB008336152D}"/>
                </a:ext>
              </a:extLst>
            </p:cNvPr>
            <p:cNvSpPr/>
            <p:nvPr/>
          </p:nvSpPr>
          <p:spPr>
            <a:xfrm flipV="1">
              <a:off x="8709596" y="2490028"/>
              <a:ext cx="525706" cy="799233"/>
            </a:xfrm>
            <a:custGeom>
              <a:avLst/>
              <a:gdLst>
                <a:gd name="connsiteX0" fmla="*/ 526170 w 525706"/>
                <a:gd name="connsiteY0" fmla="*/ 122 h 799233"/>
                <a:gd name="connsiteX1" fmla="*/ 464 w 525706"/>
                <a:gd name="connsiteY1" fmla="*/ 799355 h 79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706" h="799233">
                  <a:moveTo>
                    <a:pt x="526170" y="122"/>
                  </a:moveTo>
                  <a:cubicBezTo>
                    <a:pt x="526170" y="374891"/>
                    <a:pt x="284538" y="707136"/>
                    <a:pt x="464" y="799355"/>
                  </a:cubicBez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78A9B2B-6058-DDDE-A17D-1CC5B6541284}"/>
                </a:ext>
              </a:extLst>
            </p:cNvPr>
            <p:cNvSpPr/>
            <p:nvPr/>
          </p:nvSpPr>
          <p:spPr>
            <a:xfrm>
              <a:off x="8636822" y="2462361"/>
              <a:ext cx="90727" cy="60577"/>
            </a:xfrm>
            <a:custGeom>
              <a:avLst/>
              <a:gdLst>
                <a:gd name="connsiteX0" fmla="*/ 0 w 90727"/>
                <a:gd name="connsiteY0" fmla="*/ 4099 h 60577"/>
                <a:gd name="connsiteX1" fmla="*/ 71049 w 90727"/>
                <a:gd name="connsiteY1" fmla="*/ 60578 h 60577"/>
                <a:gd name="connsiteX2" fmla="*/ 90727 w 90727"/>
                <a:gd name="connsiteY2" fmla="*/ 0 h 60577"/>
                <a:gd name="connsiteX3" fmla="*/ 0 w 90727"/>
                <a:gd name="connsiteY3" fmla="*/ 4099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27" h="60577">
                  <a:moveTo>
                    <a:pt x="0" y="4099"/>
                  </a:moveTo>
                  <a:cubicBezTo>
                    <a:pt x="20269" y="15116"/>
                    <a:pt x="51354" y="38625"/>
                    <a:pt x="71049" y="60578"/>
                  </a:cubicBezTo>
                  <a:lnTo>
                    <a:pt x="90727" y="0"/>
                  </a:lnTo>
                  <a:cubicBezTo>
                    <a:pt x="61874" y="6279"/>
                    <a:pt x="22895" y="7050"/>
                    <a:pt x="0" y="4099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B40DBD-6611-5ACE-770D-99583656F7C6}"/>
                </a:ext>
              </a:extLst>
            </p:cNvPr>
            <p:cNvSpPr/>
            <p:nvPr/>
          </p:nvSpPr>
          <p:spPr>
            <a:xfrm>
              <a:off x="9082923" y="2627761"/>
              <a:ext cx="89242" cy="147038"/>
            </a:xfrm>
            <a:custGeom>
              <a:avLst/>
              <a:gdLst>
                <a:gd name="connsiteX0" fmla="*/ 89749 w 89242"/>
                <a:gd name="connsiteY0" fmla="*/ 22423 h 147038"/>
                <a:gd name="connsiteX1" fmla="*/ 67438 w 89242"/>
                <a:gd name="connsiteY1" fmla="*/ 137 h 147038"/>
                <a:gd name="connsiteX2" fmla="*/ 47692 w 89242"/>
                <a:gd name="connsiteY2" fmla="*/ 6797 h 147038"/>
                <a:gd name="connsiteX3" fmla="*/ 26664 w 89242"/>
                <a:gd name="connsiteY3" fmla="*/ 41636 h 147038"/>
                <a:gd name="connsiteX4" fmla="*/ 507 w 89242"/>
                <a:gd name="connsiteY4" fmla="*/ 145383 h 147038"/>
                <a:gd name="connsiteX5" fmla="*/ 2558 w 89242"/>
                <a:gd name="connsiteY5" fmla="*/ 147176 h 147038"/>
                <a:gd name="connsiteX6" fmla="*/ 4353 w 89242"/>
                <a:gd name="connsiteY6" fmla="*/ 146407 h 147038"/>
                <a:gd name="connsiteX7" fmla="*/ 15893 w 89242"/>
                <a:gd name="connsiteY7" fmla="*/ 101066 h 147038"/>
                <a:gd name="connsiteX8" fmla="*/ 38204 w 89242"/>
                <a:gd name="connsiteY8" fmla="*/ 116948 h 147038"/>
                <a:gd name="connsiteX9" fmla="*/ 69746 w 89242"/>
                <a:gd name="connsiteY9" fmla="*/ 104140 h 147038"/>
                <a:gd name="connsiteX10" fmla="*/ 82825 w 89242"/>
                <a:gd name="connsiteY10" fmla="*/ 74169 h 147038"/>
                <a:gd name="connsiteX11" fmla="*/ 70772 w 89242"/>
                <a:gd name="connsiteY11" fmla="*/ 49833 h 147038"/>
                <a:gd name="connsiteX12" fmla="*/ 89749 w 89242"/>
                <a:gd name="connsiteY12" fmla="*/ 22423 h 147038"/>
                <a:gd name="connsiteX13" fmla="*/ 60258 w 89242"/>
                <a:gd name="connsiteY13" fmla="*/ 49577 h 147038"/>
                <a:gd name="connsiteX14" fmla="*/ 52308 w 89242"/>
                <a:gd name="connsiteY14" fmla="*/ 50602 h 147038"/>
                <a:gd name="connsiteX15" fmla="*/ 45128 w 89242"/>
                <a:gd name="connsiteY15" fmla="*/ 50089 h 147038"/>
                <a:gd name="connsiteX16" fmla="*/ 53334 w 89242"/>
                <a:gd name="connsiteY16" fmla="*/ 48808 h 147038"/>
                <a:gd name="connsiteX17" fmla="*/ 60258 w 89242"/>
                <a:gd name="connsiteY17" fmla="*/ 49577 h 147038"/>
                <a:gd name="connsiteX18" fmla="*/ 80517 w 89242"/>
                <a:gd name="connsiteY18" fmla="*/ 18581 h 147038"/>
                <a:gd name="connsiteX19" fmla="*/ 65900 w 89242"/>
                <a:gd name="connsiteY19" fmla="*/ 47015 h 147038"/>
                <a:gd name="connsiteX20" fmla="*/ 53334 w 89242"/>
                <a:gd name="connsiteY20" fmla="*/ 44966 h 147038"/>
                <a:gd name="connsiteX21" fmla="*/ 40512 w 89242"/>
                <a:gd name="connsiteY21" fmla="*/ 50089 h 147038"/>
                <a:gd name="connsiteX22" fmla="*/ 51795 w 89242"/>
                <a:gd name="connsiteY22" fmla="*/ 54188 h 147038"/>
                <a:gd name="connsiteX23" fmla="*/ 65387 w 89242"/>
                <a:gd name="connsiteY23" fmla="*/ 52139 h 147038"/>
                <a:gd name="connsiteX24" fmla="*/ 72567 w 89242"/>
                <a:gd name="connsiteY24" fmla="*/ 70582 h 147038"/>
                <a:gd name="connsiteX25" fmla="*/ 64361 w 89242"/>
                <a:gd name="connsiteY25" fmla="*/ 98761 h 147038"/>
                <a:gd name="connsiteX26" fmla="*/ 37691 w 89242"/>
                <a:gd name="connsiteY26" fmla="*/ 113362 h 147038"/>
                <a:gd name="connsiteX27" fmla="*/ 18971 w 89242"/>
                <a:gd name="connsiteY27" fmla="*/ 92356 h 147038"/>
                <a:gd name="connsiteX28" fmla="*/ 19740 w 89242"/>
                <a:gd name="connsiteY28" fmla="*/ 85184 h 147038"/>
                <a:gd name="connsiteX29" fmla="*/ 30254 w 89242"/>
                <a:gd name="connsiteY29" fmla="*/ 43941 h 147038"/>
                <a:gd name="connsiteX30" fmla="*/ 65387 w 89242"/>
                <a:gd name="connsiteY30" fmla="*/ 3723 h 147038"/>
                <a:gd name="connsiteX31" fmla="*/ 80517 w 89242"/>
                <a:gd name="connsiteY31" fmla="*/ 18581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49" y="22423"/>
                  </a:moveTo>
                  <a:cubicBezTo>
                    <a:pt x="89749" y="10128"/>
                    <a:pt x="80773" y="137"/>
                    <a:pt x="67438" y="137"/>
                  </a:cubicBezTo>
                  <a:cubicBezTo>
                    <a:pt x="57950" y="137"/>
                    <a:pt x="53334" y="2699"/>
                    <a:pt x="47692" y="6797"/>
                  </a:cubicBezTo>
                  <a:cubicBezTo>
                    <a:pt x="38717" y="13458"/>
                    <a:pt x="29741" y="29340"/>
                    <a:pt x="26664" y="41636"/>
                  </a:cubicBezTo>
                  <a:lnTo>
                    <a:pt x="507" y="145383"/>
                  </a:lnTo>
                  <a:cubicBezTo>
                    <a:pt x="507" y="146151"/>
                    <a:pt x="1276" y="147176"/>
                    <a:pt x="2558" y="147176"/>
                  </a:cubicBezTo>
                  <a:cubicBezTo>
                    <a:pt x="3840" y="147176"/>
                    <a:pt x="4353" y="146663"/>
                    <a:pt x="4353" y="146407"/>
                  </a:cubicBezTo>
                  <a:lnTo>
                    <a:pt x="15893" y="101066"/>
                  </a:lnTo>
                  <a:cubicBezTo>
                    <a:pt x="18971" y="111057"/>
                    <a:pt x="26151" y="116948"/>
                    <a:pt x="38204" y="116948"/>
                  </a:cubicBezTo>
                  <a:cubicBezTo>
                    <a:pt x="50000" y="116948"/>
                    <a:pt x="62309" y="111313"/>
                    <a:pt x="69746" y="104140"/>
                  </a:cubicBezTo>
                  <a:cubicBezTo>
                    <a:pt x="77696" y="96711"/>
                    <a:pt x="82825" y="86209"/>
                    <a:pt x="82825" y="74169"/>
                  </a:cubicBezTo>
                  <a:cubicBezTo>
                    <a:pt x="82825" y="62385"/>
                    <a:pt x="76670" y="53676"/>
                    <a:pt x="70772" y="49833"/>
                  </a:cubicBezTo>
                  <a:cubicBezTo>
                    <a:pt x="80260" y="44198"/>
                    <a:pt x="89749" y="34207"/>
                    <a:pt x="89749" y="22423"/>
                  </a:cubicBezTo>
                  <a:close/>
                  <a:moveTo>
                    <a:pt x="60258" y="49577"/>
                  </a:moveTo>
                  <a:cubicBezTo>
                    <a:pt x="58206" y="50345"/>
                    <a:pt x="56411" y="50602"/>
                    <a:pt x="52308" y="50602"/>
                  </a:cubicBezTo>
                  <a:cubicBezTo>
                    <a:pt x="50000" y="50602"/>
                    <a:pt x="46923" y="50858"/>
                    <a:pt x="45128" y="50089"/>
                  </a:cubicBezTo>
                  <a:cubicBezTo>
                    <a:pt x="45641" y="48296"/>
                    <a:pt x="51539" y="48808"/>
                    <a:pt x="53334" y="48808"/>
                  </a:cubicBezTo>
                  <a:cubicBezTo>
                    <a:pt x="56668" y="48808"/>
                    <a:pt x="58206" y="48808"/>
                    <a:pt x="60258" y="49577"/>
                  </a:cubicBezTo>
                  <a:close/>
                  <a:moveTo>
                    <a:pt x="80517" y="18581"/>
                  </a:moveTo>
                  <a:cubicBezTo>
                    <a:pt x="80517" y="30109"/>
                    <a:pt x="74362" y="41892"/>
                    <a:pt x="65900" y="47015"/>
                  </a:cubicBezTo>
                  <a:cubicBezTo>
                    <a:pt x="61284" y="45222"/>
                    <a:pt x="58206" y="44966"/>
                    <a:pt x="53334" y="44966"/>
                  </a:cubicBezTo>
                  <a:cubicBezTo>
                    <a:pt x="49744" y="44966"/>
                    <a:pt x="40512" y="44710"/>
                    <a:pt x="40512" y="50089"/>
                  </a:cubicBezTo>
                  <a:cubicBezTo>
                    <a:pt x="40512" y="54700"/>
                    <a:pt x="48974" y="54188"/>
                    <a:pt x="51795" y="54188"/>
                  </a:cubicBezTo>
                  <a:cubicBezTo>
                    <a:pt x="57950" y="54188"/>
                    <a:pt x="60514" y="54188"/>
                    <a:pt x="65387" y="52139"/>
                  </a:cubicBezTo>
                  <a:cubicBezTo>
                    <a:pt x="71541" y="58030"/>
                    <a:pt x="72311" y="63154"/>
                    <a:pt x="72567" y="70582"/>
                  </a:cubicBezTo>
                  <a:cubicBezTo>
                    <a:pt x="72823" y="80061"/>
                    <a:pt x="68977" y="92356"/>
                    <a:pt x="64361" y="98761"/>
                  </a:cubicBezTo>
                  <a:cubicBezTo>
                    <a:pt x="57950" y="107470"/>
                    <a:pt x="46923" y="113362"/>
                    <a:pt x="37691" y="113362"/>
                  </a:cubicBezTo>
                  <a:cubicBezTo>
                    <a:pt x="25125" y="113362"/>
                    <a:pt x="18971" y="103884"/>
                    <a:pt x="18971" y="92356"/>
                  </a:cubicBezTo>
                  <a:cubicBezTo>
                    <a:pt x="18971" y="90820"/>
                    <a:pt x="18971" y="88258"/>
                    <a:pt x="19740" y="85184"/>
                  </a:cubicBezTo>
                  <a:lnTo>
                    <a:pt x="30254" y="43941"/>
                  </a:lnTo>
                  <a:cubicBezTo>
                    <a:pt x="33844" y="29852"/>
                    <a:pt x="45641" y="3723"/>
                    <a:pt x="65387" y="3723"/>
                  </a:cubicBezTo>
                  <a:cubicBezTo>
                    <a:pt x="74875" y="3723"/>
                    <a:pt x="80517" y="8847"/>
                    <a:pt x="80517" y="1858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D9B4779-825C-08F4-62C3-98B2E4355E1D}"/>
                </a:ext>
              </a:extLst>
            </p:cNvPr>
            <p:cNvSpPr/>
            <p:nvPr/>
          </p:nvSpPr>
          <p:spPr>
            <a:xfrm>
              <a:off x="8907410" y="1907319"/>
              <a:ext cx="66418" cy="74031"/>
            </a:xfrm>
            <a:custGeom>
              <a:avLst/>
              <a:gdLst>
                <a:gd name="connsiteX0" fmla="*/ 9984 w 66418"/>
                <a:gd name="connsiteY0" fmla="*/ 62595 h 74031"/>
                <a:gd name="connsiteX1" fmla="*/ 8446 w 66418"/>
                <a:gd name="connsiteY1" fmla="*/ 69767 h 74031"/>
                <a:gd name="connsiteX2" fmla="*/ 13318 w 66418"/>
                <a:gd name="connsiteY2" fmla="*/ 74122 h 74031"/>
                <a:gd name="connsiteX3" fmla="*/ 19473 w 66418"/>
                <a:gd name="connsiteY3" fmla="*/ 69511 h 74031"/>
                <a:gd name="connsiteX4" fmla="*/ 25884 w 66418"/>
                <a:gd name="connsiteY4" fmla="*/ 43639 h 74031"/>
                <a:gd name="connsiteX5" fmla="*/ 31013 w 66418"/>
                <a:gd name="connsiteY5" fmla="*/ 22377 h 74031"/>
                <a:gd name="connsiteX6" fmla="*/ 40245 w 66418"/>
                <a:gd name="connsiteY6" fmla="*/ 9056 h 74031"/>
                <a:gd name="connsiteX7" fmla="*/ 53323 w 66418"/>
                <a:gd name="connsiteY7" fmla="*/ 3677 h 74031"/>
                <a:gd name="connsiteX8" fmla="*/ 60247 w 66418"/>
                <a:gd name="connsiteY8" fmla="*/ 5726 h 74031"/>
                <a:gd name="connsiteX9" fmla="*/ 51785 w 66418"/>
                <a:gd name="connsiteY9" fmla="*/ 14692 h 74031"/>
                <a:gd name="connsiteX10" fmla="*/ 57939 w 66418"/>
                <a:gd name="connsiteY10" fmla="*/ 20328 h 74031"/>
                <a:gd name="connsiteX11" fmla="*/ 66915 w 66418"/>
                <a:gd name="connsiteY11" fmla="*/ 10593 h 74031"/>
                <a:gd name="connsiteX12" fmla="*/ 53323 w 66418"/>
                <a:gd name="connsiteY12" fmla="*/ 91 h 74031"/>
                <a:gd name="connsiteX13" fmla="*/ 32551 w 66418"/>
                <a:gd name="connsiteY13" fmla="*/ 12643 h 74031"/>
                <a:gd name="connsiteX14" fmla="*/ 17421 w 66418"/>
                <a:gd name="connsiteY14" fmla="*/ 91 h 74031"/>
                <a:gd name="connsiteX15" fmla="*/ 5368 w 66418"/>
                <a:gd name="connsiteY15" fmla="*/ 9313 h 74031"/>
                <a:gd name="connsiteX16" fmla="*/ 496 w 66418"/>
                <a:gd name="connsiteY16" fmla="*/ 25195 h 74031"/>
                <a:gd name="connsiteX17" fmla="*/ 2291 w 66418"/>
                <a:gd name="connsiteY17" fmla="*/ 26988 h 74031"/>
                <a:gd name="connsiteX18" fmla="*/ 5112 w 66418"/>
                <a:gd name="connsiteY18" fmla="*/ 23145 h 74031"/>
                <a:gd name="connsiteX19" fmla="*/ 17165 w 66418"/>
                <a:gd name="connsiteY19" fmla="*/ 3677 h 74031"/>
                <a:gd name="connsiteX20" fmla="*/ 22037 w 66418"/>
                <a:gd name="connsiteY20" fmla="*/ 11106 h 74031"/>
                <a:gd name="connsiteX21" fmla="*/ 19473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4" y="62595"/>
                  </a:moveTo>
                  <a:cubicBezTo>
                    <a:pt x="9471" y="65156"/>
                    <a:pt x="8446" y="68999"/>
                    <a:pt x="8446" y="69767"/>
                  </a:cubicBezTo>
                  <a:cubicBezTo>
                    <a:pt x="8446" y="72585"/>
                    <a:pt x="10754" y="74122"/>
                    <a:pt x="13318" y="74122"/>
                  </a:cubicBezTo>
                  <a:cubicBezTo>
                    <a:pt x="15370" y="74122"/>
                    <a:pt x="18191" y="72841"/>
                    <a:pt x="19473" y="69511"/>
                  </a:cubicBezTo>
                  <a:cubicBezTo>
                    <a:pt x="19729" y="68999"/>
                    <a:pt x="25115" y="46713"/>
                    <a:pt x="25884" y="43639"/>
                  </a:cubicBezTo>
                  <a:cubicBezTo>
                    <a:pt x="27166" y="38259"/>
                    <a:pt x="30243" y="26988"/>
                    <a:pt x="31013" y="22377"/>
                  </a:cubicBezTo>
                  <a:cubicBezTo>
                    <a:pt x="31782" y="20328"/>
                    <a:pt x="36398" y="12643"/>
                    <a:pt x="40245" y="9056"/>
                  </a:cubicBezTo>
                  <a:cubicBezTo>
                    <a:pt x="41527" y="8032"/>
                    <a:pt x="46399" y="3677"/>
                    <a:pt x="53323" y="3677"/>
                  </a:cubicBezTo>
                  <a:cubicBezTo>
                    <a:pt x="57683" y="3677"/>
                    <a:pt x="59991" y="5726"/>
                    <a:pt x="60247" y="5726"/>
                  </a:cubicBezTo>
                  <a:cubicBezTo>
                    <a:pt x="55375" y="6495"/>
                    <a:pt x="51785" y="10337"/>
                    <a:pt x="51785" y="14692"/>
                  </a:cubicBezTo>
                  <a:cubicBezTo>
                    <a:pt x="51785" y="17254"/>
                    <a:pt x="53580" y="20328"/>
                    <a:pt x="57939" y="20328"/>
                  </a:cubicBezTo>
                  <a:cubicBezTo>
                    <a:pt x="62299" y="20328"/>
                    <a:pt x="66915" y="16485"/>
                    <a:pt x="66915" y="10593"/>
                  </a:cubicBezTo>
                  <a:cubicBezTo>
                    <a:pt x="66915" y="4958"/>
                    <a:pt x="61786" y="91"/>
                    <a:pt x="53323" y="91"/>
                  </a:cubicBezTo>
                  <a:cubicBezTo>
                    <a:pt x="42809" y="91"/>
                    <a:pt x="35629" y="8032"/>
                    <a:pt x="32551" y="12643"/>
                  </a:cubicBezTo>
                  <a:cubicBezTo>
                    <a:pt x="31013" y="5214"/>
                    <a:pt x="25115" y="91"/>
                    <a:pt x="17421" y="91"/>
                  </a:cubicBezTo>
                  <a:cubicBezTo>
                    <a:pt x="9984" y="91"/>
                    <a:pt x="6907" y="6495"/>
                    <a:pt x="5368" y="9313"/>
                  </a:cubicBezTo>
                  <a:cubicBezTo>
                    <a:pt x="2548" y="14948"/>
                    <a:pt x="496" y="24682"/>
                    <a:pt x="496" y="25195"/>
                  </a:cubicBezTo>
                  <a:cubicBezTo>
                    <a:pt x="496" y="26988"/>
                    <a:pt x="2035" y="26988"/>
                    <a:pt x="2291" y="26988"/>
                  </a:cubicBezTo>
                  <a:cubicBezTo>
                    <a:pt x="4086" y="26988"/>
                    <a:pt x="4086" y="26732"/>
                    <a:pt x="5112" y="23145"/>
                  </a:cubicBezTo>
                  <a:cubicBezTo>
                    <a:pt x="7933" y="11618"/>
                    <a:pt x="11267" y="3677"/>
                    <a:pt x="17165" y="3677"/>
                  </a:cubicBezTo>
                  <a:cubicBezTo>
                    <a:pt x="19729" y="3677"/>
                    <a:pt x="22037" y="4958"/>
                    <a:pt x="22037" y="11106"/>
                  </a:cubicBezTo>
                  <a:cubicBezTo>
                    <a:pt x="22037" y="14692"/>
                    <a:pt x="21524" y="16485"/>
                    <a:pt x="19473" y="2493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51A119C-90DD-B41B-63AF-51DACF191307}"/>
                </a:ext>
              </a:extLst>
            </p:cNvPr>
            <p:cNvSpPr/>
            <p:nvPr/>
          </p:nvSpPr>
          <p:spPr>
            <a:xfrm>
              <a:off x="9026409" y="1884264"/>
              <a:ext cx="108731" cy="108870"/>
            </a:xfrm>
            <a:custGeom>
              <a:avLst/>
              <a:gdLst>
                <a:gd name="connsiteX0" fmla="*/ 58202 w 108731"/>
                <a:gd name="connsiteY0" fmla="*/ 57728 h 108870"/>
                <a:gd name="connsiteX1" fmla="*/ 103849 w 108731"/>
                <a:gd name="connsiteY1" fmla="*/ 57728 h 108870"/>
                <a:gd name="connsiteX2" fmla="*/ 109235 w 108731"/>
                <a:gd name="connsiteY2" fmla="*/ 54398 h 108870"/>
                <a:gd name="connsiteX3" fmla="*/ 103849 w 108731"/>
                <a:gd name="connsiteY3" fmla="*/ 51324 h 108870"/>
                <a:gd name="connsiteX4" fmla="*/ 58202 w 108731"/>
                <a:gd name="connsiteY4" fmla="*/ 51324 h 108870"/>
                <a:gd name="connsiteX5" fmla="*/ 58202 w 108731"/>
                <a:gd name="connsiteY5" fmla="*/ 5470 h 108870"/>
                <a:gd name="connsiteX6" fmla="*/ 54869 w 108731"/>
                <a:gd name="connsiteY6" fmla="*/ 91 h 108870"/>
                <a:gd name="connsiteX7" fmla="*/ 51535 w 108731"/>
                <a:gd name="connsiteY7" fmla="*/ 5470 h 108870"/>
                <a:gd name="connsiteX8" fmla="*/ 51535 w 108731"/>
                <a:gd name="connsiteY8" fmla="*/ 51324 h 108870"/>
                <a:gd name="connsiteX9" fmla="*/ 5888 w 108731"/>
                <a:gd name="connsiteY9" fmla="*/ 51324 h 108870"/>
                <a:gd name="connsiteX10" fmla="*/ 503 w 108731"/>
                <a:gd name="connsiteY10" fmla="*/ 54398 h 108870"/>
                <a:gd name="connsiteX11" fmla="*/ 5888 w 108731"/>
                <a:gd name="connsiteY11" fmla="*/ 57728 h 108870"/>
                <a:gd name="connsiteX12" fmla="*/ 51535 w 108731"/>
                <a:gd name="connsiteY12" fmla="*/ 57728 h 108870"/>
                <a:gd name="connsiteX13" fmla="*/ 51535 w 108731"/>
                <a:gd name="connsiteY13" fmla="*/ 103581 h 108870"/>
                <a:gd name="connsiteX14" fmla="*/ 54869 w 108731"/>
                <a:gd name="connsiteY14" fmla="*/ 108961 h 108870"/>
                <a:gd name="connsiteX15" fmla="*/ 58202 w 108731"/>
                <a:gd name="connsiteY15" fmla="*/ 103581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2" y="57728"/>
                  </a:moveTo>
                  <a:lnTo>
                    <a:pt x="103849" y="57728"/>
                  </a:lnTo>
                  <a:cubicBezTo>
                    <a:pt x="106157" y="57728"/>
                    <a:pt x="109235" y="57728"/>
                    <a:pt x="109235" y="54398"/>
                  </a:cubicBezTo>
                  <a:cubicBezTo>
                    <a:pt x="109235" y="51324"/>
                    <a:pt x="106157" y="51324"/>
                    <a:pt x="103849" y="51324"/>
                  </a:cubicBezTo>
                  <a:lnTo>
                    <a:pt x="58202" y="51324"/>
                  </a:lnTo>
                  <a:lnTo>
                    <a:pt x="58202" y="5470"/>
                  </a:lnTo>
                  <a:cubicBezTo>
                    <a:pt x="58202" y="3165"/>
                    <a:pt x="58202" y="91"/>
                    <a:pt x="54869" y="91"/>
                  </a:cubicBezTo>
                  <a:cubicBezTo>
                    <a:pt x="51535" y="91"/>
                    <a:pt x="51535" y="3165"/>
                    <a:pt x="51535" y="5470"/>
                  </a:cubicBezTo>
                  <a:lnTo>
                    <a:pt x="51535" y="51324"/>
                  </a:lnTo>
                  <a:lnTo>
                    <a:pt x="5888" y="51324"/>
                  </a:lnTo>
                  <a:cubicBezTo>
                    <a:pt x="3580" y="51324"/>
                    <a:pt x="503" y="51324"/>
                    <a:pt x="503" y="54398"/>
                  </a:cubicBezTo>
                  <a:cubicBezTo>
                    <a:pt x="503" y="57728"/>
                    <a:pt x="3580" y="57728"/>
                    <a:pt x="5888" y="57728"/>
                  </a:cubicBezTo>
                  <a:lnTo>
                    <a:pt x="51535" y="57728"/>
                  </a:lnTo>
                  <a:lnTo>
                    <a:pt x="51535" y="103581"/>
                  </a:lnTo>
                  <a:cubicBezTo>
                    <a:pt x="51535" y="105887"/>
                    <a:pt x="51535" y="108961"/>
                    <a:pt x="54869" y="108961"/>
                  </a:cubicBezTo>
                  <a:cubicBezTo>
                    <a:pt x="58202" y="108961"/>
                    <a:pt x="58202" y="105887"/>
                    <a:pt x="58202" y="10358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40" name="Graphic 6">
              <a:extLst>
                <a:ext uri="{FF2B5EF4-FFF2-40B4-BE49-F238E27FC236}">
                  <a16:creationId xmlns:a16="http://schemas.microsoft.com/office/drawing/2014/main" id="{B04C0D7E-D92E-FA9E-A19A-BB14B57CB2A6}"/>
                </a:ext>
              </a:extLst>
            </p:cNvPr>
            <p:cNvGrpSpPr/>
            <p:nvPr/>
          </p:nvGrpSpPr>
          <p:grpSpPr>
            <a:xfrm>
              <a:off x="9186046" y="1866076"/>
              <a:ext cx="281534" cy="115274"/>
              <a:chOff x="9186046" y="1866076"/>
              <a:chExt cx="281534" cy="115274"/>
            </a:xfrm>
            <a:solidFill>
              <a:srgbClr val="82ACFD"/>
            </a:solidFill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C36400F-E805-000E-D841-8183C9303882}"/>
                  </a:ext>
                </a:extLst>
              </p:cNvPr>
              <p:cNvSpPr/>
              <p:nvPr/>
            </p:nvSpPr>
            <p:spPr>
              <a:xfrm>
                <a:off x="9186046" y="1906294"/>
                <a:ext cx="53596" cy="75056"/>
              </a:xfrm>
              <a:custGeom>
                <a:avLst/>
                <a:gdLst>
                  <a:gd name="connsiteX0" fmla="*/ 29234 w 53596"/>
                  <a:gd name="connsiteY0" fmla="*/ 41589 h 75056"/>
                  <a:gd name="connsiteX1" fmla="*/ 46160 w 53596"/>
                  <a:gd name="connsiteY1" fmla="*/ 56703 h 75056"/>
                  <a:gd name="connsiteX2" fmla="*/ 27696 w 53596"/>
                  <a:gd name="connsiteY2" fmla="*/ 71561 h 75056"/>
                  <a:gd name="connsiteX3" fmla="*/ 4872 w 53596"/>
                  <a:gd name="connsiteY3" fmla="*/ 48250 h 75056"/>
                  <a:gd name="connsiteX4" fmla="*/ 2564 w 53596"/>
                  <a:gd name="connsiteY4" fmla="*/ 45688 h 75056"/>
                  <a:gd name="connsiteX5" fmla="*/ 513 w 53596"/>
                  <a:gd name="connsiteY5" fmla="*/ 49530 h 75056"/>
                  <a:gd name="connsiteX6" fmla="*/ 513 w 53596"/>
                  <a:gd name="connsiteY6" fmla="*/ 71304 h 75056"/>
                  <a:gd name="connsiteX7" fmla="*/ 2308 w 53596"/>
                  <a:gd name="connsiteY7" fmla="*/ 75147 h 75056"/>
                  <a:gd name="connsiteX8" fmla="*/ 6411 w 53596"/>
                  <a:gd name="connsiteY8" fmla="*/ 71817 h 75056"/>
                  <a:gd name="connsiteX9" fmla="*/ 9745 w 53596"/>
                  <a:gd name="connsiteY9" fmla="*/ 68230 h 75056"/>
                  <a:gd name="connsiteX10" fmla="*/ 27696 w 53596"/>
                  <a:gd name="connsiteY10" fmla="*/ 75147 h 75056"/>
                  <a:gd name="connsiteX11" fmla="*/ 54109 w 53596"/>
                  <a:gd name="connsiteY11" fmla="*/ 52348 h 75056"/>
                  <a:gd name="connsiteX12" fmla="*/ 47186 w 53596"/>
                  <a:gd name="connsiteY12" fmla="*/ 36978 h 75056"/>
                  <a:gd name="connsiteX13" fmla="*/ 28465 w 53596"/>
                  <a:gd name="connsiteY13" fmla="*/ 29037 h 75056"/>
                  <a:gd name="connsiteX14" fmla="*/ 8463 w 53596"/>
                  <a:gd name="connsiteY14" fmla="*/ 15717 h 75056"/>
                  <a:gd name="connsiteX15" fmla="*/ 26670 w 53596"/>
                  <a:gd name="connsiteY15" fmla="*/ 3165 h 75056"/>
                  <a:gd name="connsiteX16" fmla="*/ 45903 w 53596"/>
                  <a:gd name="connsiteY16" fmla="*/ 22889 h 75056"/>
                  <a:gd name="connsiteX17" fmla="*/ 47698 w 53596"/>
                  <a:gd name="connsiteY17" fmla="*/ 24426 h 75056"/>
                  <a:gd name="connsiteX18" fmla="*/ 50006 w 53596"/>
                  <a:gd name="connsiteY18" fmla="*/ 20584 h 75056"/>
                  <a:gd name="connsiteX19" fmla="*/ 50006 w 53596"/>
                  <a:gd name="connsiteY19" fmla="*/ 3933 h 75056"/>
                  <a:gd name="connsiteX20" fmla="*/ 48211 w 53596"/>
                  <a:gd name="connsiteY20" fmla="*/ 91 h 75056"/>
                  <a:gd name="connsiteX21" fmla="*/ 44877 w 53596"/>
                  <a:gd name="connsiteY21" fmla="*/ 2140 h 75056"/>
                  <a:gd name="connsiteX22" fmla="*/ 42057 w 53596"/>
                  <a:gd name="connsiteY22" fmla="*/ 4702 h 75056"/>
                  <a:gd name="connsiteX23" fmla="*/ 26670 w 53596"/>
                  <a:gd name="connsiteY23" fmla="*/ 91 h 75056"/>
                  <a:gd name="connsiteX24" fmla="*/ 513 w 53596"/>
                  <a:gd name="connsiteY24" fmla="*/ 20328 h 75056"/>
                  <a:gd name="connsiteX25" fmla="*/ 7437 w 53596"/>
                  <a:gd name="connsiteY25" fmla="*/ 34161 h 75056"/>
                  <a:gd name="connsiteX26" fmla="*/ 29234 w 53596"/>
                  <a:gd name="connsiteY26" fmla="*/ 41589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4" y="41589"/>
                    </a:moveTo>
                    <a:cubicBezTo>
                      <a:pt x="32825" y="42358"/>
                      <a:pt x="46160" y="44919"/>
                      <a:pt x="46160" y="56703"/>
                    </a:cubicBezTo>
                    <a:cubicBezTo>
                      <a:pt x="46160" y="64900"/>
                      <a:pt x="40518" y="71561"/>
                      <a:pt x="27696" y="71561"/>
                    </a:cubicBezTo>
                    <a:cubicBezTo>
                      <a:pt x="13848" y="71561"/>
                      <a:pt x="7950" y="62339"/>
                      <a:pt x="4872" y="48250"/>
                    </a:cubicBezTo>
                    <a:cubicBezTo>
                      <a:pt x="4360" y="46200"/>
                      <a:pt x="4360" y="45688"/>
                      <a:pt x="2564" y="45688"/>
                    </a:cubicBezTo>
                    <a:cubicBezTo>
                      <a:pt x="513" y="45688"/>
                      <a:pt x="513" y="46713"/>
                      <a:pt x="513" y="49530"/>
                    </a:cubicBezTo>
                    <a:lnTo>
                      <a:pt x="513" y="71304"/>
                    </a:lnTo>
                    <a:cubicBezTo>
                      <a:pt x="513" y="74122"/>
                      <a:pt x="513" y="75147"/>
                      <a:pt x="2308" y="75147"/>
                    </a:cubicBezTo>
                    <a:cubicBezTo>
                      <a:pt x="3077" y="75147"/>
                      <a:pt x="3334" y="74891"/>
                      <a:pt x="6411" y="71817"/>
                    </a:cubicBezTo>
                    <a:cubicBezTo>
                      <a:pt x="6668" y="71561"/>
                      <a:pt x="6668" y="71304"/>
                      <a:pt x="9745" y="68230"/>
                    </a:cubicBezTo>
                    <a:cubicBezTo>
                      <a:pt x="16925" y="74891"/>
                      <a:pt x="24362" y="75147"/>
                      <a:pt x="27696" y="75147"/>
                    </a:cubicBezTo>
                    <a:cubicBezTo>
                      <a:pt x="46416" y="75147"/>
                      <a:pt x="54109" y="64132"/>
                      <a:pt x="54109" y="52348"/>
                    </a:cubicBezTo>
                    <a:cubicBezTo>
                      <a:pt x="54109" y="43895"/>
                      <a:pt x="49237" y="38771"/>
                      <a:pt x="47186" y="36978"/>
                    </a:cubicBezTo>
                    <a:cubicBezTo>
                      <a:pt x="41800" y="31599"/>
                      <a:pt x="35389" y="30318"/>
                      <a:pt x="28465" y="29037"/>
                    </a:cubicBezTo>
                    <a:cubicBezTo>
                      <a:pt x="19233" y="27244"/>
                      <a:pt x="8463" y="25195"/>
                      <a:pt x="8463" y="15717"/>
                    </a:cubicBezTo>
                    <a:cubicBezTo>
                      <a:pt x="8463" y="9825"/>
                      <a:pt x="12566" y="3165"/>
                      <a:pt x="26670" y="3165"/>
                    </a:cubicBezTo>
                    <a:cubicBezTo>
                      <a:pt x="44621" y="3165"/>
                      <a:pt x="45647" y="18022"/>
                      <a:pt x="45903" y="22889"/>
                    </a:cubicBezTo>
                    <a:cubicBezTo>
                      <a:pt x="45903" y="24426"/>
                      <a:pt x="47442" y="24426"/>
                      <a:pt x="47698" y="24426"/>
                    </a:cubicBezTo>
                    <a:cubicBezTo>
                      <a:pt x="50006" y="24426"/>
                      <a:pt x="50006" y="23658"/>
                      <a:pt x="50006" y="20584"/>
                    </a:cubicBezTo>
                    <a:lnTo>
                      <a:pt x="50006" y="3933"/>
                    </a:lnTo>
                    <a:cubicBezTo>
                      <a:pt x="50006" y="1371"/>
                      <a:pt x="50006" y="91"/>
                      <a:pt x="48211" y="91"/>
                    </a:cubicBezTo>
                    <a:cubicBezTo>
                      <a:pt x="47442" y="91"/>
                      <a:pt x="46929" y="91"/>
                      <a:pt x="44877" y="2140"/>
                    </a:cubicBezTo>
                    <a:cubicBezTo>
                      <a:pt x="44365" y="2652"/>
                      <a:pt x="42826" y="4189"/>
                      <a:pt x="42057" y="4702"/>
                    </a:cubicBezTo>
                    <a:cubicBezTo>
                      <a:pt x="35902" y="91"/>
                      <a:pt x="29234" y="91"/>
                      <a:pt x="26670" y="91"/>
                    </a:cubicBezTo>
                    <a:cubicBezTo>
                      <a:pt x="6668" y="91"/>
                      <a:pt x="513" y="11106"/>
                      <a:pt x="513" y="20328"/>
                    </a:cubicBezTo>
                    <a:cubicBezTo>
                      <a:pt x="513" y="25963"/>
                      <a:pt x="3077" y="30574"/>
                      <a:pt x="7437" y="34161"/>
                    </a:cubicBezTo>
                    <a:cubicBezTo>
                      <a:pt x="12822" y="38259"/>
                      <a:pt x="17438" y="39284"/>
                      <a:pt x="29234" y="4158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A312FE17-29C6-3CF0-D1A9-557EAE3E3F89}"/>
                  </a:ext>
                </a:extLst>
              </p:cNvPr>
              <p:cNvSpPr/>
              <p:nvPr/>
            </p:nvSpPr>
            <p:spPr>
              <a:xfrm>
                <a:off x="9250530" y="1870175"/>
                <a:ext cx="35132" cy="109382"/>
              </a:xfrm>
              <a:custGeom>
                <a:avLst/>
                <a:gdLst>
                  <a:gd name="connsiteX0" fmla="*/ 24109 w 35132"/>
                  <a:gd name="connsiteY0" fmla="*/ 37235 h 109382"/>
                  <a:gd name="connsiteX1" fmla="*/ 1286 w 35132"/>
                  <a:gd name="connsiteY1" fmla="*/ 39028 h 109382"/>
                  <a:gd name="connsiteX2" fmla="*/ 1286 w 35132"/>
                  <a:gd name="connsiteY2" fmla="*/ 44151 h 109382"/>
                  <a:gd name="connsiteX3" fmla="*/ 13339 w 35132"/>
                  <a:gd name="connsiteY3" fmla="*/ 53117 h 109382"/>
                  <a:gd name="connsiteX4" fmla="*/ 13339 w 35132"/>
                  <a:gd name="connsiteY4" fmla="*/ 97177 h 109382"/>
                  <a:gd name="connsiteX5" fmla="*/ 517 w 35132"/>
                  <a:gd name="connsiteY5" fmla="*/ 104350 h 109382"/>
                  <a:gd name="connsiteX6" fmla="*/ 517 w 35132"/>
                  <a:gd name="connsiteY6" fmla="*/ 109473 h 109382"/>
                  <a:gd name="connsiteX7" fmla="*/ 18468 w 35132"/>
                  <a:gd name="connsiteY7" fmla="*/ 108961 h 109382"/>
                  <a:gd name="connsiteX8" fmla="*/ 35649 w 35132"/>
                  <a:gd name="connsiteY8" fmla="*/ 109473 h 109382"/>
                  <a:gd name="connsiteX9" fmla="*/ 35649 w 35132"/>
                  <a:gd name="connsiteY9" fmla="*/ 104350 h 109382"/>
                  <a:gd name="connsiteX10" fmla="*/ 24109 w 35132"/>
                  <a:gd name="connsiteY10" fmla="*/ 97177 h 109382"/>
                  <a:gd name="connsiteX11" fmla="*/ 24623 w 35132"/>
                  <a:gd name="connsiteY11" fmla="*/ 8800 h 109382"/>
                  <a:gd name="connsiteX12" fmla="*/ 16160 w 35132"/>
                  <a:gd name="connsiteY12" fmla="*/ 91 h 109382"/>
                  <a:gd name="connsiteX13" fmla="*/ 7441 w 35132"/>
                  <a:gd name="connsiteY13" fmla="*/ 8800 h 109382"/>
                  <a:gd name="connsiteX14" fmla="*/ 16160 w 35132"/>
                  <a:gd name="connsiteY14" fmla="*/ 17510 h 109382"/>
                  <a:gd name="connsiteX15" fmla="*/ 24623 w 35132"/>
                  <a:gd name="connsiteY15" fmla="*/ 8800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09" y="37235"/>
                    </a:moveTo>
                    <a:lnTo>
                      <a:pt x="1286" y="39028"/>
                    </a:lnTo>
                    <a:lnTo>
                      <a:pt x="1286" y="44151"/>
                    </a:lnTo>
                    <a:cubicBezTo>
                      <a:pt x="11800" y="44151"/>
                      <a:pt x="13339" y="45176"/>
                      <a:pt x="13339" y="53117"/>
                    </a:cubicBezTo>
                    <a:lnTo>
                      <a:pt x="13339" y="97177"/>
                    </a:lnTo>
                    <a:cubicBezTo>
                      <a:pt x="13339" y="104350"/>
                      <a:pt x="11544" y="104350"/>
                      <a:pt x="517" y="104350"/>
                    </a:cubicBezTo>
                    <a:lnTo>
                      <a:pt x="517" y="109473"/>
                    </a:lnTo>
                    <a:cubicBezTo>
                      <a:pt x="5646" y="109217"/>
                      <a:pt x="14621" y="108961"/>
                      <a:pt x="18468" y="108961"/>
                    </a:cubicBezTo>
                    <a:cubicBezTo>
                      <a:pt x="24366" y="108961"/>
                      <a:pt x="30008" y="109217"/>
                      <a:pt x="35649" y="109473"/>
                    </a:cubicBezTo>
                    <a:lnTo>
                      <a:pt x="35649" y="104350"/>
                    </a:lnTo>
                    <a:cubicBezTo>
                      <a:pt x="24623" y="104350"/>
                      <a:pt x="24109" y="103581"/>
                      <a:pt x="24109" y="97177"/>
                    </a:cubicBezTo>
                    <a:close/>
                    <a:moveTo>
                      <a:pt x="24623" y="8800"/>
                    </a:moveTo>
                    <a:cubicBezTo>
                      <a:pt x="24623" y="3677"/>
                      <a:pt x="20776" y="91"/>
                      <a:pt x="16160" y="91"/>
                    </a:cubicBezTo>
                    <a:cubicBezTo>
                      <a:pt x="11031" y="91"/>
                      <a:pt x="7441" y="4445"/>
                      <a:pt x="7441" y="8800"/>
                    </a:cubicBezTo>
                    <a:cubicBezTo>
                      <a:pt x="7441" y="13155"/>
                      <a:pt x="11031" y="17510"/>
                      <a:pt x="16160" y="17510"/>
                    </a:cubicBezTo>
                    <a:cubicBezTo>
                      <a:pt x="20776" y="17510"/>
                      <a:pt x="24623" y="13924"/>
                      <a:pt x="24623" y="880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75363B1F-D89C-7F8D-635C-88A40CB0EF35}"/>
                  </a:ext>
                </a:extLst>
              </p:cNvPr>
              <p:cNvSpPr/>
              <p:nvPr/>
            </p:nvSpPr>
            <p:spPr>
              <a:xfrm>
                <a:off x="9295686" y="1907319"/>
                <a:ext cx="82317" cy="72238"/>
              </a:xfrm>
              <a:custGeom>
                <a:avLst/>
                <a:gdLst>
                  <a:gd name="connsiteX0" fmla="*/ 13342 w 82317"/>
                  <a:gd name="connsiteY0" fmla="*/ 16229 h 72238"/>
                  <a:gd name="connsiteX1" fmla="*/ 13342 w 82317"/>
                  <a:gd name="connsiteY1" fmla="*/ 60033 h 72238"/>
                  <a:gd name="connsiteX2" fmla="*/ 520 w 82317"/>
                  <a:gd name="connsiteY2" fmla="*/ 67206 h 72238"/>
                  <a:gd name="connsiteX3" fmla="*/ 520 w 82317"/>
                  <a:gd name="connsiteY3" fmla="*/ 72329 h 72238"/>
                  <a:gd name="connsiteX4" fmla="*/ 19240 w 82317"/>
                  <a:gd name="connsiteY4" fmla="*/ 71817 h 72238"/>
                  <a:gd name="connsiteX5" fmla="*/ 37447 w 82317"/>
                  <a:gd name="connsiteY5" fmla="*/ 72329 h 72238"/>
                  <a:gd name="connsiteX6" fmla="*/ 37447 w 82317"/>
                  <a:gd name="connsiteY6" fmla="*/ 67206 h 72238"/>
                  <a:gd name="connsiteX7" fmla="*/ 24625 w 82317"/>
                  <a:gd name="connsiteY7" fmla="*/ 60033 h 72238"/>
                  <a:gd name="connsiteX8" fmla="*/ 24625 w 82317"/>
                  <a:gd name="connsiteY8" fmla="*/ 29806 h 72238"/>
                  <a:gd name="connsiteX9" fmla="*/ 46679 w 82317"/>
                  <a:gd name="connsiteY9" fmla="*/ 3677 h 72238"/>
                  <a:gd name="connsiteX10" fmla="*/ 58989 w 82317"/>
                  <a:gd name="connsiteY10" fmla="*/ 21865 h 72238"/>
                  <a:gd name="connsiteX11" fmla="*/ 58989 w 82317"/>
                  <a:gd name="connsiteY11" fmla="*/ 60033 h 72238"/>
                  <a:gd name="connsiteX12" fmla="*/ 46166 w 82317"/>
                  <a:gd name="connsiteY12" fmla="*/ 67206 h 72238"/>
                  <a:gd name="connsiteX13" fmla="*/ 46166 w 82317"/>
                  <a:gd name="connsiteY13" fmla="*/ 72329 h 72238"/>
                  <a:gd name="connsiteX14" fmla="*/ 64630 w 82317"/>
                  <a:gd name="connsiteY14" fmla="*/ 71817 h 72238"/>
                  <a:gd name="connsiteX15" fmla="*/ 82838 w 82317"/>
                  <a:gd name="connsiteY15" fmla="*/ 72329 h 72238"/>
                  <a:gd name="connsiteX16" fmla="*/ 82838 w 82317"/>
                  <a:gd name="connsiteY16" fmla="*/ 67206 h 72238"/>
                  <a:gd name="connsiteX17" fmla="*/ 70272 w 82317"/>
                  <a:gd name="connsiteY17" fmla="*/ 62339 h 72238"/>
                  <a:gd name="connsiteX18" fmla="*/ 70272 w 82317"/>
                  <a:gd name="connsiteY18" fmla="*/ 31087 h 72238"/>
                  <a:gd name="connsiteX19" fmla="*/ 65143 w 82317"/>
                  <a:gd name="connsiteY19" fmla="*/ 6239 h 72238"/>
                  <a:gd name="connsiteX20" fmla="*/ 47961 w 82317"/>
                  <a:gd name="connsiteY20" fmla="*/ 91 h 72238"/>
                  <a:gd name="connsiteX21" fmla="*/ 23599 w 82317"/>
                  <a:gd name="connsiteY21" fmla="*/ 17254 h 72238"/>
                  <a:gd name="connsiteX22" fmla="*/ 23599 w 82317"/>
                  <a:gd name="connsiteY22" fmla="*/ 91 h 72238"/>
                  <a:gd name="connsiteX23" fmla="*/ 520 w 82317"/>
                  <a:gd name="connsiteY23" fmla="*/ 1884 h 72238"/>
                  <a:gd name="connsiteX24" fmla="*/ 520 w 82317"/>
                  <a:gd name="connsiteY24" fmla="*/ 7007 h 72238"/>
                  <a:gd name="connsiteX25" fmla="*/ 13342 w 82317"/>
                  <a:gd name="connsiteY25" fmla="*/ 16229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2" y="16229"/>
                    </a:moveTo>
                    <a:lnTo>
                      <a:pt x="13342" y="60033"/>
                    </a:lnTo>
                    <a:cubicBezTo>
                      <a:pt x="13342" y="67206"/>
                      <a:pt x="11547" y="67206"/>
                      <a:pt x="520" y="67206"/>
                    </a:cubicBezTo>
                    <a:lnTo>
                      <a:pt x="520" y="72329"/>
                    </a:lnTo>
                    <a:cubicBezTo>
                      <a:pt x="6418" y="72073"/>
                      <a:pt x="14624" y="71817"/>
                      <a:pt x="19240" y="71817"/>
                    </a:cubicBezTo>
                    <a:cubicBezTo>
                      <a:pt x="23343" y="71817"/>
                      <a:pt x="31806" y="72073"/>
                      <a:pt x="37447" y="72329"/>
                    </a:cubicBezTo>
                    <a:lnTo>
                      <a:pt x="37447" y="67206"/>
                    </a:lnTo>
                    <a:cubicBezTo>
                      <a:pt x="26420" y="67206"/>
                      <a:pt x="24625" y="67206"/>
                      <a:pt x="24625" y="60033"/>
                    </a:cubicBezTo>
                    <a:lnTo>
                      <a:pt x="24625" y="29806"/>
                    </a:lnTo>
                    <a:cubicBezTo>
                      <a:pt x="24625" y="12899"/>
                      <a:pt x="36422" y="3677"/>
                      <a:pt x="46679" y="3677"/>
                    </a:cubicBezTo>
                    <a:cubicBezTo>
                      <a:pt x="57193" y="3677"/>
                      <a:pt x="58989" y="12387"/>
                      <a:pt x="58989" y="21865"/>
                    </a:cubicBezTo>
                    <a:lnTo>
                      <a:pt x="58989" y="60033"/>
                    </a:lnTo>
                    <a:cubicBezTo>
                      <a:pt x="58989" y="67206"/>
                      <a:pt x="57193" y="67206"/>
                      <a:pt x="46166" y="67206"/>
                    </a:cubicBezTo>
                    <a:lnTo>
                      <a:pt x="46166" y="72329"/>
                    </a:lnTo>
                    <a:cubicBezTo>
                      <a:pt x="51808" y="72073"/>
                      <a:pt x="60271" y="71817"/>
                      <a:pt x="64630" y="71817"/>
                    </a:cubicBezTo>
                    <a:cubicBezTo>
                      <a:pt x="68733" y="71817"/>
                      <a:pt x="77452" y="72073"/>
                      <a:pt x="82838" y="72329"/>
                    </a:cubicBezTo>
                    <a:lnTo>
                      <a:pt x="82838" y="67206"/>
                    </a:lnTo>
                    <a:cubicBezTo>
                      <a:pt x="74375" y="67206"/>
                      <a:pt x="70272" y="67206"/>
                      <a:pt x="70272" y="62339"/>
                    </a:cubicBezTo>
                    <a:lnTo>
                      <a:pt x="70272" y="31087"/>
                    </a:lnTo>
                    <a:cubicBezTo>
                      <a:pt x="70272" y="16997"/>
                      <a:pt x="70272" y="12130"/>
                      <a:pt x="65143" y="6239"/>
                    </a:cubicBezTo>
                    <a:cubicBezTo>
                      <a:pt x="62835" y="3421"/>
                      <a:pt x="57450" y="91"/>
                      <a:pt x="47961" y="91"/>
                    </a:cubicBezTo>
                    <a:cubicBezTo>
                      <a:pt x="35909" y="91"/>
                      <a:pt x="28215" y="7007"/>
                      <a:pt x="23599" y="17254"/>
                    </a:cubicBezTo>
                    <a:lnTo>
                      <a:pt x="23599" y="91"/>
                    </a:lnTo>
                    <a:lnTo>
                      <a:pt x="520" y="1884"/>
                    </a:lnTo>
                    <a:lnTo>
                      <a:pt x="520" y="7007"/>
                    </a:lnTo>
                    <a:cubicBezTo>
                      <a:pt x="12059" y="7007"/>
                      <a:pt x="13342" y="8032"/>
                      <a:pt x="13342" y="1622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A65B61FB-3222-6E8F-C555-530987591A43}"/>
                  </a:ext>
                </a:extLst>
              </p:cNvPr>
              <p:cNvSpPr/>
              <p:nvPr/>
            </p:nvSpPr>
            <p:spPr>
              <a:xfrm>
                <a:off x="9387058" y="1866076"/>
                <a:ext cx="80522" cy="115274"/>
              </a:xfrm>
              <a:custGeom>
                <a:avLst/>
                <a:gdLst>
                  <a:gd name="connsiteX0" fmla="*/ 56943 w 80522"/>
                  <a:gd name="connsiteY0" fmla="*/ 104606 h 115274"/>
                  <a:gd name="connsiteX1" fmla="*/ 56943 w 80522"/>
                  <a:gd name="connsiteY1" fmla="*/ 115365 h 115274"/>
                  <a:gd name="connsiteX2" fmla="*/ 81048 w 80522"/>
                  <a:gd name="connsiteY2" fmla="*/ 113572 h 115274"/>
                  <a:gd name="connsiteX3" fmla="*/ 81048 w 80522"/>
                  <a:gd name="connsiteY3" fmla="*/ 108448 h 115274"/>
                  <a:gd name="connsiteX4" fmla="*/ 68226 w 80522"/>
                  <a:gd name="connsiteY4" fmla="*/ 99226 h 115274"/>
                  <a:gd name="connsiteX5" fmla="*/ 68226 w 80522"/>
                  <a:gd name="connsiteY5" fmla="*/ 91 h 115274"/>
                  <a:gd name="connsiteX6" fmla="*/ 44890 w 80522"/>
                  <a:gd name="connsiteY6" fmla="*/ 1884 h 115274"/>
                  <a:gd name="connsiteX7" fmla="*/ 44890 w 80522"/>
                  <a:gd name="connsiteY7" fmla="*/ 7007 h 115274"/>
                  <a:gd name="connsiteX8" fmla="*/ 57455 w 80522"/>
                  <a:gd name="connsiteY8" fmla="*/ 16229 h 115274"/>
                  <a:gd name="connsiteX9" fmla="*/ 57455 w 80522"/>
                  <a:gd name="connsiteY9" fmla="*/ 51580 h 115274"/>
                  <a:gd name="connsiteX10" fmla="*/ 36940 w 80522"/>
                  <a:gd name="connsiteY10" fmla="*/ 41333 h 115274"/>
                  <a:gd name="connsiteX11" fmla="*/ 525 w 80522"/>
                  <a:gd name="connsiteY11" fmla="*/ 78477 h 115274"/>
                  <a:gd name="connsiteX12" fmla="*/ 35145 w 80522"/>
                  <a:gd name="connsiteY12" fmla="*/ 115365 h 115274"/>
                  <a:gd name="connsiteX13" fmla="*/ 56943 w 80522"/>
                  <a:gd name="connsiteY13" fmla="*/ 104606 h 115274"/>
                  <a:gd name="connsiteX14" fmla="*/ 56943 w 80522"/>
                  <a:gd name="connsiteY14" fmla="*/ 60802 h 115274"/>
                  <a:gd name="connsiteX15" fmla="*/ 56943 w 80522"/>
                  <a:gd name="connsiteY15" fmla="*/ 94359 h 115274"/>
                  <a:gd name="connsiteX16" fmla="*/ 55147 w 80522"/>
                  <a:gd name="connsiteY16" fmla="*/ 100251 h 115274"/>
                  <a:gd name="connsiteX17" fmla="*/ 35914 w 80522"/>
                  <a:gd name="connsiteY17" fmla="*/ 111779 h 115274"/>
                  <a:gd name="connsiteX18" fmla="*/ 18733 w 80522"/>
                  <a:gd name="connsiteY18" fmla="*/ 101276 h 115274"/>
                  <a:gd name="connsiteX19" fmla="*/ 14117 w 80522"/>
                  <a:gd name="connsiteY19" fmla="*/ 78477 h 115274"/>
                  <a:gd name="connsiteX20" fmla="*/ 18989 w 80522"/>
                  <a:gd name="connsiteY20" fmla="*/ 55422 h 115274"/>
                  <a:gd name="connsiteX21" fmla="*/ 37709 w 80522"/>
                  <a:gd name="connsiteY21" fmla="*/ 44920 h 115274"/>
                  <a:gd name="connsiteX22" fmla="*/ 55147 w 80522"/>
                  <a:gd name="connsiteY22" fmla="*/ 54654 h 115274"/>
                  <a:gd name="connsiteX23" fmla="*/ 56943 w 80522"/>
                  <a:gd name="connsiteY23" fmla="*/ 60802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3" y="104606"/>
                    </a:moveTo>
                    <a:lnTo>
                      <a:pt x="56943" y="115365"/>
                    </a:lnTo>
                    <a:lnTo>
                      <a:pt x="81048" y="113572"/>
                    </a:lnTo>
                    <a:lnTo>
                      <a:pt x="81048" y="108448"/>
                    </a:lnTo>
                    <a:cubicBezTo>
                      <a:pt x="69765" y="108448"/>
                      <a:pt x="68226" y="107424"/>
                      <a:pt x="68226" y="99226"/>
                    </a:cubicBezTo>
                    <a:lnTo>
                      <a:pt x="68226" y="91"/>
                    </a:lnTo>
                    <a:lnTo>
                      <a:pt x="44890" y="1884"/>
                    </a:lnTo>
                    <a:lnTo>
                      <a:pt x="44890" y="7007"/>
                    </a:lnTo>
                    <a:cubicBezTo>
                      <a:pt x="56173" y="7007"/>
                      <a:pt x="57455" y="8032"/>
                      <a:pt x="57455" y="16229"/>
                    </a:cubicBezTo>
                    <a:lnTo>
                      <a:pt x="57455" y="51580"/>
                    </a:lnTo>
                    <a:cubicBezTo>
                      <a:pt x="52839" y="45688"/>
                      <a:pt x="45659" y="41333"/>
                      <a:pt x="36940" y="41333"/>
                    </a:cubicBezTo>
                    <a:cubicBezTo>
                      <a:pt x="17707" y="41333"/>
                      <a:pt x="525" y="57472"/>
                      <a:pt x="525" y="78477"/>
                    </a:cubicBezTo>
                    <a:cubicBezTo>
                      <a:pt x="525" y="99226"/>
                      <a:pt x="16425" y="115365"/>
                      <a:pt x="35145" y="115365"/>
                    </a:cubicBezTo>
                    <a:cubicBezTo>
                      <a:pt x="45659" y="115365"/>
                      <a:pt x="52839" y="109729"/>
                      <a:pt x="56943" y="104606"/>
                    </a:cubicBezTo>
                    <a:close/>
                    <a:moveTo>
                      <a:pt x="56943" y="60802"/>
                    </a:moveTo>
                    <a:lnTo>
                      <a:pt x="56943" y="94359"/>
                    </a:lnTo>
                    <a:cubicBezTo>
                      <a:pt x="56943" y="97177"/>
                      <a:pt x="56943" y="97433"/>
                      <a:pt x="55147" y="100251"/>
                    </a:cubicBezTo>
                    <a:cubicBezTo>
                      <a:pt x="50275" y="108192"/>
                      <a:pt x="43095" y="111779"/>
                      <a:pt x="35914" y="111779"/>
                    </a:cubicBezTo>
                    <a:cubicBezTo>
                      <a:pt x="28477" y="111779"/>
                      <a:pt x="22579" y="107424"/>
                      <a:pt x="18733" y="101276"/>
                    </a:cubicBezTo>
                    <a:cubicBezTo>
                      <a:pt x="14629" y="94615"/>
                      <a:pt x="14117" y="85394"/>
                      <a:pt x="14117" y="78477"/>
                    </a:cubicBezTo>
                    <a:cubicBezTo>
                      <a:pt x="14117" y="72585"/>
                      <a:pt x="14373" y="62851"/>
                      <a:pt x="18989" y="55422"/>
                    </a:cubicBezTo>
                    <a:cubicBezTo>
                      <a:pt x="22579" y="50299"/>
                      <a:pt x="28734" y="44920"/>
                      <a:pt x="37709" y="44920"/>
                    </a:cubicBezTo>
                    <a:cubicBezTo>
                      <a:pt x="43351" y="44920"/>
                      <a:pt x="50275" y="47481"/>
                      <a:pt x="55147" y="54654"/>
                    </a:cubicBezTo>
                    <a:cubicBezTo>
                      <a:pt x="56943" y="57472"/>
                      <a:pt x="56943" y="57728"/>
                      <a:pt x="56943" y="60802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5E6D1CC-DE2B-5C83-7AF4-DDF451DA0528}"/>
                </a:ext>
              </a:extLst>
            </p:cNvPr>
            <p:cNvSpPr/>
            <p:nvPr/>
          </p:nvSpPr>
          <p:spPr>
            <a:xfrm>
              <a:off x="9515724" y="1856855"/>
              <a:ext cx="37953" cy="163689"/>
            </a:xfrm>
            <a:custGeom>
              <a:avLst/>
              <a:gdLst>
                <a:gd name="connsiteX0" fmla="*/ 38486 w 37953"/>
                <a:gd name="connsiteY0" fmla="*/ 161987 h 163689"/>
                <a:gd name="connsiteX1" fmla="*/ 35665 w 37953"/>
                <a:gd name="connsiteY1" fmla="*/ 158401 h 163689"/>
                <a:gd name="connsiteX2" fmla="*/ 10021 w 37953"/>
                <a:gd name="connsiteY2" fmla="*/ 81807 h 163689"/>
                <a:gd name="connsiteX3" fmla="*/ 36434 w 37953"/>
                <a:gd name="connsiteY3" fmla="*/ 4702 h 163689"/>
                <a:gd name="connsiteX4" fmla="*/ 38486 w 37953"/>
                <a:gd name="connsiteY4" fmla="*/ 1884 h 163689"/>
                <a:gd name="connsiteX5" fmla="*/ 36947 w 37953"/>
                <a:gd name="connsiteY5" fmla="*/ 91 h 163689"/>
                <a:gd name="connsiteX6" fmla="*/ 10790 w 37953"/>
                <a:gd name="connsiteY6" fmla="*/ 32111 h 163689"/>
                <a:gd name="connsiteX7" fmla="*/ 532 w 37953"/>
                <a:gd name="connsiteY7" fmla="*/ 81807 h 163689"/>
                <a:gd name="connsiteX8" fmla="*/ 11303 w 37953"/>
                <a:gd name="connsiteY8" fmla="*/ 133040 h 163689"/>
                <a:gd name="connsiteX9" fmla="*/ 36947 w 37953"/>
                <a:gd name="connsiteY9" fmla="*/ 163780 h 163689"/>
                <a:gd name="connsiteX10" fmla="*/ 38486 w 37953"/>
                <a:gd name="connsiteY10" fmla="*/ 16198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6" y="161987"/>
                  </a:moveTo>
                  <a:cubicBezTo>
                    <a:pt x="38486" y="161475"/>
                    <a:pt x="38486" y="161218"/>
                    <a:pt x="35665" y="158401"/>
                  </a:cubicBezTo>
                  <a:cubicBezTo>
                    <a:pt x="15406" y="137907"/>
                    <a:pt x="10021" y="106911"/>
                    <a:pt x="10021" y="81807"/>
                  </a:cubicBezTo>
                  <a:cubicBezTo>
                    <a:pt x="10021" y="53373"/>
                    <a:pt x="16175" y="24939"/>
                    <a:pt x="36434" y="4702"/>
                  </a:cubicBezTo>
                  <a:cubicBezTo>
                    <a:pt x="38486" y="2652"/>
                    <a:pt x="38486" y="2396"/>
                    <a:pt x="38486" y="1884"/>
                  </a:cubicBezTo>
                  <a:cubicBezTo>
                    <a:pt x="38486" y="603"/>
                    <a:pt x="37973" y="91"/>
                    <a:pt x="36947" y="91"/>
                  </a:cubicBezTo>
                  <a:cubicBezTo>
                    <a:pt x="35152" y="91"/>
                    <a:pt x="20535" y="11362"/>
                    <a:pt x="10790" y="32111"/>
                  </a:cubicBezTo>
                  <a:cubicBezTo>
                    <a:pt x="2584" y="50043"/>
                    <a:pt x="532" y="68231"/>
                    <a:pt x="532" y="81807"/>
                  </a:cubicBezTo>
                  <a:cubicBezTo>
                    <a:pt x="532" y="94615"/>
                    <a:pt x="2327" y="114340"/>
                    <a:pt x="11303" y="133040"/>
                  </a:cubicBezTo>
                  <a:cubicBezTo>
                    <a:pt x="21304" y="153021"/>
                    <a:pt x="35152" y="163780"/>
                    <a:pt x="36947" y="163780"/>
                  </a:cubicBezTo>
                  <a:cubicBezTo>
                    <a:pt x="37973" y="163780"/>
                    <a:pt x="38486" y="163268"/>
                    <a:pt x="38486" y="16198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1FD076-0B98-BEAD-31B8-0981A1E7B0CB}"/>
                </a:ext>
              </a:extLst>
            </p:cNvPr>
            <p:cNvSpPr/>
            <p:nvPr/>
          </p:nvSpPr>
          <p:spPr>
            <a:xfrm>
              <a:off x="9572861" y="1862490"/>
              <a:ext cx="125913" cy="117067"/>
            </a:xfrm>
            <a:custGeom>
              <a:avLst/>
              <a:gdLst>
                <a:gd name="connsiteX0" fmla="*/ 66955 w 125913"/>
                <a:gd name="connsiteY0" fmla="*/ 3165 h 117067"/>
                <a:gd name="connsiteX1" fmla="*/ 63365 w 125913"/>
                <a:gd name="connsiteY1" fmla="*/ 91 h 117067"/>
                <a:gd name="connsiteX2" fmla="*/ 59774 w 125913"/>
                <a:gd name="connsiteY2" fmla="*/ 3421 h 117067"/>
                <a:gd name="connsiteX3" fmla="*/ 1818 w 125913"/>
                <a:gd name="connsiteY3" fmla="*/ 110754 h 117067"/>
                <a:gd name="connsiteX4" fmla="*/ 536 w 125913"/>
                <a:gd name="connsiteY4" fmla="*/ 113828 h 117067"/>
                <a:gd name="connsiteX5" fmla="*/ 6434 w 125913"/>
                <a:gd name="connsiteY5" fmla="*/ 117158 h 117067"/>
                <a:gd name="connsiteX6" fmla="*/ 120808 w 125913"/>
                <a:gd name="connsiteY6" fmla="*/ 117158 h 117067"/>
                <a:gd name="connsiteX7" fmla="*/ 126449 w 125913"/>
                <a:gd name="connsiteY7" fmla="*/ 113828 h 117067"/>
                <a:gd name="connsiteX8" fmla="*/ 125424 w 125913"/>
                <a:gd name="connsiteY8" fmla="*/ 111266 h 117067"/>
                <a:gd name="connsiteX9" fmla="*/ 63365 w 125913"/>
                <a:gd name="connsiteY9" fmla="*/ 10337 h 117067"/>
                <a:gd name="connsiteX10" fmla="*/ 117730 w 125913"/>
                <a:gd name="connsiteY10" fmla="*/ 110498 h 117067"/>
                <a:gd name="connsiteX11" fmla="*/ 8999 w 125913"/>
                <a:gd name="connsiteY11" fmla="*/ 110498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5" y="3165"/>
                  </a:moveTo>
                  <a:cubicBezTo>
                    <a:pt x="65929" y="1371"/>
                    <a:pt x="65416" y="91"/>
                    <a:pt x="63365" y="91"/>
                  </a:cubicBezTo>
                  <a:cubicBezTo>
                    <a:pt x="61570" y="91"/>
                    <a:pt x="61057" y="859"/>
                    <a:pt x="59774" y="3421"/>
                  </a:cubicBezTo>
                  <a:lnTo>
                    <a:pt x="1818" y="110754"/>
                  </a:lnTo>
                  <a:cubicBezTo>
                    <a:pt x="536" y="112803"/>
                    <a:pt x="536" y="113315"/>
                    <a:pt x="536" y="113828"/>
                  </a:cubicBezTo>
                  <a:cubicBezTo>
                    <a:pt x="536" y="117158"/>
                    <a:pt x="3870" y="117158"/>
                    <a:pt x="6434" y="117158"/>
                  </a:cubicBezTo>
                  <a:lnTo>
                    <a:pt x="120808" y="117158"/>
                  </a:lnTo>
                  <a:cubicBezTo>
                    <a:pt x="123372" y="117158"/>
                    <a:pt x="126449" y="117158"/>
                    <a:pt x="126449" y="113828"/>
                  </a:cubicBezTo>
                  <a:cubicBezTo>
                    <a:pt x="126449" y="113059"/>
                    <a:pt x="126193" y="112547"/>
                    <a:pt x="125424" y="111266"/>
                  </a:cubicBezTo>
                  <a:close/>
                  <a:moveTo>
                    <a:pt x="63365" y="10337"/>
                  </a:moveTo>
                  <a:lnTo>
                    <a:pt x="117730" y="110498"/>
                  </a:lnTo>
                  <a:lnTo>
                    <a:pt x="8999" y="110498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AEAA225-4AF1-8065-3AF8-CDC9AC4A6C48}"/>
                </a:ext>
              </a:extLst>
            </p:cNvPr>
            <p:cNvSpPr/>
            <p:nvPr/>
          </p:nvSpPr>
          <p:spPr>
            <a:xfrm>
              <a:off x="9713336" y="1907319"/>
              <a:ext cx="66418" cy="74031"/>
            </a:xfrm>
            <a:custGeom>
              <a:avLst/>
              <a:gdLst>
                <a:gd name="connsiteX0" fmla="*/ 10033 w 66418"/>
                <a:gd name="connsiteY0" fmla="*/ 62595 h 74031"/>
                <a:gd name="connsiteX1" fmla="*/ 8495 w 66418"/>
                <a:gd name="connsiteY1" fmla="*/ 69767 h 74031"/>
                <a:gd name="connsiteX2" fmla="*/ 13367 w 66418"/>
                <a:gd name="connsiteY2" fmla="*/ 74122 h 74031"/>
                <a:gd name="connsiteX3" fmla="*/ 19522 w 66418"/>
                <a:gd name="connsiteY3" fmla="*/ 69511 h 74031"/>
                <a:gd name="connsiteX4" fmla="*/ 25933 w 66418"/>
                <a:gd name="connsiteY4" fmla="*/ 43639 h 74031"/>
                <a:gd name="connsiteX5" fmla="*/ 31062 w 66418"/>
                <a:gd name="connsiteY5" fmla="*/ 22377 h 74031"/>
                <a:gd name="connsiteX6" fmla="*/ 40294 w 66418"/>
                <a:gd name="connsiteY6" fmla="*/ 9056 h 74031"/>
                <a:gd name="connsiteX7" fmla="*/ 53372 w 66418"/>
                <a:gd name="connsiteY7" fmla="*/ 3677 h 74031"/>
                <a:gd name="connsiteX8" fmla="*/ 60296 w 66418"/>
                <a:gd name="connsiteY8" fmla="*/ 5726 h 74031"/>
                <a:gd name="connsiteX9" fmla="*/ 51834 w 66418"/>
                <a:gd name="connsiteY9" fmla="*/ 14692 h 74031"/>
                <a:gd name="connsiteX10" fmla="*/ 57988 w 66418"/>
                <a:gd name="connsiteY10" fmla="*/ 20328 h 74031"/>
                <a:gd name="connsiteX11" fmla="*/ 66964 w 66418"/>
                <a:gd name="connsiteY11" fmla="*/ 10593 h 74031"/>
                <a:gd name="connsiteX12" fmla="*/ 53372 w 66418"/>
                <a:gd name="connsiteY12" fmla="*/ 91 h 74031"/>
                <a:gd name="connsiteX13" fmla="*/ 32600 w 66418"/>
                <a:gd name="connsiteY13" fmla="*/ 12643 h 74031"/>
                <a:gd name="connsiteX14" fmla="*/ 17470 w 66418"/>
                <a:gd name="connsiteY14" fmla="*/ 91 h 74031"/>
                <a:gd name="connsiteX15" fmla="*/ 5418 w 66418"/>
                <a:gd name="connsiteY15" fmla="*/ 9313 h 74031"/>
                <a:gd name="connsiteX16" fmla="*/ 545 w 66418"/>
                <a:gd name="connsiteY16" fmla="*/ 25195 h 74031"/>
                <a:gd name="connsiteX17" fmla="*/ 2340 w 66418"/>
                <a:gd name="connsiteY17" fmla="*/ 26988 h 74031"/>
                <a:gd name="connsiteX18" fmla="*/ 5161 w 66418"/>
                <a:gd name="connsiteY18" fmla="*/ 23145 h 74031"/>
                <a:gd name="connsiteX19" fmla="*/ 17214 w 66418"/>
                <a:gd name="connsiteY19" fmla="*/ 3677 h 74031"/>
                <a:gd name="connsiteX20" fmla="*/ 22086 w 66418"/>
                <a:gd name="connsiteY20" fmla="*/ 11106 h 74031"/>
                <a:gd name="connsiteX21" fmla="*/ 19522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3" y="62595"/>
                  </a:moveTo>
                  <a:cubicBezTo>
                    <a:pt x="9521" y="65156"/>
                    <a:pt x="8495" y="68999"/>
                    <a:pt x="8495" y="69767"/>
                  </a:cubicBezTo>
                  <a:cubicBezTo>
                    <a:pt x="8495" y="72585"/>
                    <a:pt x="10803" y="74122"/>
                    <a:pt x="13367" y="74122"/>
                  </a:cubicBezTo>
                  <a:cubicBezTo>
                    <a:pt x="15419" y="74122"/>
                    <a:pt x="18240" y="72841"/>
                    <a:pt x="19522" y="69511"/>
                  </a:cubicBezTo>
                  <a:cubicBezTo>
                    <a:pt x="19778" y="68999"/>
                    <a:pt x="25164" y="46713"/>
                    <a:pt x="25933" y="43639"/>
                  </a:cubicBezTo>
                  <a:cubicBezTo>
                    <a:pt x="27215" y="38259"/>
                    <a:pt x="30293" y="26988"/>
                    <a:pt x="31062" y="22377"/>
                  </a:cubicBezTo>
                  <a:cubicBezTo>
                    <a:pt x="31831" y="20328"/>
                    <a:pt x="36447" y="12643"/>
                    <a:pt x="40294" y="9056"/>
                  </a:cubicBezTo>
                  <a:cubicBezTo>
                    <a:pt x="41576" y="8032"/>
                    <a:pt x="46448" y="3677"/>
                    <a:pt x="53372" y="3677"/>
                  </a:cubicBezTo>
                  <a:cubicBezTo>
                    <a:pt x="57732" y="3677"/>
                    <a:pt x="60040" y="5726"/>
                    <a:pt x="60296" y="5726"/>
                  </a:cubicBezTo>
                  <a:cubicBezTo>
                    <a:pt x="55424" y="6495"/>
                    <a:pt x="51834" y="10337"/>
                    <a:pt x="51834" y="14692"/>
                  </a:cubicBezTo>
                  <a:cubicBezTo>
                    <a:pt x="51834" y="17254"/>
                    <a:pt x="53629" y="20328"/>
                    <a:pt x="57988" y="20328"/>
                  </a:cubicBezTo>
                  <a:cubicBezTo>
                    <a:pt x="62348" y="20328"/>
                    <a:pt x="66964" y="16485"/>
                    <a:pt x="66964" y="10593"/>
                  </a:cubicBezTo>
                  <a:cubicBezTo>
                    <a:pt x="66964" y="4958"/>
                    <a:pt x="61835" y="91"/>
                    <a:pt x="53372" y="91"/>
                  </a:cubicBezTo>
                  <a:cubicBezTo>
                    <a:pt x="42858" y="91"/>
                    <a:pt x="35678" y="8032"/>
                    <a:pt x="32600" y="12643"/>
                  </a:cubicBezTo>
                  <a:cubicBezTo>
                    <a:pt x="31062" y="5214"/>
                    <a:pt x="25164" y="91"/>
                    <a:pt x="17470" y="91"/>
                  </a:cubicBezTo>
                  <a:cubicBezTo>
                    <a:pt x="10033" y="91"/>
                    <a:pt x="6956" y="6495"/>
                    <a:pt x="5418" y="9313"/>
                  </a:cubicBezTo>
                  <a:cubicBezTo>
                    <a:pt x="2597" y="14948"/>
                    <a:pt x="545" y="24682"/>
                    <a:pt x="545" y="25195"/>
                  </a:cubicBezTo>
                  <a:cubicBezTo>
                    <a:pt x="545" y="26988"/>
                    <a:pt x="2084" y="26988"/>
                    <a:pt x="2340" y="26988"/>
                  </a:cubicBezTo>
                  <a:cubicBezTo>
                    <a:pt x="4135" y="26988"/>
                    <a:pt x="4135" y="26732"/>
                    <a:pt x="5161" y="23145"/>
                  </a:cubicBezTo>
                  <a:cubicBezTo>
                    <a:pt x="7982" y="11618"/>
                    <a:pt x="11316" y="3677"/>
                    <a:pt x="17214" y="3677"/>
                  </a:cubicBezTo>
                  <a:cubicBezTo>
                    <a:pt x="19778" y="3677"/>
                    <a:pt x="22086" y="4958"/>
                    <a:pt x="22086" y="11106"/>
                  </a:cubicBezTo>
                  <a:cubicBezTo>
                    <a:pt x="22086" y="14692"/>
                    <a:pt x="21573" y="16485"/>
                    <a:pt x="19522" y="2493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00B8F0D-9630-1F50-1966-97902757149C}"/>
                </a:ext>
              </a:extLst>
            </p:cNvPr>
            <p:cNvSpPr/>
            <p:nvPr/>
          </p:nvSpPr>
          <p:spPr>
            <a:xfrm>
              <a:off x="9795535" y="1864283"/>
              <a:ext cx="81548" cy="148831"/>
            </a:xfrm>
            <a:custGeom>
              <a:avLst/>
              <a:gdLst>
                <a:gd name="connsiteX0" fmla="*/ 51838 w 81548"/>
                <a:gd name="connsiteY0" fmla="*/ 50043 h 148831"/>
                <a:gd name="connsiteX1" fmla="*/ 65943 w 81548"/>
                <a:gd name="connsiteY1" fmla="*/ 50043 h 148831"/>
                <a:gd name="connsiteX2" fmla="*/ 70815 w 81548"/>
                <a:gd name="connsiteY2" fmla="*/ 46713 h 148831"/>
                <a:gd name="connsiteX3" fmla="*/ 66456 w 81548"/>
                <a:gd name="connsiteY3" fmla="*/ 44919 h 148831"/>
                <a:gd name="connsiteX4" fmla="*/ 52864 w 81548"/>
                <a:gd name="connsiteY4" fmla="*/ 44919 h 148831"/>
                <a:gd name="connsiteX5" fmla="*/ 56198 w 81548"/>
                <a:gd name="connsiteY5" fmla="*/ 26219 h 148831"/>
                <a:gd name="connsiteX6" fmla="*/ 60301 w 81548"/>
                <a:gd name="connsiteY6" fmla="*/ 9313 h 148831"/>
                <a:gd name="connsiteX7" fmla="*/ 67994 w 81548"/>
                <a:gd name="connsiteY7" fmla="*/ 3677 h 148831"/>
                <a:gd name="connsiteX8" fmla="*/ 75944 w 81548"/>
                <a:gd name="connsiteY8" fmla="*/ 6751 h 148831"/>
                <a:gd name="connsiteX9" fmla="*/ 66968 w 81548"/>
                <a:gd name="connsiteY9" fmla="*/ 15460 h 148831"/>
                <a:gd name="connsiteX10" fmla="*/ 73123 w 81548"/>
                <a:gd name="connsiteY10" fmla="*/ 21352 h 148831"/>
                <a:gd name="connsiteX11" fmla="*/ 82099 w 81548"/>
                <a:gd name="connsiteY11" fmla="*/ 11362 h 148831"/>
                <a:gd name="connsiteX12" fmla="*/ 67994 w 81548"/>
                <a:gd name="connsiteY12" fmla="*/ 91 h 148831"/>
                <a:gd name="connsiteX13" fmla="*/ 47222 w 81548"/>
                <a:gd name="connsiteY13" fmla="*/ 19303 h 148831"/>
                <a:gd name="connsiteX14" fmla="*/ 41837 w 81548"/>
                <a:gd name="connsiteY14" fmla="*/ 44919 h 148831"/>
                <a:gd name="connsiteX15" fmla="*/ 30554 w 81548"/>
                <a:gd name="connsiteY15" fmla="*/ 44919 h 148831"/>
                <a:gd name="connsiteX16" fmla="*/ 25425 w 81548"/>
                <a:gd name="connsiteY16" fmla="*/ 47993 h 148831"/>
                <a:gd name="connsiteX17" fmla="*/ 30041 w 81548"/>
                <a:gd name="connsiteY17" fmla="*/ 50043 h 148831"/>
                <a:gd name="connsiteX18" fmla="*/ 40811 w 81548"/>
                <a:gd name="connsiteY18" fmla="*/ 50043 h 148831"/>
                <a:gd name="connsiteX19" fmla="*/ 28759 w 81548"/>
                <a:gd name="connsiteY19" fmla="*/ 114596 h 148831"/>
                <a:gd name="connsiteX20" fmla="*/ 14398 w 81548"/>
                <a:gd name="connsiteY20" fmla="*/ 145336 h 148831"/>
                <a:gd name="connsiteX21" fmla="*/ 6448 w 81548"/>
                <a:gd name="connsiteY21" fmla="*/ 142262 h 148831"/>
                <a:gd name="connsiteX22" fmla="*/ 15680 w 81548"/>
                <a:gd name="connsiteY22" fmla="*/ 133553 h 148831"/>
                <a:gd name="connsiteX23" fmla="*/ 9525 w 81548"/>
                <a:gd name="connsiteY23" fmla="*/ 127661 h 148831"/>
                <a:gd name="connsiteX24" fmla="*/ 550 w 81548"/>
                <a:gd name="connsiteY24" fmla="*/ 137651 h 148831"/>
                <a:gd name="connsiteX25" fmla="*/ 14398 w 81548"/>
                <a:gd name="connsiteY25" fmla="*/ 148922 h 148831"/>
                <a:gd name="connsiteX26" fmla="*/ 32862 w 81548"/>
                <a:gd name="connsiteY26" fmla="*/ 133040 h 148831"/>
                <a:gd name="connsiteX27" fmla="*/ 42094 w 81548"/>
                <a:gd name="connsiteY27" fmla="*/ 101788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38" y="50043"/>
                  </a:moveTo>
                  <a:lnTo>
                    <a:pt x="65943" y="50043"/>
                  </a:lnTo>
                  <a:cubicBezTo>
                    <a:pt x="69276" y="50043"/>
                    <a:pt x="70815" y="50043"/>
                    <a:pt x="70815" y="46713"/>
                  </a:cubicBezTo>
                  <a:cubicBezTo>
                    <a:pt x="70815" y="44919"/>
                    <a:pt x="69276" y="44919"/>
                    <a:pt x="66456" y="44919"/>
                  </a:cubicBezTo>
                  <a:lnTo>
                    <a:pt x="52864" y="44919"/>
                  </a:lnTo>
                  <a:lnTo>
                    <a:pt x="56198" y="26219"/>
                  </a:lnTo>
                  <a:cubicBezTo>
                    <a:pt x="56967" y="22889"/>
                    <a:pt x="59275" y="11362"/>
                    <a:pt x="60301" y="9313"/>
                  </a:cubicBezTo>
                  <a:cubicBezTo>
                    <a:pt x="61583" y="6239"/>
                    <a:pt x="64404" y="3677"/>
                    <a:pt x="67994" y="3677"/>
                  </a:cubicBezTo>
                  <a:cubicBezTo>
                    <a:pt x="68507" y="3677"/>
                    <a:pt x="72867" y="3677"/>
                    <a:pt x="75944" y="6751"/>
                  </a:cubicBezTo>
                  <a:cubicBezTo>
                    <a:pt x="68764" y="7263"/>
                    <a:pt x="66968" y="13155"/>
                    <a:pt x="66968" y="15460"/>
                  </a:cubicBezTo>
                  <a:cubicBezTo>
                    <a:pt x="66968" y="19303"/>
                    <a:pt x="70046" y="21352"/>
                    <a:pt x="73123" y="21352"/>
                  </a:cubicBezTo>
                  <a:cubicBezTo>
                    <a:pt x="77483" y="21352"/>
                    <a:pt x="82099" y="17510"/>
                    <a:pt x="82099" y="11362"/>
                  </a:cubicBezTo>
                  <a:cubicBezTo>
                    <a:pt x="82099" y="3933"/>
                    <a:pt x="74662" y="91"/>
                    <a:pt x="67994" y="91"/>
                  </a:cubicBezTo>
                  <a:cubicBezTo>
                    <a:pt x="62353" y="91"/>
                    <a:pt x="52095" y="3165"/>
                    <a:pt x="47222" y="19303"/>
                  </a:cubicBezTo>
                  <a:cubicBezTo>
                    <a:pt x="46197" y="22633"/>
                    <a:pt x="45684" y="24426"/>
                    <a:pt x="41837" y="44919"/>
                  </a:cubicBezTo>
                  <a:lnTo>
                    <a:pt x="30554" y="44919"/>
                  </a:lnTo>
                  <a:cubicBezTo>
                    <a:pt x="27220" y="44919"/>
                    <a:pt x="25425" y="44919"/>
                    <a:pt x="25425" y="47993"/>
                  </a:cubicBezTo>
                  <a:cubicBezTo>
                    <a:pt x="25425" y="50043"/>
                    <a:pt x="26963" y="50043"/>
                    <a:pt x="30041" y="50043"/>
                  </a:cubicBezTo>
                  <a:lnTo>
                    <a:pt x="40811" y="50043"/>
                  </a:lnTo>
                  <a:lnTo>
                    <a:pt x="28759" y="114596"/>
                  </a:lnTo>
                  <a:cubicBezTo>
                    <a:pt x="25681" y="130478"/>
                    <a:pt x="22860" y="145336"/>
                    <a:pt x="14398" y="145336"/>
                  </a:cubicBezTo>
                  <a:cubicBezTo>
                    <a:pt x="13628" y="145336"/>
                    <a:pt x="9782" y="145336"/>
                    <a:pt x="6448" y="142262"/>
                  </a:cubicBezTo>
                  <a:cubicBezTo>
                    <a:pt x="14141" y="141750"/>
                    <a:pt x="15680" y="135858"/>
                    <a:pt x="15680" y="133553"/>
                  </a:cubicBezTo>
                  <a:cubicBezTo>
                    <a:pt x="15680" y="129710"/>
                    <a:pt x="12603" y="127661"/>
                    <a:pt x="9525" y="127661"/>
                  </a:cubicBezTo>
                  <a:cubicBezTo>
                    <a:pt x="5166" y="127661"/>
                    <a:pt x="550" y="131503"/>
                    <a:pt x="550" y="137651"/>
                  </a:cubicBezTo>
                  <a:cubicBezTo>
                    <a:pt x="550" y="144824"/>
                    <a:pt x="7730" y="148922"/>
                    <a:pt x="14398" y="148922"/>
                  </a:cubicBezTo>
                  <a:cubicBezTo>
                    <a:pt x="23373" y="148922"/>
                    <a:pt x="30041" y="139188"/>
                    <a:pt x="32862" y="133040"/>
                  </a:cubicBezTo>
                  <a:cubicBezTo>
                    <a:pt x="38247" y="122794"/>
                    <a:pt x="41837" y="103069"/>
                    <a:pt x="42094" y="10178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4B05E5-45A2-8DE4-2903-906F1B7AB0C9}"/>
                </a:ext>
              </a:extLst>
            </p:cNvPr>
            <p:cNvSpPr/>
            <p:nvPr/>
          </p:nvSpPr>
          <p:spPr>
            <a:xfrm>
              <a:off x="9934862" y="1930118"/>
              <a:ext cx="17181" cy="17162"/>
            </a:xfrm>
            <a:custGeom>
              <a:avLst/>
              <a:gdLst>
                <a:gd name="connsiteX0" fmla="*/ 17740 w 17181"/>
                <a:gd name="connsiteY0" fmla="*/ 8544 h 17162"/>
                <a:gd name="connsiteX1" fmla="*/ 9277 w 17181"/>
                <a:gd name="connsiteY1" fmla="*/ 91 h 17162"/>
                <a:gd name="connsiteX2" fmla="*/ 558 w 17181"/>
                <a:gd name="connsiteY2" fmla="*/ 8544 h 17162"/>
                <a:gd name="connsiteX3" fmla="*/ 9277 w 17181"/>
                <a:gd name="connsiteY3" fmla="*/ 17254 h 17162"/>
                <a:gd name="connsiteX4" fmla="*/ 17740 w 17181"/>
                <a:gd name="connsiteY4" fmla="*/ 8544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0" y="8544"/>
                  </a:moveTo>
                  <a:cubicBezTo>
                    <a:pt x="17740" y="3933"/>
                    <a:pt x="13893" y="91"/>
                    <a:pt x="9277" y="91"/>
                  </a:cubicBezTo>
                  <a:cubicBezTo>
                    <a:pt x="4405" y="91"/>
                    <a:pt x="558" y="3933"/>
                    <a:pt x="558" y="8544"/>
                  </a:cubicBezTo>
                  <a:cubicBezTo>
                    <a:pt x="558" y="13411"/>
                    <a:pt x="4405" y="17254"/>
                    <a:pt x="9277" y="17254"/>
                  </a:cubicBezTo>
                  <a:cubicBezTo>
                    <a:pt x="13893" y="17254"/>
                    <a:pt x="17740" y="13411"/>
                    <a:pt x="17740" y="854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73FA67-449A-A5C6-9FA8-A652A2FCEAB6}"/>
                </a:ext>
              </a:extLst>
            </p:cNvPr>
            <p:cNvSpPr/>
            <p:nvPr/>
          </p:nvSpPr>
          <p:spPr>
            <a:xfrm>
              <a:off x="10007379" y="1907319"/>
              <a:ext cx="66418" cy="74031"/>
            </a:xfrm>
            <a:custGeom>
              <a:avLst/>
              <a:gdLst>
                <a:gd name="connsiteX0" fmla="*/ 10051 w 66418"/>
                <a:gd name="connsiteY0" fmla="*/ 62595 h 74031"/>
                <a:gd name="connsiteX1" fmla="*/ 8513 w 66418"/>
                <a:gd name="connsiteY1" fmla="*/ 69767 h 74031"/>
                <a:gd name="connsiteX2" fmla="*/ 13385 w 66418"/>
                <a:gd name="connsiteY2" fmla="*/ 74122 h 74031"/>
                <a:gd name="connsiteX3" fmla="*/ 19540 w 66418"/>
                <a:gd name="connsiteY3" fmla="*/ 69511 h 74031"/>
                <a:gd name="connsiteX4" fmla="*/ 25951 w 66418"/>
                <a:gd name="connsiteY4" fmla="*/ 43639 h 74031"/>
                <a:gd name="connsiteX5" fmla="*/ 31080 w 66418"/>
                <a:gd name="connsiteY5" fmla="*/ 22377 h 74031"/>
                <a:gd name="connsiteX6" fmla="*/ 40312 w 66418"/>
                <a:gd name="connsiteY6" fmla="*/ 9056 h 74031"/>
                <a:gd name="connsiteX7" fmla="*/ 53390 w 66418"/>
                <a:gd name="connsiteY7" fmla="*/ 3677 h 74031"/>
                <a:gd name="connsiteX8" fmla="*/ 60314 w 66418"/>
                <a:gd name="connsiteY8" fmla="*/ 5726 h 74031"/>
                <a:gd name="connsiteX9" fmla="*/ 51852 w 66418"/>
                <a:gd name="connsiteY9" fmla="*/ 14692 h 74031"/>
                <a:gd name="connsiteX10" fmla="*/ 58006 w 66418"/>
                <a:gd name="connsiteY10" fmla="*/ 20328 h 74031"/>
                <a:gd name="connsiteX11" fmla="*/ 66982 w 66418"/>
                <a:gd name="connsiteY11" fmla="*/ 10593 h 74031"/>
                <a:gd name="connsiteX12" fmla="*/ 53390 w 66418"/>
                <a:gd name="connsiteY12" fmla="*/ 91 h 74031"/>
                <a:gd name="connsiteX13" fmla="*/ 32618 w 66418"/>
                <a:gd name="connsiteY13" fmla="*/ 12643 h 74031"/>
                <a:gd name="connsiteX14" fmla="*/ 17488 w 66418"/>
                <a:gd name="connsiteY14" fmla="*/ 91 h 74031"/>
                <a:gd name="connsiteX15" fmla="*/ 5435 w 66418"/>
                <a:gd name="connsiteY15" fmla="*/ 9313 h 74031"/>
                <a:gd name="connsiteX16" fmla="*/ 563 w 66418"/>
                <a:gd name="connsiteY16" fmla="*/ 25195 h 74031"/>
                <a:gd name="connsiteX17" fmla="*/ 2358 w 66418"/>
                <a:gd name="connsiteY17" fmla="*/ 26988 h 74031"/>
                <a:gd name="connsiteX18" fmla="*/ 5179 w 66418"/>
                <a:gd name="connsiteY18" fmla="*/ 23145 h 74031"/>
                <a:gd name="connsiteX19" fmla="*/ 17232 w 66418"/>
                <a:gd name="connsiteY19" fmla="*/ 3677 h 74031"/>
                <a:gd name="connsiteX20" fmla="*/ 22104 w 66418"/>
                <a:gd name="connsiteY20" fmla="*/ 11106 h 74031"/>
                <a:gd name="connsiteX21" fmla="*/ 19540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1" y="62595"/>
                  </a:moveTo>
                  <a:cubicBezTo>
                    <a:pt x="9539" y="65156"/>
                    <a:pt x="8513" y="68999"/>
                    <a:pt x="8513" y="69767"/>
                  </a:cubicBezTo>
                  <a:cubicBezTo>
                    <a:pt x="8513" y="72585"/>
                    <a:pt x="10821" y="74122"/>
                    <a:pt x="13385" y="74122"/>
                  </a:cubicBezTo>
                  <a:cubicBezTo>
                    <a:pt x="15437" y="74122"/>
                    <a:pt x="18258" y="72841"/>
                    <a:pt x="19540" y="69511"/>
                  </a:cubicBezTo>
                  <a:cubicBezTo>
                    <a:pt x="19796" y="68999"/>
                    <a:pt x="25182" y="46713"/>
                    <a:pt x="25951" y="43639"/>
                  </a:cubicBezTo>
                  <a:cubicBezTo>
                    <a:pt x="27233" y="38259"/>
                    <a:pt x="30310" y="26988"/>
                    <a:pt x="31080" y="22377"/>
                  </a:cubicBezTo>
                  <a:cubicBezTo>
                    <a:pt x="31849" y="20328"/>
                    <a:pt x="36465" y="12643"/>
                    <a:pt x="40312" y="9056"/>
                  </a:cubicBezTo>
                  <a:cubicBezTo>
                    <a:pt x="41594" y="8032"/>
                    <a:pt x="46466" y="3677"/>
                    <a:pt x="53390" y="3677"/>
                  </a:cubicBezTo>
                  <a:cubicBezTo>
                    <a:pt x="57750" y="3677"/>
                    <a:pt x="60058" y="5726"/>
                    <a:pt x="60314" y="5726"/>
                  </a:cubicBezTo>
                  <a:cubicBezTo>
                    <a:pt x="55442" y="6495"/>
                    <a:pt x="51852" y="10337"/>
                    <a:pt x="51852" y="14692"/>
                  </a:cubicBezTo>
                  <a:cubicBezTo>
                    <a:pt x="51852" y="17254"/>
                    <a:pt x="53647" y="20328"/>
                    <a:pt x="58006" y="20328"/>
                  </a:cubicBezTo>
                  <a:cubicBezTo>
                    <a:pt x="62366" y="20328"/>
                    <a:pt x="66982" y="16485"/>
                    <a:pt x="66982" y="10593"/>
                  </a:cubicBezTo>
                  <a:cubicBezTo>
                    <a:pt x="66982" y="4958"/>
                    <a:pt x="61853" y="91"/>
                    <a:pt x="53390" y="91"/>
                  </a:cubicBezTo>
                  <a:cubicBezTo>
                    <a:pt x="42876" y="91"/>
                    <a:pt x="35696" y="8032"/>
                    <a:pt x="32618" y="12643"/>
                  </a:cubicBezTo>
                  <a:cubicBezTo>
                    <a:pt x="31080" y="5214"/>
                    <a:pt x="25182" y="91"/>
                    <a:pt x="17488" y="91"/>
                  </a:cubicBezTo>
                  <a:cubicBezTo>
                    <a:pt x="10051" y="91"/>
                    <a:pt x="6974" y="6495"/>
                    <a:pt x="5435" y="9313"/>
                  </a:cubicBezTo>
                  <a:cubicBezTo>
                    <a:pt x="2615" y="14948"/>
                    <a:pt x="563" y="24682"/>
                    <a:pt x="563" y="25195"/>
                  </a:cubicBezTo>
                  <a:cubicBezTo>
                    <a:pt x="563" y="26988"/>
                    <a:pt x="2102" y="26988"/>
                    <a:pt x="2358" y="26988"/>
                  </a:cubicBezTo>
                  <a:cubicBezTo>
                    <a:pt x="4153" y="26988"/>
                    <a:pt x="4153" y="26732"/>
                    <a:pt x="5179" y="23145"/>
                  </a:cubicBezTo>
                  <a:cubicBezTo>
                    <a:pt x="8000" y="11618"/>
                    <a:pt x="11334" y="3677"/>
                    <a:pt x="17232" y="3677"/>
                  </a:cubicBezTo>
                  <a:cubicBezTo>
                    <a:pt x="19796" y="3677"/>
                    <a:pt x="22104" y="4958"/>
                    <a:pt x="22104" y="11106"/>
                  </a:cubicBezTo>
                  <a:cubicBezTo>
                    <a:pt x="22104" y="14692"/>
                    <a:pt x="21591" y="16485"/>
                    <a:pt x="19540" y="2493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205B0B-657A-A0DE-B1CE-51A15A1E946C}"/>
                </a:ext>
              </a:extLst>
            </p:cNvPr>
            <p:cNvSpPr/>
            <p:nvPr/>
          </p:nvSpPr>
          <p:spPr>
            <a:xfrm>
              <a:off x="10085806" y="1962138"/>
              <a:ext cx="19233" cy="48927"/>
            </a:xfrm>
            <a:custGeom>
              <a:avLst/>
              <a:gdLst>
                <a:gd name="connsiteX0" fmla="*/ 19800 w 19233"/>
                <a:gd name="connsiteY0" fmla="*/ 17254 h 48927"/>
                <a:gd name="connsiteX1" fmla="*/ 9286 w 19233"/>
                <a:gd name="connsiteY1" fmla="*/ 91 h 48927"/>
                <a:gd name="connsiteX2" fmla="*/ 567 w 19233"/>
                <a:gd name="connsiteY2" fmla="*/ 8800 h 48927"/>
                <a:gd name="connsiteX3" fmla="*/ 9286 w 19233"/>
                <a:gd name="connsiteY3" fmla="*/ 17510 h 48927"/>
                <a:gd name="connsiteX4" fmla="*/ 14928 w 19233"/>
                <a:gd name="connsiteY4" fmla="*/ 15460 h 48927"/>
                <a:gd name="connsiteX5" fmla="*/ 15697 w 19233"/>
                <a:gd name="connsiteY5" fmla="*/ 14948 h 48927"/>
                <a:gd name="connsiteX6" fmla="*/ 15954 w 19233"/>
                <a:gd name="connsiteY6" fmla="*/ 17254 h 48927"/>
                <a:gd name="connsiteX7" fmla="*/ 4927 w 19233"/>
                <a:gd name="connsiteY7" fmla="*/ 44663 h 48927"/>
                <a:gd name="connsiteX8" fmla="*/ 3132 w 19233"/>
                <a:gd name="connsiteY8" fmla="*/ 47225 h 48927"/>
                <a:gd name="connsiteX9" fmla="*/ 4670 w 19233"/>
                <a:gd name="connsiteY9" fmla="*/ 49018 h 48927"/>
                <a:gd name="connsiteX10" fmla="*/ 1980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0" y="17254"/>
                  </a:moveTo>
                  <a:cubicBezTo>
                    <a:pt x="19800" y="6495"/>
                    <a:pt x="15697" y="91"/>
                    <a:pt x="9286" y="91"/>
                  </a:cubicBezTo>
                  <a:cubicBezTo>
                    <a:pt x="3901" y="91"/>
                    <a:pt x="567" y="4189"/>
                    <a:pt x="567" y="8800"/>
                  </a:cubicBezTo>
                  <a:cubicBezTo>
                    <a:pt x="567" y="13155"/>
                    <a:pt x="3901" y="17510"/>
                    <a:pt x="9286" y="17510"/>
                  </a:cubicBezTo>
                  <a:cubicBezTo>
                    <a:pt x="11081" y="17510"/>
                    <a:pt x="13389" y="16741"/>
                    <a:pt x="14928" y="15460"/>
                  </a:cubicBezTo>
                  <a:cubicBezTo>
                    <a:pt x="15441" y="14948"/>
                    <a:pt x="15697" y="14948"/>
                    <a:pt x="15697" y="14948"/>
                  </a:cubicBezTo>
                  <a:cubicBezTo>
                    <a:pt x="15954" y="14948"/>
                    <a:pt x="15954" y="14948"/>
                    <a:pt x="15954" y="17254"/>
                  </a:cubicBezTo>
                  <a:cubicBezTo>
                    <a:pt x="15954" y="29550"/>
                    <a:pt x="10312" y="39284"/>
                    <a:pt x="4927" y="44663"/>
                  </a:cubicBezTo>
                  <a:cubicBezTo>
                    <a:pt x="3132" y="46456"/>
                    <a:pt x="3132" y="46713"/>
                    <a:pt x="3132" y="47225"/>
                  </a:cubicBezTo>
                  <a:cubicBezTo>
                    <a:pt x="3132" y="48506"/>
                    <a:pt x="3901" y="49018"/>
                    <a:pt x="4670" y="49018"/>
                  </a:cubicBezTo>
                  <a:cubicBezTo>
                    <a:pt x="6465" y="49018"/>
                    <a:pt x="19800" y="36466"/>
                    <a:pt x="19800" y="1725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48" name="Graphic 6">
              <a:extLst>
                <a:ext uri="{FF2B5EF4-FFF2-40B4-BE49-F238E27FC236}">
                  <a16:creationId xmlns:a16="http://schemas.microsoft.com/office/drawing/2014/main" id="{19F0CA39-82DC-530C-C0F8-CBF21F2119FD}"/>
                </a:ext>
              </a:extLst>
            </p:cNvPr>
            <p:cNvGrpSpPr/>
            <p:nvPr/>
          </p:nvGrpSpPr>
          <p:grpSpPr>
            <a:xfrm>
              <a:off x="10149313" y="1907319"/>
              <a:ext cx="279622" cy="104002"/>
              <a:chOff x="10149313" y="1907319"/>
              <a:chExt cx="279622" cy="104002"/>
            </a:xfrm>
            <a:solidFill>
              <a:srgbClr val="82ACFD"/>
            </a:solidFill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02718B36-D1F4-40D7-DA5A-8DF92CD80BD8}"/>
                  </a:ext>
                </a:extLst>
              </p:cNvPr>
              <p:cNvSpPr/>
              <p:nvPr/>
            </p:nvSpPr>
            <p:spPr>
              <a:xfrm>
                <a:off x="10149313" y="1907319"/>
                <a:ext cx="88472" cy="74031"/>
              </a:xfrm>
              <a:custGeom>
                <a:avLst/>
                <a:gdLst>
                  <a:gd name="connsiteX0" fmla="*/ 10060 w 88472"/>
                  <a:gd name="connsiteY0" fmla="*/ 62595 h 74031"/>
                  <a:gd name="connsiteX1" fmla="*/ 8521 w 88472"/>
                  <a:gd name="connsiteY1" fmla="*/ 69767 h 74031"/>
                  <a:gd name="connsiteX2" fmla="*/ 13394 w 88472"/>
                  <a:gd name="connsiteY2" fmla="*/ 74122 h 74031"/>
                  <a:gd name="connsiteX3" fmla="*/ 19548 w 88472"/>
                  <a:gd name="connsiteY3" fmla="*/ 69511 h 74031"/>
                  <a:gd name="connsiteX4" fmla="*/ 22626 w 88472"/>
                  <a:gd name="connsiteY4" fmla="*/ 57472 h 74031"/>
                  <a:gd name="connsiteX5" fmla="*/ 26216 w 88472"/>
                  <a:gd name="connsiteY5" fmla="*/ 42870 h 74031"/>
                  <a:gd name="connsiteX6" fmla="*/ 29037 w 88472"/>
                  <a:gd name="connsiteY6" fmla="*/ 31855 h 74031"/>
                  <a:gd name="connsiteX7" fmla="*/ 31088 w 88472"/>
                  <a:gd name="connsiteY7" fmla="*/ 23658 h 74031"/>
                  <a:gd name="connsiteX8" fmla="*/ 57758 w 88472"/>
                  <a:gd name="connsiteY8" fmla="*/ 3677 h 74031"/>
                  <a:gd name="connsiteX9" fmla="*/ 66477 w 88472"/>
                  <a:gd name="connsiteY9" fmla="*/ 15204 h 74031"/>
                  <a:gd name="connsiteX10" fmla="*/ 55963 w 88472"/>
                  <a:gd name="connsiteY10" fmla="*/ 53117 h 74031"/>
                  <a:gd name="connsiteX11" fmla="*/ 54168 w 88472"/>
                  <a:gd name="connsiteY11" fmla="*/ 60802 h 74031"/>
                  <a:gd name="connsiteX12" fmla="*/ 67759 w 88472"/>
                  <a:gd name="connsiteY12" fmla="*/ 74122 h 74031"/>
                  <a:gd name="connsiteX13" fmla="*/ 89044 w 88472"/>
                  <a:gd name="connsiteY13" fmla="*/ 49018 h 74031"/>
                  <a:gd name="connsiteX14" fmla="*/ 87249 w 88472"/>
                  <a:gd name="connsiteY14" fmla="*/ 47225 h 74031"/>
                  <a:gd name="connsiteX15" fmla="*/ 84685 w 88472"/>
                  <a:gd name="connsiteY15" fmla="*/ 50299 h 74031"/>
                  <a:gd name="connsiteX16" fmla="*/ 68016 w 88472"/>
                  <a:gd name="connsiteY16" fmla="*/ 70536 h 74031"/>
                  <a:gd name="connsiteX17" fmla="*/ 64169 w 88472"/>
                  <a:gd name="connsiteY17" fmla="*/ 65156 h 74031"/>
                  <a:gd name="connsiteX18" fmla="*/ 66990 w 88472"/>
                  <a:gd name="connsiteY18" fmla="*/ 53629 h 74031"/>
                  <a:gd name="connsiteX19" fmla="*/ 76991 w 88472"/>
                  <a:gd name="connsiteY19" fmla="*/ 17510 h 74031"/>
                  <a:gd name="connsiteX20" fmla="*/ 58271 w 88472"/>
                  <a:gd name="connsiteY20" fmla="*/ 91 h 74031"/>
                  <a:gd name="connsiteX21" fmla="*/ 32627 w 88472"/>
                  <a:gd name="connsiteY21" fmla="*/ 14436 h 74031"/>
                  <a:gd name="connsiteX22" fmla="*/ 17497 w 88472"/>
                  <a:gd name="connsiteY22" fmla="*/ 91 h 74031"/>
                  <a:gd name="connsiteX23" fmla="*/ 5444 w 88472"/>
                  <a:gd name="connsiteY23" fmla="*/ 9313 h 74031"/>
                  <a:gd name="connsiteX24" fmla="*/ 572 w 88472"/>
                  <a:gd name="connsiteY24" fmla="*/ 25195 h 74031"/>
                  <a:gd name="connsiteX25" fmla="*/ 2367 w 88472"/>
                  <a:gd name="connsiteY25" fmla="*/ 26988 h 74031"/>
                  <a:gd name="connsiteX26" fmla="*/ 5188 w 88472"/>
                  <a:gd name="connsiteY26" fmla="*/ 23145 h 74031"/>
                  <a:gd name="connsiteX27" fmla="*/ 17240 w 88472"/>
                  <a:gd name="connsiteY27" fmla="*/ 3677 h 74031"/>
                  <a:gd name="connsiteX28" fmla="*/ 22113 w 88472"/>
                  <a:gd name="connsiteY28" fmla="*/ 11106 h 74031"/>
                  <a:gd name="connsiteX29" fmla="*/ 19548 w 88472"/>
                  <a:gd name="connsiteY29" fmla="*/ 24939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0" y="62595"/>
                    </a:moveTo>
                    <a:cubicBezTo>
                      <a:pt x="9547" y="65156"/>
                      <a:pt x="8521" y="68999"/>
                      <a:pt x="8521" y="69767"/>
                    </a:cubicBezTo>
                    <a:cubicBezTo>
                      <a:pt x="8521" y="72585"/>
                      <a:pt x="10829" y="74122"/>
                      <a:pt x="13394" y="74122"/>
                    </a:cubicBezTo>
                    <a:cubicBezTo>
                      <a:pt x="15445" y="74122"/>
                      <a:pt x="18266" y="72841"/>
                      <a:pt x="19548" y="69511"/>
                    </a:cubicBezTo>
                    <a:cubicBezTo>
                      <a:pt x="19548" y="69255"/>
                      <a:pt x="21600" y="61570"/>
                      <a:pt x="22626" y="57472"/>
                    </a:cubicBezTo>
                    <a:lnTo>
                      <a:pt x="26216" y="42870"/>
                    </a:lnTo>
                    <a:cubicBezTo>
                      <a:pt x="26985" y="39028"/>
                      <a:pt x="28011" y="35441"/>
                      <a:pt x="29037" y="31855"/>
                    </a:cubicBezTo>
                    <a:cubicBezTo>
                      <a:pt x="29550" y="29037"/>
                      <a:pt x="30832" y="24170"/>
                      <a:pt x="31088" y="23658"/>
                    </a:cubicBezTo>
                    <a:cubicBezTo>
                      <a:pt x="33396" y="18534"/>
                      <a:pt x="42115" y="3677"/>
                      <a:pt x="57758" y="3677"/>
                    </a:cubicBezTo>
                    <a:cubicBezTo>
                      <a:pt x="65195" y="3677"/>
                      <a:pt x="66477" y="9825"/>
                      <a:pt x="66477" y="15204"/>
                    </a:cubicBezTo>
                    <a:cubicBezTo>
                      <a:pt x="66477" y="25195"/>
                      <a:pt x="58528" y="46200"/>
                      <a:pt x="55963" y="53117"/>
                    </a:cubicBezTo>
                    <a:cubicBezTo>
                      <a:pt x="54424" y="56959"/>
                      <a:pt x="54168" y="59008"/>
                      <a:pt x="54168" y="60802"/>
                    </a:cubicBezTo>
                    <a:cubicBezTo>
                      <a:pt x="54168" y="68487"/>
                      <a:pt x="60066" y="74122"/>
                      <a:pt x="67759" y="74122"/>
                    </a:cubicBezTo>
                    <a:cubicBezTo>
                      <a:pt x="83146" y="74122"/>
                      <a:pt x="89044" y="50299"/>
                      <a:pt x="89044" y="49018"/>
                    </a:cubicBezTo>
                    <a:cubicBezTo>
                      <a:pt x="89044" y="47225"/>
                      <a:pt x="87762" y="47225"/>
                      <a:pt x="87249" y="47225"/>
                    </a:cubicBezTo>
                    <a:cubicBezTo>
                      <a:pt x="85454" y="47225"/>
                      <a:pt x="85454" y="47737"/>
                      <a:pt x="84685" y="50299"/>
                    </a:cubicBezTo>
                    <a:cubicBezTo>
                      <a:pt x="81351" y="61314"/>
                      <a:pt x="75966" y="70536"/>
                      <a:pt x="68016" y="70536"/>
                    </a:cubicBezTo>
                    <a:cubicBezTo>
                      <a:pt x="65195" y="70536"/>
                      <a:pt x="64169" y="68999"/>
                      <a:pt x="64169" y="65156"/>
                    </a:cubicBezTo>
                    <a:cubicBezTo>
                      <a:pt x="64169" y="61058"/>
                      <a:pt x="65452" y="57215"/>
                      <a:pt x="66990" y="53629"/>
                    </a:cubicBezTo>
                    <a:cubicBezTo>
                      <a:pt x="70068" y="44919"/>
                      <a:pt x="76991" y="26988"/>
                      <a:pt x="76991" y="17510"/>
                    </a:cubicBezTo>
                    <a:cubicBezTo>
                      <a:pt x="76991" y="6751"/>
                      <a:pt x="70068" y="91"/>
                      <a:pt x="58271" y="91"/>
                    </a:cubicBezTo>
                    <a:cubicBezTo>
                      <a:pt x="43398" y="91"/>
                      <a:pt x="35448" y="10593"/>
                      <a:pt x="32627" y="14436"/>
                    </a:cubicBezTo>
                    <a:cubicBezTo>
                      <a:pt x="31858" y="5214"/>
                      <a:pt x="25190" y="91"/>
                      <a:pt x="17497" y="91"/>
                    </a:cubicBezTo>
                    <a:cubicBezTo>
                      <a:pt x="10060" y="91"/>
                      <a:pt x="6983" y="6495"/>
                      <a:pt x="5444" y="9313"/>
                    </a:cubicBezTo>
                    <a:cubicBezTo>
                      <a:pt x="2623" y="14948"/>
                      <a:pt x="572" y="24682"/>
                      <a:pt x="572" y="25195"/>
                    </a:cubicBezTo>
                    <a:cubicBezTo>
                      <a:pt x="572" y="26988"/>
                      <a:pt x="2110" y="26988"/>
                      <a:pt x="2367" y="26988"/>
                    </a:cubicBezTo>
                    <a:cubicBezTo>
                      <a:pt x="4162" y="26988"/>
                      <a:pt x="4162" y="26732"/>
                      <a:pt x="5188" y="23145"/>
                    </a:cubicBezTo>
                    <a:cubicBezTo>
                      <a:pt x="8008" y="11618"/>
                      <a:pt x="11342" y="3677"/>
                      <a:pt x="17240" y="3677"/>
                    </a:cubicBezTo>
                    <a:cubicBezTo>
                      <a:pt x="20318" y="3677"/>
                      <a:pt x="22113" y="5726"/>
                      <a:pt x="22113" y="11106"/>
                    </a:cubicBezTo>
                    <a:cubicBezTo>
                      <a:pt x="22113" y="14692"/>
                      <a:pt x="21600" y="16485"/>
                      <a:pt x="19548" y="2493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FF07CB4-9841-BB11-DEF4-08AFBB5D78C3}"/>
                  </a:ext>
                </a:extLst>
              </p:cNvPr>
              <p:cNvSpPr/>
              <p:nvPr/>
            </p:nvSpPr>
            <p:spPr>
              <a:xfrm>
                <a:off x="10237441" y="1907319"/>
                <a:ext cx="85395" cy="104002"/>
              </a:xfrm>
              <a:custGeom>
                <a:avLst/>
                <a:gdLst>
                  <a:gd name="connsiteX0" fmla="*/ 13143 w 85395"/>
                  <a:gd name="connsiteY0" fmla="*/ 92310 h 104002"/>
                  <a:gd name="connsiteX1" fmla="*/ 4168 w 85395"/>
                  <a:gd name="connsiteY1" fmla="*/ 98970 h 104002"/>
                  <a:gd name="connsiteX2" fmla="*/ 578 w 85395"/>
                  <a:gd name="connsiteY2" fmla="*/ 102044 h 104002"/>
                  <a:gd name="connsiteX3" fmla="*/ 2629 w 85395"/>
                  <a:gd name="connsiteY3" fmla="*/ 104094 h 104002"/>
                  <a:gd name="connsiteX4" fmla="*/ 16221 w 85395"/>
                  <a:gd name="connsiteY4" fmla="*/ 103581 h 104002"/>
                  <a:gd name="connsiteX5" fmla="*/ 32633 w 85395"/>
                  <a:gd name="connsiteY5" fmla="*/ 104094 h 104002"/>
                  <a:gd name="connsiteX6" fmla="*/ 35454 w 85395"/>
                  <a:gd name="connsiteY6" fmla="*/ 100763 h 104002"/>
                  <a:gd name="connsiteX7" fmla="*/ 31607 w 85395"/>
                  <a:gd name="connsiteY7" fmla="*/ 98970 h 104002"/>
                  <a:gd name="connsiteX8" fmla="*/ 23401 w 85395"/>
                  <a:gd name="connsiteY8" fmla="*/ 96409 h 104002"/>
                  <a:gd name="connsiteX9" fmla="*/ 31351 w 85395"/>
                  <a:gd name="connsiteY9" fmla="*/ 63619 h 104002"/>
                  <a:gd name="connsiteX10" fmla="*/ 46481 w 85395"/>
                  <a:gd name="connsiteY10" fmla="*/ 74122 h 104002"/>
                  <a:gd name="connsiteX11" fmla="*/ 85973 w 85395"/>
                  <a:gd name="connsiteY11" fmla="*/ 26219 h 104002"/>
                  <a:gd name="connsiteX12" fmla="*/ 64175 w 85395"/>
                  <a:gd name="connsiteY12" fmla="*/ 91 h 104002"/>
                  <a:gd name="connsiteX13" fmla="*/ 42634 w 85395"/>
                  <a:gd name="connsiteY13" fmla="*/ 12387 h 104002"/>
                  <a:gd name="connsiteX14" fmla="*/ 28017 w 85395"/>
                  <a:gd name="connsiteY14" fmla="*/ 91 h 104002"/>
                  <a:gd name="connsiteX15" fmla="*/ 15964 w 85395"/>
                  <a:gd name="connsiteY15" fmla="*/ 9313 h 104002"/>
                  <a:gd name="connsiteX16" fmla="*/ 10835 w 85395"/>
                  <a:gd name="connsiteY16" fmla="*/ 25195 h 104002"/>
                  <a:gd name="connsiteX17" fmla="*/ 12630 w 85395"/>
                  <a:gd name="connsiteY17" fmla="*/ 26988 h 104002"/>
                  <a:gd name="connsiteX18" fmla="*/ 15451 w 85395"/>
                  <a:gd name="connsiteY18" fmla="*/ 23145 h 104002"/>
                  <a:gd name="connsiteX19" fmla="*/ 27504 w 85395"/>
                  <a:gd name="connsiteY19" fmla="*/ 3677 h 104002"/>
                  <a:gd name="connsiteX20" fmla="*/ 32633 w 85395"/>
                  <a:gd name="connsiteY20" fmla="*/ 11106 h 104002"/>
                  <a:gd name="connsiteX21" fmla="*/ 31351 w 85395"/>
                  <a:gd name="connsiteY21" fmla="*/ 19559 h 104002"/>
                  <a:gd name="connsiteX22" fmla="*/ 41865 w 85395"/>
                  <a:gd name="connsiteY22" fmla="*/ 21352 h 104002"/>
                  <a:gd name="connsiteX23" fmla="*/ 50327 w 85395"/>
                  <a:gd name="connsiteY23" fmla="*/ 9825 h 104002"/>
                  <a:gd name="connsiteX24" fmla="*/ 63662 w 85395"/>
                  <a:gd name="connsiteY24" fmla="*/ 3677 h 104002"/>
                  <a:gd name="connsiteX25" fmla="*/ 74177 w 85395"/>
                  <a:gd name="connsiteY25" fmla="*/ 19047 h 104002"/>
                  <a:gd name="connsiteX26" fmla="*/ 65714 w 85395"/>
                  <a:gd name="connsiteY26" fmla="*/ 53629 h 104002"/>
                  <a:gd name="connsiteX27" fmla="*/ 46224 w 85395"/>
                  <a:gd name="connsiteY27" fmla="*/ 70536 h 104002"/>
                  <a:gd name="connsiteX28" fmla="*/ 33402 w 85395"/>
                  <a:gd name="connsiteY28" fmla="*/ 55935 h 104002"/>
                  <a:gd name="connsiteX29" fmla="*/ 33915 w 85395"/>
                  <a:gd name="connsiteY29" fmla="*/ 53373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3" y="92310"/>
                    </a:moveTo>
                    <a:cubicBezTo>
                      <a:pt x="11861" y="97946"/>
                      <a:pt x="11348" y="98970"/>
                      <a:pt x="4168" y="98970"/>
                    </a:cubicBezTo>
                    <a:cubicBezTo>
                      <a:pt x="2373" y="98970"/>
                      <a:pt x="578" y="98970"/>
                      <a:pt x="578" y="102044"/>
                    </a:cubicBezTo>
                    <a:cubicBezTo>
                      <a:pt x="578" y="103325"/>
                      <a:pt x="1347" y="104094"/>
                      <a:pt x="2629" y="104094"/>
                    </a:cubicBezTo>
                    <a:cubicBezTo>
                      <a:pt x="6989" y="104094"/>
                      <a:pt x="11861" y="103581"/>
                      <a:pt x="16221" y="103581"/>
                    </a:cubicBezTo>
                    <a:cubicBezTo>
                      <a:pt x="21862" y="103581"/>
                      <a:pt x="27248" y="104094"/>
                      <a:pt x="32633" y="104094"/>
                    </a:cubicBezTo>
                    <a:cubicBezTo>
                      <a:pt x="33402" y="104094"/>
                      <a:pt x="35454" y="104094"/>
                      <a:pt x="35454" y="100763"/>
                    </a:cubicBezTo>
                    <a:cubicBezTo>
                      <a:pt x="35454" y="98970"/>
                      <a:pt x="33915" y="98970"/>
                      <a:pt x="31607" y="98970"/>
                    </a:cubicBezTo>
                    <a:cubicBezTo>
                      <a:pt x="23401" y="98970"/>
                      <a:pt x="23401" y="97946"/>
                      <a:pt x="23401" y="96409"/>
                    </a:cubicBezTo>
                    <a:cubicBezTo>
                      <a:pt x="23401" y="94359"/>
                      <a:pt x="30325" y="67718"/>
                      <a:pt x="31351" y="63619"/>
                    </a:cubicBezTo>
                    <a:cubicBezTo>
                      <a:pt x="33402" y="68487"/>
                      <a:pt x="38018" y="74122"/>
                      <a:pt x="46481" y="74122"/>
                    </a:cubicBezTo>
                    <a:cubicBezTo>
                      <a:pt x="65457" y="74122"/>
                      <a:pt x="85973" y="50299"/>
                      <a:pt x="85973" y="26219"/>
                    </a:cubicBezTo>
                    <a:cubicBezTo>
                      <a:pt x="85973" y="10850"/>
                      <a:pt x="76485" y="91"/>
                      <a:pt x="64175" y="91"/>
                    </a:cubicBezTo>
                    <a:cubicBezTo>
                      <a:pt x="55969" y="91"/>
                      <a:pt x="48019" y="5982"/>
                      <a:pt x="42634" y="12387"/>
                    </a:cubicBezTo>
                    <a:cubicBezTo>
                      <a:pt x="41096" y="3421"/>
                      <a:pt x="33915" y="91"/>
                      <a:pt x="28017" y="91"/>
                    </a:cubicBezTo>
                    <a:cubicBezTo>
                      <a:pt x="20324" y="91"/>
                      <a:pt x="17246" y="6495"/>
                      <a:pt x="15964" y="9313"/>
                    </a:cubicBezTo>
                    <a:cubicBezTo>
                      <a:pt x="12887" y="14948"/>
                      <a:pt x="10835" y="24682"/>
                      <a:pt x="10835" y="25195"/>
                    </a:cubicBezTo>
                    <a:cubicBezTo>
                      <a:pt x="10835" y="26988"/>
                      <a:pt x="12374" y="26988"/>
                      <a:pt x="12630" y="26988"/>
                    </a:cubicBezTo>
                    <a:cubicBezTo>
                      <a:pt x="14426" y="26988"/>
                      <a:pt x="14426" y="26732"/>
                      <a:pt x="15451" y="23145"/>
                    </a:cubicBezTo>
                    <a:cubicBezTo>
                      <a:pt x="18272" y="11618"/>
                      <a:pt x="21606" y="3677"/>
                      <a:pt x="27504" y="3677"/>
                    </a:cubicBezTo>
                    <a:cubicBezTo>
                      <a:pt x="30325" y="3677"/>
                      <a:pt x="32633" y="4958"/>
                      <a:pt x="32633" y="11106"/>
                    </a:cubicBezTo>
                    <a:cubicBezTo>
                      <a:pt x="32633" y="14948"/>
                      <a:pt x="32120" y="16741"/>
                      <a:pt x="31351" y="19559"/>
                    </a:cubicBezTo>
                    <a:close/>
                    <a:moveTo>
                      <a:pt x="41865" y="21352"/>
                    </a:moveTo>
                    <a:cubicBezTo>
                      <a:pt x="42891" y="16997"/>
                      <a:pt x="47507" y="12387"/>
                      <a:pt x="50327" y="9825"/>
                    </a:cubicBezTo>
                    <a:cubicBezTo>
                      <a:pt x="56226" y="4958"/>
                      <a:pt x="60842" y="3677"/>
                      <a:pt x="63662" y="3677"/>
                    </a:cubicBezTo>
                    <a:cubicBezTo>
                      <a:pt x="70074" y="3677"/>
                      <a:pt x="74177" y="9313"/>
                      <a:pt x="74177" y="19047"/>
                    </a:cubicBezTo>
                    <a:cubicBezTo>
                      <a:pt x="74177" y="28781"/>
                      <a:pt x="68791" y="47481"/>
                      <a:pt x="65714" y="53629"/>
                    </a:cubicBezTo>
                    <a:cubicBezTo>
                      <a:pt x="60072" y="65156"/>
                      <a:pt x="52379" y="70536"/>
                      <a:pt x="46224" y="70536"/>
                    </a:cubicBezTo>
                    <a:cubicBezTo>
                      <a:pt x="35454" y="70536"/>
                      <a:pt x="33402" y="56959"/>
                      <a:pt x="33402" y="55935"/>
                    </a:cubicBezTo>
                    <a:cubicBezTo>
                      <a:pt x="33402" y="55678"/>
                      <a:pt x="33402" y="55422"/>
                      <a:pt x="33915" y="5337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4197831-AD32-74C5-2659-CC3D98940D4B}"/>
                  </a:ext>
                </a:extLst>
              </p:cNvPr>
              <p:cNvSpPr/>
              <p:nvPr/>
            </p:nvSpPr>
            <p:spPr>
              <a:xfrm>
                <a:off x="10331496" y="1907319"/>
                <a:ext cx="63597" cy="74031"/>
              </a:xfrm>
              <a:custGeom>
                <a:avLst/>
                <a:gdLst>
                  <a:gd name="connsiteX0" fmla="*/ 58795 w 63597"/>
                  <a:gd name="connsiteY0" fmla="*/ 10337 h 74031"/>
                  <a:gd name="connsiteX1" fmla="*/ 51615 w 63597"/>
                  <a:gd name="connsiteY1" fmla="*/ 12387 h 74031"/>
                  <a:gd name="connsiteX2" fmla="*/ 48537 w 63597"/>
                  <a:gd name="connsiteY2" fmla="*/ 18791 h 74031"/>
                  <a:gd name="connsiteX3" fmla="*/ 54692 w 63597"/>
                  <a:gd name="connsiteY3" fmla="*/ 24682 h 74031"/>
                  <a:gd name="connsiteX4" fmla="*/ 63667 w 63597"/>
                  <a:gd name="connsiteY4" fmla="*/ 14180 h 74031"/>
                  <a:gd name="connsiteX5" fmla="*/ 44434 w 63597"/>
                  <a:gd name="connsiteY5" fmla="*/ 91 h 74031"/>
                  <a:gd name="connsiteX6" fmla="*/ 583 w 63597"/>
                  <a:gd name="connsiteY6" fmla="*/ 46457 h 74031"/>
                  <a:gd name="connsiteX7" fmla="*/ 27253 w 63597"/>
                  <a:gd name="connsiteY7" fmla="*/ 74122 h 74031"/>
                  <a:gd name="connsiteX8" fmla="*/ 64180 w 63597"/>
                  <a:gd name="connsiteY8" fmla="*/ 54910 h 74031"/>
                  <a:gd name="connsiteX9" fmla="*/ 62385 w 63597"/>
                  <a:gd name="connsiteY9" fmla="*/ 52604 h 74031"/>
                  <a:gd name="connsiteX10" fmla="*/ 60077 w 63597"/>
                  <a:gd name="connsiteY10" fmla="*/ 54398 h 74031"/>
                  <a:gd name="connsiteX11" fmla="*/ 27509 w 63597"/>
                  <a:gd name="connsiteY11" fmla="*/ 70536 h 74031"/>
                  <a:gd name="connsiteX12" fmla="*/ 12635 w 63597"/>
                  <a:gd name="connsiteY12" fmla="*/ 52604 h 74031"/>
                  <a:gd name="connsiteX13" fmla="*/ 21611 w 63597"/>
                  <a:gd name="connsiteY13" fmla="*/ 20071 h 74031"/>
                  <a:gd name="connsiteX14" fmla="*/ 44691 w 63597"/>
                  <a:gd name="connsiteY14" fmla="*/ 3677 h 74031"/>
                  <a:gd name="connsiteX15" fmla="*/ 58795 w 63597"/>
                  <a:gd name="connsiteY15" fmla="*/ 10337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5" y="10337"/>
                    </a:moveTo>
                    <a:cubicBezTo>
                      <a:pt x="55974" y="10337"/>
                      <a:pt x="53923" y="10337"/>
                      <a:pt x="51615" y="12387"/>
                    </a:cubicBezTo>
                    <a:cubicBezTo>
                      <a:pt x="48794" y="14948"/>
                      <a:pt x="48537" y="17766"/>
                      <a:pt x="48537" y="18791"/>
                    </a:cubicBezTo>
                    <a:cubicBezTo>
                      <a:pt x="48537" y="22889"/>
                      <a:pt x="51615" y="24682"/>
                      <a:pt x="54692" y="24682"/>
                    </a:cubicBezTo>
                    <a:cubicBezTo>
                      <a:pt x="59308" y="24682"/>
                      <a:pt x="63667" y="20584"/>
                      <a:pt x="63667" y="14180"/>
                    </a:cubicBezTo>
                    <a:cubicBezTo>
                      <a:pt x="63667" y="6239"/>
                      <a:pt x="55974" y="91"/>
                      <a:pt x="44434" y="91"/>
                    </a:cubicBezTo>
                    <a:cubicBezTo>
                      <a:pt x="22380" y="91"/>
                      <a:pt x="583" y="23402"/>
                      <a:pt x="583" y="46457"/>
                    </a:cubicBezTo>
                    <a:cubicBezTo>
                      <a:pt x="583" y="61314"/>
                      <a:pt x="10071" y="74122"/>
                      <a:pt x="27253" y="74122"/>
                    </a:cubicBezTo>
                    <a:cubicBezTo>
                      <a:pt x="50589" y="74122"/>
                      <a:pt x="64180" y="56703"/>
                      <a:pt x="64180" y="54910"/>
                    </a:cubicBezTo>
                    <a:cubicBezTo>
                      <a:pt x="64180" y="53885"/>
                      <a:pt x="63411" y="52604"/>
                      <a:pt x="62385" y="52604"/>
                    </a:cubicBezTo>
                    <a:cubicBezTo>
                      <a:pt x="61360" y="52604"/>
                      <a:pt x="61103" y="53117"/>
                      <a:pt x="60077" y="54398"/>
                    </a:cubicBezTo>
                    <a:cubicBezTo>
                      <a:pt x="47255" y="70536"/>
                      <a:pt x="29304" y="70536"/>
                      <a:pt x="27509" y="70536"/>
                    </a:cubicBezTo>
                    <a:cubicBezTo>
                      <a:pt x="17251" y="70536"/>
                      <a:pt x="12635" y="62595"/>
                      <a:pt x="12635" y="52604"/>
                    </a:cubicBezTo>
                    <a:cubicBezTo>
                      <a:pt x="12635" y="45944"/>
                      <a:pt x="15969" y="30062"/>
                      <a:pt x="21611" y="20071"/>
                    </a:cubicBezTo>
                    <a:cubicBezTo>
                      <a:pt x="26740" y="10593"/>
                      <a:pt x="35715" y="3677"/>
                      <a:pt x="44691" y="3677"/>
                    </a:cubicBezTo>
                    <a:cubicBezTo>
                      <a:pt x="50076" y="3677"/>
                      <a:pt x="56487" y="5726"/>
                      <a:pt x="58795" y="10337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3DDA830-DFDB-786A-5613-C758C04DB198}"/>
                  </a:ext>
                </a:extLst>
              </p:cNvPr>
              <p:cNvSpPr/>
              <p:nvPr/>
            </p:nvSpPr>
            <p:spPr>
              <a:xfrm>
                <a:off x="10409703" y="1962138"/>
                <a:ext cx="19233" cy="48927"/>
              </a:xfrm>
              <a:custGeom>
                <a:avLst/>
                <a:gdLst>
                  <a:gd name="connsiteX0" fmla="*/ 19820 w 19233"/>
                  <a:gd name="connsiteY0" fmla="*/ 17254 h 48927"/>
                  <a:gd name="connsiteX1" fmla="*/ 9306 w 19233"/>
                  <a:gd name="connsiteY1" fmla="*/ 91 h 48927"/>
                  <a:gd name="connsiteX2" fmla="*/ 587 w 19233"/>
                  <a:gd name="connsiteY2" fmla="*/ 8800 h 48927"/>
                  <a:gd name="connsiteX3" fmla="*/ 9306 w 19233"/>
                  <a:gd name="connsiteY3" fmla="*/ 17510 h 48927"/>
                  <a:gd name="connsiteX4" fmla="*/ 14948 w 19233"/>
                  <a:gd name="connsiteY4" fmla="*/ 15460 h 48927"/>
                  <a:gd name="connsiteX5" fmla="*/ 15717 w 19233"/>
                  <a:gd name="connsiteY5" fmla="*/ 14948 h 48927"/>
                  <a:gd name="connsiteX6" fmla="*/ 15974 w 19233"/>
                  <a:gd name="connsiteY6" fmla="*/ 17254 h 48927"/>
                  <a:gd name="connsiteX7" fmla="*/ 4946 w 19233"/>
                  <a:gd name="connsiteY7" fmla="*/ 44663 h 48927"/>
                  <a:gd name="connsiteX8" fmla="*/ 3151 w 19233"/>
                  <a:gd name="connsiteY8" fmla="*/ 47225 h 48927"/>
                  <a:gd name="connsiteX9" fmla="*/ 4690 w 19233"/>
                  <a:gd name="connsiteY9" fmla="*/ 49018 h 48927"/>
                  <a:gd name="connsiteX10" fmla="*/ 19820 w 19233"/>
                  <a:gd name="connsiteY10" fmla="*/ 17254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0" y="17254"/>
                    </a:moveTo>
                    <a:cubicBezTo>
                      <a:pt x="19820" y="6495"/>
                      <a:pt x="15717" y="91"/>
                      <a:pt x="9306" y="91"/>
                    </a:cubicBezTo>
                    <a:cubicBezTo>
                      <a:pt x="3921" y="91"/>
                      <a:pt x="587" y="4189"/>
                      <a:pt x="587" y="8800"/>
                    </a:cubicBezTo>
                    <a:cubicBezTo>
                      <a:pt x="587" y="13155"/>
                      <a:pt x="3921" y="17510"/>
                      <a:pt x="9306" y="17510"/>
                    </a:cubicBezTo>
                    <a:cubicBezTo>
                      <a:pt x="11101" y="17510"/>
                      <a:pt x="13409" y="16741"/>
                      <a:pt x="14948" y="15460"/>
                    </a:cubicBezTo>
                    <a:cubicBezTo>
                      <a:pt x="15461" y="14948"/>
                      <a:pt x="15717" y="14948"/>
                      <a:pt x="15717" y="14948"/>
                    </a:cubicBezTo>
                    <a:cubicBezTo>
                      <a:pt x="15974" y="14948"/>
                      <a:pt x="15974" y="14948"/>
                      <a:pt x="15974" y="17254"/>
                    </a:cubicBezTo>
                    <a:cubicBezTo>
                      <a:pt x="15974" y="29550"/>
                      <a:pt x="10332" y="39284"/>
                      <a:pt x="4946" y="44663"/>
                    </a:cubicBezTo>
                    <a:cubicBezTo>
                      <a:pt x="3151" y="46456"/>
                      <a:pt x="3151" y="46713"/>
                      <a:pt x="3151" y="47225"/>
                    </a:cubicBezTo>
                    <a:cubicBezTo>
                      <a:pt x="3151" y="48506"/>
                      <a:pt x="3921" y="49018"/>
                      <a:pt x="4690" y="49018"/>
                    </a:cubicBezTo>
                    <a:cubicBezTo>
                      <a:pt x="6485" y="49018"/>
                      <a:pt x="19820" y="36466"/>
                      <a:pt x="19820" y="1725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E48AEF2-E1CC-267E-53C5-A926B4A35CBF}"/>
                </a:ext>
              </a:extLst>
            </p:cNvPr>
            <p:cNvSpPr/>
            <p:nvPr/>
          </p:nvSpPr>
          <p:spPr>
            <a:xfrm>
              <a:off x="10474667" y="1870688"/>
              <a:ext cx="68726" cy="112456"/>
            </a:xfrm>
            <a:custGeom>
              <a:avLst/>
              <a:gdLst>
                <a:gd name="connsiteX0" fmla="*/ 69318 w 68726"/>
                <a:gd name="connsiteY0" fmla="*/ 56703 h 112456"/>
                <a:gd name="connsiteX1" fmla="*/ 62907 w 68726"/>
                <a:gd name="connsiteY1" fmla="*/ 18534 h 112456"/>
                <a:gd name="connsiteX2" fmla="*/ 35211 w 68726"/>
                <a:gd name="connsiteY2" fmla="*/ 91 h 112456"/>
                <a:gd name="connsiteX3" fmla="*/ 6490 w 68726"/>
                <a:gd name="connsiteY3" fmla="*/ 19559 h 112456"/>
                <a:gd name="connsiteX4" fmla="*/ 591 w 68726"/>
                <a:gd name="connsiteY4" fmla="*/ 56703 h 112456"/>
                <a:gd name="connsiteX5" fmla="*/ 8028 w 68726"/>
                <a:gd name="connsiteY5" fmla="*/ 96152 h 112456"/>
                <a:gd name="connsiteX6" fmla="*/ 34955 w 68726"/>
                <a:gd name="connsiteY6" fmla="*/ 112547 h 112456"/>
                <a:gd name="connsiteX7" fmla="*/ 63420 w 68726"/>
                <a:gd name="connsiteY7" fmla="*/ 93591 h 112456"/>
                <a:gd name="connsiteX8" fmla="*/ 69318 w 68726"/>
                <a:gd name="connsiteY8" fmla="*/ 56703 h 112456"/>
                <a:gd name="connsiteX9" fmla="*/ 34955 w 68726"/>
                <a:gd name="connsiteY9" fmla="*/ 108961 h 112456"/>
                <a:gd name="connsiteX10" fmla="*/ 15978 w 68726"/>
                <a:gd name="connsiteY10" fmla="*/ 89236 h 112456"/>
                <a:gd name="connsiteX11" fmla="*/ 14183 w 68726"/>
                <a:gd name="connsiteY11" fmla="*/ 54654 h 112456"/>
                <a:gd name="connsiteX12" fmla="*/ 15465 w 68726"/>
                <a:gd name="connsiteY12" fmla="*/ 24682 h 112456"/>
                <a:gd name="connsiteX13" fmla="*/ 34955 w 68726"/>
                <a:gd name="connsiteY13" fmla="*/ 3677 h 112456"/>
                <a:gd name="connsiteX14" fmla="*/ 54188 w 68726"/>
                <a:gd name="connsiteY14" fmla="*/ 22889 h 112456"/>
                <a:gd name="connsiteX15" fmla="*/ 55983 w 68726"/>
                <a:gd name="connsiteY15" fmla="*/ 54654 h 112456"/>
                <a:gd name="connsiteX16" fmla="*/ 54188 w 68726"/>
                <a:gd name="connsiteY16" fmla="*/ 88467 h 112456"/>
                <a:gd name="connsiteX17" fmla="*/ 34955 w 68726"/>
                <a:gd name="connsiteY17" fmla="*/ 108961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18" y="56703"/>
                  </a:moveTo>
                  <a:cubicBezTo>
                    <a:pt x="69318" y="43638"/>
                    <a:pt x="68549" y="30574"/>
                    <a:pt x="62907" y="18534"/>
                  </a:cubicBezTo>
                  <a:cubicBezTo>
                    <a:pt x="55470" y="2652"/>
                    <a:pt x="41879" y="91"/>
                    <a:pt x="35211" y="91"/>
                  </a:cubicBezTo>
                  <a:cubicBezTo>
                    <a:pt x="25210" y="91"/>
                    <a:pt x="13414" y="4445"/>
                    <a:pt x="6490" y="19559"/>
                  </a:cubicBezTo>
                  <a:cubicBezTo>
                    <a:pt x="1361" y="30830"/>
                    <a:pt x="591" y="43638"/>
                    <a:pt x="591" y="56703"/>
                  </a:cubicBezTo>
                  <a:cubicBezTo>
                    <a:pt x="591" y="68999"/>
                    <a:pt x="1104" y="83600"/>
                    <a:pt x="8028" y="96152"/>
                  </a:cubicBezTo>
                  <a:cubicBezTo>
                    <a:pt x="14952" y="109217"/>
                    <a:pt x="27005" y="112547"/>
                    <a:pt x="34955" y="112547"/>
                  </a:cubicBezTo>
                  <a:cubicBezTo>
                    <a:pt x="43674" y="112547"/>
                    <a:pt x="56239" y="109217"/>
                    <a:pt x="63420" y="93591"/>
                  </a:cubicBezTo>
                  <a:cubicBezTo>
                    <a:pt x="68549" y="82319"/>
                    <a:pt x="69318" y="69511"/>
                    <a:pt x="69318" y="56703"/>
                  </a:cubicBezTo>
                  <a:close/>
                  <a:moveTo>
                    <a:pt x="34955" y="108961"/>
                  </a:moveTo>
                  <a:cubicBezTo>
                    <a:pt x="28544" y="108961"/>
                    <a:pt x="18799" y="104862"/>
                    <a:pt x="15978" y="89236"/>
                  </a:cubicBezTo>
                  <a:cubicBezTo>
                    <a:pt x="14183" y="79502"/>
                    <a:pt x="14183" y="64388"/>
                    <a:pt x="14183" y="54654"/>
                  </a:cubicBezTo>
                  <a:cubicBezTo>
                    <a:pt x="14183" y="44151"/>
                    <a:pt x="14183" y="33392"/>
                    <a:pt x="15465" y="24682"/>
                  </a:cubicBezTo>
                  <a:cubicBezTo>
                    <a:pt x="18542" y="5214"/>
                    <a:pt x="30852" y="3677"/>
                    <a:pt x="34955" y="3677"/>
                  </a:cubicBezTo>
                  <a:cubicBezTo>
                    <a:pt x="40340" y="3677"/>
                    <a:pt x="51111" y="6751"/>
                    <a:pt x="54188" y="22889"/>
                  </a:cubicBezTo>
                  <a:cubicBezTo>
                    <a:pt x="55983" y="32111"/>
                    <a:pt x="55983" y="44407"/>
                    <a:pt x="55983" y="54654"/>
                  </a:cubicBezTo>
                  <a:cubicBezTo>
                    <a:pt x="55983" y="66950"/>
                    <a:pt x="55983" y="77965"/>
                    <a:pt x="54188" y="88467"/>
                  </a:cubicBezTo>
                  <a:cubicBezTo>
                    <a:pt x="51623" y="104093"/>
                    <a:pt x="42392" y="108961"/>
                    <a:pt x="34955" y="10896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B14C452-ABD4-5F59-658F-8C74D739ACDF}"/>
                </a:ext>
              </a:extLst>
            </p:cNvPr>
            <p:cNvSpPr/>
            <p:nvPr/>
          </p:nvSpPr>
          <p:spPr>
            <a:xfrm>
              <a:off x="10564110" y="1962138"/>
              <a:ext cx="19233" cy="48927"/>
            </a:xfrm>
            <a:custGeom>
              <a:avLst/>
              <a:gdLst>
                <a:gd name="connsiteX0" fmla="*/ 19830 w 19233"/>
                <a:gd name="connsiteY0" fmla="*/ 17254 h 48927"/>
                <a:gd name="connsiteX1" fmla="*/ 9315 w 19233"/>
                <a:gd name="connsiteY1" fmla="*/ 91 h 48927"/>
                <a:gd name="connsiteX2" fmla="*/ 596 w 19233"/>
                <a:gd name="connsiteY2" fmla="*/ 8800 h 48927"/>
                <a:gd name="connsiteX3" fmla="*/ 9315 w 19233"/>
                <a:gd name="connsiteY3" fmla="*/ 17510 h 48927"/>
                <a:gd name="connsiteX4" fmla="*/ 14957 w 19233"/>
                <a:gd name="connsiteY4" fmla="*/ 15460 h 48927"/>
                <a:gd name="connsiteX5" fmla="*/ 15726 w 19233"/>
                <a:gd name="connsiteY5" fmla="*/ 14948 h 48927"/>
                <a:gd name="connsiteX6" fmla="*/ 15983 w 19233"/>
                <a:gd name="connsiteY6" fmla="*/ 17254 h 48927"/>
                <a:gd name="connsiteX7" fmla="*/ 4956 w 19233"/>
                <a:gd name="connsiteY7" fmla="*/ 44663 h 48927"/>
                <a:gd name="connsiteX8" fmla="*/ 3161 w 19233"/>
                <a:gd name="connsiteY8" fmla="*/ 47225 h 48927"/>
                <a:gd name="connsiteX9" fmla="*/ 4700 w 19233"/>
                <a:gd name="connsiteY9" fmla="*/ 49018 h 48927"/>
                <a:gd name="connsiteX10" fmla="*/ 1983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0" y="17254"/>
                  </a:moveTo>
                  <a:cubicBezTo>
                    <a:pt x="19830" y="6495"/>
                    <a:pt x="15726" y="91"/>
                    <a:pt x="9315" y="91"/>
                  </a:cubicBezTo>
                  <a:cubicBezTo>
                    <a:pt x="3930" y="91"/>
                    <a:pt x="596" y="4189"/>
                    <a:pt x="596" y="8800"/>
                  </a:cubicBezTo>
                  <a:cubicBezTo>
                    <a:pt x="596" y="13155"/>
                    <a:pt x="3930" y="17510"/>
                    <a:pt x="9315" y="17510"/>
                  </a:cubicBezTo>
                  <a:cubicBezTo>
                    <a:pt x="11111" y="17510"/>
                    <a:pt x="13418" y="16741"/>
                    <a:pt x="14957" y="15460"/>
                  </a:cubicBezTo>
                  <a:cubicBezTo>
                    <a:pt x="15470" y="14948"/>
                    <a:pt x="15726" y="14948"/>
                    <a:pt x="15726" y="14948"/>
                  </a:cubicBezTo>
                  <a:cubicBezTo>
                    <a:pt x="15983" y="14948"/>
                    <a:pt x="15983" y="14948"/>
                    <a:pt x="15983" y="17254"/>
                  </a:cubicBezTo>
                  <a:cubicBezTo>
                    <a:pt x="15983" y="29550"/>
                    <a:pt x="10341" y="39284"/>
                    <a:pt x="4956" y="44663"/>
                  </a:cubicBezTo>
                  <a:cubicBezTo>
                    <a:pt x="3161" y="46456"/>
                    <a:pt x="3161" y="46713"/>
                    <a:pt x="3161" y="47225"/>
                  </a:cubicBezTo>
                  <a:cubicBezTo>
                    <a:pt x="3161" y="48506"/>
                    <a:pt x="3930" y="49018"/>
                    <a:pt x="4700" y="49018"/>
                  </a:cubicBezTo>
                  <a:cubicBezTo>
                    <a:pt x="6495" y="49018"/>
                    <a:pt x="19830" y="36466"/>
                    <a:pt x="19830" y="1725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2B6EC2E-2FFB-A0A6-0699-451FDE6913BD}"/>
                </a:ext>
              </a:extLst>
            </p:cNvPr>
            <p:cNvSpPr/>
            <p:nvPr/>
          </p:nvSpPr>
          <p:spPr>
            <a:xfrm>
              <a:off x="10627601" y="1864283"/>
              <a:ext cx="89242" cy="147038"/>
            </a:xfrm>
            <a:custGeom>
              <a:avLst/>
              <a:gdLst>
                <a:gd name="connsiteX0" fmla="*/ 89843 w 89242"/>
                <a:gd name="connsiteY0" fmla="*/ 22377 h 147038"/>
                <a:gd name="connsiteX1" fmla="*/ 67532 w 89242"/>
                <a:gd name="connsiteY1" fmla="*/ 91 h 147038"/>
                <a:gd name="connsiteX2" fmla="*/ 47786 w 89242"/>
                <a:gd name="connsiteY2" fmla="*/ 6751 h 147038"/>
                <a:gd name="connsiteX3" fmla="*/ 26758 w 89242"/>
                <a:gd name="connsiteY3" fmla="*/ 41589 h 147038"/>
                <a:gd name="connsiteX4" fmla="*/ 601 w 89242"/>
                <a:gd name="connsiteY4" fmla="*/ 145336 h 147038"/>
                <a:gd name="connsiteX5" fmla="*/ 2652 w 89242"/>
                <a:gd name="connsiteY5" fmla="*/ 147129 h 147038"/>
                <a:gd name="connsiteX6" fmla="*/ 4447 w 89242"/>
                <a:gd name="connsiteY6" fmla="*/ 146361 h 147038"/>
                <a:gd name="connsiteX7" fmla="*/ 15987 w 89242"/>
                <a:gd name="connsiteY7" fmla="*/ 101020 h 147038"/>
                <a:gd name="connsiteX8" fmla="*/ 38298 w 89242"/>
                <a:gd name="connsiteY8" fmla="*/ 116902 h 147038"/>
                <a:gd name="connsiteX9" fmla="*/ 69840 w 89242"/>
                <a:gd name="connsiteY9" fmla="*/ 104094 h 147038"/>
                <a:gd name="connsiteX10" fmla="*/ 82919 w 89242"/>
                <a:gd name="connsiteY10" fmla="*/ 74122 h 147038"/>
                <a:gd name="connsiteX11" fmla="*/ 70866 w 89242"/>
                <a:gd name="connsiteY11" fmla="*/ 49787 h 147038"/>
                <a:gd name="connsiteX12" fmla="*/ 89843 w 89242"/>
                <a:gd name="connsiteY12" fmla="*/ 22377 h 147038"/>
                <a:gd name="connsiteX13" fmla="*/ 60352 w 89242"/>
                <a:gd name="connsiteY13" fmla="*/ 49530 h 147038"/>
                <a:gd name="connsiteX14" fmla="*/ 52402 w 89242"/>
                <a:gd name="connsiteY14" fmla="*/ 50555 h 147038"/>
                <a:gd name="connsiteX15" fmla="*/ 45222 w 89242"/>
                <a:gd name="connsiteY15" fmla="*/ 50043 h 147038"/>
                <a:gd name="connsiteX16" fmla="*/ 53428 w 89242"/>
                <a:gd name="connsiteY16" fmla="*/ 48762 h 147038"/>
                <a:gd name="connsiteX17" fmla="*/ 60352 w 89242"/>
                <a:gd name="connsiteY17" fmla="*/ 49530 h 147038"/>
                <a:gd name="connsiteX18" fmla="*/ 80611 w 89242"/>
                <a:gd name="connsiteY18" fmla="*/ 18534 h 147038"/>
                <a:gd name="connsiteX19" fmla="*/ 65994 w 89242"/>
                <a:gd name="connsiteY19" fmla="*/ 46969 h 147038"/>
                <a:gd name="connsiteX20" fmla="*/ 53428 w 89242"/>
                <a:gd name="connsiteY20" fmla="*/ 44919 h 147038"/>
                <a:gd name="connsiteX21" fmla="*/ 40606 w 89242"/>
                <a:gd name="connsiteY21" fmla="*/ 50043 h 147038"/>
                <a:gd name="connsiteX22" fmla="*/ 51889 w 89242"/>
                <a:gd name="connsiteY22" fmla="*/ 54141 h 147038"/>
                <a:gd name="connsiteX23" fmla="*/ 65481 w 89242"/>
                <a:gd name="connsiteY23" fmla="*/ 52092 h 147038"/>
                <a:gd name="connsiteX24" fmla="*/ 72661 w 89242"/>
                <a:gd name="connsiteY24" fmla="*/ 70536 h 147038"/>
                <a:gd name="connsiteX25" fmla="*/ 64455 w 89242"/>
                <a:gd name="connsiteY25" fmla="*/ 98714 h 147038"/>
                <a:gd name="connsiteX26" fmla="*/ 37785 w 89242"/>
                <a:gd name="connsiteY26" fmla="*/ 113315 h 147038"/>
                <a:gd name="connsiteX27" fmla="*/ 19065 w 89242"/>
                <a:gd name="connsiteY27" fmla="*/ 92310 h 147038"/>
                <a:gd name="connsiteX28" fmla="*/ 19834 w 89242"/>
                <a:gd name="connsiteY28" fmla="*/ 85137 h 147038"/>
                <a:gd name="connsiteX29" fmla="*/ 30348 w 89242"/>
                <a:gd name="connsiteY29" fmla="*/ 43895 h 147038"/>
                <a:gd name="connsiteX30" fmla="*/ 65481 w 89242"/>
                <a:gd name="connsiteY30" fmla="*/ 3677 h 147038"/>
                <a:gd name="connsiteX31" fmla="*/ 80611 w 89242"/>
                <a:gd name="connsiteY31" fmla="*/ 1853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3" y="22377"/>
                  </a:moveTo>
                  <a:cubicBezTo>
                    <a:pt x="89843" y="10081"/>
                    <a:pt x="80867" y="91"/>
                    <a:pt x="67532" y="91"/>
                  </a:cubicBezTo>
                  <a:cubicBezTo>
                    <a:pt x="58044" y="91"/>
                    <a:pt x="53428" y="2652"/>
                    <a:pt x="47786" y="6751"/>
                  </a:cubicBezTo>
                  <a:cubicBezTo>
                    <a:pt x="38811" y="13411"/>
                    <a:pt x="29835" y="29293"/>
                    <a:pt x="26758" y="41589"/>
                  </a:cubicBezTo>
                  <a:lnTo>
                    <a:pt x="601" y="145336"/>
                  </a:lnTo>
                  <a:cubicBezTo>
                    <a:pt x="601" y="146105"/>
                    <a:pt x="1370" y="147129"/>
                    <a:pt x="2652" y="147129"/>
                  </a:cubicBezTo>
                  <a:cubicBezTo>
                    <a:pt x="3935" y="147129"/>
                    <a:pt x="4447" y="146617"/>
                    <a:pt x="4447" y="146361"/>
                  </a:cubicBezTo>
                  <a:lnTo>
                    <a:pt x="15987" y="101020"/>
                  </a:lnTo>
                  <a:cubicBezTo>
                    <a:pt x="19065" y="111010"/>
                    <a:pt x="26245" y="116902"/>
                    <a:pt x="38298" y="116902"/>
                  </a:cubicBezTo>
                  <a:cubicBezTo>
                    <a:pt x="50094" y="116902"/>
                    <a:pt x="62403" y="111266"/>
                    <a:pt x="69840" y="104094"/>
                  </a:cubicBezTo>
                  <a:cubicBezTo>
                    <a:pt x="77790" y="96665"/>
                    <a:pt x="82919" y="86162"/>
                    <a:pt x="82919" y="74122"/>
                  </a:cubicBezTo>
                  <a:cubicBezTo>
                    <a:pt x="82919" y="62339"/>
                    <a:pt x="76764" y="53629"/>
                    <a:pt x="70866" y="49787"/>
                  </a:cubicBezTo>
                  <a:cubicBezTo>
                    <a:pt x="80354" y="44151"/>
                    <a:pt x="89843" y="34161"/>
                    <a:pt x="89843" y="22377"/>
                  </a:cubicBezTo>
                  <a:close/>
                  <a:moveTo>
                    <a:pt x="60352" y="49530"/>
                  </a:moveTo>
                  <a:cubicBezTo>
                    <a:pt x="58300" y="50299"/>
                    <a:pt x="56505" y="50555"/>
                    <a:pt x="52402" y="50555"/>
                  </a:cubicBezTo>
                  <a:cubicBezTo>
                    <a:pt x="50094" y="50555"/>
                    <a:pt x="47017" y="50811"/>
                    <a:pt x="45222" y="50043"/>
                  </a:cubicBezTo>
                  <a:cubicBezTo>
                    <a:pt x="45735" y="48250"/>
                    <a:pt x="51633" y="48762"/>
                    <a:pt x="53428" y="48762"/>
                  </a:cubicBezTo>
                  <a:cubicBezTo>
                    <a:pt x="56762" y="48762"/>
                    <a:pt x="58300" y="48762"/>
                    <a:pt x="60352" y="49530"/>
                  </a:cubicBezTo>
                  <a:close/>
                  <a:moveTo>
                    <a:pt x="80611" y="18534"/>
                  </a:moveTo>
                  <a:cubicBezTo>
                    <a:pt x="80611" y="30062"/>
                    <a:pt x="74456" y="41845"/>
                    <a:pt x="65994" y="46969"/>
                  </a:cubicBezTo>
                  <a:cubicBezTo>
                    <a:pt x="61378" y="45176"/>
                    <a:pt x="58300" y="44919"/>
                    <a:pt x="53428" y="44919"/>
                  </a:cubicBezTo>
                  <a:cubicBezTo>
                    <a:pt x="49838" y="44919"/>
                    <a:pt x="40606" y="44663"/>
                    <a:pt x="40606" y="50043"/>
                  </a:cubicBezTo>
                  <a:cubicBezTo>
                    <a:pt x="40606" y="54654"/>
                    <a:pt x="49068" y="54141"/>
                    <a:pt x="51889" y="54141"/>
                  </a:cubicBezTo>
                  <a:cubicBezTo>
                    <a:pt x="58044" y="54141"/>
                    <a:pt x="60608" y="54141"/>
                    <a:pt x="65481" y="52092"/>
                  </a:cubicBezTo>
                  <a:cubicBezTo>
                    <a:pt x="71635" y="57984"/>
                    <a:pt x="72405" y="63107"/>
                    <a:pt x="72661" y="70536"/>
                  </a:cubicBezTo>
                  <a:cubicBezTo>
                    <a:pt x="72917" y="80014"/>
                    <a:pt x="69071" y="92310"/>
                    <a:pt x="64455" y="98714"/>
                  </a:cubicBezTo>
                  <a:cubicBezTo>
                    <a:pt x="58044" y="107424"/>
                    <a:pt x="47017" y="113315"/>
                    <a:pt x="37785" y="113315"/>
                  </a:cubicBezTo>
                  <a:cubicBezTo>
                    <a:pt x="25219" y="113315"/>
                    <a:pt x="19065" y="103837"/>
                    <a:pt x="19065" y="92310"/>
                  </a:cubicBezTo>
                  <a:cubicBezTo>
                    <a:pt x="19065" y="90773"/>
                    <a:pt x="19065" y="88211"/>
                    <a:pt x="19834" y="85137"/>
                  </a:cubicBezTo>
                  <a:lnTo>
                    <a:pt x="30348" y="43895"/>
                  </a:lnTo>
                  <a:cubicBezTo>
                    <a:pt x="33938" y="29806"/>
                    <a:pt x="45735" y="3677"/>
                    <a:pt x="65481" y="3677"/>
                  </a:cubicBezTo>
                  <a:cubicBezTo>
                    <a:pt x="74969" y="3677"/>
                    <a:pt x="80611" y="8800"/>
                    <a:pt x="80611" y="1853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129F079-8B38-F742-2BB3-B9C5DC025DB5}"/>
                </a:ext>
              </a:extLst>
            </p:cNvPr>
            <p:cNvSpPr/>
            <p:nvPr/>
          </p:nvSpPr>
          <p:spPr>
            <a:xfrm>
              <a:off x="10733027" y="1856855"/>
              <a:ext cx="37953" cy="163689"/>
            </a:xfrm>
            <a:custGeom>
              <a:avLst/>
              <a:gdLst>
                <a:gd name="connsiteX0" fmla="*/ 38560 w 37953"/>
                <a:gd name="connsiteY0" fmla="*/ 81807 h 163689"/>
                <a:gd name="connsiteX1" fmla="*/ 27790 w 37953"/>
                <a:gd name="connsiteY1" fmla="*/ 30830 h 163689"/>
                <a:gd name="connsiteX2" fmla="*/ 2402 w 37953"/>
                <a:gd name="connsiteY2" fmla="*/ 91 h 163689"/>
                <a:gd name="connsiteX3" fmla="*/ 607 w 37953"/>
                <a:gd name="connsiteY3" fmla="*/ 1884 h 163689"/>
                <a:gd name="connsiteX4" fmla="*/ 3684 w 37953"/>
                <a:gd name="connsiteY4" fmla="*/ 5726 h 163689"/>
                <a:gd name="connsiteX5" fmla="*/ 29072 w 37953"/>
                <a:gd name="connsiteY5" fmla="*/ 81807 h 163689"/>
                <a:gd name="connsiteX6" fmla="*/ 2915 w 37953"/>
                <a:gd name="connsiteY6" fmla="*/ 159169 h 163689"/>
                <a:gd name="connsiteX7" fmla="*/ 607 w 37953"/>
                <a:gd name="connsiteY7" fmla="*/ 161987 h 163689"/>
                <a:gd name="connsiteX8" fmla="*/ 2402 w 37953"/>
                <a:gd name="connsiteY8" fmla="*/ 163780 h 163689"/>
                <a:gd name="connsiteX9" fmla="*/ 28303 w 37953"/>
                <a:gd name="connsiteY9" fmla="*/ 131759 h 163689"/>
                <a:gd name="connsiteX10" fmla="*/ 38560 w 37953"/>
                <a:gd name="connsiteY10" fmla="*/ 8180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0" y="81807"/>
                  </a:moveTo>
                  <a:cubicBezTo>
                    <a:pt x="38560" y="69255"/>
                    <a:pt x="36765" y="49530"/>
                    <a:pt x="27790" y="30830"/>
                  </a:cubicBezTo>
                  <a:cubicBezTo>
                    <a:pt x="18045" y="10850"/>
                    <a:pt x="3941" y="91"/>
                    <a:pt x="2402" y="91"/>
                  </a:cubicBezTo>
                  <a:cubicBezTo>
                    <a:pt x="1376" y="91"/>
                    <a:pt x="607" y="859"/>
                    <a:pt x="607" y="1884"/>
                  </a:cubicBezTo>
                  <a:cubicBezTo>
                    <a:pt x="607" y="2396"/>
                    <a:pt x="607" y="2652"/>
                    <a:pt x="3684" y="5726"/>
                  </a:cubicBezTo>
                  <a:cubicBezTo>
                    <a:pt x="19840" y="21865"/>
                    <a:pt x="29072" y="47737"/>
                    <a:pt x="29072" y="81807"/>
                  </a:cubicBezTo>
                  <a:cubicBezTo>
                    <a:pt x="29072" y="109985"/>
                    <a:pt x="23174" y="138676"/>
                    <a:pt x="2915" y="159169"/>
                  </a:cubicBezTo>
                  <a:cubicBezTo>
                    <a:pt x="607" y="161218"/>
                    <a:pt x="607" y="161475"/>
                    <a:pt x="607" y="161987"/>
                  </a:cubicBezTo>
                  <a:cubicBezTo>
                    <a:pt x="607" y="163011"/>
                    <a:pt x="1376" y="163780"/>
                    <a:pt x="2402" y="163780"/>
                  </a:cubicBezTo>
                  <a:cubicBezTo>
                    <a:pt x="3941" y="163780"/>
                    <a:pt x="18814" y="152509"/>
                    <a:pt x="28303" y="131759"/>
                  </a:cubicBezTo>
                  <a:cubicBezTo>
                    <a:pt x="36765" y="113828"/>
                    <a:pt x="38560" y="95640"/>
                    <a:pt x="38560" y="8180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93E524-2B89-ADCE-F859-5D28A8029D75}"/>
                </a:ext>
              </a:extLst>
            </p:cNvPr>
            <p:cNvSpPr/>
            <p:nvPr/>
          </p:nvSpPr>
          <p:spPr>
            <a:xfrm flipV="1">
              <a:off x="5958038" y="1539397"/>
              <a:ext cx="2411130" cy="1749864"/>
            </a:xfrm>
            <a:custGeom>
              <a:avLst/>
              <a:gdLst>
                <a:gd name="connsiteX0" fmla="*/ 2411595 w 2411130"/>
                <a:gd name="connsiteY0" fmla="*/ 64 h 1749864"/>
                <a:gd name="connsiteX1" fmla="*/ 464 w 2411130"/>
                <a:gd name="connsiteY1" fmla="*/ 1749929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1130" h="1749864">
                  <a:moveTo>
                    <a:pt x="2411595" y="64"/>
                  </a:moveTo>
                  <a:lnTo>
                    <a:pt x="464" y="1749929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74C31C-EA37-AF71-BE12-B53882D02E2C}"/>
                </a:ext>
              </a:extLst>
            </p:cNvPr>
            <p:cNvSpPr/>
            <p:nvPr/>
          </p:nvSpPr>
          <p:spPr>
            <a:xfrm>
              <a:off x="5896098" y="1494443"/>
              <a:ext cx="87510" cy="75696"/>
            </a:xfrm>
            <a:custGeom>
              <a:avLst/>
              <a:gdLst>
                <a:gd name="connsiteX0" fmla="*/ 0 w 87510"/>
                <a:gd name="connsiteY0" fmla="*/ 0 h 75696"/>
                <a:gd name="connsiteX1" fmla="*/ 50074 w 87510"/>
                <a:gd name="connsiteY1" fmla="*/ 75697 h 75696"/>
                <a:gd name="connsiteX2" fmla="*/ 87510 w 87510"/>
                <a:gd name="connsiteY2" fmla="*/ 24144 h 75696"/>
                <a:gd name="connsiteX3" fmla="*/ 0 w 87510"/>
                <a:gd name="connsiteY3" fmla="*/ 0 h 7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6">
                  <a:moveTo>
                    <a:pt x="0" y="0"/>
                  </a:moveTo>
                  <a:cubicBezTo>
                    <a:pt x="15838" y="16778"/>
                    <a:pt x="38158" y="48672"/>
                    <a:pt x="50074" y="75697"/>
                  </a:cubicBezTo>
                  <a:lnTo>
                    <a:pt x="87510" y="24144"/>
                  </a:lnTo>
                  <a:cubicBezTo>
                    <a:pt x="58149" y="21198"/>
                    <a:pt x="20843" y="9863"/>
                    <a:pt x="0" y="0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2073095-4C14-9897-386C-B0F19E0F7D1A}"/>
                </a:ext>
              </a:extLst>
            </p:cNvPr>
            <p:cNvSpPr/>
            <p:nvPr/>
          </p:nvSpPr>
          <p:spPr>
            <a:xfrm flipV="1">
              <a:off x="7507394" y="2169629"/>
              <a:ext cx="1982620" cy="1119632"/>
            </a:xfrm>
            <a:custGeom>
              <a:avLst/>
              <a:gdLst>
                <a:gd name="connsiteX0" fmla="*/ 1983084 w 1982620"/>
                <a:gd name="connsiteY0" fmla="*/ 102 h 1119632"/>
                <a:gd name="connsiteX1" fmla="*/ 862238 w 1982620"/>
                <a:gd name="connsiteY1" fmla="*/ 1119735 h 1119632"/>
                <a:gd name="connsiteX2" fmla="*/ 464 w 1982620"/>
                <a:gd name="connsiteY2" fmla="*/ 720053 h 1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2620" h="1119632">
                  <a:moveTo>
                    <a:pt x="1983084" y="102"/>
                  </a:moveTo>
                  <a:cubicBezTo>
                    <a:pt x="1983084" y="618420"/>
                    <a:pt x="1481291" y="1119735"/>
                    <a:pt x="862238" y="1119735"/>
                  </a:cubicBezTo>
                  <a:cubicBezTo>
                    <a:pt x="503539" y="1119735"/>
                    <a:pt x="166318" y="948105"/>
                    <a:pt x="464" y="720053"/>
                  </a:cubicBez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1259BBC-A1BE-3F3D-7F3F-4986E2102B6B}"/>
                </a:ext>
              </a:extLst>
            </p:cNvPr>
            <p:cNvSpPr/>
            <p:nvPr/>
          </p:nvSpPr>
          <p:spPr>
            <a:xfrm>
              <a:off x="7462390" y="2543759"/>
              <a:ext cx="75775" cy="87415"/>
            </a:xfrm>
            <a:custGeom>
              <a:avLst/>
              <a:gdLst>
                <a:gd name="connsiteX0" fmla="*/ 0 w 75775"/>
                <a:gd name="connsiteY0" fmla="*/ 87416 h 87415"/>
                <a:gd name="connsiteX1" fmla="*/ 75776 w 75775"/>
                <a:gd name="connsiteY1" fmla="*/ 37462 h 87415"/>
                <a:gd name="connsiteX2" fmla="*/ 24175 w 75775"/>
                <a:gd name="connsiteY2" fmla="*/ 0 h 87415"/>
                <a:gd name="connsiteX3" fmla="*/ 0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0" y="87416"/>
                  </a:moveTo>
                  <a:cubicBezTo>
                    <a:pt x="16790" y="71595"/>
                    <a:pt x="48728" y="49315"/>
                    <a:pt x="75776" y="37462"/>
                  </a:cubicBezTo>
                  <a:lnTo>
                    <a:pt x="24175" y="0"/>
                  </a:lnTo>
                  <a:cubicBezTo>
                    <a:pt x="21221" y="29330"/>
                    <a:pt x="9864" y="66595"/>
                    <a:pt x="0" y="87416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F23141-F99F-D0AF-1A2C-943DEAC4ADDB}"/>
                </a:ext>
              </a:extLst>
            </p:cNvPr>
            <p:cNvSpPr/>
            <p:nvPr/>
          </p:nvSpPr>
          <p:spPr>
            <a:xfrm>
              <a:off x="7181885" y="2217799"/>
              <a:ext cx="66418" cy="74031"/>
            </a:xfrm>
            <a:custGeom>
              <a:avLst/>
              <a:gdLst>
                <a:gd name="connsiteX0" fmla="*/ 9879 w 66418"/>
                <a:gd name="connsiteY0" fmla="*/ 62614 h 74031"/>
                <a:gd name="connsiteX1" fmla="*/ 8341 w 66418"/>
                <a:gd name="connsiteY1" fmla="*/ 69786 h 74031"/>
                <a:gd name="connsiteX2" fmla="*/ 13213 w 66418"/>
                <a:gd name="connsiteY2" fmla="*/ 74141 h 74031"/>
                <a:gd name="connsiteX3" fmla="*/ 19368 w 66418"/>
                <a:gd name="connsiteY3" fmla="*/ 69530 h 74031"/>
                <a:gd name="connsiteX4" fmla="*/ 25779 w 66418"/>
                <a:gd name="connsiteY4" fmla="*/ 43658 h 74031"/>
                <a:gd name="connsiteX5" fmla="*/ 30908 w 66418"/>
                <a:gd name="connsiteY5" fmla="*/ 22396 h 74031"/>
                <a:gd name="connsiteX6" fmla="*/ 40139 w 66418"/>
                <a:gd name="connsiteY6" fmla="*/ 9075 h 74031"/>
                <a:gd name="connsiteX7" fmla="*/ 53218 w 66418"/>
                <a:gd name="connsiteY7" fmla="*/ 3696 h 74031"/>
                <a:gd name="connsiteX8" fmla="*/ 60142 w 66418"/>
                <a:gd name="connsiteY8" fmla="*/ 5745 h 74031"/>
                <a:gd name="connsiteX9" fmla="*/ 51679 w 66418"/>
                <a:gd name="connsiteY9" fmla="*/ 14711 h 74031"/>
                <a:gd name="connsiteX10" fmla="*/ 57834 w 66418"/>
                <a:gd name="connsiteY10" fmla="*/ 20346 h 74031"/>
                <a:gd name="connsiteX11" fmla="*/ 66809 w 66418"/>
                <a:gd name="connsiteY11" fmla="*/ 10612 h 74031"/>
                <a:gd name="connsiteX12" fmla="*/ 53218 w 66418"/>
                <a:gd name="connsiteY12" fmla="*/ 110 h 74031"/>
                <a:gd name="connsiteX13" fmla="*/ 32446 w 66418"/>
                <a:gd name="connsiteY13" fmla="*/ 12662 h 74031"/>
                <a:gd name="connsiteX14" fmla="*/ 17316 w 66418"/>
                <a:gd name="connsiteY14" fmla="*/ 110 h 74031"/>
                <a:gd name="connsiteX15" fmla="*/ 5263 w 66418"/>
                <a:gd name="connsiteY15" fmla="*/ 9331 h 74031"/>
                <a:gd name="connsiteX16" fmla="*/ 391 w 66418"/>
                <a:gd name="connsiteY16" fmla="*/ 25214 h 74031"/>
                <a:gd name="connsiteX17" fmla="*/ 2186 w 66418"/>
                <a:gd name="connsiteY17" fmla="*/ 27007 h 74031"/>
                <a:gd name="connsiteX18" fmla="*/ 5007 w 66418"/>
                <a:gd name="connsiteY18" fmla="*/ 23164 h 74031"/>
                <a:gd name="connsiteX19" fmla="*/ 17060 w 66418"/>
                <a:gd name="connsiteY19" fmla="*/ 3696 h 74031"/>
                <a:gd name="connsiteX20" fmla="*/ 21932 w 66418"/>
                <a:gd name="connsiteY20" fmla="*/ 11125 h 74031"/>
                <a:gd name="connsiteX21" fmla="*/ 19368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79" y="62614"/>
                  </a:moveTo>
                  <a:cubicBezTo>
                    <a:pt x="9366" y="65175"/>
                    <a:pt x="8341" y="69018"/>
                    <a:pt x="8341" y="69786"/>
                  </a:cubicBezTo>
                  <a:cubicBezTo>
                    <a:pt x="8341" y="72604"/>
                    <a:pt x="10649" y="74141"/>
                    <a:pt x="13213" y="74141"/>
                  </a:cubicBezTo>
                  <a:cubicBezTo>
                    <a:pt x="15264" y="74141"/>
                    <a:pt x="18085" y="72860"/>
                    <a:pt x="19368" y="69530"/>
                  </a:cubicBezTo>
                  <a:cubicBezTo>
                    <a:pt x="19624" y="69018"/>
                    <a:pt x="25009" y="46732"/>
                    <a:pt x="25779" y="43658"/>
                  </a:cubicBezTo>
                  <a:cubicBezTo>
                    <a:pt x="27061" y="38278"/>
                    <a:pt x="30138" y="27007"/>
                    <a:pt x="30908" y="22396"/>
                  </a:cubicBezTo>
                  <a:cubicBezTo>
                    <a:pt x="31677" y="20346"/>
                    <a:pt x="36293" y="12662"/>
                    <a:pt x="40139" y="9075"/>
                  </a:cubicBezTo>
                  <a:cubicBezTo>
                    <a:pt x="41422" y="8051"/>
                    <a:pt x="46294" y="3696"/>
                    <a:pt x="53218" y="3696"/>
                  </a:cubicBezTo>
                  <a:cubicBezTo>
                    <a:pt x="57578" y="3696"/>
                    <a:pt x="59886" y="5745"/>
                    <a:pt x="60142" y="5745"/>
                  </a:cubicBezTo>
                  <a:cubicBezTo>
                    <a:pt x="55269" y="6514"/>
                    <a:pt x="51679" y="10356"/>
                    <a:pt x="51679" y="14711"/>
                  </a:cubicBezTo>
                  <a:cubicBezTo>
                    <a:pt x="51679" y="17272"/>
                    <a:pt x="53474" y="20346"/>
                    <a:pt x="57834" y="20346"/>
                  </a:cubicBezTo>
                  <a:cubicBezTo>
                    <a:pt x="62193" y="20346"/>
                    <a:pt x="66809" y="16504"/>
                    <a:pt x="66809" y="10612"/>
                  </a:cubicBezTo>
                  <a:cubicBezTo>
                    <a:pt x="66809" y="4977"/>
                    <a:pt x="61681" y="110"/>
                    <a:pt x="53218" y="110"/>
                  </a:cubicBezTo>
                  <a:cubicBezTo>
                    <a:pt x="42704" y="110"/>
                    <a:pt x="35523" y="8051"/>
                    <a:pt x="32446" y="12662"/>
                  </a:cubicBezTo>
                  <a:cubicBezTo>
                    <a:pt x="30908" y="5233"/>
                    <a:pt x="25009" y="110"/>
                    <a:pt x="17316" y="110"/>
                  </a:cubicBezTo>
                  <a:cubicBezTo>
                    <a:pt x="9879" y="110"/>
                    <a:pt x="6802" y="6514"/>
                    <a:pt x="5263" y="9331"/>
                  </a:cubicBezTo>
                  <a:cubicBezTo>
                    <a:pt x="2442" y="14967"/>
                    <a:pt x="391" y="24701"/>
                    <a:pt x="391" y="25214"/>
                  </a:cubicBezTo>
                  <a:cubicBezTo>
                    <a:pt x="391" y="27007"/>
                    <a:pt x="1930" y="27007"/>
                    <a:pt x="2186" y="27007"/>
                  </a:cubicBezTo>
                  <a:cubicBezTo>
                    <a:pt x="3981" y="27007"/>
                    <a:pt x="3981" y="26751"/>
                    <a:pt x="5007" y="23164"/>
                  </a:cubicBezTo>
                  <a:cubicBezTo>
                    <a:pt x="7828" y="11637"/>
                    <a:pt x="11161" y="3696"/>
                    <a:pt x="17060" y="3696"/>
                  </a:cubicBezTo>
                  <a:cubicBezTo>
                    <a:pt x="19624" y="3696"/>
                    <a:pt x="21932" y="4977"/>
                    <a:pt x="21932" y="11125"/>
                  </a:cubicBezTo>
                  <a:cubicBezTo>
                    <a:pt x="21932" y="14711"/>
                    <a:pt x="21419" y="16504"/>
                    <a:pt x="19368" y="2495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B9F1A96-7386-A1CD-C4ED-4940E8FEFDBC}"/>
                </a:ext>
              </a:extLst>
            </p:cNvPr>
            <p:cNvSpPr/>
            <p:nvPr/>
          </p:nvSpPr>
          <p:spPr>
            <a:xfrm>
              <a:off x="7300885" y="2194744"/>
              <a:ext cx="108731" cy="108870"/>
            </a:xfrm>
            <a:custGeom>
              <a:avLst/>
              <a:gdLst>
                <a:gd name="connsiteX0" fmla="*/ 58097 w 108731"/>
                <a:gd name="connsiteY0" fmla="*/ 57747 h 108870"/>
                <a:gd name="connsiteX1" fmla="*/ 103744 w 108731"/>
                <a:gd name="connsiteY1" fmla="*/ 57747 h 108870"/>
                <a:gd name="connsiteX2" fmla="*/ 109129 w 108731"/>
                <a:gd name="connsiteY2" fmla="*/ 54416 h 108870"/>
                <a:gd name="connsiteX3" fmla="*/ 103744 w 108731"/>
                <a:gd name="connsiteY3" fmla="*/ 51342 h 108870"/>
                <a:gd name="connsiteX4" fmla="*/ 58097 w 108731"/>
                <a:gd name="connsiteY4" fmla="*/ 51342 h 108870"/>
                <a:gd name="connsiteX5" fmla="*/ 58097 w 108731"/>
                <a:gd name="connsiteY5" fmla="*/ 5489 h 108870"/>
                <a:gd name="connsiteX6" fmla="*/ 54764 w 108731"/>
                <a:gd name="connsiteY6" fmla="*/ 110 h 108870"/>
                <a:gd name="connsiteX7" fmla="*/ 51430 w 108731"/>
                <a:gd name="connsiteY7" fmla="*/ 5489 h 108870"/>
                <a:gd name="connsiteX8" fmla="*/ 51430 w 108731"/>
                <a:gd name="connsiteY8" fmla="*/ 51342 h 108870"/>
                <a:gd name="connsiteX9" fmla="*/ 5783 w 108731"/>
                <a:gd name="connsiteY9" fmla="*/ 51342 h 108870"/>
                <a:gd name="connsiteX10" fmla="*/ 398 w 108731"/>
                <a:gd name="connsiteY10" fmla="*/ 54416 h 108870"/>
                <a:gd name="connsiteX11" fmla="*/ 5783 w 108731"/>
                <a:gd name="connsiteY11" fmla="*/ 57747 h 108870"/>
                <a:gd name="connsiteX12" fmla="*/ 51430 w 108731"/>
                <a:gd name="connsiteY12" fmla="*/ 57747 h 108870"/>
                <a:gd name="connsiteX13" fmla="*/ 51430 w 108731"/>
                <a:gd name="connsiteY13" fmla="*/ 103600 h 108870"/>
                <a:gd name="connsiteX14" fmla="*/ 54764 w 108731"/>
                <a:gd name="connsiteY14" fmla="*/ 108980 h 108870"/>
                <a:gd name="connsiteX15" fmla="*/ 58097 w 108731"/>
                <a:gd name="connsiteY15" fmla="*/ 10360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097" y="57747"/>
                  </a:moveTo>
                  <a:lnTo>
                    <a:pt x="103744" y="57747"/>
                  </a:lnTo>
                  <a:cubicBezTo>
                    <a:pt x="106052" y="57747"/>
                    <a:pt x="109129" y="57747"/>
                    <a:pt x="109129" y="54416"/>
                  </a:cubicBezTo>
                  <a:cubicBezTo>
                    <a:pt x="109129" y="51342"/>
                    <a:pt x="106052" y="51342"/>
                    <a:pt x="103744" y="51342"/>
                  </a:cubicBezTo>
                  <a:lnTo>
                    <a:pt x="58097" y="51342"/>
                  </a:lnTo>
                  <a:lnTo>
                    <a:pt x="58097" y="5489"/>
                  </a:lnTo>
                  <a:cubicBezTo>
                    <a:pt x="58097" y="3184"/>
                    <a:pt x="58097" y="110"/>
                    <a:pt x="54764" y="110"/>
                  </a:cubicBezTo>
                  <a:cubicBezTo>
                    <a:pt x="51430" y="110"/>
                    <a:pt x="51430" y="3184"/>
                    <a:pt x="51430" y="5489"/>
                  </a:cubicBezTo>
                  <a:lnTo>
                    <a:pt x="51430" y="51342"/>
                  </a:lnTo>
                  <a:lnTo>
                    <a:pt x="5783" y="51342"/>
                  </a:lnTo>
                  <a:cubicBezTo>
                    <a:pt x="3475" y="51342"/>
                    <a:pt x="398" y="51342"/>
                    <a:pt x="398" y="54416"/>
                  </a:cubicBezTo>
                  <a:cubicBezTo>
                    <a:pt x="398" y="57747"/>
                    <a:pt x="3475" y="57747"/>
                    <a:pt x="5783" y="57747"/>
                  </a:cubicBezTo>
                  <a:lnTo>
                    <a:pt x="51430" y="57747"/>
                  </a:lnTo>
                  <a:lnTo>
                    <a:pt x="51430" y="103600"/>
                  </a:lnTo>
                  <a:cubicBezTo>
                    <a:pt x="51430" y="105906"/>
                    <a:pt x="51430" y="108980"/>
                    <a:pt x="54764" y="108980"/>
                  </a:cubicBezTo>
                  <a:cubicBezTo>
                    <a:pt x="58097" y="108980"/>
                    <a:pt x="58097" y="105906"/>
                    <a:pt x="58097" y="10360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60" name="Graphic 6">
              <a:extLst>
                <a:ext uri="{FF2B5EF4-FFF2-40B4-BE49-F238E27FC236}">
                  <a16:creationId xmlns:a16="http://schemas.microsoft.com/office/drawing/2014/main" id="{80545EC6-33A5-AB65-EE24-D8C4F6EF9D49}"/>
                </a:ext>
              </a:extLst>
            </p:cNvPr>
            <p:cNvGrpSpPr/>
            <p:nvPr/>
          </p:nvGrpSpPr>
          <p:grpSpPr>
            <a:xfrm>
              <a:off x="7460521" y="2176556"/>
              <a:ext cx="281534" cy="115274"/>
              <a:chOff x="7460521" y="2176556"/>
              <a:chExt cx="281534" cy="115274"/>
            </a:xfrm>
            <a:solidFill>
              <a:srgbClr val="82ACFD"/>
            </a:solidFill>
          </p:grpSpPr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B9C1F7B-F00D-300C-3AA4-D5D21B357292}"/>
                  </a:ext>
                </a:extLst>
              </p:cNvPr>
              <p:cNvSpPr/>
              <p:nvPr/>
            </p:nvSpPr>
            <p:spPr>
              <a:xfrm>
                <a:off x="7460521" y="2216774"/>
                <a:ext cx="53596" cy="75056"/>
              </a:xfrm>
              <a:custGeom>
                <a:avLst/>
                <a:gdLst>
                  <a:gd name="connsiteX0" fmla="*/ 29129 w 53596"/>
                  <a:gd name="connsiteY0" fmla="*/ 41608 h 75056"/>
                  <a:gd name="connsiteX1" fmla="*/ 46055 w 53596"/>
                  <a:gd name="connsiteY1" fmla="*/ 56722 h 75056"/>
                  <a:gd name="connsiteX2" fmla="*/ 27591 w 53596"/>
                  <a:gd name="connsiteY2" fmla="*/ 71580 h 75056"/>
                  <a:gd name="connsiteX3" fmla="*/ 4767 w 53596"/>
                  <a:gd name="connsiteY3" fmla="*/ 48269 h 75056"/>
                  <a:gd name="connsiteX4" fmla="*/ 2459 w 53596"/>
                  <a:gd name="connsiteY4" fmla="*/ 45707 h 75056"/>
                  <a:gd name="connsiteX5" fmla="*/ 408 w 53596"/>
                  <a:gd name="connsiteY5" fmla="*/ 49549 h 75056"/>
                  <a:gd name="connsiteX6" fmla="*/ 408 w 53596"/>
                  <a:gd name="connsiteY6" fmla="*/ 71323 h 75056"/>
                  <a:gd name="connsiteX7" fmla="*/ 2203 w 53596"/>
                  <a:gd name="connsiteY7" fmla="*/ 75166 h 75056"/>
                  <a:gd name="connsiteX8" fmla="*/ 6306 w 53596"/>
                  <a:gd name="connsiteY8" fmla="*/ 71836 h 75056"/>
                  <a:gd name="connsiteX9" fmla="*/ 9640 w 53596"/>
                  <a:gd name="connsiteY9" fmla="*/ 68249 h 75056"/>
                  <a:gd name="connsiteX10" fmla="*/ 27591 w 53596"/>
                  <a:gd name="connsiteY10" fmla="*/ 75166 h 75056"/>
                  <a:gd name="connsiteX11" fmla="*/ 54004 w 53596"/>
                  <a:gd name="connsiteY11" fmla="*/ 52367 h 75056"/>
                  <a:gd name="connsiteX12" fmla="*/ 47080 w 53596"/>
                  <a:gd name="connsiteY12" fmla="*/ 36997 h 75056"/>
                  <a:gd name="connsiteX13" fmla="*/ 28360 w 53596"/>
                  <a:gd name="connsiteY13" fmla="*/ 29056 h 75056"/>
                  <a:gd name="connsiteX14" fmla="*/ 8358 w 53596"/>
                  <a:gd name="connsiteY14" fmla="*/ 15736 h 75056"/>
                  <a:gd name="connsiteX15" fmla="*/ 26565 w 53596"/>
                  <a:gd name="connsiteY15" fmla="*/ 3184 h 75056"/>
                  <a:gd name="connsiteX16" fmla="*/ 45798 w 53596"/>
                  <a:gd name="connsiteY16" fmla="*/ 22908 h 75056"/>
                  <a:gd name="connsiteX17" fmla="*/ 47593 w 53596"/>
                  <a:gd name="connsiteY17" fmla="*/ 24445 h 75056"/>
                  <a:gd name="connsiteX18" fmla="*/ 49901 w 53596"/>
                  <a:gd name="connsiteY18" fmla="*/ 20603 h 75056"/>
                  <a:gd name="connsiteX19" fmla="*/ 49901 w 53596"/>
                  <a:gd name="connsiteY19" fmla="*/ 3952 h 75056"/>
                  <a:gd name="connsiteX20" fmla="*/ 48106 w 53596"/>
                  <a:gd name="connsiteY20" fmla="*/ 110 h 75056"/>
                  <a:gd name="connsiteX21" fmla="*/ 44772 w 53596"/>
                  <a:gd name="connsiteY21" fmla="*/ 2159 h 75056"/>
                  <a:gd name="connsiteX22" fmla="*/ 41952 w 53596"/>
                  <a:gd name="connsiteY22" fmla="*/ 4720 h 75056"/>
                  <a:gd name="connsiteX23" fmla="*/ 26565 w 53596"/>
                  <a:gd name="connsiteY23" fmla="*/ 110 h 75056"/>
                  <a:gd name="connsiteX24" fmla="*/ 408 w 53596"/>
                  <a:gd name="connsiteY24" fmla="*/ 20346 h 75056"/>
                  <a:gd name="connsiteX25" fmla="*/ 7332 w 53596"/>
                  <a:gd name="connsiteY25" fmla="*/ 34180 h 75056"/>
                  <a:gd name="connsiteX26" fmla="*/ 29129 w 53596"/>
                  <a:gd name="connsiteY26" fmla="*/ 41608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129" y="41608"/>
                    </a:moveTo>
                    <a:cubicBezTo>
                      <a:pt x="32720" y="42377"/>
                      <a:pt x="46055" y="44938"/>
                      <a:pt x="46055" y="56722"/>
                    </a:cubicBezTo>
                    <a:cubicBezTo>
                      <a:pt x="46055" y="64919"/>
                      <a:pt x="40413" y="71580"/>
                      <a:pt x="27591" y="71580"/>
                    </a:cubicBezTo>
                    <a:cubicBezTo>
                      <a:pt x="13743" y="71580"/>
                      <a:pt x="7845" y="62358"/>
                      <a:pt x="4767" y="48269"/>
                    </a:cubicBezTo>
                    <a:cubicBezTo>
                      <a:pt x="4254" y="46219"/>
                      <a:pt x="4254" y="45707"/>
                      <a:pt x="2459" y="45707"/>
                    </a:cubicBezTo>
                    <a:cubicBezTo>
                      <a:pt x="408" y="45707"/>
                      <a:pt x="408" y="46732"/>
                      <a:pt x="408" y="49549"/>
                    </a:cubicBezTo>
                    <a:lnTo>
                      <a:pt x="408" y="71323"/>
                    </a:lnTo>
                    <a:cubicBezTo>
                      <a:pt x="408" y="74141"/>
                      <a:pt x="408" y="75166"/>
                      <a:pt x="2203" y="75166"/>
                    </a:cubicBezTo>
                    <a:cubicBezTo>
                      <a:pt x="2972" y="75166"/>
                      <a:pt x="3229" y="74910"/>
                      <a:pt x="6306" y="71836"/>
                    </a:cubicBezTo>
                    <a:cubicBezTo>
                      <a:pt x="6562" y="71580"/>
                      <a:pt x="6562" y="71323"/>
                      <a:pt x="9640" y="68249"/>
                    </a:cubicBezTo>
                    <a:cubicBezTo>
                      <a:pt x="16820" y="74910"/>
                      <a:pt x="24257" y="75166"/>
                      <a:pt x="27591" y="75166"/>
                    </a:cubicBezTo>
                    <a:cubicBezTo>
                      <a:pt x="46311" y="75166"/>
                      <a:pt x="54004" y="64151"/>
                      <a:pt x="54004" y="52367"/>
                    </a:cubicBezTo>
                    <a:cubicBezTo>
                      <a:pt x="54004" y="43914"/>
                      <a:pt x="49132" y="38790"/>
                      <a:pt x="47080" y="36997"/>
                    </a:cubicBezTo>
                    <a:cubicBezTo>
                      <a:pt x="41695" y="31618"/>
                      <a:pt x="35284" y="30337"/>
                      <a:pt x="28360" y="29056"/>
                    </a:cubicBezTo>
                    <a:cubicBezTo>
                      <a:pt x="19128" y="27263"/>
                      <a:pt x="8358" y="25214"/>
                      <a:pt x="8358" y="15736"/>
                    </a:cubicBezTo>
                    <a:cubicBezTo>
                      <a:pt x="8358" y="9844"/>
                      <a:pt x="12461" y="3184"/>
                      <a:pt x="26565" y="3184"/>
                    </a:cubicBezTo>
                    <a:cubicBezTo>
                      <a:pt x="44516" y="3184"/>
                      <a:pt x="45542" y="18041"/>
                      <a:pt x="45798" y="22908"/>
                    </a:cubicBezTo>
                    <a:cubicBezTo>
                      <a:pt x="45798" y="24445"/>
                      <a:pt x="47337" y="24445"/>
                      <a:pt x="47593" y="24445"/>
                    </a:cubicBezTo>
                    <a:cubicBezTo>
                      <a:pt x="49901" y="24445"/>
                      <a:pt x="49901" y="23677"/>
                      <a:pt x="49901" y="20603"/>
                    </a:cubicBezTo>
                    <a:lnTo>
                      <a:pt x="49901" y="3952"/>
                    </a:lnTo>
                    <a:cubicBezTo>
                      <a:pt x="49901" y="1390"/>
                      <a:pt x="49901" y="110"/>
                      <a:pt x="48106" y="110"/>
                    </a:cubicBezTo>
                    <a:cubicBezTo>
                      <a:pt x="47337" y="110"/>
                      <a:pt x="46824" y="110"/>
                      <a:pt x="44772" y="2159"/>
                    </a:cubicBezTo>
                    <a:cubicBezTo>
                      <a:pt x="44259" y="2671"/>
                      <a:pt x="42721" y="4208"/>
                      <a:pt x="41952" y="4720"/>
                    </a:cubicBezTo>
                    <a:cubicBezTo>
                      <a:pt x="35797" y="110"/>
                      <a:pt x="29129" y="110"/>
                      <a:pt x="26565" y="110"/>
                    </a:cubicBezTo>
                    <a:cubicBezTo>
                      <a:pt x="6562" y="110"/>
                      <a:pt x="408" y="11125"/>
                      <a:pt x="408" y="20346"/>
                    </a:cubicBezTo>
                    <a:cubicBezTo>
                      <a:pt x="408" y="25982"/>
                      <a:pt x="2972" y="30593"/>
                      <a:pt x="7332" y="34180"/>
                    </a:cubicBezTo>
                    <a:cubicBezTo>
                      <a:pt x="12717" y="38278"/>
                      <a:pt x="17333" y="39303"/>
                      <a:pt x="29129" y="4160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F22DD40F-F303-B4B4-92C4-3DC24D3E959F}"/>
                  </a:ext>
                </a:extLst>
              </p:cNvPr>
              <p:cNvSpPr/>
              <p:nvPr/>
            </p:nvSpPr>
            <p:spPr>
              <a:xfrm>
                <a:off x="7525005" y="2180655"/>
                <a:ext cx="35132" cy="109382"/>
              </a:xfrm>
              <a:custGeom>
                <a:avLst/>
                <a:gdLst>
                  <a:gd name="connsiteX0" fmla="*/ 24004 w 35132"/>
                  <a:gd name="connsiteY0" fmla="*/ 37254 h 109382"/>
                  <a:gd name="connsiteX1" fmla="*/ 1181 w 35132"/>
                  <a:gd name="connsiteY1" fmla="*/ 39047 h 109382"/>
                  <a:gd name="connsiteX2" fmla="*/ 1181 w 35132"/>
                  <a:gd name="connsiteY2" fmla="*/ 44170 h 109382"/>
                  <a:gd name="connsiteX3" fmla="*/ 13234 w 35132"/>
                  <a:gd name="connsiteY3" fmla="*/ 53136 h 109382"/>
                  <a:gd name="connsiteX4" fmla="*/ 13234 w 35132"/>
                  <a:gd name="connsiteY4" fmla="*/ 97196 h 109382"/>
                  <a:gd name="connsiteX5" fmla="*/ 412 w 35132"/>
                  <a:gd name="connsiteY5" fmla="*/ 104369 h 109382"/>
                  <a:gd name="connsiteX6" fmla="*/ 412 w 35132"/>
                  <a:gd name="connsiteY6" fmla="*/ 109492 h 109382"/>
                  <a:gd name="connsiteX7" fmla="*/ 18363 w 35132"/>
                  <a:gd name="connsiteY7" fmla="*/ 108980 h 109382"/>
                  <a:gd name="connsiteX8" fmla="*/ 35544 w 35132"/>
                  <a:gd name="connsiteY8" fmla="*/ 109492 h 109382"/>
                  <a:gd name="connsiteX9" fmla="*/ 35544 w 35132"/>
                  <a:gd name="connsiteY9" fmla="*/ 104369 h 109382"/>
                  <a:gd name="connsiteX10" fmla="*/ 24004 w 35132"/>
                  <a:gd name="connsiteY10" fmla="*/ 97196 h 109382"/>
                  <a:gd name="connsiteX11" fmla="*/ 24517 w 35132"/>
                  <a:gd name="connsiteY11" fmla="*/ 8819 h 109382"/>
                  <a:gd name="connsiteX12" fmla="*/ 16055 w 35132"/>
                  <a:gd name="connsiteY12" fmla="*/ 110 h 109382"/>
                  <a:gd name="connsiteX13" fmla="*/ 7336 w 35132"/>
                  <a:gd name="connsiteY13" fmla="*/ 8819 h 109382"/>
                  <a:gd name="connsiteX14" fmla="*/ 16055 w 35132"/>
                  <a:gd name="connsiteY14" fmla="*/ 17529 h 109382"/>
                  <a:gd name="connsiteX15" fmla="*/ 24517 w 35132"/>
                  <a:gd name="connsiteY15" fmla="*/ 8819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004" y="37254"/>
                    </a:moveTo>
                    <a:lnTo>
                      <a:pt x="1181" y="39047"/>
                    </a:lnTo>
                    <a:lnTo>
                      <a:pt x="1181" y="44170"/>
                    </a:lnTo>
                    <a:cubicBezTo>
                      <a:pt x="11695" y="44170"/>
                      <a:pt x="13234" y="45195"/>
                      <a:pt x="13234" y="53136"/>
                    </a:cubicBezTo>
                    <a:lnTo>
                      <a:pt x="13234" y="97196"/>
                    </a:lnTo>
                    <a:cubicBezTo>
                      <a:pt x="13234" y="104369"/>
                      <a:pt x="11439" y="104369"/>
                      <a:pt x="412" y="104369"/>
                    </a:cubicBezTo>
                    <a:lnTo>
                      <a:pt x="412" y="109492"/>
                    </a:lnTo>
                    <a:cubicBezTo>
                      <a:pt x="5541" y="109236"/>
                      <a:pt x="14516" y="108980"/>
                      <a:pt x="18363" y="108980"/>
                    </a:cubicBezTo>
                    <a:cubicBezTo>
                      <a:pt x="24261" y="108980"/>
                      <a:pt x="29903" y="109236"/>
                      <a:pt x="35544" y="109492"/>
                    </a:cubicBezTo>
                    <a:lnTo>
                      <a:pt x="35544" y="104369"/>
                    </a:lnTo>
                    <a:cubicBezTo>
                      <a:pt x="24517" y="104369"/>
                      <a:pt x="24004" y="103600"/>
                      <a:pt x="24004" y="97196"/>
                    </a:cubicBezTo>
                    <a:close/>
                    <a:moveTo>
                      <a:pt x="24517" y="8819"/>
                    </a:moveTo>
                    <a:cubicBezTo>
                      <a:pt x="24517" y="3696"/>
                      <a:pt x="20671" y="110"/>
                      <a:pt x="16055" y="110"/>
                    </a:cubicBezTo>
                    <a:cubicBezTo>
                      <a:pt x="10926" y="110"/>
                      <a:pt x="7336" y="4464"/>
                      <a:pt x="7336" y="8819"/>
                    </a:cubicBezTo>
                    <a:cubicBezTo>
                      <a:pt x="7336" y="13174"/>
                      <a:pt x="10926" y="17529"/>
                      <a:pt x="16055" y="17529"/>
                    </a:cubicBezTo>
                    <a:cubicBezTo>
                      <a:pt x="20671" y="17529"/>
                      <a:pt x="24517" y="13943"/>
                      <a:pt x="24517" y="881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EEE2D09-52D3-3C8E-A270-1B0742ACE8AA}"/>
                  </a:ext>
                </a:extLst>
              </p:cNvPr>
              <p:cNvSpPr/>
              <p:nvPr/>
            </p:nvSpPr>
            <p:spPr>
              <a:xfrm>
                <a:off x="7570161" y="2217799"/>
                <a:ext cx="82317" cy="72238"/>
              </a:xfrm>
              <a:custGeom>
                <a:avLst/>
                <a:gdLst>
                  <a:gd name="connsiteX0" fmla="*/ 13237 w 82317"/>
                  <a:gd name="connsiteY0" fmla="*/ 16248 h 72238"/>
                  <a:gd name="connsiteX1" fmla="*/ 13237 w 82317"/>
                  <a:gd name="connsiteY1" fmla="*/ 60052 h 72238"/>
                  <a:gd name="connsiteX2" fmla="*/ 415 w 82317"/>
                  <a:gd name="connsiteY2" fmla="*/ 67225 h 72238"/>
                  <a:gd name="connsiteX3" fmla="*/ 415 w 82317"/>
                  <a:gd name="connsiteY3" fmla="*/ 72348 h 72238"/>
                  <a:gd name="connsiteX4" fmla="*/ 19135 w 82317"/>
                  <a:gd name="connsiteY4" fmla="*/ 71836 h 72238"/>
                  <a:gd name="connsiteX5" fmla="*/ 37342 w 82317"/>
                  <a:gd name="connsiteY5" fmla="*/ 72348 h 72238"/>
                  <a:gd name="connsiteX6" fmla="*/ 37342 w 82317"/>
                  <a:gd name="connsiteY6" fmla="*/ 67225 h 72238"/>
                  <a:gd name="connsiteX7" fmla="*/ 24520 w 82317"/>
                  <a:gd name="connsiteY7" fmla="*/ 60052 h 72238"/>
                  <a:gd name="connsiteX8" fmla="*/ 24520 w 82317"/>
                  <a:gd name="connsiteY8" fmla="*/ 29825 h 72238"/>
                  <a:gd name="connsiteX9" fmla="*/ 46574 w 82317"/>
                  <a:gd name="connsiteY9" fmla="*/ 3696 h 72238"/>
                  <a:gd name="connsiteX10" fmla="*/ 58883 w 82317"/>
                  <a:gd name="connsiteY10" fmla="*/ 21884 h 72238"/>
                  <a:gd name="connsiteX11" fmla="*/ 58883 w 82317"/>
                  <a:gd name="connsiteY11" fmla="*/ 60052 h 72238"/>
                  <a:gd name="connsiteX12" fmla="*/ 46061 w 82317"/>
                  <a:gd name="connsiteY12" fmla="*/ 67225 h 72238"/>
                  <a:gd name="connsiteX13" fmla="*/ 46061 w 82317"/>
                  <a:gd name="connsiteY13" fmla="*/ 72348 h 72238"/>
                  <a:gd name="connsiteX14" fmla="*/ 64525 w 82317"/>
                  <a:gd name="connsiteY14" fmla="*/ 71836 h 72238"/>
                  <a:gd name="connsiteX15" fmla="*/ 82732 w 82317"/>
                  <a:gd name="connsiteY15" fmla="*/ 72348 h 72238"/>
                  <a:gd name="connsiteX16" fmla="*/ 82732 w 82317"/>
                  <a:gd name="connsiteY16" fmla="*/ 67225 h 72238"/>
                  <a:gd name="connsiteX17" fmla="*/ 70167 w 82317"/>
                  <a:gd name="connsiteY17" fmla="*/ 62358 h 72238"/>
                  <a:gd name="connsiteX18" fmla="*/ 70167 w 82317"/>
                  <a:gd name="connsiteY18" fmla="*/ 31106 h 72238"/>
                  <a:gd name="connsiteX19" fmla="*/ 65038 w 82317"/>
                  <a:gd name="connsiteY19" fmla="*/ 6257 h 72238"/>
                  <a:gd name="connsiteX20" fmla="*/ 47856 w 82317"/>
                  <a:gd name="connsiteY20" fmla="*/ 110 h 72238"/>
                  <a:gd name="connsiteX21" fmla="*/ 23494 w 82317"/>
                  <a:gd name="connsiteY21" fmla="*/ 17272 h 72238"/>
                  <a:gd name="connsiteX22" fmla="*/ 23494 w 82317"/>
                  <a:gd name="connsiteY22" fmla="*/ 110 h 72238"/>
                  <a:gd name="connsiteX23" fmla="*/ 415 w 82317"/>
                  <a:gd name="connsiteY23" fmla="*/ 1903 h 72238"/>
                  <a:gd name="connsiteX24" fmla="*/ 415 w 82317"/>
                  <a:gd name="connsiteY24" fmla="*/ 7026 h 72238"/>
                  <a:gd name="connsiteX25" fmla="*/ 13237 w 82317"/>
                  <a:gd name="connsiteY25" fmla="*/ 16248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237" y="16248"/>
                    </a:moveTo>
                    <a:lnTo>
                      <a:pt x="13237" y="60052"/>
                    </a:lnTo>
                    <a:cubicBezTo>
                      <a:pt x="13237" y="67225"/>
                      <a:pt x="11442" y="67225"/>
                      <a:pt x="415" y="67225"/>
                    </a:cubicBezTo>
                    <a:lnTo>
                      <a:pt x="415" y="72348"/>
                    </a:lnTo>
                    <a:cubicBezTo>
                      <a:pt x="6313" y="72092"/>
                      <a:pt x="14519" y="71836"/>
                      <a:pt x="19135" y="71836"/>
                    </a:cubicBezTo>
                    <a:cubicBezTo>
                      <a:pt x="23238" y="71836"/>
                      <a:pt x="31700" y="72092"/>
                      <a:pt x="37342" y="72348"/>
                    </a:cubicBezTo>
                    <a:lnTo>
                      <a:pt x="37342" y="67225"/>
                    </a:lnTo>
                    <a:cubicBezTo>
                      <a:pt x="26315" y="67225"/>
                      <a:pt x="24520" y="67225"/>
                      <a:pt x="24520" y="60052"/>
                    </a:cubicBezTo>
                    <a:lnTo>
                      <a:pt x="24520" y="29825"/>
                    </a:lnTo>
                    <a:cubicBezTo>
                      <a:pt x="24520" y="12918"/>
                      <a:pt x="36316" y="3696"/>
                      <a:pt x="46574" y="3696"/>
                    </a:cubicBezTo>
                    <a:cubicBezTo>
                      <a:pt x="57088" y="3696"/>
                      <a:pt x="58883" y="12405"/>
                      <a:pt x="58883" y="21884"/>
                    </a:cubicBezTo>
                    <a:lnTo>
                      <a:pt x="58883" y="60052"/>
                    </a:lnTo>
                    <a:cubicBezTo>
                      <a:pt x="58883" y="67225"/>
                      <a:pt x="57088" y="67225"/>
                      <a:pt x="46061" y="67225"/>
                    </a:cubicBezTo>
                    <a:lnTo>
                      <a:pt x="46061" y="72348"/>
                    </a:lnTo>
                    <a:cubicBezTo>
                      <a:pt x="51703" y="72092"/>
                      <a:pt x="60165" y="71836"/>
                      <a:pt x="64525" y="71836"/>
                    </a:cubicBezTo>
                    <a:cubicBezTo>
                      <a:pt x="68628" y="71836"/>
                      <a:pt x="77347" y="72092"/>
                      <a:pt x="82732" y="72348"/>
                    </a:cubicBezTo>
                    <a:lnTo>
                      <a:pt x="82732" y="67225"/>
                    </a:lnTo>
                    <a:cubicBezTo>
                      <a:pt x="74270" y="67225"/>
                      <a:pt x="70167" y="67225"/>
                      <a:pt x="70167" y="62358"/>
                    </a:cubicBezTo>
                    <a:lnTo>
                      <a:pt x="70167" y="31106"/>
                    </a:lnTo>
                    <a:cubicBezTo>
                      <a:pt x="70167" y="17016"/>
                      <a:pt x="70167" y="12149"/>
                      <a:pt x="65038" y="6257"/>
                    </a:cubicBezTo>
                    <a:cubicBezTo>
                      <a:pt x="62730" y="3440"/>
                      <a:pt x="57345" y="110"/>
                      <a:pt x="47856" y="110"/>
                    </a:cubicBezTo>
                    <a:cubicBezTo>
                      <a:pt x="35804" y="110"/>
                      <a:pt x="28110" y="7026"/>
                      <a:pt x="23494" y="17272"/>
                    </a:cubicBezTo>
                    <a:lnTo>
                      <a:pt x="23494" y="110"/>
                    </a:lnTo>
                    <a:lnTo>
                      <a:pt x="415" y="1903"/>
                    </a:lnTo>
                    <a:lnTo>
                      <a:pt x="415" y="7026"/>
                    </a:lnTo>
                    <a:cubicBezTo>
                      <a:pt x="11954" y="7026"/>
                      <a:pt x="13237" y="8051"/>
                      <a:pt x="13237" y="1624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E7847573-1609-8DA3-9FB1-FC21044ED437}"/>
                  </a:ext>
                </a:extLst>
              </p:cNvPr>
              <p:cNvSpPr/>
              <p:nvPr/>
            </p:nvSpPr>
            <p:spPr>
              <a:xfrm>
                <a:off x="7661533" y="2176556"/>
                <a:ext cx="80522" cy="115274"/>
              </a:xfrm>
              <a:custGeom>
                <a:avLst/>
                <a:gdLst>
                  <a:gd name="connsiteX0" fmla="*/ 56837 w 80522"/>
                  <a:gd name="connsiteY0" fmla="*/ 104625 h 115274"/>
                  <a:gd name="connsiteX1" fmla="*/ 56837 w 80522"/>
                  <a:gd name="connsiteY1" fmla="*/ 115384 h 115274"/>
                  <a:gd name="connsiteX2" fmla="*/ 80943 w 80522"/>
                  <a:gd name="connsiteY2" fmla="*/ 113591 h 115274"/>
                  <a:gd name="connsiteX3" fmla="*/ 80943 w 80522"/>
                  <a:gd name="connsiteY3" fmla="*/ 108467 h 115274"/>
                  <a:gd name="connsiteX4" fmla="*/ 68121 w 80522"/>
                  <a:gd name="connsiteY4" fmla="*/ 99245 h 115274"/>
                  <a:gd name="connsiteX5" fmla="*/ 68121 w 80522"/>
                  <a:gd name="connsiteY5" fmla="*/ 110 h 115274"/>
                  <a:gd name="connsiteX6" fmla="*/ 44785 w 80522"/>
                  <a:gd name="connsiteY6" fmla="*/ 1903 h 115274"/>
                  <a:gd name="connsiteX7" fmla="*/ 44785 w 80522"/>
                  <a:gd name="connsiteY7" fmla="*/ 7026 h 115274"/>
                  <a:gd name="connsiteX8" fmla="*/ 57350 w 80522"/>
                  <a:gd name="connsiteY8" fmla="*/ 16248 h 115274"/>
                  <a:gd name="connsiteX9" fmla="*/ 57350 w 80522"/>
                  <a:gd name="connsiteY9" fmla="*/ 51599 h 115274"/>
                  <a:gd name="connsiteX10" fmla="*/ 36835 w 80522"/>
                  <a:gd name="connsiteY10" fmla="*/ 41352 h 115274"/>
                  <a:gd name="connsiteX11" fmla="*/ 420 w 80522"/>
                  <a:gd name="connsiteY11" fmla="*/ 78496 h 115274"/>
                  <a:gd name="connsiteX12" fmla="*/ 35040 w 80522"/>
                  <a:gd name="connsiteY12" fmla="*/ 115384 h 115274"/>
                  <a:gd name="connsiteX13" fmla="*/ 56837 w 80522"/>
                  <a:gd name="connsiteY13" fmla="*/ 104625 h 115274"/>
                  <a:gd name="connsiteX14" fmla="*/ 56837 w 80522"/>
                  <a:gd name="connsiteY14" fmla="*/ 60821 h 115274"/>
                  <a:gd name="connsiteX15" fmla="*/ 56837 w 80522"/>
                  <a:gd name="connsiteY15" fmla="*/ 94378 h 115274"/>
                  <a:gd name="connsiteX16" fmla="*/ 55042 w 80522"/>
                  <a:gd name="connsiteY16" fmla="*/ 100270 h 115274"/>
                  <a:gd name="connsiteX17" fmla="*/ 35809 w 80522"/>
                  <a:gd name="connsiteY17" fmla="*/ 111797 h 115274"/>
                  <a:gd name="connsiteX18" fmla="*/ 18627 w 80522"/>
                  <a:gd name="connsiteY18" fmla="*/ 101295 h 115274"/>
                  <a:gd name="connsiteX19" fmla="*/ 14012 w 80522"/>
                  <a:gd name="connsiteY19" fmla="*/ 78496 h 115274"/>
                  <a:gd name="connsiteX20" fmla="*/ 18884 w 80522"/>
                  <a:gd name="connsiteY20" fmla="*/ 55441 h 115274"/>
                  <a:gd name="connsiteX21" fmla="*/ 37604 w 80522"/>
                  <a:gd name="connsiteY21" fmla="*/ 44938 h 115274"/>
                  <a:gd name="connsiteX22" fmla="*/ 55042 w 80522"/>
                  <a:gd name="connsiteY22" fmla="*/ 54673 h 115274"/>
                  <a:gd name="connsiteX23" fmla="*/ 56837 w 80522"/>
                  <a:gd name="connsiteY23" fmla="*/ 60821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837" y="104625"/>
                    </a:moveTo>
                    <a:lnTo>
                      <a:pt x="56837" y="115384"/>
                    </a:lnTo>
                    <a:lnTo>
                      <a:pt x="80943" y="113591"/>
                    </a:lnTo>
                    <a:lnTo>
                      <a:pt x="80943" y="108467"/>
                    </a:lnTo>
                    <a:cubicBezTo>
                      <a:pt x="69659" y="108467"/>
                      <a:pt x="68121" y="107443"/>
                      <a:pt x="68121" y="99245"/>
                    </a:cubicBezTo>
                    <a:lnTo>
                      <a:pt x="68121" y="110"/>
                    </a:lnTo>
                    <a:lnTo>
                      <a:pt x="44785" y="1903"/>
                    </a:lnTo>
                    <a:lnTo>
                      <a:pt x="44785" y="7026"/>
                    </a:lnTo>
                    <a:cubicBezTo>
                      <a:pt x="56068" y="7026"/>
                      <a:pt x="57350" y="8051"/>
                      <a:pt x="57350" y="16248"/>
                    </a:cubicBezTo>
                    <a:lnTo>
                      <a:pt x="57350" y="51599"/>
                    </a:lnTo>
                    <a:cubicBezTo>
                      <a:pt x="52734" y="45707"/>
                      <a:pt x="45554" y="41352"/>
                      <a:pt x="36835" y="41352"/>
                    </a:cubicBezTo>
                    <a:cubicBezTo>
                      <a:pt x="17602" y="41352"/>
                      <a:pt x="420" y="57490"/>
                      <a:pt x="420" y="78496"/>
                    </a:cubicBezTo>
                    <a:cubicBezTo>
                      <a:pt x="420" y="99245"/>
                      <a:pt x="16319" y="115384"/>
                      <a:pt x="35040" y="115384"/>
                    </a:cubicBezTo>
                    <a:cubicBezTo>
                      <a:pt x="45554" y="115384"/>
                      <a:pt x="52734" y="109748"/>
                      <a:pt x="56837" y="104625"/>
                    </a:cubicBezTo>
                    <a:close/>
                    <a:moveTo>
                      <a:pt x="56837" y="60821"/>
                    </a:moveTo>
                    <a:lnTo>
                      <a:pt x="56837" y="94378"/>
                    </a:lnTo>
                    <a:cubicBezTo>
                      <a:pt x="56837" y="97196"/>
                      <a:pt x="56837" y="97452"/>
                      <a:pt x="55042" y="100270"/>
                    </a:cubicBezTo>
                    <a:cubicBezTo>
                      <a:pt x="50170" y="108211"/>
                      <a:pt x="42989" y="111797"/>
                      <a:pt x="35809" y="111797"/>
                    </a:cubicBezTo>
                    <a:cubicBezTo>
                      <a:pt x="28372" y="111797"/>
                      <a:pt x="22474" y="107443"/>
                      <a:pt x="18627" y="101295"/>
                    </a:cubicBezTo>
                    <a:cubicBezTo>
                      <a:pt x="14524" y="94634"/>
                      <a:pt x="14012" y="85412"/>
                      <a:pt x="14012" y="78496"/>
                    </a:cubicBezTo>
                    <a:cubicBezTo>
                      <a:pt x="14012" y="72604"/>
                      <a:pt x="14268" y="62870"/>
                      <a:pt x="18884" y="55441"/>
                    </a:cubicBezTo>
                    <a:cubicBezTo>
                      <a:pt x="22474" y="50318"/>
                      <a:pt x="28629" y="44938"/>
                      <a:pt x="37604" y="44938"/>
                    </a:cubicBezTo>
                    <a:cubicBezTo>
                      <a:pt x="43246" y="44938"/>
                      <a:pt x="50170" y="47500"/>
                      <a:pt x="55042" y="54673"/>
                    </a:cubicBezTo>
                    <a:cubicBezTo>
                      <a:pt x="56837" y="57490"/>
                      <a:pt x="56837" y="57747"/>
                      <a:pt x="56837" y="6082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967201B-C5C4-7D97-DD67-78E0CAAA7675}"/>
                </a:ext>
              </a:extLst>
            </p:cNvPr>
            <p:cNvSpPr/>
            <p:nvPr/>
          </p:nvSpPr>
          <p:spPr>
            <a:xfrm>
              <a:off x="7790199" y="2167334"/>
              <a:ext cx="37953" cy="163689"/>
            </a:xfrm>
            <a:custGeom>
              <a:avLst/>
              <a:gdLst>
                <a:gd name="connsiteX0" fmla="*/ 38381 w 37953"/>
                <a:gd name="connsiteY0" fmla="*/ 162006 h 163689"/>
                <a:gd name="connsiteX1" fmla="*/ 35560 w 37953"/>
                <a:gd name="connsiteY1" fmla="*/ 158420 h 163689"/>
                <a:gd name="connsiteX2" fmla="*/ 9916 w 37953"/>
                <a:gd name="connsiteY2" fmla="*/ 81826 h 163689"/>
                <a:gd name="connsiteX3" fmla="*/ 36329 w 37953"/>
                <a:gd name="connsiteY3" fmla="*/ 4721 h 163689"/>
                <a:gd name="connsiteX4" fmla="*/ 38381 w 37953"/>
                <a:gd name="connsiteY4" fmla="*/ 1903 h 163689"/>
                <a:gd name="connsiteX5" fmla="*/ 36842 w 37953"/>
                <a:gd name="connsiteY5" fmla="*/ 110 h 163689"/>
                <a:gd name="connsiteX6" fmla="*/ 10685 w 37953"/>
                <a:gd name="connsiteY6" fmla="*/ 32130 h 163689"/>
                <a:gd name="connsiteX7" fmla="*/ 427 w 37953"/>
                <a:gd name="connsiteY7" fmla="*/ 81826 h 163689"/>
                <a:gd name="connsiteX8" fmla="*/ 11198 w 37953"/>
                <a:gd name="connsiteY8" fmla="*/ 133059 h 163689"/>
                <a:gd name="connsiteX9" fmla="*/ 36842 w 37953"/>
                <a:gd name="connsiteY9" fmla="*/ 163799 h 163689"/>
                <a:gd name="connsiteX10" fmla="*/ 38381 w 37953"/>
                <a:gd name="connsiteY10" fmla="*/ 16200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81" y="162006"/>
                  </a:moveTo>
                  <a:cubicBezTo>
                    <a:pt x="38381" y="161494"/>
                    <a:pt x="38381" y="161237"/>
                    <a:pt x="35560" y="158420"/>
                  </a:cubicBezTo>
                  <a:cubicBezTo>
                    <a:pt x="15301" y="137926"/>
                    <a:pt x="9916" y="106930"/>
                    <a:pt x="9916" y="81826"/>
                  </a:cubicBezTo>
                  <a:cubicBezTo>
                    <a:pt x="9916" y="53392"/>
                    <a:pt x="16070" y="24958"/>
                    <a:pt x="36329" y="4721"/>
                  </a:cubicBezTo>
                  <a:cubicBezTo>
                    <a:pt x="38381" y="2671"/>
                    <a:pt x="38381" y="2415"/>
                    <a:pt x="38381" y="1903"/>
                  </a:cubicBezTo>
                  <a:cubicBezTo>
                    <a:pt x="38381" y="622"/>
                    <a:pt x="37868" y="110"/>
                    <a:pt x="36842" y="110"/>
                  </a:cubicBezTo>
                  <a:cubicBezTo>
                    <a:pt x="35047" y="110"/>
                    <a:pt x="20430" y="11381"/>
                    <a:pt x="10685" y="32130"/>
                  </a:cubicBezTo>
                  <a:cubicBezTo>
                    <a:pt x="2479" y="50062"/>
                    <a:pt x="427" y="68250"/>
                    <a:pt x="427" y="81826"/>
                  </a:cubicBezTo>
                  <a:cubicBezTo>
                    <a:pt x="427" y="94634"/>
                    <a:pt x="2222" y="114359"/>
                    <a:pt x="11198" y="133059"/>
                  </a:cubicBezTo>
                  <a:cubicBezTo>
                    <a:pt x="21199" y="153040"/>
                    <a:pt x="35047" y="163799"/>
                    <a:pt x="36842" y="163799"/>
                  </a:cubicBezTo>
                  <a:cubicBezTo>
                    <a:pt x="37868" y="163799"/>
                    <a:pt x="38381" y="163287"/>
                    <a:pt x="38381" y="16200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5D30841-B37F-93F6-20EB-9BF47DCA77E7}"/>
                </a:ext>
              </a:extLst>
            </p:cNvPr>
            <p:cNvSpPr/>
            <p:nvPr/>
          </p:nvSpPr>
          <p:spPr>
            <a:xfrm>
              <a:off x="7847337" y="2172970"/>
              <a:ext cx="125913" cy="117067"/>
            </a:xfrm>
            <a:custGeom>
              <a:avLst/>
              <a:gdLst>
                <a:gd name="connsiteX0" fmla="*/ 66850 w 125913"/>
                <a:gd name="connsiteY0" fmla="*/ 3184 h 117067"/>
                <a:gd name="connsiteX1" fmla="*/ 63260 w 125913"/>
                <a:gd name="connsiteY1" fmla="*/ 110 h 117067"/>
                <a:gd name="connsiteX2" fmla="*/ 59669 w 125913"/>
                <a:gd name="connsiteY2" fmla="*/ 3440 h 117067"/>
                <a:gd name="connsiteX3" fmla="*/ 1713 w 125913"/>
                <a:gd name="connsiteY3" fmla="*/ 110773 h 117067"/>
                <a:gd name="connsiteX4" fmla="*/ 431 w 125913"/>
                <a:gd name="connsiteY4" fmla="*/ 113847 h 117067"/>
                <a:gd name="connsiteX5" fmla="*/ 6329 w 125913"/>
                <a:gd name="connsiteY5" fmla="*/ 117177 h 117067"/>
                <a:gd name="connsiteX6" fmla="*/ 120703 w 125913"/>
                <a:gd name="connsiteY6" fmla="*/ 117177 h 117067"/>
                <a:gd name="connsiteX7" fmla="*/ 126344 w 125913"/>
                <a:gd name="connsiteY7" fmla="*/ 113847 h 117067"/>
                <a:gd name="connsiteX8" fmla="*/ 125318 w 125913"/>
                <a:gd name="connsiteY8" fmla="*/ 111285 h 117067"/>
                <a:gd name="connsiteX9" fmla="*/ 63260 w 125913"/>
                <a:gd name="connsiteY9" fmla="*/ 10356 h 117067"/>
                <a:gd name="connsiteX10" fmla="*/ 117625 w 125913"/>
                <a:gd name="connsiteY10" fmla="*/ 110516 h 117067"/>
                <a:gd name="connsiteX11" fmla="*/ 8894 w 125913"/>
                <a:gd name="connsiteY11" fmla="*/ 11051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850" y="3184"/>
                  </a:moveTo>
                  <a:cubicBezTo>
                    <a:pt x="65824" y="1390"/>
                    <a:pt x="65311" y="110"/>
                    <a:pt x="63260" y="110"/>
                  </a:cubicBezTo>
                  <a:cubicBezTo>
                    <a:pt x="61464" y="110"/>
                    <a:pt x="60952" y="878"/>
                    <a:pt x="59669" y="3440"/>
                  </a:cubicBezTo>
                  <a:lnTo>
                    <a:pt x="1713" y="110773"/>
                  </a:lnTo>
                  <a:cubicBezTo>
                    <a:pt x="431" y="112822"/>
                    <a:pt x="431" y="113334"/>
                    <a:pt x="431" y="113847"/>
                  </a:cubicBezTo>
                  <a:cubicBezTo>
                    <a:pt x="431" y="117177"/>
                    <a:pt x="3765" y="117177"/>
                    <a:pt x="6329" y="117177"/>
                  </a:cubicBezTo>
                  <a:lnTo>
                    <a:pt x="120703" y="117177"/>
                  </a:lnTo>
                  <a:cubicBezTo>
                    <a:pt x="123267" y="117177"/>
                    <a:pt x="126344" y="117177"/>
                    <a:pt x="126344" y="113847"/>
                  </a:cubicBezTo>
                  <a:cubicBezTo>
                    <a:pt x="126344" y="113078"/>
                    <a:pt x="126088" y="112566"/>
                    <a:pt x="125318" y="111285"/>
                  </a:cubicBezTo>
                  <a:close/>
                  <a:moveTo>
                    <a:pt x="63260" y="10356"/>
                  </a:moveTo>
                  <a:lnTo>
                    <a:pt x="117625" y="110516"/>
                  </a:lnTo>
                  <a:lnTo>
                    <a:pt x="8894" y="110516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7A22383-1955-3283-3FAD-695637E3A4B8}"/>
                </a:ext>
              </a:extLst>
            </p:cNvPr>
            <p:cNvSpPr/>
            <p:nvPr/>
          </p:nvSpPr>
          <p:spPr>
            <a:xfrm>
              <a:off x="7987812" y="2217799"/>
              <a:ext cx="66418" cy="74031"/>
            </a:xfrm>
            <a:custGeom>
              <a:avLst/>
              <a:gdLst>
                <a:gd name="connsiteX0" fmla="*/ 9928 w 66418"/>
                <a:gd name="connsiteY0" fmla="*/ 62614 h 74031"/>
                <a:gd name="connsiteX1" fmla="*/ 8390 w 66418"/>
                <a:gd name="connsiteY1" fmla="*/ 69786 h 74031"/>
                <a:gd name="connsiteX2" fmla="*/ 13262 w 66418"/>
                <a:gd name="connsiteY2" fmla="*/ 74141 h 74031"/>
                <a:gd name="connsiteX3" fmla="*/ 19417 w 66418"/>
                <a:gd name="connsiteY3" fmla="*/ 69530 h 74031"/>
                <a:gd name="connsiteX4" fmla="*/ 25828 w 66418"/>
                <a:gd name="connsiteY4" fmla="*/ 43658 h 74031"/>
                <a:gd name="connsiteX5" fmla="*/ 30957 w 66418"/>
                <a:gd name="connsiteY5" fmla="*/ 22396 h 74031"/>
                <a:gd name="connsiteX6" fmla="*/ 40189 w 66418"/>
                <a:gd name="connsiteY6" fmla="*/ 9075 h 74031"/>
                <a:gd name="connsiteX7" fmla="*/ 53267 w 66418"/>
                <a:gd name="connsiteY7" fmla="*/ 3696 h 74031"/>
                <a:gd name="connsiteX8" fmla="*/ 60191 w 66418"/>
                <a:gd name="connsiteY8" fmla="*/ 5745 h 74031"/>
                <a:gd name="connsiteX9" fmla="*/ 51729 w 66418"/>
                <a:gd name="connsiteY9" fmla="*/ 14711 h 74031"/>
                <a:gd name="connsiteX10" fmla="*/ 57883 w 66418"/>
                <a:gd name="connsiteY10" fmla="*/ 20346 h 74031"/>
                <a:gd name="connsiteX11" fmla="*/ 66859 w 66418"/>
                <a:gd name="connsiteY11" fmla="*/ 10612 h 74031"/>
                <a:gd name="connsiteX12" fmla="*/ 53267 w 66418"/>
                <a:gd name="connsiteY12" fmla="*/ 110 h 74031"/>
                <a:gd name="connsiteX13" fmla="*/ 32495 w 66418"/>
                <a:gd name="connsiteY13" fmla="*/ 12662 h 74031"/>
                <a:gd name="connsiteX14" fmla="*/ 17365 w 66418"/>
                <a:gd name="connsiteY14" fmla="*/ 110 h 74031"/>
                <a:gd name="connsiteX15" fmla="*/ 5312 w 66418"/>
                <a:gd name="connsiteY15" fmla="*/ 9331 h 74031"/>
                <a:gd name="connsiteX16" fmla="*/ 440 w 66418"/>
                <a:gd name="connsiteY16" fmla="*/ 25214 h 74031"/>
                <a:gd name="connsiteX17" fmla="*/ 2235 w 66418"/>
                <a:gd name="connsiteY17" fmla="*/ 27007 h 74031"/>
                <a:gd name="connsiteX18" fmla="*/ 5056 w 66418"/>
                <a:gd name="connsiteY18" fmla="*/ 23164 h 74031"/>
                <a:gd name="connsiteX19" fmla="*/ 17109 w 66418"/>
                <a:gd name="connsiteY19" fmla="*/ 3696 h 74031"/>
                <a:gd name="connsiteX20" fmla="*/ 21981 w 66418"/>
                <a:gd name="connsiteY20" fmla="*/ 11125 h 74031"/>
                <a:gd name="connsiteX21" fmla="*/ 19417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28" y="62614"/>
                  </a:moveTo>
                  <a:cubicBezTo>
                    <a:pt x="9415" y="65175"/>
                    <a:pt x="8390" y="69018"/>
                    <a:pt x="8390" y="69786"/>
                  </a:cubicBezTo>
                  <a:cubicBezTo>
                    <a:pt x="8390" y="72604"/>
                    <a:pt x="10698" y="74141"/>
                    <a:pt x="13262" y="74141"/>
                  </a:cubicBezTo>
                  <a:cubicBezTo>
                    <a:pt x="15314" y="74141"/>
                    <a:pt x="18134" y="72860"/>
                    <a:pt x="19417" y="69530"/>
                  </a:cubicBezTo>
                  <a:cubicBezTo>
                    <a:pt x="19673" y="69018"/>
                    <a:pt x="25059" y="46732"/>
                    <a:pt x="25828" y="43658"/>
                  </a:cubicBezTo>
                  <a:cubicBezTo>
                    <a:pt x="27110" y="38278"/>
                    <a:pt x="30187" y="27007"/>
                    <a:pt x="30957" y="22396"/>
                  </a:cubicBezTo>
                  <a:cubicBezTo>
                    <a:pt x="31726" y="20346"/>
                    <a:pt x="36342" y="12662"/>
                    <a:pt x="40189" y="9075"/>
                  </a:cubicBezTo>
                  <a:cubicBezTo>
                    <a:pt x="41471" y="8051"/>
                    <a:pt x="46343" y="3696"/>
                    <a:pt x="53267" y="3696"/>
                  </a:cubicBezTo>
                  <a:cubicBezTo>
                    <a:pt x="57627" y="3696"/>
                    <a:pt x="59935" y="5745"/>
                    <a:pt x="60191" y="5745"/>
                  </a:cubicBezTo>
                  <a:cubicBezTo>
                    <a:pt x="55319" y="6514"/>
                    <a:pt x="51729" y="10356"/>
                    <a:pt x="51729" y="14711"/>
                  </a:cubicBezTo>
                  <a:cubicBezTo>
                    <a:pt x="51729" y="17272"/>
                    <a:pt x="53524" y="20346"/>
                    <a:pt x="57883" y="20346"/>
                  </a:cubicBezTo>
                  <a:cubicBezTo>
                    <a:pt x="62243" y="20346"/>
                    <a:pt x="66859" y="16504"/>
                    <a:pt x="66859" y="10612"/>
                  </a:cubicBezTo>
                  <a:cubicBezTo>
                    <a:pt x="66859" y="4977"/>
                    <a:pt x="61730" y="110"/>
                    <a:pt x="53267" y="110"/>
                  </a:cubicBezTo>
                  <a:cubicBezTo>
                    <a:pt x="42753" y="110"/>
                    <a:pt x="35573" y="8051"/>
                    <a:pt x="32495" y="12662"/>
                  </a:cubicBezTo>
                  <a:cubicBezTo>
                    <a:pt x="30957" y="5233"/>
                    <a:pt x="25059" y="110"/>
                    <a:pt x="17365" y="110"/>
                  </a:cubicBezTo>
                  <a:cubicBezTo>
                    <a:pt x="9928" y="110"/>
                    <a:pt x="6851" y="6514"/>
                    <a:pt x="5312" y="9331"/>
                  </a:cubicBezTo>
                  <a:cubicBezTo>
                    <a:pt x="2492" y="14967"/>
                    <a:pt x="440" y="24701"/>
                    <a:pt x="440" y="25214"/>
                  </a:cubicBezTo>
                  <a:cubicBezTo>
                    <a:pt x="440" y="27007"/>
                    <a:pt x="1979" y="27007"/>
                    <a:pt x="2235" y="27007"/>
                  </a:cubicBezTo>
                  <a:cubicBezTo>
                    <a:pt x="4030" y="27007"/>
                    <a:pt x="4030" y="26751"/>
                    <a:pt x="5056" y="23164"/>
                  </a:cubicBezTo>
                  <a:cubicBezTo>
                    <a:pt x="7877" y="11637"/>
                    <a:pt x="11211" y="3696"/>
                    <a:pt x="17109" y="3696"/>
                  </a:cubicBezTo>
                  <a:cubicBezTo>
                    <a:pt x="19673" y="3696"/>
                    <a:pt x="21981" y="4977"/>
                    <a:pt x="21981" y="11125"/>
                  </a:cubicBezTo>
                  <a:cubicBezTo>
                    <a:pt x="21981" y="14711"/>
                    <a:pt x="21468" y="16504"/>
                    <a:pt x="19417" y="2495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8DB0020-E690-568C-8C9F-8D78EDB670D0}"/>
                </a:ext>
              </a:extLst>
            </p:cNvPr>
            <p:cNvSpPr/>
            <p:nvPr/>
          </p:nvSpPr>
          <p:spPr>
            <a:xfrm>
              <a:off x="8070011" y="2174763"/>
              <a:ext cx="81548" cy="148831"/>
            </a:xfrm>
            <a:custGeom>
              <a:avLst/>
              <a:gdLst>
                <a:gd name="connsiteX0" fmla="*/ 51733 w 81548"/>
                <a:gd name="connsiteY0" fmla="*/ 50062 h 148831"/>
                <a:gd name="connsiteX1" fmla="*/ 65837 w 81548"/>
                <a:gd name="connsiteY1" fmla="*/ 50062 h 148831"/>
                <a:gd name="connsiteX2" fmla="*/ 70710 w 81548"/>
                <a:gd name="connsiteY2" fmla="*/ 46732 h 148831"/>
                <a:gd name="connsiteX3" fmla="*/ 66351 w 81548"/>
                <a:gd name="connsiteY3" fmla="*/ 44938 h 148831"/>
                <a:gd name="connsiteX4" fmla="*/ 52759 w 81548"/>
                <a:gd name="connsiteY4" fmla="*/ 44938 h 148831"/>
                <a:gd name="connsiteX5" fmla="*/ 56093 w 81548"/>
                <a:gd name="connsiteY5" fmla="*/ 26238 h 148831"/>
                <a:gd name="connsiteX6" fmla="*/ 60196 w 81548"/>
                <a:gd name="connsiteY6" fmla="*/ 9331 h 148831"/>
                <a:gd name="connsiteX7" fmla="*/ 67889 w 81548"/>
                <a:gd name="connsiteY7" fmla="*/ 3696 h 148831"/>
                <a:gd name="connsiteX8" fmla="*/ 75839 w 81548"/>
                <a:gd name="connsiteY8" fmla="*/ 6770 h 148831"/>
                <a:gd name="connsiteX9" fmla="*/ 66863 w 81548"/>
                <a:gd name="connsiteY9" fmla="*/ 15479 h 148831"/>
                <a:gd name="connsiteX10" fmla="*/ 73018 w 81548"/>
                <a:gd name="connsiteY10" fmla="*/ 21371 h 148831"/>
                <a:gd name="connsiteX11" fmla="*/ 81993 w 81548"/>
                <a:gd name="connsiteY11" fmla="*/ 11381 h 148831"/>
                <a:gd name="connsiteX12" fmla="*/ 67889 w 81548"/>
                <a:gd name="connsiteY12" fmla="*/ 110 h 148831"/>
                <a:gd name="connsiteX13" fmla="*/ 47117 w 81548"/>
                <a:gd name="connsiteY13" fmla="*/ 19322 h 148831"/>
                <a:gd name="connsiteX14" fmla="*/ 41732 w 81548"/>
                <a:gd name="connsiteY14" fmla="*/ 44938 h 148831"/>
                <a:gd name="connsiteX15" fmla="*/ 30449 w 81548"/>
                <a:gd name="connsiteY15" fmla="*/ 44938 h 148831"/>
                <a:gd name="connsiteX16" fmla="*/ 25320 w 81548"/>
                <a:gd name="connsiteY16" fmla="*/ 48012 h 148831"/>
                <a:gd name="connsiteX17" fmla="*/ 29936 w 81548"/>
                <a:gd name="connsiteY17" fmla="*/ 50062 h 148831"/>
                <a:gd name="connsiteX18" fmla="*/ 40706 w 81548"/>
                <a:gd name="connsiteY18" fmla="*/ 50062 h 148831"/>
                <a:gd name="connsiteX19" fmla="*/ 28653 w 81548"/>
                <a:gd name="connsiteY19" fmla="*/ 114615 h 148831"/>
                <a:gd name="connsiteX20" fmla="*/ 14293 w 81548"/>
                <a:gd name="connsiteY20" fmla="*/ 145355 h 148831"/>
                <a:gd name="connsiteX21" fmla="*/ 6343 w 81548"/>
                <a:gd name="connsiteY21" fmla="*/ 142281 h 148831"/>
                <a:gd name="connsiteX22" fmla="*/ 15575 w 81548"/>
                <a:gd name="connsiteY22" fmla="*/ 133571 h 148831"/>
                <a:gd name="connsiteX23" fmla="*/ 9420 w 81548"/>
                <a:gd name="connsiteY23" fmla="*/ 127680 h 148831"/>
                <a:gd name="connsiteX24" fmla="*/ 445 w 81548"/>
                <a:gd name="connsiteY24" fmla="*/ 137670 h 148831"/>
                <a:gd name="connsiteX25" fmla="*/ 14293 w 81548"/>
                <a:gd name="connsiteY25" fmla="*/ 148941 h 148831"/>
                <a:gd name="connsiteX26" fmla="*/ 32756 w 81548"/>
                <a:gd name="connsiteY26" fmla="*/ 133059 h 148831"/>
                <a:gd name="connsiteX27" fmla="*/ 41988 w 81548"/>
                <a:gd name="connsiteY27" fmla="*/ 101807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733" y="50062"/>
                  </a:moveTo>
                  <a:lnTo>
                    <a:pt x="65837" y="50062"/>
                  </a:lnTo>
                  <a:cubicBezTo>
                    <a:pt x="69171" y="50062"/>
                    <a:pt x="70710" y="50062"/>
                    <a:pt x="70710" y="46732"/>
                  </a:cubicBezTo>
                  <a:cubicBezTo>
                    <a:pt x="70710" y="44938"/>
                    <a:pt x="69171" y="44938"/>
                    <a:pt x="66351" y="44938"/>
                  </a:cubicBezTo>
                  <a:lnTo>
                    <a:pt x="52759" y="44938"/>
                  </a:lnTo>
                  <a:lnTo>
                    <a:pt x="56093" y="26238"/>
                  </a:lnTo>
                  <a:cubicBezTo>
                    <a:pt x="56862" y="22908"/>
                    <a:pt x="59170" y="11381"/>
                    <a:pt x="60196" y="9331"/>
                  </a:cubicBezTo>
                  <a:cubicBezTo>
                    <a:pt x="61478" y="6257"/>
                    <a:pt x="64299" y="3696"/>
                    <a:pt x="67889" y="3696"/>
                  </a:cubicBezTo>
                  <a:cubicBezTo>
                    <a:pt x="68402" y="3696"/>
                    <a:pt x="72761" y="3696"/>
                    <a:pt x="75839" y="6770"/>
                  </a:cubicBezTo>
                  <a:cubicBezTo>
                    <a:pt x="68658" y="7282"/>
                    <a:pt x="66863" y="13174"/>
                    <a:pt x="66863" y="15479"/>
                  </a:cubicBezTo>
                  <a:cubicBezTo>
                    <a:pt x="66863" y="19322"/>
                    <a:pt x="69941" y="21371"/>
                    <a:pt x="73018" y="21371"/>
                  </a:cubicBezTo>
                  <a:cubicBezTo>
                    <a:pt x="77377" y="21371"/>
                    <a:pt x="81993" y="17529"/>
                    <a:pt x="81993" y="11381"/>
                  </a:cubicBezTo>
                  <a:cubicBezTo>
                    <a:pt x="81993" y="3952"/>
                    <a:pt x="74557" y="110"/>
                    <a:pt x="67889" y="110"/>
                  </a:cubicBezTo>
                  <a:cubicBezTo>
                    <a:pt x="62247" y="110"/>
                    <a:pt x="51990" y="3184"/>
                    <a:pt x="47117" y="19322"/>
                  </a:cubicBezTo>
                  <a:cubicBezTo>
                    <a:pt x="46091" y="22652"/>
                    <a:pt x="45579" y="24445"/>
                    <a:pt x="41732" y="44938"/>
                  </a:cubicBezTo>
                  <a:lnTo>
                    <a:pt x="30449" y="44938"/>
                  </a:lnTo>
                  <a:cubicBezTo>
                    <a:pt x="27115" y="44938"/>
                    <a:pt x="25320" y="44938"/>
                    <a:pt x="25320" y="48012"/>
                  </a:cubicBezTo>
                  <a:cubicBezTo>
                    <a:pt x="25320" y="50062"/>
                    <a:pt x="26858" y="50062"/>
                    <a:pt x="29936" y="50062"/>
                  </a:cubicBezTo>
                  <a:lnTo>
                    <a:pt x="40706" y="50062"/>
                  </a:lnTo>
                  <a:lnTo>
                    <a:pt x="28653" y="114615"/>
                  </a:lnTo>
                  <a:cubicBezTo>
                    <a:pt x="25576" y="130497"/>
                    <a:pt x="22755" y="145355"/>
                    <a:pt x="14293" y="145355"/>
                  </a:cubicBezTo>
                  <a:cubicBezTo>
                    <a:pt x="13523" y="145355"/>
                    <a:pt x="9677" y="145355"/>
                    <a:pt x="6343" y="142281"/>
                  </a:cubicBezTo>
                  <a:cubicBezTo>
                    <a:pt x="14036" y="141769"/>
                    <a:pt x="15575" y="135877"/>
                    <a:pt x="15575" y="133571"/>
                  </a:cubicBezTo>
                  <a:cubicBezTo>
                    <a:pt x="15575" y="129729"/>
                    <a:pt x="12497" y="127680"/>
                    <a:pt x="9420" y="127680"/>
                  </a:cubicBezTo>
                  <a:cubicBezTo>
                    <a:pt x="5061" y="127680"/>
                    <a:pt x="445" y="131522"/>
                    <a:pt x="445" y="137670"/>
                  </a:cubicBezTo>
                  <a:cubicBezTo>
                    <a:pt x="445" y="144843"/>
                    <a:pt x="7625" y="148941"/>
                    <a:pt x="14293" y="148941"/>
                  </a:cubicBezTo>
                  <a:cubicBezTo>
                    <a:pt x="23268" y="148941"/>
                    <a:pt x="29936" y="139207"/>
                    <a:pt x="32756" y="133059"/>
                  </a:cubicBezTo>
                  <a:cubicBezTo>
                    <a:pt x="38142" y="122812"/>
                    <a:pt x="41732" y="103088"/>
                    <a:pt x="41988" y="10180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7F6FCCF-1665-BF3C-D1AE-F6BA94F737F5}"/>
                </a:ext>
              </a:extLst>
            </p:cNvPr>
            <p:cNvSpPr/>
            <p:nvPr/>
          </p:nvSpPr>
          <p:spPr>
            <a:xfrm>
              <a:off x="8209337" y="2240598"/>
              <a:ext cx="17181" cy="17162"/>
            </a:xfrm>
            <a:custGeom>
              <a:avLst/>
              <a:gdLst>
                <a:gd name="connsiteX0" fmla="*/ 17635 w 17181"/>
                <a:gd name="connsiteY0" fmla="*/ 8563 h 17162"/>
                <a:gd name="connsiteX1" fmla="*/ 9172 w 17181"/>
                <a:gd name="connsiteY1" fmla="*/ 110 h 17162"/>
                <a:gd name="connsiteX2" fmla="*/ 453 w 17181"/>
                <a:gd name="connsiteY2" fmla="*/ 8563 h 17162"/>
                <a:gd name="connsiteX3" fmla="*/ 9172 w 17181"/>
                <a:gd name="connsiteY3" fmla="*/ 17272 h 17162"/>
                <a:gd name="connsiteX4" fmla="*/ 17635 w 17181"/>
                <a:gd name="connsiteY4" fmla="*/ 8563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635" y="8563"/>
                  </a:moveTo>
                  <a:cubicBezTo>
                    <a:pt x="17635" y="3952"/>
                    <a:pt x="13788" y="110"/>
                    <a:pt x="9172" y="110"/>
                  </a:cubicBezTo>
                  <a:cubicBezTo>
                    <a:pt x="4300" y="110"/>
                    <a:pt x="453" y="3952"/>
                    <a:pt x="453" y="8563"/>
                  </a:cubicBezTo>
                  <a:cubicBezTo>
                    <a:pt x="453" y="13430"/>
                    <a:pt x="4300" y="17272"/>
                    <a:pt x="9172" y="17272"/>
                  </a:cubicBezTo>
                  <a:cubicBezTo>
                    <a:pt x="13788" y="17272"/>
                    <a:pt x="17635" y="13430"/>
                    <a:pt x="17635" y="8563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E85CD1F-DF25-E265-384D-3DE12D868016}"/>
                </a:ext>
              </a:extLst>
            </p:cNvPr>
            <p:cNvSpPr/>
            <p:nvPr/>
          </p:nvSpPr>
          <p:spPr>
            <a:xfrm>
              <a:off x="8281855" y="2217799"/>
              <a:ext cx="66418" cy="74031"/>
            </a:xfrm>
            <a:custGeom>
              <a:avLst/>
              <a:gdLst>
                <a:gd name="connsiteX0" fmla="*/ 9946 w 66418"/>
                <a:gd name="connsiteY0" fmla="*/ 62614 h 74031"/>
                <a:gd name="connsiteX1" fmla="*/ 8408 w 66418"/>
                <a:gd name="connsiteY1" fmla="*/ 69786 h 74031"/>
                <a:gd name="connsiteX2" fmla="*/ 13280 w 66418"/>
                <a:gd name="connsiteY2" fmla="*/ 74141 h 74031"/>
                <a:gd name="connsiteX3" fmla="*/ 19435 w 66418"/>
                <a:gd name="connsiteY3" fmla="*/ 69530 h 74031"/>
                <a:gd name="connsiteX4" fmla="*/ 25846 w 66418"/>
                <a:gd name="connsiteY4" fmla="*/ 43658 h 74031"/>
                <a:gd name="connsiteX5" fmla="*/ 30975 w 66418"/>
                <a:gd name="connsiteY5" fmla="*/ 22396 h 74031"/>
                <a:gd name="connsiteX6" fmla="*/ 40206 w 66418"/>
                <a:gd name="connsiteY6" fmla="*/ 9075 h 74031"/>
                <a:gd name="connsiteX7" fmla="*/ 53285 w 66418"/>
                <a:gd name="connsiteY7" fmla="*/ 3696 h 74031"/>
                <a:gd name="connsiteX8" fmla="*/ 60209 w 66418"/>
                <a:gd name="connsiteY8" fmla="*/ 5745 h 74031"/>
                <a:gd name="connsiteX9" fmla="*/ 51746 w 66418"/>
                <a:gd name="connsiteY9" fmla="*/ 14711 h 74031"/>
                <a:gd name="connsiteX10" fmla="*/ 57901 w 66418"/>
                <a:gd name="connsiteY10" fmla="*/ 20346 h 74031"/>
                <a:gd name="connsiteX11" fmla="*/ 66876 w 66418"/>
                <a:gd name="connsiteY11" fmla="*/ 10612 h 74031"/>
                <a:gd name="connsiteX12" fmla="*/ 53285 w 66418"/>
                <a:gd name="connsiteY12" fmla="*/ 110 h 74031"/>
                <a:gd name="connsiteX13" fmla="*/ 32513 w 66418"/>
                <a:gd name="connsiteY13" fmla="*/ 12662 h 74031"/>
                <a:gd name="connsiteX14" fmla="*/ 17383 w 66418"/>
                <a:gd name="connsiteY14" fmla="*/ 110 h 74031"/>
                <a:gd name="connsiteX15" fmla="*/ 5330 w 66418"/>
                <a:gd name="connsiteY15" fmla="*/ 9331 h 74031"/>
                <a:gd name="connsiteX16" fmla="*/ 458 w 66418"/>
                <a:gd name="connsiteY16" fmla="*/ 25214 h 74031"/>
                <a:gd name="connsiteX17" fmla="*/ 2253 w 66418"/>
                <a:gd name="connsiteY17" fmla="*/ 27007 h 74031"/>
                <a:gd name="connsiteX18" fmla="*/ 5074 w 66418"/>
                <a:gd name="connsiteY18" fmla="*/ 23164 h 74031"/>
                <a:gd name="connsiteX19" fmla="*/ 17127 w 66418"/>
                <a:gd name="connsiteY19" fmla="*/ 3696 h 74031"/>
                <a:gd name="connsiteX20" fmla="*/ 21999 w 66418"/>
                <a:gd name="connsiteY20" fmla="*/ 11125 h 74031"/>
                <a:gd name="connsiteX21" fmla="*/ 19435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46" y="62614"/>
                  </a:moveTo>
                  <a:cubicBezTo>
                    <a:pt x="9433" y="65175"/>
                    <a:pt x="8408" y="69018"/>
                    <a:pt x="8408" y="69786"/>
                  </a:cubicBezTo>
                  <a:cubicBezTo>
                    <a:pt x="8408" y="72604"/>
                    <a:pt x="10716" y="74141"/>
                    <a:pt x="13280" y="74141"/>
                  </a:cubicBezTo>
                  <a:cubicBezTo>
                    <a:pt x="15331" y="74141"/>
                    <a:pt x="18152" y="72860"/>
                    <a:pt x="19435" y="69530"/>
                  </a:cubicBezTo>
                  <a:cubicBezTo>
                    <a:pt x="19691" y="69018"/>
                    <a:pt x="25076" y="46732"/>
                    <a:pt x="25846" y="43658"/>
                  </a:cubicBezTo>
                  <a:cubicBezTo>
                    <a:pt x="27128" y="38278"/>
                    <a:pt x="30205" y="27007"/>
                    <a:pt x="30975" y="22396"/>
                  </a:cubicBezTo>
                  <a:cubicBezTo>
                    <a:pt x="31744" y="20346"/>
                    <a:pt x="36360" y="12662"/>
                    <a:pt x="40206" y="9075"/>
                  </a:cubicBezTo>
                  <a:cubicBezTo>
                    <a:pt x="41489" y="8051"/>
                    <a:pt x="46361" y="3696"/>
                    <a:pt x="53285" y="3696"/>
                  </a:cubicBezTo>
                  <a:cubicBezTo>
                    <a:pt x="57645" y="3696"/>
                    <a:pt x="59953" y="5745"/>
                    <a:pt x="60209" y="5745"/>
                  </a:cubicBezTo>
                  <a:cubicBezTo>
                    <a:pt x="55336" y="6514"/>
                    <a:pt x="51746" y="10356"/>
                    <a:pt x="51746" y="14711"/>
                  </a:cubicBezTo>
                  <a:cubicBezTo>
                    <a:pt x="51746" y="17272"/>
                    <a:pt x="53541" y="20346"/>
                    <a:pt x="57901" y="20346"/>
                  </a:cubicBezTo>
                  <a:cubicBezTo>
                    <a:pt x="62260" y="20346"/>
                    <a:pt x="66876" y="16504"/>
                    <a:pt x="66876" y="10612"/>
                  </a:cubicBezTo>
                  <a:cubicBezTo>
                    <a:pt x="66876" y="4977"/>
                    <a:pt x="61748" y="110"/>
                    <a:pt x="53285" y="110"/>
                  </a:cubicBezTo>
                  <a:cubicBezTo>
                    <a:pt x="42771" y="110"/>
                    <a:pt x="35590" y="8051"/>
                    <a:pt x="32513" y="12662"/>
                  </a:cubicBezTo>
                  <a:cubicBezTo>
                    <a:pt x="30975" y="5233"/>
                    <a:pt x="25076" y="110"/>
                    <a:pt x="17383" y="110"/>
                  </a:cubicBezTo>
                  <a:cubicBezTo>
                    <a:pt x="9946" y="110"/>
                    <a:pt x="6869" y="6514"/>
                    <a:pt x="5330" y="9331"/>
                  </a:cubicBezTo>
                  <a:cubicBezTo>
                    <a:pt x="2509" y="14967"/>
                    <a:pt x="458" y="24701"/>
                    <a:pt x="458" y="25214"/>
                  </a:cubicBezTo>
                  <a:cubicBezTo>
                    <a:pt x="458" y="27007"/>
                    <a:pt x="1997" y="27007"/>
                    <a:pt x="2253" y="27007"/>
                  </a:cubicBezTo>
                  <a:cubicBezTo>
                    <a:pt x="4048" y="27007"/>
                    <a:pt x="4048" y="26751"/>
                    <a:pt x="5074" y="23164"/>
                  </a:cubicBezTo>
                  <a:cubicBezTo>
                    <a:pt x="7895" y="11637"/>
                    <a:pt x="11228" y="3696"/>
                    <a:pt x="17127" y="3696"/>
                  </a:cubicBezTo>
                  <a:cubicBezTo>
                    <a:pt x="19691" y="3696"/>
                    <a:pt x="21999" y="4977"/>
                    <a:pt x="21999" y="11125"/>
                  </a:cubicBezTo>
                  <a:cubicBezTo>
                    <a:pt x="21999" y="14711"/>
                    <a:pt x="21486" y="16504"/>
                    <a:pt x="19435" y="2495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ABB5CA4-3F99-33BE-89A3-6EFFCA09F86F}"/>
                </a:ext>
              </a:extLst>
            </p:cNvPr>
            <p:cNvSpPr/>
            <p:nvPr/>
          </p:nvSpPr>
          <p:spPr>
            <a:xfrm>
              <a:off x="8360281" y="2272618"/>
              <a:ext cx="19233" cy="48927"/>
            </a:xfrm>
            <a:custGeom>
              <a:avLst/>
              <a:gdLst>
                <a:gd name="connsiteX0" fmla="*/ 19695 w 19233"/>
                <a:gd name="connsiteY0" fmla="*/ 17273 h 48927"/>
                <a:gd name="connsiteX1" fmla="*/ 9181 w 19233"/>
                <a:gd name="connsiteY1" fmla="*/ 110 h 48927"/>
                <a:gd name="connsiteX2" fmla="*/ 462 w 19233"/>
                <a:gd name="connsiteY2" fmla="*/ 8819 h 48927"/>
                <a:gd name="connsiteX3" fmla="*/ 9181 w 19233"/>
                <a:gd name="connsiteY3" fmla="*/ 17529 h 48927"/>
                <a:gd name="connsiteX4" fmla="*/ 14823 w 19233"/>
                <a:gd name="connsiteY4" fmla="*/ 15479 h 48927"/>
                <a:gd name="connsiteX5" fmla="*/ 15592 w 19233"/>
                <a:gd name="connsiteY5" fmla="*/ 14967 h 48927"/>
                <a:gd name="connsiteX6" fmla="*/ 15849 w 19233"/>
                <a:gd name="connsiteY6" fmla="*/ 17273 h 48927"/>
                <a:gd name="connsiteX7" fmla="*/ 4822 w 19233"/>
                <a:gd name="connsiteY7" fmla="*/ 44682 h 48927"/>
                <a:gd name="connsiteX8" fmla="*/ 3026 w 19233"/>
                <a:gd name="connsiteY8" fmla="*/ 47244 h 48927"/>
                <a:gd name="connsiteX9" fmla="*/ 4565 w 19233"/>
                <a:gd name="connsiteY9" fmla="*/ 49037 h 48927"/>
                <a:gd name="connsiteX10" fmla="*/ 1969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95" y="17273"/>
                  </a:moveTo>
                  <a:cubicBezTo>
                    <a:pt x="19695" y="6514"/>
                    <a:pt x="15592" y="110"/>
                    <a:pt x="9181" y="110"/>
                  </a:cubicBezTo>
                  <a:cubicBezTo>
                    <a:pt x="3796" y="110"/>
                    <a:pt x="462" y="4208"/>
                    <a:pt x="462" y="8819"/>
                  </a:cubicBezTo>
                  <a:cubicBezTo>
                    <a:pt x="462" y="13174"/>
                    <a:pt x="3796" y="17529"/>
                    <a:pt x="9181" y="17529"/>
                  </a:cubicBezTo>
                  <a:cubicBezTo>
                    <a:pt x="10976" y="17529"/>
                    <a:pt x="13284" y="16760"/>
                    <a:pt x="14823" y="15479"/>
                  </a:cubicBezTo>
                  <a:cubicBezTo>
                    <a:pt x="15336" y="14967"/>
                    <a:pt x="15592" y="14967"/>
                    <a:pt x="15592" y="14967"/>
                  </a:cubicBezTo>
                  <a:cubicBezTo>
                    <a:pt x="15849" y="14967"/>
                    <a:pt x="15849" y="14967"/>
                    <a:pt x="15849" y="17273"/>
                  </a:cubicBezTo>
                  <a:cubicBezTo>
                    <a:pt x="15849" y="29568"/>
                    <a:pt x="10207" y="39303"/>
                    <a:pt x="4822" y="44682"/>
                  </a:cubicBezTo>
                  <a:cubicBezTo>
                    <a:pt x="3026" y="46475"/>
                    <a:pt x="3026" y="46732"/>
                    <a:pt x="3026" y="47244"/>
                  </a:cubicBezTo>
                  <a:cubicBezTo>
                    <a:pt x="3026" y="48525"/>
                    <a:pt x="3796" y="49037"/>
                    <a:pt x="4565" y="49037"/>
                  </a:cubicBezTo>
                  <a:cubicBezTo>
                    <a:pt x="6360" y="49037"/>
                    <a:pt x="19695" y="36485"/>
                    <a:pt x="19695" y="17273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338CE0C6-83A3-8208-11A1-08F4AD92E114}"/>
                </a:ext>
              </a:extLst>
            </p:cNvPr>
            <p:cNvGrpSpPr/>
            <p:nvPr/>
          </p:nvGrpSpPr>
          <p:grpSpPr>
            <a:xfrm>
              <a:off x="8423788" y="2217799"/>
              <a:ext cx="279622" cy="104002"/>
              <a:chOff x="8423788" y="2217799"/>
              <a:chExt cx="279622" cy="104002"/>
            </a:xfrm>
            <a:solidFill>
              <a:srgbClr val="82ACFD"/>
            </a:solidFill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8E20E56-0248-17ED-801B-662990025F01}"/>
                  </a:ext>
                </a:extLst>
              </p:cNvPr>
              <p:cNvSpPr/>
              <p:nvPr/>
            </p:nvSpPr>
            <p:spPr>
              <a:xfrm>
                <a:off x="8423788" y="2217799"/>
                <a:ext cx="88472" cy="74031"/>
              </a:xfrm>
              <a:custGeom>
                <a:avLst/>
                <a:gdLst>
                  <a:gd name="connsiteX0" fmla="*/ 9955 w 88472"/>
                  <a:gd name="connsiteY0" fmla="*/ 62614 h 74031"/>
                  <a:gd name="connsiteX1" fmla="*/ 8416 w 88472"/>
                  <a:gd name="connsiteY1" fmla="*/ 69786 h 74031"/>
                  <a:gd name="connsiteX2" fmla="*/ 13289 w 88472"/>
                  <a:gd name="connsiteY2" fmla="*/ 74141 h 74031"/>
                  <a:gd name="connsiteX3" fmla="*/ 19443 w 88472"/>
                  <a:gd name="connsiteY3" fmla="*/ 69530 h 74031"/>
                  <a:gd name="connsiteX4" fmla="*/ 22520 w 88472"/>
                  <a:gd name="connsiteY4" fmla="*/ 57490 h 74031"/>
                  <a:gd name="connsiteX5" fmla="*/ 26111 w 88472"/>
                  <a:gd name="connsiteY5" fmla="*/ 42889 h 74031"/>
                  <a:gd name="connsiteX6" fmla="*/ 28932 w 88472"/>
                  <a:gd name="connsiteY6" fmla="*/ 31874 h 74031"/>
                  <a:gd name="connsiteX7" fmla="*/ 30983 w 88472"/>
                  <a:gd name="connsiteY7" fmla="*/ 23677 h 74031"/>
                  <a:gd name="connsiteX8" fmla="*/ 57653 w 88472"/>
                  <a:gd name="connsiteY8" fmla="*/ 3696 h 74031"/>
                  <a:gd name="connsiteX9" fmla="*/ 66372 w 88472"/>
                  <a:gd name="connsiteY9" fmla="*/ 15223 h 74031"/>
                  <a:gd name="connsiteX10" fmla="*/ 55858 w 88472"/>
                  <a:gd name="connsiteY10" fmla="*/ 53136 h 74031"/>
                  <a:gd name="connsiteX11" fmla="*/ 54063 w 88472"/>
                  <a:gd name="connsiteY11" fmla="*/ 60821 h 74031"/>
                  <a:gd name="connsiteX12" fmla="*/ 67654 w 88472"/>
                  <a:gd name="connsiteY12" fmla="*/ 74141 h 74031"/>
                  <a:gd name="connsiteX13" fmla="*/ 88939 w 88472"/>
                  <a:gd name="connsiteY13" fmla="*/ 49037 h 74031"/>
                  <a:gd name="connsiteX14" fmla="*/ 87144 w 88472"/>
                  <a:gd name="connsiteY14" fmla="*/ 47244 h 74031"/>
                  <a:gd name="connsiteX15" fmla="*/ 84580 w 88472"/>
                  <a:gd name="connsiteY15" fmla="*/ 50318 h 74031"/>
                  <a:gd name="connsiteX16" fmla="*/ 67911 w 88472"/>
                  <a:gd name="connsiteY16" fmla="*/ 70555 h 74031"/>
                  <a:gd name="connsiteX17" fmla="*/ 64064 w 88472"/>
                  <a:gd name="connsiteY17" fmla="*/ 65175 h 74031"/>
                  <a:gd name="connsiteX18" fmla="*/ 66885 w 88472"/>
                  <a:gd name="connsiteY18" fmla="*/ 53648 h 74031"/>
                  <a:gd name="connsiteX19" fmla="*/ 76886 w 88472"/>
                  <a:gd name="connsiteY19" fmla="*/ 17529 h 74031"/>
                  <a:gd name="connsiteX20" fmla="*/ 58166 w 88472"/>
                  <a:gd name="connsiteY20" fmla="*/ 110 h 74031"/>
                  <a:gd name="connsiteX21" fmla="*/ 32522 w 88472"/>
                  <a:gd name="connsiteY21" fmla="*/ 14455 h 74031"/>
                  <a:gd name="connsiteX22" fmla="*/ 17392 w 88472"/>
                  <a:gd name="connsiteY22" fmla="*/ 110 h 74031"/>
                  <a:gd name="connsiteX23" fmla="*/ 5339 w 88472"/>
                  <a:gd name="connsiteY23" fmla="*/ 9331 h 74031"/>
                  <a:gd name="connsiteX24" fmla="*/ 467 w 88472"/>
                  <a:gd name="connsiteY24" fmla="*/ 25214 h 74031"/>
                  <a:gd name="connsiteX25" fmla="*/ 2262 w 88472"/>
                  <a:gd name="connsiteY25" fmla="*/ 27007 h 74031"/>
                  <a:gd name="connsiteX26" fmla="*/ 5082 w 88472"/>
                  <a:gd name="connsiteY26" fmla="*/ 23164 h 74031"/>
                  <a:gd name="connsiteX27" fmla="*/ 17135 w 88472"/>
                  <a:gd name="connsiteY27" fmla="*/ 3696 h 74031"/>
                  <a:gd name="connsiteX28" fmla="*/ 22008 w 88472"/>
                  <a:gd name="connsiteY28" fmla="*/ 11125 h 74031"/>
                  <a:gd name="connsiteX29" fmla="*/ 19443 w 88472"/>
                  <a:gd name="connsiteY29" fmla="*/ 2495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9955" y="62614"/>
                    </a:moveTo>
                    <a:cubicBezTo>
                      <a:pt x="9442" y="65175"/>
                      <a:pt x="8416" y="69018"/>
                      <a:pt x="8416" y="69786"/>
                    </a:cubicBezTo>
                    <a:cubicBezTo>
                      <a:pt x="8416" y="72604"/>
                      <a:pt x="10724" y="74141"/>
                      <a:pt x="13289" y="74141"/>
                    </a:cubicBezTo>
                    <a:cubicBezTo>
                      <a:pt x="15340" y="74141"/>
                      <a:pt x="18161" y="72860"/>
                      <a:pt x="19443" y="69530"/>
                    </a:cubicBezTo>
                    <a:cubicBezTo>
                      <a:pt x="19443" y="69274"/>
                      <a:pt x="21495" y="61589"/>
                      <a:pt x="22520" y="57490"/>
                    </a:cubicBezTo>
                    <a:lnTo>
                      <a:pt x="26111" y="42889"/>
                    </a:lnTo>
                    <a:cubicBezTo>
                      <a:pt x="26880" y="39047"/>
                      <a:pt x="27906" y="35460"/>
                      <a:pt x="28932" y="31874"/>
                    </a:cubicBezTo>
                    <a:cubicBezTo>
                      <a:pt x="29445" y="29056"/>
                      <a:pt x="30727" y="24189"/>
                      <a:pt x="30983" y="23677"/>
                    </a:cubicBezTo>
                    <a:cubicBezTo>
                      <a:pt x="33291" y="18553"/>
                      <a:pt x="42010" y="3696"/>
                      <a:pt x="57653" y="3696"/>
                    </a:cubicBezTo>
                    <a:cubicBezTo>
                      <a:pt x="65090" y="3696"/>
                      <a:pt x="66372" y="9844"/>
                      <a:pt x="66372" y="15223"/>
                    </a:cubicBezTo>
                    <a:cubicBezTo>
                      <a:pt x="66372" y="25214"/>
                      <a:pt x="58422" y="46219"/>
                      <a:pt x="55858" y="53136"/>
                    </a:cubicBezTo>
                    <a:cubicBezTo>
                      <a:pt x="54319" y="56978"/>
                      <a:pt x="54063" y="59027"/>
                      <a:pt x="54063" y="60821"/>
                    </a:cubicBezTo>
                    <a:cubicBezTo>
                      <a:pt x="54063" y="68506"/>
                      <a:pt x="59961" y="74141"/>
                      <a:pt x="67654" y="74141"/>
                    </a:cubicBezTo>
                    <a:cubicBezTo>
                      <a:pt x="83041" y="74141"/>
                      <a:pt x="88939" y="50318"/>
                      <a:pt x="88939" y="49037"/>
                    </a:cubicBezTo>
                    <a:cubicBezTo>
                      <a:pt x="88939" y="47244"/>
                      <a:pt x="87657" y="47244"/>
                      <a:pt x="87144" y="47244"/>
                    </a:cubicBezTo>
                    <a:cubicBezTo>
                      <a:pt x="85349" y="47244"/>
                      <a:pt x="85349" y="47756"/>
                      <a:pt x="84580" y="50318"/>
                    </a:cubicBezTo>
                    <a:cubicBezTo>
                      <a:pt x="81246" y="61333"/>
                      <a:pt x="75861" y="70555"/>
                      <a:pt x="67911" y="70555"/>
                    </a:cubicBezTo>
                    <a:cubicBezTo>
                      <a:pt x="65090" y="70555"/>
                      <a:pt x="64064" y="69018"/>
                      <a:pt x="64064" y="65175"/>
                    </a:cubicBezTo>
                    <a:cubicBezTo>
                      <a:pt x="64064" y="61077"/>
                      <a:pt x="65346" y="57234"/>
                      <a:pt x="66885" y="53648"/>
                    </a:cubicBezTo>
                    <a:cubicBezTo>
                      <a:pt x="69962" y="44938"/>
                      <a:pt x="76886" y="27007"/>
                      <a:pt x="76886" y="17529"/>
                    </a:cubicBezTo>
                    <a:cubicBezTo>
                      <a:pt x="76886" y="6770"/>
                      <a:pt x="69962" y="110"/>
                      <a:pt x="58166" y="110"/>
                    </a:cubicBezTo>
                    <a:cubicBezTo>
                      <a:pt x="43292" y="110"/>
                      <a:pt x="35343" y="10612"/>
                      <a:pt x="32522" y="14455"/>
                    </a:cubicBezTo>
                    <a:cubicBezTo>
                      <a:pt x="31752" y="5233"/>
                      <a:pt x="25085" y="110"/>
                      <a:pt x="17392" y="110"/>
                    </a:cubicBezTo>
                    <a:cubicBezTo>
                      <a:pt x="9955" y="110"/>
                      <a:pt x="6878" y="6514"/>
                      <a:pt x="5339" y="9331"/>
                    </a:cubicBezTo>
                    <a:cubicBezTo>
                      <a:pt x="2518" y="14967"/>
                      <a:pt x="467" y="24701"/>
                      <a:pt x="467" y="25214"/>
                    </a:cubicBezTo>
                    <a:cubicBezTo>
                      <a:pt x="467" y="27007"/>
                      <a:pt x="2005" y="27007"/>
                      <a:pt x="2262" y="27007"/>
                    </a:cubicBezTo>
                    <a:cubicBezTo>
                      <a:pt x="4057" y="27007"/>
                      <a:pt x="4057" y="26751"/>
                      <a:pt x="5082" y="23164"/>
                    </a:cubicBezTo>
                    <a:cubicBezTo>
                      <a:pt x="7903" y="11637"/>
                      <a:pt x="11237" y="3696"/>
                      <a:pt x="17135" y="3696"/>
                    </a:cubicBezTo>
                    <a:cubicBezTo>
                      <a:pt x="20213" y="3696"/>
                      <a:pt x="22008" y="5745"/>
                      <a:pt x="22008" y="11125"/>
                    </a:cubicBezTo>
                    <a:cubicBezTo>
                      <a:pt x="22008" y="14711"/>
                      <a:pt x="21495" y="16504"/>
                      <a:pt x="19443" y="2495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B08F7DD2-6F14-070C-D7C1-B10A08889406}"/>
                  </a:ext>
                </a:extLst>
              </p:cNvPr>
              <p:cNvSpPr/>
              <p:nvPr/>
            </p:nvSpPr>
            <p:spPr>
              <a:xfrm>
                <a:off x="8511916" y="2217799"/>
                <a:ext cx="85395" cy="104002"/>
              </a:xfrm>
              <a:custGeom>
                <a:avLst/>
                <a:gdLst>
                  <a:gd name="connsiteX0" fmla="*/ 13038 w 85395"/>
                  <a:gd name="connsiteY0" fmla="*/ 92329 h 104002"/>
                  <a:gd name="connsiteX1" fmla="*/ 4063 w 85395"/>
                  <a:gd name="connsiteY1" fmla="*/ 98989 h 104002"/>
                  <a:gd name="connsiteX2" fmla="*/ 473 w 85395"/>
                  <a:gd name="connsiteY2" fmla="*/ 102063 h 104002"/>
                  <a:gd name="connsiteX3" fmla="*/ 2524 w 85395"/>
                  <a:gd name="connsiteY3" fmla="*/ 104112 h 104002"/>
                  <a:gd name="connsiteX4" fmla="*/ 16115 w 85395"/>
                  <a:gd name="connsiteY4" fmla="*/ 103600 h 104002"/>
                  <a:gd name="connsiteX5" fmla="*/ 32528 w 85395"/>
                  <a:gd name="connsiteY5" fmla="*/ 104112 h 104002"/>
                  <a:gd name="connsiteX6" fmla="*/ 35349 w 85395"/>
                  <a:gd name="connsiteY6" fmla="*/ 100782 h 104002"/>
                  <a:gd name="connsiteX7" fmla="*/ 31502 w 85395"/>
                  <a:gd name="connsiteY7" fmla="*/ 98989 h 104002"/>
                  <a:gd name="connsiteX8" fmla="*/ 23296 w 85395"/>
                  <a:gd name="connsiteY8" fmla="*/ 96427 h 104002"/>
                  <a:gd name="connsiteX9" fmla="*/ 31246 w 85395"/>
                  <a:gd name="connsiteY9" fmla="*/ 63638 h 104002"/>
                  <a:gd name="connsiteX10" fmla="*/ 46376 w 85395"/>
                  <a:gd name="connsiteY10" fmla="*/ 74141 h 104002"/>
                  <a:gd name="connsiteX11" fmla="*/ 85868 w 85395"/>
                  <a:gd name="connsiteY11" fmla="*/ 26238 h 104002"/>
                  <a:gd name="connsiteX12" fmla="*/ 64070 w 85395"/>
                  <a:gd name="connsiteY12" fmla="*/ 110 h 104002"/>
                  <a:gd name="connsiteX13" fmla="*/ 42529 w 85395"/>
                  <a:gd name="connsiteY13" fmla="*/ 12405 h 104002"/>
                  <a:gd name="connsiteX14" fmla="*/ 27912 w 85395"/>
                  <a:gd name="connsiteY14" fmla="*/ 110 h 104002"/>
                  <a:gd name="connsiteX15" fmla="*/ 15859 w 85395"/>
                  <a:gd name="connsiteY15" fmla="*/ 9331 h 104002"/>
                  <a:gd name="connsiteX16" fmla="*/ 10730 w 85395"/>
                  <a:gd name="connsiteY16" fmla="*/ 25214 h 104002"/>
                  <a:gd name="connsiteX17" fmla="*/ 12525 w 85395"/>
                  <a:gd name="connsiteY17" fmla="*/ 27007 h 104002"/>
                  <a:gd name="connsiteX18" fmla="*/ 15346 w 85395"/>
                  <a:gd name="connsiteY18" fmla="*/ 23164 h 104002"/>
                  <a:gd name="connsiteX19" fmla="*/ 27399 w 85395"/>
                  <a:gd name="connsiteY19" fmla="*/ 3696 h 104002"/>
                  <a:gd name="connsiteX20" fmla="*/ 32528 w 85395"/>
                  <a:gd name="connsiteY20" fmla="*/ 11125 h 104002"/>
                  <a:gd name="connsiteX21" fmla="*/ 31246 w 85395"/>
                  <a:gd name="connsiteY21" fmla="*/ 19578 h 104002"/>
                  <a:gd name="connsiteX22" fmla="*/ 41760 w 85395"/>
                  <a:gd name="connsiteY22" fmla="*/ 21371 h 104002"/>
                  <a:gd name="connsiteX23" fmla="*/ 50222 w 85395"/>
                  <a:gd name="connsiteY23" fmla="*/ 9844 h 104002"/>
                  <a:gd name="connsiteX24" fmla="*/ 63557 w 85395"/>
                  <a:gd name="connsiteY24" fmla="*/ 3696 h 104002"/>
                  <a:gd name="connsiteX25" fmla="*/ 74072 w 85395"/>
                  <a:gd name="connsiteY25" fmla="*/ 19066 h 104002"/>
                  <a:gd name="connsiteX26" fmla="*/ 65609 w 85395"/>
                  <a:gd name="connsiteY26" fmla="*/ 53648 h 104002"/>
                  <a:gd name="connsiteX27" fmla="*/ 46119 w 85395"/>
                  <a:gd name="connsiteY27" fmla="*/ 70555 h 104002"/>
                  <a:gd name="connsiteX28" fmla="*/ 33297 w 85395"/>
                  <a:gd name="connsiteY28" fmla="*/ 55953 h 104002"/>
                  <a:gd name="connsiteX29" fmla="*/ 33810 w 85395"/>
                  <a:gd name="connsiteY29" fmla="*/ 53392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038" y="92329"/>
                    </a:moveTo>
                    <a:cubicBezTo>
                      <a:pt x="11756" y="97964"/>
                      <a:pt x="11243" y="98989"/>
                      <a:pt x="4063" y="98989"/>
                    </a:cubicBezTo>
                    <a:cubicBezTo>
                      <a:pt x="2268" y="98989"/>
                      <a:pt x="473" y="98989"/>
                      <a:pt x="473" y="102063"/>
                    </a:cubicBezTo>
                    <a:cubicBezTo>
                      <a:pt x="473" y="103344"/>
                      <a:pt x="1242" y="104112"/>
                      <a:pt x="2524" y="104112"/>
                    </a:cubicBezTo>
                    <a:cubicBezTo>
                      <a:pt x="6884" y="104112"/>
                      <a:pt x="11756" y="103600"/>
                      <a:pt x="16115" y="103600"/>
                    </a:cubicBezTo>
                    <a:cubicBezTo>
                      <a:pt x="21757" y="103600"/>
                      <a:pt x="27143" y="104112"/>
                      <a:pt x="32528" y="104112"/>
                    </a:cubicBezTo>
                    <a:cubicBezTo>
                      <a:pt x="33297" y="104112"/>
                      <a:pt x="35349" y="104112"/>
                      <a:pt x="35349" y="100782"/>
                    </a:cubicBezTo>
                    <a:cubicBezTo>
                      <a:pt x="35349" y="98989"/>
                      <a:pt x="33810" y="98989"/>
                      <a:pt x="31502" y="98989"/>
                    </a:cubicBezTo>
                    <a:cubicBezTo>
                      <a:pt x="23296" y="98989"/>
                      <a:pt x="23296" y="97964"/>
                      <a:pt x="23296" y="96427"/>
                    </a:cubicBezTo>
                    <a:cubicBezTo>
                      <a:pt x="23296" y="94378"/>
                      <a:pt x="30220" y="67737"/>
                      <a:pt x="31246" y="63638"/>
                    </a:cubicBezTo>
                    <a:cubicBezTo>
                      <a:pt x="33297" y="68506"/>
                      <a:pt x="37913" y="74141"/>
                      <a:pt x="46376" y="74141"/>
                    </a:cubicBezTo>
                    <a:cubicBezTo>
                      <a:pt x="65352" y="74141"/>
                      <a:pt x="85868" y="50318"/>
                      <a:pt x="85868" y="26238"/>
                    </a:cubicBezTo>
                    <a:cubicBezTo>
                      <a:pt x="85868" y="10868"/>
                      <a:pt x="76379" y="110"/>
                      <a:pt x="64070" y="110"/>
                    </a:cubicBezTo>
                    <a:cubicBezTo>
                      <a:pt x="55864" y="110"/>
                      <a:pt x="47914" y="6001"/>
                      <a:pt x="42529" y="12405"/>
                    </a:cubicBezTo>
                    <a:cubicBezTo>
                      <a:pt x="40990" y="3440"/>
                      <a:pt x="33810" y="110"/>
                      <a:pt x="27912" y="110"/>
                    </a:cubicBezTo>
                    <a:cubicBezTo>
                      <a:pt x="20219" y="110"/>
                      <a:pt x="17141" y="6514"/>
                      <a:pt x="15859" y="9331"/>
                    </a:cubicBezTo>
                    <a:cubicBezTo>
                      <a:pt x="12782" y="14967"/>
                      <a:pt x="10730" y="24701"/>
                      <a:pt x="10730" y="25214"/>
                    </a:cubicBezTo>
                    <a:cubicBezTo>
                      <a:pt x="10730" y="27007"/>
                      <a:pt x="12269" y="27007"/>
                      <a:pt x="12525" y="27007"/>
                    </a:cubicBezTo>
                    <a:cubicBezTo>
                      <a:pt x="14320" y="27007"/>
                      <a:pt x="14320" y="26751"/>
                      <a:pt x="15346" y="23164"/>
                    </a:cubicBezTo>
                    <a:cubicBezTo>
                      <a:pt x="18167" y="11637"/>
                      <a:pt x="21501" y="3696"/>
                      <a:pt x="27399" y="3696"/>
                    </a:cubicBezTo>
                    <a:cubicBezTo>
                      <a:pt x="30220" y="3696"/>
                      <a:pt x="32528" y="4977"/>
                      <a:pt x="32528" y="11125"/>
                    </a:cubicBezTo>
                    <a:cubicBezTo>
                      <a:pt x="32528" y="14967"/>
                      <a:pt x="32015" y="16760"/>
                      <a:pt x="31246" y="19578"/>
                    </a:cubicBezTo>
                    <a:close/>
                    <a:moveTo>
                      <a:pt x="41760" y="21371"/>
                    </a:moveTo>
                    <a:cubicBezTo>
                      <a:pt x="42785" y="17016"/>
                      <a:pt x="47402" y="12405"/>
                      <a:pt x="50222" y="9844"/>
                    </a:cubicBezTo>
                    <a:cubicBezTo>
                      <a:pt x="56120" y="4977"/>
                      <a:pt x="60737" y="3696"/>
                      <a:pt x="63557" y="3696"/>
                    </a:cubicBezTo>
                    <a:cubicBezTo>
                      <a:pt x="69968" y="3696"/>
                      <a:pt x="74072" y="9331"/>
                      <a:pt x="74072" y="19066"/>
                    </a:cubicBezTo>
                    <a:cubicBezTo>
                      <a:pt x="74072" y="28800"/>
                      <a:pt x="68686" y="47500"/>
                      <a:pt x="65609" y="53648"/>
                    </a:cubicBezTo>
                    <a:cubicBezTo>
                      <a:pt x="59967" y="65175"/>
                      <a:pt x="52274" y="70555"/>
                      <a:pt x="46119" y="70555"/>
                    </a:cubicBezTo>
                    <a:cubicBezTo>
                      <a:pt x="35349" y="70555"/>
                      <a:pt x="33297" y="56978"/>
                      <a:pt x="33297" y="55953"/>
                    </a:cubicBezTo>
                    <a:cubicBezTo>
                      <a:pt x="33297" y="55697"/>
                      <a:pt x="33297" y="55441"/>
                      <a:pt x="33810" y="53392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E5ED102-19C6-7C7C-B23F-8177ED05D715}"/>
                  </a:ext>
                </a:extLst>
              </p:cNvPr>
              <p:cNvSpPr/>
              <p:nvPr/>
            </p:nvSpPr>
            <p:spPr>
              <a:xfrm>
                <a:off x="8605971" y="2217799"/>
                <a:ext cx="63597" cy="74031"/>
              </a:xfrm>
              <a:custGeom>
                <a:avLst/>
                <a:gdLst>
                  <a:gd name="connsiteX0" fmla="*/ 58690 w 63597"/>
                  <a:gd name="connsiteY0" fmla="*/ 10356 h 74031"/>
                  <a:gd name="connsiteX1" fmla="*/ 51509 w 63597"/>
                  <a:gd name="connsiteY1" fmla="*/ 12405 h 74031"/>
                  <a:gd name="connsiteX2" fmla="*/ 48432 w 63597"/>
                  <a:gd name="connsiteY2" fmla="*/ 18810 h 74031"/>
                  <a:gd name="connsiteX3" fmla="*/ 54587 w 63597"/>
                  <a:gd name="connsiteY3" fmla="*/ 24701 h 74031"/>
                  <a:gd name="connsiteX4" fmla="*/ 63562 w 63597"/>
                  <a:gd name="connsiteY4" fmla="*/ 14199 h 74031"/>
                  <a:gd name="connsiteX5" fmla="*/ 44329 w 63597"/>
                  <a:gd name="connsiteY5" fmla="*/ 110 h 74031"/>
                  <a:gd name="connsiteX6" fmla="*/ 478 w 63597"/>
                  <a:gd name="connsiteY6" fmla="*/ 46475 h 74031"/>
                  <a:gd name="connsiteX7" fmla="*/ 27148 w 63597"/>
                  <a:gd name="connsiteY7" fmla="*/ 74141 h 74031"/>
                  <a:gd name="connsiteX8" fmla="*/ 64075 w 63597"/>
                  <a:gd name="connsiteY8" fmla="*/ 54929 h 74031"/>
                  <a:gd name="connsiteX9" fmla="*/ 62280 w 63597"/>
                  <a:gd name="connsiteY9" fmla="*/ 52623 h 74031"/>
                  <a:gd name="connsiteX10" fmla="*/ 59972 w 63597"/>
                  <a:gd name="connsiteY10" fmla="*/ 54416 h 74031"/>
                  <a:gd name="connsiteX11" fmla="*/ 27404 w 63597"/>
                  <a:gd name="connsiteY11" fmla="*/ 70555 h 74031"/>
                  <a:gd name="connsiteX12" fmla="*/ 12530 w 63597"/>
                  <a:gd name="connsiteY12" fmla="*/ 52623 h 74031"/>
                  <a:gd name="connsiteX13" fmla="*/ 21506 w 63597"/>
                  <a:gd name="connsiteY13" fmla="*/ 20090 h 74031"/>
                  <a:gd name="connsiteX14" fmla="*/ 44586 w 63597"/>
                  <a:gd name="connsiteY14" fmla="*/ 3696 h 74031"/>
                  <a:gd name="connsiteX15" fmla="*/ 58690 w 63597"/>
                  <a:gd name="connsiteY15" fmla="*/ 10356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690" y="10356"/>
                    </a:moveTo>
                    <a:cubicBezTo>
                      <a:pt x="55869" y="10356"/>
                      <a:pt x="53818" y="10356"/>
                      <a:pt x="51509" y="12405"/>
                    </a:cubicBezTo>
                    <a:cubicBezTo>
                      <a:pt x="48689" y="14967"/>
                      <a:pt x="48432" y="17785"/>
                      <a:pt x="48432" y="18810"/>
                    </a:cubicBezTo>
                    <a:cubicBezTo>
                      <a:pt x="48432" y="22908"/>
                      <a:pt x="51509" y="24701"/>
                      <a:pt x="54587" y="24701"/>
                    </a:cubicBezTo>
                    <a:cubicBezTo>
                      <a:pt x="59203" y="24701"/>
                      <a:pt x="63562" y="20603"/>
                      <a:pt x="63562" y="14199"/>
                    </a:cubicBezTo>
                    <a:cubicBezTo>
                      <a:pt x="63562" y="6257"/>
                      <a:pt x="55869" y="110"/>
                      <a:pt x="44329" y="110"/>
                    </a:cubicBezTo>
                    <a:cubicBezTo>
                      <a:pt x="22275" y="110"/>
                      <a:pt x="478" y="23420"/>
                      <a:pt x="478" y="46475"/>
                    </a:cubicBezTo>
                    <a:cubicBezTo>
                      <a:pt x="478" y="61333"/>
                      <a:pt x="9966" y="74141"/>
                      <a:pt x="27148" y="74141"/>
                    </a:cubicBezTo>
                    <a:cubicBezTo>
                      <a:pt x="50484" y="74141"/>
                      <a:pt x="64075" y="56722"/>
                      <a:pt x="64075" y="54929"/>
                    </a:cubicBezTo>
                    <a:cubicBezTo>
                      <a:pt x="64075" y="53904"/>
                      <a:pt x="63306" y="52623"/>
                      <a:pt x="62280" y="52623"/>
                    </a:cubicBezTo>
                    <a:cubicBezTo>
                      <a:pt x="61254" y="52623"/>
                      <a:pt x="60998" y="53136"/>
                      <a:pt x="59972" y="54416"/>
                    </a:cubicBezTo>
                    <a:cubicBezTo>
                      <a:pt x="47150" y="70555"/>
                      <a:pt x="29199" y="70555"/>
                      <a:pt x="27404" y="70555"/>
                    </a:cubicBezTo>
                    <a:cubicBezTo>
                      <a:pt x="17146" y="70555"/>
                      <a:pt x="12530" y="62614"/>
                      <a:pt x="12530" y="52623"/>
                    </a:cubicBezTo>
                    <a:cubicBezTo>
                      <a:pt x="12530" y="45963"/>
                      <a:pt x="15864" y="30081"/>
                      <a:pt x="21506" y="20090"/>
                    </a:cubicBezTo>
                    <a:cubicBezTo>
                      <a:pt x="26635" y="10612"/>
                      <a:pt x="35610" y="3696"/>
                      <a:pt x="44586" y="3696"/>
                    </a:cubicBezTo>
                    <a:cubicBezTo>
                      <a:pt x="49971" y="3696"/>
                      <a:pt x="56382" y="5745"/>
                      <a:pt x="58690" y="10356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9E0CA9E0-9632-92C1-75D7-F0ADC729FFAC}"/>
                  </a:ext>
                </a:extLst>
              </p:cNvPr>
              <p:cNvSpPr/>
              <p:nvPr/>
            </p:nvSpPr>
            <p:spPr>
              <a:xfrm>
                <a:off x="8684178" y="2272618"/>
                <a:ext cx="19233" cy="48927"/>
              </a:xfrm>
              <a:custGeom>
                <a:avLst/>
                <a:gdLst>
                  <a:gd name="connsiteX0" fmla="*/ 19715 w 19233"/>
                  <a:gd name="connsiteY0" fmla="*/ 17273 h 48927"/>
                  <a:gd name="connsiteX1" fmla="*/ 9201 w 19233"/>
                  <a:gd name="connsiteY1" fmla="*/ 110 h 48927"/>
                  <a:gd name="connsiteX2" fmla="*/ 482 w 19233"/>
                  <a:gd name="connsiteY2" fmla="*/ 8819 h 48927"/>
                  <a:gd name="connsiteX3" fmla="*/ 9201 w 19233"/>
                  <a:gd name="connsiteY3" fmla="*/ 17529 h 48927"/>
                  <a:gd name="connsiteX4" fmla="*/ 14843 w 19233"/>
                  <a:gd name="connsiteY4" fmla="*/ 15479 h 48927"/>
                  <a:gd name="connsiteX5" fmla="*/ 15612 w 19233"/>
                  <a:gd name="connsiteY5" fmla="*/ 14967 h 48927"/>
                  <a:gd name="connsiteX6" fmla="*/ 15868 w 19233"/>
                  <a:gd name="connsiteY6" fmla="*/ 17273 h 48927"/>
                  <a:gd name="connsiteX7" fmla="*/ 4841 w 19233"/>
                  <a:gd name="connsiteY7" fmla="*/ 44682 h 48927"/>
                  <a:gd name="connsiteX8" fmla="*/ 3046 w 19233"/>
                  <a:gd name="connsiteY8" fmla="*/ 47244 h 48927"/>
                  <a:gd name="connsiteX9" fmla="*/ 4585 w 19233"/>
                  <a:gd name="connsiteY9" fmla="*/ 49037 h 48927"/>
                  <a:gd name="connsiteX10" fmla="*/ 19715 w 19233"/>
                  <a:gd name="connsiteY10" fmla="*/ 17273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715" y="17273"/>
                    </a:moveTo>
                    <a:cubicBezTo>
                      <a:pt x="19715" y="6514"/>
                      <a:pt x="15612" y="110"/>
                      <a:pt x="9201" y="110"/>
                    </a:cubicBezTo>
                    <a:cubicBezTo>
                      <a:pt x="3816" y="110"/>
                      <a:pt x="482" y="4208"/>
                      <a:pt x="482" y="8819"/>
                    </a:cubicBezTo>
                    <a:cubicBezTo>
                      <a:pt x="482" y="13174"/>
                      <a:pt x="3816" y="17529"/>
                      <a:pt x="9201" y="17529"/>
                    </a:cubicBezTo>
                    <a:cubicBezTo>
                      <a:pt x="10996" y="17529"/>
                      <a:pt x="13304" y="16760"/>
                      <a:pt x="14843" y="15479"/>
                    </a:cubicBezTo>
                    <a:cubicBezTo>
                      <a:pt x="15355" y="14967"/>
                      <a:pt x="15612" y="14967"/>
                      <a:pt x="15612" y="14967"/>
                    </a:cubicBezTo>
                    <a:cubicBezTo>
                      <a:pt x="15868" y="14967"/>
                      <a:pt x="15868" y="14967"/>
                      <a:pt x="15868" y="17273"/>
                    </a:cubicBezTo>
                    <a:cubicBezTo>
                      <a:pt x="15868" y="29568"/>
                      <a:pt x="10227" y="39303"/>
                      <a:pt x="4841" y="44682"/>
                    </a:cubicBezTo>
                    <a:cubicBezTo>
                      <a:pt x="3046" y="46475"/>
                      <a:pt x="3046" y="46732"/>
                      <a:pt x="3046" y="47244"/>
                    </a:cubicBezTo>
                    <a:cubicBezTo>
                      <a:pt x="3046" y="48525"/>
                      <a:pt x="3816" y="49037"/>
                      <a:pt x="4585" y="49037"/>
                    </a:cubicBezTo>
                    <a:cubicBezTo>
                      <a:pt x="6380" y="49037"/>
                      <a:pt x="19715" y="36485"/>
                      <a:pt x="19715" y="1727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0A7AB78-172B-8976-29CD-D3F1DCCA4BC9}"/>
                </a:ext>
              </a:extLst>
            </p:cNvPr>
            <p:cNvSpPr/>
            <p:nvPr/>
          </p:nvSpPr>
          <p:spPr>
            <a:xfrm>
              <a:off x="8749142" y="2181168"/>
              <a:ext cx="68726" cy="112456"/>
            </a:xfrm>
            <a:custGeom>
              <a:avLst/>
              <a:gdLst>
                <a:gd name="connsiteX0" fmla="*/ 69213 w 68726"/>
                <a:gd name="connsiteY0" fmla="*/ 56722 h 112456"/>
                <a:gd name="connsiteX1" fmla="*/ 62802 w 68726"/>
                <a:gd name="connsiteY1" fmla="*/ 18553 h 112456"/>
                <a:gd name="connsiteX2" fmla="*/ 35106 w 68726"/>
                <a:gd name="connsiteY2" fmla="*/ 110 h 112456"/>
                <a:gd name="connsiteX3" fmla="*/ 6384 w 68726"/>
                <a:gd name="connsiteY3" fmla="*/ 19578 h 112456"/>
                <a:gd name="connsiteX4" fmla="*/ 486 w 68726"/>
                <a:gd name="connsiteY4" fmla="*/ 56722 h 112456"/>
                <a:gd name="connsiteX5" fmla="*/ 7923 w 68726"/>
                <a:gd name="connsiteY5" fmla="*/ 96171 h 112456"/>
                <a:gd name="connsiteX6" fmla="*/ 34850 w 68726"/>
                <a:gd name="connsiteY6" fmla="*/ 112566 h 112456"/>
                <a:gd name="connsiteX7" fmla="*/ 63315 w 68726"/>
                <a:gd name="connsiteY7" fmla="*/ 93610 h 112456"/>
                <a:gd name="connsiteX8" fmla="*/ 69213 w 68726"/>
                <a:gd name="connsiteY8" fmla="*/ 56722 h 112456"/>
                <a:gd name="connsiteX9" fmla="*/ 34850 w 68726"/>
                <a:gd name="connsiteY9" fmla="*/ 108979 h 112456"/>
                <a:gd name="connsiteX10" fmla="*/ 15873 w 68726"/>
                <a:gd name="connsiteY10" fmla="*/ 89255 h 112456"/>
                <a:gd name="connsiteX11" fmla="*/ 14078 w 68726"/>
                <a:gd name="connsiteY11" fmla="*/ 54673 h 112456"/>
                <a:gd name="connsiteX12" fmla="*/ 15360 w 68726"/>
                <a:gd name="connsiteY12" fmla="*/ 24701 h 112456"/>
                <a:gd name="connsiteX13" fmla="*/ 34850 w 68726"/>
                <a:gd name="connsiteY13" fmla="*/ 3696 h 112456"/>
                <a:gd name="connsiteX14" fmla="*/ 54083 w 68726"/>
                <a:gd name="connsiteY14" fmla="*/ 22908 h 112456"/>
                <a:gd name="connsiteX15" fmla="*/ 55878 w 68726"/>
                <a:gd name="connsiteY15" fmla="*/ 54673 h 112456"/>
                <a:gd name="connsiteX16" fmla="*/ 54083 w 68726"/>
                <a:gd name="connsiteY16" fmla="*/ 88486 h 112456"/>
                <a:gd name="connsiteX17" fmla="*/ 34850 w 68726"/>
                <a:gd name="connsiteY17" fmla="*/ 10897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213" y="56722"/>
                  </a:moveTo>
                  <a:cubicBezTo>
                    <a:pt x="69213" y="43657"/>
                    <a:pt x="68443" y="30593"/>
                    <a:pt x="62802" y="18553"/>
                  </a:cubicBezTo>
                  <a:cubicBezTo>
                    <a:pt x="55365" y="2671"/>
                    <a:pt x="41773" y="110"/>
                    <a:pt x="35106" y="110"/>
                  </a:cubicBezTo>
                  <a:cubicBezTo>
                    <a:pt x="25105" y="110"/>
                    <a:pt x="13308" y="4464"/>
                    <a:pt x="6384" y="19578"/>
                  </a:cubicBezTo>
                  <a:cubicBezTo>
                    <a:pt x="1256" y="30849"/>
                    <a:pt x="486" y="43657"/>
                    <a:pt x="486" y="56722"/>
                  </a:cubicBezTo>
                  <a:cubicBezTo>
                    <a:pt x="486" y="69018"/>
                    <a:pt x="999" y="83619"/>
                    <a:pt x="7923" y="96171"/>
                  </a:cubicBezTo>
                  <a:cubicBezTo>
                    <a:pt x="14847" y="109236"/>
                    <a:pt x="26900" y="112566"/>
                    <a:pt x="34850" y="112566"/>
                  </a:cubicBezTo>
                  <a:cubicBezTo>
                    <a:pt x="43569" y="112566"/>
                    <a:pt x="56134" y="109236"/>
                    <a:pt x="63315" y="93610"/>
                  </a:cubicBezTo>
                  <a:cubicBezTo>
                    <a:pt x="68443" y="82338"/>
                    <a:pt x="69213" y="69530"/>
                    <a:pt x="69213" y="56722"/>
                  </a:cubicBezTo>
                  <a:close/>
                  <a:moveTo>
                    <a:pt x="34850" y="108979"/>
                  </a:moveTo>
                  <a:cubicBezTo>
                    <a:pt x="28438" y="108979"/>
                    <a:pt x="18694" y="104881"/>
                    <a:pt x="15873" y="89255"/>
                  </a:cubicBezTo>
                  <a:cubicBezTo>
                    <a:pt x="14078" y="79520"/>
                    <a:pt x="14078" y="64407"/>
                    <a:pt x="14078" y="54673"/>
                  </a:cubicBezTo>
                  <a:cubicBezTo>
                    <a:pt x="14078" y="44170"/>
                    <a:pt x="14078" y="33411"/>
                    <a:pt x="15360" y="24701"/>
                  </a:cubicBezTo>
                  <a:cubicBezTo>
                    <a:pt x="18437" y="5233"/>
                    <a:pt x="30747" y="3696"/>
                    <a:pt x="34850" y="3696"/>
                  </a:cubicBezTo>
                  <a:cubicBezTo>
                    <a:pt x="40235" y="3696"/>
                    <a:pt x="51005" y="6770"/>
                    <a:pt x="54083" y="22908"/>
                  </a:cubicBezTo>
                  <a:cubicBezTo>
                    <a:pt x="55878" y="32130"/>
                    <a:pt x="55878" y="44426"/>
                    <a:pt x="55878" y="54673"/>
                  </a:cubicBezTo>
                  <a:cubicBezTo>
                    <a:pt x="55878" y="66968"/>
                    <a:pt x="55878" y="77984"/>
                    <a:pt x="54083" y="88486"/>
                  </a:cubicBezTo>
                  <a:cubicBezTo>
                    <a:pt x="51518" y="104112"/>
                    <a:pt x="42286" y="108979"/>
                    <a:pt x="34850" y="10897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256783A-8B88-6637-CE06-F573A1536D7E}"/>
                </a:ext>
              </a:extLst>
            </p:cNvPr>
            <p:cNvSpPr/>
            <p:nvPr/>
          </p:nvSpPr>
          <p:spPr>
            <a:xfrm>
              <a:off x="8838585" y="2272618"/>
              <a:ext cx="19233" cy="48927"/>
            </a:xfrm>
            <a:custGeom>
              <a:avLst/>
              <a:gdLst>
                <a:gd name="connsiteX0" fmla="*/ 19724 w 19233"/>
                <a:gd name="connsiteY0" fmla="*/ 17273 h 48927"/>
                <a:gd name="connsiteX1" fmla="*/ 9210 w 19233"/>
                <a:gd name="connsiteY1" fmla="*/ 110 h 48927"/>
                <a:gd name="connsiteX2" fmla="*/ 491 w 19233"/>
                <a:gd name="connsiteY2" fmla="*/ 8819 h 48927"/>
                <a:gd name="connsiteX3" fmla="*/ 9210 w 19233"/>
                <a:gd name="connsiteY3" fmla="*/ 17529 h 48927"/>
                <a:gd name="connsiteX4" fmla="*/ 14852 w 19233"/>
                <a:gd name="connsiteY4" fmla="*/ 15479 h 48927"/>
                <a:gd name="connsiteX5" fmla="*/ 15621 w 19233"/>
                <a:gd name="connsiteY5" fmla="*/ 14967 h 48927"/>
                <a:gd name="connsiteX6" fmla="*/ 15878 w 19233"/>
                <a:gd name="connsiteY6" fmla="*/ 17273 h 48927"/>
                <a:gd name="connsiteX7" fmla="*/ 4851 w 19233"/>
                <a:gd name="connsiteY7" fmla="*/ 44682 h 48927"/>
                <a:gd name="connsiteX8" fmla="*/ 3056 w 19233"/>
                <a:gd name="connsiteY8" fmla="*/ 47244 h 48927"/>
                <a:gd name="connsiteX9" fmla="*/ 4594 w 19233"/>
                <a:gd name="connsiteY9" fmla="*/ 49037 h 48927"/>
                <a:gd name="connsiteX10" fmla="*/ 19724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24" y="17273"/>
                  </a:moveTo>
                  <a:cubicBezTo>
                    <a:pt x="19724" y="6514"/>
                    <a:pt x="15621" y="110"/>
                    <a:pt x="9210" y="110"/>
                  </a:cubicBezTo>
                  <a:cubicBezTo>
                    <a:pt x="3825" y="110"/>
                    <a:pt x="491" y="4208"/>
                    <a:pt x="491" y="8819"/>
                  </a:cubicBezTo>
                  <a:cubicBezTo>
                    <a:pt x="491" y="13174"/>
                    <a:pt x="3825" y="17529"/>
                    <a:pt x="9210" y="17529"/>
                  </a:cubicBezTo>
                  <a:cubicBezTo>
                    <a:pt x="11005" y="17529"/>
                    <a:pt x="13313" y="16760"/>
                    <a:pt x="14852" y="15479"/>
                  </a:cubicBezTo>
                  <a:cubicBezTo>
                    <a:pt x="15365" y="14967"/>
                    <a:pt x="15621" y="14967"/>
                    <a:pt x="15621" y="14967"/>
                  </a:cubicBezTo>
                  <a:cubicBezTo>
                    <a:pt x="15878" y="14967"/>
                    <a:pt x="15878" y="14967"/>
                    <a:pt x="15878" y="17273"/>
                  </a:cubicBezTo>
                  <a:cubicBezTo>
                    <a:pt x="15878" y="29568"/>
                    <a:pt x="10236" y="39303"/>
                    <a:pt x="4851" y="44682"/>
                  </a:cubicBezTo>
                  <a:cubicBezTo>
                    <a:pt x="3056" y="46475"/>
                    <a:pt x="3056" y="46732"/>
                    <a:pt x="3056" y="47244"/>
                  </a:cubicBezTo>
                  <a:cubicBezTo>
                    <a:pt x="3056" y="48525"/>
                    <a:pt x="3825" y="49037"/>
                    <a:pt x="4594" y="49037"/>
                  </a:cubicBezTo>
                  <a:cubicBezTo>
                    <a:pt x="6389" y="49037"/>
                    <a:pt x="19724" y="36485"/>
                    <a:pt x="19724" y="17273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8EEDD74-3B19-D1B0-C572-FC958AFF4D3C}"/>
                </a:ext>
              </a:extLst>
            </p:cNvPr>
            <p:cNvSpPr/>
            <p:nvPr/>
          </p:nvSpPr>
          <p:spPr>
            <a:xfrm>
              <a:off x="8902076" y="2174763"/>
              <a:ext cx="89242" cy="147038"/>
            </a:xfrm>
            <a:custGeom>
              <a:avLst/>
              <a:gdLst>
                <a:gd name="connsiteX0" fmla="*/ 89738 w 89242"/>
                <a:gd name="connsiteY0" fmla="*/ 22396 h 147038"/>
                <a:gd name="connsiteX1" fmla="*/ 67427 w 89242"/>
                <a:gd name="connsiteY1" fmla="*/ 110 h 147038"/>
                <a:gd name="connsiteX2" fmla="*/ 47681 w 89242"/>
                <a:gd name="connsiteY2" fmla="*/ 6770 h 147038"/>
                <a:gd name="connsiteX3" fmla="*/ 26653 w 89242"/>
                <a:gd name="connsiteY3" fmla="*/ 41608 h 147038"/>
                <a:gd name="connsiteX4" fmla="*/ 496 w 89242"/>
                <a:gd name="connsiteY4" fmla="*/ 145355 h 147038"/>
                <a:gd name="connsiteX5" fmla="*/ 2547 w 89242"/>
                <a:gd name="connsiteY5" fmla="*/ 147148 h 147038"/>
                <a:gd name="connsiteX6" fmla="*/ 4342 w 89242"/>
                <a:gd name="connsiteY6" fmla="*/ 146380 h 147038"/>
                <a:gd name="connsiteX7" fmla="*/ 15882 w 89242"/>
                <a:gd name="connsiteY7" fmla="*/ 101038 h 147038"/>
                <a:gd name="connsiteX8" fmla="*/ 38193 w 89242"/>
                <a:gd name="connsiteY8" fmla="*/ 116921 h 147038"/>
                <a:gd name="connsiteX9" fmla="*/ 69735 w 89242"/>
                <a:gd name="connsiteY9" fmla="*/ 104112 h 147038"/>
                <a:gd name="connsiteX10" fmla="*/ 82814 w 89242"/>
                <a:gd name="connsiteY10" fmla="*/ 74141 h 147038"/>
                <a:gd name="connsiteX11" fmla="*/ 70761 w 89242"/>
                <a:gd name="connsiteY11" fmla="*/ 49806 h 147038"/>
                <a:gd name="connsiteX12" fmla="*/ 89738 w 89242"/>
                <a:gd name="connsiteY12" fmla="*/ 22396 h 147038"/>
                <a:gd name="connsiteX13" fmla="*/ 60247 w 89242"/>
                <a:gd name="connsiteY13" fmla="*/ 49549 h 147038"/>
                <a:gd name="connsiteX14" fmla="*/ 52297 w 89242"/>
                <a:gd name="connsiteY14" fmla="*/ 50574 h 147038"/>
                <a:gd name="connsiteX15" fmla="*/ 45117 w 89242"/>
                <a:gd name="connsiteY15" fmla="*/ 50062 h 147038"/>
                <a:gd name="connsiteX16" fmla="*/ 53323 w 89242"/>
                <a:gd name="connsiteY16" fmla="*/ 48781 h 147038"/>
                <a:gd name="connsiteX17" fmla="*/ 60247 w 89242"/>
                <a:gd name="connsiteY17" fmla="*/ 49549 h 147038"/>
                <a:gd name="connsiteX18" fmla="*/ 80506 w 89242"/>
                <a:gd name="connsiteY18" fmla="*/ 18553 h 147038"/>
                <a:gd name="connsiteX19" fmla="*/ 65888 w 89242"/>
                <a:gd name="connsiteY19" fmla="*/ 46988 h 147038"/>
                <a:gd name="connsiteX20" fmla="*/ 53323 w 89242"/>
                <a:gd name="connsiteY20" fmla="*/ 44938 h 147038"/>
                <a:gd name="connsiteX21" fmla="*/ 40501 w 89242"/>
                <a:gd name="connsiteY21" fmla="*/ 50062 h 147038"/>
                <a:gd name="connsiteX22" fmla="*/ 51784 w 89242"/>
                <a:gd name="connsiteY22" fmla="*/ 54160 h 147038"/>
                <a:gd name="connsiteX23" fmla="*/ 65376 w 89242"/>
                <a:gd name="connsiteY23" fmla="*/ 52111 h 147038"/>
                <a:gd name="connsiteX24" fmla="*/ 72556 w 89242"/>
                <a:gd name="connsiteY24" fmla="*/ 70555 h 147038"/>
                <a:gd name="connsiteX25" fmla="*/ 64350 w 89242"/>
                <a:gd name="connsiteY25" fmla="*/ 98733 h 147038"/>
                <a:gd name="connsiteX26" fmla="*/ 37680 w 89242"/>
                <a:gd name="connsiteY26" fmla="*/ 113334 h 147038"/>
                <a:gd name="connsiteX27" fmla="*/ 18960 w 89242"/>
                <a:gd name="connsiteY27" fmla="*/ 92329 h 147038"/>
                <a:gd name="connsiteX28" fmla="*/ 19729 w 89242"/>
                <a:gd name="connsiteY28" fmla="*/ 85156 h 147038"/>
                <a:gd name="connsiteX29" fmla="*/ 30243 w 89242"/>
                <a:gd name="connsiteY29" fmla="*/ 43914 h 147038"/>
                <a:gd name="connsiteX30" fmla="*/ 65376 w 89242"/>
                <a:gd name="connsiteY30" fmla="*/ 3696 h 147038"/>
                <a:gd name="connsiteX31" fmla="*/ 80506 w 89242"/>
                <a:gd name="connsiteY31" fmla="*/ 1855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38" y="22396"/>
                  </a:moveTo>
                  <a:cubicBezTo>
                    <a:pt x="89738" y="10100"/>
                    <a:pt x="80762" y="110"/>
                    <a:pt x="67427" y="110"/>
                  </a:cubicBezTo>
                  <a:cubicBezTo>
                    <a:pt x="57939" y="110"/>
                    <a:pt x="53323" y="2671"/>
                    <a:pt x="47681" y="6770"/>
                  </a:cubicBezTo>
                  <a:cubicBezTo>
                    <a:pt x="38706" y="13430"/>
                    <a:pt x="29730" y="29312"/>
                    <a:pt x="26653" y="41608"/>
                  </a:cubicBezTo>
                  <a:lnTo>
                    <a:pt x="496" y="145355"/>
                  </a:lnTo>
                  <a:cubicBezTo>
                    <a:pt x="496" y="146123"/>
                    <a:pt x="1265" y="147148"/>
                    <a:pt x="2547" y="147148"/>
                  </a:cubicBezTo>
                  <a:cubicBezTo>
                    <a:pt x="3829" y="147148"/>
                    <a:pt x="4342" y="146636"/>
                    <a:pt x="4342" y="146380"/>
                  </a:cubicBezTo>
                  <a:lnTo>
                    <a:pt x="15882" y="101038"/>
                  </a:lnTo>
                  <a:cubicBezTo>
                    <a:pt x="18960" y="111029"/>
                    <a:pt x="26140" y="116921"/>
                    <a:pt x="38193" y="116921"/>
                  </a:cubicBezTo>
                  <a:cubicBezTo>
                    <a:pt x="49989" y="116921"/>
                    <a:pt x="62298" y="111285"/>
                    <a:pt x="69735" y="104112"/>
                  </a:cubicBezTo>
                  <a:cubicBezTo>
                    <a:pt x="77685" y="96684"/>
                    <a:pt x="82814" y="86181"/>
                    <a:pt x="82814" y="74141"/>
                  </a:cubicBezTo>
                  <a:cubicBezTo>
                    <a:pt x="82814" y="62357"/>
                    <a:pt x="76659" y="53648"/>
                    <a:pt x="70761" y="49806"/>
                  </a:cubicBezTo>
                  <a:cubicBezTo>
                    <a:pt x="80249" y="44170"/>
                    <a:pt x="89738" y="34180"/>
                    <a:pt x="89738" y="22396"/>
                  </a:cubicBezTo>
                  <a:close/>
                  <a:moveTo>
                    <a:pt x="60247" y="49549"/>
                  </a:moveTo>
                  <a:cubicBezTo>
                    <a:pt x="58195" y="50318"/>
                    <a:pt x="56400" y="50574"/>
                    <a:pt x="52297" y="50574"/>
                  </a:cubicBezTo>
                  <a:cubicBezTo>
                    <a:pt x="49989" y="50574"/>
                    <a:pt x="46912" y="50830"/>
                    <a:pt x="45117" y="50062"/>
                  </a:cubicBezTo>
                  <a:cubicBezTo>
                    <a:pt x="45630" y="48269"/>
                    <a:pt x="51528" y="48781"/>
                    <a:pt x="53323" y="48781"/>
                  </a:cubicBezTo>
                  <a:cubicBezTo>
                    <a:pt x="56657" y="48781"/>
                    <a:pt x="58195" y="48781"/>
                    <a:pt x="60247" y="49549"/>
                  </a:cubicBezTo>
                  <a:close/>
                  <a:moveTo>
                    <a:pt x="80506" y="18553"/>
                  </a:moveTo>
                  <a:cubicBezTo>
                    <a:pt x="80506" y="30081"/>
                    <a:pt x="74351" y="41864"/>
                    <a:pt x="65888" y="46988"/>
                  </a:cubicBezTo>
                  <a:cubicBezTo>
                    <a:pt x="61273" y="45195"/>
                    <a:pt x="58195" y="44938"/>
                    <a:pt x="53323" y="44938"/>
                  </a:cubicBezTo>
                  <a:cubicBezTo>
                    <a:pt x="49733" y="44938"/>
                    <a:pt x="40501" y="44682"/>
                    <a:pt x="40501" y="50062"/>
                  </a:cubicBezTo>
                  <a:cubicBezTo>
                    <a:pt x="40501" y="54673"/>
                    <a:pt x="48963" y="54160"/>
                    <a:pt x="51784" y="54160"/>
                  </a:cubicBezTo>
                  <a:cubicBezTo>
                    <a:pt x="57939" y="54160"/>
                    <a:pt x="60503" y="54160"/>
                    <a:pt x="65376" y="52111"/>
                  </a:cubicBezTo>
                  <a:cubicBezTo>
                    <a:pt x="71530" y="58003"/>
                    <a:pt x="72300" y="63126"/>
                    <a:pt x="72556" y="70555"/>
                  </a:cubicBezTo>
                  <a:cubicBezTo>
                    <a:pt x="72812" y="80033"/>
                    <a:pt x="68966" y="92329"/>
                    <a:pt x="64350" y="98733"/>
                  </a:cubicBezTo>
                  <a:cubicBezTo>
                    <a:pt x="57939" y="107443"/>
                    <a:pt x="46912" y="113334"/>
                    <a:pt x="37680" y="113334"/>
                  </a:cubicBezTo>
                  <a:cubicBezTo>
                    <a:pt x="25114" y="113334"/>
                    <a:pt x="18960" y="103856"/>
                    <a:pt x="18960" y="92329"/>
                  </a:cubicBezTo>
                  <a:cubicBezTo>
                    <a:pt x="18960" y="90792"/>
                    <a:pt x="18960" y="88230"/>
                    <a:pt x="19729" y="85156"/>
                  </a:cubicBezTo>
                  <a:lnTo>
                    <a:pt x="30243" y="43914"/>
                  </a:lnTo>
                  <a:cubicBezTo>
                    <a:pt x="33833" y="29825"/>
                    <a:pt x="45630" y="3696"/>
                    <a:pt x="65376" y="3696"/>
                  </a:cubicBezTo>
                  <a:cubicBezTo>
                    <a:pt x="74864" y="3696"/>
                    <a:pt x="80506" y="8819"/>
                    <a:pt x="80506" y="18553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FAA28F1-CA21-0120-EC29-84A912366A2F}"/>
                </a:ext>
              </a:extLst>
            </p:cNvPr>
            <p:cNvSpPr/>
            <p:nvPr/>
          </p:nvSpPr>
          <p:spPr>
            <a:xfrm>
              <a:off x="9007502" y="2167334"/>
              <a:ext cx="37953" cy="163689"/>
            </a:xfrm>
            <a:custGeom>
              <a:avLst/>
              <a:gdLst>
                <a:gd name="connsiteX0" fmla="*/ 38455 w 37953"/>
                <a:gd name="connsiteY0" fmla="*/ 81826 h 163689"/>
                <a:gd name="connsiteX1" fmla="*/ 27685 w 37953"/>
                <a:gd name="connsiteY1" fmla="*/ 30849 h 163689"/>
                <a:gd name="connsiteX2" fmla="*/ 2297 w 37953"/>
                <a:gd name="connsiteY2" fmla="*/ 110 h 163689"/>
                <a:gd name="connsiteX3" fmla="*/ 502 w 37953"/>
                <a:gd name="connsiteY3" fmla="*/ 1903 h 163689"/>
                <a:gd name="connsiteX4" fmla="*/ 3579 w 37953"/>
                <a:gd name="connsiteY4" fmla="*/ 5745 h 163689"/>
                <a:gd name="connsiteX5" fmla="*/ 28967 w 37953"/>
                <a:gd name="connsiteY5" fmla="*/ 81826 h 163689"/>
                <a:gd name="connsiteX6" fmla="*/ 2810 w 37953"/>
                <a:gd name="connsiteY6" fmla="*/ 159188 h 163689"/>
                <a:gd name="connsiteX7" fmla="*/ 502 w 37953"/>
                <a:gd name="connsiteY7" fmla="*/ 162006 h 163689"/>
                <a:gd name="connsiteX8" fmla="*/ 2297 w 37953"/>
                <a:gd name="connsiteY8" fmla="*/ 163799 h 163689"/>
                <a:gd name="connsiteX9" fmla="*/ 28198 w 37953"/>
                <a:gd name="connsiteY9" fmla="*/ 131778 h 163689"/>
                <a:gd name="connsiteX10" fmla="*/ 38455 w 37953"/>
                <a:gd name="connsiteY10" fmla="*/ 8182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55" y="81826"/>
                  </a:moveTo>
                  <a:cubicBezTo>
                    <a:pt x="38455" y="69274"/>
                    <a:pt x="36660" y="49549"/>
                    <a:pt x="27685" y="30849"/>
                  </a:cubicBezTo>
                  <a:cubicBezTo>
                    <a:pt x="17940" y="10869"/>
                    <a:pt x="3836" y="110"/>
                    <a:pt x="2297" y="110"/>
                  </a:cubicBezTo>
                  <a:cubicBezTo>
                    <a:pt x="1271" y="110"/>
                    <a:pt x="502" y="878"/>
                    <a:pt x="502" y="1903"/>
                  </a:cubicBezTo>
                  <a:cubicBezTo>
                    <a:pt x="502" y="2415"/>
                    <a:pt x="502" y="2671"/>
                    <a:pt x="3579" y="5745"/>
                  </a:cubicBezTo>
                  <a:cubicBezTo>
                    <a:pt x="19735" y="21884"/>
                    <a:pt x="28967" y="47756"/>
                    <a:pt x="28967" y="81826"/>
                  </a:cubicBezTo>
                  <a:cubicBezTo>
                    <a:pt x="28967" y="110004"/>
                    <a:pt x="23069" y="138695"/>
                    <a:pt x="2810" y="159188"/>
                  </a:cubicBezTo>
                  <a:cubicBezTo>
                    <a:pt x="502" y="161237"/>
                    <a:pt x="502" y="161494"/>
                    <a:pt x="502" y="162006"/>
                  </a:cubicBezTo>
                  <a:cubicBezTo>
                    <a:pt x="502" y="163030"/>
                    <a:pt x="1271" y="163799"/>
                    <a:pt x="2297" y="163799"/>
                  </a:cubicBezTo>
                  <a:cubicBezTo>
                    <a:pt x="3836" y="163799"/>
                    <a:pt x="18709" y="152528"/>
                    <a:pt x="28198" y="131778"/>
                  </a:cubicBezTo>
                  <a:cubicBezTo>
                    <a:pt x="36660" y="113847"/>
                    <a:pt x="38455" y="95659"/>
                    <a:pt x="38455" y="8182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DB385BC-D6CF-8DC3-D121-5091E9B292E9}"/>
                </a:ext>
              </a:extLst>
            </p:cNvPr>
            <p:cNvSpPr/>
            <p:nvPr/>
          </p:nvSpPr>
          <p:spPr>
            <a:xfrm flipV="1">
              <a:off x="6387581" y="3289262"/>
              <a:ext cx="1981588" cy="1438172"/>
            </a:xfrm>
            <a:custGeom>
              <a:avLst/>
              <a:gdLst>
                <a:gd name="connsiteX0" fmla="*/ 1982052 w 1981588"/>
                <a:gd name="connsiteY0" fmla="*/ 1438431 h 1438172"/>
                <a:gd name="connsiteX1" fmla="*/ 464 w 1981588"/>
                <a:gd name="connsiteY1" fmla="*/ 258 h 143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1588" h="1438172">
                  <a:moveTo>
                    <a:pt x="1982052" y="1438431"/>
                  </a:moveTo>
                  <a:lnTo>
                    <a:pt x="464" y="258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E3323FE-1EA9-A463-8589-75639CDC2C4F}"/>
                </a:ext>
              </a:extLst>
            </p:cNvPr>
            <p:cNvSpPr/>
            <p:nvPr/>
          </p:nvSpPr>
          <p:spPr>
            <a:xfrm>
              <a:off x="6325641" y="4696692"/>
              <a:ext cx="87510" cy="75693"/>
            </a:xfrm>
            <a:custGeom>
              <a:avLst/>
              <a:gdLst>
                <a:gd name="connsiteX0" fmla="*/ 0 w 87510"/>
                <a:gd name="connsiteY0" fmla="*/ 75694 h 75693"/>
                <a:gd name="connsiteX1" fmla="*/ 87510 w 87510"/>
                <a:gd name="connsiteY1" fmla="*/ 51561 h 75693"/>
                <a:gd name="connsiteX2" fmla="*/ 50074 w 87510"/>
                <a:gd name="connsiteY2" fmla="*/ 0 h 75693"/>
                <a:gd name="connsiteX3" fmla="*/ 0 w 87510"/>
                <a:gd name="connsiteY3" fmla="*/ 75694 h 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3">
                  <a:moveTo>
                    <a:pt x="0" y="75694"/>
                  </a:moveTo>
                  <a:cubicBezTo>
                    <a:pt x="20843" y="65840"/>
                    <a:pt x="58149" y="54496"/>
                    <a:pt x="87510" y="51561"/>
                  </a:cubicBezTo>
                  <a:lnTo>
                    <a:pt x="50074" y="0"/>
                  </a:lnTo>
                  <a:cubicBezTo>
                    <a:pt x="38142" y="27034"/>
                    <a:pt x="15838" y="58922"/>
                    <a:pt x="0" y="75694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992276B-3081-B895-A42F-5B760C1EC94B}"/>
                </a:ext>
              </a:extLst>
            </p:cNvPr>
            <p:cNvSpPr/>
            <p:nvPr/>
          </p:nvSpPr>
          <p:spPr>
            <a:xfrm flipV="1">
              <a:off x="6993548" y="1915130"/>
              <a:ext cx="2751241" cy="2120019"/>
            </a:xfrm>
            <a:custGeom>
              <a:avLst/>
              <a:gdLst>
                <a:gd name="connsiteX0" fmla="*/ 2751705 w 2751241"/>
                <a:gd name="connsiteY0" fmla="*/ 746021 h 2120019"/>
                <a:gd name="connsiteX1" fmla="*/ 1376084 w 2751241"/>
                <a:gd name="connsiteY1" fmla="*/ 2120152 h 2120019"/>
                <a:gd name="connsiteX2" fmla="*/ 464 w 2751241"/>
                <a:gd name="connsiteY2" fmla="*/ 746021 h 2120019"/>
                <a:gd name="connsiteX3" fmla="*/ 218247 w 2751241"/>
                <a:gd name="connsiteY3" fmla="*/ 132 h 21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1241" h="2120019">
                  <a:moveTo>
                    <a:pt x="2751705" y="746021"/>
                  </a:moveTo>
                  <a:cubicBezTo>
                    <a:pt x="2751705" y="1504909"/>
                    <a:pt x="2135860" y="2120152"/>
                    <a:pt x="1376084" y="2120152"/>
                  </a:cubicBezTo>
                  <a:cubicBezTo>
                    <a:pt x="616373" y="2120152"/>
                    <a:pt x="464" y="1504909"/>
                    <a:pt x="464" y="746021"/>
                  </a:cubicBezTo>
                  <a:cubicBezTo>
                    <a:pt x="464" y="455850"/>
                    <a:pt x="92463" y="173044"/>
                    <a:pt x="218247" y="132"/>
                  </a:cubicBez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1847E71-B2A8-C60C-07FB-8755D6E16528}"/>
                </a:ext>
              </a:extLst>
            </p:cNvPr>
            <p:cNvSpPr/>
            <p:nvPr/>
          </p:nvSpPr>
          <p:spPr>
            <a:xfrm>
              <a:off x="7180492" y="4009530"/>
              <a:ext cx="75775" cy="87415"/>
            </a:xfrm>
            <a:custGeom>
              <a:avLst/>
              <a:gdLst>
                <a:gd name="connsiteX0" fmla="*/ 75776 w 75775"/>
                <a:gd name="connsiteY0" fmla="*/ 87416 h 87415"/>
                <a:gd name="connsiteX1" fmla="*/ 51617 w 75775"/>
                <a:gd name="connsiteY1" fmla="*/ 0 h 87415"/>
                <a:gd name="connsiteX2" fmla="*/ 0 w 75775"/>
                <a:gd name="connsiteY2" fmla="*/ 37462 h 87415"/>
                <a:gd name="connsiteX3" fmla="*/ 75776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75776" y="87416"/>
                  </a:moveTo>
                  <a:cubicBezTo>
                    <a:pt x="65912" y="66611"/>
                    <a:pt x="54555" y="29330"/>
                    <a:pt x="51617" y="0"/>
                  </a:cubicBezTo>
                  <a:lnTo>
                    <a:pt x="0" y="37462"/>
                  </a:lnTo>
                  <a:cubicBezTo>
                    <a:pt x="27064" y="49315"/>
                    <a:pt x="59051" y="71595"/>
                    <a:pt x="75776" y="87416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A59E02B-3711-02F2-B559-D9A5DF1AED46}"/>
                </a:ext>
              </a:extLst>
            </p:cNvPr>
            <p:cNvSpPr/>
            <p:nvPr/>
          </p:nvSpPr>
          <p:spPr>
            <a:xfrm>
              <a:off x="7845222" y="1827215"/>
              <a:ext cx="89242" cy="147038"/>
            </a:xfrm>
            <a:custGeom>
              <a:avLst/>
              <a:gdLst>
                <a:gd name="connsiteX0" fmla="*/ 89673 w 89242"/>
                <a:gd name="connsiteY0" fmla="*/ 22375 h 147038"/>
                <a:gd name="connsiteX1" fmla="*/ 67363 w 89242"/>
                <a:gd name="connsiteY1" fmla="*/ 88 h 147038"/>
                <a:gd name="connsiteX2" fmla="*/ 47617 w 89242"/>
                <a:gd name="connsiteY2" fmla="*/ 6749 h 147038"/>
                <a:gd name="connsiteX3" fmla="*/ 26588 w 89242"/>
                <a:gd name="connsiteY3" fmla="*/ 41587 h 147038"/>
                <a:gd name="connsiteX4" fmla="*/ 431 w 89242"/>
                <a:gd name="connsiteY4" fmla="*/ 145334 h 147038"/>
                <a:gd name="connsiteX5" fmla="*/ 2483 w 89242"/>
                <a:gd name="connsiteY5" fmla="*/ 147127 h 147038"/>
                <a:gd name="connsiteX6" fmla="*/ 4278 w 89242"/>
                <a:gd name="connsiteY6" fmla="*/ 146358 h 147038"/>
                <a:gd name="connsiteX7" fmla="*/ 15818 w 89242"/>
                <a:gd name="connsiteY7" fmla="*/ 101017 h 147038"/>
                <a:gd name="connsiteX8" fmla="*/ 38128 w 89242"/>
                <a:gd name="connsiteY8" fmla="*/ 116899 h 147038"/>
                <a:gd name="connsiteX9" fmla="*/ 69671 w 89242"/>
                <a:gd name="connsiteY9" fmla="*/ 104091 h 147038"/>
                <a:gd name="connsiteX10" fmla="*/ 82749 w 89242"/>
                <a:gd name="connsiteY10" fmla="*/ 74120 h 147038"/>
                <a:gd name="connsiteX11" fmla="*/ 70696 w 89242"/>
                <a:gd name="connsiteY11" fmla="*/ 49784 h 147038"/>
                <a:gd name="connsiteX12" fmla="*/ 89673 w 89242"/>
                <a:gd name="connsiteY12" fmla="*/ 22375 h 147038"/>
                <a:gd name="connsiteX13" fmla="*/ 60182 w 89242"/>
                <a:gd name="connsiteY13" fmla="*/ 49528 h 147038"/>
                <a:gd name="connsiteX14" fmla="*/ 52233 w 89242"/>
                <a:gd name="connsiteY14" fmla="*/ 50553 h 147038"/>
                <a:gd name="connsiteX15" fmla="*/ 45052 w 89242"/>
                <a:gd name="connsiteY15" fmla="*/ 50040 h 147038"/>
                <a:gd name="connsiteX16" fmla="*/ 53258 w 89242"/>
                <a:gd name="connsiteY16" fmla="*/ 48760 h 147038"/>
                <a:gd name="connsiteX17" fmla="*/ 60182 w 89242"/>
                <a:gd name="connsiteY17" fmla="*/ 49528 h 147038"/>
                <a:gd name="connsiteX18" fmla="*/ 80441 w 89242"/>
                <a:gd name="connsiteY18" fmla="*/ 18532 h 147038"/>
                <a:gd name="connsiteX19" fmla="*/ 65824 w 89242"/>
                <a:gd name="connsiteY19" fmla="*/ 46966 h 147038"/>
                <a:gd name="connsiteX20" fmla="*/ 53258 w 89242"/>
                <a:gd name="connsiteY20" fmla="*/ 44917 h 147038"/>
                <a:gd name="connsiteX21" fmla="*/ 40436 w 89242"/>
                <a:gd name="connsiteY21" fmla="*/ 50040 h 147038"/>
                <a:gd name="connsiteX22" fmla="*/ 51720 w 89242"/>
                <a:gd name="connsiteY22" fmla="*/ 54139 h 147038"/>
                <a:gd name="connsiteX23" fmla="*/ 65311 w 89242"/>
                <a:gd name="connsiteY23" fmla="*/ 52090 h 147038"/>
                <a:gd name="connsiteX24" fmla="*/ 72492 w 89242"/>
                <a:gd name="connsiteY24" fmla="*/ 70534 h 147038"/>
                <a:gd name="connsiteX25" fmla="*/ 64285 w 89242"/>
                <a:gd name="connsiteY25" fmla="*/ 98712 h 147038"/>
                <a:gd name="connsiteX26" fmla="*/ 37615 w 89242"/>
                <a:gd name="connsiteY26" fmla="*/ 113313 h 147038"/>
                <a:gd name="connsiteX27" fmla="*/ 18895 w 89242"/>
                <a:gd name="connsiteY27" fmla="*/ 92308 h 147038"/>
                <a:gd name="connsiteX28" fmla="*/ 19664 w 89242"/>
                <a:gd name="connsiteY28" fmla="*/ 85135 h 147038"/>
                <a:gd name="connsiteX29" fmla="*/ 30179 w 89242"/>
                <a:gd name="connsiteY29" fmla="*/ 43892 h 147038"/>
                <a:gd name="connsiteX30" fmla="*/ 65311 w 89242"/>
                <a:gd name="connsiteY30" fmla="*/ 3675 h 147038"/>
                <a:gd name="connsiteX31" fmla="*/ 80441 w 89242"/>
                <a:gd name="connsiteY31" fmla="*/ 18532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73" y="22375"/>
                  </a:moveTo>
                  <a:cubicBezTo>
                    <a:pt x="89673" y="10079"/>
                    <a:pt x="80698" y="88"/>
                    <a:pt x="67363" y="88"/>
                  </a:cubicBezTo>
                  <a:cubicBezTo>
                    <a:pt x="57874" y="88"/>
                    <a:pt x="53258" y="2650"/>
                    <a:pt x="47617" y="6749"/>
                  </a:cubicBezTo>
                  <a:cubicBezTo>
                    <a:pt x="38641" y="13409"/>
                    <a:pt x="29666" y="29291"/>
                    <a:pt x="26588" y="41587"/>
                  </a:cubicBezTo>
                  <a:lnTo>
                    <a:pt x="431" y="145334"/>
                  </a:lnTo>
                  <a:cubicBezTo>
                    <a:pt x="431" y="146102"/>
                    <a:pt x="1201" y="147127"/>
                    <a:pt x="2483" y="147127"/>
                  </a:cubicBezTo>
                  <a:cubicBezTo>
                    <a:pt x="3765" y="147127"/>
                    <a:pt x="4278" y="146615"/>
                    <a:pt x="4278" y="146358"/>
                  </a:cubicBezTo>
                  <a:lnTo>
                    <a:pt x="15818" y="101017"/>
                  </a:lnTo>
                  <a:cubicBezTo>
                    <a:pt x="18895" y="111008"/>
                    <a:pt x="26076" y="116899"/>
                    <a:pt x="38128" y="116899"/>
                  </a:cubicBezTo>
                  <a:cubicBezTo>
                    <a:pt x="49925" y="116899"/>
                    <a:pt x="62234" y="111264"/>
                    <a:pt x="69671" y="104091"/>
                  </a:cubicBezTo>
                  <a:cubicBezTo>
                    <a:pt x="77620" y="96663"/>
                    <a:pt x="82749" y="86160"/>
                    <a:pt x="82749" y="74120"/>
                  </a:cubicBezTo>
                  <a:cubicBezTo>
                    <a:pt x="82749" y="62336"/>
                    <a:pt x="76595" y="53627"/>
                    <a:pt x="70696" y="49784"/>
                  </a:cubicBezTo>
                  <a:cubicBezTo>
                    <a:pt x="80185" y="44149"/>
                    <a:pt x="89673" y="34158"/>
                    <a:pt x="89673" y="22375"/>
                  </a:cubicBezTo>
                  <a:close/>
                  <a:moveTo>
                    <a:pt x="60182" y="49528"/>
                  </a:moveTo>
                  <a:cubicBezTo>
                    <a:pt x="58131" y="50297"/>
                    <a:pt x="56336" y="50553"/>
                    <a:pt x="52233" y="50553"/>
                  </a:cubicBezTo>
                  <a:cubicBezTo>
                    <a:pt x="49925" y="50553"/>
                    <a:pt x="46847" y="50809"/>
                    <a:pt x="45052" y="50040"/>
                  </a:cubicBezTo>
                  <a:cubicBezTo>
                    <a:pt x="45565" y="48247"/>
                    <a:pt x="51463" y="48760"/>
                    <a:pt x="53258" y="48760"/>
                  </a:cubicBezTo>
                  <a:cubicBezTo>
                    <a:pt x="56592" y="48760"/>
                    <a:pt x="58131" y="48760"/>
                    <a:pt x="60182" y="49528"/>
                  </a:cubicBezTo>
                  <a:close/>
                  <a:moveTo>
                    <a:pt x="80441" y="18532"/>
                  </a:moveTo>
                  <a:cubicBezTo>
                    <a:pt x="80441" y="30060"/>
                    <a:pt x="74287" y="41843"/>
                    <a:pt x="65824" y="46966"/>
                  </a:cubicBezTo>
                  <a:cubicBezTo>
                    <a:pt x="61208" y="45173"/>
                    <a:pt x="58131" y="44917"/>
                    <a:pt x="53258" y="44917"/>
                  </a:cubicBezTo>
                  <a:cubicBezTo>
                    <a:pt x="49668" y="44917"/>
                    <a:pt x="40436" y="44661"/>
                    <a:pt x="40436" y="50040"/>
                  </a:cubicBezTo>
                  <a:cubicBezTo>
                    <a:pt x="40436" y="54652"/>
                    <a:pt x="48899" y="54139"/>
                    <a:pt x="51720" y="54139"/>
                  </a:cubicBezTo>
                  <a:cubicBezTo>
                    <a:pt x="57874" y="54139"/>
                    <a:pt x="60439" y="54139"/>
                    <a:pt x="65311" y="52090"/>
                  </a:cubicBezTo>
                  <a:cubicBezTo>
                    <a:pt x="71466" y="57982"/>
                    <a:pt x="72235" y="63105"/>
                    <a:pt x="72492" y="70534"/>
                  </a:cubicBezTo>
                  <a:cubicBezTo>
                    <a:pt x="72748" y="80012"/>
                    <a:pt x="68901" y="92308"/>
                    <a:pt x="64285" y="98712"/>
                  </a:cubicBezTo>
                  <a:cubicBezTo>
                    <a:pt x="57874" y="107421"/>
                    <a:pt x="46847" y="113313"/>
                    <a:pt x="37615" y="113313"/>
                  </a:cubicBezTo>
                  <a:cubicBezTo>
                    <a:pt x="25050" y="113313"/>
                    <a:pt x="18895" y="103835"/>
                    <a:pt x="18895" y="92308"/>
                  </a:cubicBezTo>
                  <a:cubicBezTo>
                    <a:pt x="18895" y="90771"/>
                    <a:pt x="18895" y="88209"/>
                    <a:pt x="19664" y="85135"/>
                  </a:cubicBezTo>
                  <a:lnTo>
                    <a:pt x="30179" y="43892"/>
                  </a:lnTo>
                  <a:cubicBezTo>
                    <a:pt x="33769" y="29803"/>
                    <a:pt x="45565" y="3675"/>
                    <a:pt x="65311" y="3675"/>
                  </a:cubicBezTo>
                  <a:cubicBezTo>
                    <a:pt x="74799" y="3675"/>
                    <a:pt x="80441" y="8798"/>
                    <a:pt x="80441" y="1853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EC66F8E-8F17-4E86-2229-E21493526FBD}"/>
                </a:ext>
              </a:extLst>
            </p:cNvPr>
            <p:cNvSpPr/>
            <p:nvPr/>
          </p:nvSpPr>
          <p:spPr>
            <a:xfrm>
              <a:off x="5208338" y="4012674"/>
              <a:ext cx="66418" cy="74031"/>
            </a:xfrm>
            <a:custGeom>
              <a:avLst/>
              <a:gdLst>
                <a:gd name="connsiteX0" fmla="*/ 9759 w 66418"/>
                <a:gd name="connsiteY0" fmla="*/ 62723 h 74031"/>
                <a:gd name="connsiteX1" fmla="*/ 8220 w 66418"/>
                <a:gd name="connsiteY1" fmla="*/ 69896 h 74031"/>
                <a:gd name="connsiteX2" fmla="*/ 13093 w 66418"/>
                <a:gd name="connsiteY2" fmla="*/ 74251 h 74031"/>
                <a:gd name="connsiteX3" fmla="*/ 19247 w 66418"/>
                <a:gd name="connsiteY3" fmla="*/ 69640 h 74031"/>
                <a:gd name="connsiteX4" fmla="*/ 25658 w 66418"/>
                <a:gd name="connsiteY4" fmla="*/ 43767 h 74031"/>
                <a:gd name="connsiteX5" fmla="*/ 30787 w 66418"/>
                <a:gd name="connsiteY5" fmla="*/ 22505 h 74031"/>
                <a:gd name="connsiteX6" fmla="*/ 40019 w 66418"/>
                <a:gd name="connsiteY6" fmla="*/ 9185 h 74031"/>
                <a:gd name="connsiteX7" fmla="*/ 53098 w 66418"/>
                <a:gd name="connsiteY7" fmla="*/ 3805 h 74031"/>
                <a:gd name="connsiteX8" fmla="*/ 60022 w 66418"/>
                <a:gd name="connsiteY8" fmla="*/ 5855 h 74031"/>
                <a:gd name="connsiteX9" fmla="*/ 51559 w 66418"/>
                <a:gd name="connsiteY9" fmla="*/ 14820 h 74031"/>
                <a:gd name="connsiteX10" fmla="*/ 57714 w 66418"/>
                <a:gd name="connsiteY10" fmla="*/ 20456 h 74031"/>
                <a:gd name="connsiteX11" fmla="*/ 66689 w 66418"/>
                <a:gd name="connsiteY11" fmla="*/ 10722 h 74031"/>
                <a:gd name="connsiteX12" fmla="*/ 53098 w 66418"/>
                <a:gd name="connsiteY12" fmla="*/ 219 h 74031"/>
                <a:gd name="connsiteX13" fmla="*/ 32326 w 66418"/>
                <a:gd name="connsiteY13" fmla="*/ 12771 h 74031"/>
                <a:gd name="connsiteX14" fmla="*/ 17196 w 66418"/>
                <a:gd name="connsiteY14" fmla="*/ 219 h 74031"/>
                <a:gd name="connsiteX15" fmla="*/ 5143 w 66418"/>
                <a:gd name="connsiteY15" fmla="*/ 9441 h 74031"/>
                <a:gd name="connsiteX16" fmla="*/ 271 w 66418"/>
                <a:gd name="connsiteY16" fmla="*/ 25323 h 74031"/>
                <a:gd name="connsiteX17" fmla="*/ 2066 w 66418"/>
                <a:gd name="connsiteY17" fmla="*/ 27116 h 74031"/>
                <a:gd name="connsiteX18" fmla="*/ 4887 w 66418"/>
                <a:gd name="connsiteY18" fmla="*/ 23274 h 74031"/>
                <a:gd name="connsiteX19" fmla="*/ 16939 w 66418"/>
                <a:gd name="connsiteY19" fmla="*/ 3805 h 74031"/>
                <a:gd name="connsiteX20" fmla="*/ 21812 w 66418"/>
                <a:gd name="connsiteY20" fmla="*/ 11234 h 74031"/>
                <a:gd name="connsiteX21" fmla="*/ 19247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759" y="62723"/>
                  </a:moveTo>
                  <a:cubicBezTo>
                    <a:pt x="9246" y="65285"/>
                    <a:pt x="8220" y="69127"/>
                    <a:pt x="8220" y="69896"/>
                  </a:cubicBezTo>
                  <a:cubicBezTo>
                    <a:pt x="8220" y="72714"/>
                    <a:pt x="10528" y="74251"/>
                    <a:pt x="13093" y="74251"/>
                  </a:cubicBezTo>
                  <a:cubicBezTo>
                    <a:pt x="15144" y="74251"/>
                    <a:pt x="17965" y="72970"/>
                    <a:pt x="19247" y="69640"/>
                  </a:cubicBezTo>
                  <a:cubicBezTo>
                    <a:pt x="19504" y="69127"/>
                    <a:pt x="24889" y="46841"/>
                    <a:pt x="25658" y="43767"/>
                  </a:cubicBezTo>
                  <a:cubicBezTo>
                    <a:pt x="26941" y="38388"/>
                    <a:pt x="30018" y="27116"/>
                    <a:pt x="30787" y="22505"/>
                  </a:cubicBezTo>
                  <a:cubicBezTo>
                    <a:pt x="31557" y="20456"/>
                    <a:pt x="36173" y="12771"/>
                    <a:pt x="40019" y="9185"/>
                  </a:cubicBezTo>
                  <a:cubicBezTo>
                    <a:pt x="41301" y="8160"/>
                    <a:pt x="46174" y="3805"/>
                    <a:pt x="53098" y="3805"/>
                  </a:cubicBezTo>
                  <a:cubicBezTo>
                    <a:pt x="57457" y="3805"/>
                    <a:pt x="59765" y="5855"/>
                    <a:pt x="60022" y="5855"/>
                  </a:cubicBezTo>
                  <a:cubicBezTo>
                    <a:pt x="55149" y="6623"/>
                    <a:pt x="51559" y="10466"/>
                    <a:pt x="51559" y="14820"/>
                  </a:cubicBezTo>
                  <a:cubicBezTo>
                    <a:pt x="51559" y="17382"/>
                    <a:pt x="53354" y="20456"/>
                    <a:pt x="57714" y="20456"/>
                  </a:cubicBezTo>
                  <a:cubicBezTo>
                    <a:pt x="62073" y="20456"/>
                    <a:pt x="66689" y="16614"/>
                    <a:pt x="66689" y="10722"/>
                  </a:cubicBezTo>
                  <a:cubicBezTo>
                    <a:pt x="66689" y="5086"/>
                    <a:pt x="61560" y="219"/>
                    <a:pt x="53098" y="219"/>
                  </a:cubicBezTo>
                  <a:cubicBezTo>
                    <a:pt x="42584" y="219"/>
                    <a:pt x="35403" y="8160"/>
                    <a:pt x="32326" y="12771"/>
                  </a:cubicBezTo>
                  <a:cubicBezTo>
                    <a:pt x="30787" y="5342"/>
                    <a:pt x="24889" y="219"/>
                    <a:pt x="17196" y="219"/>
                  </a:cubicBezTo>
                  <a:cubicBezTo>
                    <a:pt x="9759" y="219"/>
                    <a:pt x="6682" y="6623"/>
                    <a:pt x="5143" y="9441"/>
                  </a:cubicBezTo>
                  <a:cubicBezTo>
                    <a:pt x="2322" y="15077"/>
                    <a:pt x="271" y="24811"/>
                    <a:pt x="271" y="25323"/>
                  </a:cubicBezTo>
                  <a:cubicBezTo>
                    <a:pt x="271" y="27116"/>
                    <a:pt x="1809" y="27116"/>
                    <a:pt x="2066" y="27116"/>
                  </a:cubicBezTo>
                  <a:cubicBezTo>
                    <a:pt x="3861" y="27116"/>
                    <a:pt x="3861" y="26860"/>
                    <a:pt x="4887" y="23274"/>
                  </a:cubicBezTo>
                  <a:cubicBezTo>
                    <a:pt x="7707" y="11747"/>
                    <a:pt x="11041" y="3805"/>
                    <a:pt x="16939" y="3805"/>
                  </a:cubicBezTo>
                  <a:cubicBezTo>
                    <a:pt x="19504" y="3805"/>
                    <a:pt x="21812" y="5086"/>
                    <a:pt x="21812" y="11234"/>
                  </a:cubicBezTo>
                  <a:cubicBezTo>
                    <a:pt x="21812" y="14820"/>
                    <a:pt x="21299" y="16614"/>
                    <a:pt x="19247" y="2506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CFC795-9EA1-B560-FDD0-0D1BF6592414}"/>
                </a:ext>
              </a:extLst>
            </p:cNvPr>
            <p:cNvSpPr/>
            <p:nvPr/>
          </p:nvSpPr>
          <p:spPr>
            <a:xfrm>
              <a:off x="5327337" y="3989619"/>
              <a:ext cx="108731" cy="108870"/>
            </a:xfrm>
            <a:custGeom>
              <a:avLst/>
              <a:gdLst>
                <a:gd name="connsiteX0" fmla="*/ 57977 w 108731"/>
                <a:gd name="connsiteY0" fmla="*/ 57856 h 108870"/>
                <a:gd name="connsiteX1" fmla="*/ 103624 w 108731"/>
                <a:gd name="connsiteY1" fmla="*/ 57856 h 108870"/>
                <a:gd name="connsiteX2" fmla="*/ 109009 w 108731"/>
                <a:gd name="connsiteY2" fmla="*/ 54526 h 108870"/>
                <a:gd name="connsiteX3" fmla="*/ 103624 w 108731"/>
                <a:gd name="connsiteY3" fmla="*/ 51452 h 108870"/>
                <a:gd name="connsiteX4" fmla="*/ 57977 w 108731"/>
                <a:gd name="connsiteY4" fmla="*/ 51452 h 108870"/>
                <a:gd name="connsiteX5" fmla="*/ 57977 w 108731"/>
                <a:gd name="connsiteY5" fmla="*/ 5598 h 108870"/>
                <a:gd name="connsiteX6" fmla="*/ 54643 w 108731"/>
                <a:gd name="connsiteY6" fmla="*/ 219 h 108870"/>
                <a:gd name="connsiteX7" fmla="*/ 51310 w 108731"/>
                <a:gd name="connsiteY7" fmla="*/ 5598 h 108870"/>
                <a:gd name="connsiteX8" fmla="*/ 51310 w 108731"/>
                <a:gd name="connsiteY8" fmla="*/ 51452 h 108870"/>
                <a:gd name="connsiteX9" fmla="*/ 5663 w 108731"/>
                <a:gd name="connsiteY9" fmla="*/ 51452 h 108870"/>
                <a:gd name="connsiteX10" fmla="*/ 278 w 108731"/>
                <a:gd name="connsiteY10" fmla="*/ 54526 h 108870"/>
                <a:gd name="connsiteX11" fmla="*/ 5663 w 108731"/>
                <a:gd name="connsiteY11" fmla="*/ 57856 h 108870"/>
                <a:gd name="connsiteX12" fmla="*/ 51310 w 108731"/>
                <a:gd name="connsiteY12" fmla="*/ 57856 h 108870"/>
                <a:gd name="connsiteX13" fmla="*/ 51310 w 108731"/>
                <a:gd name="connsiteY13" fmla="*/ 103710 h 108870"/>
                <a:gd name="connsiteX14" fmla="*/ 54643 w 108731"/>
                <a:gd name="connsiteY14" fmla="*/ 109089 h 108870"/>
                <a:gd name="connsiteX15" fmla="*/ 57977 w 108731"/>
                <a:gd name="connsiteY15" fmla="*/ 10371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7977" y="57856"/>
                  </a:moveTo>
                  <a:lnTo>
                    <a:pt x="103624" y="57856"/>
                  </a:lnTo>
                  <a:cubicBezTo>
                    <a:pt x="105932" y="57856"/>
                    <a:pt x="109009" y="57856"/>
                    <a:pt x="109009" y="54526"/>
                  </a:cubicBezTo>
                  <a:cubicBezTo>
                    <a:pt x="109009" y="51452"/>
                    <a:pt x="105932" y="51452"/>
                    <a:pt x="103624" y="51452"/>
                  </a:cubicBezTo>
                  <a:lnTo>
                    <a:pt x="57977" y="51452"/>
                  </a:lnTo>
                  <a:lnTo>
                    <a:pt x="57977" y="5598"/>
                  </a:lnTo>
                  <a:cubicBezTo>
                    <a:pt x="57977" y="3293"/>
                    <a:pt x="57977" y="219"/>
                    <a:pt x="54643" y="219"/>
                  </a:cubicBezTo>
                  <a:cubicBezTo>
                    <a:pt x="51310" y="219"/>
                    <a:pt x="51310" y="3293"/>
                    <a:pt x="51310" y="5598"/>
                  </a:cubicBezTo>
                  <a:lnTo>
                    <a:pt x="51310" y="51452"/>
                  </a:lnTo>
                  <a:lnTo>
                    <a:pt x="5663" y="51452"/>
                  </a:lnTo>
                  <a:cubicBezTo>
                    <a:pt x="3355" y="51452"/>
                    <a:pt x="278" y="51452"/>
                    <a:pt x="278" y="54526"/>
                  </a:cubicBezTo>
                  <a:cubicBezTo>
                    <a:pt x="278" y="57856"/>
                    <a:pt x="3355" y="57856"/>
                    <a:pt x="5663" y="57856"/>
                  </a:cubicBezTo>
                  <a:lnTo>
                    <a:pt x="51310" y="57856"/>
                  </a:lnTo>
                  <a:lnTo>
                    <a:pt x="51310" y="103710"/>
                  </a:lnTo>
                  <a:cubicBezTo>
                    <a:pt x="51310" y="106015"/>
                    <a:pt x="51310" y="109089"/>
                    <a:pt x="54643" y="109089"/>
                  </a:cubicBezTo>
                  <a:cubicBezTo>
                    <a:pt x="57977" y="109089"/>
                    <a:pt x="57977" y="106015"/>
                    <a:pt x="57977" y="10371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45" name="Graphic 6">
              <a:extLst>
                <a:ext uri="{FF2B5EF4-FFF2-40B4-BE49-F238E27FC236}">
                  <a16:creationId xmlns:a16="http://schemas.microsoft.com/office/drawing/2014/main" id="{0EA642A1-E6D5-7B2E-3519-EF11A81FBEC9}"/>
                </a:ext>
              </a:extLst>
            </p:cNvPr>
            <p:cNvGrpSpPr/>
            <p:nvPr/>
          </p:nvGrpSpPr>
          <p:grpSpPr>
            <a:xfrm>
              <a:off x="5486974" y="3971431"/>
              <a:ext cx="281534" cy="115274"/>
              <a:chOff x="5486974" y="3971431"/>
              <a:chExt cx="281534" cy="115274"/>
            </a:xfrm>
            <a:solidFill>
              <a:srgbClr val="82ACFD"/>
            </a:solidFill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859C25B-21C8-9D42-6D21-A5086D6B6393}"/>
                  </a:ext>
                </a:extLst>
              </p:cNvPr>
              <p:cNvSpPr/>
              <p:nvPr/>
            </p:nvSpPr>
            <p:spPr>
              <a:xfrm>
                <a:off x="5486974" y="4011649"/>
                <a:ext cx="53596" cy="75056"/>
              </a:xfrm>
              <a:custGeom>
                <a:avLst/>
                <a:gdLst>
                  <a:gd name="connsiteX0" fmla="*/ 29009 w 53596"/>
                  <a:gd name="connsiteY0" fmla="*/ 41718 h 75056"/>
                  <a:gd name="connsiteX1" fmla="*/ 45934 w 53596"/>
                  <a:gd name="connsiteY1" fmla="*/ 56832 h 75056"/>
                  <a:gd name="connsiteX2" fmla="*/ 27471 w 53596"/>
                  <a:gd name="connsiteY2" fmla="*/ 71689 h 75056"/>
                  <a:gd name="connsiteX3" fmla="*/ 4647 w 53596"/>
                  <a:gd name="connsiteY3" fmla="*/ 48378 h 75056"/>
                  <a:gd name="connsiteX4" fmla="*/ 2339 w 53596"/>
                  <a:gd name="connsiteY4" fmla="*/ 45816 h 75056"/>
                  <a:gd name="connsiteX5" fmla="*/ 288 w 53596"/>
                  <a:gd name="connsiteY5" fmla="*/ 49659 h 75056"/>
                  <a:gd name="connsiteX6" fmla="*/ 288 w 53596"/>
                  <a:gd name="connsiteY6" fmla="*/ 71433 h 75056"/>
                  <a:gd name="connsiteX7" fmla="*/ 2083 w 53596"/>
                  <a:gd name="connsiteY7" fmla="*/ 75275 h 75056"/>
                  <a:gd name="connsiteX8" fmla="*/ 6186 w 53596"/>
                  <a:gd name="connsiteY8" fmla="*/ 71945 h 75056"/>
                  <a:gd name="connsiteX9" fmla="*/ 9519 w 53596"/>
                  <a:gd name="connsiteY9" fmla="*/ 68359 h 75056"/>
                  <a:gd name="connsiteX10" fmla="*/ 27471 w 53596"/>
                  <a:gd name="connsiteY10" fmla="*/ 75275 h 75056"/>
                  <a:gd name="connsiteX11" fmla="*/ 53884 w 53596"/>
                  <a:gd name="connsiteY11" fmla="*/ 52477 h 75056"/>
                  <a:gd name="connsiteX12" fmla="*/ 46960 w 53596"/>
                  <a:gd name="connsiteY12" fmla="*/ 37107 h 75056"/>
                  <a:gd name="connsiteX13" fmla="*/ 28240 w 53596"/>
                  <a:gd name="connsiteY13" fmla="*/ 29166 h 75056"/>
                  <a:gd name="connsiteX14" fmla="*/ 8237 w 53596"/>
                  <a:gd name="connsiteY14" fmla="*/ 15845 h 75056"/>
                  <a:gd name="connsiteX15" fmla="*/ 26445 w 53596"/>
                  <a:gd name="connsiteY15" fmla="*/ 3293 h 75056"/>
                  <a:gd name="connsiteX16" fmla="*/ 45678 w 53596"/>
                  <a:gd name="connsiteY16" fmla="*/ 23018 h 75056"/>
                  <a:gd name="connsiteX17" fmla="*/ 47473 w 53596"/>
                  <a:gd name="connsiteY17" fmla="*/ 24555 h 75056"/>
                  <a:gd name="connsiteX18" fmla="*/ 49781 w 53596"/>
                  <a:gd name="connsiteY18" fmla="*/ 20712 h 75056"/>
                  <a:gd name="connsiteX19" fmla="*/ 49781 w 53596"/>
                  <a:gd name="connsiteY19" fmla="*/ 4061 h 75056"/>
                  <a:gd name="connsiteX20" fmla="*/ 47986 w 53596"/>
                  <a:gd name="connsiteY20" fmla="*/ 219 h 75056"/>
                  <a:gd name="connsiteX21" fmla="*/ 44652 w 53596"/>
                  <a:gd name="connsiteY21" fmla="*/ 2268 h 75056"/>
                  <a:gd name="connsiteX22" fmla="*/ 41831 w 53596"/>
                  <a:gd name="connsiteY22" fmla="*/ 4830 h 75056"/>
                  <a:gd name="connsiteX23" fmla="*/ 26445 w 53596"/>
                  <a:gd name="connsiteY23" fmla="*/ 219 h 75056"/>
                  <a:gd name="connsiteX24" fmla="*/ 288 w 53596"/>
                  <a:gd name="connsiteY24" fmla="*/ 20456 h 75056"/>
                  <a:gd name="connsiteX25" fmla="*/ 7212 w 53596"/>
                  <a:gd name="connsiteY25" fmla="*/ 34289 h 75056"/>
                  <a:gd name="connsiteX26" fmla="*/ 29009 w 53596"/>
                  <a:gd name="connsiteY26" fmla="*/ 41718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009" y="41718"/>
                    </a:moveTo>
                    <a:cubicBezTo>
                      <a:pt x="32599" y="42486"/>
                      <a:pt x="45934" y="45048"/>
                      <a:pt x="45934" y="56832"/>
                    </a:cubicBezTo>
                    <a:cubicBezTo>
                      <a:pt x="45934" y="65029"/>
                      <a:pt x="40292" y="71689"/>
                      <a:pt x="27471" y="71689"/>
                    </a:cubicBezTo>
                    <a:cubicBezTo>
                      <a:pt x="13622" y="71689"/>
                      <a:pt x="7724" y="62467"/>
                      <a:pt x="4647" y="48378"/>
                    </a:cubicBezTo>
                    <a:cubicBezTo>
                      <a:pt x="4134" y="46329"/>
                      <a:pt x="4134" y="45816"/>
                      <a:pt x="2339" y="45816"/>
                    </a:cubicBezTo>
                    <a:cubicBezTo>
                      <a:pt x="288" y="45816"/>
                      <a:pt x="288" y="46841"/>
                      <a:pt x="288" y="49659"/>
                    </a:cubicBezTo>
                    <a:lnTo>
                      <a:pt x="288" y="71433"/>
                    </a:lnTo>
                    <a:cubicBezTo>
                      <a:pt x="288" y="74251"/>
                      <a:pt x="288" y="75275"/>
                      <a:pt x="2083" y="75275"/>
                    </a:cubicBezTo>
                    <a:cubicBezTo>
                      <a:pt x="2852" y="75275"/>
                      <a:pt x="3108" y="75019"/>
                      <a:pt x="6186" y="71945"/>
                    </a:cubicBezTo>
                    <a:cubicBezTo>
                      <a:pt x="6442" y="71689"/>
                      <a:pt x="6442" y="71433"/>
                      <a:pt x="9519" y="68359"/>
                    </a:cubicBezTo>
                    <a:cubicBezTo>
                      <a:pt x="16700" y="75019"/>
                      <a:pt x="24137" y="75275"/>
                      <a:pt x="27471" y="75275"/>
                    </a:cubicBezTo>
                    <a:cubicBezTo>
                      <a:pt x="46191" y="75275"/>
                      <a:pt x="53884" y="64260"/>
                      <a:pt x="53884" y="52477"/>
                    </a:cubicBezTo>
                    <a:cubicBezTo>
                      <a:pt x="53884" y="44023"/>
                      <a:pt x="49012" y="38900"/>
                      <a:pt x="46960" y="37107"/>
                    </a:cubicBezTo>
                    <a:cubicBezTo>
                      <a:pt x="41575" y="31727"/>
                      <a:pt x="35164" y="30446"/>
                      <a:pt x="28240" y="29166"/>
                    </a:cubicBezTo>
                    <a:cubicBezTo>
                      <a:pt x="19008" y="27372"/>
                      <a:pt x="8237" y="25323"/>
                      <a:pt x="8237" y="15845"/>
                    </a:cubicBezTo>
                    <a:cubicBezTo>
                      <a:pt x="8237" y="9953"/>
                      <a:pt x="12340" y="3293"/>
                      <a:pt x="26445" y="3293"/>
                    </a:cubicBezTo>
                    <a:cubicBezTo>
                      <a:pt x="44396" y="3293"/>
                      <a:pt x="45421" y="18151"/>
                      <a:pt x="45678" y="23018"/>
                    </a:cubicBezTo>
                    <a:cubicBezTo>
                      <a:pt x="45678" y="24555"/>
                      <a:pt x="47217" y="24555"/>
                      <a:pt x="47473" y="24555"/>
                    </a:cubicBezTo>
                    <a:cubicBezTo>
                      <a:pt x="49781" y="24555"/>
                      <a:pt x="49781" y="23786"/>
                      <a:pt x="49781" y="20712"/>
                    </a:cubicBezTo>
                    <a:lnTo>
                      <a:pt x="49781" y="4061"/>
                    </a:lnTo>
                    <a:cubicBezTo>
                      <a:pt x="49781" y="1500"/>
                      <a:pt x="49781" y="219"/>
                      <a:pt x="47986" y="219"/>
                    </a:cubicBezTo>
                    <a:cubicBezTo>
                      <a:pt x="47217" y="219"/>
                      <a:pt x="46704" y="219"/>
                      <a:pt x="44652" y="2268"/>
                    </a:cubicBezTo>
                    <a:cubicBezTo>
                      <a:pt x="44139" y="2781"/>
                      <a:pt x="42601" y="4318"/>
                      <a:pt x="41831" y="4830"/>
                    </a:cubicBezTo>
                    <a:cubicBezTo>
                      <a:pt x="35677" y="219"/>
                      <a:pt x="29009" y="219"/>
                      <a:pt x="26445" y="219"/>
                    </a:cubicBezTo>
                    <a:cubicBezTo>
                      <a:pt x="6442" y="219"/>
                      <a:pt x="288" y="11234"/>
                      <a:pt x="288" y="20456"/>
                    </a:cubicBezTo>
                    <a:cubicBezTo>
                      <a:pt x="288" y="26092"/>
                      <a:pt x="2852" y="30703"/>
                      <a:pt x="7212" y="34289"/>
                    </a:cubicBezTo>
                    <a:cubicBezTo>
                      <a:pt x="12597" y="38388"/>
                      <a:pt x="17213" y="39412"/>
                      <a:pt x="29009" y="4171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0873DB9-DFAE-5988-C15C-EBB135445618}"/>
                  </a:ext>
                </a:extLst>
              </p:cNvPr>
              <p:cNvSpPr/>
              <p:nvPr/>
            </p:nvSpPr>
            <p:spPr>
              <a:xfrm>
                <a:off x="5551457" y="3975530"/>
                <a:ext cx="35132" cy="109382"/>
              </a:xfrm>
              <a:custGeom>
                <a:avLst/>
                <a:gdLst>
                  <a:gd name="connsiteX0" fmla="*/ 23884 w 35132"/>
                  <a:gd name="connsiteY0" fmla="*/ 37363 h 109382"/>
                  <a:gd name="connsiteX1" fmla="*/ 1061 w 35132"/>
                  <a:gd name="connsiteY1" fmla="*/ 39156 h 109382"/>
                  <a:gd name="connsiteX2" fmla="*/ 1061 w 35132"/>
                  <a:gd name="connsiteY2" fmla="*/ 44279 h 109382"/>
                  <a:gd name="connsiteX3" fmla="*/ 13114 w 35132"/>
                  <a:gd name="connsiteY3" fmla="*/ 53245 h 109382"/>
                  <a:gd name="connsiteX4" fmla="*/ 13114 w 35132"/>
                  <a:gd name="connsiteY4" fmla="*/ 97306 h 109382"/>
                  <a:gd name="connsiteX5" fmla="*/ 291 w 35132"/>
                  <a:gd name="connsiteY5" fmla="*/ 104478 h 109382"/>
                  <a:gd name="connsiteX6" fmla="*/ 291 w 35132"/>
                  <a:gd name="connsiteY6" fmla="*/ 109601 h 109382"/>
                  <a:gd name="connsiteX7" fmla="*/ 18243 w 35132"/>
                  <a:gd name="connsiteY7" fmla="*/ 109089 h 109382"/>
                  <a:gd name="connsiteX8" fmla="*/ 35424 w 35132"/>
                  <a:gd name="connsiteY8" fmla="*/ 109601 h 109382"/>
                  <a:gd name="connsiteX9" fmla="*/ 35424 w 35132"/>
                  <a:gd name="connsiteY9" fmla="*/ 104478 h 109382"/>
                  <a:gd name="connsiteX10" fmla="*/ 23884 w 35132"/>
                  <a:gd name="connsiteY10" fmla="*/ 97306 h 109382"/>
                  <a:gd name="connsiteX11" fmla="*/ 24397 w 35132"/>
                  <a:gd name="connsiteY11" fmla="*/ 8929 h 109382"/>
                  <a:gd name="connsiteX12" fmla="*/ 15934 w 35132"/>
                  <a:gd name="connsiteY12" fmla="*/ 219 h 109382"/>
                  <a:gd name="connsiteX13" fmla="*/ 7215 w 35132"/>
                  <a:gd name="connsiteY13" fmla="*/ 8929 h 109382"/>
                  <a:gd name="connsiteX14" fmla="*/ 15934 w 35132"/>
                  <a:gd name="connsiteY14" fmla="*/ 17638 h 109382"/>
                  <a:gd name="connsiteX15" fmla="*/ 24397 w 35132"/>
                  <a:gd name="connsiteY15" fmla="*/ 8929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3884" y="37363"/>
                    </a:moveTo>
                    <a:lnTo>
                      <a:pt x="1061" y="39156"/>
                    </a:lnTo>
                    <a:lnTo>
                      <a:pt x="1061" y="44279"/>
                    </a:lnTo>
                    <a:cubicBezTo>
                      <a:pt x="11575" y="44279"/>
                      <a:pt x="13114" y="45304"/>
                      <a:pt x="13114" y="53245"/>
                    </a:cubicBezTo>
                    <a:lnTo>
                      <a:pt x="13114" y="97306"/>
                    </a:lnTo>
                    <a:cubicBezTo>
                      <a:pt x="13114" y="104478"/>
                      <a:pt x="11319" y="104478"/>
                      <a:pt x="291" y="104478"/>
                    </a:cubicBezTo>
                    <a:lnTo>
                      <a:pt x="291" y="109601"/>
                    </a:lnTo>
                    <a:cubicBezTo>
                      <a:pt x="5420" y="109345"/>
                      <a:pt x="14396" y="109089"/>
                      <a:pt x="18243" y="109089"/>
                    </a:cubicBezTo>
                    <a:cubicBezTo>
                      <a:pt x="24141" y="109089"/>
                      <a:pt x="29782" y="109345"/>
                      <a:pt x="35424" y="109601"/>
                    </a:cubicBezTo>
                    <a:lnTo>
                      <a:pt x="35424" y="104478"/>
                    </a:lnTo>
                    <a:cubicBezTo>
                      <a:pt x="24397" y="104478"/>
                      <a:pt x="23884" y="103710"/>
                      <a:pt x="23884" y="97306"/>
                    </a:cubicBezTo>
                    <a:close/>
                    <a:moveTo>
                      <a:pt x="24397" y="8929"/>
                    </a:moveTo>
                    <a:cubicBezTo>
                      <a:pt x="24397" y="3805"/>
                      <a:pt x="20550" y="219"/>
                      <a:pt x="15934" y="219"/>
                    </a:cubicBezTo>
                    <a:cubicBezTo>
                      <a:pt x="10806" y="219"/>
                      <a:pt x="7215" y="4574"/>
                      <a:pt x="7215" y="8929"/>
                    </a:cubicBezTo>
                    <a:cubicBezTo>
                      <a:pt x="7215" y="13283"/>
                      <a:pt x="10806" y="17638"/>
                      <a:pt x="15934" y="17638"/>
                    </a:cubicBezTo>
                    <a:cubicBezTo>
                      <a:pt x="20550" y="17638"/>
                      <a:pt x="24397" y="14052"/>
                      <a:pt x="24397" y="892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CD8E6C3D-F44A-BBA5-2D38-268A498522DE}"/>
                  </a:ext>
                </a:extLst>
              </p:cNvPr>
              <p:cNvSpPr/>
              <p:nvPr/>
            </p:nvSpPr>
            <p:spPr>
              <a:xfrm>
                <a:off x="5596614" y="4012674"/>
                <a:ext cx="82317" cy="72238"/>
              </a:xfrm>
              <a:custGeom>
                <a:avLst/>
                <a:gdLst>
                  <a:gd name="connsiteX0" fmla="*/ 13116 w 82317"/>
                  <a:gd name="connsiteY0" fmla="*/ 16357 h 72238"/>
                  <a:gd name="connsiteX1" fmla="*/ 13116 w 82317"/>
                  <a:gd name="connsiteY1" fmla="*/ 60162 h 72238"/>
                  <a:gd name="connsiteX2" fmla="*/ 294 w 82317"/>
                  <a:gd name="connsiteY2" fmla="*/ 67334 h 72238"/>
                  <a:gd name="connsiteX3" fmla="*/ 294 w 82317"/>
                  <a:gd name="connsiteY3" fmla="*/ 72457 h 72238"/>
                  <a:gd name="connsiteX4" fmla="*/ 19014 w 82317"/>
                  <a:gd name="connsiteY4" fmla="*/ 71945 h 72238"/>
                  <a:gd name="connsiteX5" fmla="*/ 37222 w 82317"/>
                  <a:gd name="connsiteY5" fmla="*/ 72457 h 72238"/>
                  <a:gd name="connsiteX6" fmla="*/ 37222 w 82317"/>
                  <a:gd name="connsiteY6" fmla="*/ 67334 h 72238"/>
                  <a:gd name="connsiteX7" fmla="*/ 24400 w 82317"/>
                  <a:gd name="connsiteY7" fmla="*/ 60162 h 72238"/>
                  <a:gd name="connsiteX8" fmla="*/ 24400 w 82317"/>
                  <a:gd name="connsiteY8" fmla="*/ 29934 h 72238"/>
                  <a:gd name="connsiteX9" fmla="*/ 46454 w 82317"/>
                  <a:gd name="connsiteY9" fmla="*/ 3805 h 72238"/>
                  <a:gd name="connsiteX10" fmla="*/ 58763 w 82317"/>
                  <a:gd name="connsiteY10" fmla="*/ 21993 h 72238"/>
                  <a:gd name="connsiteX11" fmla="*/ 58763 w 82317"/>
                  <a:gd name="connsiteY11" fmla="*/ 60162 h 72238"/>
                  <a:gd name="connsiteX12" fmla="*/ 45941 w 82317"/>
                  <a:gd name="connsiteY12" fmla="*/ 67334 h 72238"/>
                  <a:gd name="connsiteX13" fmla="*/ 45941 w 82317"/>
                  <a:gd name="connsiteY13" fmla="*/ 72457 h 72238"/>
                  <a:gd name="connsiteX14" fmla="*/ 64405 w 82317"/>
                  <a:gd name="connsiteY14" fmla="*/ 71945 h 72238"/>
                  <a:gd name="connsiteX15" fmla="*/ 82612 w 82317"/>
                  <a:gd name="connsiteY15" fmla="*/ 72457 h 72238"/>
                  <a:gd name="connsiteX16" fmla="*/ 82612 w 82317"/>
                  <a:gd name="connsiteY16" fmla="*/ 67334 h 72238"/>
                  <a:gd name="connsiteX17" fmla="*/ 70047 w 82317"/>
                  <a:gd name="connsiteY17" fmla="*/ 62467 h 72238"/>
                  <a:gd name="connsiteX18" fmla="*/ 70047 w 82317"/>
                  <a:gd name="connsiteY18" fmla="*/ 31215 h 72238"/>
                  <a:gd name="connsiteX19" fmla="*/ 64918 w 82317"/>
                  <a:gd name="connsiteY19" fmla="*/ 6367 h 72238"/>
                  <a:gd name="connsiteX20" fmla="*/ 47736 w 82317"/>
                  <a:gd name="connsiteY20" fmla="*/ 219 h 72238"/>
                  <a:gd name="connsiteX21" fmla="*/ 23374 w 82317"/>
                  <a:gd name="connsiteY21" fmla="*/ 17382 h 72238"/>
                  <a:gd name="connsiteX22" fmla="*/ 23374 w 82317"/>
                  <a:gd name="connsiteY22" fmla="*/ 219 h 72238"/>
                  <a:gd name="connsiteX23" fmla="*/ 294 w 82317"/>
                  <a:gd name="connsiteY23" fmla="*/ 2012 h 72238"/>
                  <a:gd name="connsiteX24" fmla="*/ 294 w 82317"/>
                  <a:gd name="connsiteY24" fmla="*/ 7135 h 72238"/>
                  <a:gd name="connsiteX25" fmla="*/ 13116 w 82317"/>
                  <a:gd name="connsiteY25" fmla="*/ 16357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116" y="16357"/>
                    </a:moveTo>
                    <a:lnTo>
                      <a:pt x="13116" y="60162"/>
                    </a:lnTo>
                    <a:cubicBezTo>
                      <a:pt x="13116" y="67334"/>
                      <a:pt x="11321" y="67334"/>
                      <a:pt x="294" y="67334"/>
                    </a:cubicBezTo>
                    <a:lnTo>
                      <a:pt x="294" y="72457"/>
                    </a:lnTo>
                    <a:cubicBezTo>
                      <a:pt x="6192" y="72201"/>
                      <a:pt x="14399" y="71945"/>
                      <a:pt x="19014" y="71945"/>
                    </a:cubicBezTo>
                    <a:cubicBezTo>
                      <a:pt x="23118" y="71945"/>
                      <a:pt x="31580" y="72201"/>
                      <a:pt x="37222" y="72457"/>
                    </a:cubicBezTo>
                    <a:lnTo>
                      <a:pt x="37222" y="67334"/>
                    </a:lnTo>
                    <a:cubicBezTo>
                      <a:pt x="26195" y="67334"/>
                      <a:pt x="24400" y="67334"/>
                      <a:pt x="24400" y="60162"/>
                    </a:cubicBezTo>
                    <a:lnTo>
                      <a:pt x="24400" y="29934"/>
                    </a:lnTo>
                    <a:cubicBezTo>
                      <a:pt x="24400" y="13027"/>
                      <a:pt x="36196" y="3805"/>
                      <a:pt x="46454" y="3805"/>
                    </a:cubicBezTo>
                    <a:cubicBezTo>
                      <a:pt x="56968" y="3805"/>
                      <a:pt x="58763" y="12515"/>
                      <a:pt x="58763" y="21993"/>
                    </a:cubicBezTo>
                    <a:lnTo>
                      <a:pt x="58763" y="60162"/>
                    </a:lnTo>
                    <a:cubicBezTo>
                      <a:pt x="58763" y="67334"/>
                      <a:pt x="56968" y="67334"/>
                      <a:pt x="45941" y="67334"/>
                    </a:cubicBezTo>
                    <a:lnTo>
                      <a:pt x="45941" y="72457"/>
                    </a:lnTo>
                    <a:cubicBezTo>
                      <a:pt x="51583" y="72201"/>
                      <a:pt x="60045" y="71945"/>
                      <a:pt x="64405" y="71945"/>
                    </a:cubicBezTo>
                    <a:cubicBezTo>
                      <a:pt x="68508" y="71945"/>
                      <a:pt x="77227" y="72201"/>
                      <a:pt x="82612" y="72457"/>
                    </a:cubicBezTo>
                    <a:lnTo>
                      <a:pt x="82612" y="67334"/>
                    </a:lnTo>
                    <a:cubicBezTo>
                      <a:pt x="74150" y="67334"/>
                      <a:pt x="70047" y="67334"/>
                      <a:pt x="70047" y="62467"/>
                    </a:cubicBezTo>
                    <a:lnTo>
                      <a:pt x="70047" y="31215"/>
                    </a:lnTo>
                    <a:cubicBezTo>
                      <a:pt x="70047" y="17126"/>
                      <a:pt x="70047" y="12259"/>
                      <a:pt x="64918" y="6367"/>
                    </a:cubicBezTo>
                    <a:cubicBezTo>
                      <a:pt x="62610" y="3549"/>
                      <a:pt x="57224" y="219"/>
                      <a:pt x="47736" y="219"/>
                    </a:cubicBezTo>
                    <a:cubicBezTo>
                      <a:pt x="35683" y="219"/>
                      <a:pt x="27990" y="7135"/>
                      <a:pt x="23374" y="17382"/>
                    </a:cubicBezTo>
                    <a:lnTo>
                      <a:pt x="23374" y="219"/>
                    </a:lnTo>
                    <a:lnTo>
                      <a:pt x="294" y="2012"/>
                    </a:lnTo>
                    <a:lnTo>
                      <a:pt x="294" y="7135"/>
                    </a:lnTo>
                    <a:cubicBezTo>
                      <a:pt x="11834" y="7135"/>
                      <a:pt x="13116" y="8160"/>
                      <a:pt x="13116" y="16357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3AD7A87-6635-6BE4-85DB-150BE5CBE7B4}"/>
                  </a:ext>
                </a:extLst>
              </p:cNvPr>
              <p:cNvSpPr/>
              <p:nvPr/>
            </p:nvSpPr>
            <p:spPr>
              <a:xfrm>
                <a:off x="5687985" y="3971431"/>
                <a:ext cx="80522" cy="115274"/>
              </a:xfrm>
              <a:custGeom>
                <a:avLst/>
                <a:gdLst>
                  <a:gd name="connsiteX0" fmla="*/ 56717 w 80522"/>
                  <a:gd name="connsiteY0" fmla="*/ 104734 h 115274"/>
                  <a:gd name="connsiteX1" fmla="*/ 56717 w 80522"/>
                  <a:gd name="connsiteY1" fmla="*/ 115493 h 115274"/>
                  <a:gd name="connsiteX2" fmla="*/ 80823 w 80522"/>
                  <a:gd name="connsiteY2" fmla="*/ 113700 h 115274"/>
                  <a:gd name="connsiteX3" fmla="*/ 80823 w 80522"/>
                  <a:gd name="connsiteY3" fmla="*/ 108577 h 115274"/>
                  <a:gd name="connsiteX4" fmla="*/ 68001 w 80522"/>
                  <a:gd name="connsiteY4" fmla="*/ 99355 h 115274"/>
                  <a:gd name="connsiteX5" fmla="*/ 68001 w 80522"/>
                  <a:gd name="connsiteY5" fmla="*/ 219 h 115274"/>
                  <a:gd name="connsiteX6" fmla="*/ 44664 w 80522"/>
                  <a:gd name="connsiteY6" fmla="*/ 2012 h 115274"/>
                  <a:gd name="connsiteX7" fmla="*/ 44664 w 80522"/>
                  <a:gd name="connsiteY7" fmla="*/ 7136 h 115274"/>
                  <a:gd name="connsiteX8" fmla="*/ 57230 w 80522"/>
                  <a:gd name="connsiteY8" fmla="*/ 16357 h 115274"/>
                  <a:gd name="connsiteX9" fmla="*/ 57230 w 80522"/>
                  <a:gd name="connsiteY9" fmla="*/ 51708 h 115274"/>
                  <a:gd name="connsiteX10" fmla="*/ 36715 w 80522"/>
                  <a:gd name="connsiteY10" fmla="*/ 41462 h 115274"/>
                  <a:gd name="connsiteX11" fmla="*/ 300 w 80522"/>
                  <a:gd name="connsiteY11" fmla="*/ 78606 h 115274"/>
                  <a:gd name="connsiteX12" fmla="*/ 34919 w 80522"/>
                  <a:gd name="connsiteY12" fmla="*/ 115493 h 115274"/>
                  <a:gd name="connsiteX13" fmla="*/ 56717 w 80522"/>
                  <a:gd name="connsiteY13" fmla="*/ 104734 h 115274"/>
                  <a:gd name="connsiteX14" fmla="*/ 56717 w 80522"/>
                  <a:gd name="connsiteY14" fmla="*/ 60930 h 115274"/>
                  <a:gd name="connsiteX15" fmla="*/ 56717 w 80522"/>
                  <a:gd name="connsiteY15" fmla="*/ 94488 h 115274"/>
                  <a:gd name="connsiteX16" fmla="*/ 54922 w 80522"/>
                  <a:gd name="connsiteY16" fmla="*/ 100380 h 115274"/>
                  <a:gd name="connsiteX17" fmla="*/ 35689 w 80522"/>
                  <a:gd name="connsiteY17" fmla="*/ 111907 h 115274"/>
                  <a:gd name="connsiteX18" fmla="*/ 18507 w 80522"/>
                  <a:gd name="connsiteY18" fmla="*/ 101404 h 115274"/>
                  <a:gd name="connsiteX19" fmla="*/ 13891 w 80522"/>
                  <a:gd name="connsiteY19" fmla="*/ 78606 h 115274"/>
                  <a:gd name="connsiteX20" fmla="*/ 18764 w 80522"/>
                  <a:gd name="connsiteY20" fmla="*/ 55551 h 115274"/>
                  <a:gd name="connsiteX21" fmla="*/ 37484 w 80522"/>
                  <a:gd name="connsiteY21" fmla="*/ 45048 h 115274"/>
                  <a:gd name="connsiteX22" fmla="*/ 54922 w 80522"/>
                  <a:gd name="connsiteY22" fmla="*/ 54782 h 115274"/>
                  <a:gd name="connsiteX23" fmla="*/ 56717 w 80522"/>
                  <a:gd name="connsiteY23" fmla="*/ 60930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717" y="104734"/>
                    </a:moveTo>
                    <a:lnTo>
                      <a:pt x="56717" y="115493"/>
                    </a:lnTo>
                    <a:lnTo>
                      <a:pt x="80823" y="113700"/>
                    </a:lnTo>
                    <a:lnTo>
                      <a:pt x="80823" y="108577"/>
                    </a:lnTo>
                    <a:cubicBezTo>
                      <a:pt x="69539" y="108577"/>
                      <a:pt x="68001" y="107552"/>
                      <a:pt x="68001" y="99355"/>
                    </a:cubicBezTo>
                    <a:lnTo>
                      <a:pt x="68001" y="219"/>
                    </a:lnTo>
                    <a:lnTo>
                      <a:pt x="44664" y="2012"/>
                    </a:lnTo>
                    <a:lnTo>
                      <a:pt x="44664" y="7136"/>
                    </a:lnTo>
                    <a:cubicBezTo>
                      <a:pt x="55948" y="7136"/>
                      <a:pt x="57230" y="8160"/>
                      <a:pt x="57230" y="16357"/>
                    </a:cubicBezTo>
                    <a:lnTo>
                      <a:pt x="57230" y="51708"/>
                    </a:lnTo>
                    <a:cubicBezTo>
                      <a:pt x="52614" y="45817"/>
                      <a:pt x="45434" y="41462"/>
                      <a:pt x="36715" y="41462"/>
                    </a:cubicBezTo>
                    <a:cubicBezTo>
                      <a:pt x="17481" y="41462"/>
                      <a:pt x="300" y="57600"/>
                      <a:pt x="300" y="78606"/>
                    </a:cubicBezTo>
                    <a:cubicBezTo>
                      <a:pt x="300" y="99355"/>
                      <a:pt x="16199" y="115493"/>
                      <a:pt x="34919" y="115493"/>
                    </a:cubicBezTo>
                    <a:cubicBezTo>
                      <a:pt x="45434" y="115493"/>
                      <a:pt x="52614" y="109858"/>
                      <a:pt x="56717" y="104734"/>
                    </a:cubicBezTo>
                    <a:close/>
                    <a:moveTo>
                      <a:pt x="56717" y="60930"/>
                    </a:moveTo>
                    <a:lnTo>
                      <a:pt x="56717" y="94488"/>
                    </a:lnTo>
                    <a:cubicBezTo>
                      <a:pt x="56717" y="97306"/>
                      <a:pt x="56717" y="97562"/>
                      <a:pt x="54922" y="100380"/>
                    </a:cubicBezTo>
                    <a:cubicBezTo>
                      <a:pt x="50050" y="108321"/>
                      <a:pt x="42869" y="111907"/>
                      <a:pt x="35689" y="111907"/>
                    </a:cubicBezTo>
                    <a:cubicBezTo>
                      <a:pt x="28252" y="111907"/>
                      <a:pt x="22354" y="107552"/>
                      <a:pt x="18507" y="101404"/>
                    </a:cubicBezTo>
                    <a:cubicBezTo>
                      <a:pt x="14404" y="94744"/>
                      <a:pt x="13891" y="85522"/>
                      <a:pt x="13891" y="78606"/>
                    </a:cubicBezTo>
                    <a:cubicBezTo>
                      <a:pt x="13891" y="72714"/>
                      <a:pt x="14148" y="62979"/>
                      <a:pt x="18764" y="55551"/>
                    </a:cubicBezTo>
                    <a:cubicBezTo>
                      <a:pt x="22354" y="50427"/>
                      <a:pt x="28508" y="45048"/>
                      <a:pt x="37484" y="45048"/>
                    </a:cubicBezTo>
                    <a:cubicBezTo>
                      <a:pt x="43126" y="45048"/>
                      <a:pt x="50050" y="47610"/>
                      <a:pt x="54922" y="54782"/>
                    </a:cubicBezTo>
                    <a:cubicBezTo>
                      <a:pt x="56717" y="57600"/>
                      <a:pt x="56717" y="57856"/>
                      <a:pt x="56717" y="609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0C20E3C-991D-9B37-8F2F-4DB2D3E2912E}"/>
                </a:ext>
              </a:extLst>
            </p:cNvPr>
            <p:cNvSpPr/>
            <p:nvPr/>
          </p:nvSpPr>
          <p:spPr>
            <a:xfrm>
              <a:off x="5816652" y="3962210"/>
              <a:ext cx="37953" cy="163689"/>
            </a:xfrm>
            <a:custGeom>
              <a:avLst/>
              <a:gdLst>
                <a:gd name="connsiteX0" fmla="*/ 38261 w 37953"/>
                <a:gd name="connsiteY0" fmla="*/ 162115 h 163689"/>
                <a:gd name="connsiteX1" fmla="*/ 35440 w 37953"/>
                <a:gd name="connsiteY1" fmla="*/ 158529 h 163689"/>
                <a:gd name="connsiteX2" fmla="*/ 9795 w 37953"/>
                <a:gd name="connsiteY2" fmla="*/ 81936 h 163689"/>
                <a:gd name="connsiteX3" fmla="*/ 36209 w 37953"/>
                <a:gd name="connsiteY3" fmla="*/ 4830 h 163689"/>
                <a:gd name="connsiteX4" fmla="*/ 38261 w 37953"/>
                <a:gd name="connsiteY4" fmla="*/ 2012 h 163689"/>
                <a:gd name="connsiteX5" fmla="*/ 36722 w 37953"/>
                <a:gd name="connsiteY5" fmla="*/ 219 h 163689"/>
                <a:gd name="connsiteX6" fmla="*/ 10565 w 37953"/>
                <a:gd name="connsiteY6" fmla="*/ 32240 h 163689"/>
                <a:gd name="connsiteX7" fmla="*/ 307 w 37953"/>
                <a:gd name="connsiteY7" fmla="*/ 81936 h 163689"/>
                <a:gd name="connsiteX8" fmla="*/ 11077 w 37953"/>
                <a:gd name="connsiteY8" fmla="*/ 133169 h 163689"/>
                <a:gd name="connsiteX9" fmla="*/ 36722 w 37953"/>
                <a:gd name="connsiteY9" fmla="*/ 163908 h 163689"/>
                <a:gd name="connsiteX10" fmla="*/ 38261 w 37953"/>
                <a:gd name="connsiteY10" fmla="*/ 162115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261" y="162115"/>
                  </a:moveTo>
                  <a:cubicBezTo>
                    <a:pt x="38261" y="161603"/>
                    <a:pt x="38261" y="161347"/>
                    <a:pt x="35440" y="158529"/>
                  </a:cubicBezTo>
                  <a:cubicBezTo>
                    <a:pt x="15181" y="138036"/>
                    <a:pt x="9795" y="107040"/>
                    <a:pt x="9795" y="81936"/>
                  </a:cubicBezTo>
                  <a:cubicBezTo>
                    <a:pt x="9795" y="53501"/>
                    <a:pt x="15950" y="25067"/>
                    <a:pt x="36209" y="4830"/>
                  </a:cubicBezTo>
                  <a:cubicBezTo>
                    <a:pt x="38261" y="2781"/>
                    <a:pt x="38261" y="2525"/>
                    <a:pt x="38261" y="2012"/>
                  </a:cubicBezTo>
                  <a:cubicBezTo>
                    <a:pt x="38261" y="731"/>
                    <a:pt x="37747" y="219"/>
                    <a:pt x="36722" y="219"/>
                  </a:cubicBezTo>
                  <a:cubicBezTo>
                    <a:pt x="34927" y="219"/>
                    <a:pt x="20309" y="11490"/>
                    <a:pt x="10565" y="32240"/>
                  </a:cubicBezTo>
                  <a:cubicBezTo>
                    <a:pt x="2359" y="50171"/>
                    <a:pt x="307" y="68359"/>
                    <a:pt x="307" y="81936"/>
                  </a:cubicBezTo>
                  <a:cubicBezTo>
                    <a:pt x="307" y="94744"/>
                    <a:pt x="2102" y="114469"/>
                    <a:pt x="11077" y="133169"/>
                  </a:cubicBezTo>
                  <a:cubicBezTo>
                    <a:pt x="21079" y="153149"/>
                    <a:pt x="34927" y="163908"/>
                    <a:pt x="36722" y="163908"/>
                  </a:cubicBezTo>
                  <a:cubicBezTo>
                    <a:pt x="37747" y="163908"/>
                    <a:pt x="38261" y="163396"/>
                    <a:pt x="38261" y="16211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0D71B55-DA41-8206-E57E-218E7CFE3A7E}"/>
                </a:ext>
              </a:extLst>
            </p:cNvPr>
            <p:cNvSpPr/>
            <p:nvPr/>
          </p:nvSpPr>
          <p:spPr>
            <a:xfrm>
              <a:off x="5873789" y="3967845"/>
              <a:ext cx="125913" cy="117067"/>
            </a:xfrm>
            <a:custGeom>
              <a:avLst/>
              <a:gdLst>
                <a:gd name="connsiteX0" fmla="*/ 66729 w 125913"/>
                <a:gd name="connsiteY0" fmla="*/ 3293 h 117067"/>
                <a:gd name="connsiteX1" fmla="*/ 63139 w 125913"/>
                <a:gd name="connsiteY1" fmla="*/ 219 h 117067"/>
                <a:gd name="connsiteX2" fmla="*/ 59549 w 125913"/>
                <a:gd name="connsiteY2" fmla="*/ 3549 h 117067"/>
                <a:gd name="connsiteX3" fmla="*/ 1593 w 125913"/>
                <a:gd name="connsiteY3" fmla="*/ 110882 h 117067"/>
                <a:gd name="connsiteX4" fmla="*/ 311 w 125913"/>
                <a:gd name="connsiteY4" fmla="*/ 113956 h 117067"/>
                <a:gd name="connsiteX5" fmla="*/ 6209 w 125913"/>
                <a:gd name="connsiteY5" fmla="*/ 117286 h 117067"/>
                <a:gd name="connsiteX6" fmla="*/ 120582 w 125913"/>
                <a:gd name="connsiteY6" fmla="*/ 117286 h 117067"/>
                <a:gd name="connsiteX7" fmla="*/ 126224 w 125913"/>
                <a:gd name="connsiteY7" fmla="*/ 113956 h 117067"/>
                <a:gd name="connsiteX8" fmla="*/ 125198 w 125913"/>
                <a:gd name="connsiteY8" fmla="*/ 111394 h 117067"/>
                <a:gd name="connsiteX9" fmla="*/ 63139 w 125913"/>
                <a:gd name="connsiteY9" fmla="*/ 10466 h 117067"/>
                <a:gd name="connsiteX10" fmla="*/ 117505 w 125913"/>
                <a:gd name="connsiteY10" fmla="*/ 110626 h 117067"/>
                <a:gd name="connsiteX11" fmla="*/ 8774 w 125913"/>
                <a:gd name="connsiteY11" fmla="*/ 11062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729" y="3293"/>
                  </a:moveTo>
                  <a:cubicBezTo>
                    <a:pt x="65704" y="1500"/>
                    <a:pt x="65191" y="219"/>
                    <a:pt x="63139" y="219"/>
                  </a:cubicBezTo>
                  <a:cubicBezTo>
                    <a:pt x="61344" y="219"/>
                    <a:pt x="60831" y="987"/>
                    <a:pt x="59549" y="3549"/>
                  </a:cubicBezTo>
                  <a:lnTo>
                    <a:pt x="1593" y="110882"/>
                  </a:lnTo>
                  <a:cubicBezTo>
                    <a:pt x="311" y="112931"/>
                    <a:pt x="311" y="113444"/>
                    <a:pt x="311" y="113956"/>
                  </a:cubicBezTo>
                  <a:cubicBezTo>
                    <a:pt x="311" y="117286"/>
                    <a:pt x="3645" y="117286"/>
                    <a:pt x="6209" y="117286"/>
                  </a:cubicBezTo>
                  <a:lnTo>
                    <a:pt x="120582" y="117286"/>
                  </a:lnTo>
                  <a:cubicBezTo>
                    <a:pt x="123147" y="117286"/>
                    <a:pt x="126224" y="117286"/>
                    <a:pt x="126224" y="113956"/>
                  </a:cubicBezTo>
                  <a:cubicBezTo>
                    <a:pt x="126224" y="113188"/>
                    <a:pt x="125968" y="112675"/>
                    <a:pt x="125198" y="111394"/>
                  </a:cubicBezTo>
                  <a:close/>
                  <a:moveTo>
                    <a:pt x="63139" y="10466"/>
                  </a:moveTo>
                  <a:lnTo>
                    <a:pt x="117505" y="110626"/>
                  </a:lnTo>
                  <a:lnTo>
                    <a:pt x="8774" y="110626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D695872-7272-A6EF-6F41-ADCAAB7DA932}"/>
                </a:ext>
              </a:extLst>
            </p:cNvPr>
            <p:cNvSpPr/>
            <p:nvPr/>
          </p:nvSpPr>
          <p:spPr>
            <a:xfrm>
              <a:off x="6014264" y="4012674"/>
              <a:ext cx="66418" cy="74031"/>
            </a:xfrm>
            <a:custGeom>
              <a:avLst/>
              <a:gdLst>
                <a:gd name="connsiteX0" fmla="*/ 9808 w 66418"/>
                <a:gd name="connsiteY0" fmla="*/ 62723 h 74031"/>
                <a:gd name="connsiteX1" fmla="*/ 8269 w 66418"/>
                <a:gd name="connsiteY1" fmla="*/ 69896 h 74031"/>
                <a:gd name="connsiteX2" fmla="*/ 13142 w 66418"/>
                <a:gd name="connsiteY2" fmla="*/ 74251 h 74031"/>
                <a:gd name="connsiteX3" fmla="*/ 19296 w 66418"/>
                <a:gd name="connsiteY3" fmla="*/ 69640 h 74031"/>
                <a:gd name="connsiteX4" fmla="*/ 25708 w 66418"/>
                <a:gd name="connsiteY4" fmla="*/ 43767 h 74031"/>
                <a:gd name="connsiteX5" fmla="*/ 30836 w 66418"/>
                <a:gd name="connsiteY5" fmla="*/ 22505 h 74031"/>
                <a:gd name="connsiteX6" fmla="*/ 40068 w 66418"/>
                <a:gd name="connsiteY6" fmla="*/ 9185 h 74031"/>
                <a:gd name="connsiteX7" fmla="*/ 53147 w 66418"/>
                <a:gd name="connsiteY7" fmla="*/ 3805 h 74031"/>
                <a:gd name="connsiteX8" fmla="*/ 60071 w 66418"/>
                <a:gd name="connsiteY8" fmla="*/ 5855 h 74031"/>
                <a:gd name="connsiteX9" fmla="*/ 51608 w 66418"/>
                <a:gd name="connsiteY9" fmla="*/ 14820 h 74031"/>
                <a:gd name="connsiteX10" fmla="*/ 57763 w 66418"/>
                <a:gd name="connsiteY10" fmla="*/ 20456 h 74031"/>
                <a:gd name="connsiteX11" fmla="*/ 66738 w 66418"/>
                <a:gd name="connsiteY11" fmla="*/ 10722 h 74031"/>
                <a:gd name="connsiteX12" fmla="*/ 53147 w 66418"/>
                <a:gd name="connsiteY12" fmla="*/ 219 h 74031"/>
                <a:gd name="connsiteX13" fmla="*/ 32375 w 66418"/>
                <a:gd name="connsiteY13" fmla="*/ 12771 h 74031"/>
                <a:gd name="connsiteX14" fmla="*/ 17245 w 66418"/>
                <a:gd name="connsiteY14" fmla="*/ 219 h 74031"/>
                <a:gd name="connsiteX15" fmla="*/ 5192 w 66418"/>
                <a:gd name="connsiteY15" fmla="*/ 9441 h 74031"/>
                <a:gd name="connsiteX16" fmla="*/ 320 w 66418"/>
                <a:gd name="connsiteY16" fmla="*/ 25323 h 74031"/>
                <a:gd name="connsiteX17" fmla="*/ 2115 w 66418"/>
                <a:gd name="connsiteY17" fmla="*/ 27116 h 74031"/>
                <a:gd name="connsiteX18" fmla="*/ 4936 w 66418"/>
                <a:gd name="connsiteY18" fmla="*/ 23274 h 74031"/>
                <a:gd name="connsiteX19" fmla="*/ 16988 w 66418"/>
                <a:gd name="connsiteY19" fmla="*/ 3805 h 74031"/>
                <a:gd name="connsiteX20" fmla="*/ 21861 w 66418"/>
                <a:gd name="connsiteY20" fmla="*/ 11234 h 74031"/>
                <a:gd name="connsiteX21" fmla="*/ 19296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08" y="62723"/>
                  </a:moveTo>
                  <a:cubicBezTo>
                    <a:pt x="9295" y="65285"/>
                    <a:pt x="8269" y="69127"/>
                    <a:pt x="8269" y="69896"/>
                  </a:cubicBezTo>
                  <a:cubicBezTo>
                    <a:pt x="8269" y="72714"/>
                    <a:pt x="10577" y="74251"/>
                    <a:pt x="13142" y="74251"/>
                  </a:cubicBezTo>
                  <a:cubicBezTo>
                    <a:pt x="15193" y="74251"/>
                    <a:pt x="18014" y="72970"/>
                    <a:pt x="19296" y="69640"/>
                  </a:cubicBezTo>
                  <a:cubicBezTo>
                    <a:pt x="19553" y="69127"/>
                    <a:pt x="24938" y="46841"/>
                    <a:pt x="25708" y="43767"/>
                  </a:cubicBezTo>
                  <a:cubicBezTo>
                    <a:pt x="26990" y="38388"/>
                    <a:pt x="30067" y="27116"/>
                    <a:pt x="30836" y="22505"/>
                  </a:cubicBezTo>
                  <a:cubicBezTo>
                    <a:pt x="31606" y="20456"/>
                    <a:pt x="36222" y="12771"/>
                    <a:pt x="40068" y="9185"/>
                  </a:cubicBezTo>
                  <a:cubicBezTo>
                    <a:pt x="41351" y="8160"/>
                    <a:pt x="46223" y="3805"/>
                    <a:pt x="53147" y="3805"/>
                  </a:cubicBezTo>
                  <a:cubicBezTo>
                    <a:pt x="57506" y="3805"/>
                    <a:pt x="59814" y="5855"/>
                    <a:pt x="60071" y="5855"/>
                  </a:cubicBezTo>
                  <a:cubicBezTo>
                    <a:pt x="55198" y="6623"/>
                    <a:pt x="51608" y="10466"/>
                    <a:pt x="51608" y="14820"/>
                  </a:cubicBezTo>
                  <a:cubicBezTo>
                    <a:pt x="51608" y="17382"/>
                    <a:pt x="53403" y="20456"/>
                    <a:pt x="57763" y="20456"/>
                  </a:cubicBezTo>
                  <a:cubicBezTo>
                    <a:pt x="62122" y="20456"/>
                    <a:pt x="66738" y="16614"/>
                    <a:pt x="66738" y="10722"/>
                  </a:cubicBezTo>
                  <a:cubicBezTo>
                    <a:pt x="66738" y="5086"/>
                    <a:pt x="61609" y="219"/>
                    <a:pt x="53147" y="219"/>
                  </a:cubicBezTo>
                  <a:cubicBezTo>
                    <a:pt x="42633" y="219"/>
                    <a:pt x="35452" y="8160"/>
                    <a:pt x="32375" y="12771"/>
                  </a:cubicBezTo>
                  <a:cubicBezTo>
                    <a:pt x="30836" y="5342"/>
                    <a:pt x="24938" y="219"/>
                    <a:pt x="17245" y="219"/>
                  </a:cubicBezTo>
                  <a:cubicBezTo>
                    <a:pt x="9808" y="219"/>
                    <a:pt x="6731" y="6623"/>
                    <a:pt x="5192" y="9441"/>
                  </a:cubicBezTo>
                  <a:cubicBezTo>
                    <a:pt x="2371" y="15077"/>
                    <a:pt x="320" y="24811"/>
                    <a:pt x="320" y="25323"/>
                  </a:cubicBezTo>
                  <a:cubicBezTo>
                    <a:pt x="320" y="27116"/>
                    <a:pt x="1858" y="27116"/>
                    <a:pt x="2115" y="27116"/>
                  </a:cubicBezTo>
                  <a:cubicBezTo>
                    <a:pt x="3910" y="27116"/>
                    <a:pt x="3910" y="26860"/>
                    <a:pt x="4936" y="23274"/>
                  </a:cubicBezTo>
                  <a:cubicBezTo>
                    <a:pt x="7757" y="11747"/>
                    <a:pt x="11090" y="3805"/>
                    <a:pt x="16988" y="3805"/>
                  </a:cubicBezTo>
                  <a:cubicBezTo>
                    <a:pt x="19553" y="3805"/>
                    <a:pt x="21861" y="5086"/>
                    <a:pt x="21861" y="11234"/>
                  </a:cubicBezTo>
                  <a:cubicBezTo>
                    <a:pt x="21861" y="14820"/>
                    <a:pt x="21348" y="16614"/>
                    <a:pt x="19296" y="2506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8CDE1F9-7CFC-1D62-3ED8-808A25CE9774}"/>
                </a:ext>
              </a:extLst>
            </p:cNvPr>
            <p:cNvSpPr/>
            <p:nvPr/>
          </p:nvSpPr>
          <p:spPr>
            <a:xfrm>
              <a:off x="6096463" y="3969638"/>
              <a:ext cx="81548" cy="148831"/>
            </a:xfrm>
            <a:custGeom>
              <a:avLst/>
              <a:gdLst>
                <a:gd name="connsiteX0" fmla="*/ 51613 w 81548"/>
                <a:gd name="connsiteY0" fmla="*/ 50171 h 148831"/>
                <a:gd name="connsiteX1" fmla="*/ 65717 w 81548"/>
                <a:gd name="connsiteY1" fmla="*/ 50171 h 148831"/>
                <a:gd name="connsiteX2" fmla="*/ 70590 w 81548"/>
                <a:gd name="connsiteY2" fmla="*/ 46841 h 148831"/>
                <a:gd name="connsiteX3" fmla="*/ 66230 w 81548"/>
                <a:gd name="connsiteY3" fmla="*/ 45048 h 148831"/>
                <a:gd name="connsiteX4" fmla="*/ 52639 w 81548"/>
                <a:gd name="connsiteY4" fmla="*/ 45048 h 148831"/>
                <a:gd name="connsiteX5" fmla="*/ 55973 w 81548"/>
                <a:gd name="connsiteY5" fmla="*/ 26348 h 148831"/>
                <a:gd name="connsiteX6" fmla="*/ 60076 w 81548"/>
                <a:gd name="connsiteY6" fmla="*/ 9441 h 148831"/>
                <a:gd name="connsiteX7" fmla="*/ 67769 w 81548"/>
                <a:gd name="connsiteY7" fmla="*/ 3805 h 148831"/>
                <a:gd name="connsiteX8" fmla="*/ 75719 w 81548"/>
                <a:gd name="connsiteY8" fmla="*/ 6879 h 148831"/>
                <a:gd name="connsiteX9" fmla="*/ 66743 w 81548"/>
                <a:gd name="connsiteY9" fmla="*/ 15589 h 148831"/>
                <a:gd name="connsiteX10" fmla="*/ 72898 w 81548"/>
                <a:gd name="connsiteY10" fmla="*/ 21481 h 148831"/>
                <a:gd name="connsiteX11" fmla="*/ 81873 w 81548"/>
                <a:gd name="connsiteY11" fmla="*/ 11490 h 148831"/>
                <a:gd name="connsiteX12" fmla="*/ 67769 w 81548"/>
                <a:gd name="connsiteY12" fmla="*/ 219 h 148831"/>
                <a:gd name="connsiteX13" fmla="*/ 46997 w 81548"/>
                <a:gd name="connsiteY13" fmla="*/ 19431 h 148831"/>
                <a:gd name="connsiteX14" fmla="*/ 41612 w 81548"/>
                <a:gd name="connsiteY14" fmla="*/ 45048 h 148831"/>
                <a:gd name="connsiteX15" fmla="*/ 30328 w 81548"/>
                <a:gd name="connsiteY15" fmla="*/ 45048 h 148831"/>
                <a:gd name="connsiteX16" fmla="*/ 25199 w 81548"/>
                <a:gd name="connsiteY16" fmla="*/ 48122 h 148831"/>
                <a:gd name="connsiteX17" fmla="*/ 29815 w 81548"/>
                <a:gd name="connsiteY17" fmla="*/ 50171 h 148831"/>
                <a:gd name="connsiteX18" fmla="*/ 40586 w 81548"/>
                <a:gd name="connsiteY18" fmla="*/ 50171 h 148831"/>
                <a:gd name="connsiteX19" fmla="*/ 28533 w 81548"/>
                <a:gd name="connsiteY19" fmla="*/ 114725 h 148831"/>
                <a:gd name="connsiteX20" fmla="*/ 14172 w 81548"/>
                <a:gd name="connsiteY20" fmla="*/ 145464 h 148831"/>
                <a:gd name="connsiteX21" fmla="*/ 6223 w 81548"/>
                <a:gd name="connsiteY21" fmla="*/ 142390 h 148831"/>
                <a:gd name="connsiteX22" fmla="*/ 15455 w 81548"/>
                <a:gd name="connsiteY22" fmla="*/ 133681 h 148831"/>
                <a:gd name="connsiteX23" fmla="*/ 9300 w 81548"/>
                <a:gd name="connsiteY23" fmla="*/ 127789 h 148831"/>
                <a:gd name="connsiteX24" fmla="*/ 324 w 81548"/>
                <a:gd name="connsiteY24" fmla="*/ 137780 h 148831"/>
                <a:gd name="connsiteX25" fmla="*/ 14172 w 81548"/>
                <a:gd name="connsiteY25" fmla="*/ 149051 h 148831"/>
                <a:gd name="connsiteX26" fmla="*/ 32636 w 81548"/>
                <a:gd name="connsiteY26" fmla="*/ 133168 h 148831"/>
                <a:gd name="connsiteX27" fmla="*/ 41868 w 81548"/>
                <a:gd name="connsiteY27" fmla="*/ 101916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613" y="50171"/>
                  </a:moveTo>
                  <a:lnTo>
                    <a:pt x="65717" y="50171"/>
                  </a:lnTo>
                  <a:cubicBezTo>
                    <a:pt x="69051" y="50171"/>
                    <a:pt x="70590" y="50171"/>
                    <a:pt x="70590" y="46841"/>
                  </a:cubicBezTo>
                  <a:cubicBezTo>
                    <a:pt x="70590" y="45048"/>
                    <a:pt x="69051" y="45048"/>
                    <a:pt x="66230" y="45048"/>
                  </a:cubicBezTo>
                  <a:lnTo>
                    <a:pt x="52639" y="45048"/>
                  </a:lnTo>
                  <a:lnTo>
                    <a:pt x="55973" y="26348"/>
                  </a:lnTo>
                  <a:cubicBezTo>
                    <a:pt x="56742" y="23018"/>
                    <a:pt x="59050" y="11490"/>
                    <a:pt x="60076" y="9441"/>
                  </a:cubicBezTo>
                  <a:cubicBezTo>
                    <a:pt x="61358" y="6367"/>
                    <a:pt x="64179" y="3805"/>
                    <a:pt x="67769" y="3805"/>
                  </a:cubicBezTo>
                  <a:cubicBezTo>
                    <a:pt x="68282" y="3805"/>
                    <a:pt x="72641" y="3805"/>
                    <a:pt x="75719" y="6879"/>
                  </a:cubicBezTo>
                  <a:cubicBezTo>
                    <a:pt x="68538" y="7392"/>
                    <a:pt x="66743" y="13283"/>
                    <a:pt x="66743" y="15589"/>
                  </a:cubicBezTo>
                  <a:cubicBezTo>
                    <a:pt x="66743" y="19431"/>
                    <a:pt x="69820" y="21481"/>
                    <a:pt x="72898" y="21481"/>
                  </a:cubicBezTo>
                  <a:cubicBezTo>
                    <a:pt x="77257" y="21481"/>
                    <a:pt x="81873" y="17638"/>
                    <a:pt x="81873" y="11490"/>
                  </a:cubicBezTo>
                  <a:cubicBezTo>
                    <a:pt x="81873" y="4061"/>
                    <a:pt x="74436" y="219"/>
                    <a:pt x="67769" y="219"/>
                  </a:cubicBezTo>
                  <a:cubicBezTo>
                    <a:pt x="62127" y="219"/>
                    <a:pt x="51869" y="3293"/>
                    <a:pt x="46997" y="19431"/>
                  </a:cubicBezTo>
                  <a:cubicBezTo>
                    <a:pt x="45971" y="22762"/>
                    <a:pt x="45458" y="24555"/>
                    <a:pt x="41612" y="45048"/>
                  </a:cubicBezTo>
                  <a:lnTo>
                    <a:pt x="30328" y="45048"/>
                  </a:lnTo>
                  <a:cubicBezTo>
                    <a:pt x="26995" y="45048"/>
                    <a:pt x="25199" y="45048"/>
                    <a:pt x="25199" y="48122"/>
                  </a:cubicBezTo>
                  <a:cubicBezTo>
                    <a:pt x="25199" y="50171"/>
                    <a:pt x="26738" y="50171"/>
                    <a:pt x="29815" y="50171"/>
                  </a:cubicBezTo>
                  <a:lnTo>
                    <a:pt x="40586" y="50171"/>
                  </a:lnTo>
                  <a:lnTo>
                    <a:pt x="28533" y="114725"/>
                  </a:lnTo>
                  <a:cubicBezTo>
                    <a:pt x="25456" y="130607"/>
                    <a:pt x="22635" y="145464"/>
                    <a:pt x="14172" y="145464"/>
                  </a:cubicBezTo>
                  <a:cubicBezTo>
                    <a:pt x="13403" y="145464"/>
                    <a:pt x="9556" y="145464"/>
                    <a:pt x="6223" y="142390"/>
                  </a:cubicBezTo>
                  <a:cubicBezTo>
                    <a:pt x="13916" y="141878"/>
                    <a:pt x="15455" y="135986"/>
                    <a:pt x="15455" y="133681"/>
                  </a:cubicBezTo>
                  <a:cubicBezTo>
                    <a:pt x="15455" y="129838"/>
                    <a:pt x="12377" y="127789"/>
                    <a:pt x="9300" y="127789"/>
                  </a:cubicBezTo>
                  <a:cubicBezTo>
                    <a:pt x="4940" y="127789"/>
                    <a:pt x="324" y="131632"/>
                    <a:pt x="324" y="137780"/>
                  </a:cubicBezTo>
                  <a:cubicBezTo>
                    <a:pt x="324" y="144952"/>
                    <a:pt x="7505" y="149051"/>
                    <a:pt x="14172" y="149051"/>
                  </a:cubicBezTo>
                  <a:cubicBezTo>
                    <a:pt x="23148" y="149051"/>
                    <a:pt x="29815" y="139316"/>
                    <a:pt x="32636" y="133168"/>
                  </a:cubicBezTo>
                  <a:cubicBezTo>
                    <a:pt x="38021" y="122922"/>
                    <a:pt x="41612" y="103197"/>
                    <a:pt x="41868" y="10191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E1190E9-A8A0-8E88-808C-B7B011879540}"/>
                </a:ext>
              </a:extLst>
            </p:cNvPr>
            <p:cNvSpPr/>
            <p:nvPr/>
          </p:nvSpPr>
          <p:spPr>
            <a:xfrm>
              <a:off x="6235789" y="4035473"/>
              <a:ext cx="17181" cy="17162"/>
            </a:xfrm>
            <a:custGeom>
              <a:avLst/>
              <a:gdLst>
                <a:gd name="connsiteX0" fmla="*/ 17514 w 17181"/>
                <a:gd name="connsiteY0" fmla="*/ 8672 h 17162"/>
                <a:gd name="connsiteX1" fmla="*/ 9052 w 17181"/>
                <a:gd name="connsiteY1" fmla="*/ 219 h 17162"/>
                <a:gd name="connsiteX2" fmla="*/ 333 w 17181"/>
                <a:gd name="connsiteY2" fmla="*/ 8672 h 17162"/>
                <a:gd name="connsiteX3" fmla="*/ 9052 w 17181"/>
                <a:gd name="connsiteY3" fmla="*/ 17382 h 17162"/>
                <a:gd name="connsiteX4" fmla="*/ 17514 w 17181"/>
                <a:gd name="connsiteY4" fmla="*/ 8672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514" y="8672"/>
                  </a:moveTo>
                  <a:cubicBezTo>
                    <a:pt x="17514" y="4061"/>
                    <a:pt x="13668" y="219"/>
                    <a:pt x="9052" y="219"/>
                  </a:cubicBezTo>
                  <a:cubicBezTo>
                    <a:pt x="4179" y="219"/>
                    <a:pt x="333" y="4061"/>
                    <a:pt x="333" y="8672"/>
                  </a:cubicBezTo>
                  <a:cubicBezTo>
                    <a:pt x="333" y="13540"/>
                    <a:pt x="4179" y="17382"/>
                    <a:pt x="9052" y="17382"/>
                  </a:cubicBezTo>
                  <a:cubicBezTo>
                    <a:pt x="13668" y="17382"/>
                    <a:pt x="17514" y="13540"/>
                    <a:pt x="17514" y="867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6960C46-B65F-2CB5-57A4-A254B9F7B974}"/>
                </a:ext>
              </a:extLst>
            </p:cNvPr>
            <p:cNvSpPr/>
            <p:nvPr/>
          </p:nvSpPr>
          <p:spPr>
            <a:xfrm>
              <a:off x="6308307" y="4012674"/>
              <a:ext cx="66418" cy="74031"/>
            </a:xfrm>
            <a:custGeom>
              <a:avLst/>
              <a:gdLst>
                <a:gd name="connsiteX0" fmla="*/ 9826 w 66418"/>
                <a:gd name="connsiteY0" fmla="*/ 62723 h 74031"/>
                <a:gd name="connsiteX1" fmla="*/ 8287 w 66418"/>
                <a:gd name="connsiteY1" fmla="*/ 69896 h 74031"/>
                <a:gd name="connsiteX2" fmla="*/ 13160 w 66418"/>
                <a:gd name="connsiteY2" fmla="*/ 74251 h 74031"/>
                <a:gd name="connsiteX3" fmla="*/ 19314 w 66418"/>
                <a:gd name="connsiteY3" fmla="*/ 69640 h 74031"/>
                <a:gd name="connsiteX4" fmla="*/ 25725 w 66418"/>
                <a:gd name="connsiteY4" fmla="*/ 43767 h 74031"/>
                <a:gd name="connsiteX5" fmla="*/ 30854 w 66418"/>
                <a:gd name="connsiteY5" fmla="*/ 22505 h 74031"/>
                <a:gd name="connsiteX6" fmla="*/ 40086 w 66418"/>
                <a:gd name="connsiteY6" fmla="*/ 9185 h 74031"/>
                <a:gd name="connsiteX7" fmla="*/ 53165 w 66418"/>
                <a:gd name="connsiteY7" fmla="*/ 3805 h 74031"/>
                <a:gd name="connsiteX8" fmla="*/ 60089 w 66418"/>
                <a:gd name="connsiteY8" fmla="*/ 5855 h 74031"/>
                <a:gd name="connsiteX9" fmla="*/ 51626 w 66418"/>
                <a:gd name="connsiteY9" fmla="*/ 14820 h 74031"/>
                <a:gd name="connsiteX10" fmla="*/ 57781 w 66418"/>
                <a:gd name="connsiteY10" fmla="*/ 20456 h 74031"/>
                <a:gd name="connsiteX11" fmla="*/ 66756 w 66418"/>
                <a:gd name="connsiteY11" fmla="*/ 10722 h 74031"/>
                <a:gd name="connsiteX12" fmla="*/ 53165 w 66418"/>
                <a:gd name="connsiteY12" fmla="*/ 219 h 74031"/>
                <a:gd name="connsiteX13" fmla="*/ 32393 w 66418"/>
                <a:gd name="connsiteY13" fmla="*/ 12771 h 74031"/>
                <a:gd name="connsiteX14" fmla="*/ 17263 w 66418"/>
                <a:gd name="connsiteY14" fmla="*/ 219 h 74031"/>
                <a:gd name="connsiteX15" fmla="*/ 5210 w 66418"/>
                <a:gd name="connsiteY15" fmla="*/ 9441 h 74031"/>
                <a:gd name="connsiteX16" fmla="*/ 338 w 66418"/>
                <a:gd name="connsiteY16" fmla="*/ 25323 h 74031"/>
                <a:gd name="connsiteX17" fmla="*/ 2133 w 66418"/>
                <a:gd name="connsiteY17" fmla="*/ 27116 h 74031"/>
                <a:gd name="connsiteX18" fmla="*/ 4954 w 66418"/>
                <a:gd name="connsiteY18" fmla="*/ 23274 h 74031"/>
                <a:gd name="connsiteX19" fmla="*/ 17006 w 66418"/>
                <a:gd name="connsiteY19" fmla="*/ 3805 h 74031"/>
                <a:gd name="connsiteX20" fmla="*/ 21879 w 66418"/>
                <a:gd name="connsiteY20" fmla="*/ 11234 h 74031"/>
                <a:gd name="connsiteX21" fmla="*/ 19314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26" y="62723"/>
                  </a:moveTo>
                  <a:cubicBezTo>
                    <a:pt x="9313" y="65285"/>
                    <a:pt x="8287" y="69127"/>
                    <a:pt x="8287" y="69896"/>
                  </a:cubicBezTo>
                  <a:cubicBezTo>
                    <a:pt x="8287" y="72714"/>
                    <a:pt x="10595" y="74251"/>
                    <a:pt x="13160" y="74251"/>
                  </a:cubicBezTo>
                  <a:cubicBezTo>
                    <a:pt x="15211" y="74251"/>
                    <a:pt x="18032" y="72970"/>
                    <a:pt x="19314" y="69640"/>
                  </a:cubicBezTo>
                  <a:cubicBezTo>
                    <a:pt x="19571" y="69127"/>
                    <a:pt x="24956" y="46841"/>
                    <a:pt x="25725" y="43767"/>
                  </a:cubicBezTo>
                  <a:cubicBezTo>
                    <a:pt x="27008" y="38388"/>
                    <a:pt x="30085" y="27116"/>
                    <a:pt x="30854" y="22505"/>
                  </a:cubicBezTo>
                  <a:cubicBezTo>
                    <a:pt x="31624" y="20456"/>
                    <a:pt x="36240" y="12771"/>
                    <a:pt x="40086" y="9185"/>
                  </a:cubicBezTo>
                  <a:cubicBezTo>
                    <a:pt x="41369" y="8160"/>
                    <a:pt x="46241" y="3805"/>
                    <a:pt x="53165" y="3805"/>
                  </a:cubicBezTo>
                  <a:cubicBezTo>
                    <a:pt x="57524" y="3805"/>
                    <a:pt x="59832" y="5855"/>
                    <a:pt x="60089" y="5855"/>
                  </a:cubicBezTo>
                  <a:cubicBezTo>
                    <a:pt x="55216" y="6623"/>
                    <a:pt x="51626" y="10466"/>
                    <a:pt x="51626" y="14820"/>
                  </a:cubicBezTo>
                  <a:cubicBezTo>
                    <a:pt x="51626" y="17382"/>
                    <a:pt x="53421" y="20456"/>
                    <a:pt x="57781" y="20456"/>
                  </a:cubicBezTo>
                  <a:cubicBezTo>
                    <a:pt x="62140" y="20456"/>
                    <a:pt x="66756" y="16614"/>
                    <a:pt x="66756" y="10722"/>
                  </a:cubicBezTo>
                  <a:cubicBezTo>
                    <a:pt x="66756" y="5086"/>
                    <a:pt x="61627" y="219"/>
                    <a:pt x="53165" y="219"/>
                  </a:cubicBezTo>
                  <a:cubicBezTo>
                    <a:pt x="42651" y="219"/>
                    <a:pt x="35470" y="8160"/>
                    <a:pt x="32393" y="12771"/>
                  </a:cubicBezTo>
                  <a:cubicBezTo>
                    <a:pt x="30854" y="5342"/>
                    <a:pt x="24956" y="219"/>
                    <a:pt x="17263" y="219"/>
                  </a:cubicBezTo>
                  <a:cubicBezTo>
                    <a:pt x="9826" y="219"/>
                    <a:pt x="6749" y="6623"/>
                    <a:pt x="5210" y="9441"/>
                  </a:cubicBezTo>
                  <a:cubicBezTo>
                    <a:pt x="2389" y="15077"/>
                    <a:pt x="338" y="24811"/>
                    <a:pt x="338" y="25323"/>
                  </a:cubicBezTo>
                  <a:cubicBezTo>
                    <a:pt x="338" y="27116"/>
                    <a:pt x="1876" y="27116"/>
                    <a:pt x="2133" y="27116"/>
                  </a:cubicBezTo>
                  <a:cubicBezTo>
                    <a:pt x="3928" y="27116"/>
                    <a:pt x="3928" y="26860"/>
                    <a:pt x="4954" y="23274"/>
                  </a:cubicBezTo>
                  <a:cubicBezTo>
                    <a:pt x="7774" y="11747"/>
                    <a:pt x="11108" y="3805"/>
                    <a:pt x="17006" y="3805"/>
                  </a:cubicBezTo>
                  <a:cubicBezTo>
                    <a:pt x="19571" y="3805"/>
                    <a:pt x="21879" y="5086"/>
                    <a:pt x="21879" y="11234"/>
                  </a:cubicBezTo>
                  <a:cubicBezTo>
                    <a:pt x="21879" y="14820"/>
                    <a:pt x="21366" y="16614"/>
                    <a:pt x="19314" y="2506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B0BE3F1-0541-4F87-55C9-CAB9C6DAD141}"/>
                </a:ext>
              </a:extLst>
            </p:cNvPr>
            <p:cNvSpPr/>
            <p:nvPr/>
          </p:nvSpPr>
          <p:spPr>
            <a:xfrm>
              <a:off x="6386733" y="4067493"/>
              <a:ext cx="19233" cy="48927"/>
            </a:xfrm>
            <a:custGeom>
              <a:avLst/>
              <a:gdLst>
                <a:gd name="connsiteX0" fmla="*/ 19575 w 19233"/>
                <a:gd name="connsiteY0" fmla="*/ 17382 h 48927"/>
                <a:gd name="connsiteX1" fmla="*/ 9061 w 19233"/>
                <a:gd name="connsiteY1" fmla="*/ 219 h 48927"/>
                <a:gd name="connsiteX2" fmla="*/ 342 w 19233"/>
                <a:gd name="connsiteY2" fmla="*/ 8929 h 48927"/>
                <a:gd name="connsiteX3" fmla="*/ 9061 w 19233"/>
                <a:gd name="connsiteY3" fmla="*/ 17638 h 48927"/>
                <a:gd name="connsiteX4" fmla="*/ 14703 w 19233"/>
                <a:gd name="connsiteY4" fmla="*/ 15589 h 48927"/>
                <a:gd name="connsiteX5" fmla="*/ 15472 w 19233"/>
                <a:gd name="connsiteY5" fmla="*/ 15077 h 48927"/>
                <a:gd name="connsiteX6" fmla="*/ 15728 w 19233"/>
                <a:gd name="connsiteY6" fmla="*/ 17382 h 48927"/>
                <a:gd name="connsiteX7" fmla="*/ 4701 w 19233"/>
                <a:gd name="connsiteY7" fmla="*/ 44792 h 48927"/>
                <a:gd name="connsiteX8" fmla="*/ 2906 w 19233"/>
                <a:gd name="connsiteY8" fmla="*/ 47353 h 48927"/>
                <a:gd name="connsiteX9" fmla="*/ 4445 w 19233"/>
                <a:gd name="connsiteY9" fmla="*/ 49147 h 48927"/>
                <a:gd name="connsiteX10" fmla="*/ 19575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575" y="17382"/>
                  </a:moveTo>
                  <a:cubicBezTo>
                    <a:pt x="19575" y="6623"/>
                    <a:pt x="15472" y="219"/>
                    <a:pt x="9061" y="219"/>
                  </a:cubicBezTo>
                  <a:cubicBezTo>
                    <a:pt x="3676" y="219"/>
                    <a:pt x="342" y="4318"/>
                    <a:pt x="342" y="8929"/>
                  </a:cubicBezTo>
                  <a:cubicBezTo>
                    <a:pt x="342" y="13283"/>
                    <a:pt x="3676" y="17638"/>
                    <a:pt x="9061" y="17638"/>
                  </a:cubicBezTo>
                  <a:cubicBezTo>
                    <a:pt x="10856" y="17638"/>
                    <a:pt x="13164" y="16870"/>
                    <a:pt x="14703" y="15589"/>
                  </a:cubicBezTo>
                  <a:cubicBezTo>
                    <a:pt x="15215" y="15077"/>
                    <a:pt x="15472" y="15077"/>
                    <a:pt x="15472" y="15077"/>
                  </a:cubicBezTo>
                  <a:cubicBezTo>
                    <a:pt x="15728" y="15077"/>
                    <a:pt x="15728" y="15077"/>
                    <a:pt x="15728" y="17382"/>
                  </a:cubicBezTo>
                  <a:cubicBezTo>
                    <a:pt x="15728" y="29678"/>
                    <a:pt x="10087" y="39412"/>
                    <a:pt x="4701" y="44792"/>
                  </a:cubicBezTo>
                  <a:cubicBezTo>
                    <a:pt x="2906" y="46585"/>
                    <a:pt x="2906" y="46841"/>
                    <a:pt x="2906" y="47353"/>
                  </a:cubicBezTo>
                  <a:cubicBezTo>
                    <a:pt x="2906" y="48634"/>
                    <a:pt x="3676" y="49147"/>
                    <a:pt x="4445" y="49147"/>
                  </a:cubicBezTo>
                  <a:cubicBezTo>
                    <a:pt x="6240" y="49147"/>
                    <a:pt x="19575" y="36594"/>
                    <a:pt x="19575" y="1738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53" name="Graphic 6">
              <a:extLst>
                <a:ext uri="{FF2B5EF4-FFF2-40B4-BE49-F238E27FC236}">
                  <a16:creationId xmlns:a16="http://schemas.microsoft.com/office/drawing/2014/main" id="{8B303A26-200C-595A-DF81-571436DE8E21}"/>
                </a:ext>
              </a:extLst>
            </p:cNvPr>
            <p:cNvGrpSpPr/>
            <p:nvPr/>
          </p:nvGrpSpPr>
          <p:grpSpPr>
            <a:xfrm>
              <a:off x="6450241" y="4012674"/>
              <a:ext cx="279622" cy="104002"/>
              <a:chOff x="6450241" y="4012674"/>
              <a:chExt cx="279622" cy="104002"/>
            </a:xfrm>
            <a:solidFill>
              <a:srgbClr val="82ACFD"/>
            </a:solidFill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CCC0B507-83DE-F45C-868B-FE7961FDC49E}"/>
                  </a:ext>
                </a:extLst>
              </p:cNvPr>
              <p:cNvSpPr/>
              <p:nvPr/>
            </p:nvSpPr>
            <p:spPr>
              <a:xfrm>
                <a:off x="6450241" y="4012674"/>
                <a:ext cx="88472" cy="74031"/>
              </a:xfrm>
              <a:custGeom>
                <a:avLst/>
                <a:gdLst>
                  <a:gd name="connsiteX0" fmla="*/ 9835 w 88472"/>
                  <a:gd name="connsiteY0" fmla="*/ 62723 h 74031"/>
                  <a:gd name="connsiteX1" fmla="*/ 8296 w 88472"/>
                  <a:gd name="connsiteY1" fmla="*/ 69896 h 74031"/>
                  <a:gd name="connsiteX2" fmla="*/ 13168 w 88472"/>
                  <a:gd name="connsiteY2" fmla="*/ 74251 h 74031"/>
                  <a:gd name="connsiteX3" fmla="*/ 19323 w 88472"/>
                  <a:gd name="connsiteY3" fmla="*/ 69640 h 74031"/>
                  <a:gd name="connsiteX4" fmla="*/ 22400 w 88472"/>
                  <a:gd name="connsiteY4" fmla="*/ 57600 h 74031"/>
                  <a:gd name="connsiteX5" fmla="*/ 25991 w 88472"/>
                  <a:gd name="connsiteY5" fmla="*/ 42998 h 74031"/>
                  <a:gd name="connsiteX6" fmla="*/ 28811 w 88472"/>
                  <a:gd name="connsiteY6" fmla="*/ 31983 h 74031"/>
                  <a:gd name="connsiteX7" fmla="*/ 30863 w 88472"/>
                  <a:gd name="connsiteY7" fmla="*/ 23786 h 74031"/>
                  <a:gd name="connsiteX8" fmla="*/ 57533 w 88472"/>
                  <a:gd name="connsiteY8" fmla="*/ 3805 h 74031"/>
                  <a:gd name="connsiteX9" fmla="*/ 66252 w 88472"/>
                  <a:gd name="connsiteY9" fmla="*/ 15333 h 74031"/>
                  <a:gd name="connsiteX10" fmla="*/ 55738 w 88472"/>
                  <a:gd name="connsiteY10" fmla="*/ 53245 h 74031"/>
                  <a:gd name="connsiteX11" fmla="*/ 53943 w 88472"/>
                  <a:gd name="connsiteY11" fmla="*/ 60930 h 74031"/>
                  <a:gd name="connsiteX12" fmla="*/ 67534 w 88472"/>
                  <a:gd name="connsiteY12" fmla="*/ 74251 h 74031"/>
                  <a:gd name="connsiteX13" fmla="*/ 88819 w 88472"/>
                  <a:gd name="connsiteY13" fmla="*/ 49146 h 74031"/>
                  <a:gd name="connsiteX14" fmla="*/ 87024 w 88472"/>
                  <a:gd name="connsiteY14" fmla="*/ 47353 h 74031"/>
                  <a:gd name="connsiteX15" fmla="*/ 84459 w 88472"/>
                  <a:gd name="connsiteY15" fmla="*/ 50427 h 74031"/>
                  <a:gd name="connsiteX16" fmla="*/ 67791 w 88472"/>
                  <a:gd name="connsiteY16" fmla="*/ 70664 h 74031"/>
                  <a:gd name="connsiteX17" fmla="*/ 63944 w 88472"/>
                  <a:gd name="connsiteY17" fmla="*/ 65285 h 74031"/>
                  <a:gd name="connsiteX18" fmla="*/ 66765 w 88472"/>
                  <a:gd name="connsiteY18" fmla="*/ 53758 h 74031"/>
                  <a:gd name="connsiteX19" fmla="*/ 76766 w 88472"/>
                  <a:gd name="connsiteY19" fmla="*/ 17638 h 74031"/>
                  <a:gd name="connsiteX20" fmla="*/ 58046 w 88472"/>
                  <a:gd name="connsiteY20" fmla="*/ 219 h 74031"/>
                  <a:gd name="connsiteX21" fmla="*/ 32402 w 88472"/>
                  <a:gd name="connsiteY21" fmla="*/ 14564 h 74031"/>
                  <a:gd name="connsiteX22" fmla="*/ 17271 w 88472"/>
                  <a:gd name="connsiteY22" fmla="*/ 219 h 74031"/>
                  <a:gd name="connsiteX23" fmla="*/ 5219 w 88472"/>
                  <a:gd name="connsiteY23" fmla="*/ 9441 h 74031"/>
                  <a:gd name="connsiteX24" fmla="*/ 346 w 88472"/>
                  <a:gd name="connsiteY24" fmla="*/ 25323 h 74031"/>
                  <a:gd name="connsiteX25" fmla="*/ 2141 w 88472"/>
                  <a:gd name="connsiteY25" fmla="*/ 27116 h 74031"/>
                  <a:gd name="connsiteX26" fmla="*/ 4962 w 88472"/>
                  <a:gd name="connsiteY26" fmla="*/ 23274 h 74031"/>
                  <a:gd name="connsiteX27" fmla="*/ 17015 w 88472"/>
                  <a:gd name="connsiteY27" fmla="*/ 3805 h 74031"/>
                  <a:gd name="connsiteX28" fmla="*/ 21888 w 88472"/>
                  <a:gd name="connsiteY28" fmla="*/ 11234 h 74031"/>
                  <a:gd name="connsiteX29" fmla="*/ 19323 w 88472"/>
                  <a:gd name="connsiteY29" fmla="*/ 25067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9835" y="62723"/>
                    </a:moveTo>
                    <a:cubicBezTo>
                      <a:pt x="9322" y="65285"/>
                      <a:pt x="8296" y="69127"/>
                      <a:pt x="8296" y="69896"/>
                    </a:cubicBezTo>
                    <a:cubicBezTo>
                      <a:pt x="8296" y="72714"/>
                      <a:pt x="10604" y="74251"/>
                      <a:pt x="13168" y="74251"/>
                    </a:cubicBezTo>
                    <a:cubicBezTo>
                      <a:pt x="15220" y="74251"/>
                      <a:pt x="18041" y="72970"/>
                      <a:pt x="19323" y="69640"/>
                    </a:cubicBezTo>
                    <a:cubicBezTo>
                      <a:pt x="19323" y="69384"/>
                      <a:pt x="21374" y="61699"/>
                      <a:pt x="22400" y="57600"/>
                    </a:cubicBezTo>
                    <a:lnTo>
                      <a:pt x="25991" y="42998"/>
                    </a:lnTo>
                    <a:cubicBezTo>
                      <a:pt x="26760" y="39156"/>
                      <a:pt x="27786" y="35570"/>
                      <a:pt x="28811" y="31983"/>
                    </a:cubicBezTo>
                    <a:cubicBezTo>
                      <a:pt x="29324" y="29166"/>
                      <a:pt x="30606" y="24299"/>
                      <a:pt x="30863" y="23786"/>
                    </a:cubicBezTo>
                    <a:cubicBezTo>
                      <a:pt x="33171" y="18663"/>
                      <a:pt x="41890" y="3805"/>
                      <a:pt x="57533" y="3805"/>
                    </a:cubicBezTo>
                    <a:cubicBezTo>
                      <a:pt x="64970" y="3805"/>
                      <a:pt x="66252" y="9953"/>
                      <a:pt x="66252" y="15333"/>
                    </a:cubicBezTo>
                    <a:cubicBezTo>
                      <a:pt x="66252" y="25323"/>
                      <a:pt x="58302" y="46329"/>
                      <a:pt x="55738" y="53245"/>
                    </a:cubicBezTo>
                    <a:cubicBezTo>
                      <a:pt x="54199" y="57088"/>
                      <a:pt x="53943" y="59137"/>
                      <a:pt x="53943" y="60930"/>
                    </a:cubicBezTo>
                    <a:cubicBezTo>
                      <a:pt x="53943" y="68615"/>
                      <a:pt x="59841" y="74251"/>
                      <a:pt x="67534" y="74251"/>
                    </a:cubicBezTo>
                    <a:cubicBezTo>
                      <a:pt x="82921" y="74251"/>
                      <a:pt x="88819" y="50427"/>
                      <a:pt x="88819" y="49146"/>
                    </a:cubicBezTo>
                    <a:cubicBezTo>
                      <a:pt x="88819" y="47353"/>
                      <a:pt x="87537" y="47353"/>
                      <a:pt x="87024" y="47353"/>
                    </a:cubicBezTo>
                    <a:cubicBezTo>
                      <a:pt x="85229" y="47353"/>
                      <a:pt x="85229" y="47866"/>
                      <a:pt x="84459" y="50427"/>
                    </a:cubicBezTo>
                    <a:cubicBezTo>
                      <a:pt x="81126" y="61442"/>
                      <a:pt x="75740" y="70664"/>
                      <a:pt x="67791" y="70664"/>
                    </a:cubicBezTo>
                    <a:cubicBezTo>
                      <a:pt x="64970" y="70664"/>
                      <a:pt x="63944" y="69127"/>
                      <a:pt x="63944" y="65285"/>
                    </a:cubicBezTo>
                    <a:cubicBezTo>
                      <a:pt x="63944" y="61186"/>
                      <a:pt x="65226" y="57344"/>
                      <a:pt x="66765" y="53758"/>
                    </a:cubicBezTo>
                    <a:cubicBezTo>
                      <a:pt x="69842" y="45048"/>
                      <a:pt x="76766" y="27116"/>
                      <a:pt x="76766" y="17638"/>
                    </a:cubicBezTo>
                    <a:cubicBezTo>
                      <a:pt x="76766" y="6879"/>
                      <a:pt x="69842" y="219"/>
                      <a:pt x="58046" y="219"/>
                    </a:cubicBezTo>
                    <a:cubicBezTo>
                      <a:pt x="43172" y="219"/>
                      <a:pt x="35223" y="10722"/>
                      <a:pt x="32402" y="14564"/>
                    </a:cubicBezTo>
                    <a:cubicBezTo>
                      <a:pt x="31632" y="5342"/>
                      <a:pt x="24965" y="219"/>
                      <a:pt x="17271" y="219"/>
                    </a:cubicBezTo>
                    <a:cubicBezTo>
                      <a:pt x="9835" y="219"/>
                      <a:pt x="6757" y="6623"/>
                      <a:pt x="5219" y="9441"/>
                    </a:cubicBezTo>
                    <a:cubicBezTo>
                      <a:pt x="2398" y="15077"/>
                      <a:pt x="346" y="24811"/>
                      <a:pt x="346" y="25323"/>
                    </a:cubicBezTo>
                    <a:cubicBezTo>
                      <a:pt x="346" y="27116"/>
                      <a:pt x="1885" y="27116"/>
                      <a:pt x="2141" y="27116"/>
                    </a:cubicBezTo>
                    <a:cubicBezTo>
                      <a:pt x="3936" y="27116"/>
                      <a:pt x="3936" y="26860"/>
                      <a:pt x="4962" y="23274"/>
                    </a:cubicBezTo>
                    <a:cubicBezTo>
                      <a:pt x="7783" y="11747"/>
                      <a:pt x="11117" y="3805"/>
                      <a:pt x="17015" y="3805"/>
                    </a:cubicBezTo>
                    <a:cubicBezTo>
                      <a:pt x="20092" y="3805"/>
                      <a:pt x="21888" y="5855"/>
                      <a:pt x="21888" y="11234"/>
                    </a:cubicBezTo>
                    <a:cubicBezTo>
                      <a:pt x="21888" y="14820"/>
                      <a:pt x="21374" y="16614"/>
                      <a:pt x="19323" y="25067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62D494F-3168-7EEB-36EA-A2C524FE2222}"/>
                  </a:ext>
                </a:extLst>
              </p:cNvPr>
              <p:cNvSpPr/>
              <p:nvPr/>
            </p:nvSpPr>
            <p:spPr>
              <a:xfrm>
                <a:off x="6538369" y="4012674"/>
                <a:ext cx="85395" cy="104002"/>
              </a:xfrm>
              <a:custGeom>
                <a:avLst/>
                <a:gdLst>
                  <a:gd name="connsiteX0" fmla="*/ 12918 w 85395"/>
                  <a:gd name="connsiteY0" fmla="*/ 92438 h 104002"/>
                  <a:gd name="connsiteX1" fmla="*/ 3942 w 85395"/>
                  <a:gd name="connsiteY1" fmla="*/ 99099 h 104002"/>
                  <a:gd name="connsiteX2" fmla="*/ 352 w 85395"/>
                  <a:gd name="connsiteY2" fmla="*/ 102173 h 104002"/>
                  <a:gd name="connsiteX3" fmla="*/ 2404 w 85395"/>
                  <a:gd name="connsiteY3" fmla="*/ 104222 h 104002"/>
                  <a:gd name="connsiteX4" fmla="*/ 15995 w 85395"/>
                  <a:gd name="connsiteY4" fmla="*/ 103710 h 104002"/>
                  <a:gd name="connsiteX5" fmla="*/ 32407 w 85395"/>
                  <a:gd name="connsiteY5" fmla="*/ 104222 h 104002"/>
                  <a:gd name="connsiteX6" fmla="*/ 35228 w 85395"/>
                  <a:gd name="connsiteY6" fmla="*/ 100892 h 104002"/>
                  <a:gd name="connsiteX7" fmla="*/ 31382 w 85395"/>
                  <a:gd name="connsiteY7" fmla="*/ 99099 h 104002"/>
                  <a:gd name="connsiteX8" fmla="*/ 23176 w 85395"/>
                  <a:gd name="connsiteY8" fmla="*/ 96537 h 104002"/>
                  <a:gd name="connsiteX9" fmla="*/ 31125 w 85395"/>
                  <a:gd name="connsiteY9" fmla="*/ 63748 h 104002"/>
                  <a:gd name="connsiteX10" fmla="*/ 46256 w 85395"/>
                  <a:gd name="connsiteY10" fmla="*/ 74251 h 104002"/>
                  <a:gd name="connsiteX11" fmla="*/ 85747 w 85395"/>
                  <a:gd name="connsiteY11" fmla="*/ 26348 h 104002"/>
                  <a:gd name="connsiteX12" fmla="*/ 63950 w 85395"/>
                  <a:gd name="connsiteY12" fmla="*/ 219 h 104002"/>
                  <a:gd name="connsiteX13" fmla="*/ 42409 w 85395"/>
                  <a:gd name="connsiteY13" fmla="*/ 12515 h 104002"/>
                  <a:gd name="connsiteX14" fmla="*/ 27792 w 85395"/>
                  <a:gd name="connsiteY14" fmla="*/ 219 h 104002"/>
                  <a:gd name="connsiteX15" fmla="*/ 15739 w 85395"/>
                  <a:gd name="connsiteY15" fmla="*/ 9441 h 104002"/>
                  <a:gd name="connsiteX16" fmla="*/ 10610 w 85395"/>
                  <a:gd name="connsiteY16" fmla="*/ 25323 h 104002"/>
                  <a:gd name="connsiteX17" fmla="*/ 12405 w 85395"/>
                  <a:gd name="connsiteY17" fmla="*/ 27116 h 104002"/>
                  <a:gd name="connsiteX18" fmla="*/ 15226 w 85395"/>
                  <a:gd name="connsiteY18" fmla="*/ 23274 h 104002"/>
                  <a:gd name="connsiteX19" fmla="*/ 27279 w 85395"/>
                  <a:gd name="connsiteY19" fmla="*/ 3805 h 104002"/>
                  <a:gd name="connsiteX20" fmla="*/ 32407 w 85395"/>
                  <a:gd name="connsiteY20" fmla="*/ 11234 h 104002"/>
                  <a:gd name="connsiteX21" fmla="*/ 31125 w 85395"/>
                  <a:gd name="connsiteY21" fmla="*/ 19688 h 104002"/>
                  <a:gd name="connsiteX22" fmla="*/ 41639 w 85395"/>
                  <a:gd name="connsiteY22" fmla="*/ 21481 h 104002"/>
                  <a:gd name="connsiteX23" fmla="*/ 50102 w 85395"/>
                  <a:gd name="connsiteY23" fmla="*/ 9953 h 104002"/>
                  <a:gd name="connsiteX24" fmla="*/ 63437 w 85395"/>
                  <a:gd name="connsiteY24" fmla="*/ 3805 h 104002"/>
                  <a:gd name="connsiteX25" fmla="*/ 73951 w 85395"/>
                  <a:gd name="connsiteY25" fmla="*/ 19175 h 104002"/>
                  <a:gd name="connsiteX26" fmla="*/ 65489 w 85395"/>
                  <a:gd name="connsiteY26" fmla="*/ 53758 h 104002"/>
                  <a:gd name="connsiteX27" fmla="*/ 45999 w 85395"/>
                  <a:gd name="connsiteY27" fmla="*/ 70664 h 104002"/>
                  <a:gd name="connsiteX28" fmla="*/ 33177 w 85395"/>
                  <a:gd name="connsiteY28" fmla="*/ 56063 h 104002"/>
                  <a:gd name="connsiteX29" fmla="*/ 33690 w 85395"/>
                  <a:gd name="connsiteY29" fmla="*/ 53501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2918" y="92438"/>
                    </a:moveTo>
                    <a:cubicBezTo>
                      <a:pt x="11636" y="98074"/>
                      <a:pt x="11123" y="99099"/>
                      <a:pt x="3942" y="99099"/>
                    </a:cubicBezTo>
                    <a:cubicBezTo>
                      <a:pt x="2147" y="99099"/>
                      <a:pt x="352" y="99099"/>
                      <a:pt x="352" y="102173"/>
                    </a:cubicBezTo>
                    <a:cubicBezTo>
                      <a:pt x="352" y="103453"/>
                      <a:pt x="1122" y="104222"/>
                      <a:pt x="2404" y="104222"/>
                    </a:cubicBezTo>
                    <a:cubicBezTo>
                      <a:pt x="6763" y="104222"/>
                      <a:pt x="11636" y="103710"/>
                      <a:pt x="15995" y="103710"/>
                    </a:cubicBezTo>
                    <a:cubicBezTo>
                      <a:pt x="21637" y="103710"/>
                      <a:pt x="27022" y="104222"/>
                      <a:pt x="32407" y="104222"/>
                    </a:cubicBezTo>
                    <a:cubicBezTo>
                      <a:pt x="33177" y="104222"/>
                      <a:pt x="35228" y="104222"/>
                      <a:pt x="35228" y="100892"/>
                    </a:cubicBezTo>
                    <a:cubicBezTo>
                      <a:pt x="35228" y="99099"/>
                      <a:pt x="33690" y="99099"/>
                      <a:pt x="31382" y="99099"/>
                    </a:cubicBezTo>
                    <a:cubicBezTo>
                      <a:pt x="23176" y="99099"/>
                      <a:pt x="23176" y="98074"/>
                      <a:pt x="23176" y="96537"/>
                    </a:cubicBezTo>
                    <a:cubicBezTo>
                      <a:pt x="23176" y="94488"/>
                      <a:pt x="30100" y="67847"/>
                      <a:pt x="31125" y="63748"/>
                    </a:cubicBezTo>
                    <a:cubicBezTo>
                      <a:pt x="33177" y="68615"/>
                      <a:pt x="37793" y="74251"/>
                      <a:pt x="46256" y="74251"/>
                    </a:cubicBezTo>
                    <a:cubicBezTo>
                      <a:pt x="65232" y="74251"/>
                      <a:pt x="85747" y="50427"/>
                      <a:pt x="85747" y="26348"/>
                    </a:cubicBezTo>
                    <a:cubicBezTo>
                      <a:pt x="85747" y="10978"/>
                      <a:pt x="76259" y="219"/>
                      <a:pt x="63950" y="219"/>
                    </a:cubicBezTo>
                    <a:cubicBezTo>
                      <a:pt x="55744" y="219"/>
                      <a:pt x="47794" y="6111"/>
                      <a:pt x="42409" y="12515"/>
                    </a:cubicBezTo>
                    <a:cubicBezTo>
                      <a:pt x="40870" y="3549"/>
                      <a:pt x="33690" y="219"/>
                      <a:pt x="27792" y="219"/>
                    </a:cubicBezTo>
                    <a:cubicBezTo>
                      <a:pt x="20098" y="219"/>
                      <a:pt x="17021" y="6623"/>
                      <a:pt x="15739" y="9441"/>
                    </a:cubicBezTo>
                    <a:cubicBezTo>
                      <a:pt x="12661" y="15077"/>
                      <a:pt x="10610" y="24811"/>
                      <a:pt x="10610" y="25323"/>
                    </a:cubicBezTo>
                    <a:cubicBezTo>
                      <a:pt x="10610" y="27116"/>
                      <a:pt x="12149" y="27116"/>
                      <a:pt x="12405" y="27116"/>
                    </a:cubicBezTo>
                    <a:cubicBezTo>
                      <a:pt x="14200" y="27116"/>
                      <a:pt x="14200" y="26860"/>
                      <a:pt x="15226" y="23274"/>
                    </a:cubicBezTo>
                    <a:cubicBezTo>
                      <a:pt x="18047" y="11747"/>
                      <a:pt x="21381" y="3805"/>
                      <a:pt x="27279" y="3805"/>
                    </a:cubicBezTo>
                    <a:cubicBezTo>
                      <a:pt x="30100" y="3805"/>
                      <a:pt x="32407" y="5086"/>
                      <a:pt x="32407" y="11234"/>
                    </a:cubicBezTo>
                    <a:cubicBezTo>
                      <a:pt x="32407" y="15077"/>
                      <a:pt x="31895" y="16870"/>
                      <a:pt x="31125" y="19688"/>
                    </a:cubicBezTo>
                    <a:close/>
                    <a:moveTo>
                      <a:pt x="41639" y="21481"/>
                    </a:moveTo>
                    <a:cubicBezTo>
                      <a:pt x="42665" y="17126"/>
                      <a:pt x="47281" y="12515"/>
                      <a:pt x="50102" y="9953"/>
                    </a:cubicBezTo>
                    <a:cubicBezTo>
                      <a:pt x="56000" y="5086"/>
                      <a:pt x="60616" y="3805"/>
                      <a:pt x="63437" y="3805"/>
                    </a:cubicBezTo>
                    <a:cubicBezTo>
                      <a:pt x="69848" y="3805"/>
                      <a:pt x="73951" y="9441"/>
                      <a:pt x="73951" y="19175"/>
                    </a:cubicBezTo>
                    <a:cubicBezTo>
                      <a:pt x="73951" y="28909"/>
                      <a:pt x="68566" y="47610"/>
                      <a:pt x="65489" y="53758"/>
                    </a:cubicBezTo>
                    <a:cubicBezTo>
                      <a:pt x="59847" y="65285"/>
                      <a:pt x="52154" y="70664"/>
                      <a:pt x="45999" y="70664"/>
                    </a:cubicBezTo>
                    <a:cubicBezTo>
                      <a:pt x="35228" y="70664"/>
                      <a:pt x="33177" y="57088"/>
                      <a:pt x="33177" y="56063"/>
                    </a:cubicBezTo>
                    <a:cubicBezTo>
                      <a:pt x="33177" y="55807"/>
                      <a:pt x="33177" y="55551"/>
                      <a:pt x="33690" y="5350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B97DD9D1-0CF4-C377-D097-F95AE3C02A54}"/>
                  </a:ext>
                </a:extLst>
              </p:cNvPr>
              <p:cNvSpPr/>
              <p:nvPr/>
            </p:nvSpPr>
            <p:spPr>
              <a:xfrm>
                <a:off x="6632424" y="4012674"/>
                <a:ext cx="63597" cy="74031"/>
              </a:xfrm>
              <a:custGeom>
                <a:avLst/>
                <a:gdLst>
                  <a:gd name="connsiteX0" fmla="*/ 58570 w 63597"/>
                  <a:gd name="connsiteY0" fmla="*/ 10466 h 74031"/>
                  <a:gd name="connsiteX1" fmla="*/ 51389 w 63597"/>
                  <a:gd name="connsiteY1" fmla="*/ 12515 h 74031"/>
                  <a:gd name="connsiteX2" fmla="*/ 48312 w 63597"/>
                  <a:gd name="connsiteY2" fmla="*/ 18919 h 74031"/>
                  <a:gd name="connsiteX3" fmla="*/ 54467 w 63597"/>
                  <a:gd name="connsiteY3" fmla="*/ 24811 h 74031"/>
                  <a:gd name="connsiteX4" fmla="*/ 63442 w 63597"/>
                  <a:gd name="connsiteY4" fmla="*/ 14308 h 74031"/>
                  <a:gd name="connsiteX5" fmla="*/ 44209 w 63597"/>
                  <a:gd name="connsiteY5" fmla="*/ 219 h 74031"/>
                  <a:gd name="connsiteX6" fmla="*/ 357 w 63597"/>
                  <a:gd name="connsiteY6" fmla="*/ 46585 h 74031"/>
                  <a:gd name="connsiteX7" fmla="*/ 27027 w 63597"/>
                  <a:gd name="connsiteY7" fmla="*/ 74251 h 74031"/>
                  <a:gd name="connsiteX8" fmla="*/ 63955 w 63597"/>
                  <a:gd name="connsiteY8" fmla="*/ 55038 h 74031"/>
                  <a:gd name="connsiteX9" fmla="*/ 62160 w 63597"/>
                  <a:gd name="connsiteY9" fmla="*/ 52733 h 74031"/>
                  <a:gd name="connsiteX10" fmla="*/ 59852 w 63597"/>
                  <a:gd name="connsiteY10" fmla="*/ 54526 h 74031"/>
                  <a:gd name="connsiteX11" fmla="*/ 27284 w 63597"/>
                  <a:gd name="connsiteY11" fmla="*/ 70664 h 74031"/>
                  <a:gd name="connsiteX12" fmla="*/ 12410 w 63597"/>
                  <a:gd name="connsiteY12" fmla="*/ 52733 h 74031"/>
                  <a:gd name="connsiteX13" fmla="*/ 21386 w 63597"/>
                  <a:gd name="connsiteY13" fmla="*/ 20200 h 74031"/>
                  <a:gd name="connsiteX14" fmla="*/ 44465 w 63597"/>
                  <a:gd name="connsiteY14" fmla="*/ 3805 h 74031"/>
                  <a:gd name="connsiteX15" fmla="*/ 58570 w 63597"/>
                  <a:gd name="connsiteY15" fmla="*/ 10466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570" y="10466"/>
                    </a:moveTo>
                    <a:cubicBezTo>
                      <a:pt x="55749" y="10466"/>
                      <a:pt x="53697" y="10466"/>
                      <a:pt x="51389" y="12515"/>
                    </a:cubicBezTo>
                    <a:cubicBezTo>
                      <a:pt x="48568" y="15077"/>
                      <a:pt x="48312" y="17894"/>
                      <a:pt x="48312" y="18919"/>
                    </a:cubicBezTo>
                    <a:cubicBezTo>
                      <a:pt x="48312" y="23018"/>
                      <a:pt x="51389" y="24811"/>
                      <a:pt x="54467" y="24811"/>
                    </a:cubicBezTo>
                    <a:cubicBezTo>
                      <a:pt x="59083" y="24811"/>
                      <a:pt x="63442" y="20712"/>
                      <a:pt x="63442" y="14308"/>
                    </a:cubicBezTo>
                    <a:cubicBezTo>
                      <a:pt x="63442" y="6367"/>
                      <a:pt x="55749" y="219"/>
                      <a:pt x="44209" y="219"/>
                    </a:cubicBezTo>
                    <a:cubicBezTo>
                      <a:pt x="22155" y="219"/>
                      <a:pt x="357" y="23530"/>
                      <a:pt x="357" y="46585"/>
                    </a:cubicBezTo>
                    <a:cubicBezTo>
                      <a:pt x="357" y="61442"/>
                      <a:pt x="9846" y="74251"/>
                      <a:pt x="27027" y="74251"/>
                    </a:cubicBezTo>
                    <a:cubicBezTo>
                      <a:pt x="50363" y="74251"/>
                      <a:pt x="63955" y="56831"/>
                      <a:pt x="63955" y="55038"/>
                    </a:cubicBezTo>
                    <a:cubicBezTo>
                      <a:pt x="63955" y="54014"/>
                      <a:pt x="63186" y="52733"/>
                      <a:pt x="62160" y="52733"/>
                    </a:cubicBezTo>
                    <a:cubicBezTo>
                      <a:pt x="61134" y="52733"/>
                      <a:pt x="60878" y="53245"/>
                      <a:pt x="59852" y="54526"/>
                    </a:cubicBezTo>
                    <a:cubicBezTo>
                      <a:pt x="47030" y="70664"/>
                      <a:pt x="29079" y="70664"/>
                      <a:pt x="27284" y="70664"/>
                    </a:cubicBezTo>
                    <a:cubicBezTo>
                      <a:pt x="17026" y="70664"/>
                      <a:pt x="12410" y="62723"/>
                      <a:pt x="12410" y="52733"/>
                    </a:cubicBezTo>
                    <a:cubicBezTo>
                      <a:pt x="12410" y="46072"/>
                      <a:pt x="15744" y="30190"/>
                      <a:pt x="21386" y="20200"/>
                    </a:cubicBezTo>
                    <a:cubicBezTo>
                      <a:pt x="26514" y="10722"/>
                      <a:pt x="35490" y="3805"/>
                      <a:pt x="44465" y="3805"/>
                    </a:cubicBezTo>
                    <a:cubicBezTo>
                      <a:pt x="49851" y="3805"/>
                      <a:pt x="56262" y="5855"/>
                      <a:pt x="58570" y="10466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D21FA68-1563-74C6-0733-FAB243683C6B}"/>
                  </a:ext>
                </a:extLst>
              </p:cNvPr>
              <p:cNvSpPr/>
              <p:nvPr/>
            </p:nvSpPr>
            <p:spPr>
              <a:xfrm>
                <a:off x="6710630" y="4067493"/>
                <a:ext cx="19233" cy="48927"/>
              </a:xfrm>
              <a:custGeom>
                <a:avLst/>
                <a:gdLst>
                  <a:gd name="connsiteX0" fmla="*/ 19595 w 19233"/>
                  <a:gd name="connsiteY0" fmla="*/ 17382 h 48927"/>
                  <a:gd name="connsiteX1" fmla="*/ 9081 w 19233"/>
                  <a:gd name="connsiteY1" fmla="*/ 219 h 48927"/>
                  <a:gd name="connsiteX2" fmla="*/ 362 w 19233"/>
                  <a:gd name="connsiteY2" fmla="*/ 8929 h 48927"/>
                  <a:gd name="connsiteX3" fmla="*/ 9081 w 19233"/>
                  <a:gd name="connsiteY3" fmla="*/ 17638 h 48927"/>
                  <a:gd name="connsiteX4" fmla="*/ 14722 w 19233"/>
                  <a:gd name="connsiteY4" fmla="*/ 15589 h 48927"/>
                  <a:gd name="connsiteX5" fmla="*/ 15492 w 19233"/>
                  <a:gd name="connsiteY5" fmla="*/ 15077 h 48927"/>
                  <a:gd name="connsiteX6" fmla="*/ 15748 w 19233"/>
                  <a:gd name="connsiteY6" fmla="*/ 17382 h 48927"/>
                  <a:gd name="connsiteX7" fmla="*/ 4721 w 19233"/>
                  <a:gd name="connsiteY7" fmla="*/ 44792 h 48927"/>
                  <a:gd name="connsiteX8" fmla="*/ 2926 w 19233"/>
                  <a:gd name="connsiteY8" fmla="*/ 47353 h 48927"/>
                  <a:gd name="connsiteX9" fmla="*/ 4465 w 19233"/>
                  <a:gd name="connsiteY9" fmla="*/ 49147 h 48927"/>
                  <a:gd name="connsiteX10" fmla="*/ 19595 w 19233"/>
                  <a:gd name="connsiteY10" fmla="*/ 17382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595" y="17382"/>
                    </a:moveTo>
                    <a:cubicBezTo>
                      <a:pt x="19595" y="6623"/>
                      <a:pt x="15492" y="219"/>
                      <a:pt x="9081" y="219"/>
                    </a:cubicBezTo>
                    <a:cubicBezTo>
                      <a:pt x="3695" y="219"/>
                      <a:pt x="362" y="4318"/>
                      <a:pt x="362" y="8929"/>
                    </a:cubicBezTo>
                    <a:cubicBezTo>
                      <a:pt x="362" y="13283"/>
                      <a:pt x="3695" y="17638"/>
                      <a:pt x="9081" y="17638"/>
                    </a:cubicBezTo>
                    <a:cubicBezTo>
                      <a:pt x="10876" y="17638"/>
                      <a:pt x="13184" y="16870"/>
                      <a:pt x="14722" y="15589"/>
                    </a:cubicBezTo>
                    <a:cubicBezTo>
                      <a:pt x="15235" y="15077"/>
                      <a:pt x="15492" y="15077"/>
                      <a:pt x="15492" y="15077"/>
                    </a:cubicBezTo>
                    <a:cubicBezTo>
                      <a:pt x="15748" y="15077"/>
                      <a:pt x="15748" y="15077"/>
                      <a:pt x="15748" y="17382"/>
                    </a:cubicBezTo>
                    <a:cubicBezTo>
                      <a:pt x="15748" y="29678"/>
                      <a:pt x="10106" y="39412"/>
                      <a:pt x="4721" y="44792"/>
                    </a:cubicBezTo>
                    <a:cubicBezTo>
                      <a:pt x="2926" y="46585"/>
                      <a:pt x="2926" y="46841"/>
                      <a:pt x="2926" y="47353"/>
                    </a:cubicBezTo>
                    <a:cubicBezTo>
                      <a:pt x="2926" y="48634"/>
                      <a:pt x="3695" y="49147"/>
                      <a:pt x="4465" y="49147"/>
                    </a:cubicBezTo>
                    <a:cubicBezTo>
                      <a:pt x="6260" y="49147"/>
                      <a:pt x="19595" y="36594"/>
                      <a:pt x="19595" y="17382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18BDD15-CC50-6536-F31C-708EDAB55A15}"/>
                </a:ext>
              </a:extLst>
            </p:cNvPr>
            <p:cNvSpPr/>
            <p:nvPr/>
          </p:nvSpPr>
          <p:spPr>
            <a:xfrm>
              <a:off x="6775594" y="3976043"/>
              <a:ext cx="68726" cy="112456"/>
            </a:xfrm>
            <a:custGeom>
              <a:avLst/>
              <a:gdLst>
                <a:gd name="connsiteX0" fmla="*/ 69092 w 68726"/>
                <a:gd name="connsiteY0" fmla="*/ 56831 h 112456"/>
                <a:gd name="connsiteX1" fmla="*/ 62682 w 68726"/>
                <a:gd name="connsiteY1" fmla="*/ 18663 h 112456"/>
                <a:gd name="connsiteX2" fmla="*/ 34986 w 68726"/>
                <a:gd name="connsiteY2" fmla="*/ 219 h 112456"/>
                <a:gd name="connsiteX3" fmla="*/ 6264 w 68726"/>
                <a:gd name="connsiteY3" fmla="*/ 19688 h 112456"/>
                <a:gd name="connsiteX4" fmla="*/ 366 w 68726"/>
                <a:gd name="connsiteY4" fmla="*/ 56831 h 112456"/>
                <a:gd name="connsiteX5" fmla="*/ 7803 w 68726"/>
                <a:gd name="connsiteY5" fmla="*/ 96281 h 112456"/>
                <a:gd name="connsiteX6" fmla="*/ 34729 w 68726"/>
                <a:gd name="connsiteY6" fmla="*/ 112675 h 112456"/>
                <a:gd name="connsiteX7" fmla="*/ 63194 w 68726"/>
                <a:gd name="connsiteY7" fmla="*/ 93719 h 112456"/>
                <a:gd name="connsiteX8" fmla="*/ 69092 w 68726"/>
                <a:gd name="connsiteY8" fmla="*/ 56831 h 112456"/>
                <a:gd name="connsiteX9" fmla="*/ 34729 w 68726"/>
                <a:gd name="connsiteY9" fmla="*/ 109089 h 112456"/>
                <a:gd name="connsiteX10" fmla="*/ 15752 w 68726"/>
                <a:gd name="connsiteY10" fmla="*/ 89364 h 112456"/>
                <a:gd name="connsiteX11" fmla="*/ 13957 w 68726"/>
                <a:gd name="connsiteY11" fmla="*/ 54782 h 112456"/>
                <a:gd name="connsiteX12" fmla="*/ 15240 w 68726"/>
                <a:gd name="connsiteY12" fmla="*/ 24811 h 112456"/>
                <a:gd name="connsiteX13" fmla="*/ 34729 w 68726"/>
                <a:gd name="connsiteY13" fmla="*/ 3805 h 112456"/>
                <a:gd name="connsiteX14" fmla="*/ 53962 w 68726"/>
                <a:gd name="connsiteY14" fmla="*/ 23018 h 112456"/>
                <a:gd name="connsiteX15" fmla="*/ 55757 w 68726"/>
                <a:gd name="connsiteY15" fmla="*/ 54782 h 112456"/>
                <a:gd name="connsiteX16" fmla="*/ 53962 w 68726"/>
                <a:gd name="connsiteY16" fmla="*/ 88596 h 112456"/>
                <a:gd name="connsiteX17" fmla="*/ 34729 w 68726"/>
                <a:gd name="connsiteY17" fmla="*/ 10908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092" y="56831"/>
                  </a:moveTo>
                  <a:cubicBezTo>
                    <a:pt x="69092" y="43767"/>
                    <a:pt x="68323" y="30703"/>
                    <a:pt x="62682" y="18663"/>
                  </a:cubicBezTo>
                  <a:cubicBezTo>
                    <a:pt x="55245" y="2780"/>
                    <a:pt x="41653" y="219"/>
                    <a:pt x="34986" y="219"/>
                  </a:cubicBezTo>
                  <a:cubicBezTo>
                    <a:pt x="24984" y="219"/>
                    <a:pt x="13188" y="4574"/>
                    <a:pt x="6264" y="19688"/>
                  </a:cubicBezTo>
                  <a:cubicBezTo>
                    <a:pt x="1135" y="30959"/>
                    <a:pt x="366" y="43767"/>
                    <a:pt x="366" y="56831"/>
                  </a:cubicBezTo>
                  <a:cubicBezTo>
                    <a:pt x="366" y="69127"/>
                    <a:pt x="879" y="83729"/>
                    <a:pt x="7803" y="96281"/>
                  </a:cubicBezTo>
                  <a:cubicBezTo>
                    <a:pt x="14727" y="109345"/>
                    <a:pt x="26780" y="112675"/>
                    <a:pt x="34729" y="112675"/>
                  </a:cubicBezTo>
                  <a:cubicBezTo>
                    <a:pt x="43448" y="112675"/>
                    <a:pt x="56014" y="109345"/>
                    <a:pt x="63194" y="93719"/>
                  </a:cubicBezTo>
                  <a:cubicBezTo>
                    <a:pt x="68323" y="82448"/>
                    <a:pt x="69092" y="69640"/>
                    <a:pt x="69092" y="56831"/>
                  </a:cubicBezTo>
                  <a:close/>
                  <a:moveTo>
                    <a:pt x="34729" y="109089"/>
                  </a:moveTo>
                  <a:cubicBezTo>
                    <a:pt x="28318" y="109089"/>
                    <a:pt x="18573" y="104990"/>
                    <a:pt x="15752" y="89364"/>
                  </a:cubicBezTo>
                  <a:cubicBezTo>
                    <a:pt x="13957" y="79630"/>
                    <a:pt x="13957" y="64516"/>
                    <a:pt x="13957" y="54782"/>
                  </a:cubicBezTo>
                  <a:cubicBezTo>
                    <a:pt x="13957" y="44279"/>
                    <a:pt x="13957" y="33520"/>
                    <a:pt x="15240" y="24811"/>
                  </a:cubicBezTo>
                  <a:cubicBezTo>
                    <a:pt x="18317" y="5342"/>
                    <a:pt x="30626" y="3805"/>
                    <a:pt x="34729" y="3805"/>
                  </a:cubicBezTo>
                  <a:cubicBezTo>
                    <a:pt x="40115" y="3805"/>
                    <a:pt x="50885" y="6879"/>
                    <a:pt x="53962" y="23018"/>
                  </a:cubicBezTo>
                  <a:cubicBezTo>
                    <a:pt x="55757" y="32240"/>
                    <a:pt x="55757" y="44535"/>
                    <a:pt x="55757" y="54782"/>
                  </a:cubicBezTo>
                  <a:cubicBezTo>
                    <a:pt x="55757" y="67078"/>
                    <a:pt x="55757" y="78093"/>
                    <a:pt x="53962" y="88596"/>
                  </a:cubicBezTo>
                  <a:cubicBezTo>
                    <a:pt x="51398" y="104222"/>
                    <a:pt x="42166" y="109089"/>
                    <a:pt x="34729" y="10908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95897B5-41BD-8860-D6AC-CF94AFE28577}"/>
                </a:ext>
              </a:extLst>
            </p:cNvPr>
            <p:cNvSpPr/>
            <p:nvPr/>
          </p:nvSpPr>
          <p:spPr>
            <a:xfrm>
              <a:off x="6865037" y="4067493"/>
              <a:ext cx="19233" cy="48927"/>
            </a:xfrm>
            <a:custGeom>
              <a:avLst/>
              <a:gdLst>
                <a:gd name="connsiteX0" fmla="*/ 19604 w 19233"/>
                <a:gd name="connsiteY0" fmla="*/ 17382 h 48927"/>
                <a:gd name="connsiteX1" fmla="*/ 9090 w 19233"/>
                <a:gd name="connsiteY1" fmla="*/ 219 h 48927"/>
                <a:gd name="connsiteX2" fmla="*/ 371 w 19233"/>
                <a:gd name="connsiteY2" fmla="*/ 8929 h 48927"/>
                <a:gd name="connsiteX3" fmla="*/ 9090 w 19233"/>
                <a:gd name="connsiteY3" fmla="*/ 17638 h 48927"/>
                <a:gd name="connsiteX4" fmla="*/ 14732 w 19233"/>
                <a:gd name="connsiteY4" fmla="*/ 15589 h 48927"/>
                <a:gd name="connsiteX5" fmla="*/ 15501 w 19233"/>
                <a:gd name="connsiteY5" fmla="*/ 15077 h 48927"/>
                <a:gd name="connsiteX6" fmla="*/ 15758 w 19233"/>
                <a:gd name="connsiteY6" fmla="*/ 17382 h 48927"/>
                <a:gd name="connsiteX7" fmla="*/ 4731 w 19233"/>
                <a:gd name="connsiteY7" fmla="*/ 44792 h 48927"/>
                <a:gd name="connsiteX8" fmla="*/ 2935 w 19233"/>
                <a:gd name="connsiteY8" fmla="*/ 47353 h 48927"/>
                <a:gd name="connsiteX9" fmla="*/ 4474 w 19233"/>
                <a:gd name="connsiteY9" fmla="*/ 49147 h 48927"/>
                <a:gd name="connsiteX10" fmla="*/ 19604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04" y="17382"/>
                  </a:moveTo>
                  <a:cubicBezTo>
                    <a:pt x="19604" y="6623"/>
                    <a:pt x="15501" y="219"/>
                    <a:pt x="9090" y="219"/>
                  </a:cubicBezTo>
                  <a:cubicBezTo>
                    <a:pt x="3705" y="219"/>
                    <a:pt x="371" y="4318"/>
                    <a:pt x="371" y="8929"/>
                  </a:cubicBezTo>
                  <a:cubicBezTo>
                    <a:pt x="371" y="13283"/>
                    <a:pt x="3705" y="17638"/>
                    <a:pt x="9090" y="17638"/>
                  </a:cubicBezTo>
                  <a:cubicBezTo>
                    <a:pt x="10885" y="17638"/>
                    <a:pt x="13193" y="16870"/>
                    <a:pt x="14732" y="15589"/>
                  </a:cubicBezTo>
                  <a:cubicBezTo>
                    <a:pt x="15245" y="15077"/>
                    <a:pt x="15501" y="15077"/>
                    <a:pt x="15501" y="15077"/>
                  </a:cubicBezTo>
                  <a:cubicBezTo>
                    <a:pt x="15758" y="15077"/>
                    <a:pt x="15758" y="15077"/>
                    <a:pt x="15758" y="17382"/>
                  </a:cubicBezTo>
                  <a:cubicBezTo>
                    <a:pt x="15758" y="29678"/>
                    <a:pt x="10116" y="39412"/>
                    <a:pt x="4731" y="44792"/>
                  </a:cubicBezTo>
                  <a:cubicBezTo>
                    <a:pt x="2935" y="46585"/>
                    <a:pt x="2935" y="46841"/>
                    <a:pt x="2935" y="47353"/>
                  </a:cubicBezTo>
                  <a:cubicBezTo>
                    <a:pt x="2935" y="48634"/>
                    <a:pt x="3705" y="49147"/>
                    <a:pt x="4474" y="49147"/>
                  </a:cubicBezTo>
                  <a:cubicBezTo>
                    <a:pt x="6269" y="49147"/>
                    <a:pt x="19604" y="36594"/>
                    <a:pt x="19604" y="1738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C6D090E-700D-80BB-1482-E59043CDE15B}"/>
                </a:ext>
              </a:extLst>
            </p:cNvPr>
            <p:cNvSpPr/>
            <p:nvPr/>
          </p:nvSpPr>
          <p:spPr>
            <a:xfrm>
              <a:off x="6928528" y="3969638"/>
              <a:ext cx="89242" cy="147038"/>
            </a:xfrm>
            <a:custGeom>
              <a:avLst/>
              <a:gdLst>
                <a:gd name="connsiteX0" fmla="*/ 89617 w 89242"/>
                <a:gd name="connsiteY0" fmla="*/ 22505 h 147038"/>
                <a:gd name="connsiteX1" fmla="*/ 67307 w 89242"/>
                <a:gd name="connsiteY1" fmla="*/ 219 h 147038"/>
                <a:gd name="connsiteX2" fmla="*/ 47561 w 89242"/>
                <a:gd name="connsiteY2" fmla="*/ 6879 h 147038"/>
                <a:gd name="connsiteX3" fmla="*/ 26532 w 89242"/>
                <a:gd name="connsiteY3" fmla="*/ 41718 h 147038"/>
                <a:gd name="connsiteX4" fmla="*/ 375 w 89242"/>
                <a:gd name="connsiteY4" fmla="*/ 145464 h 147038"/>
                <a:gd name="connsiteX5" fmla="*/ 2427 w 89242"/>
                <a:gd name="connsiteY5" fmla="*/ 147258 h 147038"/>
                <a:gd name="connsiteX6" fmla="*/ 4222 w 89242"/>
                <a:gd name="connsiteY6" fmla="*/ 146489 h 147038"/>
                <a:gd name="connsiteX7" fmla="*/ 15762 w 89242"/>
                <a:gd name="connsiteY7" fmla="*/ 101148 h 147038"/>
                <a:gd name="connsiteX8" fmla="*/ 38072 w 89242"/>
                <a:gd name="connsiteY8" fmla="*/ 117030 h 147038"/>
                <a:gd name="connsiteX9" fmla="*/ 69615 w 89242"/>
                <a:gd name="connsiteY9" fmla="*/ 104222 h 147038"/>
                <a:gd name="connsiteX10" fmla="*/ 82693 w 89242"/>
                <a:gd name="connsiteY10" fmla="*/ 74251 h 147038"/>
                <a:gd name="connsiteX11" fmla="*/ 70641 w 89242"/>
                <a:gd name="connsiteY11" fmla="*/ 49915 h 147038"/>
                <a:gd name="connsiteX12" fmla="*/ 89617 w 89242"/>
                <a:gd name="connsiteY12" fmla="*/ 22505 h 147038"/>
                <a:gd name="connsiteX13" fmla="*/ 60126 w 89242"/>
                <a:gd name="connsiteY13" fmla="*/ 49659 h 147038"/>
                <a:gd name="connsiteX14" fmla="*/ 52177 w 89242"/>
                <a:gd name="connsiteY14" fmla="*/ 50684 h 147038"/>
                <a:gd name="connsiteX15" fmla="*/ 44996 w 89242"/>
                <a:gd name="connsiteY15" fmla="*/ 50171 h 147038"/>
                <a:gd name="connsiteX16" fmla="*/ 53202 w 89242"/>
                <a:gd name="connsiteY16" fmla="*/ 48890 h 147038"/>
                <a:gd name="connsiteX17" fmla="*/ 60126 w 89242"/>
                <a:gd name="connsiteY17" fmla="*/ 49659 h 147038"/>
                <a:gd name="connsiteX18" fmla="*/ 80386 w 89242"/>
                <a:gd name="connsiteY18" fmla="*/ 18663 h 147038"/>
                <a:gd name="connsiteX19" fmla="*/ 65768 w 89242"/>
                <a:gd name="connsiteY19" fmla="*/ 47097 h 147038"/>
                <a:gd name="connsiteX20" fmla="*/ 53202 w 89242"/>
                <a:gd name="connsiteY20" fmla="*/ 45048 h 147038"/>
                <a:gd name="connsiteX21" fmla="*/ 40381 w 89242"/>
                <a:gd name="connsiteY21" fmla="*/ 50171 h 147038"/>
                <a:gd name="connsiteX22" fmla="*/ 51664 w 89242"/>
                <a:gd name="connsiteY22" fmla="*/ 54270 h 147038"/>
                <a:gd name="connsiteX23" fmla="*/ 65255 w 89242"/>
                <a:gd name="connsiteY23" fmla="*/ 52220 h 147038"/>
                <a:gd name="connsiteX24" fmla="*/ 72436 w 89242"/>
                <a:gd name="connsiteY24" fmla="*/ 70664 h 147038"/>
                <a:gd name="connsiteX25" fmla="*/ 64230 w 89242"/>
                <a:gd name="connsiteY25" fmla="*/ 98843 h 147038"/>
                <a:gd name="connsiteX26" fmla="*/ 37560 w 89242"/>
                <a:gd name="connsiteY26" fmla="*/ 113444 h 147038"/>
                <a:gd name="connsiteX27" fmla="*/ 18839 w 89242"/>
                <a:gd name="connsiteY27" fmla="*/ 92438 h 147038"/>
                <a:gd name="connsiteX28" fmla="*/ 19609 w 89242"/>
                <a:gd name="connsiteY28" fmla="*/ 85266 h 147038"/>
                <a:gd name="connsiteX29" fmla="*/ 30123 w 89242"/>
                <a:gd name="connsiteY29" fmla="*/ 44023 h 147038"/>
                <a:gd name="connsiteX30" fmla="*/ 65255 w 89242"/>
                <a:gd name="connsiteY30" fmla="*/ 3805 h 147038"/>
                <a:gd name="connsiteX31" fmla="*/ 80386 w 89242"/>
                <a:gd name="connsiteY31" fmla="*/ 1866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17" y="22505"/>
                  </a:moveTo>
                  <a:cubicBezTo>
                    <a:pt x="89617" y="10209"/>
                    <a:pt x="80642" y="219"/>
                    <a:pt x="67307" y="219"/>
                  </a:cubicBezTo>
                  <a:cubicBezTo>
                    <a:pt x="57819" y="219"/>
                    <a:pt x="53202" y="2781"/>
                    <a:pt x="47561" y="6879"/>
                  </a:cubicBezTo>
                  <a:cubicBezTo>
                    <a:pt x="38585" y="13540"/>
                    <a:pt x="29610" y="29422"/>
                    <a:pt x="26532" y="41718"/>
                  </a:cubicBezTo>
                  <a:lnTo>
                    <a:pt x="375" y="145464"/>
                  </a:lnTo>
                  <a:cubicBezTo>
                    <a:pt x="375" y="146233"/>
                    <a:pt x="1145" y="147258"/>
                    <a:pt x="2427" y="147258"/>
                  </a:cubicBezTo>
                  <a:cubicBezTo>
                    <a:pt x="3709" y="147258"/>
                    <a:pt x="4222" y="146745"/>
                    <a:pt x="4222" y="146489"/>
                  </a:cubicBezTo>
                  <a:lnTo>
                    <a:pt x="15762" y="101148"/>
                  </a:lnTo>
                  <a:cubicBezTo>
                    <a:pt x="18839" y="111138"/>
                    <a:pt x="26020" y="117030"/>
                    <a:pt x="38072" y="117030"/>
                  </a:cubicBezTo>
                  <a:cubicBezTo>
                    <a:pt x="49869" y="117030"/>
                    <a:pt x="62178" y="111395"/>
                    <a:pt x="69615" y="104222"/>
                  </a:cubicBezTo>
                  <a:cubicBezTo>
                    <a:pt x="77565" y="96793"/>
                    <a:pt x="82693" y="86290"/>
                    <a:pt x="82693" y="74251"/>
                  </a:cubicBezTo>
                  <a:cubicBezTo>
                    <a:pt x="82693" y="62467"/>
                    <a:pt x="76539" y="53758"/>
                    <a:pt x="70641" y="49915"/>
                  </a:cubicBezTo>
                  <a:cubicBezTo>
                    <a:pt x="80129" y="44279"/>
                    <a:pt x="89617" y="34289"/>
                    <a:pt x="89617" y="22505"/>
                  </a:cubicBezTo>
                  <a:close/>
                  <a:moveTo>
                    <a:pt x="60126" y="49659"/>
                  </a:moveTo>
                  <a:cubicBezTo>
                    <a:pt x="58075" y="50427"/>
                    <a:pt x="56280" y="50684"/>
                    <a:pt x="52177" y="50684"/>
                  </a:cubicBezTo>
                  <a:cubicBezTo>
                    <a:pt x="49869" y="50684"/>
                    <a:pt x="46791" y="50940"/>
                    <a:pt x="44996" y="50171"/>
                  </a:cubicBezTo>
                  <a:cubicBezTo>
                    <a:pt x="45509" y="48378"/>
                    <a:pt x="51407" y="48890"/>
                    <a:pt x="53202" y="48890"/>
                  </a:cubicBezTo>
                  <a:cubicBezTo>
                    <a:pt x="56536" y="48890"/>
                    <a:pt x="58075" y="48890"/>
                    <a:pt x="60126" y="49659"/>
                  </a:cubicBezTo>
                  <a:close/>
                  <a:moveTo>
                    <a:pt x="80386" y="18663"/>
                  </a:moveTo>
                  <a:cubicBezTo>
                    <a:pt x="80386" y="30190"/>
                    <a:pt x="74231" y="41974"/>
                    <a:pt x="65768" y="47097"/>
                  </a:cubicBezTo>
                  <a:cubicBezTo>
                    <a:pt x="61152" y="45304"/>
                    <a:pt x="58075" y="45048"/>
                    <a:pt x="53202" y="45048"/>
                  </a:cubicBezTo>
                  <a:cubicBezTo>
                    <a:pt x="49612" y="45048"/>
                    <a:pt x="40381" y="44792"/>
                    <a:pt x="40381" y="50171"/>
                  </a:cubicBezTo>
                  <a:cubicBezTo>
                    <a:pt x="40381" y="54782"/>
                    <a:pt x="48843" y="54270"/>
                    <a:pt x="51664" y="54270"/>
                  </a:cubicBezTo>
                  <a:cubicBezTo>
                    <a:pt x="57819" y="54270"/>
                    <a:pt x="60383" y="54270"/>
                    <a:pt x="65255" y="52220"/>
                  </a:cubicBezTo>
                  <a:cubicBezTo>
                    <a:pt x="71410" y="58112"/>
                    <a:pt x="72179" y="63236"/>
                    <a:pt x="72436" y="70664"/>
                  </a:cubicBezTo>
                  <a:cubicBezTo>
                    <a:pt x="72692" y="80142"/>
                    <a:pt x="68846" y="92438"/>
                    <a:pt x="64230" y="98843"/>
                  </a:cubicBezTo>
                  <a:cubicBezTo>
                    <a:pt x="57819" y="107552"/>
                    <a:pt x="46791" y="113444"/>
                    <a:pt x="37560" y="113444"/>
                  </a:cubicBezTo>
                  <a:cubicBezTo>
                    <a:pt x="24994" y="113444"/>
                    <a:pt x="18839" y="103966"/>
                    <a:pt x="18839" y="92438"/>
                  </a:cubicBezTo>
                  <a:cubicBezTo>
                    <a:pt x="18839" y="90901"/>
                    <a:pt x="18839" y="88340"/>
                    <a:pt x="19609" y="85266"/>
                  </a:cubicBezTo>
                  <a:lnTo>
                    <a:pt x="30123" y="44023"/>
                  </a:lnTo>
                  <a:cubicBezTo>
                    <a:pt x="33713" y="29934"/>
                    <a:pt x="45509" y="3805"/>
                    <a:pt x="65255" y="3805"/>
                  </a:cubicBezTo>
                  <a:cubicBezTo>
                    <a:pt x="74744" y="3805"/>
                    <a:pt x="80386" y="8929"/>
                    <a:pt x="80386" y="18663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6858665-858A-90AB-8371-1F7CDAE00DD0}"/>
                </a:ext>
              </a:extLst>
            </p:cNvPr>
            <p:cNvSpPr/>
            <p:nvPr/>
          </p:nvSpPr>
          <p:spPr>
            <a:xfrm>
              <a:off x="7033955" y="3962210"/>
              <a:ext cx="37953" cy="163689"/>
            </a:xfrm>
            <a:custGeom>
              <a:avLst/>
              <a:gdLst>
                <a:gd name="connsiteX0" fmla="*/ 38335 w 37953"/>
                <a:gd name="connsiteY0" fmla="*/ 81936 h 163689"/>
                <a:gd name="connsiteX1" fmla="*/ 27564 w 37953"/>
                <a:gd name="connsiteY1" fmla="*/ 30959 h 163689"/>
                <a:gd name="connsiteX2" fmla="*/ 2177 w 37953"/>
                <a:gd name="connsiteY2" fmla="*/ 219 h 163689"/>
                <a:gd name="connsiteX3" fmla="*/ 382 w 37953"/>
                <a:gd name="connsiteY3" fmla="*/ 2012 h 163689"/>
                <a:gd name="connsiteX4" fmla="*/ 3459 w 37953"/>
                <a:gd name="connsiteY4" fmla="*/ 5855 h 163689"/>
                <a:gd name="connsiteX5" fmla="*/ 28847 w 37953"/>
                <a:gd name="connsiteY5" fmla="*/ 81936 h 163689"/>
                <a:gd name="connsiteX6" fmla="*/ 2690 w 37953"/>
                <a:gd name="connsiteY6" fmla="*/ 159297 h 163689"/>
                <a:gd name="connsiteX7" fmla="*/ 382 w 37953"/>
                <a:gd name="connsiteY7" fmla="*/ 162115 h 163689"/>
                <a:gd name="connsiteX8" fmla="*/ 2177 w 37953"/>
                <a:gd name="connsiteY8" fmla="*/ 163908 h 163689"/>
                <a:gd name="connsiteX9" fmla="*/ 28077 w 37953"/>
                <a:gd name="connsiteY9" fmla="*/ 131888 h 163689"/>
                <a:gd name="connsiteX10" fmla="*/ 38335 w 37953"/>
                <a:gd name="connsiteY10" fmla="*/ 8193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35" y="81936"/>
                  </a:moveTo>
                  <a:cubicBezTo>
                    <a:pt x="38335" y="69384"/>
                    <a:pt x="36540" y="49659"/>
                    <a:pt x="27564" y="30959"/>
                  </a:cubicBezTo>
                  <a:cubicBezTo>
                    <a:pt x="17820" y="10978"/>
                    <a:pt x="3715" y="219"/>
                    <a:pt x="2177" y="219"/>
                  </a:cubicBezTo>
                  <a:cubicBezTo>
                    <a:pt x="1151" y="219"/>
                    <a:pt x="382" y="988"/>
                    <a:pt x="382" y="2012"/>
                  </a:cubicBezTo>
                  <a:cubicBezTo>
                    <a:pt x="382" y="2525"/>
                    <a:pt x="382" y="2781"/>
                    <a:pt x="3459" y="5855"/>
                  </a:cubicBezTo>
                  <a:cubicBezTo>
                    <a:pt x="19615" y="21993"/>
                    <a:pt x="28847" y="47866"/>
                    <a:pt x="28847" y="81936"/>
                  </a:cubicBezTo>
                  <a:cubicBezTo>
                    <a:pt x="28847" y="110114"/>
                    <a:pt x="22949" y="138804"/>
                    <a:pt x="2690" y="159297"/>
                  </a:cubicBezTo>
                  <a:cubicBezTo>
                    <a:pt x="382" y="161347"/>
                    <a:pt x="382" y="161603"/>
                    <a:pt x="382" y="162115"/>
                  </a:cubicBezTo>
                  <a:cubicBezTo>
                    <a:pt x="382" y="163140"/>
                    <a:pt x="1151" y="163908"/>
                    <a:pt x="2177" y="163908"/>
                  </a:cubicBezTo>
                  <a:cubicBezTo>
                    <a:pt x="3715" y="163908"/>
                    <a:pt x="18589" y="152637"/>
                    <a:pt x="28077" y="131888"/>
                  </a:cubicBezTo>
                  <a:cubicBezTo>
                    <a:pt x="36540" y="113956"/>
                    <a:pt x="38335" y="95769"/>
                    <a:pt x="38335" y="8193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DC5E765-1740-683E-F1FD-D73E66DC0ADA}"/>
                </a:ext>
              </a:extLst>
            </p:cNvPr>
            <p:cNvSpPr/>
            <p:nvPr/>
          </p:nvSpPr>
          <p:spPr>
            <a:xfrm flipV="1">
              <a:off x="8369169" y="3289262"/>
              <a:ext cx="889661" cy="2735142"/>
            </a:xfrm>
            <a:custGeom>
              <a:avLst/>
              <a:gdLst>
                <a:gd name="connsiteX0" fmla="*/ 464 w 889661"/>
                <a:gd name="connsiteY0" fmla="*/ 2735480 h 2735142"/>
                <a:gd name="connsiteX1" fmla="*/ 890126 w 889661"/>
                <a:gd name="connsiteY1" fmla="*/ 337 h 273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9661" h="2735142">
                  <a:moveTo>
                    <a:pt x="464" y="2735480"/>
                  </a:moveTo>
                  <a:lnTo>
                    <a:pt x="890126" y="337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2EEF36D-F859-6055-85EA-9663345AEBF6}"/>
                </a:ext>
              </a:extLst>
            </p:cNvPr>
            <p:cNvSpPr/>
            <p:nvPr/>
          </p:nvSpPr>
          <p:spPr>
            <a:xfrm>
              <a:off x="9225876" y="6006534"/>
              <a:ext cx="60643" cy="90612"/>
            </a:xfrm>
            <a:custGeom>
              <a:avLst/>
              <a:gdLst>
                <a:gd name="connsiteX0" fmla="*/ 56606 w 60643"/>
                <a:gd name="connsiteY0" fmla="*/ 90613 h 90612"/>
                <a:gd name="connsiteX1" fmla="*/ 60644 w 60643"/>
                <a:gd name="connsiteY1" fmla="*/ 0 h 90612"/>
                <a:gd name="connsiteX2" fmla="*/ 0 w 60643"/>
                <a:gd name="connsiteY2" fmla="*/ 19657 h 90612"/>
                <a:gd name="connsiteX3" fmla="*/ 56606 w 60643"/>
                <a:gd name="connsiteY3" fmla="*/ 90613 h 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43" h="90612">
                  <a:moveTo>
                    <a:pt x="56606" y="90613"/>
                  </a:moveTo>
                  <a:cubicBezTo>
                    <a:pt x="53669" y="67759"/>
                    <a:pt x="54440" y="28822"/>
                    <a:pt x="60644" y="0"/>
                  </a:cubicBezTo>
                  <a:lnTo>
                    <a:pt x="0" y="19657"/>
                  </a:lnTo>
                  <a:cubicBezTo>
                    <a:pt x="22058" y="39314"/>
                    <a:pt x="45577" y="70382"/>
                    <a:pt x="56606" y="90613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D3949A6-3730-515D-FE23-D5070A12D436}"/>
                </a:ext>
              </a:extLst>
            </p:cNvPr>
            <p:cNvSpPr/>
            <p:nvPr/>
          </p:nvSpPr>
          <p:spPr>
            <a:xfrm flipV="1">
              <a:off x="6738837" y="1660693"/>
              <a:ext cx="3260663" cy="3263318"/>
            </a:xfrm>
            <a:custGeom>
              <a:avLst/>
              <a:gdLst>
                <a:gd name="connsiteX0" fmla="*/ 3261127 w 3260663"/>
                <a:gd name="connsiteY0" fmla="*/ 1634921 h 3263318"/>
                <a:gd name="connsiteX1" fmla="*/ 1630795 w 3260663"/>
                <a:gd name="connsiteY1" fmla="*/ 3263489 h 3263318"/>
                <a:gd name="connsiteX2" fmla="*/ 464 w 3260663"/>
                <a:gd name="connsiteY2" fmla="*/ 1634921 h 3263318"/>
                <a:gd name="connsiteX3" fmla="*/ 815628 w 3260663"/>
                <a:gd name="connsiteY3" fmla="*/ 224542 h 3263318"/>
                <a:gd name="connsiteX4" fmla="*/ 2061810 w 3260663"/>
                <a:gd name="connsiteY4" fmla="*/ 62390 h 32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663" h="3263318">
                  <a:moveTo>
                    <a:pt x="3261127" y="1634921"/>
                  </a:moveTo>
                  <a:cubicBezTo>
                    <a:pt x="3261127" y="2534316"/>
                    <a:pt x="2531229" y="3263489"/>
                    <a:pt x="1630795" y="3263489"/>
                  </a:cubicBezTo>
                  <a:cubicBezTo>
                    <a:pt x="730426" y="3263489"/>
                    <a:pt x="464" y="2534316"/>
                    <a:pt x="464" y="1634921"/>
                  </a:cubicBezTo>
                  <a:cubicBezTo>
                    <a:pt x="464" y="1053108"/>
                    <a:pt x="311272" y="515417"/>
                    <a:pt x="815628" y="224542"/>
                  </a:cubicBezTo>
                  <a:cubicBezTo>
                    <a:pt x="1215743" y="-6197"/>
                    <a:pt x="1695226" y="-56594"/>
                    <a:pt x="2061810" y="62390"/>
                  </a:cubicBez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DD975E-4F58-313F-86AE-603BD01CD4B2}"/>
                </a:ext>
              </a:extLst>
            </p:cNvPr>
            <p:cNvSpPr/>
            <p:nvPr/>
          </p:nvSpPr>
          <p:spPr>
            <a:xfrm>
              <a:off x="8782301" y="4834127"/>
              <a:ext cx="90710" cy="60577"/>
            </a:xfrm>
            <a:custGeom>
              <a:avLst/>
              <a:gdLst>
                <a:gd name="connsiteX0" fmla="*/ 90711 w 90710"/>
                <a:gd name="connsiteY0" fmla="*/ 4033 h 60577"/>
                <a:gd name="connsiteX1" fmla="*/ 0 w 90710"/>
                <a:gd name="connsiteY1" fmla="*/ 0 h 60577"/>
                <a:gd name="connsiteX2" fmla="*/ 19678 w 90710"/>
                <a:gd name="connsiteY2" fmla="*/ 60578 h 60577"/>
                <a:gd name="connsiteX3" fmla="*/ 90711 w 90710"/>
                <a:gd name="connsiteY3" fmla="*/ 4033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10" h="60577">
                  <a:moveTo>
                    <a:pt x="90711" y="4033"/>
                  </a:moveTo>
                  <a:cubicBezTo>
                    <a:pt x="67832" y="6984"/>
                    <a:pt x="28853" y="6279"/>
                    <a:pt x="0" y="0"/>
                  </a:cubicBezTo>
                  <a:lnTo>
                    <a:pt x="19678" y="60578"/>
                  </a:lnTo>
                  <a:cubicBezTo>
                    <a:pt x="39357" y="38560"/>
                    <a:pt x="70458" y="15050"/>
                    <a:pt x="90711" y="4033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C53B3C0-A280-5424-A253-097447338807}"/>
                </a:ext>
              </a:extLst>
            </p:cNvPr>
            <p:cNvSpPr/>
            <p:nvPr/>
          </p:nvSpPr>
          <p:spPr>
            <a:xfrm>
              <a:off x="6945794" y="2179075"/>
              <a:ext cx="89242" cy="147038"/>
            </a:xfrm>
            <a:custGeom>
              <a:avLst/>
              <a:gdLst>
                <a:gd name="connsiteX0" fmla="*/ 89619 w 89242"/>
                <a:gd name="connsiteY0" fmla="*/ 22396 h 147038"/>
                <a:gd name="connsiteX1" fmla="*/ 67308 w 89242"/>
                <a:gd name="connsiteY1" fmla="*/ 110 h 147038"/>
                <a:gd name="connsiteX2" fmla="*/ 47562 w 89242"/>
                <a:gd name="connsiteY2" fmla="*/ 6770 h 147038"/>
                <a:gd name="connsiteX3" fmla="*/ 26534 w 89242"/>
                <a:gd name="connsiteY3" fmla="*/ 41608 h 147038"/>
                <a:gd name="connsiteX4" fmla="*/ 376 w 89242"/>
                <a:gd name="connsiteY4" fmla="*/ 145355 h 147038"/>
                <a:gd name="connsiteX5" fmla="*/ 2428 w 89242"/>
                <a:gd name="connsiteY5" fmla="*/ 147148 h 147038"/>
                <a:gd name="connsiteX6" fmla="*/ 4223 w 89242"/>
                <a:gd name="connsiteY6" fmla="*/ 146380 h 147038"/>
                <a:gd name="connsiteX7" fmla="*/ 15763 w 89242"/>
                <a:gd name="connsiteY7" fmla="*/ 101039 h 147038"/>
                <a:gd name="connsiteX8" fmla="*/ 38074 w 89242"/>
                <a:gd name="connsiteY8" fmla="*/ 116921 h 147038"/>
                <a:gd name="connsiteX9" fmla="*/ 69616 w 89242"/>
                <a:gd name="connsiteY9" fmla="*/ 104113 h 147038"/>
                <a:gd name="connsiteX10" fmla="*/ 82694 w 89242"/>
                <a:gd name="connsiteY10" fmla="*/ 74142 h 147038"/>
                <a:gd name="connsiteX11" fmla="*/ 70642 w 89242"/>
                <a:gd name="connsiteY11" fmla="*/ 49806 h 147038"/>
                <a:gd name="connsiteX12" fmla="*/ 89619 w 89242"/>
                <a:gd name="connsiteY12" fmla="*/ 22396 h 147038"/>
                <a:gd name="connsiteX13" fmla="*/ 60128 w 89242"/>
                <a:gd name="connsiteY13" fmla="*/ 49550 h 147038"/>
                <a:gd name="connsiteX14" fmla="*/ 52178 w 89242"/>
                <a:gd name="connsiteY14" fmla="*/ 50574 h 147038"/>
                <a:gd name="connsiteX15" fmla="*/ 44997 w 89242"/>
                <a:gd name="connsiteY15" fmla="*/ 50062 h 147038"/>
                <a:gd name="connsiteX16" fmla="*/ 53204 w 89242"/>
                <a:gd name="connsiteY16" fmla="*/ 48781 h 147038"/>
                <a:gd name="connsiteX17" fmla="*/ 60128 w 89242"/>
                <a:gd name="connsiteY17" fmla="*/ 49550 h 147038"/>
                <a:gd name="connsiteX18" fmla="*/ 80387 w 89242"/>
                <a:gd name="connsiteY18" fmla="*/ 18554 h 147038"/>
                <a:gd name="connsiteX19" fmla="*/ 65769 w 89242"/>
                <a:gd name="connsiteY19" fmla="*/ 46988 h 147038"/>
                <a:gd name="connsiteX20" fmla="*/ 53204 w 89242"/>
                <a:gd name="connsiteY20" fmla="*/ 44939 h 147038"/>
                <a:gd name="connsiteX21" fmla="*/ 40382 w 89242"/>
                <a:gd name="connsiteY21" fmla="*/ 50062 h 147038"/>
                <a:gd name="connsiteX22" fmla="*/ 51665 w 89242"/>
                <a:gd name="connsiteY22" fmla="*/ 54160 h 147038"/>
                <a:gd name="connsiteX23" fmla="*/ 65256 w 89242"/>
                <a:gd name="connsiteY23" fmla="*/ 52111 h 147038"/>
                <a:gd name="connsiteX24" fmla="*/ 72437 w 89242"/>
                <a:gd name="connsiteY24" fmla="*/ 70555 h 147038"/>
                <a:gd name="connsiteX25" fmla="*/ 64231 w 89242"/>
                <a:gd name="connsiteY25" fmla="*/ 98733 h 147038"/>
                <a:gd name="connsiteX26" fmla="*/ 37561 w 89242"/>
                <a:gd name="connsiteY26" fmla="*/ 113335 h 147038"/>
                <a:gd name="connsiteX27" fmla="*/ 18840 w 89242"/>
                <a:gd name="connsiteY27" fmla="*/ 92329 h 147038"/>
                <a:gd name="connsiteX28" fmla="*/ 19610 w 89242"/>
                <a:gd name="connsiteY28" fmla="*/ 85157 h 147038"/>
                <a:gd name="connsiteX29" fmla="*/ 30124 w 89242"/>
                <a:gd name="connsiteY29" fmla="*/ 43914 h 147038"/>
                <a:gd name="connsiteX30" fmla="*/ 65256 w 89242"/>
                <a:gd name="connsiteY30" fmla="*/ 3696 h 147038"/>
                <a:gd name="connsiteX31" fmla="*/ 80387 w 89242"/>
                <a:gd name="connsiteY31" fmla="*/ 1855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19" y="22396"/>
                  </a:moveTo>
                  <a:cubicBezTo>
                    <a:pt x="89619" y="10100"/>
                    <a:pt x="80643" y="110"/>
                    <a:pt x="67308" y="110"/>
                  </a:cubicBezTo>
                  <a:cubicBezTo>
                    <a:pt x="57820" y="110"/>
                    <a:pt x="53204" y="2671"/>
                    <a:pt x="47562" y="6770"/>
                  </a:cubicBezTo>
                  <a:cubicBezTo>
                    <a:pt x="38586" y="13430"/>
                    <a:pt x="29611" y="29313"/>
                    <a:pt x="26534" y="41608"/>
                  </a:cubicBezTo>
                  <a:lnTo>
                    <a:pt x="376" y="145355"/>
                  </a:lnTo>
                  <a:cubicBezTo>
                    <a:pt x="376" y="146124"/>
                    <a:pt x="1146" y="147148"/>
                    <a:pt x="2428" y="147148"/>
                  </a:cubicBezTo>
                  <a:cubicBezTo>
                    <a:pt x="3710" y="147148"/>
                    <a:pt x="4223" y="146636"/>
                    <a:pt x="4223" y="146380"/>
                  </a:cubicBezTo>
                  <a:lnTo>
                    <a:pt x="15763" y="101039"/>
                  </a:lnTo>
                  <a:cubicBezTo>
                    <a:pt x="18840" y="111029"/>
                    <a:pt x="26021" y="116921"/>
                    <a:pt x="38074" y="116921"/>
                  </a:cubicBezTo>
                  <a:cubicBezTo>
                    <a:pt x="49870" y="116921"/>
                    <a:pt x="62179" y="111285"/>
                    <a:pt x="69616" y="104113"/>
                  </a:cubicBezTo>
                  <a:cubicBezTo>
                    <a:pt x="77566" y="96684"/>
                    <a:pt x="82694" y="86181"/>
                    <a:pt x="82694" y="74142"/>
                  </a:cubicBezTo>
                  <a:cubicBezTo>
                    <a:pt x="82694" y="62358"/>
                    <a:pt x="76540" y="53648"/>
                    <a:pt x="70642" y="49806"/>
                  </a:cubicBezTo>
                  <a:cubicBezTo>
                    <a:pt x="80130" y="44170"/>
                    <a:pt x="89619" y="34180"/>
                    <a:pt x="89619" y="22396"/>
                  </a:cubicBezTo>
                  <a:close/>
                  <a:moveTo>
                    <a:pt x="60128" y="49550"/>
                  </a:moveTo>
                  <a:cubicBezTo>
                    <a:pt x="58076" y="50318"/>
                    <a:pt x="56281" y="50574"/>
                    <a:pt x="52178" y="50574"/>
                  </a:cubicBezTo>
                  <a:cubicBezTo>
                    <a:pt x="49870" y="50574"/>
                    <a:pt x="46793" y="50830"/>
                    <a:pt x="44997" y="50062"/>
                  </a:cubicBezTo>
                  <a:cubicBezTo>
                    <a:pt x="45510" y="48269"/>
                    <a:pt x="51409" y="48781"/>
                    <a:pt x="53204" y="48781"/>
                  </a:cubicBezTo>
                  <a:cubicBezTo>
                    <a:pt x="56537" y="48781"/>
                    <a:pt x="58076" y="48781"/>
                    <a:pt x="60128" y="49550"/>
                  </a:cubicBezTo>
                  <a:close/>
                  <a:moveTo>
                    <a:pt x="80387" y="18554"/>
                  </a:moveTo>
                  <a:cubicBezTo>
                    <a:pt x="80387" y="30081"/>
                    <a:pt x="74232" y="41865"/>
                    <a:pt x="65769" y="46988"/>
                  </a:cubicBezTo>
                  <a:cubicBezTo>
                    <a:pt x="61153" y="45195"/>
                    <a:pt x="58076" y="44939"/>
                    <a:pt x="53204" y="44939"/>
                  </a:cubicBezTo>
                  <a:cubicBezTo>
                    <a:pt x="49613" y="44939"/>
                    <a:pt x="40382" y="44682"/>
                    <a:pt x="40382" y="50062"/>
                  </a:cubicBezTo>
                  <a:cubicBezTo>
                    <a:pt x="40382" y="54673"/>
                    <a:pt x="48844" y="54160"/>
                    <a:pt x="51665" y="54160"/>
                  </a:cubicBezTo>
                  <a:cubicBezTo>
                    <a:pt x="57820" y="54160"/>
                    <a:pt x="60384" y="54160"/>
                    <a:pt x="65256" y="52111"/>
                  </a:cubicBezTo>
                  <a:cubicBezTo>
                    <a:pt x="71411" y="58003"/>
                    <a:pt x="72180" y="63126"/>
                    <a:pt x="72437" y="70555"/>
                  </a:cubicBezTo>
                  <a:cubicBezTo>
                    <a:pt x="72693" y="80033"/>
                    <a:pt x="68847" y="92329"/>
                    <a:pt x="64231" y="98733"/>
                  </a:cubicBezTo>
                  <a:cubicBezTo>
                    <a:pt x="57820" y="107443"/>
                    <a:pt x="46793" y="113335"/>
                    <a:pt x="37561" y="113335"/>
                  </a:cubicBezTo>
                  <a:cubicBezTo>
                    <a:pt x="24995" y="113335"/>
                    <a:pt x="18840" y="103857"/>
                    <a:pt x="18840" y="92329"/>
                  </a:cubicBezTo>
                  <a:cubicBezTo>
                    <a:pt x="18840" y="90792"/>
                    <a:pt x="18840" y="88230"/>
                    <a:pt x="19610" y="85157"/>
                  </a:cubicBezTo>
                  <a:lnTo>
                    <a:pt x="30124" y="43914"/>
                  </a:lnTo>
                  <a:cubicBezTo>
                    <a:pt x="33714" y="29825"/>
                    <a:pt x="45510" y="3696"/>
                    <a:pt x="65256" y="3696"/>
                  </a:cubicBezTo>
                  <a:cubicBezTo>
                    <a:pt x="74745" y="3696"/>
                    <a:pt x="80387" y="8819"/>
                    <a:pt x="80387" y="1855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B76279D-526C-B370-2BA9-17B582851A03}"/>
                </a:ext>
              </a:extLst>
            </p:cNvPr>
            <p:cNvSpPr/>
            <p:nvPr/>
          </p:nvSpPr>
          <p:spPr>
            <a:xfrm>
              <a:off x="6900480" y="4811384"/>
              <a:ext cx="66418" cy="74031"/>
            </a:xfrm>
            <a:custGeom>
              <a:avLst/>
              <a:gdLst>
                <a:gd name="connsiteX0" fmla="*/ 9862 w 66418"/>
                <a:gd name="connsiteY0" fmla="*/ 62772 h 74031"/>
                <a:gd name="connsiteX1" fmla="*/ 8323 w 66418"/>
                <a:gd name="connsiteY1" fmla="*/ 69945 h 74031"/>
                <a:gd name="connsiteX2" fmla="*/ 13196 w 66418"/>
                <a:gd name="connsiteY2" fmla="*/ 74299 h 74031"/>
                <a:gd name="connsiteX3" fmla="*/ 19350 w 66418"/>
                <a:gd name="connsiteY3" fmla="*/ 69688 h 74031"/>
                <a:gd name="connsiteX4" fmla="*/ 25762 w 66418"/>
                <a:gd name="connsiteY4" fmla="*/ 43816 h 74031"/>
                <a:gd name="connsiteX5" fmla="*/ 30890 w 66418"/>
                <a:gd name="connsiteY5" fmla="*/ 22554 h 74031"/>
                <a:gd name="connsiteX6" fmla="*/ 40122 w 66418"/>
                <a:gd name="connsiteY6" fmla="*/ 9233 h 74031"/>
                <a:gd name="connsiteX7" fmla="*/ 53201 w 66418"/>
                <a:gd name="connsiteY7" fmla="*/ 3854 h 74031"/>
                <a:gd name="connsiteX8" fmla="*/ 60125 w 66418"/>
                <a:gd name="connsiteY8" fmla="*/ 5903 h 74031"/>
                <a:gd name="connsiteX9" fmla="*/ 51662 w 66418"/>
                <a:gd name="connsiteY9" fmla="*/ 14869 h 74031"/>
                <a:gd name="connsiteX10" fmla="*/ 57817 w 66418"/>
                <a:gd name="connsiteY10" fmla="*/ 20505 h 74031"/>
                <a:gd name="connsiteX11" fmla="*/ 66792 w 66418"/>
                <a:gd name="connsiteY11" fmla="*/ 10771 h 74031"/>
                <a:gd name="connsiteX12" fmla="*/ 53201 w 66418"/>
                <a:gd name="connsiteY12" fmla="*/ 268 h 74031"/>
                <a:gd name="connsiteX13" fmla="*/ 32429 w 66418"/>
                <a:gd name="connsiteY13" fmla="*/ 12820 h 74031"/>
                <a:gd name="connsiteX14" fmla="*/ 17299 w 66418"/>
                <a:gd name="connsiteY14" fmla="*/ 268 h 74031"/>
                <a:gd name="connsiteX15" fmla="*/ 5246 w 66418"/>
                <a:gd name="connsiteY15" fmla="*/ 9490 h 74031"/>
                <a:gd name="connsiteX16" fmla="*/ 374 w 66418"/>
                <a:gd name="connsiteY16" fmla="*/ 25372 h 74031"/>
                <a:gd name="connsiteX17" fmla="*/ 2169 w 66418"/>
                <a:gd name="connsiteY17" fmla="*/ 27165 h 74031"/>
                <a:gd name="connsiteX18" fmla="*/ 4990 w 66418"/>
                <a:gd name="connsiteY18" fmla="*/ 23323 h 74031"/>
                <a:gd name="connsiteX19" fmla="*/ 17042 w 66418"/>
                <a:gd name="connsiteY19" fmla="*/ 3854 h 74031"/>
                <a:gd name="connsiteX20" fmla="*/ 21915 w 66418"/>
                <a:gd name="connsiteY20" fmla="*/ 11283 h 74031"/>
                <a:gd name="connsiteX21" fmla="*/ 19350 w 66418"/>
                <a:gd name="connsiteY21" fmla="*/ 2511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62" y="62772"/>
                  </a:moveTo>
                  <a:cubicBezTo>
                    <a:pt x="9349" y="65334"/>
                    <a:pt x="8323" y="69176"/>
                    <a:pt x="8323" y="69945"/>
                  </a:cubicBezTo>
                  <a:cubicBezTo>
                    <a:pt x="8323" y="72762"/>
                    <a:pt x="10631" y="74299"/>
                    <a:pt x="13196" y="74299"/>
                  </a:cubicBezTo>
                  <a:cubicBezTo>
                    <a:pt x="15247" y="74299"/>
                    <a:pt x="18068" y="73019"/>
                    <a:pt x="19350" y="69688"/>
                  </a:cubicBezTo>
                  <a:cubicBezTo>
                    <a:pt x="19607" y="69176"/>
                    <a:pt x="24992" y="46890"/>
                    <a:pt x="25762" y="43816"/>
                  </a:cubicBezTo>
                  <a:cubicBezTo>
                    <a:pt x="27044" y="38436"/>
                    <a:pt x="30121" y="27165"/>
                    <a:pt x="30890" y="22554"/>
                  </a:cubicBezTo>
                  <a:cubicBezTo>
                    <a:pt x="31660" y="20505"/>
                    <a:pt x="36276" y="12820"/>
                    <a:pt x="40122" y="9233"/>
                  </a:cubicBezTo>
                  <a:cubicBezTo>
                    <a:pt x="41405" y="8209"/>
                    <a:pt x="46277" y="3854"/>
                    <a:pt x="53201" y="3854"/>
                  </a:cubicBezTo>
                  <a:cubicBezTo>
                    <a:pt x="57560" y="3854"/>
                    <a:pt x="59868" y="5903"/>
                    <a:pt x="60125" y="5903"/>
                  </a:cubicBezTo>
                  <a:cubicBezTo>
                    <a:pt x="55252" y="6672"/>
                    <a:pt x="51662" y="10514"/>
                    <a:pt x="51662" y="14869"/>
                  </a:cubicBezTo>
                  <a:cubicBezTo>
                    <a:pt x="51662" y="17431"/>
                    <a:pt x="53457" y="20505"/>
                    <a:pt x="57817" y="20505"/>
                  </a:cubicBezTo>
                  <a:cubicBezTo>
                    <a:pt x="62176" y="20505"/>
                    <a:pt x="66792" y="16662"/>
                    <a:pt x="66792" y="10771"/>
                  </a:cubicBezTo>
                  <a:cubicBezTo>
                    <a:pt x="66792" y="5135"/>
                    <a:pt x="61663" y="268"/>
                    <a:pt x="53201" y="268"/>
                  </a:cubicBezTo>
                  <a:cubicBezTo>
                    <a:pt x="42687" y="268"/>
                    <a:pt x="35506" y="8209"/>
                    <a:pt x="32429" y="12820"/>
                  </a:cubicBezTo>
                  <a:cubicBezTo>
                    <a:pt x="30890" y="5391"/>
                    <a:pt x="24992" y="268"/>
                    <a:pt x="17299" y="268"/>
                  </a:cubicBezTo>
                  <a:cubicBezTo>
                    <a:pt x="9862" y="268"/>
                    <a:pt x="6785" y="6672"/>
                    <a:pt x="5246" y="9490"/>
                  </a:cubicBezTo>
                  <a:cubicBezTo>
                    <a:pt x="2425" y="15125"/>
                    <a:pt x="374" y="24860"/>
                    <a:pt x="374" y="25372"/>
                  </a:cubicBezTo>
                  <a:cubicBezTo>
                    <a:pt x="374" y="27165"/>
                    <a:pt x="1912" y="27165"/>
                    <a:pt x="2169" y="27165"/>
                  </a:cubicBezTo>
                  <a:cubicBezTo>
                    <a:pt x="3964" y="27165"/>
                    <a:pt x="3964" y="26909"/>
                    <a:pt x="4990" y="23323"/>
                  </a:cubicBezTo>
                  <a:cubicBezTo>
                    <a:pt x="7811" y="11795"/>
                    <a:pt x="11144" y="3854"/>
                    <a:pt x="17042" y="3854"/>
                  </a:cubicBezTo>
                  <a:cubicBezTo>
                    <a:pt x="19607" y="3854"/>
                    <a:pt x="21915" y="5135"/>
                    <a:pt x="21915" y="11283"/>
                  </a:cubicBezTo>
                  <a:cubicBezTo>
                    <a:pt x="21915" y="14869"/>
                    <a:pt x="21402" y="16662"/>
                    <a:pt x="19350" y="2511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5B73B76-729A-B871-E8FD-30F815ED464D}"/>
                </a:ext>
              </a:extLst>
            </p:cNvPr>
            <p:cNvSpPr/>
            <p:nvPr/>
          </p:nvSpPr>
          <p:spPr>
            <a:xfrm>
              <a:off x="7019479" y="4788329"/>
              <a:ext cx="108731" cy="108870"/>
            </a:xfrm>
            <a:custGeom>
              <a:avLst/>
              <a:gdLst>
                <a:gd name="connsiteX0" fmla="*/ 58080 w 108731"/>
                <a:gd name="connsiteY0" fmla="*/ 57905 h 108870"/>
                <a:gd name="connsiteX1" fmla="*/ 103727 w 108731"/>
                <a:gd name="connsiteY1" fmla="*/ 57905 h 108870"/>
                <a:gd name="connsiteX2" fmla="*/ 109112 w 108731"/>
                <a:gd name="connsiteY2" fmla="*/ 54575 h 108870"/>
                <a:gd name="connsiteX3" fmla="*/ 103727 w 108731"/>
                <a:gd name="connsiteY3" fmla="*/ 51501 h 108870"/>
                <a:gd name="connsiteX4" fmla="*/ 58080 w 108731"/>
                <a:gd name="connsiteY4" fmla="*/ 51501 h 108870"/>
                <a:gd name="connsiteX5" fmla="*/ 58080 w 108731"/>
                <a:gd name="connsiteY5" fmla="*/ 5647 h 108870"/>
                <a:gd name="connsiteX6" fmla="*/ 54746 w 108731"/>
                <a:gd name="connsiteY6" fmla="*/ 268 h 108870"/>
                <a:gd name="connsiteX7" fmla="*/ 51413 w 108731"/>
                <a:gd name="connsiteY7" fmla="*/ 5647 h 108870"/>
                <a:gd name="connsiteX8" fmla="*/ 51413 w 108731"/>
                <a:gd name="connsiteY8" fmla="*/ 51501 h 108870"/>
                <a:gd name="connsiteX9" fmla="*/ 5766 w 108731"/>
                <a:gd name="connsiteY9" fmla="*/ 51501 h 108870"/>
                <a:gd name="connsiteX10" fmla="*/ 381 w 108731"/>
                <a:gd name="connsiteY10" fmla="*/ 54575 h 108870"/>
                <a:gd name="connsiteX11" fmla="*/ 5766 w 108731"/>
                <a:gd name="connsiteY11" fmla="*/ 57905 h 108870"/>
                <a:gd name="connsiteX12" fmla="*/ 51413 w 108731"/>
                <a:gd name="connsiteY12" fmla="*/ 57905 h 108870"/>
                <a:gd name="connsiteX13" fmla="*/ 51413 w 108731"/>
                <a:gd name="connsiteY13" fmla="*/ 103758 h 108870"/>
                <a:gd name="connsiteX14" fmla="*/ 54746 w 108731"/>
                <a:gd name="connsiteY14" fmla="*/ 109138 h 108870"/>
                <a:gd name="connsiteX15" fmla="*/ 58080 w 108731"/>
                <a:gd name="connsiteY15" fmla="*/ 103758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080" y="57905"/>
                  </a:moveTo>
                  <a:lnTo>
                    <a:pt x="103727" y="57905"/>
                  </a:lnTo>
                  <a:cubicBezTo>
                    <a:pt x="106035" y="57905"/>
                    <a:pt x="109112" y="57905"/>
                    <a:pt x="109112" y="54575"/>
                  </a:cubicBezTo>
                  <a:cubicBezTo>
                    <a:pt x="109112" y="51501"/>
                    <a:pt x="106035" y="51501"/>
                    <a:pt x="103727" y="51501"/>
                  </a:cubicBezTo>
                  <a:lnTo>
                    <a:pt x="58080" y="51501"/>
                  </a:lnTo>
                  <a:lnTo>
                    <a:pt x="58080" y="5647"/>
                  </a:lnTo>
                  <a:cubicBezTo>
                    <a:pt x="58080" y="3342"/>
                    <a:pt x="58080" y="268"/>
                    <a:pt x="54746" y="268"/>
                  </a:cubicBezTo>
                  <a:cubicBezTo>
                    <a:pt x="51413" y="268"/>
                    <a:pt x="51413" y="3342"/>
                    <a:pt x="51413" y="5647"/>
                  </a:cubicBezTo>
                  <a:lnTo>
                    <a:pt x="51413" y="51501"/>
                  </a:lnTo>
                  <a:lnTo>
                    <a:pt x="5766" y="51501"/>
                  </a:lnTo>
                  <a:cubicBezTo>
                    <a:pt x="3458" y="51501"/>
                    <a:pt x="381" y="51501"/>
                    <a:pt x="381" y="54575"/>
                  </a:cubicBezTo>
                  <a:cubicBezTo>
                    <a:pt x="381" y="57905"/>
                    <a:pt x="3458" y="57905"/>
                    <a:pt x="5766" y="57905"/>
                  </a:cubicBezTo>
                  <a:lnTo>
                    <a:pt x="51413" y="57905"/>
                  </a:lnTo>
                  <a:lnTo>
                    <a:pt x="51413" y="103758"/>
                  </a:lnTo>
                  <a:cubicBezTo>
                    <a:pt x="51413" y="106064"/>
                    <a:pt x="51413" y="109138"/>
                    <a:pt x="54746" y="109138"/>
                  </a:cubicBezTo>
                  <a:cubicBezTo>
                    <a:pt x="58080" y="109138"/>
                    <a:pt x="58080" y="106064"/>
                    <a:pt x="58080" y="10375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66" name="Graphic 6">
              <a:extLst>
                <a:ext uri="{FF2B5EF4-FFF2-40B4-BE49-F238E27FC236}">
                  <a16:creationId xmlns:a16="http://schemas.microsoft.com/office/drawing/2014/main" id="{33CF7182-1467-0A1D-C2A0-940BA3AA864E}"/>
                </a:ext>
              </a:extLst>
            </p:cNvPr>
            <p:cNvGrpSpPr/>
            <p:nvPr/>
          </p:nvGrpSpPr>
          <p:grpSpPr>
            <a:xfrm>
              <a:off x="7179116" y="4770141"/>
              <a:ext cx="281534" cy="115274"/>
              <a:chOff x="7179116" y="4770141"/>
              <a:chExt cx="281534" cy="115274"/>
            </a:xfrm>
            <a:solidFill>
              <a:srgbClr val="82ACFD"/>
            </a:solidFill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D4A8858-F09C-D148-E9EF-201C19FB0BAE}"/>
                  </a:ext>
                </a:extLst>
              </p:cNvPr>
              <p:cNvSpPr/>
              <p:nvPr/>
            </p:nvSpPr>
            <p:spPr>
              <a:xfrm>
                <a:off x="7179116" y="4810359"/>
                <a:ext cx="53596" cy="75056"/>
              </a:xfrm>
              <a:custGeom>
                <a:avLst/>
                <a:gdLst>
                  <a:gd name="connsiteX0" fmla="*/ 29112 w 53596"/>
                  <a:gd name="connsiteY0" fmla="*/ 41766 h 75056"/>
                  <a:gd name="connsiteX1" fmla="*/ 46037 w 53596"/>
                  <a:gd name="connsiteY1" fmla="*/ 56880 h 75056"/>
                  <a:gd name="connsiteX2" fmla="*/ 27574 w 53596"/>
                  <a:gd name="connsiteY2" fmla="*/ 71738 h 75056"/>
                  <a:gd name="connsiteX3" fmla="*/ 4750 w 53596"/>
                  <a:gd name="connsiteY3" fmla="*/ 48427 h 75056"/>
                  <a:gd name="connsiteX4" fmla="*/ 2442 w 53596"/>
                  <a:gd name="connsiteY4" fmla="*/ 45865 h 75056"/>
                  <a:gd name="connsiteX5" fmla="*/ 391 w 53596"/>
                  <a:gd name="connsiteY5" fmla="*/ 49708 h 75056"/>
                  <a:gd name="connsiteX6" fmla="*/ 391 w 53596"/>
                  <a:gd name="connsiteY6" fmla="*/ 71482 h 75056"/>
                  <a:gd name="connsiteX7" fmla="*/ 2186 w 53596"/>
                  <a:gd name="connsiteY7" fmla="*/ 75324 h 75056"/>
                  <a:gd name="connsiteX8" fmla="*/ 6289 w 53596"/>
                  <a:gd name="connsiteY8" fmla="*/ 71994 h 75056"/>
                  <a:gd name="connsiteX9" fmla="*/ 9623 w 53596"/>
                  <a:gd name="connsiteY9" fmla="*/ 68408 h 75056"/>
                  <a:gd name="connsiteX10" fmla="*/ 27574 w 53596"/>
                  <a:gd name="connsiteY10" fmla="*/ 75324 h 75056"/>
                  <a:gd name="connsiteX11" fmla="*/ 53987 w 53596"/>
                  <a:gd name="connsiteY11" fmla="*/ 52525 h 75056"/>
                  <a:gd name="connsiteX12" fmla="*/ 47063 w 53596"/>
                  <a:gd name="connsiteY12" fmla="*/ 37155 h 75056"/>
                  <a:gd name="connsiteX13" fmla="*/ 28343 w 53596"/>
                  <a:gd name="connsiteY13" fmla="*/ 29214 h 75056"/>
                  <a:gd name="connsiteX14" fmla="*/ 8340 w 53596"/>
                  <a:gd name="connsiteY14" fmla="*/ 15894 h 75056"/>
                  <a:gd name="connsiteX15" fmla="*/ 26548 w 53596"/>
                  <a:gd name="connsiteY15" fmla="*/ 3342 h 75056"/>
                  <a:gd name="connsiteX16" fmla="*/ 45781 w 53596"/>
                  <a:gd name="connsiteY16" fmla="*/ 23066 h 75056"/>
                  <a:gd name="connsiteX17" fmla="*/ 47576 w 53596"/>
                  <a:gd name="connsiteY17" fmla="*/ 24603 h 75056"/>
                  <a:gd name="connsiteX18" fmla="*/ 49884 w 53596"/>
                  <a:gd name="connsiteY18" fmla="*/ 20761 h 75056"/>
                  <a:gd name="connsiteX19" fmla="*/ 49884 w 53596"/>
                  <a:gd name="connsiteY19" fmla="*/ 4110 h 75056"/>
                  <a:gd name="connsiteX20" fmla="*/ 48089 w 53596"/>
                  <a:gd name="connsiteY20" fmla="*/ 268 h 75056"/>
                  <a:gd name="connsiteX21" fmla="*/ 44755 w 53596"/>
                  <a:gd name="connsiteY21" fmla="*/ 2317 h 75056"/>
                  <a:gd name="connsiteX22" fmla="*/ 41934 w 53596"/>
                  <a:gd name="connsiteY22" fmla="*/ 4879 h 75056"/>
                  <a:gd name="connsiteX23" fmla="*/ 26548 w 53596"/>
                  <a:gd name="connsiteY23" fmla="*/ 268 h 75056"/>
                  <a:gd name="connsiteX24" fmla="*/ 391 w 53596"/>
                  <a:gd name="connsiteY24" fmla="*/ 20505 h 75056"/>
                  <a:gd name="connsiteX25" fmla="*/ 7315 w 53596"/>
                  <a:gd name="connsiteY25" fmla="*/ 34338 h 75056"/>
                  <a:gd name="connsiteX26" fmla="*/ 29112 w 53596"/>
                  <a:gd name="connsiteY26" fmla="*/ 41766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112" y="41766"/>
                    </a:moveTo>
                    <a:cubicBezTo>
                      <a:pt x="32702" y="42535"/>
                      <a:pt x="46037" y="45096"/>
                      <a:pt x="46037" y="56880"/>
                    </a:cubicBezTo>
                    <a:cubicBezTo>
                      <a:pt x="46037" y="65077"/>
                      <a:pt x="40396" y="71738"/>
                      <a:pt x="27574" y="71738"/>
                    </a:cubicBezTo>
                    <a:cubicBezTo>
                      <a:pt x="13726" y="71738"/>
                      <a:pt x="7827" y="62516"/>
                      <a:pt x="4750" y="48427"/>
                    </a:cubicBezTo>
                    <a:cubicBezTo>
                      <a:pt x="4237" y="46377"/>
                      <a:pt x="4237" y="45865"/>
                      <a:pt x="2442" y="45865"/>
                    </a:cubicBezTo>
                    <a:cubicBezTo>
                      <a:pt x="391" y="45865"/>
                      <a:pt x="391" y="46890"/>
                      <a:pt x="391" y="49708"/>
                    </a:cubicBezTo>
                    <a:lnTo>
                      <a:pt x="391" y="71482"/>
                    </a:lnTo>
                    <a:cubicBezTo>
                      <a:pt x="391" y="74299"/>
                      <a:pt x="391" y="75324"/>
                      <a:pt x="2186" y="75324"/>
                    </a:cubicBezTo>
                    <a:cubicBezTo>
                      <a:pt x="2955" y="75324"/>
                      <a:pt x="3212" y="75068"/>
                      <a:pt x="6289" y="71994"/>
                    </a:cubicBezTo>
                    <a:cubicBezTo>
                      <a:pt x="6545" y="71738"/>
                      <a:pt x="6545" y="71482"/>
                      <a:pt x="9623" y="68408"/>
                    </a:cubicBezTo>
                    <a:cubicBezTo>
                      <a:pt x="16803" y="75068"/>
                      <a:pt x="24240" y="75324"/>
                      <a:pt x="27574" y="75324"/>
                    </a:cubicBezTo>
                    <a:cubicBezTo>
                      <a:pt x="46294" y="75324"/>
                      <a:pt x="53987" y="64309"/>
                      <a:pt x="53987" y="52525"/>
                    </a:cubicBezTo>
                    <a:cubicBezTo>
                      <a:pt x="53987" y="44072"/>
                      <a:pt x="49115" y="38949"/>
                      <a:pt x="47063" y="37155"/>
                    </a:cubicBezTo>
                    <a:cubicBezTo>
                      <a:pt x="41678" y="31776"/>
                      <a:pt x="35267" y="30495"/>
                      <a:pt x="28343" y="29214"/>
                    </a:cubicBezTo>
                    <a:cubicBezTo>
                      <a:pt x="19111" y="27421"/>
                      <a:pt x="8340" y="25372"/>
                      <a:pt x="8340" y="15894"/>
                    </a:cubicBezTo>
                    <a:cubicBezTo>
                      <a:pt x="8340" y="10002"/>
                      <a:pt x="12443" y="3342"/>
                      <a:pt x="26548" y="3342"/>
                    </a:cubicBezTo>
                    <a:cubicBezTo>
                      <a:pt x="44499" y="3342"/>
                      <a:pt x="45524" y="18199"/>
                      <a:pt x="45781" y="23066"/>
                    </a:cubicBezTo>
                    <a:cubicBezTo>
                      <a:pt x="45781" y="24603"/>
                      <a:pt x="47320" y="24603"/>
                      <a:pt x="47576" y="24603"/>
                    </a:cubicBezTo>
                    <a:cubicBezTo>
                      <a:pt x="49884" y="24603"/>
                      <a:pt x="49884" y="23835"/>
                      <a:pt x="49884" y="20761"/>
                    </a:cubicBezTo>
                    <a:lnTo>
                      <a:pt x="49884" y="4110"/>
                    </a:lnTo>
                    <a:cubicBezTo>
                      <a:pt x="49884" y="1549"/>
                      <a:pt x="49884" y="268"/>
                      <a:pt x="48089" y="268"/>
                    </a:cubicBezTo>
                    <a:cubicBezTo>
                      <a:pt x="47320" y="268"/>
                      <a:pt x="46807" y="268"/>
                      <a:pt x="44755" y="2317"/>
                    </a:cubicBezTo>
                    <a:cubicBezTo>
                      <a:pt x="44242" y="2829"/>
                      <a:pt x="42704" y="4366"/>
                      <a:pt x="41934" y="4879"/>
                    </a:cubicBezTo>
                    <a:cubicBezTo>
                      <a:pt x="35780" y="268"/>
                      <a:pt x="29112" y="268"/>
                      <a:pt x="26548" y="268"/>
                    </a:cubicBezTo>
                    <a:cubicBezTo>
                      <a:pt x="6545" y="268"/>
                      <a:pt x="391" y="11283"/>
                      <a:pt x="391" y="20505"/>
                    </a:cubicBezTo>
                    <a:cubicBezTo>
                      <a:pt x="391" y="26140"/>
                      <a:pt x="2955" y="30751"/>
                      <a:pt x="7315" y="34338"/>
                    </a:cubicBezTo>
                    <a:cubicBezTo>
                      <a:pt x="12700" y="38436"/>
                      <a:pt x="17316" y="39461"/>
                      <a:pt x="29112" y="41766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2552D186-653A-0A8A-F060-7977F20B14DD}"/>
                  </a:ext>
                </a:extLst>
              </p:cNvPr>
              <p:cNvSpPr/>
              <p:nvPr/>
            </p:nvSpPr>
            <p:spPr>
              <a:xfrm>
                <a:off x="7243600" y="4774240"/>
                <a:ext cx="35132" cy="109382"/>
              </a:xfrm>
              <a:custGeom>
                <a:avLst/>
                <a:gdLst>
                  <a:gd name="connsiteX0" fmla="*/ 23987 w 35132"/>
                  <a:gd name="connsiteY0" fmla="*/ 37412 h 109382"/>
                  <a:gd name="connsiteX1" fmla="*/ 1164 w 35132"/>
                  <a:gd name="connsiteY1" fmla="*/ 39205 h 109382"/>
                  <a:gd name="connsiteX2" fmla="*/ 1164 w 35132"/>
                  <a:gd name="connsiteY2" fmla="*/ 44328 h 109382"/>
                  <a:gd name="connsiteX3" fmla="*/ 13217 w 35132"/>
                  <a:gd name="connsiteY3" fmla="*/ 53294 h 109382"/>
                  <a:gd name="connsiteX4" fmla="*/ 13217 w 35132"/>
                  <a:gd name="connsiteY4" fmla="*/ 97354 h 109382"/>
                  <a:gd name="connsiteX5" fmla="*/ 395 w 35132"/>
                  <a:gd name="connsiteY5" fmla="*/ 104527 h 109382"/>
                  <a:gd name="connsiteX6" fmla="*/ 395 w 35132"/>
                  <a:gd name="connsiteY6" fmla="*/ 109650 h 109382"/>
                  <a:gd name="connsiteX7" fmla="*/ 18346 w 35132"/>
                  <a:gd name="connsiteY7" fmla="*/ 109138 h 109382"/>
                  <a:gd name="connsiteX8" fmla="*/ 35527 w 35132"/>
                  <a:gd name="connsiteY8" fmla="*/ 109650 h 109382"/>
                  <a:gd name="connsiteX9" fmla="*/ 35527 w 35132"/>
                  <a:gd name="connsiteY9" fmla="*/ 104527 h 109382"/>
                  <a:gd name="connsiteX10" fmla="*/ 23987 w 35132"/>
                  <a:gd name="connsiteY10" fmla="*/ 97354 h 109382"/>
                  <a:gd name="connsiteX11" fmla="*/ 24500 w 35132"/>
                  <a:gd name="connsiteY11" fmla="*/ 8977 h 109382"/>
                  <a:gd name="connsiteX12" fmla="*/ 16038 w 35132"/>
                  <a:gd name="connsiteY12" fmla="*/ 268 h 109382"/>
                  <a:gd name="connsiteX13" fmla="*/ 7319 w 35132"/>
                  <a:gd name="connsiteY13" fmla="*/ 8977 h 109382"/>
                  <a:gd name="connsiteX14" fmla="*/ 16038 w 35132"/>
                  <a:gd name="connsiteY14" fmla="*/ 17687 h 109382"/>
                  <a:gd name="connsiteX15" fmla="*/ 24500 w 35132"/>
                  <a:gd name="connsiteY15" fmla="*/ 8977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3987" y="37412"/>
                    </a:moveTo>
                    <a:lnTo>
                      <a:pt x="1164" y="39205"/>
                    </a:lnTo>
                    <a:lnTo>
                      <a:pt x="1164" y="44328"/>
                    </a:lnTo>
                    <a:cubicBezTo>
                      <a:pt x="11678" y="44328"/>
                      <a:pt x="13217" y="45353"/>
                      <a:pt x="13217" y="53294"/>
                    </a:cubicBezTo>
                    <a:lnTo>
                      <a:pt x="13217" y="97354"/>
                    </a:lnTo>
                    <a:cubicBezTo>
                      <a:pt x="13217" y="104527"/>
                      <a:pt x="11422" y="104527"/>
                      <a:pt x="395" y="104527"/>
                    </a:cubicBezTo>
                    <a:lnTo>
                      <a:pt x="395" y="109650"/>
                    </a:lnTo>
                    <a:cubicBezTo>
                      <a:pt x="5523" y="109394"/>
                      <a:pt x="14499" y="109138"/>
                      <a:pt x="18346" y="109138"/>
                    </a:cubicBezTo>
                    <a:cubicBezTo>
                      <a:pt x="24244" y="109138"/>
                      <a:pt x="29885" y="109394"/>
                      <a:pt x="35527" y="109650"/>
                    </a:cubicBezTo>
                    <a:lnTo>
                      <a:pt x="35527" y="104527"/>
                    </a:lnTo>
                    <a:cubicBezTo>
                      <a:pt x="24500" y="104527"/>
                      <a:pt x="23987" y="103758"/>
                      <a:pt x="23987" y="97354"/>
                    </a:cubicBezTo>
                    <a:close/>
                    <a:moveTo>
                      <a:pt x="24500" y="8977"/>
                    </a:moveTo>
                    <a:cubicBezTo>
                      <a:pt x="24500" y="3854"/>
                      <a:pt x="20654" y="268"/>
                      <a:pt x="16038" y="268"/>
                    </a:cubicBezTo>
                    <a:cubicBezTo>
                      <a:pt x="10909" y="268"/>
                      <a:pt x="7319" y="4623"/>
                      <a:pt x="7319" y="8977"/>
                    </a:cubicBezTo>
                    <a:cubicBezTo>
                      <a:pt x="7319" y="13332"/>
                      <a:pt x="10909" y="17687"/>
                      <a:pt x="16038" y="17687"/>
                    </a:cubicBezTo>
                    <a:cubicBezTo>
                      <a:pt x="20654" y="17687"/>
                      <a:pt x="24500" y="14101"/>
                      <a:pt x="24500" y="8977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B101C0BE-97E6-5CDE-DEEA-5F37DB1F25F7}"/>
                  </a:ext>
                </a:extLst>
              </p:cNvPr>
              <p:cNvSpPr/>
              <p:nvPr/>
            </p:nvSpPr>
            <p:spPr>
              <a:xfrm>
                <a:off x="7288756" y="4811384"/>
                <a:ext cx="82317" cy="72238"/>
              </a:xfrm>
              <a:custGeom>
                <a:avLst/>
                <a:gdLst>
                  <a:gd name="connsiteX0" fmla="*/ 13219 w 82317"/>
                  <a:gd name="connsiteY0" fmla="*/ 16406 h 72238"/>
                  <a:gd name="connsiteX1" fmla="*/ 13219 w 82317"/>
                  <a:gd name="connsiteY1" fmla="*/ 60210 h 72238"/>
                  <a:gd name="connsiteX2" fmla="*/ 397 w 82317"/>
                  <a:gd name="connsiteY2" fmla="*/ 67383 h 72238"/>
                  <a:gd name="connsiteX3" fmla="*/ 397 w 82317"/>
                  <a:gd name="connsiteY3" fmla="*/ 72506 h 72238"/>
                  <a:gd name="connsiteX4" fmla="*/ 19118 w 82317"/>
                  <a:gd name="connsiteY4" fmla="*/ 71994 h 72238"/>
                  <a:gd name="connsiteX5" fmla="*/ 37325 w 82317"/>
                  <a:gd name="connsiteY5" fmla="*/ 72506 h 72238"/>
                  <a:gd name="connsiteX6" fmla="*/ 37325 w 82317"/>
                  <a:gd name="connsiteY6" fmla="*/ 67383 h 72238"/>
                  <a:gd name="connsiteX7" fmla="*/ 24503 w 82317"/>
                  <a:gd name="connsiteY7" fmla="*/ 60210 h 72238"/>
                  <a:gd name="connsiteX8" fmla="*/ 24503 w 82317"/>
                  <a:gd name="connsiteY8" fmla="*/ 29983 h 72238"/>
                  <a:gd name="connsiteX9" fmla="*/ 46557 w 82317"/>
                  <a:gd name="connsiteY9" fmla="*/ 3854 h 72238"/>
                  <a:gd name="connsiteX10" fmla="*/ 58866 w 82317"/>
                  <a:gd name="connsiteY10" fmla="*/ 22042 h 72238"/>
                  <a:gd name="connsiteX11" fmla="*/ 58866 w 82317"/>
                  <a:gd name="connsiteY11" fmla="*/ 60210 h 72238"/>
                  <a:gd name="connsiteX12" fmla="*/ 46044 w 82317"/>
                  <a:gd name="connsiteY12" fmla="*/ 67383 h 72238"/>
                  <a:gd name="connsiteX13" fmla="*/ 46044 w 82317"/>
                  <a:gd name="connsiteY13" fmla="*/ 72506 h 72238"/>
                  <a:gd name="connsiteX14" fmla="*/ 64508 w 82317"/>
                  <a:gd name="connsiteY14" fmla="*/ 71994 h 72238"/>
                  <a:gd name="connsiteX15" fmla="*/ 82715 w 82317"/>
                  <a:gd name="connsiteY15" fmla="*/ 72506 h 72238"/>
                  <a:gd name="connsiteX16" fmla="*/ 82715 w 82317"/>
                  <a:gd name="connsiteY16" fmla="*/ 67383 h 72238"/>
                  <a:gd name="connsiteX17" fmla="*/ 70150 w 82317"/>
                  <a:gd name="connsiteY17" fmla="*/ 62516 h 72238"/>
                  <a:gd name="connsiteX18" fmla="*/ 70150 w 82317"/>
                  <a:gd name="connsiteY18" fmla="*/ 31264 h 72238"/>
                  <a:gd name="connsiteX19" fmla="*/ 65021 w 82317"/>
                  <a:gd name="connsiteY19" fmla="*/ 6416 h 72238"/>
                  <a:gd name="connsiteX20" fmla="*/ 47839 w 82317"/>
                  <a:gd name="connsiteY20" fmla="*/ 268 h 72238"/>
                  <a:gd name="connsiteX21" fmla="*/ 23477 w 82317"/>
                  <a:gd name="connsiteY21" fmla="*/ 17431 h 72238"/>
                  <a:gd name="connsiteX22" fmla="*/ 23477 w 82317"/>
                  <a:gd name="connsiteY22" fmla="*/ 268 h 72238"/>
                  <a:gd name="connsiteX23" fmla="*/ 397 w 82317"/>
                  <a:gd name="connsiteY23" fmla="*/ 2061 h 72238"/>
                  <a:gd name="connsiteX24" fmla="*/ 397 w 82317"/>
                  <a:gd name="connsiteY24" fmla="*/ 7184 h 72238"/>
                  <a:gd name="connsiteX25" fmla="*/ 13219 w 82317"/>
                  <a:gd name="connsiteY25" fmla="*/ 16406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219" y="16406"/>
                    </a:moveTo>
                    <a:lnTo>
                      <a:pt x="13219" y="60210"/>
                    </a:lnTo>
                    <a:cubicBezTo>
                      <a:pt x="13219" y="67383"/>
                      <a:pt x="11424" y="67383"/>
                      <a:pt x="397" y="67383"/>
                    </a:cubicBezTo>
                    <a:lnTo>
                      <a:pt x="397" y="72506"/>
                    </a:lnTo>
                    <a:cubicBezTo>
                      <a:pt x="6296" y="72250"/>
                      <a:pt x="14502" y="71994"/>
                      <a:pt x="19118" y="71994"/>
                    </a:cubicBezTo>
                    <a:cubicBezTo>
                      <a:pt x="23221" y="71994"/>
                      <a:pt x="31683" y="72250"/>
                      <a:pt x="37325" y="72506"/>
                    </a:cubicBezTo>
                    <a:lnTo>
                      <a:pt x="37325" y="67383"/>
                    </a:lnTo>
                    <a:cubicBezTo>
                      <a:pt x="26298" y="67383"/>
                      <a:pt x="24503" y="67383"/>
                      <a:pt x="24503" y="60210"/>
                    </a:cubicBezTo>
                    <a:lnTo>
                      <a:pt x="24503" y="29983"/>
                    </a:lnTo>
                    <a:cubicBezTo>
                      <a:pt x="24503" y="13076"/>
                      <a:pt x="36299" y="3854"/>
                      <a:pt x="46557" y="3854"/>
                    </a:cubicBezTo>
                    <a:cubicBezTo>
                      <a:pt x="57071" y="3854"/>
                      <a:pt x="58866" y="12564"/>
                      <a:pt x="58866" y="22042"/>
                    </a:cubicBezTo>
                    <a:lnTo>
                      <a:pt x="58866" y="60210"/>
                    </a:lnTo>
                    <a:cubicBezTo>
                      <a:pt x="58866" y="67383"/>
                      <a:pt x="57071" y="67383"/>
                      <a:pt x="46044" y="67383"/>
                    </a:cubicBezTo>
                    <a:lnTo>
                      <a:pt x="46044" y="72506"/>
                    </a:lnTo>
                    <a:cubicBezTo>
                      <a:pt x="51686" y="72250"/>
                      <a:pt x="60148" y="71994"/>
                      <a:pt x="64508" y="71994"/>
                    </a:cubicBezTo>
                    <a:cubicBezTo>
                      <a:pt x="68611" y="71994"/>
                      <a:pt x="77330" y="72250"/>
                      <a:pt x="82715" y="72506"/>
                    </a:cubicBezTo>
                    <a:lnTo>
                      <a:pt x="82715" y="67383"/>
                    </a:lnTo>
                    <a:cubicBezTo>
                      <a:pt x="74253" y="67383"/>
                      <a:pt x="70150" y="67383"/>
                      <a:pt x="70150" y="62516"/>
                    </a:cubicBezTo>
                    <a:lnTo>
                      <a:pt x="70150" y="31264"/>
                    </a:lnTo>
                    <a:cubicBezTo>
                      <a:pt x="70150" y="17175"/>
                      <a:pt x="70150" y="12307"/>
                      <a:pt x="65021" y="6416"/>
                    </a:cubicBezTo>
                    <a:cubicBezTo>
                      <a:pt x="62713" y="3598"/>
                      <a:pt x="57328" y="268"/>
                      <a:pt x="47839" y="268"/>
                    </a:cubicBezTo>
                    <a:cubicBezTo>
                      <a:pt x="35786" y="268"/>
                      <a:pt x="28093" y="7184"/>
                      <a:pt x="23477" y="17431"/>
                    </a:cubicBezTo>
                    <a:lnTo>
                      <a:pt x="23477" y="268"/>
                    </a:lnTo>
                    <a:lnTo>
                      <a:pt x="397" y="2061"/>
                    </a:lnTo>
                    <a:lnTo>
                      <a:pt x="397" y="7184"/>
                    </a:lnTo>
                    <a:cubicBezTo>
                      <a:pt x="11937" y="7184"/>
                      <a:pt x="13219" y="8209"/>
                      <a:pt x="13219" y="16406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E1CFAE82-5932-54BB-531A-95B6E88427B6}"/>
                  </a:ext>
                </a:extLst>
              </p:cNvPr>
              <p:cNvSpPr/>
              <p:nvPr/>
            </p:nvSpPr>
            <p:spPr>
              <a:xfrm>
                <a:off x="7380127" y="4770141"/>
                <a:ext cx="80522" cy="115274"/>
              </a:xfrm>
              <a:custGeom>
                <a:avLst/>
                <a:gdLst>
                  <a:gd name="connsiteX0" fmla="*/ 56820 w 80522"/>
                  <a:gd name="connsiteY0" fmla="*/ 104783 h 115274"/>
                  <a:gd name="connsiteX1" fmla="*/ 56820 w 80522"/>
                  <a:gd name="connsiteY1" fmla="*/ 115542 h 115274"/>
                  <a:gd name="connsiteX2" fmla="*/ 80926 w 80522"/>
                  <a:gd name="connsiteY2" fmla="*/ 113749 h 115274"/>
                  <a:gd name="connsiteX3" fmla="*/ 80926 w 80522"/>
                  <a:gd name="connsiteY3" fmla="*/ 108626 h 115274"/>
                  <a:gd name="connsiteX4" fmla="*/ 68104 w 80522"/>
                  <a:gd name="connsiteY4" fmla="*/ 99404 h 115274"/>
                  <a:gd name="connsiteX5" fmla="*/ 68104 w 80522"/>
                  <a:gd name="connsiteY5" fmla="*/ 268 h 115274"/>
                  <a:gd name="connsiteX6" fmla="*/ 44768 w 80522"/>
                  <a:gd name="connsiteY6" fmla="*/ 2061 h 115274"/>
                  <a:gd name="connsiteX7" fmla="*/ 44768 w 80522"/>
                  <a:gd name="connsiteY7" fmla="*/ 7184 h 115274"/>
                  <a:gd name="connsiteX8" fmla="*/ 57333 w 80522"/>
                  <a:gd name="connsiteY8" fmla="*/ 16406 h 115274"/>
                  <a:gd name="connsiteX9" fmla="*/ 57333 w 80522"/>
                  <a:gd name="connsiteY9" fmla="*/ 51757 h 115274"/>
                  <a:gd name="connsiteX10" fmla="*/ 36818 w 80522"/>
                  <a:gd name="connsiteY10" fmla="*/ 41510 h 115274"/>
                  <a:gd name="connsiteX11" fmla="*/ 403 w 80522"/>
                  <a:gd name="connsiteY11" fmla="*/ 78654 h 115274"/>
                  <a:gd name="connsiteX12" fmla="*/ 35023 w 80522"/>
                  <a:gd name="connsiteY12" fmla="*/ 115542 h 115274"/>
                  <a:gd name="connsiteX13" fmla="*/ 56820 w 80522"/>
                  <a:gd name="connsiteY13" fmla="*/ 104783 h 115274"/>
                  <a:gd name="connsiteX14" fmla="*/ 56820 w 80522"/>
                  <a:gd name="connsiteY14" fmla="*/ 60979 h 115274"/>
                  <a:gd name="connsiteX15" fmla="*/ 56820 w 80522"/>
                  <a:gd name="connsiteY15" fmla="*/ 94536 h 115274"/>
                  <a:gd name="connsiteX16" fmla="*/ 55025 w 80522"/>
                  <a:gd name="connsiteY16" fmla="*/ 100428 h 115274"/>
                  <a:gd name="connsiteX17" fmla="*/ 35792 w 80522"/>
                  <a:gd name="connsiteY17" fmla="*/ 111956 h 115274"/>
                  <a:gd name="connsiteX18" fmla="*/ 18610 w 80522"/>
                  <a:gd name="connsiteY18" fmla="*/ 101453 h 115274"/>
                  <a:gd name="connsiteX19" fmla="*/ 13994 w 80522"/>
                  <a:gd name="connsiteY19" fmla="*/ 78654 h 115274"/>
                  <a:gd name="connsiteX20" fmla="*/ 18867 w 80522"/>
                  <a:gd name="connsiteY20" fmla="*/ 55599 h 115274"/>
                  <a:gd name="connsiteX21" fmla="*/ 37587 w 80522"/>
                  <a:gd name="connsiteY21" fmla="*/ 45097 h 115274"/>
                  <a:gd name="connsiteX22" fmla="*/ 55025 w 80522"/>
                  <a:gd name="connsiteY22" fmla="*/ 54831 h 115274"/>
                  <a:gd name="connsiteX23" fmla="*/ 56820 w 80522"/>
                  <a:gd name="connsiteY23" fmla="*/ 60979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820" y="104783"/>
                    </a:moveTo>
                    <a:lnTo>
                      <a:pt x="56820" y="115542"/>
                    </a:lnTo>
                    <a:lnTo>
                      <a:pt x="80926" y="113749"/>
                    </a:lnTo>
                    <a:lnTo>
                      <a:pt x="80926" y="108626"/>
                    </a:lnTo>
                    <a:cubicBezTo>
                      <a:pt x="69642" y="108626"/>
                      <a:pt x="68104" y="107601"/>
                      <a:pt x="68104" y="99404"/>
                    </a:cubicBezTo>
                    <a:lnTo>
                      <a:pt x="68104" y="268"/>
                    </a:lnTo>
                    <a:lnTo>
                      <a:pt x="44768" y="2061"/>
                    </a:lnTo>
                    <a:lnTo>
                      <a:pt x="44768" y="7184"/>
                    </a:lnTo>
                    <a:cubicBezTo>
                      <a:pt x="56051" y="7184"/>
                      <a:pt x="57333" y="8209"/>
                      <a:pt x="57333" y="16406"/>
                    </a:cubicBezTo>
                    <a:lnTo>
                      <a:pt x="57333" y="51757"/>
                    </a:lnTo>
                    <a:cubicBezTo>
                      <a:pt x="52717" y="45865"/>
                      <a:pt x="45537" y="41510"/>
                      <a:pt x="36818" y="41510"/>
                    </a:cubicBezTo>
                    <a:cubicBezTo>
                      <a:pt x="17584" y="41510"/>
                      <a:pt x="403" y="57649"/>
                      <a:pt x="403" y="78654"/>
                    </a:cubicBezTo>
                    <a:cubicBezTo>
                      <a:pt x="403" y="99404"/>
                      <a:pt x="16302" y="115542"/>
                      <a:pt x="35023" y="115542"/>
                    </a:cubicBezTo>
                    <a:cubicBezTo>
                      <a:pt x="45537" y="115542"/>
                      <a:pt x="52717" y="109906"/>
                      <a:pt x="56820" y="104783"/>
                    </a:cubicBezTo>
                    <a:close/>
                    <a:moveTo>
                      <a:pt x="56820" y="60979"/>
                    </a:moveTo>
                    <a:lnTo>
                      <a:pt x="56820" y="94536"/>
                    </a:lnTo>
                    <a:cubicBezTo>
                      <a:pt x="56820" y="97354"/>
                      <a:pt x="56820" y="97610"/>
                      <a:pt x="55025" y="100428"/>
                    </a:cubicBezTo>
                    <a:cubicBezTo>
                      <a:pt x="50153" y="108369"/>
                      <a:pt x="42972" y="111956"/>
                      <a:pt x="35792" y="111956"/>
                    </a:cubicBezTo>
                    <a:cubicBezTo>
                      <a:pt x="28355" y="111956"/>
                      <a:pt x="22457" y="107601"/>
                      <a:pt x="18610" y="101453"/>
                    </a:cubicBezTo>
                    <a:cubicBezTo>
                      <a:pt x="14507" y="94793"/>
                      <a:pt x="13994" y="85571"/>
                      <a:pt x="13994" y="78654"/>
                    </a:cubicBezTo>
                    <a:cubicBezTo>
                      <a:pt x="13994" y="72762"/>
                      <a:pt x="14251" y="63028"/>
                      <a:pt x="18867" y="55599"/>
                    </a:cubicBezTo>
                    <a:cubicBezTo>
                      <a:pt x="22457" y="50476"/>
                      <a:pt x="28612" y="45097"/>
                      <a:pt x="37587" y="45097"/>
                    </a:cubicBezTo>
                    <a:cubicBezTo>
                      <a:pt x="43229" y="45097"/>
                      <a:pt x="50153" y="47658"/>
                      <a:pt x="55025" y="54831"/>
                    </a:cubicBezTo>
                    <a:cubicBezTo>
                      <a:pt x="56820" y="57649"/>
                      <a:pt x="56820" y="57905"/>
                      <a:pt x="56820" y="60979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5511E58-AF70-E3C2-457E-285B6948B1AA}"/>
                </a:ext>
              </a:extLst>
            </p:cNvPr>
            <p:cNvSpPr/>
            <p:nvPr/>
          </p:nvSpPr>
          <p:spPr>
            <a:xfrm>
              <a:off x="7508794" y="4760919"/>
              <a:ext cx="37953" cy="163689"/>
            </a:xfrm>
            <a:custGeom>
              <a:avLst/>
              <a:gdLst>
                <a:gd name="connsiteX0" fmla="*/ 38364 w 37953"/>
                <a:gd name="connsiteY0" fmla="*/ 162164 h 163689"/>
                <a:gd name="connsiteX1" fmla="*/ 35543 w 37953"/>
                <a:gd name="connsiteY1" fmla="*/ 158578 h 163689"/>
                <a:gd name="connsiteX2" fmla="*/ 9898 w 37953"/>
                <a:gd name="connsiteY2" fmla="*/ 81984 h 163689"/>
                <a:gd name="connsiteX3" fmla="*/ 36312 w 37953"/>
                <a:gd name="connsiteY3" fmla="*/ 4879 h 163689"/>
                <a:gd name="connsiteX4" fmla="*/ 38364 w 37953"/>
                <a:gd name="connsiteY4" fmla="*/ 2061 h 163689"/>
                <a:gd name="connsiteX5" fmla="*/ 36825 w 37953"/>
                <a:gd name="connsiteY5" fmla="*/ 268 h 163689"/>
                <a:gd name="connsiteX6" fmla="*/ 10668 w 37953"/>
                <a:gd name="connsiteY6" fmla="*/ 32288 h 163689"/>
                <a:gd name="connsiteX7" fmla="*/ 410 w 37953"/>
                <a:gd name="connsiteY7" fmla="*/ 81984 h 163689"/>
                <a:gd name="connsiteX8" fmla="*/ 11181 w 37953"/>
                <a:gd name="connsiteY8" fmla="*/ 133217 h 163689"/>
                <a:gd name="connsiteX9" fmla="*/ 36825 w 37953"/>
                <a:gd name="connsiteY9" fmla="*/ 163957 h 163689"/>
                <a:gd name="connsiteX10" fmla="*/ 38364 w 37953"/>
                <a:gd name="connsiteY10" fmla="*/ 162164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64" y="162164"/>
                  </a:moveTo>
                  <a:cubicBezTo>
                    <a:pt x="38364" y="161652"/>
                    <a:pt x="38364" y="161395"/>
                    <a:pt x="35543" y="158578"/>
                  </a:cubicBezTo>
                  <a:cubicBezTo>
                    <a:pt x="15284" y="138084"/>
                    <a:pt x="9898" y="107089"/>
                    <a:pt x="9898" y="81984"/>
                  </a:cubicBezTo>
                  <a:cubicBezTo>
                    <a:pt x="9898" y="53550"/>
                    <a:pt x="16053" y="25116"/>
                    <a:pt x="36312" y="4879"/>
                  </a:cubicBezTo>
                  <a:cubicBezTo>
                    <a:pt x="38364" y="2830"/>
                    <a:pt x="38364" y="2573"/>
                    <a:pt x="38364" y="2061"/>
                  </a:cubicBezTo>
                  <a:cubicBezTo>
                    <a:pt x="38364" y="780"/>
                    <a:pt x="37851" y="268"/>
                    <a:pt x="36825" y="268"/>
                  </a:cubicBezTo>
                  <a:cubicBezTo>
                    <a:pt x="35030" y="268"/>
                    <a:pt x="20413" y="11539"/>
                    <a:pt x="10668" y="32288"/>
                  </a:cubicBezTo>
                  <a:cubicBezTo>
                    <a:pt x="2462" y="50220"/>
                    <a:pt x="410" y="68408"/>
                    <a:pt x="410" y="81984"/>
                  </a:cubicBezTo>
                  <a:cubicBezTo>
                    <a:pt x="410" y="94793"/>
                    <a:pt x="2205" y="114517"/>
                    <a:pt x="11181" y="133217"/>
                  </a:cubicBezTo>
                  <a:cubicBezTo>
                    <a:pt x="21182" y="153198"/>
                    <a:pt x="35030" y="163957"/>
                    <a:pt x="36825" y="163957"/>
                  </a:cubicBezTo>
                  <a:cubicBezTo>
                    <a:pt x="37851" y="163957"/>
                    <a:pt x="38364" y="163445"/>
                    <a:pt x="38364" y="16216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BC63712-9FA0-6E42-CA0A-E07D8BFDBDE1}"/>
                </a:ext>
              </a:extLst>
            </p:cNvPr>
            <p:cNvSpPr/>
            <p:nvPr/>
          </p:nvSpPr>
          <p:spPr>
            <a:xfrm>
              <a:off x="7565931" y="4766555"/>
              <a:ext cx="125913" cy="117067"/>
            </a:xfrm>
            <a:custGeom>
              <a:avLst/>
              <a:gdLst>
                <a:gd name="connsiteX0" fmla="*/ 66832 w 125913"/>
                <a:gd name="connsiteY0" fmla="*/ 3342 h 117067"/>
                <a:gd name="connsiteX1" fmla="*/ 63242 w 125913"/>
                <a:gd name="connsiteY1" fmla="*/ 268 h 117067"/>
                <a:gd name="connsiteX2" fmla="*/ 59652 w 125913"/>
                <a:gd name="connsiteY2" fmla="*/ 3598 h 117067"/>
                <a:gd name="connsiteX3" fmla="*/ 1696 w 125913"/>
                <a:gd name="connsiteY3" fmla="*/ 110931 h 117067"/>
                <a:gd name="connsiteX4" fmla="*/ 414 w 125913"/>
                <a:gd name="connsiteY4" fmla="*/ 114005 h 117067"/>
                <a:gd name="connsiteX5" fmla="*/ 6312 w 125913"/>
                <a:gd name="connsiteY5" fmla="*/ 117335 h 117067"/>
                <a:gd name="connsiteX6" fmla="*/ 120686 w 125913"/>
                <a:gd name="connsiteY6" fmla="*/ 117335 h 117067"/>
                <a:gd name="connsiteX7" fmla="*/ 126327 w 125913"/>
                <a:gd name="connsiteY7" fmla="*/ 114005 h 117067"/>
                <a:gd name="connsiteX8" fmla="*/ 125301 w 125913"/>
                <a:gd name="connsiteY8" fmla="*/ 111443 h 117067"/>
                <a:gd name="connsiteX9" fmla="*/ 63242 w 125913"/>
                <a:gd name="connsiteY9" fmla="*/ 10514 h 117067"/>
                <a:gd name="connsiteX10" fmla="*/ 117608 w 125913"/>
                <a:gd name="connsiteY10" fmla="*/ 110675 h 117067"/>
                <a:gd name="connsiteX11" fmla="*/ 8877 w 125913"/>
                <a:gd name="connsiteY11" fmla="*/ 110675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832" y="3342"/>
                  </a:moveTo>
                  <a:cubicBezTo>
                    <a:pt x="65807" y="1548"/>
                    <a:pt x="65294" y="268"/>
                    <a:pt x="63242" y="268"/>
                  </a:cubicBezTo>
                  <a:cubicBezTo>
                    <a:pt x="61447" y="268"/>
                    <a:pt x="60934" y="1036"/>
                    <a:pt x="59652" y="3598"/>
                  </a:cubicBezTo>
                  <a:lnTo>
                    <a:pt x="1696" y="110931"/>
                  </a:lnTo>
                  <a:cubicBezTo>
                    <a:pt x="414" y="112980"/>
                    <a:pt x="414" y="113492"/>
                    <a:pt x="414" y="114005"/>
                  </a:cubicBezTo>
                  <a:cubicBezTo>
                    <a:pt x="414" y="117335"/>
                    <a:pt x="3748" y="117335"/>
                    <a:pt x="6312" y="117335"/>
                  </a:cubicBezTo>
                  <a:lnTo>
                    <a:pt x="120686" y="117335"/>
                  </a:lnTo>
                  <a:cubicBezTo>
                    <a:pt x="123250" y="117335"/>
                    <a:pt x="126327" y="117335"/>
                    <a:pt x="126327" y="114005"/>
                  </a:cubicBezTo>
                  <a:cubicBezTo>
                    <a:pt x="126327" y="113236"/>
                    <a:pt x="126071" y="112724"/>
                    <a:pt x="125301" y="111443"/>
                  </a:cubicBezTo>
                  <a:close/>
                  <a:moveTo>
                    <a:pt x="63242" y="10514"/>
                  </a:moveTo>
                  <a:lnTo>
                    <a:pt x="117608" y="110675"/>
                  </a:lnTo>
                  <a:lnTo>
                    <a:pt x="8877" y="110675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E259D07-CEAB-0171-7D6D-1A614033FEED}"/>
                </a:ext>
              </a:extLst>
            </p:cNvPr>
            <p:cNvSpPr/>
            <p:nvPr/>
          </p:nvSpPr>
          <p:spPr>
            <a:xfrm>
              <a:off x="7706406" y="4811384"/>
              <a:ext cx="66418" cy="74031"/>
            </a:xfrm>
            <a:custGeom>
              <a:avLst/>
              <a:gdLst>
                <a:gd name="connsiteX0" fmla="*/ 9911 w 66418"/>
                <a:gd name="connsiteY0" fmla="*/ 62772 h 74031"/>
                <a:gd name="connsiteX1" fmla="*/ 8373 w 66418"/>
                <a:gd name="connsiteY1" fmla="*/ 69945 h 74031"/>
                <a:gd name="connsiteX2" fmla="*/ 13245 w 66418"/>
                <a:gd name="connsiteY2" fmla="*/ 74299 h 74031"/>
                <a:gd name="connsiteX3" fmla="*/ 19399 w 66418"/>
                <a:gd name="connsiteY3" fmla="*/ 69688 h 74031"/>
                <a:gd name="connsiteX4" fmla="*/ 25811 w 66418"/>
                <a:gd name="connsiteY4" fmla="*/ 43816 h 74031"/>
                <a:gd name="connsiteX5" fmla="*/ 30939 w 66418"/>
                <a:gd name="connsiteY5" fmla="*/ 22554 h 74031"/>
                <a:gd name="connsiteX6" fmla="*/ 40171 w 66418"/>
                <a:gd name="connsiteY6" fmla="*/ 9233 h 74031"/>
                <a:gd name="connsiteX7" fmla="*/ 53250 w 66418"/>
                <a:gd name="connsiteY7" fmla="*/ 3854 h 74031"/>
                <a:gd name="connsiteX8" fmla="*/ 60174 w 66418"/>
                <a:gd name="connsiteY8" fmla="*/ 5903 h 74031"/>
                <a:gd name="connsiteX9" fmla="*/ 51711 w 66418"/>
                <a:gd name="connsiteY9" fmla="*/ 14869 h 74031"/>
                <a:gd name="connsiteX10" fmla="*/ 57866 w 66418"/>
                <a:gd name="connsiteY10" fmla="*/ 20505 h 74031"/>
                <a:gd name="connsiteX11" fmla="*/ 66841 w 66418"/>
                <a:gd name="connsiteY11" fmla="*/ 10771 h 74031"/>
                <a:gd name="connsiteX12" fmla="*/ 53250 w 66418"/>
                <a:gd name="connsiteY12" fmla="*/ 268 h 74031"/>
                <a:gd name="connsiteX13" fmla="*/ 32478 w 66418"/>
                <a:gd name="connsiteY13" fmla="*/ 12820 h 74031"/>
                <a:gd name="connsiteX14" fmla="*/ 17348 w 66418"/>
                <a:gd name="connsiteY14" fmla="*/ 268 h 74031"/>
                <a:gd name="connsiteX15" fmla="*/ 5295 w 66418"/>
                <a:gd name="connsiteY15" fmla="*/ 9490 h 74031"/>
                <a:gd name="connsiteX16" fmla="*/ 423 w 66418"/>
                <a:gd name="connsiteY16" fmla="*/ 25372 h 74031"/>
                <a:gd name="connsiteX17" fmla="*/ 2218 w 66418"/>
                <a:gd name="connsiteY17" fmla="*/ 27165 h 74031"/>
                <a:gd name="connsiteX18" fmla="*/ 5039 w 66418"/>
                <a:gd name="connsiteY18" fmla="*/ 23323 h 74031"/>
                <a:gd name="connsiteX19" fmla="*/ 17092 w 66418"/>
                <a:gd name="connsiteY19" fmla="*/ 3854 h 74031"/>
                <a:gd name="connsiteX20" fmla="*/ 21964 w 66418"/>
                <a:gd name="connsiteY20" fmla="*/ 11283 h 74031"/>
                <a:gd name="connsiteX21" fmla="*/ 19399 w 66418"/>
                <a:gd name="connsiteY21" fmla="*/ 2511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11" y="62772"/>
                  </a:moveTo>
                  <a:cubicBezTo>
                    <a:pt x="9398" y="65334"/>
                    <a:pt x="8373" y="69176"/>
                    <a:pt x="8373" y="69945"/>
                  </a:cubicBezTo>
                  <a:cubicBezTo>
                    <a:pt x="8373" y="72762"/>
                    <a:pt x="10681" y="74299"/>
                    <a:pt x="13245" y="74299"/>
                  </a:cubicBezTo>
                  <a:cubicBezTo>
                    <a:pt x="15296" y="74299"/>
                    <a:pt x="18117" y="73019"/>
                    <a:pt x="19399" y="69688"/>
                  </a:cubicBezTo>
                  <a:cubicBezTo>
                    <a:pt x="19656" y="69176"/>
                    <a:pt x="25041" y="46890"/>
                    <a:pt x="25811" y="43816"/>
                  </a:cubicBezTo>
                  <a:cubicBezTo>
                    <a:pt x="27093" y="38436"/>
                    <a:pt x="30170" y="27165"/>
                    <a:pt x="30939" y="22554"/>
                  </a:cubicBezTo>
                  <a:cubicBezTo>
                    <a:pt x="31709" y="20505"/>
                    <a:pt x="36325" y="12820"/>
                    <a:pt x="40171" y="9233"/>
                  </a:cubicBezTo>
                  <a:cubicBezTo>
                    <a:pt x="41454" y="8209"/>
                    <a:pt x="46326" y="3854"/>
                    <a:pt x="53250" y="3854"/>
                  </a:cubicBezTo>
                  <a:cubicBezTo>
                    <a:pt x="57609" y="3854"/>
                    <a:pt x="59918" y="5903"/>
                    <a:pt x="60174" y="5903"/>
                  </a:cubicBezTo>
                  <a:cubicBezTo>
                    <a:pt x="55301" y="6672"/>
                    <a:pt x="51711" y="10514"/>
                    <a:pt x="51711" y="14869"/>
                  </a:cubicBezTo>
                  <a:cubicBezTo>
                    <a:pt x="51711" y="17431"/>
                    <a:pt x="53506" y="20505"/>
                    <a:pt x="57866" y="20505"/>
                  </a:cubicBezTo>
                  <a:cubicBezTo>
                    <a:pt x="62225" y="20505"/>
                    <a:pt x="66841" y="16662"/>
                    <a:pt x="66841" y="10771"/>
                  </a:cubicBezTo>
                  <a:cubicBezTo>
                    <a:pt x="66841" y="5135"/>
                    <a:pt x="61713" y="268"/>
                    <a:pt x="53250" y="268"/>
                  </a:cubicBezTo>
                  <a:cubicBezTo>
                    <a:pt x="42736" y="268"/>
                    <a:pt x="35555" y="8209"/>
                    <a:pt x="32478" y="12820"/>
                  </a:cubicBezTo>
                  <a:cubicBezTo>
                    <a:pt x="30939" y="5391"/>
                    <a:pt x="25041" y="268"/>
                    <a:pt x="17348" y="268"/>
                  </a:cubicBezTo>
                  <a:cubicBezTo>
                    <a:pt x="9911" y="268"/>
                    <a:pt x="6834" y="6672"/>
                    <a:pt x="5295" y="9490"/>
                  </a:cubicBezTo>
                  <a:cubicBezTo>
                    <a:pt x="2474" y="15125"/>
                    <a:pt x="423" y="24860"/>
                    <a:pt x="423" y="25372"/>
                  </a:cubicBezTo>
                  <a:cubicBezTo>
                    <a:pt x="423" y="27165"/>
                    <a:pt x="1961" y="27165"/>
                    <a:pt x="2218" y="27165"/>
                  </a:cubicBezTo>
                  <a:cubicBezTo>
                    <a:pt x="4013" y="27165"/>
                    <a:pt x="4013" y="26909"/>
                    <a:pt x="5039" y="23323"/>
                  </a:cubicBezTo>
                  <a:cubicBezTo>
                    <a:pt x="7860" y="11795"/>
                    <a:pt x="11193" y="3854"/>
                    <a:pt x="17092" y="3854"/>
                  </a:cubicBezTo>
                  <a:cubicBezTo>
                    <a:pt x="19656" y="3854"/>
                    <a:pt x="21964" y="5135"/>
                    <a:pt x="21964" y="11283"/>
                  </a:cubicBezTo>
                  <a:cubicBezTo>
                    <a:pt x="21964" y="14869"/>
                    <a:pt x="21451" y="16662"/>
                    <a:pt x="19399" y="2511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EF72F4B-DEA1-FF6C-56CD-6FBC55CA5335}"/>
                </a:ext>
              </a:extLst>
            </p:cNvPr>
            <p:cNvSpPr/>
            <p:nvPr/>
          </p:nvSpPr>
          <p:spPr>
            <a:xfrm>
              <a:off x="7788605" y="4768348"/>
              <a:ext cx="81548" cy="148831"/>
            </a:xfrm>
            <a:custGeom>
              <a:avLst/>
              <a:gdLst>
                <a:gd name="connsiteX0" fmla="*/ 51716 w 81548"/>
                <a:gd name="connsiteY0" fmla="*/ 50220 h 148831"/>
                <a:gd name="connsiteX1" fmla="*/ 65820 w 81548"/>
                <a:gd name="connsiteY1" fmla="*/ 50220 h 148831"/>
                <a:gd name="connsiteX2" fmla="*/ 70693 w 81548"/>
                <a:gd name="connsiteY2" fmla="*/ 46890 h 148831"/>
                <a:gd name="connsiteX3" fmla="*/ 66333 w 81548"/>
                <a:gd name="connsiteY3" fmla="*/ 45096 h 148831"/>
                <a:gd name="connsiteX4" fmla="*/ 52742 w 81548"/>
                <a:gd name="connsiteY4" fmla="*/ 45096 h 148831"/>
                <a:gd name="connsiteX5" fmla="*/ 56076 w 81548"/>
                <a:gd name="connsiteY5" fmla="*/ 26397 h 148831"/>
                <a:gd name="connsiteX6" fmla="*/ 60179 w 81548"/>
                <a:gd name="connsiteY6" fmla="*/ 9490 h 148831"/>
                <a:gd name="connsiteX7" fmla="*/ 67872 w 81548"/>
                <a:gd name="connsiteY7" fmla="*/ 3854 h 148831"/>
                <a:gd name="connsiteX8" fmla="*/ 75822 w 81548"/>
                <a:gd name="connsiteY8" fmla="*/ 6928 h 148831"/>
                <a:gd name="connsiteX9" fmla="*/ 66846 w 81548"/>
                <a:gd name="connsiteY9" fmla="*/ 15638 h 148831"/>
                <a:gd name="connsiteX10" fmla="*/ 73001 w 81548"/>
                <a:gd name="connsiteY10" fmla="*/ 21529 h 148831"/>
                <a:gd name="connsiteX11" fmla="*/ 81976 w 81548"/>
                <a:gd name="connsiteY11" fmla="*/ 11539 h 148831"/>
                <a:gd name="connsiteX12" fmla="*/ 67872 w 81548"/>
                <a:gd name="connsiteY12" fmla="*/ 268 h 148831"/>
                <a:gd name="connsiteX13" fmla="*/ 47100 w 81548"/>
                <a:gd name="connsiteY13" fmla="*/ 19480 h 148831"/>
                <a:gd name="connsiteX14" fmla="*/ 41715 w 81548"/>
                <a:gd name="connsiteY14" fmla="*/ 45096 h 148831"/>
                <a:gd name="connsiteX15" fmla="*/ 30431 w 81548"/>
                <a:gd name="connsiteY15" fmla="*/ 45096 h 148831"/>
                <a:gd name="connsiteX16" fmla="*/ 25303 w 81548"/>
                <a:gd name="connsiteY16" fmla="*/ 48170 h 148831"/>
                <a:gd name="connsiteX17" fmla="*/ 29918 w 81548"/>
                <a:gd name="connsiteY17" fmla="*/ 50220 h 148831"/>
                <a:gd name="connsiteX18" fmla="*/ 40689 w 81548"/>
                <a:gd name="connsiteY18" fmla="*/ 50220 h 148831"/>
                <a:gd name="connsiteX19" fmla="*/ 28636 w 81548"/>
                <a:gd name="connsiteY19" fmla="*/ 114773 h 148831"/>
                <a:gd name="connsiteX20" fmla="*/ 14275 w 81548"/>
                <a:gd name="connsiteY20" fmla="*/ 145513 h 148831"/>
                <a:gd name="connsiteX21" fmla="*/ 6326 w 81548"/>
                <a:gd name="connsiteY21" fmla="*/ 142439 h 148831"/>
                <a:gd name="connsiteX22" fmla="*/ 15558 w 81548"/>
                <a:gd name="connsiteY22" fmla="*/ 133730 h 148831"/>
                <a:gd name="connsiteX23" fmla="*/ 9403 w 81548"/>
                <a:gd name="connsiteY23" fmla="*/ 127838 h 148831"/>
                <a:gd name="connsiteX24" fmla="*/ 428 w 81548"/>
                <a:gd name="connsiteY24" fmla="*/ 137828 h 148831"/>
                <a:gd name="connsiteX25" fmla="*/ 14275 w 81548"/>
                <a:gd name="connsiteY25" fmla="*/ 149100 h 148831"/>
                <a:gd name="connsiteX26" fmla="*/ 32739 w 81548"/>
                <a:gd name="connsiteY26" fmla="*/ 133217 h 148831"/>
                <a:gd name="connsiteX27" fmla="*/ 41971 w 81548"/>
                <a:gd name="connsiteY27" fmla="*/ 101965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716" y="50220"/>
                  </a:moveTo>
                  <a:lnTo>
                    <a:pt x="65820" y="50220"/>
                  </a:lnTo>
                  <a:cubicBezTo>
                    <a:pt x="69154" y="50220"/>
                    <a:pt x="70693" y="50220"/>
                    <a:pt x="70693" y="46890"/>
                  </a:cubicBezTo>
                  <a:cubicBezTo>
                    <a:pt x="70693" y="45096"/>
                    <a:pt x="69154" y="45096"/>
                    <a:pt x="66333" y="45096"/>
                  </a:cubicBezTo>
                  <a:lnTo>
                    <a:pt x="52742" y="45096"/>
                  </a:lnTo>
                  <a:lnTo>
                    <a:pt x="56076" y="26397"/>
                  </a:lnTo>
                  <a:cubicBezTo>
                    <a:pt x="56845" y="23066"/>
                    <a:pt x="59153" y="11539"/>
                    <a:pt x="60179" y="9490"/>
                  </a:cubicBezTo>
                  <a:cubicBezTo>
                    <a:pt x="61461" y="6416"/>
                    <a:pt x="64282" y="3854"/>
                    <a:pt x="67872" y="3854"/>
                  </a:cubicBezTo>
                  <a:cubicBezTo>
                    <a:pt x="68385" y="3854"/>
                    <a:pt x="72744" y="3854"/>
                    <a:pt x="75822" y="6928"/>
                  </a:cubicBezTo>
                  <a:cubicBezTo>
                    <a:pt x="68641" y="7440"/>
                    <a:pt x="66846" y="13332"/>
                    <a:pt x="66846" y="15638"/>
                  </a:cubicBezTo>
                  <a:cubicBezTo>
                    <a:pt x="66846" y="19480"/>
                    <a:pt x="69923" y="21529"/>
                    <a:pt x="73001" y="21529"/>
                  </a:cubicBezTo>
                  <a:cubicBezTo>
                    <a:pt x="77360" y="21529"/>
                    <a:pt x="81976" y="17687"/>
                    <a:pt x="81976" y="11539"/>
                  </a:cubicBezTo>
                  <a:cubicBezTo>
                    <a:pt x="81976" y="4110"/>
                    <a:pt x="74540" y="268"/>
                    <a:pt x="67872" y="268"/>
                  </a:cubicBezTo>
                  <a:cubicBezTo>
                    <a:pt x="62230" y="268"/>
                    <a:pt x="51973" y="3342"/>
                    <a:pt x="47100" y="19480"/>
                  </a:cubicBezTo>
                  <a:cubicBezTo>
                    <a:pt x="46074" y="22810"/>
                    <a:pt x="45561" y="24603"/>
                    <a:pt x="41715" y="45096"/>
                  </a:cubicBezTo>
                  <a:lnTo>
                    <a:pt x="30431" y="45096"/>
                  </a:lnTo>
                  <a:cubicBezTo>
                    <a:pt x="27098" y="45096"/>
                    <a:pt x="25303" y="45096"/>
                    <a:pt x="25303" y="48170"/>
                  </a:cubicBezTo>
                  <a:cubicBezTo>
                    <a:pt x="25303" y="50220"/>
                    <a:pt x="26841" y="50220"/>
                    <a:pt x="29918" y="50220"/>
                  </a:cubicBezTo>
                  <a:lnTo>
                    <a:pt x="40689" y="50220"/>
                  </a:lnTo>
                  <a:lnTo>
                    <a:pt x="28636" y="114773"/>
                  </a:lnTo>
                  <a:cubicBezTo>
                    <a:pt x="25559" y="130656"/>
                    <a:pt x="22738" y="145513"/>
                    <a:pt x="14275" y="145513"/>
                  </a:cubicBezTo>
                  <a:cubicBezTo>
                    <a:pt x="13506" y="145513"/>
                    <a:pt x="9660" y="145513"/>
                    <a:pt x="6326" y="142439"/>
                  </a:cubicBezTo>
                  <a:cubicBezTo>
                    <a:pt x="14019" y="141927"/>
                    <a:pt x="15558" y="136035"/>
                    <a:pt x="15558" y="133730"/>
                  </a:cubicBezTo>
                  <a:cubicBezTo>
                    <a:pt x="15558" y="129887"/>
                    <a:pt x="12480" y="127838"/>
                    <a:pt x="9403" y="127838"/>
                  </a:cubicBezTo>
                  <a:cubicBezTo>
                    <a:pt x="5044" y="127838"/>
                    <a:pt x="428" y="131680"/>
                    <a:pt x="428" y="137828"/>
                  </a:cubicBezTo>
                  <a:cubicBezTo>
                    <a:pt x="428" y="145001"/>
                    <a:pt x="7608" y="149100"/>
                    <a:pt x="14275" y="149100"/>
                  </a:cubicBezTo>
                  <a:cubicBezTo>
                    <a:pt x="23251" y="149100"/>
                    <a:pt x="29918" y="139365"/>
                    <a:pt x="32739" y="133217"/>
                  </a:cubicBezTo>
                  <a:cubicBezTo>
                    <a:pt x="38125" y="122971"/>
                    <a:pt x="41715" y="103246"/>
                    <a:pt x="41971" y="10196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E3D9A88-5F28-F8B2-E9BD-E7A3151A665E}"/>
                </a:ext>
              </a:extLst>
            </p:cNvPr>
            <p:cNvSpPr/>
            <p:nvPr/>
          </p:nvSpPr>
          <p:spPr>
            <a:xfrm>
              <a:off x="7927931" y="4834182"/>
              <a:ext cx="17181" cy="17162"/>
            </a:xfrm>
            <a:custGeom>
              <a:avLst/>
              <a:gdLst>
                <a:gd name="connsiteX0" fmla="*/ 17617 w 17181"/>
                <a:gd name="connsiteY0" fmla="*/ 8721 h 17162"/>
                <a:gd name="connsiteX1" fmla="*/ 9155 w 17181"/>
                <a:gd name="connsiteY1" fmla="*/ 268 h 17162"/>
                <a:gd name="connsiteX2" fmla="*/ 436 w 17181"/>
                <a:gd name="connsiteY2" fmla="*/ 8721 h 17162"/>
                <a:gd name="connsiteX3" fmla="*/ 9155 w 17181"/>
                <a:gd name="connsiteY3" fmla="*/ 17431 h 17162"/>
                <a:gd name="connsiteX4" fmla="*/ 17617 w 17181"/>
                <a:gd name="connsiteY4" fmla="*/ 8721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617" y="8721"/>
                  </a:moveTo>
                  <a:cubicBezTo>
                    <a:pt x="17617" y="4110"/>
                    <a:pt x="13771" y="268"/>
                    <a:pt x="9155" y="268"/>
                  </a:cubicBezTo>
                  <a:cubicBezTo>
                    <a:pt x="4282" y="268"/>
                    <a:pt x="436" y="4110"/>
                    <a:pt x="436" y="8721"/>
                  </a:cubicBezTo>
                  <a:cubicBezTo>
                    <a:pt x="436" y="13588"/>
                    <a:pt x="4282" y="17431"/>
                    <a:pt x="9155" y="17431"/>
                  </a:cubicBezTo>
                  <a:cubicBezTo>
                    <a:pt x="13771" y="17431"/>
                    <a:pt x="17617" y="13588"/>
                    <a:pt x="17617" y="872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F1C61E9-E968-84DC-BAF9-3AD6AE8E9907}"/>
                </a:ext>
              </a:extLst>
            </p:cNvPr>
            <p:cNvSpPr/>
            <p:nvPr/>
          </p:nvSpPr>
          <p:spPr>
            <a:xfrm>
              <a:off x="8000466" y="4811384"/>
              <a:ext cx="66418" cy="74031"/>
            </a:xfrm>
            <a:custGeom>
              <a:avLst/>
              <a:gdLst>
                <a:gd name="connsiteX0" fmla="*/ 9929 w 66418"/>
                <a:gd name="connsiteY0" fmla="*/ 62772 h 74031"/>
                <a:gd name="connsiteX1" fmla="*/ 8390 w 66418"/>
                <a:gd name="connsiteY1" fmla="*/ 69945 h 74031"/>
                <a:gd name="connsiteX2" fmla="*/ 13263 w 66418"/>
                <a:gd name="connsiteY2" fmla="*/ 74299 h 74031"/>
                <a:gd name="connsiteX3" fmla="*/ 19417 w 66418"/>
                <a:gd name="connsiteY3" fmla="*/ 69688 h 74031"/>
                <a:gd name="connsiteX4" fmla="*/ 25829 w 66418"/>
                <a:gd name="connsiteY4" fmla="*/ 43816 h 74031"/>
                <a:gd name="connsiteX5" fmla="*/ 30957 w 66418"/>
                <a:gd name="connsiteY5" fmla="*/ 22554 h 74031"/>
                <a:gd name="connsiteX6" fmla="*/ 40189 w 66418"/>
                <a:gd name="connsiteY6" fmla="*/ 9233 h 74031"/>
                <a:gd name="connsiteX7" fmla="*/ 53268 w 66418"/>
                <a:gd name="connsiteY7" fmla="*/ 3854 h 74031"/>
                <a:gd name="connsiteX8" fmla="*/ 60192 w 66418"/>
                <a:gd name="connsiteY8" fmla="*/ 5903 h 74031"/>
                <a:gd name="connsiteX9" fmla="*/ 51729 w 66418"/>
                <a:gd name="connsiteY9" fmla="*/ 14869 h 74031"/>
                <a:gd name="connsiteX10" fmla="*/ 57884 w 66418"/>
                <a:gd name="connsiteY10" fmla="*/ 20505 h 74031"/>
                <a:gd name="connsiteX11" fmla="*/ 66859 w 66418"/>
                <a:gd name="connsiteY11" fmla="*/ 10771 h 74031"/>
                <a:gd name="connsiteX12" fmla="*/ 53268 w 66418"/>
                <a:gd name="connsiteY12" fmla="*/ 268 h 74031"/>
                <a:gd name="connsiteX13" fmla="*/ 32496 w 66418"/>
                <a:gd name="connsiteY13" fmla="*/ 12820 h 74031"/>
                <a:gd name="connsiteX14" fmla="*/ 17366 w 66418"/>
                <a:gd name="connsiteY14" fmla="*/ 268 h 74031"/>
                <a:gd name="connsiteX15" fmla="*/ 5313 w 66418"/>
                <a:gd name="connsiteY15" fmla="*/ 9490 h 74031"/>
                <a:gd name="connsiteX16" fmla="*/ 441 w 66418"/>
                <a:gd name="connsiteY16" fmla="*/ 25372 h 74031"/>
                <a:gd name="connsiteX17" fmla="*/ 2236 w 66418"/>
                <a:gd name="connsiteY17" fmla="*/ 27165 h 74031"/>
                <a:gd name="connsiteX18" fmla="*/ 5057 w 66418"/>
                <a:gd name="connsiteY18" fmla="*/ 23323 h 74031"/>
                <a:gd name="connsiteX19" fmla="*/ 17109 w 66418"/>
                <a:gd name="connsiteY19" fmla="*/ 3854 h 74031"/>
                <a:gd name="connsiteX20" fmla="*/ 21982 w 66418"/>
                <a:gd name="connsiteY20" fmla="*/ 11283 h 74031"/>
                <a:gd name="connsiteX21" fmla="*/ 19417 w 66418"/>
                <a:gd name="connsiteY21" fmla="*/ 2511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29" y="62772"/>
                  </a:moveTo>
                  <a:cubicBezTo>
                    <a:pt x="9416" y="65334"/>
                    <a:pt x="8390" y="69176"/>
                    <a:pt x="8390" y="69945"/>
                  </a:cubicBezTo>
                  <a:cubicBezTo>
                    <a:pt x="8390" y="72762"/>
                    <a:pt x="10698" y="74299"/>
                    <a:pt x="13263" y="74299"/>
                  </a:cubicBezTo>
                  <a:cubicBezTo>
                    <a:pt x="15314" y="74299"/>
                    <a:pt x="18135" y="73019"/>
                    <a:pt x="19417" y="69688"/>
                  </a:cubicBezTo>
                  <a:cubicBezTo>
                    <a:pt x="19674" y="69176"/>
                    <a:pt x="25059" y="46890"/>
                    <a:pt x="25829" y="43816"/>
                  </a:cubicBezTo>
                  <a:cubicBezTo>
                    <a:pt x="27111" y="38436"/>
                    <a:pt x="30188" y="27165"/>
                    <a:pt x="30957" y="22554"/>
                  </a:cubicBezTo>
                  <a:cubicBezTo>
                    <a:pt x="31727" y="20505"/>
                    <a:pt x="36343" y="12820"/>
                    <a:pt x="40189" y="9233"/>
                  </a:cubicBezTo>
                  <a:cubicBezTo>
                    <a:pt x="41472" y="8209"/>
                    <a:pt x="46344" y="3854"/>
                    <a:pt x="53268" y="3854"/>
                  </a:cubicBezTo>
                  <a:cubicBezTo>
                    <a:pt x="57627" y="3854"/>
                    <a:pt x="59935" y="5903"/>
                    <a:pt x="60192" y="5903"/>
                  </a:cubicBezTo>
                  <a:cubicBezTo>
                    <a:pt x="55319" y="6672"/>
                    <a:pt x="51729" y="10514"/>
                    <a:pt x="51729" y="14869"/>
                  </a:cubicBezTo>
                  <a:cubicBezTo>
                    <a:pt x="51729" y="17431"/>
                    <a:pt x="53524" y="20505"/>
                    <a:pt x="57884" y="20505"/>
                  </a:cubicBezTo>
                  <a:cubicBezTo>
                    <a:pt x="62243" y="20505"/>
                    <a:pt x="66859" y="16662"/>
                    <a:pt x="66859" y="10771"/>
                  </a:cubicBezTo>
                  <a:cubicBezTo>
                    <a:pt x="66859" y="5135"/>
                    <a:pt x="61730" y="268"/>
                    <a:pt x="53268" y="268"/>
                  </a:cubicBezTo>
                  <a:cubicBezTo>
                    <a:pt x="42754" y="268"/>
                    <a:pt x="35573" y="8209"/>
                    <a:pt x="32496" y="12820"/>
                  </a:cubicBezTo>
                  <a:cubicBezTo>
                    <a:pt x="30957" y="5391"/>
                    <a:pt x="25059" y="268"/>
                    <a:pt x="17366" y="268"/>
                  </a:cubicBezTo>
                  <a:cubicBezTo>
                    <a:pt x="9929" y="268"/>
                    <a:pt x="6852" y="6672"/>
                    <a:pt x="5313" y="9490"/>
                  </a:cubicBezTo>
                  <a:cubicBezTo>
                    <a:pt x="2492" y="15125"/>
                    <a:pt x="441" y="24860"/>
                    <a:pt x="441" y="25372"/>
                  </a:cubicBezTo>
                  <a:cubicBezTo>
                    <a:pt x="441" y="27165"/>
                    <a:pt x="1979" y="27165"/>
                    <a:pt x="2236" y="27165"/>
                  </a:cubicBezTo>
                  <a:cubicBezTo>
                    <a:pt x="4031" y="27165"/>
                    <a:pt x="4031" y="26909"/>
                    <a:pt x="5057" y="23323"/>
                  </a:cubicBezTo>
                  <a:cubicBezTo>
                    <a:pt x="7878" y="11795"/>
                    <a:pt x="11211" y="3854"/>
                    <a:pt x="17109" y="3854"/>
                  </a:cubicBezTo>
                  <a:cubicBezTo>
                    <a:pt x="19674" y="3854"/>
                    <a:pt x="21982" y="5135"/>
                    <a:pt x="21982" y="11283"/>
                  </a:cubicBezTo>
                  <a:cubicBezTo>
                    <a:pt x="21982" y="14869"/>
                    <a:pt x="21469" y="16662"/>
                    <a:pt x="19417" y="2511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6C8448E-F4BC-2F2C-5C4F-DA86A9C9442B}"/>
                </a:ext>
              </a:extLst>
            </p:cNvPr>
            <p:cNvSpPr/>
            <p:nvPr/>
          </p:nvSpPr>
          <p:spPr>
            <a:xfrm>
              <a:off x="8078892" y="4866203"/>
              <a:ext cx="19233" cy="48927"/>
            </a:xfrm>
            <a:custGeom>
              <a:avLst/>
              <a:gdLst>
                <a:gd name="connsiteX0" fmla="*/ 19678 w 19233"/>
                <a:gd name="connsiteY0" fmla="*/ 17431 h 48927"/>
                <a:gd name="connsiteX1" fmla="*/ 9164 w 19233"/>
                <a:gd name="connsiteY1" fmla="*/ 268 h 48927"/>
                <a:gd name="connsiteX2" fmla="*/ 445 w 19233"/>
                <a:gd name="connsiteY2" fmla="*/ 8977 h 48927"/>
                <a:gd name="connsiteX3" fmla="*/ 9164 w 19233"/>
                <a:gd name="connsiteY3" fmla="*/ 17687 h 48927"/>
                <a:gd name="connsiteX4" fmla="*/ 14806 w 19233"/>
                <a:gd name="connsiteY4" fmla="*/ 15638 h 48927"/>
                <a:gd name="connsiteX5" fmla="*/ 15575 w 19233"/>
                <a:gd name="connsiteY5" fmla="*/ 15125 h 48927"/>
                <a:gd name="connsiteX6" fmla="*/ 15832 w 19233"/>
                <a:gd name="connsiteY6" fmla="*/ 17431 h 48927"/>
                <a:gd name="connsiteX7" fmla="*/ 4804 w 19233"/>
                <a:gd name="connsiteY7" fmla="*/ 44840 h 48927"/>
                <a:gd name="connsiteX8" fmla="*/ 3009 w 19233"/>
                <a:gd name="connsiteY8" fmla="*/ 47402 h 48927"/>
                <a:gd name="connsiteX9" fmla="*/ 4548 w 19233"/>
                <a:gd name="connsiteY9" fmla="*/ 49195 h 48927"/>
                <a:gd name="connsiteX10" fmla="*/ 19678 w 19233"/>
                <a:gd name="connsiteY10" fmla="*/ 17431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78" y="17431"/>
                  </a:moveTo>
                  <a:cubicBezTo>
                    <a:pt x="19678" y="6672"/>
                    <a:pt x="15575" y="268"/>
                    <a:pt x="9164" y="268"/>
                  </a:cubicBezTo>
                  <a:cubicBezTo>
                    <a:pt x="3779" y="268"/>
                    <a:pt x="445" y="4366"/>
                    <a:pt x="445" y="8977"/>
                  </a:cubicBezTo>
                  <a:cubicBezTo>
                    <a:pt x="445" y="13332"/>
                    <a:pt x="3779" y="17687"/>
                    <a:pt x="9164" y="17687"/>
                  </a:cubicBezTo>
                  <a:cubicBezTo>
                    <a:pt x="10959" y="17687"/>
                    <a:pt x="13267" y="16918"/>
                    <a:pt x="14806" y="15638"/>
                  </a:cubicBezTo>
                  <a:cubicBezTo>
                    <a:pt x="15319" y="15125"/>
                    <a:pt x="15575" y="15125"/>
                    <a:pt x="15575" y="15125"/>
                  </a:cubicBezTo>
                  <a:cubicBezTo>
                    <a:pt x="15832" y="15125"/>
                    <a:pt x="15832" y="15125"/>
                    <a:pt x="15832" y="17431"/>
                  </a:cubicBezTo>
                  <a:cubicBezTo>
                    <a:pt x="15832" y="29727"/>
                    <a:pt x="10190" y="39461"/>
                    <a:pt x="4804" y="44840"/>
                  </a:cubicBezTo>
                  <a:cubicBezTo>
                    <a:pt x="3009" y="46633"/>
                    <a:pt x="3009" y="46890"/>
                    <a:pt x="3009" y="47402"/>
                  </a:cubicBezTo>
                  <a:cubicBezTo>
                    <a:pt x="3009" y="48683"/>
                    <a:pt x="3779" y="49195"/>
                    <a:pt x="4548" y="49195"/>
                  </a:cubicBezTo>
                  <a:cubicBezTo>
                    <a:pt x="6343" y="49195"/>
                    <a:pt x="19678" y="36643"/>
                    <a:pt x="19678" y="1743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74" name="Graphic 6">
              <a:extLst>
                <a:ext uri="{FF2B5EF4-FFF2-40B4-BE49-F238E27FC236}">
                  <a16:creationId xmlns:a16="http://schemas.microsoft.com/office/drawing/2014/main" id="{FA78B84D-2C3C-04CF-C2D5-3032365555DA}"/>
                </a:ext>
              </a:extLst>
            </p:cNvPr>
            <p:cNvGrpSpPr/>
            <p:nvPr/>
          </p:nvGrpSpPr>
          <p:grpSpPr>
            <a:xfrm>
              <a:off x="8142399" y="4811384"/>
              <a:ext cx="279622" cy="104002"/>
              <a:chOff x="8142399" y="4811384"/>
              <a:chExt cx="279622" cy="104002"/>
            </a:xfrm>
            <a:solidFill>
              <a:srgbClr val="82ACFD"/>
            </a:solidFill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091CA5FB-17AD-D7E1-1BC8-8EE26AC9BEF9}"/>
                  </a:ext>
                </a:extLst>
              </p:cNvPr>
              <p:cNvSpPr/>
              <p:nvPr/>
            </p:nvSpPr>
            <p:spPr>
              <a:xfrm>
                <a:off x="8142399" y="4811384"/>
                <a:ext cx="88472" cy="74031"/>
              </a:xfrm>
              <a:custGeom>
                <a:avLst/>
                <a:gdLst>
                  <a:gd name="connsiteX0" fmla="*/ 9938 w 88472"/>
                  <a:gd name="connsiteY0" fmla="*/ 62772 h 74031"/>
                  <a:gd name="connsiteX1" fmla="*/ 8399 w 88472"/>
                  <a:gd name="connsiteY1" fmla="*/ 69945 h 74031"/>
                  <a:gd name="connsiteX2" fmla="*/ 13271 w 88472"/>
                  <a:gd name="connsiteY2" fmla="*/ 74299 h 74031"/>
                  <a:gd name="connsiteX3" fmla="*/ 19426 w 88472"/>
                  <a:gd name="connsiteY3" fmla="*/ 69688 h 74031"/>
                  <a:gd name="connsiteX4" fmla="*/ 22503 w 88472"/>
                  <a:gd name="connsiteY4" fmla="*/ 57649 h 74031"/>
                  <a:gd name="connsiteX5" fmla="*/ 26094 w 88472"/>
                  <a:gd name="connsiteY5" fmla="*/ 43047 h 74031"/>
                  <a:gd name="connsiteX6" fmla="*/ 28914 w 88472"/>
                  <a:gd name="connsiteY6" fmla="*/ 32032 h 74031"/>
                  <a:gd name="connsiteX7" fmla="*/ 30966 w 88472"/>
                  <a:gd name="connsiteY7" fmla="*/ 23835 h 74031"/>
                  <a:gd name="connsiteX8" fmla="*/ 57636 w 88472"/>
                  <a:gd name="connsiteY8" fmla="*/ 3854 h 74031"/>
                  <a:gd name="connsiteX9" fmla="*/ 66355 w 88472"/>
                  <a:gd name="connsiteY9" fmla="*/ 15381 h 74031"/>
                  <a:gd name="connsiteX10" fmla="*/ 55841 w 88472"/>
                  <a:gd name="connsiteY10" fmla="*/ 53294 h 74031"/>
                  <a:gd name="connsiteX11" fmla="*/ 54046 w 88472"/>
                  <a:gd name="connsiteY11" fmla="*/ 60979 h 74031"/>
                  <a:gd name="connsiteX12" fmla="*/ 67637 w 88472"/>
                  <a:gd name="connsiteY12" fmla="*/ 74299 h 74031"/>
                  <a:gd name="connsiteX13" fmla="*/ 88922 w 88472"/>
                  <a:gd name="connsiteY13" fmla="*/ 49195 h 74031"/>
                  <a:gd name="connsiteX14" fmla="*/ 87127 w 88472"/>
                  <a:gd name="connsiteY14" fmla="*/ 47402 h 74031"/>
                  <a:gd name="connsiteX15" fmla="*/ 84563 w 88472"/>
                  <a:gd name="connsiteY15" fmla="*/ 50476 h 74031"/>
                  <a:gd name="connsiteX16" fmla="*/ 67894 w 88472"/>
                  <a:gd name="connsiteY16" fmla="*/ 70713 h 74031"/>
                  <a:gd name="connsiteX17" fmla="*/ 64047 w 88472"/>
                  <a:gd name="connsiteY17" fmla="*/ 65334 h 74031"/>
                  <a:gd name="connsiteX18" fmla="*/ 66868 w 88472"/>
                  <a:gd name="connsiteY18" fmla="*/ 53806 h 74031"/>
                  <a:gd name="connsiteX19" fmla="*/ 76869 w 88472"/>
                  <a:gd name="connsiteY19" fmla="*/ 17687 h 74031"/>
                  <a:gd name="connsiteX20" fmla="*/ 58149 w 88472"/>
                  <a:gd name="connsiteY20" fmla="*/ 268 h 74031"/>
                  <a:gd name="connsiteX21" fmla="*/ 32505 w 88472"/>
                  <a:gd name="connsiteY21" fmla="*/ 14613 h 74031"/>
                  <a:gd name="connsiteX22" fmla="*/ 17375 w 88472"/>
                  <a:gd name="connsiteY22" fmla="*/ 268 h 74031"/>
                  <a:gd name="connsiteX23" fmla="*/ 5322 w 88472"/>
                  <a:gd name="connsiteY23" fmla="*/ 9490 h 74031"/>
                  <a:gd name="connsiteX24" fmla="*/ 449 w 88472"/>
                  <a:gd name="connsiteY24" fmla="*/ 25372 h 74031"/>
                  <a:gd name="connsiteX25" fmla="*/ 2244 w 88472"/>
                  <a:gd name="connsiteY25" fmla="*/ 27165 h 74031"/>
                  <a:gd name="connsiteX26" fmla="*/ 5065 w 88472"/>
                  <a:gd name="connsiteY26" fmla="*/ 23323 h 74031"/>
                  <a:gd name="connsiteX27" fmla="*/ 17118 w 88472"/>
                  <a:gd name="connsiteY27" fmla="*/ 3854 h 74031"/>
                  <a:gd name="connsiteX28" fmla="*/ 21991 w 88472"/>
                  <a:gd name="connsiteY28" fmla="*/ 11283 h 74031"/>
                  <a:gd name="connsiteX29" fmla="*/ 19426 w 88472"/>
                  <a:gd name="connsiteY29" fmla="*/ 25116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9938" y="62772"/>
                    </a:moveTo>
                    <a:cubicBezTo>
                      <a:pt x="9425" y="65334"/>
                      <a:pt x="8399" y="69176"/>
                      <a:pt x="8399" y="69945"/>
                    </a:cubicBezTo>
                    <a:cubicBezTo>
                      <a:pt x="8399" y="72762"/>
                      <a:pt x="10707" y="74299"/>
                      <a:pt x="13271" y="74299"/>
                    </a:cubicBezTo>
                    <a:cubicBezTo>
                      <a:pt x="15323" y="74299"/>
                      <a:pt x="18144" y="73019"/>
                      <a:pt x="19426" y="69688"/>
                    </a:cubicBezTo>
                    <a:cubicBezTo>
                      <a:pt x="19426" y="69432"/>
                      <a:pt x="21478" y="61747"/>
                      <a:pt x="22503" y="57649"/>
                    </a:cubicBezTo>
                    <a:lnTo>
                      <a:pt x="26094" y="43047"/>
                    </a:lnTo>
                    <a:cubicBezTo>
                      <a:pt x="26863" y="39205"/>
                      <a:pt x="27889" y="35618"/>
                      <a:pt x="28914" y="32032"/>
                    </a:cubicBezTo>
                    <a:cubicBezTo>
                      <a:pt x="29427" y="29214"/>
                      <a:pt x="30710" y="24347"/>
                      <a:pt x="30966" y="23835"/>
                    </a:cubicBezTo>
                    <a:cubicBezTo>
                      <a:pt x="33274" y="18712"/>
                      <a:pt x="41993" y="3854"/>
                      <a:pt x="57636" y="3854"/>
                    </a:cubicBezTo>
                    <a:cubicBezTo>
                      <a:pt x="65073" y="3854"/>
                      <a:pt x="66355" y="10002"/>
                      <a:pt x="66355" y="15381"/>
                    </a:cubicBezTo>
                    <a:cubicBezTo>
                      <a:pt x="66355" y="25372"/>
                      <a:pt x="58405" y="46377"/>
                      <a:pt x="55841" y="53294"/>
                    </a:cubicBezTo>
                    <a:cubicBezTo>
                      <a:pt x="54302" y="57136"/>
                      <a:pt x="54046" y="59186"/>
                      <a:pt x="54046" y="60979"/>
                    </a:cubicBezTo>
                    <a:cubicBezTo>
                      <a:pt x="54046" y="68664"/>
                      <a:pt x="59944" y="74299"/>
                      <a:pt x="67637" y="74299"/>
                    </a:cubicBezTo>
                    <a:cubicBezTo>
                      <a:pt x="83024" y="74299"/>
                      <a:pt x="88922" y="50476"/>
                      <a:pt x="88922" y="49195"/>
                    </a:cubicBezTo>
                    <a:cubicBezTo>
                      <a:pt x="88922" y="47402"/>
                      <a:pt x="87640" y="47402"/>
                      <a:pt x="87127" y="47402"/>
                    </a:cubicBezTo>
                    <a:cubicBezTo>
                      <a:pt x="85332" y="47402"/>
                      <a:pt x="85332" y="47914"/>
                      <a:pt x="84563" y="50476"/>
                    </a:cubicBezTo>
                    <a:cubicBezTo>
                      <a:pt x="81229" y="61491"/>
                      <a:pt x="75843" y="70713"/>
                      <a:pt x="67894" y="70713"/>
                    </a:cubicBezTo>
                    <a:cubicBezTo>
                      <a:pt x="65073" y="70713"/>
                      <a:pt x="64047" y="69176"/>
                      <a:pt x="64047" y="65334"/>
                    </a:cubicBezTo>
                    <a:cubicBezTo>
                      <a:pt x="64047" y="61235"/>
                      <a:pt x="65329" y="57392"/>
                      <a:pt x="66868" y="53806"/>
                    </a:cubicBezTo>
                    <a:cubicBezTo>
                      <a:pt x="69945" y="45096"/>
                      <a:pt x="76869" y="27165"/>
                      <a:pt x="76869" y="17687"/>
                    </a:cubicBezTo>
                    <a:cubicBezTo>
                      <a:pt x="76869" y="6928"/>
                      <a:pt x="69945" y="268"/>
                      <a:pt x="58149" y="268"/>
                    </a:cubicBezTo>
                    <a:cubicBezTo>
                      <a:pt x="43275" y="268"/>
                      <a:pt x="35326" y="10771"/>
                      <a:pt x="32505" y="14613"/>
                    </a:cubicBezTo>
                    <a:cubicBezTo>
                      <a:pt x="31735" y="5391"/>
                      <a:pt x="25068" y="268"/>
                      <a:pt x="17375" y="268"/>
                    </a:cubicBezTo>
                    <a:cubicBezTo>
                      <a:pt x="9938" y="268"/>
                      <a:pt x="6860" y="6672"/>
                      <a:pt x="5322" y="9490"/>
                    </a:cubicBezTo>
                    <a:cubicBezTo>
                      <a:pt x="2501" y="15125"/>
                      <a:pt x="449" y="24860"/>
                      <a:pt x="449" y="25372"/>
                    </a:cubicBezTo>
                    <a:cubicBezTo>
                      <a:pt x="449" y="27165"/>
                      <a:pt x="1988" y="27165"/>
                      <a:pt x="2244" y="27165"/>
                    </a:cubicBezTo>
                    <a:cubicBezTo>
                      <a:pt x="4040" y="27165"/>
                      <a:pt x="4040" y="26909"/>
                      <a:pt x="5065" y="23323"/>
                    </a:cubicBezTo>
                    <a:cubicBezTo>
                      <a:pt x="7886" y="11795"/>
                      <a:pt x="11220" y="3854"/>
                      <a:pt x="17118" y="3854"/>
                    </a:cubicBezTo>
                    <a:cubicBezTo>
                      <a:pt x="20195" y="3854"/>
                      <a:pt x="21991" y="5903"/>
                      <a:pt x="21991" y="11283"/>
                    </a:cubicBezTo>
                    <a:cubicBezTo>
                      <a:pt x="21991" y="14869"/>
                      <a:pt x="21478" y="16662"/>
                      <a:pt x="19426" y="25116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1271345-9665-1F26-FA8E-C89C6C7C9CD4}"/>
                  </a:ext>
                </a:extLst>
              </p:cNvPr>
              <p:cNvSpPr/>
              <p:nvPr/>
            </p:nvSpPr>
            <p:spPr>
              <a:xfrm>
                <a:off x="8230527" y="4811384"/>
                <a:ext cx="85395" cy="104002"/>
              </a:xfrm>
              <a:custGeom>
                <a:avLst/>
                <a:gdLst>
                  <a:gd name="connsiteX0" fmla="*/ 13021 w 85395"/>
                  <a:gd name="connsiteY0" fmla="*/ 92487 h 104002"/>
                  <a:gd name="connsiteX1" fmla="*/ 4046 w 85395"/>
                  <a:gd name="connsiteY1" fmla="*/ 99147 h 104002"/>
                  <a:gd name="connsiteX2" fmla="*/ 455 w 85395"/>
                  <a:gd name="connsiteY2" fmla="*/ 102221 h 104002"/>
                  <a:gd name="connsiteX3" fmla="*/ 2507 w 85395"/>
                  <a:gd name="connsiteY3" fmla="*/ 104271 h 104002"/>
                  <a:gd name="connsiteX4" fmla="*/ 16098 w 85395"/>
                  <a:gd name="connsiteY4" fmla="*/ 103758 h 104002"/>
                  <a:gd name="connsiteX5" fmla="*/ 32511 w 85395"/>
                  <a:gd name="connsiteY5" fmla="*/ 104271 h 104002"/>
                  <a:gd name="connsiteX6" fmla="*/ 35332 w 85395"/>
                  <a:gd name="connsiteY6" fmla="*/ 100941 h 104002"/>
                  <a:gd name="connsiteX7" fmla="*/ 31485 w 85395"/>
                  <a:gd name="connsiteY7" fmla="*/ 99147 h 104002"/>
                  <a:gd name="connsiteX8" fmla="*/ 23279 w 85395"/>
                  <a:gd name="connsiteY8" fmla="*/ 96586 h 104002"/>
                  <a:gd name="connsiteX9" fmla="*/ 31228 w 85395"/>
                  <a:gd name="connsiteY9" fmla="*/ 63797 h 104002"/>
                  <a:gd name="connsiteX10" fmla="*/ 46359 w 85395"/>
                  <a:gd name="connsiteY10" fmla="*/ 74299 h 104002"/>
                  <a:gd name="connsiteX11" fmla="*/ 85851 w 85395"/>
                  <a:gd name="connsiteY11" fmla="*/ 26397 h 104002"/>
                  <a:gd name="connsiteX12" fmla="*/ 64053 w 85395"/>
                  <a:gd name="connsiteY12" fmla="*/ 268 h 104002"/>
                  <a:gd name="connsiteX13" fmla="*/ 42512 w 85395"/>
                  <a:gd name="connsiteY13" fmla="*/ 12564 h 104002"/>
                  <a:gd name="connsiteX14" fmla="*/ 27895 w 85395"/>
                  <a:gd name="connsiteY14" fmla="*/ 268 h 104002"/>
                  <a:gd name="connsiteX15" fmla="*/ 15842 w 85395"/>
                  <a:gd name="connsiteY15" fmla="*/ 9490 h 104002"/>
                  <a:gd name="connsiteX16" fmla="*/ 10713 w 85395"/>
                  <a:gd name="connsiteY16" fmla="*/ 25372 h 104002"/>
                  <a:gd name="connsiteX17" fmla="*/ 12508 w 85395"/>
                  <a:gd name="connsiteY17" fmla="*/ 27165 h 104002"/>
                  <a:gd name="connsiteX18" fmla="*/ 15329 w 85395"/>
                  <a:gd name="connsiteY18" fmla="*/ 23323 h 104002"/>
                  <a:gd name="connsiteX19" fmla="*/ 27382 w 85395"/>
                  <a:gd name="connsiteY19" fmla="*/ 3854 h 104002"/>
                  <a:gd name="connsiteX20" fmla="*/ 32511 w 85395"/>
                  <a:gd name="connsiteY20" fmla="*/ 11283 h 104002"/>
                  <a:gd name="connsiteX21" fmla="*/ 31228 w 85395"/>
                  <a:gd name="connsiteY21" fmla="*/ 19736 h 104002"/>
                  <a:gd name="connsiteX22" fmla="*/ 41743 w 85395"/>
                  <a:gd name="connsiteY22" fmla="*/ 21529 h 104002"/>
                  <a:gd name="connsiteX23" fmla="*/ 50205 w 85395"/>
                  <a:gd name="connsiteY23" fmla="*/ 10002 h 104002"/>
                  <a:gd name="connsiteX24" fmla="*/ 63540 w 85395"/>
                  <a:gd name="connsiteY24" fmla="*/ 3854 h 104002"/>
                  <a:gd name="connsiteX25" fmla="*/ 74054 w 85395"/>
                  <a:gd name="connsiteY25" fmla="*/ 19224 h 104002"/>
                  <a:gd name="connsiteX26" fmla="*/ 65592 w 85395"/>
                  <a:gd name="connsiteY26" fmla="*/ 53806 h 104002"/>
                  <a:gd name="connsiteX27" fmla="*/ 46102 w 85395"/>
                  <a:gd name="connsiteY27" fmla="*/ 70713 h 104002"/>
                  <a:gd name="connsiteX28" fmla="*/ 33280 w 85395"/>
                  <a:gd name="connsiteY28" fmla="*/ 56112 h 104002"/>
                  <a:gd name="connsiteX29" fmla="*/ 33793 w 85395"/>
                  <a:gd name="connsiteY29" fmla="*/ 53550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021" y="92487"/>
                    </a:moveTo>
                    <a:cubicBezTo>
                      <a:pt x="11739" y="98123"/>
                      <a:pt x="11226" y="99147"/>
                      <a:pt x="4046" y="99147"/>
                    </a:cubicBezTo>
                    <a:cubicBezTo>
                      <a:pt x="2250" y="99147"/>
                      <a:pt x="455" y="99147"/>
                      <a:pt x="455" y="102221"/>
                    </a:cubicBezTo>
                    <a:cubicBezTo>
                      <a:pt x="455" y="103502"/>
                      <a:pt x="1225" y="104271"/>
                      <a:pt x="2507" y="104271"/>
                    </a:cubicBezTo>
                    <a:cubicBezTo>
                      <a:pt x="6866" y="104271"/>
                      <a:pt x="11739" y="103758"/>
                      <a:pt x="16098" y="103758"/>
                    </a:cubicBezTo>
                    <a:cubicBezTo>
                      <a:pt x="21740" y="103758"/>
                      <a:pt x="27125" y="104271"/>
                      <a:pt x="32511" y="104271"/>
                    </a:cubicBezTo>
                    <a:cubicBezTo>
                      <a:pt x="33280" y="104271"/>
                      <a:pt x="35332" y="104271"/>
                      <a:pt x="35332" y="100941"/>
                    </a:cubicBezTo>
                    <a:cubicBezTo>
                      <a:pt x="35332" y="99147"/>
                      <a:pt x="33793" y="99147"/>
                      <a:pt x="31485" y="99147"/>
                    </a:cubicBezTo>
                    <a:cubicBezTo>
                      <a:pt x="23279" y="99147"/>
                      <a:pt x="23279" y="98123"/>
                      <a:pt x="23279" y="96586"/>
                    </a:cubicBezTo>
                    <a:cubicBezTo>
                      <a:pt x="23279" y="94536"/>
                      <a:pt x="30203" y="67895"/>
                      <a:pt x="31228" y="63797"/>
                    </a:cubicBezTo>
                    <a:cubicBezTo>
                      <a:pt x="33280" y="68664"/>
                      <a:pt x="37896" y="74299"/>
                      <a:pt x="46359" y="74299"/>
                    </a:cubicBezTo>
                    <a:cubicBezTo>
                      <a:pt x="65335" y="74299"/>
                      <a:pt x="85851" y="50476"/>
                      <a:pt x="85851" y="26397"/>
                    </a:cubicBezTo>
                    <a:cubicBezTo>
                      <a:pt x="85851" y="11027"/>
                      <a:pt x="76362" y="268"/>
                      <a:pt x="64053" y="268"/>
                    </a:cubicBezTo>
                    <a:cubicBezTo>
                      <a:pt x="55847" y="268"/>
                      <a:pt x="47897" y="6159"/>
                      <a:pt x="42512" y="12564"/>
                    </a:cubicBezTo>
                    <a:cubicBezTo>
                      <a:pt x="40973" y="3598"/>
                      <a:pt x="33793" y="268"/>
                      <a:pt x="27895" y="268"/>
                    </a:cubicBezTo>
                    <a:cubicBezTo>
                      <a:pt x="20201" y="268"/>
                      <a:pt x="17124" y="6672"/>
                      <a:pt x="15842" y="9490"/>
                    </a:cubicBezTo>
                    <a:cubicBezTo>
                      <a:pt x="12765" y="15125"/>
                      <a:pt x="10713" y="24860"/>
                      <a:pt x="10713" y="25372"/>
                    </a:cubicBezTo>
                    <a:cubicBezTo>
                      <a:pt x="10713" y="27165"/>
                      <a:pt x="12252" y="27165"/>
                      <a:pt x="12508" y="27165"/>
                    </a:cubicBezTo>
                    <a:cubicBezTo>
                      <a:pt x="14303" y="27165"/>
                      <a:pt x="14303" y="26909"/>
                      <a:pt x="15329" y="23323"/>
                    </a:cubicBezTo>
                    <a:cubicBezTo>
                      <a:pt x="18150" y="11795"/>
                      <a:pt x="21484" y="3854"/>
                      <a:pt x="27382" y="3854"/>
                    </a:cubicBezTo>
                    <a:cubicBezTo>
                      <a:pt x="30203" y="3854"/>
                      <a:pt x="32511" y="5135"/>
                      <a:pt x="32511" y="11283"/>
                    </a:cubicBezTo>
                    <a:cubicBezTo>
                      <a:pt x="32511" y="15125"/>
                      <a:pt x="31998" y="16919"/>
                      <a:pt x="31228" y="19736"/>
                    </a:cubicBezTo>
                    <a:close/>
                    <a:moveTo>
                      <a:pt x="41743" y="21529"/>
                    </a:moveTo>
                    <a:cubicBezTo>
                      <a:pt x="42768" y="17175"/>
                      <a:pt x="47384" y="12564"/>
                      <a:pt x="50205" y="10002"/>
                    </a:cubicBezTo>
                    <a:cubicBezTo>
                      <a:pt x="56103" y="5135"/>
                      <a:pt x="60719" y="3854"/>
                      <a:pt x="63540" y="3854"/>
                    </a:cubicBezTo>
                    <a:cubicBezTo>
                      <a:pt x="69951" y="3854"/>
                      <a:pt x="74054" y="9490"/>
                      <a:pt x="74054" y="19224"/>
                    </a:cubicBezTo>
                    <a:cubicBezTo>
                      <a:pt x="74054" y="28958"/>
                      <a:pt x="68669" y="47658"/>
                      <a:pt x="65592" y="53806"/>
                    </a:cubicBezTo>
                    <a:cubicBezTo>
                      <a:pt x="59950" y="65334"/>
                      <a:pt x="52257" y="70713"/>
                      <a:pt x="46102" y="70713"/>
                    </a:cubicBezTo>
                    <a:cubicBezTo>
                      <a:pt x="35332" y="70713"/>
                      <a:pt x="33280" y="57136"/>
                      <a:pt x="33280" y="56112"/>
                    </a:cubicBezTo>
                    <a:cubicBezTo>
                      <a:pt x="33280" y="55856"/>
                      <a:pt x="33280" y="55599"/>
                      <a:pt x="33793" y="5355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48D45F9-9549-3B97-7073-9E7CAF8F1AA7}"/>
                  </a:ext>
                </a:extLst>
              </p:cNvPr>
              <p:cNvSpPr/>
              <p:nvPr/>
            </p:nvSpPr>
            <p:spPr>
              <a:xfrm>
                <a:off x="8324582" y="4811384"/>
                <a:ext cx="63597" cy="74031"/>
              </a:xfrm>
              <a:custGeom>
                <a:avLst/>
                <a:gdLst>
                  <a:gd name="connsiteX0" fmla="*/ 58673 w 63597"/>
                  <a:gd name="connsiteY0" fmla="*/ 10514 h 74031"/>
                  <a:gd name="connsiteX1" fmla="*/ 51492 w 63597"/>
                  <a:gd name="connsiteY1" fmla="*/ 12564 h 74031"/>
                  <a:gd name="connsiteX2" fmla="*/ 48415 w 63597"/>
                  <a:gd name="connsiteY2" fmla="*/ 18968 h 74031"/>
                  <a:gd name="connsiteX3" fmla="*/ 54570 w 63597"/>
                  <a:gd name="connsiteY3" fmla="*/ 24860 h 74031"/>
                  <a:gd name="connsiteX4" fmla="*/ 63545 w 63597"/>
                  <a:gd name="connsiteY4" fmla="*/ 14357 h 74031"/>
                  <a:gd name="connsiteX5" fmla="*/ 44312 w 63597"/>
                  <a:gd name="connsiteY5" fmla="*/ 268 h 74031"/>
                  <a:gd name="connsiteX6" fmla="*/ 460 w 63597"/>
                  <a:gd name="connsiteY6" fmla="*/ 46634 h 74031"/>
                  <a:gd name="connsiteX7" fmla="*/ 27130 w 63597"/>
                  <a:gd name="connsiteY7" fmla="*/ 74299 h 74031"/>
                  <a:gd name="connsiteX8" fmla="*/ 64058 w 63597"/>
                  <a:gd name="connsiteY8" fmla="*/ 55087 h 74031"/>
                  <a:gd name="connsiteX9" fmla="*/ 62263 w 63597"/>
                  <a:gd name="connsiteY9" fmla="*/ 52782 h 74031"/>
                  <a:gd name="connsiteX10" fmla="*/ 59955 w 63597"/>
                  <a:gd name="connsiteY10" fmla="*/ 54575 h 74031"/>
                  <a:gd name="connsiteX11" fmla="*/ 27387 w 63597"/>
                  <a:gd name="connsiteY11" fmla="*/ 70713 h 74031"/>
                  <a:gd name="connsiteX12" fmla="*/ 12513 w 63597"/>
                  <a:gd name="connsiteY12" fmla="*/ 52782 h 74031"/>
                  <a:gd name="connsiteX13" fmla="*/ 21489 w 63597"/>
                  <a:gd name="connsiteY13" fmla="*/ 20249 h 74031"/>
                  <a:gd name="connsiteX14" fmla="*/ 44568 w 63597"/>
                  <a:gd name="connsiteY14" fmla="*/ 3854 h 74031"/>
                  <a:gd name="connsiteX15" fmla="*/ 58673 w 63597"/>
                  <a:gd name="connsiteY15" fmla="*/ 10514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673" y="10514"/>
                    </a:moveTo>
                    <a:cubicBezTo>
                      <a:pt x="55852" y="10514"/>
                      <a:pt x="53800" y="10514"/>
                      <a:pt x="51492" y="12564"/>
                    </a:cubicBezTo>
                    <a:cubicBezTo>
                      <a:pt x="48672" y="15125"/>
                      <a:pt x="48415" y="17943"/>
                      <a:pt x="48415" y="18968"/>
                    </a:cubicBezTo>
                    <a:cubicBezTo>
                      <a:pt x="48415" y="23066"/>
                      <a:pt x="51492" y="24860"/>
                      <a:pt x="54570" y="24860"/>
                    </a:cubicBezTo>
                    <a:cubicBezTo>
                      <a:pt x="59186" y="24860"/>
                      <a:pt x="63545" y="20761"/>
                      <a:pt x="63545" y="14357"/>
                    </a:cubicBezTo>
                    <a:cubicBezTo>
                      <a:pt x="63545" y="6416"/>
                      <a:pt x="55852" y="268"/>
                      <a:pt x="44312" y="268"/>
                    </a:cubicBezTo>
                    <a:cubicBezTo>
                      <a:pt x="22258" y="268"/>
                      <a:pt x="460" y="23579"/>
                      <a:pt x="460" y="46634"/>
                    </a:cubicBezTo>
                    <a:cubicBezTo>
                      <a:pt x="460" y="61491"/>
                      <a:pt x="9949" y="74299"/>
                      <a:pt x="27130" y="74299"/>
                    </a:cubicBezTo>
                    <a:cubicBezTo>
                      <a:pt x="50467" y="74299"/>
                      <a:pt x="64058" y="56880"/>
                      <a:pt x="64058" y="55087"/>
                    </a:cubicBezTo>
                    <a:cubicBezTo>
                      <a:pt x="64058" y="54062"/>
                      <a:pt x="63289" y="52782"/>
                      <a:pt x="62263" y="52782"/>
                    </a:cubicBezTo>
                    <a:cubicBezTo>
                      <a:pt x="61237" y="52782"/>
                      <a:pt x="60981" y="53294"/>
                      <a:pt x="59955" y="54575"/>
                    </a:cubicBezTo>
                    <a:cubicBezTo>
                      <a:pt x="47133" y="70713"/>
                      <a:pt x="29182" y="70713"/>
                      <a:pt x="27387" y="70713"/>
                    </a:cubicBezTo>
                    <a:cubicBezTo>
                      <a:pt x="17129" y="70713"/>
                      <a:pt x="12513" y="62772"/>
                      <a:pt x="12513" y="52782"/>
                    </a:cubicBezTo>
                    <a:cubicBezTo>
                      <a:pt x="12513" y="46121"/>
                      <a:pt x="15847" y="30239"/>
                      <a:pt x="21489" y="20249"/>
                    </a:cubicBezTo>
                    <a:cubicBezTo>
                      <a:pt x="26618" y="10771"/>
                      <a:pt x="35593" y="3854"/>
                      <a:pt x="44568" y="3854"/>
                    </a:cubicBezTo>
                    <a:cubicBezTo>
                      <a:pt x="49954" y="3854"/>
                      <a:pt x="56365" y="5903"/>
                      <a:pt x="58673" y="1051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D8794301-17C5-E829-DE3C-7F321F3F73CE}"/>
                  </a:ext>
                </a:extLst>
              </p:cNvPr>
              <p:cNvSpPr/>
              <p:nvPr/>
            </p:nvSpPr>
            <p:spPr>
              <a:xfrm>
                <a:off x="8402789" y="4866203"/>
                <a:ext cx="19233" cy="48927"/>
              </a:xfrm>
              <a:custGeom>
                <a:avLst/>
                <a:gdLst>
                  <a:gd name="connsiteX0" fmla="*/ 19698 w 19233"/>
                  <a:gd name="connsiteY0" fmla="*/ 17431 h 48927"/>
                  <a:gd name="connsiteX1" fmla="*/ 9184 w 19233"/>
                  <a:gd name="connsiteY1" fmla="*/ 268 h 48927"/>
                  <a:gd name="connsiteX2" fmla="*/ 465 w 19233"/>
                  <a:gd name="connsiteY2" fmla="*/ 8977 h 48927"/>
                  <a:gd name="connsiteX3" fmla="*/ 9184 w 19233"/>
                  <a:gd name="connsiteY3" fmla="*/ 17687 h 48927"/>
                  <a:gd name="connsiteX4" fmla="*/ 14826 w 19233"/>
                  <a:gd name="connsiteY4" fmla="*/ 15638 h 48927"/>
                  <a:gd name="connsiteX5" fmla="*/ 15595 w 19233"/>
                  <a:gd name="connsiteY5" fmla="*/ 15125 h 48927"/>
                  <a:gd name="connsiteX6" fmla="*/ 15851 w 19233"/>
                  <a:gd name="connsiteY6" fmla="*/ 17431 h 48927"/>
                  <a:gd name="connsiteX7" fmla="*/ 4824 w 19233"/>
                  <a:gd name="connsiteY7" fmla="*/ 44840 h 48927"/>
                  <a:gd name="connsiteX8" fmla="*/ 3029 w 19233"/>
                  <a:gd name="connsiteY8" fmla="*/ 47402 h 48927"/>
                  <a:gd name="connsiteX9" fmla="*/ 4568 w 19233"/>
                  <a:gd name="connsiteY9" fmla="*/ 49195 h 48927"/>
                  <a:gd name="connsiteX10" fmla="*/ 19698 w 19233"/>
                  <a:gd name="connsiteY10" fmla="*/ 17431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698" y="17431"/>
                    </a:moveTo>
                    <a:cubicBezTo>
                      <a:pt x="19698" y="6672"/>
                      <a:pt x="15595" y="268"/>
                      <a:pt x="9184" y="268"/>
                    </a:cubicBezTo>
                    <a:cubicBezTo>
                      <a:pt x="3798" y="268"/>
                      <a:pt x="465" y="4366"/>
                      <a:pt x="465" y="8977"/>
                    </a:cubicBezTo>
                    <a:cubicBezTo>
                      <a:pt x="465" y="13332"/>
                      <a:pt x="3798" y="17687"/>
                      <a:pt x="9184" y="17687"/>
                    </a:cubicBezTo>
                    <a:cubicBezTo>
                      <a:pt x="10979" y="17687"/>
                      <a:pt x="13287" y="16918"/>
                      <a:pt x="14826" y="15638"/>
                    </a:cubicBezTo>
                    <a:cubicBezTo>
                      <a:pt x="15338" y="15125"/>
                      <a:pt x="15595" y="15125"/>
                      <a:pt x="15595" y="15125"/>
                    </a:cubicBezTo>
                    <a:cubicBezTo>
                      <a:pt x="15851" y="15125"/>
                      <a:pt x="15851" y="15125"/>
                      <a:pt x="15851" y="17431"/>
                    </a:cubicBezTo>
                    <a:cubicBezTo>
                      <a:pt x="15851" y="29727"/>
                      <a:pt x="10209" y="39461"/>
                      <a:pt x="4824" y="44840"/>
                    </a:cubicBezTo>
                    <a:cubicBezTo>
                      <a:pt x="3029" y="46633"/>
                      <a:pt x="3029" y="46890"/>
                      <a:pt x="3029" y="47402"/>
                    </a:cubicBezTo>
                    <a:cubicBezTo>
                      <a:pt x="3029" y="48683"/>
                      <a:pt x="3798" y="49195"/>
                      <a:pt x="4568" y="49195"/>
                    </a:cubicBezTo>
                    <a:cubicBezTo>
                      <a:pt x="6363" y="49195"/>
                      <a:pt x="19698" y="36643"/>
                      <a:pt x="19698" y="1743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D43DAE5-32E4-E616-57F3-94F742B0E28F}"/>
                </a:ext>
              </a:extLst>
            </p:cNvPr>
            <p:cNvSpPr/>
            <p:nvPr/>
          </p:nvSpPr>
          <p:spPr>
            <a:xfrm>
              <a:off x="8467736" y="4774752"/>
              <a:ext cx="68726" cy="112456"/>
            </a:xfrm>
            <a:custGeom>
              <a:avLst/>
              <a:gdLst>
                <a:gd name="connsiteX0" fmla="*/ 69196 w 68726"/>
                <a:gd name="connsiteY0" fmla="*/ 56880 h 112456"/>
                <a:gd name="connsiteX1" fmla="*/ 62785 w 68726"/>
                <a:gd name="connsiteY1" fmla="*/ 18712 h 112456"/>
                <a:gd name="connsiteX2" fmla="*/ 35089 w 68726"/>
                <a:gd name="connsiteY2" fmla="*/ 268 h 112456"/>
                <a:gd name="connsiteX3" fmla="*/ 6367 w 68726"/>
                <a:gd name="connsiteY3" fmla="*/ 19736 h 112456"/>
                <a:gd name="connsiteX4" fmla="*/ 469 w 68726"/>
                <a:gd name="connsiteY4" fmla="*/ 56880 h 112456"/>
                <a:gd name="connsiteX5" fmla="*/ 7906 w 68726"/>
                <a:gd name="connsiteY5" fmla="*/ 96329 h 112456"/>
                <a:gd name="connsiteX6" fmla="*/ 34832 w 68726"/>
                <a:gd name="connsiteY6" fmla="*/ 112724 h 112456"/>
                <a:gd name="connsiteX7" fmla="*/ 63297 w 68726"/>
                <a:gd name="connsiteY7" fmla="*/ 93768 h 112456"/>
                <a:gd name="connsiteX8" fmla="*/ 69196 w 68726"/>
                <a:gd name="connsiteY8" fmla="*/ 56880 h 112456"/>
                <a:gd name="connsiteX9" fmla="*/ 34832 w 68726"/>
                <a:gd name="connsiteY9" fmla="*/ 109138 h 112456"/>
                <a:gd name="connsiteX10" fmla="*/ 15856 w 68726"/>
                <a:gd name="connsiteY10" fmla="*/ 89413 h 112456"/>
                <a:gd name="connsiteX11" fmla="*/ 14061 w 68726"/>
                <a:gd name="connsiteY11" fmla="*/ 54831 h 112456"/>
                <a:gd name="connsiteX12" fmla="*/ 15343 w 68726"/>
                <a:gd name="connsiteY12" fmla="*/ 24860 h 112456"/>
                <a:gd name="connsiteX13" fmla="*/ 34832 w 68726"/>
                <a:gd name="connsiteY13" fmla="*/ 3854 h 112456"/>
                <a:gd name="connsiteX14" fmla="*/ 54066 w 68726"/>
                <a:gd name="connsiteY14" fmla="*/ 23066 h 112456"/>
                <a:gd name="connsiteX15" fmla="*/ 55861 w 68726"/>
                <a:gd name="connsiteY15" fmla="*/ 54831 h 112456"/>
                <a:gd name="connsiteX16" fmla="*/ 54066 w 68726"/>
                <a:gd name="connsiteY16" fmla="*/ 88645 h 112456"/>
                <a:gd name="connsiteX17" fmla="*/ 34832 w 68726"/>
                <a:gd name="connsiteY17" fmla="*/ 109138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196" y="56880"/>
                  </a:moveTo>
                  <a:cubicBezTo>
                    <a:pt x="69196" y="43816"/>
                    <a:pt x="68426" y="30751"/>
                    <a:pt x="62785" y="18712"/>
                  </a:cubicBezTo>
                  <a:cubicBezTo>
                    <a:pt x="55348" y="2829"/>
                    <a:pt x="41756" y="268"/>
                    <a:pt x="35089" y="268"/>
                  </a:cubicBezTo>
                  <a:cubicBezTo>
                    <a:pt x="25088" y="268"/>
                    <a:pt x="13291" y="4622"/>
                    <a:pt x="6367" y="19736"/>
                  </a:cubicBezTo>
                  <a:cubicBezTo>
                    <a:pt x="1238" y="31008"/>
                    <a:pt x="469" y="43816"/>
                    <a:pt x="469" y="56880"/>
                  </a:cubicBezTo>
                  <a:cubicBezTo>
                    <a:pt x="469" y="69176"/>
                    <a:pt x="982" y="83777"/>
                    <a:pt x="7906" y="96329"/>
                  </a:cubicBezTo>
                  <a:cubicBezTo>
                    <a:pt x="14830" y="109394"/>
                    <a:pt x="26883" y="112724"/>
                    <a:pt x="34832" y="112724"/>
                  </a:cubicBezTo>
                  <a:cubicBezTo>
                    <a:pt x="43551" y="112724"/>
                    <a:pt x="56117" y="109394"/>
                    <a:pt x="63297" y="93768"/>
                  </a:cubicBezTo>
                  <a:cubicBezTo>
                    <a:pt x="68426" y="82497"/>
                    <a:pt x="69196" y="69688"/>
                    <a:pt x="69196" y="56880"/>
                  </a:cubicBezTo>
                  <a:close/>
                  <a:moveTo>
                    <a:pt x="34832" y="109138"/>
                  </a:moveTo>
                  <a:cubicBezTo>
                    <a:pt x="28421" y="109138"/>
                    <a:pt x="18677" y="105039"/>
                    <a:pt x="15856" y="89413"/>
                  </a:cubicBezTo>
                  <a:cubicBezTo>
                    <a:pt x="14061" y="79679"/>
                    <a:pt x="14061" y="64565"/>
                    <a:pt x="14061" y="54831"/>
                  </a:cubicBezTo>
                  <a:cubicBezTo>
                    <a:pt x="14061" y="44328"/>
                    <a:pt x="14061" y="33569"/>
                    <a:pt x="15343" y="24860"/>
                  </a:cubicBezTo>
                  <a:cubicBezTo>
                    <a:pt x="18420" y="5391"/>
                    <a:pt x="30729" y="3854"/>
                    <a:pt x="34832" y="3854"/>
                  </a:cubicBezTo>
                  <a:cubicBezTo>
                    <a:pt x="40218" y="3854"/>
                    <a:pt x="50988" y="6928"/>
                    <a:pt x="54066" y="23066"/>
                  </a:cubicBezTo>
                  <a:cubicBezTo>
                    <a:pt x="55861" y="32288"/>
                    <a:pt x="55861" y="44584"/>
                    <a:pt x="55861" y="54831"/>
                  </a:cubicBezTo>
                  <a:cubicBezTo>
                    <a:pt x="55861" y="67127"/>
                    <a:pt x="55861" y="78142"/>
                    <a:pt x="54066" y="88645"/>
                  </a:cubicBezTo>
                  <a:cubicBezTo>
                    <a:pt x="51501" y="104271"/>
                    <a:pt x="42269" y="109138"/>
                    <a:pt x="34832" y="10913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10F77FF-969A-84C9-AA21-0E9A4C09AB8E}"/>
                </a:ext>
              </a:extLst>
            </p:cNvPr>
            <p:cNvSpPr/>
            <p:nvPr/>
          </p:nvSpPr>
          <p:spPr>
            <a:xfrm>
              <a:off x="8557179" y="4866203"/>
              <a:ext cx="19233" cy="48927"/>
            </a:xfrm>
            <a:custGeom>
              <a:avLst/>
              <a:gdLst>
                <a:gd name="connsiteX0" fmla="*/ 19707 w 19233"/>
                <a:gd name="connsiteY0" fmla="*/ 17431 h 48927"/>
                <a:gd name="connsiteX1" fmla="*/ 9193 w 19233"/>
                <a:gd name="connsiteY1" fmla="*/ 268 h 48927"/>
                <a:gd name="connsiteX2" fmla="*/ 474 w 19233"/>
                <a:gd name="connsiteY2" fmla="*/ 8977 h 48927"/>
                <a:gd name="connsiteX3" fmla="*/ 9193 w 19233"/>
                <a:gd name="connsiteY3" fmla="*/ 17687 h 48927"/>
                <a:gd name="connsiteX4" fmla="*/ 14835 w 19233"/>
                <a:gd name="connsiteY4" fmla="*/ 15638 h 48927"/>
                <a:gd name="connsiteX5" fmla="*/ 15604 w 19233"/>
                <a:gd name="connsiteY5" fmla="*/ 15125 h 48927"/>
                <a:gd name="connsiteX6" fmla="*/ 15861 w 19233"/>
                <a:gd name="connsiteY6" fmla="*/ 17431 h 48927"/>
                <a:gd name="connsiteX7" fmla="*/ 4834 w 19233"/>
                <a:gd name="connsiteY7" fmla="*/ 44840 h 48927"/>
                <a:gd name="connsiteX8" fmla="*/ 3038 w 19233"/>
                <a:gd name="connsiteY8" fmla="*/ 47402 h 48927"/>
                <a:gd name="connsiteX9" fmla="*/ 4577 w 19233"/>
                <a:gd name="connsiteY9" fmla="*/ 49195 h 48927"/>
                <a:gd name="connsiteX10" fmla="*/ 19707 w 19233"/>
                <a:gd name="connsiteY10" fmla="*/ 17431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07" y="17431"/>
                  </a:moveTo>
                  <a:cubicBezTo>
                    <a:pt x="19707" y="6672"/>
                    <a:pt x="15604" y="268"/>
                    <a:pt x="9193" y="268"/>
                  </a:cubicBezTo>
                  <a:cubicBezTo>
                    <a:pt x="3808" y="268"/>
                    <a:pt x="474" y="4366"/>
                    <a:pt x="474" y="8977"/>
                  </a:cubicBezTo>
                  <a:cubicBezTo>
                    <a:pt x="474" y="13332"/>
                    <a:pt x="3808" y="17687"/>
                    <a:pt x="9193" y="17687"/>
                  </a:cubicBezTo>
                  <a:cubicBezTo>
                    <a:pt x="10988" y="17687"/>
                    <a:pt x="13296" y="16918"/>
                    <a:pt x="14835" y="15638"/>
                  </a:cubicBezTo>
                  <a:cubicBezTo>
                    <a:pt x="15348" y="15125"/>
                    <a:pt x="15604" y="15125"/>
                    <a:pt x="15604" y="15125"/>
                  </a:cubicBezTo>
                  <a:cubicBezTo>
                    <a:pt x="15861" y="15125"/>
                    <a:pt x="15861" y="15125"/>
                    <a:pt x="15861" y="17431"/>
                  </a:cubicBezTo>
                  <a:cubicBezTo>
                    <a:pt x="15861" y="29727"/>
                    <a:pt x="10219" y="39461"/>
                    <a:pt x="4834" y="44840"/>
                  </a:cubicBezTo>
                  <a:cubicBezTo>
                    <a:pt x="3038" y="46633"/>
                    <a:pt x="3038" y="46890"/>
                    <a:pt x="3038" y="47402"/>
                  </a:cubicBezTo>
                  <a:cubicBezTo>
                    <a:pt x="3038" y="48683"/>
                    <a:pt x="3808" y="49195"/>
                    <a:pt x="4577" y="49195"/>
                  </a:cubicBezTo>
                  <a:cubicBezTo>
                    <a:pt x="6372" y="49195"/>
                    <a:pt x="19707" y="36643"/>
                    <a:pt x="19707" y="17431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0DB6C05-E6F2-C081-6517-15B9CDDCD4DD}"/>
                </a:ext>
              </a:extLst>
            </p:cNvPr>
            <p:cNvSpPr/>
            <p:nvPr/>
          </p:nvSpPr>
          <p:spPr>
            <a:xfrm>
              <a:off x="8620670" y="4768348"/>
              <a:ext cx="89242" cy="147038"/>
            </a:xfrm>
            <a:custGeom>
              <a:avLst/>
              <a:gdLst>
                <a:gd name="connsiteX0" fmla="*/ 89721 w 89242"/>
                <a:gd name="connsiteY0" fmla="*/ 22554 h 147038"/>
                <a:gd name="connsiteX1" fmla="*/ 67410 w 89242"/>
                <a:gd name="connsiteY1" fmla="*/ 268 h 147038"/>
                <a:gd name="connsiteX2" fmla="*/ 47664 w 89242"/>
                <a:gd name="connsiteY2" fmla="*/ 6928 h 147038"/>
                <a:gd name="connsiteX3" fmla="*/ 26636 w 89242"/>
                <a:gd name="connsiteY3" fmla="*/ 41766 h 147038"/>
                <a:gd name="connsiteX4" fmla="*/ 479 w 89242"/>
                <a:gd name="connsiteY4" fmla="*/ 145513 h 147038"/>
                <a:gd name="connsiteX5" fmla="*/ 2530 w 89242"/>
                <a:gd name="connsiteY5" fmla="*/ 147306 h 147038"/>
                <a:gd name="connsiteX6" fmla="*/ 4325 w 89242"/>
                <a:gd name="connsiteY6" fmla="*/ 146538 h 147038"/>
                <a:gd name="connsiteX7" fmla="*/ 15865 w 89242"/>
                <a:gd name="connsiteY7" fmla="*/ 101197 h 147038"/>
                <a:gd name="connsiteX8" fmla="*/ 38176 w 89242"/>
                <a:gd name="connsiteY8" fmla="*/ 117079 h 147038"/>
                <a:gd name="connsiteX9" fmla="*/ 69718 w 89242"/>
                <a:gd name="connsiteY9" fmla="*/ 104271 h 147038"/>
                <a:gd name="connsiteX10" fmla="*/ 82797 w 89242"/>
                <a:gd name="connsiteY10" fmla="*/ 74299 h 147038"/>
                <a:gd name="connsiteX11" fmla="*/ 70744 w 89242"/>
                <a:gd name="connsiteY11" fmla="*/ 49964 h 147038"/>
                <a:gd name="connsiteX12" fmla="*/ 89721 w 89242"/>
                <a:gd name="connsiteY12" fmla="*/ 22554 h 147038"/>
                <a:gd name="connsiteX13" fmla="*/ 60230 w 89242"/>
                <a:gd name="connsiteY13" fmla="*/ 49708 h 147038"/>
                <a:gd name="connsiteX14" fmla="*/ 52280 w 89242"/>
                <a:gd name="connsiteY14" fmla="*/ 50732 h 147038"/>
                <a:gd name="connsiteX15" fmla="*/ 45099 w 89242"/>
                <a:gd name="connsiteY15" fmla="*/ 50220 h 147038"/>
                <a:gd name="connsiteX16" fmla="*/ 53306 w 89242"/>
                <a:gd name="connsiteY16" fmla="*/ 48939 h 147038"/>
                <a:gd name="connsiteX17" fmla="*/ 60230 w 89242"/>
                <a:gd name="connsiteY17" fmla="*/ 49708 h 147038"/>
                <a:gd name="connsiteX18" fmla="*/ 80489 w 89242"/>
                <a:gd name="connsiteY18" fmla="*/ 18712 h 147038"/>
                <a:gd name="connsiteX19" fmla="*/ 65871 w 89242"/>
                <a:gd name="connsiteY19" fmla="*/ 47146 h 147038"/>
                <a:gd name="connsiteX20" fmla="*/ 53306 w 89242"/>
                <a:gd name="connsiteY20" fmla="*/ 45096 h 147038"/>
                <a:gd name="connsiteX21" fmla="*/ 40484 w 89242"/>
                <a:gd name="connsiteY21" fmla="*/ 50220 h 147038"/>
                <a:gd name="connsiteX22" fmla="*/ 51767 w 89242"/>
                <a:gd name="connsiteY22" fmla="*/ 54318 h 147038"/>
                <a:gd name="connsiteX23" fmla="*/ 65358 w 89242"/>
                <a:gd name="connsiteY23" fmla="*/ 52269 h 147038"/>
                <a:gd name="connsiteX24" fmla="*/ 72539 w 89242"/>
                <a:gd name="connsiteY24" fmla="*/ 70713 h 147038"/>
                <a:gd name="connsiteX25" fmla="*/ 64333 w 89242"/>
                <a:gd name="connsiteY25" fmla="*/ 98891 h 147038"/>
                <a:gd name="connsiteX26" fmla="*/ 37663 w 89242"/>
                <a:gd name="connsiteY26" fmla="*/ 113493 h 147038"/>
                <a:gd name="connsiteX27" fmla="*/ 18942 w 89242"/>
                <a:gd name="connsiteY27" fmla="*/ 92487 h 147038"/>
                <a:gd name="connsiteX28" fmla="*/ 19712 w 89242"/>
                <a:gd name="connsiteY28" fmla="*/ 85314 h 147038"/>
                <a:gd name="connsiteX29" fmla="*/ 30226 w 89242"/>
                <a:gd name="connsiteY29" fmla="*/ 44072 h 147038"/>
                <a:gd name="connsiteX30" fmla="*/ 65358 w 89242"/>
                <a:gd name="connsiteY30" fmla="*/ 3854 h 147038"/>
                <a:gd name="connsiteX31" fmla="*/ 80489 w 89242"/>
                <a:gd name="connsiteY31" fmla="*/ 18712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21" y="22554"/>
                  </a:moveTo>
                  <a:cubicBezTo>
                    <a:pt x="89721" y="10258"/>
                    <a:pt x="80745" y="268"/>
                    <a:pt x="67410" y="268"/>
                  </a:cubicBezTo>
                  <a:cubicBezTo>
                    <a:pt x="57922" y="268"/>
                    <a:pt x="53306" y="2829"/>
                    <a:pt x="47664" y="6928"/>
                  </a:cubicBezTo>
                  <a:cubicBezTo>
                    <a:pt x="38688" y="13588"/>
                    <a:pt x="29713" y="29471"/>
                    <a:pt x="26636" y="41766"/>
                  </a:cubicBezTo>
                  <a:lnTo>
                    <a:pt x="479" y="145513"/>
                  </a:lnTo>
                  <a:cubicBezTo>
                    <a:pt x="479" y="146282"/>
                    <a:pt x="1248" y="147306"/>
                    <a:pt x="2530" y="147306"/>
                  </a:cubicBezTo>
                  <a:cubicBezTo>
                    <a:pt x="3812" y="147306"/>
                    <a:pt x="4325" y="146794"/>
                    <a:pt x="4325" y="146538"/>
                  </a:cubicBezTo>
                  <a:lnTo>
                    <a:pt x="15865" y="101197"/>
                  </a:lnTo>
                  <a:cubicBezTo>
                    <a:pt x="18942" y="111187"/>
                    <a:pt x="26123" y="117079"/>
                    <a:pt x="38176" y="117079"/>
                  </a:cubicBezTo>
                  <a:cubicBezTo>
                    <a:pt x="49972" y="117079"/>
                    <a:pt x="62281" y="111443"/>
                    <a:pt x="69718" y="104271"/>
                  </a:cubicBezTo>
                  <a:cubicBezTo>
                    <a:pt x="77668" y="96842"/>
                    <a:pt x="82797" y="86339"/>
                    <a:pt x="82797" y="74299"/>
                  </a:cubicBezTo>
                  <a:cubicBezTo>
                    <a:pt x="82797" y="62516"/>
                    <a:pt x="76642" y="53806"/>
                    <a:pt x="70744" y="49964"/>
                  </a:cubicBezTo>
                  <a:cubicBezTo>
                    <a:pt x="80232" y="44328"/>
                    <a:pt x="89721" y="34338"/>
                    <a:pt x="89721" y="22554"/>
                  </a:cubicBezTo>
                  <a:close/>
                  <a:moveTo>
                    <a:pt x="60230" y="49708"/>
                  </a:moveTo>
                  <a:cubicBezTo>
                    <a:pt x="58178" y="50476"/>
                    <a:pt x="56383" y="50732"/>
                    <a:pt x="52280" y="50732"/>
                  </a:cubicBezTo>
                  <a:cubicBezTo>
                    <a:pt x="49972" y="50732"/>
                    <a:pt x="46895" y="50988"/>
                    <a:pt x="45099" y="50220"/>
                  </a:cubicBezTo>
                  <a:cubicBezTo>
                    <a:pt x="45612" y="48427"/>
                    <a:pt x="51511" y="48939"/>
                    <a:pt x="53306" y="48939"/>
                  </a:cubicBezTo>
                  <a:cubicBezTo>
                    <a:pt x="56639" y="48939"/>
                    <a:pt x="58178" y="48939"/>
                    <a:pt x="60230" y="49708"/>
                  </a:cubicBezTo>
                  <a:close/>
                  <a:moveTo>
                    <a:pt x="80489" y="18712"/>
                  </a:moveTo>
                  <a:cubicBezTo>
                    <a:pt x="80489" y="30239"/>
                    <a:pt x="74334" y="42023"/>
                    <a:pt x="65871" y="47146"/>
                  </a:cubicBezTo>
                  <a:cubicBezTo>
                    <a:pt x="61255" y="45353"/>
                    <a:pt x="58178" y="45096"/>
                    <a:pt x="53306" y="45096"/>
                  </a:cubicBezTo>
                  <a:cubicBezTo>
                    <a:pt x="49716" y="45096"/>
                    <a:pt x="40484" y="44840"/>
                    <a:pt x="40484" y="50220"/>
                  </a:cubicBezTo>
                  <a:cubicBezTo>
                    <a:pt x="40484" y="54831"/>
                    <a:pt x="48946" y="54318"/>
                    <a:pt x="51767" y="54318"/>
                  </a:cubicBezTo>
                  <a:cubicBezTo>
                    <a:pt x="57922" y="54318"/>
                    <a:pt x="60486" y="54318"/>
                    <a:pt x="65358" y="52269"/>
                  </a:cubicBezTo>
                  <a:cubicBezTo>
                    <a:pt x="71513" y="58161"/>
                    <a:pt x="72282" y="63284"/>
                    <a:pt x="72539" y="70713"/>
                  </a:cubicBezTo>
                  <a:cubicBezTo>
                    <a:pt x="72795" y="80191"/>
                    <a:pt x="68949" y="92487"/>
                    <a:pt x="64333" y="98891"/>
                  </a:cubicBezTo>
                  <a:cubicBezTo>
                    <a:pt x="57922" y="107601"/>
                    <a:pt x="46895" y="113493"/>
                    <a:pt x="37663" y="113493"/>
                  </a:cubicBezTo>
                  <a:cubicBezTo>
                    <a:pt x="25097" y="113493"/>
                    <a:pt x="18942" y="104014"/>
                    <a:pt x="18942" y="92487"/>
                  </a:cubicBezTo>
                  <a:cubicBezTo>
                    <a:pt x="18942" y="90950"/>
                    <a:pt x="18942" y="88388"/>
                    <a:pt x="19712" y="85314"/>
                  </a:cubicBezTo>
                  <a:lnTo>
                    <a:pt x="30226" y="44072"/>
                  </a:lnTo>
                  <a:cubicBezTo>
                    <a:pt x="33816" y="29983"/>
                    <a:pt x="45612" y="3854"/>
                    <a:pt x="65358" y="3854"/>
                  </a:cubicBezTo>
                  <a:cubicBezTo>
                    <a:pt x="74847" y="3854"/>
                    <a:pt x="80489" y="8977"/>
                    <a:pt x="80489" y="1871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FDFF6BA-2F67-22D0-4C02-7ACF878F770C}"/>
                </a:ext>
              </a:extLst>
            </p:cNvPr>
            <p:cNvSpPr/>
            <p:nvPr/>
          </p:nvSpPr>
          <p:spPr>
            <a:xfrm>
              <a:off x="8726097" y="4760919"/>
              <a:ext cx="37953" cy="163689"/>
            </a:xfrm>
            <a:custGeom>
              <a:avLst/>
              <a:gdLst>
                <a:gd name="connsiteX0" fmla="*/ 38438 w 37953"/>
                <a:gd name="connsiteY0" fmla="*/ 81984 h 163689"/>
                <a:gd name="connsiteX1" fmla="*/ 27668 w 37953"/>
                <a:gd name="connsiteY1" fmla="*/ 31008 h 163689"/>
                <a:gd name="connsiteX2" fmla="*/ 2280 w 37953"/>
                <a:gd name="connsiteY2" fmla="*/ 268 h 163689"/>
                <a:gd name="connsiteX3" fmla="*/ 485 w 37953"/>
                <a:gd name="connsiteY3" fmla="*/ 2061 h 163689"/>
                <a:gd name="connsiteX4" fmla="*/ 3562 w 37953"/>
                <a:gd name="connsiteY4" fmla="*/ 5904 h 163689"/>
                <a:gd name="connsiteX5" fmla="*/ 28950 w 37953"/>
                <a:gd name="connsiteY5" fmla="*/ 81984 h 163689"/>
                <a:gd name="connsiteX6" fmla="*/ 2793 w 37953"/>
                <a:gd name="connsiteY6" fmla="*/ 159346 h 163689"/>
                <a:gd name="connsiteX7" fmla="*/ 485 w 37953"/>
                <a:gd name="connsiteY7" fmla="*/ 162164 h 163689"/>
                <a:gd name="connsiteX8" fmla="*/ 2280 w 37953"/>
                <a:gd name="connsiteY8" fmla="*/ 163957 h 163689"/>
                <a:gd name="connsiteX9" fmla="*/ 28180 w 37953"/>
                <a:gd name="connsiteY9" fmla="*/ 131937 h 163689"/>
                <a:gd name="connsiteX10" fmla="*/ 38438 w 37953"/>
                <a:gd name="connsiteY10" fmla="*/ 81984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38" y="81984"/>
                  </a:moveTo>
                  <a:cubicBezTo>
                    <a:pt x="38438" y="69432"/>
                    <a:pt x="36643" y="49708"/>
                    <a:pt x="27668" y="31008"/>
                  </a:cubicBezTo>
                  <a:cubicBezTo>
                    <a:pt x="17923" y="11027"/>
                    <a:pt x="3818" y="268"/>
                    <a:pt x="2280" y="268"/>
                  </a:cubicBezTo>
                  <a:cubicBezTo>
                    <a:pt x="1254" y="268"/>
                    <a:pt x="485" y="1036"/>
                    <a:pt x="485" y="2061"/>
                  </a:cubicBezTo>
                  <a:cubicBezTo>
                    <a:pt x="485" y="2573"/>
                    <a:pt x="485" y="2830"/>
                    <a:pt x="3562" y="5904"/>
                  </a:cubicBezTo>
                  <a:cubicBezTo>
                    <a:pt x="19718" y="22042"/>
                    <a:pt x="28950" y="47915"/>
                    <a:pt x="28950" y="81984"/>
                  </a:cubicBezTo>
                  <a:cubicBezTo>
                    <a:pt x="28950" y="110163"/>
                    <a:pt x="23052" y="138853"/>
                    <a:pt x="2793" y="159346"/>
                  </a:cubicBezTo>
                  <a:cubicBezTo>
                    <a:pt x="485" y="161395"/>
                    <a:pt x="485" y="161652"/>
                    <a:pt x="485" y="162164"/>
                  </a:cubicBezTo>
                  <a:cubicBezTo>
                    <a:pt x="485" y="163189"/>
                    <a:pt x="1254" y="163957"/>
                    <a:pt x="2280" y="163957"/>
                  </a:cubicBezTo>
                  <a:cubicBezTo>
                    <a:pt x="3818" y="163957"/>
                    <a:pt x="18692" y="152686"/>
                    <a:pt x="28180" y="131937"/>
                  </a:cubicBezTo>
                  <a:cubicBezTo>
                    <a:pt x="36643" y="114005"/>
                    <a:pt x="38438" y="95817"/>
                    <a:pt x="38438" y="81984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7F1D8CA-C171-2E0F-112B-05452985CB7E}"/>
                </a:ext>
              </a:extLst>
            </p:cNvPr>
            <p:cNvSpPr/>
            <p:nvPr/>
          </p:nvSpPr>
          <p:spPr>
            <a:xfrm flipV="1">
              <a:off x="6484118" y="1406257"/>
              <a:ext cx="3770154" cy="3766073"/>
            </a:xfrm>
            <a:custGeom>
              <a:avLst/>
              <a:gdLst>
                <a:gd name="connsiteX0" fmla="*/ 3770618 w 3770154"/>
                <a:gd name="connsiteY0" fmla="*/ 1883239 h 3766073"/>
                <a:gd name="connsiteX1" fmla="*/ 1885514 w 3770154"/>
                <a:gd name="connsiteY1" fmla="*/ 3766244 h 3766073"/>
                <a:gd name="connsiteX2" fmla="*/ 464 w 3770154"/>
                <a:gd name="connsiteY2" fmla="*/ 1883239 h 3766073"/>
                <a:gd name="connsiteX3" fmla="*/ 1885514 w 3770154"/>
                <a:gd name="connsiteY3" fmla="*/ 170 h 3766073"/>
                <a:gd name="connsiteX4" fmla="*/ 3770618 w 3770154"/>
                <a:gd name="connsiteY4" fmla="*/ 1806774 h 376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0154" h="3766073">
                  <a:moveTo>
                    <a:pt x="3770618" y="1883239"/>
                  </a:moveTo>
                  <a:cubicBezTo>
                    <a:pt x="3770618" y="2923204"/>
                    <a:pt x="2926670" y="3766244"/>
                    <a:pt x="1885514" y="3766244"/>
                  </a:cubicBezTo>
                  <a:cubicBezTo>
                    <a:pt x="844422" y="3766244"/>
                    <a:pt x="464" y="2923204"/>
                    <a:pt x="464" y="1883239"/>
                  </a:cubicBezTo>
                  <a:cubicBezTo>
                    <a:pt x="464" y="843209"/>
                    <a:pt x="844422" y="170"/>
                    <a:pt x="1885514" y="170"/>
                  </a:cubicBezTo>
                  <a:cubicBezTo>
                    <a:pt x="2926670" y="170"/>
                    <a:pt x="3770618" y="843209"/>
                    <a:pt x="3770618" y="1806774"/>
                  </a:cubicBez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A69BFCC-02DA-AEA7-139E-4D18C1FE9542}"/>
                </a:ext>
              </a:extLst>
            </p:cNvPr>
            <p:cNvSpPr/>
            <p:nvPr/>
          </p:nvSpPr>
          <p:spPr>
            <a:xfrm>
              <a:off x="10222415" y="3289269"/>
              <a:ext cx="63728" cy="84972"/>
            </a:xfrm>
            <a:custGeom>
              <a:avLst/>
              <a:gdLst>
                <a:gd name="connsiteX0" fmla="*/ 31856 w 63728"/>
                <a:gd name="connsiteY0" fmla="*/ 0 h 84972"/>
                <a:gd name="connsiteX1" fmla="*/ 0 w 63728"/>
                <a:gd name="connsiteY1" fmla="*/ 84973 h 84972"/>
                <a:gd name="connsiteX2" fmla="*/ 63729 w 63728"/>
                <a:gd name="connsiteY2" fmla="*/ 84973 h 84972"/>
                <a:gd name="connsiteX3" fmla="*/ 31856 w 63728"/>
                <a:gd name="connsiteY3" fmla="*/ 0 h 8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8" h="84972">
                  <a:moveTo>
                    <a:pt x="31856" y="0"/>
                  </a:moveTo>
                  <a:cubicBezTo>
                    <a:pt x="27622" y="22657"/>
                    <a:pt x="14870" y="59479"/>
                    <a:pt x="0" y="84973"/>
                  </a:cubicBezTo>
                  <a:lnTo>
                    <a:pt x="63729" y="84973"/>
                  </a:lnTo>
                  <a:cubicBezTo>
                    <a:pt x="48843" y="59479"/>
                    <a:pt x="36090" y="22657"/>
                    <a:pt x="31856" y="0"/>
                  </a:cubicBezTo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584C4B1-0DD9-CDC6-C9AE-580753A1A77B}"/>
                </a:ext>
              </a:extLst>
            </p:cNvPr>
            <p:cNvSpPr/>
            <p:nvPr/>
          </p:nvSpPr>
          <p:spPr>
            <a:xfrm>
              <a:off x="6379701" y="3214833"/>
              <a:ext cx="89242" cy="147038"/>
            </a:xfrm>
            <a:custGeom>
              <a:avLst/>
              <a:gdLst>
                <a:gd name="connsiteX0" fmla="*/ 89584 w 89242"/>
                <a:gd name="connsiteY0" fmla="*/ 22459 h 147038"/>
                <a:gd name="connsiteX1" fmla="*/ 67273 w 89242"/>
                <a:gd name="connsiteY1" fmla="*/ 173 h 147038"/>
                <a:gd name="connsiteX2" fmla="*/ 47527 w 89242"/>
                <a:gd name="connsiteY2" fmla="*/ 6833 h 147038"/>
                <a:gd name="connsiteX3" fmla="*/ 26499 w 89242"/>
                <a:gd name="connsiteY3" fmla="*/ 41672 h 147038"/>
                <a:gd name="connsiteX4" fmla="*/ 342 w 89242"/>
                <a:gd name="connsiteY4" fmla="*/ 145418 h 147038"/>
                <a:gd name="connsiteX5" fmla="*/ 2394 w 89242"/>
                <a:gd name="connsiteY5" fmla="*/ 147212 h 147038"/>
                <a:gd name="connsiteX6" fmla="*/ 4189 w 89242"/>
                <a:gd name="connsiteY6" fmla="*/ 146443 h 147038"/>
                <a:gd name="connsiteX7" fmla="*/ 15729 w 89242"/>
                <a:gd name="connsiteY7" fmla="*/ 101102 h 147038"/>
                <a:gd name="connsiteX8" fmla="*/ 38039 w 89242"/>
                <a:gd name="connsiteY8" fmla="*/ 116984 h 147038"/>
                <a:gd name="connsiteX9" fmla="*/ 69581 w 89242"/>
                <a:gd name="connsiteY9" fmla="*/ 104176 h 147038"/>
                <a:gd name="connsiteX10" fmla="*/ 82660 w 89242"/>
                <a:gd name="connsiteY10" fmla="*/ 74205 h 147038"/>
                <a:gd name="connsiteX11" fmla="*/ 70607 w 89242"/>
                <a:gd name="connsiteY11" fmla="*/ 49869 h 147038"/>
                <a:gd name="connsiteX12" fmla="*/ 89584 w 89242"/>
                <a:gd name="connsiteY12" fmla="*/ 22459 h 147038"/>
                <a:gd name="connsiteX13" fmla="*/ 60093 w 89242"/>
                <a:gd name="connsiteY13" fmla="*/ 49613 h 147038"/>
                <a:gd name="connsiteX14" fmla="*/ 52143 w 89242"/>
                <a:gd name="connsiteY14" fmla="*/ 50638 h 147038"/>
                <a:gd name="connsiteX15" fmla="*/ 44963 w 89242"/>
                <a:gd name="connsiteY15" fmla="*/ 50125 h 147038"/>
                <a:gd name="connsiteX16" fmla="*/ 53169 w 89242"/>
                <a:gd name="connsiteY16" fmla="*/ 48844 h 147038"/>
                <a:gd name="connsiteX17" fmla="*/ 60093 w 89242"/>
                <a:gd name="connsiteY17" fmla="*/ 49613 h 147038"/>
                <a:gd name="connsiteX18" fmla="*/ 80352 w 89242"/>
                <a:gd name="connsiteY18" fmla="*/ 18617 h 147038"/>
                <a:gd name="connsiteX19" fmla="*/ 65735 w 89242"/>
                <a:gd name="connsiteY19" fmla="*/ 47051 h 147038"/>
                <a:gd name="connsiteX20" fmla="*/ 53169 w 89242"/>
                <a:gd name="connsiteY20" fmla="*/ 45002 h 147038"/>
                <a:gd name="connsiteX21" fmla="*/ 40347 w 89242"/>
                <a:gd name="connsiteY21" fmla="*/ 50125 h 147038"/>
                <a:gd name="connsiteX22" fmla="*/ 51631 w 89242"/>
                <a:gd name="connsiteY22" fmla="*/ 54224 h 147038"/>
                <a:gd name="connsiteX23" fmla="*/ 65222 w 89242"/>
                <a:gd name="connsiteY23" fmla="*/ 52174 h 147038"/>
                <a:gd name="connsiteX24" fmla="*/ 72402 w 89242"/>
                <a:gd name="connsiteY24" fmla="*/ 70618 h 147038"/>
                <a:gd name="connsiteX25" fmla="*/ 64196 w 89242"/>
                <a:gd name="connsiteY25" fmla="*/ 98797 h 147038"/>
                <a:gd name="connsiteX26" fmla="*/ 37526 w 89242"/>
                <a:gd name="connsiteY26" fmla="*/ 113398 h 147038"/>
                <a:gd name="connsiteX27" fmla="*/ 18806 w 89242"/>
                <a:gd name="connsiteY27" fmla="*/ 92392 h 147038"/>
                <a:gd name="connsiteX28" fmla="*/ 19575 w 89242"/>
                <a:gd name="connsiteY28" fmla="*/ 85220 h 147038"/>
                <a:gd name="connsiteX29" fmla="*/ 30089 w 89242"/>
                <a:gd name="connsiteY29" fmla="*/ 43977 h 147038"/>
                <a:gd name="connsiteX30" fmla="*/ 65222 w 89242"/>
                <a:gd name="connsiteY30" fmla="*/ 3759 h 147038"/>
                <a:gd name="connsiteX31" fmla="*/ 80352 w 89242"/>
                <a:gd name="connsiteY31" fmla="*/ 18617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584" y="22459"/>
                  </a:moveTo>
                  <a:cubicBezTo>
                    <a:pt x="89584" y="10163"/>
                    <a:pt x="80608" y="173"/>
                    <a:pt x="67273" y="173"/>
                  </a:cubicBezTo>
                  <a:cubicBezTo>
                    <a:pt x="57785" y="173"/>
                    <a:pt x="53169" y="2735"/>
                    <a:pt x="47527" y="6833"/>
                  </a:cubicBezTo>
                  <a:cubicBezTo>
                    <a:pt x="38552" y="13494"/>
                    <a:pt x="29576" y="29376"/>
                    <a:pt x="26499" y="41672"/>
                  </a:cubicBezTo>
                  <a:lnTo>
                    <a:pt x="342" y="145418"/>
                  </a:lnTo>
                  <a:cubicBezTo>
                    <a:pt x="342" y="146187"/>
                    <a:pt x="1111" y="147212"/>
                    <a:pt x="2394" y="147212"/>
                  </a:cubicBezTo>
                  <a:cubicBezTo>
                    <a:pt x="3676" y="147212"/>
                    <a:pt x="4189" y="146699"/>
                    <a:pt x="4189" y="146443"/>
                  </a:cubicBezTo>
                  <a:lnTo>
                    <a:pt x="15729" y="101102"/>
                  </a:lnTo>
                  <a:cubicBezTo>
                    <a:pt x="18806" y="111092"/>
                    <a:pt x="25986" y="116984"/>
                    <a:pt x="38039" y="116984"/>
                  </a:cubicBezTo>
                  <a:cubicBezTo>
                    <a:pt x="49835" y="116984"/>
                    <a:pt x="62145" y="111348"/>
                    <a:pt x="69581" y="104176"/>
                  </a:cubicBezTo>
                  <a:cubicBezTo>
                    <a:pt x="77531" y="96747"/>
                    <a:pt x="82660" y="86244"/>
                    <a:pt x="82660" y="74205"/>
                  </a:cubicBezTo>
                  <a:cubicBezTo>
                    <a:pt x="82660" y="62421"/>
                    <a:pt x="76505" y="53711"/>
                    <a:pt x="70607" y="49869"/>
                  </a:cubicBezTo>
                  <a:cubicBezTo>
                    <a:pt x="80096" y="44233"/>
                    <a:pt x="89584" y="34243"/>
                    <a:pt x="89584" y="22459"/>
                  </a:cubicBezTo>
                  <a:close/>
                  <a:moveTo>
                    <a:pt x="60093" y="49613"/>
                  </a:moveTo>
                  <a:cubicBezTo>
                    <a:pt x="58042" y="50381"/>
                    <a:pt x="56246" y="50638"/>
                    <a:pt x="52143" y="50638"/>
                  </a:cubicBezTo>
                  <a:cubicBezTo>
                    <a:pt x="49835" y="50638"/>
                    <a:pt x="46758" y="50894"/>
                    <a:pt x="44963" y="50125"/>
                  </a:cubicBezTo>
                  <a:cubicBezTo>
                    <a:pt x="45476" y="48332"/>
                    <a:pt x="51374" y="48844"/>
                    <a:pt x="53169" y="48844"/>
                  </a:cubicBezTo>
                  <a:cubicBezTo>
                    <a:pt x="56503" y="48844"/>
                    <a:pt x="58042" y="48844"/>
                    <a:pt x="60093" y="49613"/>
                  </a:cubicBezTo>
                  <a:close/>
                  <a:moveTo>
                    <a:pt x="80352" y="18617"/>
                  </a:moveTo>
                  <a:cubicBezTo>
                    <a:pt x="80352" y="30144"/>
                    <a:pt x="74197" y="41928"/>
                    <a:pt x="65735" y="47051"/>
                  </a:cubicBezTo>
                  <a:cubicBezTo>
                    <a:pt x="61119" y="45258"/>
                    <a:pt x="58042" y="45002"/>
                    <a:pt x="53169" y="45002"/>
                  </a:cubicBezTo>
                  <a:cubicBezTo>
                    <a:pt x="49579" y="45002"/>
                    <a:pt x="40347" y="44746"/>
                    <a:pt x="40347" y="50125"/>
                  </a:cubicBezTo>
                  <a:cubicBezTo>
                    <a:pt x="40347" y="54736"/>
                    <a:pt x="48810" y="54224"/>
                    <a:pt x="51631" y="54224"/>
                  </a:cubicBezTo>
                  <a:cubicBezTo>
                    <a:pt x="57785" y="54224"/>
                    <a:pt x="60349" y="54224"/>
                    <a:pt x="65222" y="52174"/>
                  </a:cubicBezTo>
                  <a:cubicBezTo>
                    <a:pt x="71377" y="58066"/>
                    <a:pt x="72146" y="63190"/>
                    <a:pt x="72402" y="70618"/>
                  </a:cubicBezTo>
                  <a:cubicBezTo>
                    <a:pt x="72659" y="80096"/>
                    <a:pt x="68812" y="92392"/>
                    <a:pt x="64196" y="98797"/>
                  </a:cubicBezTo>
                  <a:cubicBezTo>
                    <a:pt x="57785" y="107506"/>
                    <a:pt x="46758" y="113398"/>
                    <a:pt x="37526" y="113398"/>
                  </a:cubicBezTo>
                  <a:cubicBezTo>
                    <a:pt x="24961" y="113398"/>
                    <a:pt x="18806" y="103920"/>
                    <a:pt x="18806" y="92392"/>
                  </a:cubicBezTo>
                  <a:cubicBezTo>
                    <a:pt x="18806" y="90855"/>
                    <a:pt x="18806" y="88294"/>
                    <a:pt x="19575" y="85220"/>
                  </a:cubicBezTo>
                  <a:lnTo>
                    <a:pt x="30089" y="43977"/>
                  </a:lnTo>
                  <a:cubicBezTo>
                    <a:pt x="33679" y="29888"/>
                    <a:pt x="45476" y="3759"/>
                    <a:pt x="65222" y="3759"/>
                  </a:cubicBezTo>
                  <a:cubicBezTo>
                    <a:pt x="74710" y="3759"/>
                    <a:pt x="80352" y="8883"/>
                    <a:pt x="80352" y="18617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82ACFD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82ACFD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82ACFD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9B1A571-8E58-972B-AC35-F035B75A48AB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BA5149F-1733-4D3F-C067-5F08C3E1A2C6}"/>
              </a:ext>
            </a:extLst>
          </p:cNvPr>
          <p:cNvSpPr/>
          <p:nvPr/>
        </p:nvSpPr>
        <p:spPr>
          <a:xfrm>
            <a:off x="8436666" y="3359892"/>
            <a:ext cx="85395" cy="104002"/>
          </a:xfrm>
          <a:custGeom>
            <a:avLst/>
            <a:gdLst>
              <a:gd name="connsiteX0" fmla="*/ 13034 w 85395"/>
              <a:gd name="connsiteY0" fmla="*/ 92399 h 104002"/>
              <a:gd name="connsiteX1" fmla="*/ 4058 w 85395"/>
              <a:gd name="connsiteY1" fmla="*/ 99059 h 104002"/>
              <a:gd name="connsiteX2" fmla="*/ 468 w 85395"/>
              <a:gd name="connsiteY2" fmla="*/ 102133 h 104002"/>
              <a:gd name="connsiteX3" fmla="*/ 2519 w 85395"/>
              <a:gd name="connsiteY3" fmla="*/ 104182 h 104002"/>
              <a:gd name="connsiteX4" fmla="*/ 16111 w 85395"/>
              <a:gd name="connsiteY4" fmla="*/ 103670 h 104002"/>
              <a:gd name="connsiteX5" fmla="*/ 32523 w 85395"/>
              <a:gd name="connsiteY5" fmla="*/ 104182 h 104002"/>
              <a:gd name="connsiteX6" fmla="*/ 35344 w 85395"/>
              <a:gd name="connsiteY6" fmla="*/ 100852 h 104002"/>
              <a:gd name="connsiteX7" fmla="*/ 31497 w 85395"/>
              <a:gd name="connsiteY7" fmla="*/ 99059 h 104002"/>
              <a:gd name="connsiteX8" fmla="*/ 23291 w 85395"/>
              <a:gd name="connsiteY8" fmla="*/ 96497 h 104002"/>
              <a:gd name="connsiteX9" fmla="*/ 31241 w 85395"/>
              <a:gd name="connsiteY9" fmla="*/ 63708 h 104002"/>
              <a:gd name="connsiteX10" fmla="*/ 46371 w 85395"/>
              <a:gd name="connsiteY10" fmla="*/ 74211 h 104002"/>
              <a:gd name="connsiteX11" fmla="*/ 85863 w 85395"/>
              <a:gd name="connsiteY11" fmla="*/ 26308 h 104002"/>
              <a:gd name="connsiteX12" fmla="*/ 64066 w 85395"/>
              <a:gd name="connsiteY12" fmla="*/ 179 h 104002"/>
              <a:gd name="connsiteX13" fmla="*/ 42524 w 85395"/>
              <a:gd name="connsiteY13" fmla="*/ 12475 h 104002"/>
              <a:gd name="connsiteX14" fmla="*/ 27907 w 85395"/>
              <a:gd name="connsiteY14" fmla="*/ 179 h 104002"/>
              <a:gd name="connsiteX15" fmla="*/ 15854 w 85395"/>
              <a:gd name="connsiteY15" fmla="*/ 9401 h 104002"/>
              <a:gd name="connsiteX16" fmla="*/ 10726 w 85395"/>
              <a:gd name="connsiteY16" fmla="*/ 25283 h 104002"/>
              <a:gd name="connsiteX17" fmla="*/ 12521 w 85395"/>
              <a:gd name="connsiteY17" fmla="*/ 27077 h 104002"/>
              <a:gd name="connsiteX18" fmla="*/ 15342 w 85395"/>
              <a:gd name="connsiteY18" fmla="*/ 23234 h 104002"/>
              <a:gd name="connsiteX19" fmla="*/ 27394 w 85395"/>
              <a:gd name="connsiteY19" fmla="*/ 3765 h 104002"/>
              <a:gd name="connsiteX20" fmla="*/ 32523 w 85395"/>
              <a:gd name="connsiteY20" fmla="*/ 11194 h 104002"/>
              <a:gd name="connsiteX21" fmla="*/ 31241 w 85395"/>
              <a:gd name="connsiteY21" fmla="*/ 19648 h 104002"/>
              <a:gd name="connsiteX22" fmla="*/ 41755 w 85395"/>
              <a:gd name="connsiteY22" fmla="*/ 21441 h 104002"/>
              <a:gd name="connsiteX23" fmla="*/ 50218 w 85395"/>
              <a:gd name="connsiteY23" fmla="*/ 9913 h 104002"/>
              <a:gd name="connsiteX24" fmla="*/ 63553 w 85395"/>
              <a:gd name="connsiteY24" fmla="*/ 3765 h 104002"/>
              <a:gd name="connsiteX25" fmla="*/ 74067 w 85395"/>
              <a:gd name="connsiteY25" fmla="*/ 19135 h 104002"/>
              <a:gd name="connsiteX26" fmla="*/ 65604 w 85395"/>
              <a:gd name="connsiteY26" fmla="*/ 53718 h 104002"/>
              <a:gd name="connsiteX27" fmla="*/ 46115 w 85395"/>
              <a:gd name="connsiteY27" fmla="*/ 70625 h 104002"/>
              <a:gd name="connsiteX28" fmla="*/ 33293 w 85395"/>
              <a:gd name="connsiteY28" fmla="*/ 56023 h 104002"/>
              <a:gd name="connsiteX29" fmla="*/ 33805 w 85395"/>
              <a:gd name="connsiteY29" fmla="*/ 5346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4" y="92399"/>
                </a:moveTo>
                <a:cubicBezTo>
                  <a:pt x="11751" y="98034"/>
                  <a:pt x="11239" y="99059"/>
                  <a:pt x="4058" y="99059"/>
                </a:cubicBezTo>
                <a:cubicBezTo>
                  <a:pt x="2263" y="99059"/>
                  <a:pt x="468" y="99059"/>
                  <a:pt x="468" y="102133"/>
                </a:cubicBezTo>
                <a:cubicBezTo>
                  <a:pt x="468" y="103414"/>
                  <a:pt x="1237" y="104182"/>
                  <a:pt x="2519" y="104182"/>
                </a:cubicBezTo>
                <a:cubicBezTo>
                  <a:pt x="6879" y="104182"/>
                  <a:pt x="11751" y="103670"/>
                  <a:pt x="16111" y="103670"/>
                </a:cubicBezTo>
                <a:cubicBezTo>
                  <a:pt x="21753" y="103670"/>
                  <a:pt x="27138" y="104182"/>
                  <a:pt x="32523" y="104182"/>
                </a:cubicBezTo>
                <a:cubicBezTo>
                  <a:pt x="33293" y="104182"/>
                  <a:pt x="35344" y="104182"/>
                  <a:pt x="35344" y="100852"/>
                </a:cubicBezTo>
                <a:cubicBezTo>
                  <a:pt x="35344" y="99059"/>
                  <a:pt x="33805" y="99059"/>
                  <a:pt x="31497" y="99059"/>
                </a:cubicBezTo>
                <a:cubicBezTo>
                  <a:pt x="23291" y="99059"/>
                  <a:pt x="23291" y="98034"/>
                  <a:pt x="23291" y="96497"/>
                </a:cubicBezTo>
                <a:cubicBezTo>
                  <a:pt x="23291" y="94448"/>
                  <a:pt x="30215" y="67807"/>
                  <a:pt x="31241" y="63708"/>
                </a:cubicBezTo>
                <a:cubicBezTo>
                  <a:pt x="33293" y="68575"/>
                  <a:pt x="37909" y="74211"/>
                  <a:pt x="46371" y="74211"/>
                </a:cubicBezTo>
                <a:cubicBezTo>
                  <a:pt x="65348" y="74211"/>
                  <a:pt x="85863" y="50387"/>
                  <a:pt x="85863" y="26308"/>
                </a:cubicBezTo>
                <a:cubicBezTo>
                  <a:pt x="85863" y="10938"/>
                  <a:pt x="76375" y="179"/>
                  <a:pt x="64066" y="179"/>
                </a:cubicBezTo>
                <a:cubicBezTo>
                  <a:pt x="55859" y="179"/>
                  <a:pt x="47910" y="6071"/>
                  <a:pt x="42524" y="12475"/>
                </a:cubicBezTo>
                <a:cubicBezTo>
                  <a:pt x="40986" y="3509"/>
                  <a:pt x="33805" y="179"/>
                  <a:pt x="27907" y="179"/>
                </a:cubicBezTo>
                <a:cubicBezTo>
                  <a:pt x="20214" y="179"/>
                  <a:pt x="17137" y="6583"/>
                  <a:pt x="15854" y="9401"/>
                </a:cubicBezTo>
                <a:cubicBezTo>
                  <a:pt x="12777" y="15037"/>
                  <a:pt x="10726" y="24771"/>
                  <a:pt x="10726" y="25283"/>
                </a:cubicBezTo>
                <a:cubicBezTo>
                  <a:pt x="10726" y="27077"/>
                  <a:pt x="12264" y="27077"/>
                  <a:pt x="12521" y="27077"/>
                </a:cubicBezTo>
                <a:cubicBezTo>
                  <a:pt x="14316" y="27077"/>
                  <a:pt x="14316" y="26820"/>
                  <a:pt x="15342" y="23234"/>
                </a:cubicBezTo>
                <a:cubicBezTo>
                  <a:pt x="18162" y="11707"/>
                  <a:pt x="21496" y="3765"/>
                  <a:pt x="27394" y="3765"/>
                </a:cubicBezTo>
                <a:cubicBezTo>
                  <a:pt x="30215" y="3765"/>
                  <a:pt x="32523" y="5046"/>
                  <a:pt x="32523" y="11194"/>
                </a:cubicBezTo>
                <a:cubicBezTo>
                  <a:pt x="32523" y="15037"/>
                  <a:pt x="32010" y="16830"/>
                  <a:pt x="31241" y="19648"/>
                </a:cubicBezTo>
                <a:close/>
                <a:moveTo>
                  <a:pt x="41755" y="21441"/>
                </a:moveTo>
                <a:cubicBezTo>
                  <a:pt x="42781" y="17086"/>
                  <a:pt x="47397" y="12475"/>
                  <a:pt x="50218" y="9913"/>
                </a:cubicBezTo>
                <a:cubicBezTo>
                  <a:pt x="56116" y="5046"/>
                  <a:pt x="60732" y="3765"/>
                  <a:pt x="63553" y="3765"/>
                </a:cubicBezTo>
                <a:cubicBezTo>
                  <a:pt x="69964" y="3765"/>
                  <a:pt x="74067" y="9401"/>
                  <a:pt x="74067" y="19135"/>
                </a:cubicBezTo>
                <a:cubicBezTo>
                  <a:pt x="74067" y="28870"/>
                  <a:pt x="68682" y="47570"/>
                  <a:pt x="65604" y="53718"/>
                </a:cubicBezTo>
                <a:cubicBezTo>
                  <a:pt x="59963" y="65245"/>
                  <a:pt x="52269" y="70625"/>
                  <a:pt x="46115" y="70625"/>
                </a:cubicBezTo>
                <a:cubicBezTo>
                  <a:pt x="35344" y="70625"/>
                  <a:pt x="33293" y="57048"/>
                  <a:pt x="33293" y="56023"/>
                </a:cubicBezTo>
                <a:cubicBezTo>
                  <a:pt x="33293" y="55767"/>
                  <a:pt x="33293" y="55511"/>
                  <a:pt x="33805" y="53461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ACEFFDA-CEE2-5572-CF37-297EE492F5B7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E78711-48A1-B8F8-14EC-51EA218EAEE7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grpSp>
        <p:nvGrpSpPr>
          <p:cNvPr id="19" name="Graphic 6">
            <a:extLst>
              <a:ext uri="{FF2B5EF4-FFF2-40B4-BE49-F238E27FC236}">
                <a16:creationId xmlns:a16="http://schemas.microsoft.com/office/drawing/2014/main" id="{D4166908-1DA2-C379-2C94-3A3307F2AA09}"/>
              </a:ext>
            </a:extLst>
          </p:cNvPr>
          <p:cNvGrpSpPr/>
          <p:nvPr/>
        </p:nvGrpSpPr>
        <p:grpSpPr>
          <a:xfrm>
            <a:off x="9238696" y="3359275"/>
            <a:ext cx="281534" cy="115274"/>
            <a:chOff x="9238696" y="3359275"/>
            <a:chExt cx="281534" cy="115274"/>
          </a:xfrm>
          <a:solidFill>
            <a:srgbClr val="82ACFD"/>
          </a:solidFill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4EE895-4DF5-CFDB-CEB2-F73069379121}"/>
                </a:ext>
              </a:extLst>
            </p:cNvPr>
            <p:cNvSpPr/>
            <p:nvPr/>
          </p:nvSpPr>
          <p:spPr>
            <a:xfrm>
              <a:off x="9238696" y="3399493"/>
              <a:ext cx="53596" cy="75056"/>
            </a:xfrm>
            <a:custGeom>
              <a:avLst/>
              <a:gdLst>
                <a:gd name="connsiteX0" fmla="*/ 29238 w 53596"/>
                <a:gd name="connsiteY0" fmla="*/ 41680 h 75056"/>
                <a:gd name="connsiteX1" fmla="*/ 46163 w 53596"/>
                <a:gd name="connsiteY1" fmla="*/ 56794 h 75056"/>
                <a:gd name="connsiteX2" fmla="*/ 27699 w 53596"/>
                <a:gd name="connsiteY2" fmla="*/ 71652 h 75056"/>
                <a:gd name="connsiteX3" fmla="*/ 4876 w 53596"/>
                <a:gd name="connsiteY3" fmla="*/ 48341 h 75056"/>
                <a:gd name="connsiteX4" fmla="*/ 2568 w 53596"/>
                <a:gd name="connsiteY4" fmla="*/ 45779 h 75056"/>
                <a:gd name="connsiteX5" fmla="*/ 516 w 53596"/>
                <a:gd name="connsiteY5" fmla="*/ 49622 h 75056"/>
                <a:gd name="connsiteX6" fmla="*/ 516 w 53596"/>
                <a:gd name="connsiteY6" fmla="*/ 71395 h 75056"/>
                <a:gd name="connsiteX7" fmla="*/ 2311 w 53596"/>
                <a:gd name="connsiteY7" fmla="*/ 75238 h 75056"/>
                <a:gd name="connsiteX8" fmla="*/ 6414 w 53596"/>
                <a:gd name="connsiteY8" fmla="*/ 71908 h 75056"/>
                <a:gd name="connsiteX9" fmla="*/ 9748 w 53596"/>
                <a:gd name="connsiteY9" fmla="*/ 68322 h 75056"/>
                <a:gd name="connsiteX10" fmla="*/ 27699 w 53596"/>
                <a:gd name="connsiteY10" fmla="*/ 75238 h 75056"/>
                <a:gd name="connsiteX11" fmla="*/ 54113 w 53596"/>
                <a:gd name="connsiteY11" fmla="*/ 52439 h 75056"/>
                <a:gd name="connsiteX12" fmla="*/ 47189 w 53596"/>
                <a:gd name="connsiteY12" fmla="*/ 37069 h 75056"/>
                <a:gd name="connsiteX13" fmla="*/ 28468 w 53596"/>
                <a:gd name="connsiteY13" fmla="*/ 29128 h 75056"/>
                <a:gd name="connsiteX14" fmla="*/ 8466 w 53596"/>
                <a:gd name="connsiteY14" fmla="*/ 15808 h 75056"/>
                <a:gd name="connsiteX15" fmla="*/ 26673 w 53596"/>
                <a:gd name="connsiteY15" fmla="*/ 3256 h 75056"/>
                <a:gd name="connsiteX16" fmla="*/ 45906 w 53596"/>
                <a:gd name="connsiteY16" fmla="*/ 22980 h 75056"/>
                <a:gd name="connsiteX17" fmla="*/ 47701 w 53596"/>
                <a:gd name="connsiteY17" fmla="*/ 24517 h 75056"/>
                <a:gd name="connsiteX18" fmla="*/ 50010 w 53596"/>
                <a:gd name="connsiteY18" fmla="*/ 20675 h 75056"/>
                <a:gd name="connsiteX19" fmla="*/ 50010 w 53596"/>
                <a:gd name="connsiteY19" fmla="*/ 4024 h 75056"/>
                <a:gd name="connsiteX20" fmla="*/ 48215 w 53596"/>
                <a:gd name="connsiteY20" fmla="*/ 182 h 75056"/>
                <a:gd name="connsiteX21" fmla="*/ 44881 w 53596"/>
                <a:gd name="connsiteY21" fmla="*/ 2231 h 75056"/>
                <a:gd name="connsiteX22" fmla="*/ 42060 w 53596"/>
                <a:gd name="connsiteY22" fmla="*/ 4793 h 75056"/>
                <a:gd name="connsiteX23" fmla="*/ 26673 w 53596"/>
                <a:gd name="connsiteY23" fmla="*/ 182 h 75056"/>
                <a:gd name="connsiteX24" fmla="*/ 516 w 53596"/>
                <a:gd name="connsiteY24" fmla="*/ 20419 h 75056"/>
                <a:gd name="connsiteX25" fmla="*/ 7440 w 53596"/>
                <a:gd name="connsiteY25" fmla="*/ 34252 h 75056"/>
                <a:gd name="connsiteX26" fmla="*/ 29238 w 53596"/>
                <a:gd name="connsiteY26" fmla="*/ 41680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8" y="41680"/>
                  </a:moveTo>
                  <a:cubicBezTo>
                    <a:pt x="32828" y="42449"/>
                    <a:pt x="46163" y="45010"/>
                    <a:pt x="46163" y="56794"/>
                  </a:cubicBezTo>
                  <a:cubicBezTo>
                    <a:pt x="46163" y="64991"/>
                    <a:pt x="40521" y="71652"/>
                    <a:pt x="27699" y="71652"/>
                  </a:cubicBezTo>
                  <a:cubicBezTo>
                    <a:pt x="13851" y="71652"/>
                    <a:pt x="7953" y="62430"/>
                    <a:pt x="4876" y="48341"/>
                  </a:cubicBezTo>
                  <a:cubicBezTo>
                    <a:pt x="4363" y="46291"/>
                    <a:pt x="4363" y="45779"/>
                    <a:pt x="2568" y="45779"/>
                  </a:cubicBezTo>
                  <a:cubicBezTo>
                    <a:pt x="516" y="45779"/>
                    <a:pt x="516" y="46804"/>
                    <a:pt x="516" y="49622"/>
                  </a:cubicBezTo>
                  <a:lnTo>
                    <a:pt x="516" y="71395"/>
                  </a:lnTo>
                  <a:cubicBezTo>
                    <a:pt x="516" y="74213"/>
                    <a:pt x="516" y="75238"/>
                    <a:pt x="2311" y="75238"/>
                  </a:cubicBezTo>
                  <a:cubicBezTo>
                    <a:pt x="3081" y="75238"/>
                    <a:pt x="3337" y="74982"/>
                    <a:pt x="6414" y="71908"/>
                  </a:cubicBezTo>
                  <a:cubicBezTo>
                    <a:pt x="6671" y="71652"/>
                    <a:pt x="6671" y="71395"/>
                    <a:pt x="9748" y="68322"/>
                  </a:cubicBezTo>
                  <a:cubicBezTo>
                    <a:pt x="16928" y="74982"/>
                    <a:pt x="24365" y="75238"/>
                    <a:pt x="27699" y="75238"/>
                  </a:cubicBezTo>
                  <a:cubicBezTo>
                    <a:pt x="46419" y="75238"/>
                    <a:pt x="54113" y="64223"/>
                    <a:pt x="54113" y="52439"/>
                  </a:cubicBezTo>
                  <a:cubicBezTo>
                    <a:pt x="54113" y="43986"/>
                    <a:pt x="49240" y="38862"/>
                    <a:pt x="47189" y="37069"/>
                  </a:cubicBezTo>
                  <a:cubicBezTo>
                    <a:pt x="41803" y="31690"/>
                    <a:pt x="35392" y="30409"/>
                    <a:pt x="28468" y="29128"/>
                  </a:cubicBezTo>
                  <a:cubicBezTo>
                    <a:pt x="19236" y="27335"/>
                    <a:pt x="8466" y="25286"/>
                    <a:pt x="8466" y="15808"/>
                  </a:cubicBezTo>
                  <a:cubicBezTo>
                    <a:pt x="8466" y="9916"/>
                    <a:pt x="12569" y="3256"/>
                    <a:pt x="26673" y="3256"/>
                  </a:cubicBezTo>
                  <a:cubicBezTo>
                    <a:pt x="44624" y="3256"/>
                    <a:pt x="45650" y="18113"/>
                    <a:pt x="45906" y="22980"/>
                  </a:cubicBezTo>
                  <a:cubicBezTo>
                    <a:pt x="45906" y="24517"/>
                    <a:pt x="47445" y="24517"/>
                    <a:pt x="47701" y="24517"/>
                  </a:cubicBezTo>
                  <a:cubicBezTo>
                    <a:pt x="50010" y="24517"/>
                    <a:pt x="50010" y="23749"/>
                    <a:pt x="50010" y="20675"/>
                  </a:cubicBezTo>
                  <a:lnTo>
                    <a:pt x="50010" y="4024"/>
                  </a:lnTo>
                  <a:cubicBezTo>
                    <a:pt x="50010" y="1463"/>
                    <a:pt x="50010" y="182"/>
                    <a:pt x="48215" y="182"/>
                  </a:cubicBezTo>
                  <a:cubicBezTo>
                    <a:pt x="47445" y="182"/>
                    <a:pt x="46932" y="182"/>
                    <a:pt x="44881" y="2231"/>
                  </a:cubicBezTo>
                  <a:cubicBezTo>
                    <a:pt x="44368" y="2743"/>
                    <a:pt x="42829" y="4280"/>
                    <a:pt x="42060" y="4793"/>
                  </a:cubicBezTo>
                  <a:cubicBezTo>
                    <a:pt x="35905" y="182"/>
                    <a:pt x="29238" y="182"/>
                    <a:pt x="26673" y="182"/>
                  </a:cubicBezTo>
                  <a:cubicBezTo>
                    <a:pt x="6671" y="182"/>
                    <a:pt x="516" y="11197"/>
                    <a:pt x="516" y="20419"/>
                  </a:cubicBezTo>
                  <a:cubicBezTo>
                    <a:pt x="516" y="26054"/>
                    <a:pt x="3081" y="30665"/>
                    <a:pt x="7440" y="34252"/>
                  </a:cubicBezTo>
                  <a:cubicBezTo>
                    <a:pt x="12825" y="38350"/>
                    <a:pt x="17441" y="39375"/>
                    <a:pt x="29238" y="4168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15E4744-16F7-FD58-59DD-2CAE2AD05B16}"/>
                </a:ext>
              </a:extLst>
            </p:cNvPr>
            <p:cNvSpPr/>
            <p:nvPr/>
          </p:nvSpPr>
          <p:spPr>
            <a:xfrm>
              <a:off x="9303180" y="3363374"/>
              <a:ext cx="35132" cy="109382"/>
            </a:xfrm>
            <a:custGeom>
              <a:avLst/>
              <a:gdLst>
                <a:gd name="connsiteX0" fmla="*/ 24113 w 35132"/>
                <a:gd name="connsiteY0" fmla="*/ 37326 h 109382"/>
                <a:gd name="connsiteX1" fmla="*/ 1289 w 35132"/>
                <a:gd name="connsiteY1" fmla="*/ 39119 h 109382"/>
                <a:gd name="connsiteX2" fmla="*/ 1289 w 35132"/>
                <a:gd name="connsiteY2" fmla="*/ 44242 h 109382"/>
                <a:gd name="connsiteX3" fmla="*/ 13342 w 35132"/>
                <a:gd name="connsiteY3" fmla="*/ 53208 h 109382"/>
                <a:gd name="connsiteX4" fmla="*/ 13342 w 35132"/>
                <a:gd name="connsiteY4" fmla="*/ 97268 h 109382"/>
                <a:gd name="connsiteX5" fmla="*/ 520 w 35132"/>
                <a:gd name="connsiteY5" fmla="*/ 104441 h 109382"/>
                <a:gd name="connsiteX6" fmla="*/ 520 w 35132"/>
                <a:gd name="connsiteY6" fmla="*/ 109564 h 109382"/>
                <a:gd name="connsiteX7" fmla="*/ 18471 w 35132"/>
                <a:gd name="connsiteY7" fmla="*/ 109052 h 109382"/>
                <a:gd name="connsiteX8" fmla="*/ 35653 w 35132"/>
                <a:gd name="connsiteY8" fmla="*/ 109564 h 109382"/>
                <a:gd name="connsiteX9" fmla="*/ 35653 w 35132"/>
                <a:gd name="connsiteY9" fmla="*/ 104441 h 109382"/>
                <a:gd name="connsiteX10" fmla="*/ 24113 w 35132"/>
                <a:gd name="connsiteY10" fmla="*/ 97268 h 109382"/>
                <a:gd name="connsiteX11" fmla="*/ 24626 w 35132"/>
                <a:gd name="connsiteY11" fmla="*/ 8891 h 109382"/>
                <a:gd name="connsiteX12" fmla="*/ 16163 w 35132"/>
                <a:gd name="connsiteY12" fmla="*/ 182 h 109382"/>
                <a:gd name="connsiteX13" fmla="*/ 7444 w 35132"/>
                <a:gd name="connsiteY13" fmla="*/ 8891 h 109382"/>
                <a:gd name="connsiteX14" fmla="*/ 16163 w 35132"/>
                <a:gd name="connsiteY14" fmla="*/ 17601 h 109382"/>
                <a:gd name="connsiteX15" fmla="*/ 24626 w 35132"/>
                <a:gd name="connsiteY15" fmla="*/ 8891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13" y="37326"/>
                  </a:moveTo>
                  <a:lnTo>
                    <a:pt x="1289" y="39119"/>
                  </a:lnTo>
                  <a:lnTo>
                    <a:pt x="1289" y="44242"/>
                  </a:lnTo>
                  <a:cubicBezTo>
                    <a:pt x="11803" y="44242"/>
                    <a:pt x="13342" y="45267"/>
                    <a:pt x="13342" y="53208"/>
                  </a:cubicBezTo>
                  <a:lnTo>
                    <a:pt x="13342" y="97268"/>
                  </a:lnTo>
                  <a:cubicBezTo>
                    <a:pt x="13342" y="104441"/>
                    <a:pt x="11547" y="104441"/>
                    <a:pt x="520" y="104441"/>
                  </a:cubicBezTo>
                  <a:lnTo>
                    <a:pt x="520" y="109564"/>
                  </a:lnTo>
                  <a:cubicBezTo>
                    <a:pt x="5649" y="109308"/>
                    <a:pt x="14624" y="109052"/>
                    <a:pt x="18471" y="109052"/>
                  </a:cubicBezTo>
                  <a:cubicBezTo>
                    <a:pt x="24369" y="109052"/>
                    <a:pt x="30011" y="109308"/>
                    <a:pt x="35653" y="109564"/>
                  </a:cubicBezTo>
                  <a:lnTo>
                    <a:pt x="35653" y="104441"/>
                  </a:lnTo>
                  <a:cubicBezTo>
                    <a:pt x="24626" y="104441"/>
                    <a:pt x="24113" y="103672"/>
                    <a:pt x="24113" y="97268"/>
                  </a:cubicBezTo>
                  <a:close/>
                  <a:moveTo>
                    <a:pt x="24626" y="8891"/>
                  </a:moveTo>
                  <a:cubicBezTo>
                    <a:pt x="24626" y="3768"/>
                    <a:pt x="20779" y="182"/>
                    <a:pt x="16163" y="182"/>
                  </a:cubicBezTo>
                  <a:cubicBezTo>
                    <a:pt x="11034" y="182"/>
                    <a:pt x="7444" y="4537"/>
                    <a:pt x="7444" y="8891"/>
                  </a:cubicBezTo>
                  <a:cubicBezTo>
                    <a:pt x="7444" y="13246"/>
                    <a:pt x="11034" y="17601"/>
                    <a:pt x="16163" y="17601"/>
                  </a:cubicBezTo>
                  <a:cubicBezTo>
                    <a:pt x="20779" y="17601"/>
                    <a:pt x="24626" y="14015"/>
                    <a:pt x="24626" y="8891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7256210-1C08-C2FA-5BFB-4F232E7EDD46}"/>
                </a:ext>
              </a:extLst>
            </p:cNvPr>
            <p:cNvSpPr/>
            <p:nvPr/>
          </p:nvSpPr>
          <p:spPr>
            <a:xfrm>
              <a:off x="9348337" y="3400518"/>
              <a:ext cx="82317" cy="72238"/>
            </a:xfrm>
            <a:custGeom>
              <a:avLst/>
              <a:gdLst>
                <a:gd name="connsiteX0" fmla="*/ 13345 w 82317"/>
                <a:gd name="connsiteY0" fmla="*/ 16320 h 72238"/>
                <a:gd name="connsiteX1" fmla="*/ 13345 w 82317"/>
                <a:gd name="connsiteY1" fmla="*/ 60124 h 72238"/>
                <a:gd name="connsiteX2" fmla="*/ 523 w 82317"/>
                <a:gd name="connsiteY2" fmla="*/ 67297 h 72238"/>
                <a:gd name="connsiteX3" fmla="*/ 523 w 82317"/>
                <a:gd name="connsiteY3" fmla="*/ 72420 h 72238"/>
                <a:gd name="connsiteX4" fmla="*/ 19243 w 82317"/>
                <a:gd name="connsiteY4" fmla="*/ 71908 h 72238"/>
                <a:gd name="connsiteX5" fmla="*/ 37451 w 82317"/>
                <a:gd name="connsiteY5" fmla="*/ 72420 h 72238"/>
                <a:gd name="connsiteX6" fmla="*/ 37451 w 82317"/>
                <a:gd name="connsiteY6" fmla="*/ 67297 h 72238"/>
                <a:gd name="connsiteX7" fmla="*/ 24628 w 82317"/>
                <a:gd name="connsiteY7" fmla="*/ 60124 h 72238"/>
                <a:gd name="connsiteX8" fmla="*/ 24628 w 82317"/>
                <a:gd name="connsiteY8" fmla="*/ 29897 h 72238"/>
                <a:gd name="connsiteX9" fmla="*/ 46682 w 82317"/>
                <a:gd name="connsiteY9" fmla="*/ 3768 h 72238"/>
                <a:gd name="connsiteX10" fmla="*/ 58992 w 82317"/>
                <a:gd name="connsiteY10" fmla="*/ 21956 h 72238"/>
                <a:gd name="connsiteX11" fmla="*/ 58992 w 82317"/>
                <a:gd name="connsiteY11" fmla="*/ 60124 h 72238"/>
                <a:gd name="connsiteX12" fmla="*/ 46170 w 82317"/>
                <a:gd name="connsiteY12" fmla="*/ 67297 h 72238"/>
                <a:gd name="connsiteX13" fmla="*/ 46170 w 82317"/>
                <a:gd name="connsiteY13" fmla="*/ 72420 h 72238"/>
                <a:gd name="connsiteX14" fmla="*/ 64633 w 82317"/>
                <a:gd name="connsiteY14" fmla="*/ 71908 h 72238"/>
                <a:gd name="connsiteX15" fmla="*/ 82841 w 82317"/>
                <a:gd name="connsiteY15" fmla="*/ 72420 h 72238"/>
                <a:gd name="connsiteX16" fmla="*/ 82841 w 82317"/>
                <a:gd name="connsiteY16" fmla="*/ 67297 h 72238"/>
                <a:gd name="connsiteX17" fmla="*/ 70275 w 82317"/>
                <a:gd name="connsiteY17" fmla="*/ 62430 h 72238"/>
                <a:gd name="connsiteX18" fmla="*/ 70275 w 82317"/>
                <a:gd name="connsiteY18" fmla="*/ 31178 h 72238"/>
                <a:gd name="connsiteX19" fmla="*/ 65146 w 82317"/>
                <a:gd name="connsiteY19" fmla="*/ 6330 h 72238"/>
                <a:gd name="connsiteX20" fmla="*/ 47965 w 82317"/>
                <a:gd name="connsiteY20" fmla="*/ 182 h 72238"/>
                <a:gd name="connsiteX21" fmla="*/ 23603 w 82317"/>
                <a:gd name="connsiteY21" fmla="*/ 17345 h 72238"/>
                <a:gd name="connsiteX22" fmla="*/ 23603 w 82317"/>
                <a:gd name="connsiteY22" fmla="*/ 182 h 72238"/>
                <a:gd name="connsiteX23" fmla="*/ 523 w 82317"/>
                <a:gd name="connsiteY23" fmla="*/ 1975 h 72238"/>
                <a:gd name="connsiteX24" fmla="*/ 523 w 82317"/>
                <a:gd name="connsiteY24" fmla="*/ 7098 h 72238"/>
                <a:gd name="connsiteX25" fmla="*/ 13345 w 82317"/>
                <a:gd name="connsiteY25" fmla="*/ 16320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5" y="16320"/>
                  </a:moveTo>
                  <a:lnTo>
                    <a:pt x="13345" y="60124"/>
                  </a:lnTo>
                  <a:cubicBezTo>
                    <a:pt x="13345" y="67297"/>
                    <a:pt x="11550" y="67297"/>
                    <a:pt x="523" y="67297"/>
                  </a:cubicBezTo>
                  <a:lnTo>
                    <a:pt x="523" y="72420"/>
                  </a:lnTo>
                  <a:cubicBezTo>
                    <a:pt x="6421" y="72164"/>
                    <a:pt x="14627" y="71908"/>
                    <a:pt x="19243" y="71908"/>
                  </a:cubicBezTo>
                  <a:cubicBezTo>
                    <a:pt x="23346" y="71908"/>
                    <a:pt x="31809" y="72164"/>
                    <a:pt x="37451" y="72420"/>
                  </a:cubicBezTo>
                  <a:lnTo>
                    <a:pt x="37451" y="67297"/>
                  </a:lnTo>
                  <a:cubicBezTo>
                    <a:pt x="26423" y="67297"/>
                    <a:pt x="24628" y="67297"/>
                    <a:pt x="24628" y="60124"/>
                  </a:cubicBezTo>
                  <a:lnTo>
                    <a:pt x="24628" y="29897"/>
                  </a:lnTo>
                  <a:cubicBezTo>
                    <a:pt x="24628" y="12990"/>
                    <a:pt x="36425" y="3768"/>
                    <a:pt x="46682" y="3768"/>
                  </a:cubicBezTo>
                  <a:cubicBezTo>
                    <a:pt x="57197" y="3768"/>
                    <a:pt x="58992" y="12478"/>
                    <a:pt x="58992" y="21956"/>
                  </a:cubicBezTo>
                  <a:lnTo>
                    <a:pt x="58992" y="60124"/>
                  </a:lnTo>
                  <a:cubicBezTo>
                    <a:pt x="58992" y="67297"/>
                    <a:pt x="57197" y="67297"/>
                    <a:pt x="46170" y="67297"/>
                  </a:cubicBezTo>
                  <a:lnTo>
                    <a:pt x="46170" y="72420"/>
                  </a:lnTo>
                  <a:cubicBezTo>
                    <a:pt x="51811" y="72164"/>
                    <a:pt x="60274" y="71908"/>
                    <a:pt x="64633" y="71908"/>
                  </a:cubicBezTo>
                  <a:cubicBezTo>
                    <a:pt x="68737" y="71908"/>
                    <a:pt x="77456" y="72164"/>
                    <a:pt x="82841" y="72420"/>
                  </a:cubicBezTo>
                  <a:lnTo>
                    <a:pt x="82841" y="67297"/>
                  </a:lnTo>
                  <a:cubicBezTo>
                    <a:pt x="74378" y="67297"/>
                    <a:pt x="70275" y="67297"/>
                    <a:pt x="70275" y="62430"/>
                  </a:cubicBezTo>
                  <a:lnTo>
                    <a:pt x="70275" y="31178"/>
                  </a:lnTo>
                  <a:cubicBezTo>
                    <a:pt x="70275" y="17089"/>
                    <a:pt x="70275" y="12221"/>
                    <a:pt x="65146" y="6330"/>
                  </a:cubicBezTo>
                  <a:cubicBezTo>
                    <a:pt x="62838" y="3512"/>
                    <a:pt x="57453" y="182"/>
                    <a:pt x="47965" y="182"/>
                  </a:cubicBezTo>
                  <a:cubicBezTo>
                    <a:pt x="35912" y="182"/>
                    <a:pt x="28219" y="7098"/>
                    <a:pt x="23603" y="17345"/>
                  </a:cubicBezTo>
                  <a:lnTo>
                    <a:pt x="23603" y="182"/>
                  </a:lnTo>
                  <a:lnTo>
                    <a:pt x="523" y="1975"/>
                  </a:lnTo>
                  <a:lnTo>
                    <a:pt x="523" y="7098"/>
                  </a:lnTo>
                  <a:cubicBezTo>
                    <a:pt x="12063" y="7098"/>
                    <a:pt x="13345" y="8123"/>
                    <a:pt x="13345" y="1632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90BDADB-E7BE-0C73-6A09-385B8F0C1A32}"/>
                </a:ext>
              </a:extLst>
            </p:cNvPr>
            <p:cNvSpPr/>
            <p:nvPr/>
          </p:nvSpPr>
          <p:spPr>
            <a:xfrm>
              <a:off x="9439708" y="3359275"/>
              <a:ext cx="80522" cy="115274"/>
            </a:xfrm>
            <a:custGeom>
              <a:avLst/>
              <a:gdLst>
                <a:gd name="connsiteX0" fmla="*/ 56946 w 80522"/>
                <a:gd name="connsiteY0" fmla="*/ 104697 h 115274"/>
                <a:gd name="connsiteX1" fmla="*/ 56946 w 80522"/>
                <a:gd name="connsiteY1" fmla="*/ 115456 h 115274"/>
                <a:gd name="connsiteX2" fmla="*/ 81051 w 80522"/>
                <a:gd name="connsiteY2" fmla="*/ 113663 h 115274"/>
                <a:gd name="connsiteX3" fmla="*/ 81051 w 80522"/>
                <a:gd name="connsiteY3" fmla="*/ 108539 h 115274"/>
                <a:gd name="connsiteX4" fmla="*/ 68229 w 80522"/>
                <a:gd name="connsiteY4" fmla="*/ 99318 h 115274"/>
                <a:gd name="connsiteX5" fmla="*/ 68229 w 80522"/>
                <a:gd name="connsiteY5" fmla="*/ 182 h 115274"/>
                <a:gd name="connsiteX6" fmla="*/ 44893 w 80522"/>
                <a:gd name="connsiteY6" fmla="*/ 1975 h 115274"/>
                <a:gd name="connsiteX7" fmla="*/ 44893 w 80522"/>
                <a:gd name="connsiteY7" fmla="*/ 7098 h 115274"/>
                <a:gd name="connsiteX8" fmla="*/ 57459 w 80522"/>
                <a:gd name="connsiteY8" fmla="*/ 16320 h 115274"/>
                <a:gd name="connsiteX9" fmla="*/ 57459 w 80522"/>
                <a:gd name="connsiteY9" fmla="*/ 51671 h 115274"/>
                <a:gd name="connsiteX10" fmla="*/ 36943 w 80522"/>
                <a:gd name="connsiteY10" fmla="*/ 41424 h 115274"/>
                <a:gd name="connsiteX11" fmla="*/ 528 w 80522"/>
                <a:gd name="connsiteY11" fmla="*/ 78568 h 115274"/>
                <a:gd name="connsiteX12" fmla="*/ 35148 w 80522"/>
                <a:gd name="connsiteY12" fmla="*/ 115456 h 115274"/>
                <a:gd name="connsiteX13" fmla="*/ 56946 w 80522"/>
                <a:gd name="connsiteY13" fmla="*/ 104697 h 115274"/>
                <a:gd name="connsiteX14" fmla="*/ 56946 w 80522"/>
                <a:gd name="connsiteY14" fmla="*/ 60893 h 115274"/>
                <a:gd name="connsiteX15" fmla="*/ 56946 w 80522"/>
                <a:gd name="connsiteY15" fmla="*/ 94450 h 115274"/>
                <a:gd name="connsiteX16" fmla="*/ 55151 w 80522"/>
                <a:gd name="connsiteY16" fmla="*/ 100342 h 115274"/>
                <a:gd name="connsiteX17" fmla="*/ 35917 w 80522"/>
                <a:gd name="connsiteY17" fmla="*/ 111870 h 115274"/>
                <a:gd name="connsiteX18" fmla="*/ 18736 w 80522"/>
                <a:gd name="connsiteY18" fmla="*/ 101367 h 115274"/>
                <a:gd name="connsiteX19" fmla="*/ 14120 w 80522"/>
                <a:gd name="connsiteY19" fmla="*/ 78568 h 115274"/>
                <a:gd name="connsiteX20" fmla="*/ 18992 w 80522"/>
                <a:gd name="connsiteY20" fmla="*/ 55513 h 115274"/>
                <a:gd name="connsiteX21" fmla="*/ 37713 w 80522"/>
                <a:gd name="connsiteY21" fmla="*/ 45011 h 115274"/>
                <a:gd name="connsiteX22" fmla="*/ 55151 w 80522"/>
                <a:gd name="connsiteY22" fmla="*/ 54745 h 115274"/>
                <a:gd name="connsiteX23" fmla="*/ 56946 w 80522"/>
                <a:gd name="connsiteY23" fmla="*/ 60893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6" y="104697"/>
                  </a:moveTo>
                  <a:lnTo>
                    <a:pt x="56946" y="115456"/>
                  </a:lnTo>
                  <a:lnTo>
                    <a:pt x="81051" y="113663"/>
                  </a:lnTo>
                  <a:lnTo>
                    <a:pt x="81051" y="108539"/>
                  </a:lnTo>
                  <a:cubicBezTo>
                    <a:pt x="69768" y="108539"/>
                    <a:pt x="68229" y="107515"/>
                    <a:pt x="68229" y="99318"/>
                  </a:cubicBezTo>
                  <a:lnTo>
                    <a:pt x="68229" y="182"/>
                  </a:lnTo>
                  <a:lnTo>
                    <a:pt x="44893" y="1975"/>
                  </a:lnTo>
                  <a:lnTo>
                    <a:pt x="44893" y="7098"/>
                  </a:lnTo>
                  <a:cubicBezTo>
                    <a:pt x="56176" y="7098"/>
                    <a:pt x="57459" y="8123"/>
                    <a:pt x="57459" y="16320"/>
                  </a:cubicBezTo>
                  <a:lnTo>
                    <a:pt x="57459" y="51671"/>
                  </a:lnTo>
                  <a:cubicBezTo>
                    <a:pt x="52843" y="45779"/>
                    <a:pt x="45662" y="41424"/>
                    <a:pt x="36943" y="41424"/>
                  </a:cubicBezTo>
                  <a:cubicBezTo>
                    <a:pt x="17710" y="41424"/>
                    <a:pt x="528" y="57563"/>
                    <a:pt x="528" y="78568"/>
                  </a:cubicBezTo>
                  <a:cubicBezTo>
                    <a:pt x="528" y="99318"/>
                    <a:pt x="16428" y="115456"/>
                    <a:pt x="35148" y="115456"/>
                  </a:cubicBezTo>
                  <a:cubicBezTo>
                    <a:pt x="45662" y="115456"/>
                    <a:pt x="52843" y="109820"/>
                    <a:pt x="56946" y="104697"/>
                  </a:cubicBezTo>
                  <a:close/>
                  <a:moveTo>
                    <a:pt x="56946" y="60893"/>
                  </a:moveTo>
                  <a:lnTo>
                    <a:pt x="56946" y="94450"/>
                  </a:lnTo>
                  <a:cubicBezTo>
                    <a:pt x="56946" y="97268"/>
                    <a:pt x="56946" y="97524"/>
                    <a:pt x="55151" y="100342"/>
                  </a:cubicBezTo>
                  <a:cubicBezTo>
                    <a:pt x="50278" y="108283"/>
                    <a:pt x="43098" y="111870"/>
                    <a:pt x="35917" y="111870"/>
                  </a:cubicBezTo>
                  <a:cubicBezTo>
                    <a:pt x="28481" y="111870"/>
                    <a:pt x="22582" y="107515"/>
                    <a:pt x="18736" y="101367"/>
                  </a:cubicBezTo>
                  <a:cubicBezTo>
                    <a:pt x="14633" y="94707"/>
                    <a:pt x="14120" y="85485"/>
                    <a:pt x="14120" y="78568"/>
                  </a:cubicBezTo>
                  <a:cubicBezTo>
                    <a:pt x="14120" y="72676"/>
                    <a:pt x="14376" y="62942"/>
                    <a:pt x="18992" y="55513"/>
                  </a:cubicBezTo>
                  <a:cubicBezTo>
                    <a:pt x="22582" y="50390"/>
                    <a:pt x="28737" y="45011"/>
                    <a:pt x="37713" y="45011"/>
                  </a:cubicBezTo>
                  <a:cubicBezTo>
                    <a:pt x="43354" y="45011"/>
                    <a:pt x="50278" y="47572"/>
                    <a:pt x="55151" y="54745"/>
                  </a:cubicBezTo>
                  <a:cubicBezTo>
                    <a:pt x="56946" y="57563"/>
                    <a:pt x="56946" y="57819"/>
                    <a:pt x="56946" y="60893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42D400-AE4A-6268-6691-5BD2D72D2880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E97772-ED7E-5079-79A3-FF2514E3217D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7FCD7E-48BB-220A-2CEE-5D827E7DB18A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280BCA9-611D-E73C-77D5-E86927784978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369E43-F3A3-2212-B08D-E91DE73F9B50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56D0BA5-62DF-7377-8E73-148D382CC4E3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2FB661-B847-522A-06A8-204594222AF1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grpSp>
        <p:nvGrpSpPr>
          <p:cNvPr id="27" name="Graphic 6">
            <a:extLst>
              <a:ext uri="{FF2B5EF4-FFF2-40B4-BE49-F238E27FC236}">
                <a16:creationId xmlns:a16="http://schemas.microsoft.com/office/drawing/2014/main" id="{BA9F8DA0-DE84-AB9C-C501-4D3AD9B84C10}"/>
              </a:ext>
            </a:extLst>
          </p:cNvPr>
          <p:cNvGrpSpPr/>
          <p:nvPr/>
        </p:nvGrpSpPr>
        <p:grpSpPr>
          <a:xfrm>
            <a:off x="10201980" y="3400518"/>
            <a:ext cx="279622" cy="104002"/>
            <a:chOff x="10201980" y="3400518"/>
            <a:chExt cx="279622" cy="104002"/>
          </a:xfrm>
          <a:solidFill>
            <a:srgbClr val="82ACFD"/>
          </a:solidFill>
        </p:grpSpPr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E880A7B-D580-6362-046A-65187B9B6FF2}"/>
                </a:ext>
              </a:extLst>
            </p:cNvPr>
            <p:cNvSpPr/>
            <p:nvPr/>
          </p:nvSpPr>
          <p:spPr>
            <a:xfrm>
              <a:off x="10201980" y="3400518"/>
              <a:ext cx="88472" cy="74031"/>
            </a:xfrm>
            <a:custGeom>
              <a:avLst/>
              <a:gdLst>
                <a:gd name="connsiteX0" fmla="*/ 10063 w 88472"/>
                <a:gd name="connsiteY0" fmla="*/ 62686 h 74031"/>
                <a:gd name="connsiteX1" fmla="*/ 8525 w 88472"/>
                <a:gd name="connsiteY1" fmla="*/ 69858 h 74031"/>
                <a:gd name="connsiteX2" fmla="*/ 13397 w 88472"/>
                <a:gd name="connsiteY2" fmla="*/ 74213 h 74031"/>
                <a:gd name="connsiteX3" fmla="*/ 19552 w 88472"/>
                <a:gd name="connsiteY3" fmla="*/ 69602 h 74031"/>
                <a:gd name="connsiteX4" fmla="*/ 22629 w 88472"/>
                <a:gd name="connsiteY4" fmla="*/ 57563 h 74031"/>
                <a:gd name="connsiteX5" fmla="*/ 26219 w 88472"/>
                <a:gd name="connsiteY5" fmla="*/ 42961 h 74031"/>
                <a:gd name="connsiteX6" fmla="*/ 29040 w 88472"/>
                <a:gd name="connsiteY6" fmla="*/ 31946 h 74031"/>
                <a:gd name="connsiteX7" fmla="*/ 31092 w 88472"/>
                <a:gd name="connsiteY7" fmla="*/ 23749 h 74031"/>
                <a:gd name="connsiteX8" fmla="*/ 57762 w 88472"/>
                <a:gd name="connsiteY8" fmla="*/ 3768 h 74031"/>
                <a:gd name="connsiteX9" fmla="*/ 66481 w 88472"/>
                <a:gd name="connsiteY9" fmla="*/ 15295 h 74031"/>
                <a:gd name="connsiteX10" fmla="*/ 55967 w 88472"/>
                <a:gd name="connsiteY10" fmla="*/ 53208 h 74031"/>
                <a:gd name="connsiteX11" fmla="*/ 54171 w 88472"/>
                <a:gd name="connsiteY11" fmla="*/ 60893 h 74031"/>
                <a:gd name="connsiteX12" fmla="*/ 67763 w 88472"/>
                <a:gd name="connsiteY12" fmla="*/ 74213 h 74031"/>
                <a:gd name="connsiteX13" fmla="*/ 89047 w 88472"/>
                <a:gd name="connsiteY13" fmla="*/ 49109 h 74031"/>
                <a:gd name="connsiteX14" fmla="*/ 87252 w 88472"/>
                <a:gd name="connsiteY14" fmla="*/ 47316 h 74031"/>
                <a:gd name="connsiteX15" fmla="*/ 84688 w 88472"/>
                <a:gd name="connsiteY15" fmla="*/ 50390 h 74031"/>
                <a:gd name="connsiteX16" fmla="*/ 68019 w 88472"/>
                <a:gd name="connsiteY16" fmla="*/ 70627 h 74031"/>
                <a:gd name="connsiteX17" fmla="*/ 64173 w 88472"/>
                <a:gd name="connsiteY17" fmla="*/ 65248 h 74031"/>
                <a:gd name="connsiteX18" fmla="*/ 66993 w 88472"/>
                <a:gd name="connsiteY18" fmla="*/ 53720 h 74031"/>
                <a:gd name="connsiteX19" fmla="*/ 76995 w 88472"/>
                <a:gd name="connsiteY19" fmla="*/ 17601 h 74031"/>
                <a:gd name="connsiteX20" fmla="*/ 58274 w 88472"/>
                <a:gd name="connsiteY20" fmla="*/ 182 h 74031"/>
                <a:gd name="connsiteX21" fmla="*/ 32630 w 88472"/>
                <a:gd name="connsiteY21" fmla="*/ 14527 h 74031"/>
                <a:gd name="connsiteX22" fmla="*/ 17500 w 88472"/>
                <a:gd name="connsiteY22" fmla="*/ 182 h 74031"/>
                <a:gd name="connsiteX23" fmla="*/ 5447 w 88472"/>
                <a:gd name="connsiteY23" fmla="*/ 9404 h 74031"/>
                <a:gd name="connsiteX24" fmla="*/ 575 w 88472"/>
                <a:gd name="connsiteY24" fmla="*/ 25286 h 74031"/>
                <a:gd name="connsiteX25" fmla="*/ 2370 w 88472"/>
                <a:gd name="connsiteY25" fmla="*/ 27079 h 74031"/>
                <a:gd name="connsiteX26" fmla="*/ 5191 w 88472"/>
                <a:gd name="connsiteY26" fmla="*/ 23237 h 74031"/>
                <a:gd name="connsiteX27" fmla="*/ 17244 w 88472"/>
                <a:gd name="connsiteY27" fmla="*/ 3768 h 74031"/>
                <a:gd name="connsiteX28" fmla="*/ 22116 w 88472"/>
                <a:gd name="connsiteY28" fmla="*/ 11197 h 74031"/>
                <a:gd name="connsiteX29" fmla="*/ 19552 w 88472"/>
                <a:gd name="connsiteY29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3" y="62686"/>
                  </a:moveTo>
                  <a:cubicBezTo>
                    <a:pt x="9550" y="65248"/>
                    <a:pt x="8525" y="69090"/>
                    <a:pt x="8525" y="69858"/>
                  </a:cubicBezTo>
                  <a:cubicBezTo>
                    <a:pt x="8525" y="72676"/>
                    <a:pt x="10833" y="74213"/>
                    <a:pt x="13397" y="74213"/>
                  </a:cubicBezTo>
                  <a:cubicBezTo>
                    <a:pt x="15448" y="74213"/>
                    <a:pt x="18269" y="72932"/>
                    <a:pt x="19552" y="69602"/>
                  </a:cubicBezTo>
                  <a:cubicBezTo>
                    <a:pt x="19552" y="69346"/>
                    <a:pt x="21603" y="61661"/>
                    <a:pt x="22629" y="57563"/>
                  </a:cubicBezTo>
                  <a:lnTo>
                    <a:pt x="26219" y="42961"/>
                  </a:lnTo>
                  <a:cubicBezTo>
                    <a:pt x="26988" y="39119"/>
                    <a:pt x="28014" y="35532"/>
                    <a:pt x="29040" y="31946"/>
                  </a:cubicBezTo>
                  <a:cubicBezTo>
                    <a:pt x="29553" y="29128"/>
                    <a:pt x="30835" y="24261"/>
                    <a:pt x="31092" y="23749"/>
                  </a:cubicBezTo>
                  <a:cubicBezTo>
                    <a:pt x="33400" y="18626"/>
                    <a:pt x="42118" y="3768"/>
                    <a:pt x="57762" y="3768"/>
                  </a:cubicBezTo>
                  <a:cubicBezTo>
                    <a:pt x="65198" y="3768"/>
                    <a:pt x="66481" y="9916"/>
                    <a:pt x="66481" y="15295"/>
                  </a:cubicBezTo>
                  <a:cubicBezTo>
                    <a:pt x="66481" y="25286"/>
                    <a:pt x="58531" y="46291"/>
                    <a:pt x="55967" y="53208"/>
                  </a:cubicBezTo>
                  <a:cubicBezTo>
                    <a:pt x="54428" y="57050"/>
                    <a:pt x="54171" y="59100"/>
                    <a:pt x="54171" y="60893"/>
                  </a:cubicBezTo>
                  <a:cubicBezTo>
                    <a:pt x="54171" y="68578"/>
                    <a:pt x="60070" y="74213"/>
                    <a:pt x="67763" y="74213"/>
                  </a:cubicBezTo>
                  <a:cubicBezTo>
                    <a:pt x="83149" y="74213"/>
                    <a:pt x="89047" y="50390"/>
                    <a:pt x="89047" y="49109"/>
                  </a:cubicBezTo>
                  <a:cubicBezTo>
                    <a:pt x="89047" y="47316"/>
                    <a:pt x="87765" y="47316"/>
                    <a:pt x="87252" y="47316"/>
                  </a:cubicBezTo>
                  <a:cubicBezTo>
                    <a:pt x="85457" y="47316"/>
                    <a:pt x="85457" y="47828"/>
                    <a:pt x="84688" y="50390"/>
                  </a:cubicBezTo>
                  <a:cubicBezTo>
                    <a:pt x="81354" y="61405"/>
                    <a:pt x="75969" y="70627"/>
                    <a:pt x="68019" y="70627"/>
                  </a:cubicBezTo>
                  <a:cubicBezTo>
                    <a:pt x="65198" y="70627"/>
                    <a:pt x="64173" y="69090"/>
                    <a:pt x="64173" y="65248"/>
                  </a:cubicBezTo>
                  <a:cubicBezTo>
                    <a:pt x="64173" y="61149"/>
                    <a:pt x="65455" y="57306"/>
                    <a:pt x="66993" y="53720"/>
                  </a:cubicBezTo>
                  <a:cubicBezTo>
                    <a:pt x="70071" y="45010"/>
                    <a:pt x="76995" y="27079"/>
                    <a:pt x="76995" y="17601"/>
                  </a:cubicBezTo>
                  <a:cubicBezTo>
                    <a:pt x="76995" y="6842"/>
                    <a:pt x="70071" y="182"/>
                    <a:pt x="58274" y="182"/>
                  </a:cubicBezTo>
                  <a:cubicBezTo>
                    <a:pt x="43401" y="182"/>
                    <a:pt x="35451" y="10685"/>
                    <a:pt x="32630" y="14527"/>
                  </a:cubicBezTo>
                  <a:cubicBezTo>
                    <a:pt x="31861" y="5305"/>
                    <a:pt x="25193" y="182"/>
                    <a:pt x="17500" y="182"/>
                  </a:cubicBezTo>
                  <a:cubicBezTo>
                    <a:pt x="10063" y="182"/>
                    <a:pt x="6986" y="6586"/>
                    <a:pt x="5447" y="9404"/>
                  </a:cubicBezTo>
                  <a:cubicBezTo>
                    <a:pt x="2626" y="15039"/>
                    <a:pt x="575" y="24773"/>
                    <a:pt x="575" y="25286"/>
                  </a:cubicBezTo>
                  <a:cubicBezTo>
                    <a:pt x="575" y="27079"/>
                    <a:pt x="2114" y="27079"/>
                    <a:pt x="2370" y="27079"/>
                  </a:cubicBezTo>
                  <a:cubicBezTo>
                    <a:pt x="4165" y="27079"/>
                    <a:pt x="4165" y="26823"/>
                    <a:pt x="5191" y="23237"/>
                  </a:cubicBezTo>
                  <a:cubicBezTo>
                    <a:pt x="8012" y="11709"/>
                    <a:pt x="11345" y="3768"/>
                    <a:pt x="17244" y="3768"/>
                  </a:cubicBezTo>
                  <a:cubicBezTo>
                    <a:pt x="20321" y="3768"/>
                    <a:pt x="22116" y="5817"/>
                    <a:pt x="22116" y="11197"/>
                  </a:cubicBezTo>
                  <a:cubicBezTo>
                    <a:pt x="22116" y="14783"/>
                    <a:pt x="21603" y="16576"/>
                    <a:pt x="19552" y="2503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E56FCCC5-F3B3-6A11-22E2-50B4491DE730}"/>
                </a:ext>
              </a:extLst>
            </p:cNvPr>
            <p:cNvSpPr/>
            <p:nvPr/>
          </p:nvSpPr>
          <p:spPr>
            <a:xfrm>
              <a:off x="10290108" y="3400518"/>
              <a:ext cx="85395" cy="104002"/>
            </a:xfrm>
            <a:custGeom>
              <a:avLst/>
              <a:gdLst>
                <a:gd name="connsiteX0" fmla="*/ 13147 w 85395"/>
                <a:gd name="connsiteY0" fmla="*/ 92401 h 104002"/>
                <a:gd name="connsiteX1" fmla="*/ 4171 w 85395"/>
                <a:gd name="connsiteY1" fmla="*/ 99061 h 104002"/>
                <a:gd name="connsiteX2" fmla="*/ 581 w 85395"/>
                <a:gd name="connsiteY2" fmla="*/ 102135 h 104002"/>
                <a:gd name="connsiteX3" fmla="*/ 2632 w 85395"/>
                <a:gd name="connsiteY3" fmla="*/ 104185 h 104002"/>
                <a:gd name="connsiteX4" fmla="*/ 16224 w 85395"/>
                <a:gd name="connsiteY4" fmla="*/ 103672 h 104002"/>
                <a:gd name="connsiteX5" fmla="*/ 32636 w 85395"/>
                <a:gd name="connsiteY5" fmla="*/ 104185 h 104002"/>
                <a:gd name="connsiteX6" fmla="*/ 35457 w 85395"/>
                <a:gd name="connsiteY6" fmla="*/ 100855 h 104002"/>
                <a:gd name="connsiteX7" fmla="*/ 31610 w 85395"/>
                <a:gd name="connsiteY7" fmla="*/ 99061 h 104002"/>
                <a:gd name="connsiteX8" fmla="*/ 23404 w 85395"/>
                <a:gd name="connsiteY8" fmla="*/ 96500 h 104002"/>
                <a:gd name="connsiteX9" fmla="*/ 31354 w 85395"/>
                <a:gd name="connsiteY9" fmla="*/ 63711 h 104002"/>
                <a:gd name="connsiteX10" fmla="*/ 46484 w 85395"/>
                <a:gd name="connsiteY10" fmla="*/ 74213 h 104002"/>
                <a:gd name="connsiteX11" fmla="*/ 85976 w 85395"/>
                <a:gd name="connsiteY11" fmla="*/ 26310 h 104002"/>
                <a:gd name="connsiteX12" fmla="*/ 64179 w 85395"/>
                <a:gd name="connsiteY12" fmla="*/ 182 h 104002"/>
                <a:gd name="connsiteX13" fmla="*/ 42637 w 85395"/>
                <a:gd name="connsiteY13" fmla="*/ 12478 h 104002"/>
                <a:gd name="connsiteX14" fmla="*/ 28020 w 85395"/>
                <a:gd name="connsiteY14" fmla="*/ 182 h 104002"/>
                <a:gd name="connsiteX15" fmla="*/ 15967 w 85395"/>
                <a:gd name="connsiteY15" fmla="*/ 9404 h 104002"/>
                <a:gd name="connsiteX16" fmla="*/ 10839 w 85395"/>
                <a:gd name="connsiteY16" fmla="*/ 25286 h 104002"/>
                <a:gd name="connsiteX17" fmla="*/ 12634 w 85395"/>
                <a:gd name="connsiteY17" fmla="*/ 27079 h 104002"/>
                <a:gd name="connsiteX18" fmla="*/ 15455 w 85395"/>
                <a:gd name="connsiteY18" fmla="*/ 23237 h 104002"/>
                <a:gd name="connsiteX19" fmla="*/ 27507 w 85395"/>
                <a:gd name="connsiteY19" fmla="*/ 3768 h 104002"/>
                <a:gd name="connsiteX20" fmla="*/ 32636 w 85395"/>
                <a:gd name="connsiteY20" fmla="*/ 11197 h 104002"/>
                <a:gd name="connsiteX21" fmla="*/ 31354 w 85395"/>
                <a:gd name="connsiteY21" fmla="*/ 19650 h 104002"/>
                <a:gd name="connsiteX22" fmla="*/ 41868 w 85395"/>
                <a:gd name="connsiteY22" fmla="*/ 21443 h 104002"/>
                <a:gd name="connsiteX23" fmla="*/ 50331 w 85395"/>
                <a:gd name="connsiteY23" fmla="*/ 9916 h 104002"/>
                <a:gd name="connsiteX24" fmla="*/ 63666 w 85395"/>
                <a:gd name="connsiteY24" fmla="*/ 3768 h 104002"/>
                <a:gd name="connsiteX25" fmla="*/ 74180 w 85395"/>
                <a:gd name="connsiteY25" fmla="*/ 19138 h 104002"/>
                <a:gd name="connsiteX26" fmla="*/ 65717 w 85395"/>
                <a:gd name="connsiteY26" fmla="*/ 53720 h 104002"/>
                <a:gd name="connsiteX27" fmla="*/ 46228 w 85395"/>
                <a:gd name="connsiteY27" fmla="*/ 70627 h 104002"/>
                <a:gd name="connsiteX28" fmla="*/ 33405 w 85395"/>
                <a:gd name="connsiteY28" fmla="*/ 56026 h 104002"/>
                <a:gd name="connsiteX29" fmla="*/ 33918 w 85395"/>
                <a:gd name="connsiteY29" fmla="*/ 53464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7" y="92401"/>
                  </a:moveTo>
                  <a:cubicBezTo>
                    <a:pt x="11864" y="98037"/>
                    <a:pt x="11351" y="99061"/>
                    <a:pt x="4171" y="99061"/>
                  </a:cubicBezTo>
                  <a:cubicBezTo>
                    <a:pt x="2376" y="99061"/>
                    <a:pt x="581" y="99061"/>
                    <a:pt x="581" y="102135"/>
                  </a:cubicBezTo>
                  <a:cubicBezTo>
                    <a:pt x="581" y="103416"/>
                    <a:pt x="1350" y="104185"/>
                    <a:pt x="2632" y="104185"/>
                  </a:cubicBezTo>
                  <a:cubicBezTo>
                    <a:pt x="6992" y="104185"/>
                    <a:pt x="11864" y="103672"/>
                    <a:pt x="16224" y="103672"/>
                  </a:cubicBezTo>
                  <a:cubicBezTo>
                    <a:pt x="21866" y="103672"/>
                    <a:pt x="27251" y="104185"/>
                    <a:pt x="32636" y="104185"/>
                  </a:cubicBezTo>
                  <a:cubicBezTo>
                    <a:pt x="33405" y="104185"/>
                    <a:pt x="35457" y="104185"/>
                    <a:pt x="35457" y="100855"/>
                  </a:cubicBezTo>
                  <a:cubicBezTo>
                    <a:pt x="35457" y="99061"/>
                    <a:pt x="33918" y="99061"/>
                    <a:pt x="31610" y="99061"/>
                  </a:cubicBezTo>
                  <a:cubicBezTo>
                    <a:pt x="23404" y="99061"/>
                    <a:pt x="23404" y="98037"/>
                    <a:pt x="23404" y="96500"/>
                  </a:cubicBezTo>
                  <a:cubicBezTo>
                    <a:pt x="23404" y="94450"/>
                    <a:pt x="30328" y="67809"/>
                    <a:pt x="31354" y="63711"/>
                  </a:cubicBezTo>
                  <a:cubicBezTo>
                    <a:pt x="33405" y="68578"/>
                    <a:pt x="38021" y="74213"/>
                    <a:pt x="46484" y="74213"/>
                  </a:cubicBezTo>
                  <a:cubicBezTo>
                    <a:pt x="65461" y="74213"/>
                    <a:pt x="85976" y="50390"/>
                    <a:pt x="85976" y="26310"/>
                  </a:cubicBezTo>
                  <a:cubicBezTo>
                    <a:pt x="85976" y="10941"/>
                    <a:pt x="76488" y="182"/>
                    <a:pt x="64179" y="182"/>
                  </a:cubicBezTo>
                  <a:cubicBezTo>
                    <a:pt x="55972" y="182"/>
                    <a:pt x="48023" y="6073"/>
                    <a:pt x="42637" y="12478"/>
                  </a:cubicBezTo>
                  <a:cubicBezTo>
                    <a:pt x="41099" y="3512"/>
                    <a:pt x="33918" y="182"/>
                    <a:pt x="28020" y="182"/>
                  </a:cubicBezTo>
                  <a:cubicBezTo>
                    <a:pt x="20327" y="182"/>
                    <a:pt x="17250" y="6586"/>
                    <a:pt x="15967" y="9404"/>
                  </a:cubicBezTo>
                  <a:cubicBezTo>
                    <a:pt x="12890" y="15039"/>
                    <a:pt x="10839" y="24773"/>
                    <a:pt x="10839" y="25286"/>
                  </a:cubicBezTo>
                  <a:cubicBezTo>
                    <a:pt x="10839" y="27079"/>
                    <a:pt x="12377" y="27079"/>
                    <a:pt x="12634" y="27079"/>
                  </a:cubicBezTo>
                  <a:cubicBezTo>
                    <a:pt x="14429" y="27079"/>
                    <a:pt x="14429" y="26823"/>
                    <a:pt x="15455" y="23237"/>
                  </a:cubicBezTo>
                  <a:cubicBezTo>
                    <a:pt x="18275" y="11709"/>
                    <a:pt x="21609" y="3768"/>
                    <a:pt x="27507" y="3768"/>
                  </a:cubicBezTo>
                  <a:cubicBezTo>
                    <a:pt x="30328" y="3768"/>
                    <a:pt x="32636" y="5049"/>
                    <a:pt x="32636" y="11197"/>
                  </a:cubicBezTo>
                  <a:cubicBezTo>
                    <a:pt x="32636" y="15039"/>
                    <a:pt x="32123" y="16832"/>
                    <a:pt x="31354" y="19650"/>
                  </a:cubicBezTo>
                  <a:close/>
                  <a:moveTo>
                    <a:pt x="41868" y="21443"/>
                  </a:moveTo>
                  <a:cubicBezTo>
                    <a:pt x="42894" y="17089"/>
                    <a:pt x="47510" y="12478"/>
                    <a:pt x="50331" y="9916"/>
                  </a:cubicBezTo>
                  <a:cubicBezTo>
                    <a:pt x="56229" y="5049"/>
                    <a:pt x="60845" y="3768"/>
                    <a:pt x="63666" y="3768"/>
                  </a:cubicBezTo>
                  <a:cubicBezTo>
                    <a:pt x="70077" y="3768"/>
                    <a:pt x="74180" y="9404"/>
                    <a:pt x="74180" y="19138"/>
                  </a:cubicBezTo>
                  <a:cubicBezTo>
                    <a:pt x="74180" y="28872"/>
                    <a:pt x="68795" y="47572"/>
                    <a:pt x="65717" y="53720"/>
                  </a:cubicBezTo>
                  <a:cubicBezTo>
                    <a:pt x="60075" y="65248"/>
                    <a:pt x="52382" y="70627"/>
                    <a:pt x="46228" y="70627"/>
                  </a:cubicBezTo>
                  <a:cubicBezTo>
                    <a:pt x="35457" y="70627"/>
                    <a:pt x="33405" y="57050"/>
                    <a:pt x="33405" y="56026"/>
                  </a:cubicBezTo>
                  <a:cubicBezTo>
                    <a:pt x="33405" y="55770"/>
                    <a:pt x="33405" y="55513"/>
                    <a:pt x="33918" y="53464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EA8E536-C896-EE87-7381-33EBED3D3648}"/>
                </a:ext>
              </a:extLst>
            </p:cNvPr>
            <p:cNvSpPr/>
            <p:nvPr/>
          </p:nvSpPr>
          <p:spPr>
            <a:xfrm>
              <a:off x="10384163" y="3400518"/>
              <a:ext cx="63597" cy="74031"/>
            </a:xfrm>
            <a:custGeom>
              <a:avLst/>
              <a:gdLst>
                <a:gd name="connsiteX0" fmla="*/ 58798 w 63597"/>
                <a:gd name="connsiteY0" fmla="*/ 10428 h 74031"/>
                <a:gd name="connsiteX1" fmla="*/ 51618 w 63597"/>
                <a:gd name="connsiteY1" fmla="*/ 12478 h 74031"/>
                <a:gd name="connsiteX2" fmla="*/ 48541 w 63597"/>
                <a:gd name="connsiteY2" fmla="*/ 18882 h 74031"/>
                <a:gd name="connsiteX3" fmla="*/ 54695 w 63597"/>
                <a:gd name="connsiteY3" fmla="*/ 24773 h 74031"/>
                <a:gd name="connsiteX4" fmla="*/ 63671 w 63597"/>
                <a:gd name="connsiteY4" fmla="*/ 14271 h 74031"/>
                <a:gd name="connsiteX5" fmla="*/ 44437 w 63597"/>
                <a:gd name="connsiteY5" fmla="*/ 182 h 74031"/>
                <a:gd name="connsiteX6" fmla="*/ 586 w 63597"/>
                <a:gd name="connsiteY6" fmla="*/ 46548 h 74031"/>
                <a:gd name="connsiteX7" fmla="*/ 27256 w 63597"/>
                <a:gd name="connsiteY7" fmla="*/ 74213 h 74031"/>
                <a:gd name="connsiteX8" fmla="*/ 64184 w 63597"/>
                <a:gd name="connsiteY8" fmla="*/ 55001 h 74031"/>
                <a:gd name="connsiteX9" fmla="*/ 62389 w 63597"/>
                <a:gd name="connsiteY9" fmla="*/ 52696 h 74031"/>
                <a:gd name="connsiteX10" fmla="*/ 60080 w 63597"/>
                <a:gd name="connsiteY10" fmla="*/ 54489 h 74031"/>
                <a:gd name="connsiteX11" fmla="*/ 27512 w 63597"/>
                <a:gd name="connsiteY11" fmla="*/ 70627 h 74031"/>
                <a:gd name="connsiteX12" fmla="*/ 12639 w 63597"/>
                <a:gd name="connsiteY12" fmla="*/ 52696 h 74031"/>
                <a:gd name="connsiteX13" fmla="*/ 21614 w 63597"/>
                <a:gd name="connsiteY13" fmla="*/ 20163 h 74031"/>
                <a:gd name="connsiteX14" fmla="*/ 44694 w 63597"/>
                <a:gd name="connsiteY14" fmla="*/ 3768 h 74031"/>
                <a:gd name="connsiteX15" fmla="*/ 58798 w 63597"/>
                <a:gd name="connsiteY15" fmla="*/ 1042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8" y="10428"/>
                  </a:moveTo>
                  <a:cubicBezTo>
                    <a:pt x="55977" y="10428"/>
                    <a:pt x="53926" y="10428"/>
                    <a:pt x="51618" y="12478"/>
                  </a:cubicBezTo>
                  <a:cubicBezTo>
                    <a:pt x="48797" y="15039"/>
                    <a:pt x="48541" y="17857"/>
                    <a:pt x="48541" y="18882"/>
                  </a:cubicBezTo>
                  <a:cubicBezTo>
                    <a:pt x="48541" y="22980"/>
                    <a:pt x="51618" y="24773"/>
                    <a:pt x="54695" y="24773"/>
                  </a:cubicBezTo>
                  <a:cubicBezTo>
                    <a:pt x="59311" y="24773"/>
                    <a:pt x="63671" y="20675"/>
                    <a:pt x="63671" y="14271"/>
                  </a:cubicBezTo>
                  <a:cubicBezTo>
                    <a:pt x="63671" y="6330"/>
                    <a:pt x="55977" y="182"/>
                    <a:pt x="44437" y="182"/>
                  </a:cubicBezTo>
                  <a:cubicBezTo>
                    <a:pt x="22384" y="182"/>
                    <a:pt x="586" y="23493"/>
                    <a:pt x="586" y="46548"/>
                  </a:cubicBezTo>
                  <a:cubicBezTo>
                    <a:pt x="586" y="61405"/>
                    <a:pt x="10074" y="74213"/>
                    <a:pt x="27256" y="74213"/>
                  </a:cubicBezTo>
                  <a:cubicBezTo>
                    <a:pt x="50592" y="74213"/>
                    <a:pt x="64184" y="56794"/>
                    <a:pt x="64184" y="55001"/>
                  </a:cubicBezTo>
                  <a:cubicBezTo>
                    <a:pt x="64184" y="53976"/>
                    <a:pt x="63414" y="52696"/>
                    <a:pt x="62389" y="52696"/>
                  </a:cubicBezTo>
                  <a:cubicBezTo>
                    <a:pt x="61363" y="52696"/>
                    <a:pt x="61106" y="53208"/>
                    <a:pt x="60080" y="54489"/>
                  </a:cubicBezTo>
                  <a:cubicBezTo>
                    <a:pt x="47258" y="70627"/>
                    <a:pt x="29307" y="70627"/>
                    <a:pt x="27512" y="70627"/>
                  </a:cubicBezTo>
                  <a:cubicBezTo>
                    <a:pt x="17255" y="70627"/>
                    <a:pt x="12639" y="62686"/>
                    <a:pt x="12639" y="52696"/>
                  </a:cubicBezTo>
                  <a:cubicBezTo>
                    <a:pt x="12639" y="46035"/>
                    <a:pt x="15972" y="30153"/>
                    <a:pt x="21614" y="20163"/>
                  </a:cubicBezTo>
                  <a:cubicBezTo>
                    <a:pt x="26743" y="10685"/>
                    <a:pt x="35719" y="3768"/>
                    <a:pt x="44694" y="3768"/>
                  </a:cubicBezTo>
                  <a:cubicBezTo>
                    <a:pt x="50079" y="3768"/>
                    <a:pt x="56490" y="5817"/>
                    <a:pt x="58798" y="10428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29FA19A-1AEA-75B1-67A3-FE93CBEEB0F1}"/>
                </a:ext>
              </a:extLst>
            </p:cNvPr>
            <p:cNvSpPr/>
            <p:nvPr/>
          </p:nvSpPr>
          <p:spPr>
            <a:xfrm>
              <a:off x="10462370" y="3455337"/>
              <a:ext cx="19233" cy="48927"/>
            </a:xfrm>
            <a:custGeom>
              <a:avLst/>
              <a:gdLst>
                <a:gd name="connsiteX0" fmla="*/ 19823 w 19233"/>
                <a:gd name="connsiteY0" fmla="*/ 17345 h 48927"/>
                <a:gd name="connsiteX1" fmla="*/ 9309 w 19233"/>
                <a:gd name="connsiteY1" fmla="*/ 182 h 48927"/>
                <a:gd name="connsiteX2" fmla="*/ 590 w 19233"/>
                <a:gd name="connsiteY2" fmla="*/ 8891 h 48927"/>
                <a:gd name="connsiteX3" fmla="*/ 9309 w 19233"/>
                <a:gd name="connsiteY3" fmla="*/ 17601 h 48927"/>
                <a:gd name="connsiteX4" fmla="*/ 14951 w 19233"/>
                <a:gd name="connsiteY4" fmla="*/ 15552 h 48927"/>
                <a:gd name="connsiteX5" fmla="*/ 15720 w 19233"/>
                <a:gd name="connsiteY5" fmla="*/ 15039 h 48927"/>
                <a:gd name="connsiteX6" fmla="*/ 15977 w 19233"/>
                <a:gd name="connsiteY6" fmla="*/ 17345 h 48927"/>
                <a:gd name="connsiteX7" fmla="*/ 4950 w 19233"/>
                <a:gd name="connsiteY7" fmla="*/ 44754 h 48927"/>
                <a:gd name="connsiteX8" fmla="*/ 3155 w 19233"/>
                <a:gd name="connsiteY8" fmla="*/ 47316 h 48927"/>
                <a:gd name="connsiteX9" fmla="*/ 4693 w 19233"/>
                <a:gd name="connsiteY9" fmla="*/ 49109 h 48927"/>
                <a:gd name="connsiteX10" fmla="*/ 1982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3" y="17345"/>
                  </a:moveTo>
                  <a:cubicBezTo>
                    <a:pt x="19823" y="6586"/>
                    <a:pt x="15720" y="182"/>
                    <a:pt x="9309" y="182"/>
                  </a:cubicBezTo>
                  <a:cubicBezTo>
                    <a:pt x="3924" y="182"/>
                    <a:pt x="590" y="4280"/>
                    <a:pt x="590" y="8891"/>
                  </a:cubicBezTo>
                  <a:cubicBezTo>
                    <a:pt x="590" y="13246"/>
                    <a:pt x="3924" y="17601"/>
                    <a:pt x="9309" y="17601"/>
                  </a:cubicBezTo>
                  <a:cubicBezTo>
                    <a:pt x="11104" y="17601"/>
                    <a:pt x="13412" y="16832"/>
                    <a:pt x="14951" y="15552"/>
                  </a:cubicBezTo>
                  <a:cubicBezTo>
                    <a:pt x="15464" y="15039"/>
                    <a:pt x="15720" y="15039"/>
                    <a:pt x="15720" y="15039"/>
                  </a:cubicBezTo>
                  <a:cubicBezTo>
                    <a:pt x="15977" y="15039"/>
                    <a:pt x="15977" y="15039"/>
                    <a:pt x="15977" y="17345"/>
                  </a:cubicBezTo>
                  <a:cubicBezTo>
                    <a:pt x="15977" y="29641"/>
                    <a:pt x="10335" y="39375"/>
                    <a:pt x="4950" y="44754"/>
                  </a:cubicBezTo>
                  <a:cubicBezTo>
                    <a:pt x="3155" y="46547"/>
                    <a:pt x="3155" y="46804"/>
                    <a:pt x="3155" y="47316"/>
                  </a:cubicBezTo>
                  <a:cubicBezTo>
                    <a:pt x="3155" y="48597"/>
                    <a:pt x="3924" y="49109"/>
                    <a:pt x="4693" y="49109"/>
                  </a:cubicBezTo>
                  <a:cubicBezTo>
                    <a:pt x="6488" y="49109"/>
                    <a:pt x="19823" y="36557"/>
                    <a:pt x="19823" y="17345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BC2619C-80D2-3875-3B29-E650ADBC850B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6C212F5-84B3-F76F-31C0-C2C7E0686677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3496DB3-6357-EF00-0DC7-CE0639153903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58A8C-D893-14DE-0236-6A754BB3191B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2F828A-A60B-C1A7-E020-37D1377D0CF3}"/>
              </a:ext>
            </a:extLst>
          </p:cNvPr>
          <p:cNvSpPr/>
          <p:nvPr/>
        </p:nvSpPr>
        <p:spPr>
          <a:xfrm flipV="1">
            <a:off x="8369169" y="3272595"/>
            <a:ext cx="866133" cy="16394"/>
          </a:xfrm>
          <a:custGeom>
            <a:avLst/>
            <a:gdLst>
              <a:gd name="connsiteX0" fmla="*/ 464 w 866133"/>
              <a:gd name="connsiteY0" fmla="*/ 170 h 16394"/>
              <a:gd name="connsiteX1" fmla="*/ 866597 w 86613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133" h="16394">
                <a:moveTo>
                  <a:pt x="464" y="170"/>
                </a:moveTo>
                <a:lnTo>
                  <a:pt x="86659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E293430-99C9-4BFE-11F1-4BDC0427CBB1}"/>
              </a:ext>
            </a:extLst>
          </p:cNvPr>
          <p:cNvSpPr/>
          <p:nvPr/>
        </p:nvSpPr>
        <p:spPr>
          <a:xfrm flipV="1">
            <a:off x="8369169" y="3272595"/>
            <a:ext cx="1120845" cy="16394"/>
          </a:xfrm>
          <a:custGeom>
            <a:avLst/>
            <a:gdLst>
              <a:gd name="connsiteX0" fmla="*/ 464 w 1120845"/>
              <a:gd name="connsiteY0" fmla="*/ 170 h 16394"/>
              <a:gd name="connsiteX1" fmla="*/ 1121309 w 1120845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845" h="16394">
                <a:moveTo>
                  <a:pt x="464" y="170"/>
                </a:moveTo>
                <a:lnTo>
                  <a:pt x="1121309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99EB9EB8-604E-422E-E8CD-8FABD553D84F}"/>
              </a:ext>
            </a:extLst>
          </p:cNvPr>
          <p:cNvSpPr/>
          <p:nvPr/>
        </p:nvSpPr>
        <p:spPr>
          <a:xfrm flipV="1">
            <a:off x="8369169" y="3272595"/>
            <a:ext cx="1375620" cy="16394"/>
          </a:xfrm>
          <a:custGeom>
            <a:avLst/>
            <a:gdLst>
              <a:gd name="connsiteX0" fmla="*/ 464 w 1375620"/>
              <a:gd name="connsiteY0" fmla="*/ 170 h 16394"/>
              <a:gd name="connsiteX1" fmla="*/ 1376084 w 1375620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620" h="16394">
                <a:moveTo>
                  <a:pt x="464" y="170"/>
                </a:moveTo>
                <a:lnTo>
                  <a:pt x="1376084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D5034C7C-6CC9-06EA-C1CD-91071692D770}"/>
              </a:ext>
            </a:extLst>
          </p:cNvPr>
          <p:cNvSpPr/>
          <p:nvPr/>
        </p:nvSpPr>
        <p:spPr>
          <a:xfrm flipV="1">
            <a:off x="8369169" y="3272595"/>
            <a:ext cx="1630331" cy="16394"/>
          </a:xfrm>
          <a:custGeom>
            <a:avLst/>
            <a:gdLst>
              <a:gd name="connsiteX0" fmla="*/ 464 w 1630331"/>
              <a:gd name="connsiteY0" fmla="*/ 170 h 16394"/>
              <a:gd name="connsiteX1" fmla="*/ 1630795 w 1630331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331" h="16394">
                <a:moveTo>
                  <a:pt x="464" y="170"/>
                </a:moveTo>
                <a:lnTo>
                  <a:pt x="1630795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287217E-BA2C-873C-860D-C1A38009B410}"/>
              </a:ext>
            </a:extLst>
          </p:cNvPr>
          <p:cNvSpPr/>
          <p:nvPr/>
        </p:nvSpPr>
        <p:spPr>
          <a:xfrm flipV="1">
            <a:off x="8369169" y="3272595"/>
            <a:ext cx="1885103" cy="16394"/>
          </a:xfrm>
          <a:custGeom>
            <a:avLst/>
            <a:gdLst>
              <a:gd name="connsiteX0" fmla="*/ 464 w 1885103"/>
              <a:gd name="connsiteY0" fmla="*/ 170 h 16394"/>
              <a:gd name="connsiteX1" fmla="*/ 1885567 w 188510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103" h="16394">
                <a:moveTo>
                  <a:pt x="464" y="170"/>
                </a:moveTo>
                <a:lnTo>
                  <a:pt x="188556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504938EB-82F3-D215-C88F-A31227BE1E6E}"/>
              </a:ext>
            </a:extLst>
          </p:cNvPr>
          <p:cNvSpPr/>
          <p:nvPr/>
        </p:nvSpPr>
        <p:spPr>
          <a:xfrm flipV="1">
            <a:off x="8369169" y="3272595"/>
            <a:ext cx="2714893" cy="16394"/>
          </a:xfrm>
          <a:custGeom>
            <a:avLst/>
            <a:gdLst>
              <a:gd name="connsiteX0" fmla="*/ 464 w 2714893"/>
              <a:gd name="connsiteY0" fmla="*/ 170 h 16394"/>
              <a:gd name="connsiteX1" fmla="*/ 2715357 w 271489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893" h="16394">
                <a:moveTo>
                  <a:pt x="464" y="170"/>
                </a:moveTo>
                <a:lnTo>
                  <a:pt x="2715357" y="170"/>
                </a:ln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AAC3FC5F-F436-789B-6345-F1E436ADF211}"/>
              </a:ext>
            </a:extLst>
          </p:cNvPr>
          <p:cNvSpPr/>
          <p:nvPr/>
        </p:nvSpPr>
        <p:spPr>
          <a:xfrm>
            <a:off x="11075593" y="3257431"/>
            <a:ext cx="85015" cy="63725"/>
          </a:xfrm>
          <a:custGeom>
            <a:avLst/>
            <a:gdLst>
              <a:gd name="connsiteX0" fmla="*/ 85016 w 85015"/>
              <a:gd name="connsiteY0" fmla="*/ 31838 h 63725"/>
              <a:gd name="connsiteX1" fmla="*/ 0 w 85015"/>
              <a:gd name="connsiteY1" fmla="*/ 0 h 63725"/>
              <a:gd name="connsiteX2" fmla="*/ 0 w 85015"/>
              <a:gd name="connsiteY2" fmla="*/ 63725 h 63725"/>
              <a:gd name="connsiteX3" fmla="*/ 85016 w 85015"/>
              <a:gd name="connsiteY3" fmla="*/ 31838 h 6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15" h="63725">
                <a:moveTo>
                  <a:pt x="85016" y="31838"/>
                </a:moveTo>
                <a:cubicBezTo>
                  <a:pt x="62317" y="27608"/>
                  <a:pt x="25521" y="14853"/>
                  <a:pt x="0" y="0"/>
                </a:cubicBezTo>
                <a:lnTo>
                  <a:pt x="0" y="63725"/>
                </a:lnTo>
                <a:cubicBezTo>
                  <a:pt x="25521" y="48872"/>
                  <a:pt x="62317" y="36117"/>
                  <a:pt x="85016" y="31838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28E95206-5EBE-AD61-2747-E85351887106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40D0438F-B95D-2C70-9B20-5BA6788F3281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grpSp>
        <p:nvGrpSpPr>
          <p:cNvPr id="188" name="Graphic 6">
            <a:extLst>
              <a:ext uri="{FF2B5EF4-FFF2-40B4-BE49-F238E27FC236}">
                <a16:creationId xmlns:a16="http://schemas.microsoft.com/office/drawing/2014/main" id="{4AF482C3-A0AA-E4E2-986E-7CEF3619EB90}"/>
              </a:ext>
            </a:extLst>
          </p:cNvPr>
          <p:cNvGrpSpPr/>
          <p:nvPr/>
        </p:nvGrpSpPr>
        <p:grpSpPr>
          <a:xfrm>
            <a:off x="9238696" y="3359275"/>
            <a:ext cx="281534" cy="115274"/>
            <a:chOff x="9238696" y="3359275"/>
            <a:chExt cx="281534" cy="115274"/>
          </a:xfrm>
          <a:solidFill>
            <a:srgbClr val="82ACFD"/>
          </a:solidFill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DF5BDDC3-E651-F82D-4B56-5B70BF98C0E6}"/>
                </a:ext>
              </a:extLst>
            </p:cNvPr>
            <p:cNvSpPr/>
            <p:nvPr/>
          </p:nvSpPr>
          <p:spPr>
            <a:xfrm>
              <a:off x="9238696" y="3399493"/>
              <a:ext cx="53596" cy="75056"/>
            </a:xfrm>
            <a:custGeom>
              <a:avLst/>
              <a:gdLst>
                <a:gd name="connsiteX0" fmla="*/ 29238 w 53596"/>
                <a:gd name="connsiteY0" fmla="*/ 41680 h 75056"/>
                <a:gd name="connsiteX1" fmla="*/ 46163 w 53596"/>
                <a:gd name="connsiteY1" fmla="*/ 56794 h 75056"/>
                <a:gd name="connsiteX2" fmla="*/ 27699 w 53596"/>
                <a:gd name="connsiteY2" fmla="*/ 71652 h 75056"/>
                <a:gd name="connsiteX3" fmla="*/ 4876 w 53596"/>
                <a:gd name="connsiteY3" fmla="*/ 48341 h 75056"/>
                <a:gd name="connsiteX4" fmla="*/ 2568 w 53596"/>
                <a:gd name="connsiteY4" fmla="*/ 45779 h 75056"/>
                <a:gd name="connsiteX5" fmla="*/ 516 w 53596"/>
                <a:gd name="connsiteY5" fmla="*/ 49622 h 75056"/>
                <a:gd name="connsiteX6" fmla="*/ 516 w 53596"/>
                <a:gd name="connsiteY6" fmla="*/ 71395 h 75056"/>
                <a:gd name="connsiteX7" fmla="*/ 2311 w 53596"/>
                <a:gd name="connsiteY7" fmla="*/ 75238 h 75056"/>
                <a:gd name="connsiteX8" fmla="*/ 6414 w 53596"/>
                <a:gd name="connsiteY8" fmla="*/ 71908 h 75056"/>
                <a:gd name="connsiteX9" fmla="*/ 9748 w 53596"/>
                <a:gd name="connsiteY9" fmla="*/ 68322 h 75056"/>
                <a:gd name="connsiteX10" fmla="*/ 27699 w 53596"/>
                <a:gd name="connsiteY10" fmla="*/ 75238 h 75056"/>
                <a:gd name="connsiteX11" fmla="*/ 54113 w 53596"/>
                <a:gd name="connsiteY11" fmla="*/ 52439 h 75056"/>
                <a:gd name="connsiteX12" fmla="*/ 47189 w 53596"/>
                <a:gd name="connsiteY12" fmla="*/ 37069 h 75056"/>
                <a:gd name="connsiteX13" fmla="*/ 28468 w 53596"/>
                <a:gd name="connsiteY13" fmla="*/ 29128 h 75056"/>
                <a:gd name="connsiteX14" fmla="*/ 8466 w 53596"/>
                <a:gd name="connsiteY14" fmla="*/ 15808 h 75056"/>
                <a:gd name="connsiteX15" fmla="*/ 26673 w 53596"/>
                <a:gd name="connsiteY15" fmla="*/ 3256 h 75056"/>
                <a:gd name="connsiteX16" fmla="*/ 45906 w 53596"/>
                <a:gd name="connsiteY16" fmla="*/ 22980 h 75056"/>
                <a:gd name="connsiteX17" fmla="*/ 47701 w 53596"/>
                <a:gd name="connsiteY17" fmla="*/ 24517 h 75056"/>
                <a:gd name="connsiteX18" fmla="*/ 50010 w 53596"/>
                <a:gd name="connsiteY18" fmla="*/ 20675 h 75056"/>
                <a:gd name="connsiteX19" fmla="*/ 50010 w 53596"/>
                <a:gd name="connsiteY19" fmla="*/ 4024 h 75056"/>
                <a:gd name="connsiteX20" fmla="*/ 48215 w 53596"/>
                <a:gd name="connsiteY20" fmla="*/ 182 h 75056"/>
                <a:gd name="connsiteX21" fmla="*/ 44881 w 53596"/>
                <a:gd name="connsiteY21" fmla="*/ 2231 h 75056"/>
                <a:gd name="connsiteX22" fmla="*/ 42060 w 53596"/>
                <a:gd name="connsiteY22" fmla="*/ 4793 h 75056"/>
                <a:gd name="connsiteX23" fmla="*/ 26673 w 53596"/>
                <a:gd name="connsiteY23" fmla="*/ 182 h 75056"/>
                <a:gd name="connsiteX24" fmla="*/ 516 w 53596"/>
                <a:gd name="connsiteY24" fmla="*/ 20419 h 75056"/>
                <a:gd name="connsiteX25" fmla="*/ 7440 w 53596"/>
                <a:gd name="connsiteY25" fmla="*/ 34252 h 75056"/>
                <a:gd name="connsiteX26" fmla="*/ 29238 w 53596"/>
                <a:gd name="connsiteY26" fmla="*/ 41680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8" y="41680"/>
                  </a:moveTo>
                  <a:cubicBezTo>
                    <a:pt x="32828" y="42449"/>
                    <a:pt x="46163" y="45010"/>
                    <a:pt x="46163" y="56794"/>
                  </a:cubicBezTo>
                  <a:cubicBezTo>
                    <a:pt x="46163" y="64991"/>
                    <a:pt x="40521" y="71652"/>
                    <a:pt x="27699" y="71652"/>
                  </a:cubicBezTo>
                  <a:cubicBezTo>
                    <a:pt x="13851" y="71652"/>
                    <a:pt x="7953" y="62430"/>
                    <a:pt x="4876" y="48341"/>
                  </a:cubicBezTo>
                  <a:cubicBezTo>
                    <a:pt x="4363" y="46291"/>
                    <a:pt x="4363" y="45779"/>
                    <a:pt x="2568" y="45779"/>
                  </a:cubicBezTo>
                  <a:cubicBezTo>
                    <a:pt x="516" y="45779"/>
                    <a:pt x="516" y="46804"/>
                    <a:pt x="516" y="49622"/>
                  </a:cubicBezTo>
                  <a:lnTo>
                    <a:pt x="516" y="71395"/>
                  </a:lnTo>
                  <a:cubicBezTo>
                    <a:pt x="516" y="74213"/>
                    <a:pt x="516" y="75238"/>
                    <a:pt x="2311" y="75238"/>
                  </a:cubicBezTo>
                  <a:cubicBezTo>
                    <a:pt x="3081" y="75238"/>
                    <a:pt x="3337" y="74982"/>
                    <a:pt x="6414" y="71908"/>
                  </a:cubicBezTo>
                  <a:cubicBezTo>
                    <a:pt x="6671" y="71652"/>
                    <a:pt x="6671" y="71395"/>
                    <a:pt x="9748" y="68322"/>
                  </a:cubicBezTo>
                  <a:cubicBezTo>
                    <a:pt x="16928" y="74982"/>
                    <a:pt x="24365" y="75238"/>
                    <a:pt x="27699" y="75238"/>
                  </a:cubicBezTo>
                  <a:cubicBezTo>
                    <a:pt x="46419" y="75238"/>
                    <a:pt x="54113" y="64223"/>
                    <a:pt x="54113" y="52439"/>
                  </a:cubicBezTo>
                  <a:cubicBezTo>
                    <a:pt x="54113" y="43986"/>
                    <a:pt x="49240" y="38862"/>
                    <a:pt x="47189" y="37069"/>
                  </a:cubicBezTo>
                  <a:cubicBezTo>
                    <a:pt x="41803" y="31690"/>
                    <a:pt x="35392" y="30409"/>
                    <a:pt x="28468" y="29128"/>
                  </a:cubicBezTo>
                  <a:cubicBezTo>
                    <a:pt x="19236" y="27335"/>
                    <a:pt x="8466" y="25286"/>
                    <a:pt x="8466" y="15808"/>
                  </a:cubicBezTo>
                  <a:cubicBezTo>
                    <a:pt x="8466" y="9916"/>
                    <a:pt x="12569" y="3256"/>
                    <a:pt x="26673" y="3256"/>
                  </a:cubicBezTo>
                  <a:cubicBezTo>
                    <a:pt x="44624" y="3256"/>
                    <a:pt x="45650" y="18113"/>
                    <a:pt x="45906" y="22980"/>
                  </a:cubicBezTo>
                  <a:cubicBezTo>
                    <a:pt x="45906" y="24517"/>
                    <a:pt x="47445" y="24517"/>
                    <a:pt x="47701" y="24517"/>
                  </a:cubicBezTo>
                  <a:cubicBezTo>
                    <a:pt x="50010" y="24517"/>
                    <a:pt x="50010" y="23749"/>
                    <a:pt x="50010" y="20675"/>
                  </a:cubicBezTo>
                  <a:lnTo>
                    <a:pt x="50010" y="4024"/>
                  </a:lnTo>
                  <a:cubicBezTo>
                    <a:pt x="50010" y="1463"/>
                    <a:pt x="50010" y="182"/>
                    <a:pt x="48215" y="182"/>
                  </a:cubicBezTo>
                  <a:cubicBezTo>
                    <a:pt x="47445" y="182"/>
                    <a:pt x="46932" y="182"/>
                    <a:pt x="44881" y="2231"/>
                  </a:cubicBezTo>
                  <a:cubicBezTo>
                    <a:pt x="44368" y="2743"/>
                    <a:pt x="42829" y="4280"/>
                    <a:pt x="42060" y="4793"/>
                  </a:cubicBezTo>
                  <a:cubicBezTo>
                    <a:pt x="35905" y="182"/>
                    <a:pt x="29238" y="182"/>
                    <a:pt x="26673" y="182"/>
                  </a:cubicBezTo>
                  <a:cubicBezTo>
                    <a:pt x="6671" y="182"/>
                    <a:pt x="516" y="11197"/>
                    <a:pt x="516" y="20419"/>
                  </a:cubicBezTo>
                  <a:cubicBezTo>
                    <a:pt x="516" y="26054"/>
                    <a:pt x="3081" y="30665"/>
                    <a:pt x="7440" y="34252"/>
                  </a:cubicBezTo>
                  <a:cubicBezTo>
                    <a:pt x="12825" y="38350"/>
                    <a:pt x="17441" y="39375"/>
                    <a:pt x="29238" y="4168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C6AA57F-1885-F36F-A560-79C59A637E26}"/>
                </a:ext>
              </a:extLst>
            </p:cNvPr>
            <p:cNvSpPr/>
            <p:nvPr/>
          </p:nvSpPr>
          <p:spPr>
            <a:xfrm>
              <a:off x="9303180" y="3363374"/>
              <a:ext cx="35132" cy="109382"/>
            </a:xfrm>
            <a:custGeom>
              <a:avLst/>
              <a:gdLst>
                <a:gd name="connsiteX0" fmla="*/ 24113 w 35132"/>
                <a:gd name="connsiteY0" fmla="*/ 37326 h 109382"/>
                <a:gd name="connsiteX1" fmla="*/ 1289 w 35132"/>
                <a:gd name="connsiteY1" fmla="*/ 39119 h 109382"/>
                <a:gd name="connsiteX2" fmla="*/ 1289 w 35132"/>
                <a:gd name="connsiteY2" fmla="*/ 44242 h 109382"/>
                <a:gd name="connsiteX3" fmla="*/ 13342 w 35132"/>
                <a:gd name="connsiteY3" fmla="*/ 53208 h 109382"/>
                <a:gd name="connsiteX4" fmla="*/ 13342 w 35132"/>
                <a:gd name="connsiteY4" fmla="*/ 97268 h 109382"/>
                <a:gd name="connsiteX5" fmla="*/ 520 w 35132"/>
                <a:gd name="connsiteY5" fmla="*/ 104441 h 109382"/>
                <a:gd name="connsiteX6" fmla="*/ 520 w 35132"/>
                <a:gd name="connsiteY6" fmla="*/ 109564 h 109382"/>
                <a:gd name="connsiteX7" fmla="*/ 18471 w 35132"/>
                <a:gd name="connsiteY7" fmla="*/ 109052 h 109382"/>
                <a:gd name="connsiteX8" fmla="*/ 35653 w 35132"/>
                <a:gd name="connsiteY8" fmla="*/ 109564 h 109382"/>
                <a:gd name="connsiteX9" fmla="*/ 35653 w 35132"/>
                <a:gd name="connsiteY9" fmla="*/ 104441 h 109382"/>
                <a:gd name="connsiteX10" fmla="*/ 24113 w 35132"/>
                <a:gd name="connsiteY10" fmla="*/ 97268 h 109382"/>
                <a:gd name="connsiteX11" fmla="*/ 24626 w 35132"/>
                <a:gd name="connsiteY11" fmla="*/ 8891 h 109382"/>
                <a:gd name="connsiteX12" fmla="*/ 16163 w 35132"/>
                <a:gd name="connsiteY12" fmla="*/ 182 h 109382"/>
                <a:gd name="connsiteX13" fmla="*/ 7444 w 35132"/>
                <a:gd name="connsiteY13" fmla="*/ 8891 h 109382"/>
                <a:gd name="connsiteX14" fmla="*/ 16163 w 35132"/>
                <a:gd name="connsiteY14" fmla="*/ 17601 h 109382"/>
                <a:gd name="connsiteX15" fmla="*/ 24626 w 35132"/>
                <a:gd name="connsiteY15" fmla="*/ 8891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13" y="37326"/>
                  </a:moveTo>
                  <a:lnTo>
                    <a:pt x="1289" y="39119"/>
                  </a:lnTo>
                  <a:lnTo>
                    <a:pt x="1289" y="44242"/>
                  </a:lnTo>
                  <a:cubicBezTo>
                    <a:pt x="11803" y="44242"/>
                    <a:pt x="13342" y="45267"/>
                    <a:pt x="13342" y="53208"/>
                  </a:cubicBezTo>
                  <a:lnTo>
                    <a:pt x="13342" y="97268"/>
                  </a:lnTo>
                  <a:cubicBezTo>
                    <a:pt x="13342" y="104441"/>
                    <a:pt x="11547" y="104441"/>
                    <a:pt x="520" y="104441"/>
                  </a:cubicBezTo>
                  <a:lnTo>
                    <a:pt x="520" y="109564"/>
                  </a:lnTo>
                  <a:cubicBezTo>
                    <a:pt x="5649" y="109308"/>
                    <a:pt x="14624" y="109052"/>
                    <a:pt x="18471" y="109052"/>
                  </a:cubicBezTo>
                  <a:cubicBezTo>
                    <a:pt x="24369" y="109052"/>
                    <a:pt x="30011" y="109308"/>
                    <a:pt x="35653" y="109564"/>
                  </a:cubicBezTo>
                  <a:lnTo>
                    <a:pt x="35653" y="104441"/>
                  </a:lnTo>
                  <a:cubicBezTo>
                    <a:pt x="24626" y="104441"/>
                    <a:pt x="24113" y="103672"/>
                    <a:pt x="24113" y="97268"/>
                  </a:cubicBezTo>
                  <a:close/>
                  <a:moveTo>
                    <a:pt x="24626" y="8891"/>
                  </a:moveTo>
                  <a:cubicBezTo>
                    <a:pt x="24626" y="3768"/>
                    <a:pt x="20779" y="182"/>
                    <a:pt x="16163" y="182"/>
                  </a:cubicBezTo>
                  <a:cubicBezTo>
                    <a:pt x="11034" y="182"/>
                    <a:pt x="7444" y="4537"/>
                    <a:pt x="7444" y="8891"/>
                  </a:cubicBezTo>
                  <a:cubicBezTo>
                    <a:pt x="7444" y="13246"/>
                    <a:pt x="11034" y="17601"/>
                    <a:pt x="16163" y="17601"/>
                  </a:cubicBezTo>
                  <a:cubicBezTo>
                    <a:pt x="20779" y="17601"/>
                    <a:pt x="24626" y="14015"/>
                    <a:pt x="24626" y="8891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87D21EA-B0F8-BDB9-B5A8-D8D45050C735}"/>
                </a:ext>
              </a:extLst>
            </p:cNvPr>
            <p:cNvSpPr/>
            <p:nvPr/>
          </p:nvSpPr>
          <p:spPr>
            <a:xfrm>
              <a:off x="9348337" y="3400518"/>
              <a:ext cx="82317" cy="72238"/>
            </a:xfrm>
            <a:custGeom>
              <a:avLst/>
              <a:gdLst>
                <a:gd name="connsiteX0" fmla="*/ 13345 w 82317"/>
                <a:gd name="connsiteY0" fmla="*/ 16320 h 72238"/>
                <a:gd name="connsiteX1" fmla="*/ 13345 w 82317"/>
                <a:gd name="connsiteY1" fmla="*/ 60124 h 72238"/>
                <a:gd name="connsiteX2" fmla="*/ 523 w 82317"/>
                <a:gd name="connsiteY2" fmla="*/ 67297 h 72238"/>
                <a:gd name="connsiteX3" fmla="*/ 523 w 82317"/>
                <a:gd name="connsiteY3" fmla="*/ 72420 h 72238"/>
                <a:gd name="connsiteX4" fmla="*/ 19243 w 82317"/>
                <a:gd name="connsiteY4" fmla="*/ 71908 h 72238"/>
                <a:gd name="connsiteX5" fmla="*/ 37451 w 82317"/>
                <a:gd name="connsiteY5" fmla="*/ 72420 h 72238"/>
                <a:gd name="connsiteX6" fmla="*/ 37451 w 82317"/>
                <a:gd name="connsiteY6" fmla="*/ 67297 h 72238"/>
                <a:gd name="connsiteX7" fmla="*/ 24628 w 82317"/>
                <a:gd name="connsiteY7" fmla="*/ 60124 h 72238"/>
                <a:gd name="connsiteX8" fmla="*/ 24628 w 82317"/>
                <a:gd name="connsiteY8" fmla="*/ 29897 h 72238"/>
                <a:gd name="connsiteX9" fmla="*/ 46682 w 82317"/>
                <a:gd name="connsiteY9" fmla="*/ 3768 h 72238"/>
                <a:gd name="connsiteX10" fmla="*/ 58992 w 82317"/>
                <a:gd name="connsiteY10" fmla="*/ 21956 h 72238"/>
                <a:gd name="connsiteX11" fmla="*/ 58992 w 82317"/>
                <a:gd name="connsiteY11" fmla="*/ 60124 h 72238"/>
                <a:gd name="connsiteX12" fmla="*/ 46170 w 82317"/>
                <a:gd name="connsiteY12" fmla="*/ 67297 h 72238"/>
                <a:gd name="connsiteX13" fmla="*/ 46170 w 82317"/>
                <a:gd name="connsiteY13" fmla="*/ 72420 h 72238"/>
                <a:gd name="connsiteX14" fmla="*/ 64633 w 82317"/>
                <a:gd name="connsiteY14" fmla="*/ 71908 h 72238"/>
                <a:gd name="connsiteX15" fmla="*/ 82841 w 82317"/>
                <a:gd name="connsiteY15" fmla="*/ 72420 h 72238"/>
                <a:gd name="connsiteX16" fmla="*/ 82841 w 82317"/>
                <a:gd name="connsiteY16" fmla="*/ 67297 h 72238"/>
                <a:gd name="connsiteX17" fmla="*/ 70275 w 82317"/>
                <a:gd name="connsiteY17" fmla="*/ 62430 h 72238"/>
                <a:gd name="connsiteX18" fmla="*/ 70275 w 82317"/>
                <a:gd name="connsiteY18" fmla="*/ 31178 h 72238"/>
                <a:gd name="connsiteX19" fmla="*/ 65146 w 82317"/>
                <a:gd name="connsiteY19" fmla="*/ 6330 h 72238"/>
                <a:gd name="connsiteX20" fmla="*/ 47965 w 82317"/>
                <a:gd name="connsiteY20" fmla="*/ 182 h 72238"/>
                <a:gd name="connsiteX21" fmla="*/ 23603 w 82317"/>
                <a:gd name="connsiteY21" fmla="*/ 17345 h 72238"/>
                <a:gd name="connsiteX22" fmla="*/ 23603 w 82317"/>
                <a:gd name="connsiteY22" fmla="*/ 182 h 72238"/>
                <a:gd name="connsiteX23" fmla="*/ 523 w 82317"/>
                <a:gd name="connsiteY23" fmla="*/ 1975 h 72238"/>
                <a:gd name="connsiteX24" fmla="*/ 523 w 82317"/>
                <a:gd name="connsiteY24" fmla="*/ 7098 h 72238"/>
                <a:gd name="connsiteX25" fmla="*/ 13345 w 82317"/>
                <a:gd name="connsiteY25" fmla="*/ 16320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5" y="16320"/>
                  </a:moveTo>
                  <a:lnTo>
                    <a:pt x="13345" y="60124"/>
                  </a:lnTo>
                  <a:cubicBezTo>
                    <a:pt x="13345" y="67297"/>
                    <a:pt x="11550" y="67297"/>
                    <a:pt x="523" y="67297"/>
                  </a:cubicBezTo>
                  <a:lnTo>
                    <a:pt x="523" y="72420"/>
                  </a:lnTo>
                  <a:cubicBezTo>
                    <a:pt x="6421" y="72164"/>
                    <a:pt x="14627" y="71908"/>
                    <a:pt x="19243" y="71908"/>
                  </a:cubicBezTo>
                  <a:cubicBezTo>
                    <a:pt x="23346" y="71908"/>
                    <a:pt x="31809" y="72164"/>
                    <a:pt x="37451" y="72420"/>
                  </a:cubicBezTo>
                  <a:lnTo>
                    <a:pt x="37451" y="67297"/>
                  </a:lnTo>
                  <a:cubicBezTo>
                    <a:pt x="26423" y="67297"/>
                    <a:pt x="24628" y="67297"/>
                    <a:pt x="24628" y="60124"/>
                  </a:cubicBezTo>
                  <a:lnTo>
                    <a:pt x="24628" y="29897"/>
                  </a:lnTo>
                  <a:cubicBezTo>
                    <a:pt x="24628" y="12990"/>
                    <a:pt x="36425" y="3768"/>
                    <a:pt x="46682" y="3768"/>
                  </a:cubicBezTo>
                  <a:cubicBezTo>
                    <a:pt x="57197" y="3768"/>
                    <a:pt x="58992" y="12478"/>
                    <a:pt x="58992" y="21956"/>
                  </a:cubicBezTo>
                  <a:lnTo>
                    <a:pt x="58992" y="60124"/>
                  </a:lnTo>
                  <a:cubicBezTo>
                    <a:pt x="58992" y="67297"/>
                    <a:pt x="57197" y="67297"/>
                    <a:pt x="46170" y="67297"/>
                  </a:cubicBezTo>
                  <a:lnTo>
                    <a:pt x="46170" y="72420"/>
                  </a:lnTo>
                  <a:cubicBezTo>
                    <a:pt x="51811" y="72164"/>
                    <a:pt x="60274" y="71908"/>
                    <a:pt x="64633" y="71908"/>
                  </a:cubicBezTo>
                  <a:cubicBezTo>
                    <a:pt x="68737" y="71908"/>
                    <a:pt x="77456" y="72164"/>
                    <a:pt x="82841" y="72420"/>
                  </a:cubicBezTo>
                  <a:lnTo>
                    <a:pt x="82841" y="67297"/>
                  </a:lnTo>
                  <a:cubicBezTo>
                    <a:pt x="74378" y="67297"/>
                    <a:pt x="70275" y="67297"/>
                    <a:pt x="70275" y="62430"/>
                  </a:cubicBezTo>
                  <a:lnTo>
                    <a:pt x="70275" y="31178"/>
                  </a:lnTo>
                  <a:cubicBezTo>
                    <a:pt x="70275" y="17089"/>
                    <a:pt x="70275" y="12221"/>
                    <a:pt x="65146" y="6330"/>
                  </a:cubicBezTo>
                  <a:cubicBezTo>
                    <a:pt x="62838" y="3512"/>
                    <a:pt x="57453" y="182"/>
                    <a:pt x="47965" y="182"/>
                  </a:cubicBezTo>
                  <a:cubicBezTo>
                    <a:pt x="35912" y="182"/>
                    <a:pt x="28219" y="7098"/>
                    <a:pt x="23603" y="17345"/>
                  </a:cubicBezTo>
                  <a:lnTo>
                    <a:pt x="23603" y="182"/>
                  </a:lnTo>
                  <a:lnTo>
                    <a:pt x="523" y="1975"/>
                  </a:lnTo>
                  <a:lnTo>
                    <a:pt x="523" y="7098"/>
                  </a:lnTo>
                  <a:cubicBezTo>
                    <a:pt x="12063" y="7098"/>
                    <a:pt x="13345" y="8123"/>
                    <a:pt x="13345" y="1632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491A96F-FE32-8799-E6C6-28D4FBFDCB7F}"/>
                </a:ext>
              </a:extLst>
            </p:cNvPr>
            <p:cNvSpPr/>
            <p:nvPr/>
          </p:nvSpPr>
          <p:spPr>
            <a:xfrm>
              <a:off x="9439708" y="3359275"/>
              <a:ext cx="80522" cy="115274"/>
            </a:xfrm>
            <a:custGeom>
              <a:avLst/>
              <a:gdLst>
                <a:gd name="connsiteX0" fmla="*/ 56946 w 80522"/>
                <a:gd name="connsiteY0" fmla="*/ 104697 h 115274"/>
                <a:gd name="connsiteX1" fmla="*/ 56946 w 80522"/>
                <a:gd name="connsiteY1" fmla="*/ 115456 h 115274"/>
                <a:gd name="connsiteX2" fmla="*/ 81051 w 80522"/>
                <a:gd name="connsiteY2" fmla="*/ 113663 h 115274"/>
                <a:gd name="connsiteX3" fmla="*/ 81051 w 80522"/>
                <a:gd name="connsiteY3" fmla="*/ 108539 h 115274"/>
                <a:gd name="connsiteX4" fmla="*/ 68229 w 80522"/>
                <a:gd name="connsiteY4" fmla="*/ 99318 h 115274"/>
                <a:gd name="connsiteX5" fmla="*/ 68229 w 80522"/>
                <a:gd name="connsiteY5" fmla="*/ 182 h 115274"/>
                <a:gd name="connsiteX6" fmla="*/ 44893 w 80522"/>
                <a:gd name="connsiteY6" fmla="*/ 1975 h 115274"/>
                <a:gd name="connsiteX7" fmla="*/ 44893 w 80522"/>
                <a:gd name="connsiteY7" fmla="*/ 7098 h 115274"/>
                <a:gd name="connsiteX8" fmla="*/ 57459 w 80522"/>
                <a:gd name="connsiteY8" fmla="*/ 16320 h 115274"/>
                <a:gd name="connsiteX9" fmla="*/ 57459 w 80522"/>
                <a:gd name="connsiteY9" fmla="*/ 51671 h 115274"/>
                <a:gd name="connsiteX10" fmla="*/ 36943 w 80522"/>
                <a:gd name="connsiteY10" fmla="*/ 41424 h 115274"/>
                <a:gd name="connsiteX11" fmla="*/ 528 w 80522"/>
                <a:gd name="connsiteY11" fmla="*/ 78568 h 115274"/>
                <a:gd name="connsiteX12" fmla="*/ 35148 w 80522"/>
                <a:gd name="connsiteY12" fmla="*/ 115456 h 115274"/>
                <a:gd name="connsiteX13" fmla="*/ 56946 w 80522"/>
                <a:gd name="connsiteY13" fmla="*/ 104697 h 115274"/>
                <a:gd name="connsiteX14" fmla="*/ 56946 w 80522"/>
                <a:gd name="connsiteY14" fmla="*/ 60893 h 115274"/>
                <a:gd name="connsiteX15" fmla="*/ 56946 w 80522"/>
                <a:gd name="connsiteY15" fmla="*/ 94450 h 115274"/>
                <a:gd name="connsiteX16" fmla="*/ 55151 w 80522"/>
                <a:gd name="connsiteY16" fmla="*/ 100342 h 115274"/>
                <a:gd name="connsiteX17" fmla="*/ 35917 w 80522"/>
                <a:gd name="connsiteY17" fmla="*/ 111870 h 115274"/>
                <a:gd name="connsiteX18" fmla="*/ 18736 w 80522"/>
                <a:gd name="connsiteY18" fmla="*/ 101367 h 115274"/>
                <a:gd name="connsiteX19" fmla="*/ 14120 w 80522"/>
                <a:gd name="connsiteY19" fmla="*/ 78568 h 115274"/>
                <a:gd name="connsiteX20" fmla="*/ 18992 w 80522"/>
                <a:gd name="connsiteY20" fmla="*/ 55513 h 115274"/>
                <a:gd name="connsiteX21" fmla="*/ 37713 w 80522"/>
                <a:gd name="connsiteY21" fmla="*/ 45011 h 115274"/>
                <a:gd name="connsiteX22" fmla="*/ 55151 w 80522"/>
                <a:gd name="connsiteY22" fmla="*/ 54745 h 115274"/>
                <a:gd name="connsiteX23" fmla="*/ 56946 w 80522"/>
                <a:gd name="connsiteY23" fmla="*/ 60893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6" y="104697"/>
                  </a:moveTo>
                  <a:lnTo>
                    <a:pt x="56946" y="115456"/>
                  </a:lnTo>
                  <a:lnTo>
                    <a:pt x="81051" y="113663"/>
                  </a:lnTo>
                  <a:lnTo>
                    <a:pt x="81051" y="108539"/>
                  </a:lnTo>
                  <a:cubicBezTo>
                    <a:pt x="69768" y="108539"/>
                    <a:pt x="68229" y="107515"/>
                    <a:pt x="68229" y="99318"/>
                  </a:cubicBezTo>
                  <a:lnTo>
                    <a:pt x="68229" y="182"/>
                  </a:lnTo>
                  <a:lnTo>
                    <a:pt x="44893" y="1975"/>
                  </a:lnTo>
                  <a:lnTo>
                    <a:pt x="44893" y="7098"/>
                  </a:lnTo>
                  <a:cubicBezTo>
                    <a:pt x="56176" y="7098"/>
                    <a:pt x="57459" y="8123"/>
                    <a:pt x="57459" y="16320"/>
                  </a:cubicBezTo>
                  <a:lnTo>
                    <a:pt x="57459" y="51671"/>
                  </a:lnTo>
                  <a:cubicBezTo>
                    <a:pt x="52843" y="45779"/>
                    <a:pt x="45662" y="41424"/>
                    <a:pt x="36943" y="41424"/>
                  </a:cubicBezTo>
                  <a:cubicBezTo>
                    <a:pt x="17710" y="41424"/>
                    <a:pt x="528" y="57563"/>
                    <a:pt x="528" y="78568"/>
                  </a:cubicBezTo>
                  <a:cubicBezTo>
                    <a:pt x="528" y="99318"/>
                    <a:pt x="16428" y="115456"/>
                    <a:pt x="35148" y="115456"/>
                  </a:cubicBezTo>
                  <a:cubicBezTo>
                    <a:pt x="45662" y="115456"/>
                    <a:pt x="52843" y="109820"/>
                    <a:pt x="56946" y="104697"/>
                  </a:cubicBezTo>
                  <a:close/>
                  <a:moveTo>
                    <a:pt x="56946" y="60893"/>
                  </a:moveTo>
                  <a:lnTo>
                    <a:pt x="56946" y="94450"/>
                  </a:lnTo>
                  <a:cubicBezTo>
                    <a:pt x="56946" y="97268"/>
                    <a:pt x="56946" y="97524"/>
                    <a:pt x="55151" y="100342"/>
                  </a:cubicBezTo>
                  <a:cubicBezTo>
                    <a:pt x="50278" y="108283"/>
                    <a:pt x="43098" y="111870"/>
                    <a:pt x="35917" y="111870"/>
                  </a:cubicBezTo>
                  <a:cubicBezTo>
                    <a:pt x="28481" y="111870"/>
                    <a:pt x="22582" y="107515"/>
                    <a:pt x="18736" y="101367"/>
                  </a:cubicBezTo>
                  <a:cubicBezTo>
                    <a:pt x="14633" y="94707"/>
                    <a:pt x="14120" y="85485"/>
                    <a:pt x="14120" y="78568"/>
                  </a:cubicBezTo>
                  <a:cubicBezTo>
                    <a:pt x="14120" y="72676"/>
                    <a:pt x="14376" y="62942"/>
                    <a:pt x="18992" y="55513"/>
                  </a:cubicBezTo>
                  <a:cubicBezTo>
                    <a:pt x="22582" y="50390"/>
                    <a:pt x="28737" y="45011"/>
                    <a:pt x="37713" y="45011"/>
                  </a:cubicBezTo>
                  <a:cubicBezTo>
                    <a:pt x="43354" y="45011"/>
                    <a:pt x="50278" y="47572"/>
                    <a:pt x="55151" y="54745"/>
                  </a:cubicBezTo>
                  <a:cubicBezTo>
                    <a:pt x="56946" y="57563"/>
                    <a:pt x="56946" y="57819"/>
                    <a:pt x="56946" y="60893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DD304C5B-5F06-33BE-600B-7DF6FDFC2C4B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192C784D-F03B-D8EB-DBED-4E2D8DBBEDE4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0BB53C66-8733-2E41-2A62-FB8750C47C68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53CF5C58-FE74-3BAC-66B7-FB884F1B6FE4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4CB4DF3D-2C0A-03BC-6F94-8A066DAC6BA5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E26CC29B-022A-2872-0443-42FA0A5AB304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6168E4BD-156B-2466-E286-8D1FC718DAA3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grpSp>
        <p:nvGrpSpPr>
          <p:cNvPr id="196" name="Graphic 6">
            <a:extLst>
              <a:ext uri="{FF2B5EF4-FFF2-40B4-BE49-F238E27FC236}">
                <a16:creationId xmlns:a16="http://schemas.microsoft.com/office/drawing/2014/main" id="{93322642-1AF8-0780-9C5E-E91CC85D8468}"/>
              </a:ext>
            </a:extLst>
          </p:cNvPr>
          <p:cNvGrpSpPr/>
          <p:nvPr/>
        </p:nvGrpSpPr>
        <p:grpSpPr>
          <a:xfrm>
            <a:off x="10201980" y="3400518"/>
            <a:ext cx="279622" cy="104002"/>
            <a:chOff x="10201980" y="3400518"/>
            <a:chExt cx="279622" cy="104002"/>
          </a:xfrm>
          <a:solidFill>
            <a:srgbClr val="82ACFD"/>
          </a:solidFill>
        </p:grpSpPr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1547CC3-C6A7-4118-1021-87851AB6CACA}"/>
                </a:ext>
              </a:extLst>
            </p:cNvPr>
            <p:cNvSpPr/>
            <p:nvPr/>
          </p:nvSpPr>
          <p:spPr>
            <a:xfrm>
              <a:off x="10201980" y="3400518"/>
              <a:ext cx="88472" cy="74031"/>
            </a:xfrm>
            <a:custGeom>
              <a:avLst/>
              <a:gdLst>
                <a:gd name="connsiteX0" fmla="*/ 10063 w 88472"/>
                <a:gd name="connsiteY0" fmla="*/ 62686 h 74031"/>
                <a:gd name="connsiteX1" fmla="*/ 8525 w 88472"/>
                <a:gd name="connsiteY1" fmla="*/ 69858 h 74031"/>
                <a:gd name="connsiteX2" fmla="*/ 13397 w 88472"/>
                <a:gd name="connsiteY2" fmla="*/ 74213 h 74031"/>
                <a:gd name="connsiteX3" fmla="*/ 19552 w 88472"/>
                <a:gd name="connsiteY3" fmla="*/ 69602 h 74031"/>
                <a:gd name="connsiteX4" fmla="*/ 22629 w 88472"/>
                <a:gd name="connsiteY4" fmla="*/ 57563 h 74031"/>
                <a:gd name="connsiteX5" fmla="*/ 26219 w 88472"/>
                <a:gd name="connsiteY5" fmla="*/ 42961 h 74031"/>
                <a:gd name="connsiteX6" fmla="*/ 29040 w 88472"/>
                <a:gd name="connsiteY6" fmla="*/ 31946 h 74031"/>
                <a:gd name="connsiteX7" fmla="*/ 31092 w 88472"/>
                <a:gd name="connsiteY7" fmla="*/ 23749 h 74031"/>
                <a:gd name="connsiteX8" fmla="*/ 57762 w 88472"/>
                <a:gd name="connsiteY8" fmla="*/ 3768 h 74031"/>
                <a:gd name="connsiteX9" fmla="*/ 66481 w 88472"/>
                <a:gd name="connsiteY9" fmla="*/ 15295 h 74031"/>
                <a:gd name="connsiteX10" fmla="*/ 55967 w 88472"/>
                <a:gd name="connsiteY10" fmla="*/ 53208 h 74031"/>
                <a:gd name="connsiteX11" fmla="*/ 54171 w 88472"/>
                <a:gd name="connsiteY11" fmla="*/ 60893 h 74031"/>
                <a:gd name="connsiteX12" fmla="*/ 67763 w 88472"/>
                <a:gd name="connsiteY12" fmla="*/ 74213 h 74031"/>
                <a:gd name="connsiteX13" fmla="*/ 89047 w 88472"/>
                <a:gd name="connsiteY13" fmla="*/ 49109 h 74031"/>
                <a:gd name="connsiteX14" fmla="*/ 87252 w 88472"/>
                <a:gd name="connsiteY14" fmla="*/ 47316 h 74031"/>
                <a:gd name="connsiteX15" fmla="*/ 84688 w 88472"/>
                <a:gd name="connsiteY15" fmla="*/ 50390 h 74031"/>
                <a:gd name="connsiteX16" fmla="*/ 68019 w 88472"/>
                <a:gd name="connsiteY16" fmla="*/ 70627 h 74031"/>
                <a:gd name="connsiteX17" fmla="*/ 64173 w 88472"/>
                <a:gd name="connsiteY17" fmla="*/ 65248 h 74031"/>
                <a:gd name="connsiteX18" fmla="*/ 66993 w 88472"/>
                <a:gd name="connsiteY18" fmla="*/ 53720 h 74031"/>
                <a:gd name="connsiteX19" fmla="*/ 76995 w 88472"/>
                <a:gd name="connsiteY19" fmla="*/ 17601 h 74031"/>
                <a:gd name="connsiteX20" fmla="*/ 58274 w 88472"/>
                <a:gd name="connsiteY20" fmla="*/ 182 h 74031"/>
                <a:gd name="connsiteX21" fmla="*/ 32630 w 88472"/>
                <a:gd name="connsiteY21" fmla="*/ 14527 h 74031"/>
                <a:gd name="connsiteX22" fmla="*/ 17500 w 88472"/>
                <a:gd name="connsiteY22" fmla="*/ 182 h 74031"/>
                <a:gd name="connsiteX23" fmla="*/ 5447 w 88472"/>
                <a:gd name="connsiteY23" fmla="*/ 9404 h 74031"/>
                <a:gd name="connsiteX24" fmla="*/ 575 w 88472"/>
                <a:gd name="connsiteY24" fmla="*/ 25286 h 74031"/>
                <a:gd name="connsiteX25" fmla="*/ 2370 w 88472"/>
                <a:gd name="connsiteY25" fmla="*/ 27079 h 74031"/>
                <a:gd name="connsiteX26" fmla="*/ 5191 w 88472"/>
                <a:gd name="connsiteY26" fmla="*/ 23237 h 74031"/>
                <a:gd name="connsiteX27" fmla="*/ 17244 w 88472"/>
                <a:gd name="connsiteY27" fmla="*/ 3768 h 74031"/>
                <a:gd name="connsiteX28" fmla="*/ 22116 w 88472"/>
                <a:gd name="connsiteY28" fmla="*/ 11197 h 74031"/>
                <a:gd name="connsiteX29" fmla="*/ 19552 w 88472"/>
                <a:gd name="connsiteY29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3" y="62686"/>
                  </a:moveTo>
                  <a:cubicBezTo>
                    <a:pt x="9550" y="65248"/>
                    <a:pt x="8525" y="69090"/>
                    <a:pt x="8525" y="69858"/>
                  </a:cubicBezTo>
                  <a:cubicBezTo>
                    <a:pt x="8525" y="72676"/>
                    <a:pt x="10833" y="74213"/>
                    <a:pt x="13397" y="74213"/>
                  </a:cubicBezTo>
                  <a:cubicBezTo>
                    <a:pt x="15448" y="74213"/>
                    <a:pt x="18269" y="72932"/>
                    <a:pt x="19552" y="69602"/>
                  </a:cubicBezTo>
                  <a:cubicBezTo>
                    <a:pt x="19552" y="69346"/>
                    <a:pt x="21603" y="61661"/>
                    <a:pt x="22629" y="57563"/>
                  </a:cubicBezTo>
                  <a:lnTo>
                    <a:pt x="26219" y="42961"/>
                  </a:lnTo>
                  <a:cubicBezTo>
                    <a:pt x="26988" y="39119"/>
                    <a:pt x="28014" y="35532"/>
                    <a:pt x="29040" y="31946"/>
                  </a:cubicBezTo>
                  <a:cubicBezTo>
                    <a:pt x="29553" y="29128"/>
                    <a:pt x="30835" y="24261"/>
                    <a:pt x="31092" y="23749"/>
                  </a:cubicBezTo>
                  <a:cubicBezTo>
                    <a:pt x="33400" y="18626"/>
                    <a:pt x="42118" y="3768"/>
                    <a:pt x="57762" y="3768"/>
                  </a:cubicBezTo>
                  <a:cubicBezTo>
                    <a:pt x="65198" y="3768"/>
                    <a:pt x="66481" y="9916"/>
                    <a:pt x="66481" y="15295"/>
                  </a:cubicBezTo>
                  <a:cubicBezTo>
                    <a:pt x="66481" y="25286"/>
                    <a:pt x="58531" y="46291"/>
                    <a:pt x="55967" y="53208"/>
                  </a:cubicBezTo>
                  <a:cubicBezTo>
                    <a:pt x="54428" y="57050"/>
                    <a:pt x="54171" y="59100"/>
                    <a:pt x="54171" y="60893"/>
                  </a:cubicBezTo>
                  <a:cubicBezTo>
                    <a:pt x="54171" y="68578"/>
                    <a:pt x="60070" y="74213"/>
                    <a:pt x="67763" y="74213"/>
                  </a:cubicBezTo>
                  <a:cubicBezTo>
                    <a:pt x="83149" y="74213"/>
                    <a:pt x="89047" y="50390"/>
                    <a:pt x="89047" y="49109"/>
                  </a:cubicBezTo>
                  <a:cubicBezTo>
                    <a:pt x="89047" y="47316"/>
                    <a:pt x="87765" y="47316"/>
                    <a:pt x="87252" y="47316"/>
                  </a:cubicBezTo>
                  <a:cubicBezTo>
                    <a:pt x="85457" y="47316"/>
                    <a:pt x="85457" y="47828"/>
                    <a:pt x="84688" y="50390"/>
                  </a:cubicBezTo>
                  <a:cubicBezTo>
                    <a:pt x="81354" y="61405"/>
                    <a:pt x="75969" y="70627"/>
                    <a:pt x="68019" y="70627"/>
                  </a:cubicBezTo>
                  <a:cubicBezTo>
                    <a:pt x="65198" y="70627"/>
                    <a:pt x="64173" y="69090"/>
                    <a:pt x="64173" y="65248"/>
                  </a:cubicBezTo>
                  <a:cubicBezTo>
                    <a:pt x="64173" y="61149"/>
                    <a:pt x="65455" y="57306"/>
                    <a:pt x="66993" y="53720"/>
                  </a:cubicBezTo>
                  <a:cubicBezTo>
                    <a:pt x="70071" y="45010"/>
                    <a:pt x="76995" y="27079"/>
                    <a:pt x="76995" y="17601"/>
                  </a:cubicBezTo>
                  <a:cubicBezTo>
                    <a:pt x="76995" y="6842"/>
                    <a:pt x="70071" y="182"/>
                    <a:pt x="58274" y="182"/>
                  </a:cubicBezTo>
                  <a:cubicBezTo>
                    <a:pt x="43401" y="182"/>
                    <a:pt x="35451" y="10685"/>
                    <a:pt x="32630" y="14527"/>
                  </a:cubicBezTo>
                  <a:cubicBezTo>
                    <a:pt x="31861" y="5305"/>
                    <a:pt x="25193" y="182"/>
                    <a:pt x="17500" y="182"/>
                  </a:cubicBezTo>
                  <a:cubicBezTo>
                    <a:pt x="10063" y="182"/>
                    <a:pt x="6986" y="6586"/>
                    <a:pt x="5447" y="9404"/>
                  </a:cubicBezTo>
                  <a:cubicBezTo>
                    <a:pt x="2626" y="15039"/>
                    <a:pt x="575" y="24773"/>
                    <a:pt x="575" y="25286"/>
                  </a:cubicBezTo>
                  <a:cubicBezTo>
                    <a:pt x="575" y="27079"/>
                    <a:pt x="2114" y="27079"/>
                    <a:pt x="2370" y="27079"/>
                  </a:cubicBezTo>
                  <a:cubicBezTo>
                    <a:pt x="4165" y="27079"/>
                    <a:pt x="4165" y="26823"/>
                    <a:pt x="5191" y="23237"/>
                  </a:cubicBezTo>
                  <a:cubicBezTo>
                    <a:pt x="8012" y="11709"/>
                    <a:pt x="11345" y="3768"/>
                    <a:pt x="17244" y="3768"/>
                  </a:cubicBezTo>
                  <a:cubicBezTo>
                    <a:pt x="20321" y="3768"/>
                    <a:pt x="22116" y="5817"/>
                    <a:pt x="22116" y="11197"/>
                  </a:cubicBezTo>
                  <a:cubicBezTo>
                    <a:pt x="22116" y="14783"/>
                    <a:pt x="21603" y="16576"/>
                    <a:pt x="19552" y="25030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C585908-2A01-B1E8-995A-426D696C6016}"/>
                </a:ext>
              </a:extLst>
            </p:cNvPr>
            <p:cNvSpPr/>
            <p:nvPr/>
          </p:nvSpPr>
          <p:spPr>
            <a:xfrm>
              <a:off x="10290108" y="3400518"/>
              <a:ext cx="85395" cy="104002"/>
            </a:xfrm>
            <a:custGeom>
              <a:avLst/>
              <a:gdLst>
                <a:gd name="connsiteX0" fmla="*/ 13147 w 85395"/>
                <a:gd name="connsiteY0" fmla="*/ 92401 h 104002"/>
                <a:gd name="connsiteX1" fmla="*/ 4171 w 85395"/>
                <a:gd name="connsiteY1" fmla="*/ 99061 h 104002"/>
                <a:gd name="connsiteX2" fmla="*/ 581 w 85395"/>
                <a:gd name="connsiteY2" fmla="*/ 102135 h 104002"/>
                <a:gd name="connsiteX3" fmla="*/ 2632 w 85395"/>
                <a:gd name="connsiteY3" fmla="*/ 104185 h 104002"/>
                <a:gd name="connsiteX4" fmla="*/ 16224 w 85395"/>
                <a:gd name="connsiteY4" fmla="*/ 103672 h 104002"/>
                <a:gd name="connsiteX5" fmla="*/ 32636 w 85395"/>
                <a:gd name="connsiteY5" fmla="*/ 104185 h 104002"/>
                <a:gd name="connsiteX6" fmla="*/ 35457 w 85395"/>
                <a:gd name="connsiteY6" fmla="*/ 100855 h 104002"/>
                <a:gd name="connsiteX7" fmla="*/ 31610 w 85395"/>
                <a:gd name="connsiteY7" fmla="*/ 99061 h 104002"/>
                <a:gd name="connsiteX8" fmla="*/ 23404 w 85395"/>
                <a:gd name="connsiteY8" fmla="*/ 96500 h 104002"/>
                <a:gd name="connsiteX9" fmla="*/ 31354 w 85395"/>
                <a:gd name="connsiteY9" fmla="*/ 63711 h 104002"/>
                <a:gd name="connsiteX10" fmla="*/ 46484 w 85395"/>
                <a:gd name="connsiteY10" fmla="*/ 74213 h 104002"/>
                <a:gd name="connsiteX11" fmla="*/ 85976 w 85395"/>
                <a:gd name="connsiteY11" fmla="*/ 26310 h 104002"/>
                <a:gd name="connsiteX12" fmla="*/ 64179 w 85395"/>
                <a:gd name="connsiteY12" fmla="*/ 182 h 104002"/>
                <a:gd name="connsiteX13" fmla="*/ 42637 w 85395"/>
                <a:gd name="connsiteY13" fmla="*/ 12478 h 104002"/>
                <a:gd name="connsiteX14" fmla="*/ 28020 w 85395"/>
                <a:gd name="connsiteY14" fmla="*/ 182 h 104002"/>
                <a:gd name="connsiteX15" fmla="*/ 15967 w 85395"/>
                <a:gd name="connsiteY15" fmla="*/ 9404 h 104002"/>
                <a:gd name="connsiteX16" fmla="*/ 10839 w 85395"/>
                <a:gd name="connsiteY16" fmla="*/ 25286 h 104002"/>
                <a:gd name="connsiteX17" fmla="*/ 12634 w 85395"/>
                <a:gd name="connsiteY17" fmla="*/ 27079 h 104002"/>
                <a:gd name="connsiteX18" fmla="*/ 15455 w 85395"/>
                <a:gd name="connsiteY18" fmla="*/ 23237 h 104002"/>
                <a:gd name="connsiteX19" fmla="*/ 27507 w 85395"/>
                <a:gd name="connsiteY19" fmla="*/ 3768 h 104002"/>
                <a:gd name="connsiteX20" fmla="*/ 32636 w 85395"/>
                <a:gd name="connsiteY20" fmla="*/ 11197 h 104002"/>
                <a:gd name="connsiteX21" fmla="*/ 31354 w 85395"/>
                <a:gd name="connsiteY21" fmla="*/ 19650 h 104002"/>
                <a:gd name="connsiteX22" fmla="*/ 41868 w 85395"/>
                <a:gd name="connsiteY22" fmla="*/ 21443 h 104002"/>
                <a:gd name="connsiteX23" fmla="*/ 50331 w 85395"/>
                <a:gd name="connsiteY23" fmla="*/ 9916 h 104002"/>
                <a:gd name="connsiteX24" fmla="*/ 63666 w 85395"/>
                <a:gd name="connsiteY24" fmla="*/ 3768 h 104002"/>
                <a:gd name="connsiteX25" fmla="*/ 74180 w 85395"/>
                <a:gd name="connsiteY25" fmla="*/ 19138 h 104002"/>
                <a:gd name="connsiteX26" fmla="*/ 65717 w 85395"/>
                <a:gd name="connsiteY26" fmla="*/ 53720 h 104002"/>
                <a:gd name="connsiteX27" fmla="*/ 46228 w 85395"/>
                <a:gd name="connsiteY27" fmla="*/ 70627 h 104002"/>
                <a:gd name="connsiteX28" fmla="*/ 33405 w 85395"/>
                <a:gd name="connsiteY28" fmla="*/ 56026 h 104002"/>
                <a:gd name="connsiteX29" fmla="*/ 33918 w 85395"/>
                <a:gd name="connsiteY29" fmla="*/ 53464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7" y="92401"/>
                  </a:moveTo>
                  <a:cubicBezTo>
                    <a:pt x="11864" y="98037"/>
                    <a:pt x="11351" y="99061"/>
                    <a:pt x="4171" y="99061"/>
                  </a:cubicBezTo>
                  <a:cubicBezTo>
                    <a:pt x="2376" y="99061"/>
                    <a:pt x="581" y="99061"/>
                    <a:pt x="581" y="102135"/>
                  </a:cubicBezTo>
                  <a:cubicBezTo>
                    <a:pt x="581" y="103416"/>
                    <a:pt x="1350" y="104185"/>
                    <a:pt x="2632" y="104185"/>
                  </a:cubicBezTo>
                  <a:cubicBezTo>
                    <a:pt x="6992" y="104185"/>
                    <a:pt x="11864" y="103672"/>
                    <a:pt x="16224" y="103672"/>
                  </a:cubicBezTo>
                  <a:cubicBezTo>
                    <a:pt x="21866" y="103672"/>
                    <a:pt x="27251" y="104185"/>
                    <a:pt x="32636" y="104185"/>
                  </a:cubicBezTo>
                  <a:cubicBezTo>
                    <a:pt x="33405" y="104185"/>
                    <a:pt x="35457" y="104185"/>
                    <a:pt x="35457" y="100855"/>
                  </a:cubicBezTo>
                  <a:cubicBezTo>
                    <a:pt x="35457" y="99061"/>
                    <a:pt x="33918" y="99061"/>
                    <a:pt x="31610" y="99061"/>
                  </a:cubicBezTo>
                  <a:cubicBezTo>
                    <a:pt x="23404" y="99061"/>
                    <a:pt x="23404" y="98037"/>
                    <a:pt x="23404" y="96500"/>
                  </a:cubicBezTo>
                  <a:cubicBezTo>
                    <a:pt x="23404" y="94450"/>
                    <a:pt x="30328" y="67809"/>
                    <a:pt x="31354" y="63711"/>
                  </a:cubicBezTo>
                  <a:cubicBezTo>
                    <a:pt x="33405" y="68578"/>
                    <a:pt x="38021" y="74213"/>
                    <a:pt x="46484" y="74213"/>
                  </a:cubicBezTo>
                  <a:cubicBezTo>
                    <a:pt x="65461" y="74213"/>
                    <a:pt x="85976" y="50390"/>
                    <a:pt x="85976" y="26310"/>
                  </a:cubicBezTo>
                  <a:cubicBezTo>
                    <a:pt x="85976" y="10941"/>
                    <a:pt x="76488" y="182"/>
                    <a:pt x="64179" y="182"/>
                  </a:cubicBezTo>
                  <a:cubicBezTo>
                    <a:pt x="55972" y="182"/>
                    <a:pt x="48023" y="6073"/>
                    <a:pt x="42637" y="12478"/>
                  </a:cubicBezTo>
                  <a:cubicBezTo>
                    <a:pt x="41099" y="3512"/>
                    <a:pt x="33918" y="182"/>
                    <a:pt x="28020" y="182"/>
                  </a:cubicBezTo>
                  <a:cubicBezTo>
                    <a:pt x="20327" y="182"/>
                    <a:pt x="17250" y="6586"/>
                    <a:pt x="15967" y="9404"/>
                  </a:cubicBezTo>
                  <a:cubicBezTo>
                    <a:pt x="12890" y="15039"/>
                    <a:pt x="10839" y="24773"/>
                    <a:pt x="10839" y="25286"/>
                  </a:cubicBezTo>
                  <a:cubicBezTo>
                    <a:pt x="10839" y="27079"/>
                    <a:pt x="12377" y="27079"/>
                    <a:pt x="12634" y="27079"/>
                  </a:cubicBezTo>
                  <a:cubicBezTo>
                    <a:pt x="14429" y="27079"/>
                    <a:pt x="14429" y="26823"/>
                    <a:pt x="15455" y="23237"/>
                  </a:cubicBezTo>
                  <a:cubicBezTo>
                    <a:pt x="18275" y="11709"/>
                    <a:pt x="21609" y="3768"/>
                    <a:pt x="27507" y="3768"/>
                  </a:cubicBezTo>
                  <a:cubicBezTo>
                    <a:pt x="30328" y="3768"/>
                    <a:pt x="32636" y="5049"/>
                    <a:pt x="32636" y="11197"/>
                  </a:cubicBezTo>
                  <a:cubicBezTo>
                    <a:pt x="32636" y="15039"/>
                    <a:pt x="32123" y="16832"/>
                    <a:pt x="31354" y="19650"/>
                  </a:cubicBezTo>
                  <a:close/>
                  <a:moveTo>
                    <a:pt x="41868" y="21443"/>
                  </a:moveTo>
                  <a:cubicBezTo>
                    <a:pt x="42894" y="17089"/>
                    <a:pt x="47510" y="12478"/>
                    <a:pt x="50331" y="9916"/>
                  </a:cubicBezTo>
                  <a:cubicBezTo>
                    <a:pt x="56229" y="5049"/>
                    <a:pt x="60845" y="3768"/>
                    <a:pt x="63666" y="3768"/>
                  </a:cubicBezTo>
                  <a:cubicBezTo>
                    <a:pt x="70077" y="3768"/>
                    <a:pt x="74180" y="9404"/>
                    <a:pt x="74180" y="19138"/>
                  </a:cubicBezTo>
                  <a:cubicBezTo>
                    <a:pt x="74180" y="28872"/>
                    <a:pt x="68795" y="47572"/>
                    <a:pt x="65717" y="53720"/>
                  </a:cubicBezTo>
                  <a:cubicBezTo>
                    <a:pt x="60075" y="65248"/>
                    <a:pt x="52382" y="70627"/>
                    <a:pt x="46228" y="70627"/>
                  </a:cubicBezTo>
                  <a:cubicBezTo>
                    <a:pt x="35457" y="70627"/>
                    <a:pt x="33405" y="57050"/>
                    <a:pt x="33405" y="56026"/>
                  </a:cubicBezTo>
                  <a:cubicBezTo>
                    <a:pt x="33405" y="55770"/>
                    <a:pt x="33405" y="55513"/>
                    <a:pt x="33918" y="53464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4766F81-A43B-C60E-A084-2E595CB3E544}"/>
                </a:ext>
              </a:extLst>
            </p:cNvPr>
            <p:cNvSpPr/>
            <p:nvPr/>
          </p:nvSpPr>
          <p:spPr>
            <a:xfrm>
              <a:off x="10384163" y="3400518"/>
              <a:ext cx="63597" cy="74031"/>
            </a:xfrm>
            <a:custGeom>
              <a:avLst/>
              <a:gdLst>
                <a:gd name="connsiteX0" fmla="*/ 58798 w 63597"/>
                <a:gd name="connsiteY0" fmla="*/ 10428 h 74031"/>
                <a:gd name="connsiteX1" fmla="*/ 51618 w 63597"/>
                <a:gd name="connsiteY1" fmla="*/ 12478 h 74031"/>
                <a:gd name="connsiteX2" fmla="*/ 48541 w 63597"/>
                <a:gd name="connsiteY2" fmla="*/ 18882 h 74031"/>
                <a:gd name="connsiteX3" fmla="*/ 54695 w 63597"/>
                <a:gd name="connsiteY3" fmla="*/ 24773 h 74031"/>
                <a:gd name="connsiteX4" fmla="*/ 63671 w 63597"/>
                <a:gd name="connsiteY4" fmla="*/ 14271 h 74031"/>
                <a:gd name="connsiteX5" fmla="*/ 44437 w 63597"/>
                <a:gd name="connsiteY5" fmla="*/ 182 h 74031"/>
                <a:gd name="connsiteX6" fmla="*/ 586 w 63597"/>
                <a:gd name="connsiteY6" fmla="*/ 46548 h 74031"/>
                <a:gd name="connsiteX7" fmla="*/ 27256 w 63597"/>
                <a:gd name="connsiteY7" fmla="*/ 74213 h 74031"/>
                <a:gd name="connsiteX8" fmla="*/ 64184 w 63597"/>
                <a:gd name="connsiteY8" fmla="*/ 55001 h 74031"/>
                <a:gd name="connsiteX9" fmla="*/ 62389 w 63597"/>
                <a:gd name="connsiteY9" fmla="*/ 52696 h 74031"/>
                <a:gd name="connsiteX10" fmla="*/ 60080 w 63597"/>
                <a:gd name="connsiteY10" fmla="*/ 54489 h 74031"/>
                <a:gd name="connsiteX11" fmla="*/ 27512 w 63597"/>
                <a:gd name="connsiteY11" fmla="*/ 70627 h 74031"/>
                <a:gd name="connsiteX12" fmla="*/ 12639 w 63597"/>
                <a:gd name="connsiteY12" fmla="*/ 52696 h 74031"/>
                <a:gd name="connsiteX13" fmla="*/ 21614 w 63597"/>
                <a:gd name="connsiteY13" fmla="*/ 20163 h 74031"/>
                <a:gd name="connsiteX14" fmla="*/ 44694 w 63597"/>
                <a:gd name="connsiteY14" fmla="*/ 3768 h 74031"/>
                <a:gd name="connsiteX15" fmla="*/ 58798 w 63597"/>
                <a:gd name="connsiteY15" fmla="*/ 1042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8" y="10428"/>
                  </a:moveTo>
                  <a:cubicBezTo>
                    <a:pt x="55977" y="10428"/>
                    <a:pt x="53926" y="10428"/>
                    <a:pt x="51618" y="12478"/>
                  </a:cubicBezTo>
                  <a:cubicBezTo>
                    <a:pt x="48797" y="15039"/>
                    <a:pt x="48541" y="17857"/>
                    <a:pt x="48541" y="18882"/>
                  </a:cubicBezTo>
                  <a:cubicBezTo>
                    <a:pt x="48541" y="22980"/>
                    <a:pt x="51618" y="24773"/>
                    <a:pt x="54695" y="24773"/>
                  </a:cubicBezTo>
                  <a:cubicBezTo>
                    <a:pt x="59311" y="24773"/>
                    <a:pt x="63671" y="20675"/>
                    <a:pt x="63671" y="14271"/>
                  </a:cubicBezTo>
                  <a:cubicBezTo>
                    <a:pt x="63671" y="6330"/>
                    <a:pt x="55977" y="182"/>
                    <a:pt x="44437" y="182"/>
                  </a:cubicBezTo>
                  <a:cubicBezTo>
                    <a:pt x="22384" y="182"/>
                    <a:pt x="586" y="23493"/>
                    <a:pt x="586" y="46548"/>
                  </a:cubicBezTo>
                  <a:cubicBezTo>
                    <a:pt x="586" y="61405"/>
                    <a:pt x="10074" y="74213"/>
                    <a:pt x="27256" y="74213"/>
                  </a:cubicBezTo>
                  <a:cubicBezTo>
                    <a:pt x="50592" y="74213"/>
                    <a:pt x="64184" y="56794"/>
                    <a:pt x="64184" y="55001"/>
                  </a:cubicBezTo>
                  <a:cubicBezTo>
                    <a:pt x="64184" y="53976"/>
                    <a:pt x="63414" y="52696"/>
                    <a:pt x="62389" y="52696"/>
                  </a:cubicBezTo>
                  <a:cubicBezTo>
                    <a:pt x="61363" y="52696"/>
                    <a:pt x="61106" y="53208"/>
                    <a:pt x="60080" y="54489"/>
                  </a:cubicBezTo>
                  <a:cubicBezTo>
                    <a:pt x="47258" y="70627"/>
                    <a:pt x="29307" y="70627"/>
                    <a:pt x="27512" y="70627"/>
                  </a:cubicBezTo>
                  <a:cubicBezTo>
                    <a:pt x="17255" y="70627"/>
                    <a:pt x="12639" y="62686"/>
                    <a:pt x="12639" y="52696"/>
                  </a:cubicBezTo>
                  <a:cubicBezTo>
                    <a:pt x="12639" y="46035"/>
                    <a:pt x="15972" y="30153"/>
                    <a:pt x="21614" y="20163"/>
                  </a:cubicBezTo>
                  <a:cubicBezTo>
                    <a:pt x="26743" y="10685"/>
                    <a:pt x="35719" y="3768"/>
                    <a:pt x="44694" y="3768"/>
                  </a:cubicBezTo>
                  <a:cubicBezTo>
                    <a:pt x="50079" y="3768"/>
                    <a:pt x="56490" y="5817"/>
                    <a:pt x="58798" y="10428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8D68335-1A25-2051-D959-B0E0F0E2E225}"/>
                </a:ext>
              </a:extLst>
            </p:cNvPr>
            <p:cNvSpPr/>
            <p:nvPr/>
          </p:nvSpPr>
          <p:spPr>
            <a:xfrm>
              <a:off x="10462370" y="3455337"/>
              <a:ext cx="19233" cy="48927"/>
            </a:xfrm>
            <a:custGeom>
              <a:avLst/>
              <a:gdLst>
                <a:gd name="connsiteX0" fmla="*/ 19823 w 19233"/>
                <a:gd name="connsiteY0" fmla="*/ 17345 h 48927"/>
                <a:gd name="connsiteX1" fmla="*/ 9309 w 19233"/>
                <a:gd name="connsiteY1" fmla="*/ 182 h 48927"/>
                <a:gd name="connsiteX2" fmla="*/ 590 w 19233"/>
                <a:gd name="connsiteY2" fmla="*/ 8891 h 48927"/>
                <a:gd name="connsiteX3" fmla="*/ 9309 w 19233"/>
                <a:gd name="connsiteY3" fmla="*/ 17601 h 48927"/>
                <a:gd name="connsiteX4" fmla="*/ 14951 w 19233"/>
                <a:gd name="connsiteY4" fmla="*/ 15552 h 48927"/>
                <a:gd name="connsiteX5" fmla="*/ 15720 w 19233"/>
                <a:gd name="connsiteY5" fmla="*/ 15039 h 48927"/>
                <a:gd name="connsiteX6" fmla="*/ 15977 w 19233"/>
                <a:gd name="connsiteY6" fmla="*/ 17345 h 48927"/>
                <a:gd name="connsiteX7" fmla="*/ 4950 w 19233"/>
                <a:gd name="connsiteY7" fmla="*/ 44754 h 48927"/>
                <a:gd name="connsiteX8" fmla="*/ 3155 w 19233"/>
                <a:gd name="connsiteY8" fmla="*/ 47316 h 48927"/>
                <a:gd name="connsiteX9" fmla="*/ 4693 w 19233"/>
                <a:gd name="connsiteY9" fmla="*/ 49109 h 48927"/>
                <a:gd name="connsiteX10" fmla="*/ 1982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3" y="17345"/>
                  </a:moveTo>
                  <a:cubicBezTo>
                    <a:pt x="19823" y="6586"/>
                    <a:pt x="15720" y="182"/>
                    <a:pt x="9309" y="182"/>
                  </a:cubicBezTo>
                  <a:cubicBezTo>
                    <a:pt x="3924" y="182"/>
                    <a:pt x="590" y="4280"/>
                    <a:pt x="590" y="8891"/>
                  </a:cubicBezTo>
                  <a:cubicBezTo>
                    <a:pt x="590" y="13246"/>
                    <a:pt x="3924" y="17601"/>
                    <a:pt x="9309" y="17601"/>
                  </a:cubicBezTo>
                  <a:cubicBezTo>
                    <a:pt x="11104" y="17601"/>
                    <a:pt x="13412" y="16832"/>
                    <a:pt x="14951" y="15552"/>
                  </a:cubicBezTo>
                  <a:cubicBezTo>
                    <a:pt x="15464" y="15039"/>
                    <a:pt x="15720" y="15039"/>
                    <a:pt x="15720" y="15039"/>
                  </a:cubicBezTo>
                  <a:cubicBezTo>
                    <a:pt x="15977" y="15039"/>
                    <a:pt x="15977" y="15039"/>
                    <a:pt x="15977" y="17345"/>
                  </a:cubicBezTo>
                  <a:cubicBezTo>
                    <a:pt x="15977" y="29641"/>
                    <a:pt x="10335" y="39375"/>
                    <a:pt x="4950" y="44754"/>
                  </a:cubicBezTo>
                  <a:cubicBezTo>
                    <a:pt x="3155" y="46547"/>
                    <a:pt x="3155" y="46804"/>
                    <a:pt x="3155" y="47316"/>
                  </a:cubicBezTo>
                  <a:cubicBezTo>
                    <a:pt x="3155" y="48597"/>
                    <a:pt x="3924" y="49109"/>
                    <a:pt x="4693" y="49109"/>
                  </a:cubicBezTo>
                  <a:cubicBezTo>
                    <a:pt x="6488" y="49109"/>
                    <a:pt x="19823" y="36557"/>
                    <a:pt x="19823" y="17345"/>
                  </a:cubicBezTo>
                  <a:close/>
                </a:path>
              </a:pathLst>
            </a:custGeom>
            <a:grpFill/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D02D3C56-6CE0-1774-A403-30B4E665C642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0FA989D1-113E-23E8-C92C-C5CFD5FB9364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EBD80691-BDFF-5D0B-3BF1-5B1969E96719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3F49ED6-07CB-B22D-8DB8-5C6962784724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445718-1E4B-CE7E-6810-D24DA236D639}"/>
              </a:ext>
            </a:extLst>
          </p:cNvPr>
          <p:cNvGrpSpPr/>
          <p:nvPr/>
        </p:nvGrpSpPr>
        <p:grpSpPr>
          <a:xfrm>
            <a:off x="8369169" y="3257431"/>
            <a:ext cx="2791439" cy="256312"/>
            <a:chOff x="8369169" y="3257431"/>
            <a:chExt cx="2791439" cy="25631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36CAFA5-C588-E70A-6A66-FF13827B95E5}"/>
              </a:ext>
            </a:extLst>
          </p:cNvPr>
          <p:cNvSpPr/>
          <p:nvPr/>
        </p:nvSpPr>
        <p:spPr>
          <a:xfrm flipV="1">
            <a:off x="8369169" y="865942"/>
            <a:ext cx="788238" cy="2423319"/>
          </a:xfrm>
          <a:custGeom>
            <a:avLst/>
            <a:gdLst>
              <a:gd name="connsiteX0" fmla="*/ 464 w 788238"/>
              <a:gd name="connsiteY0" fmla="*/ 23 h 2423319"/>
              <a:gd name="connsiteX1" fmla="*/ 788702 w 788238"/>
              <a:gd name="connsiteY1" fmla="*/ 2423343 h 242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8238" h="2423319">
                <a:moveTo>
                  <a:pt x="464" y="23"/>
                </a:moveTo>
                <a:lnTo>
                  <a:pt x="788702" y="2423343"/>
                </a:ln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8B8605-6F27-6C55-E329-CB171DB169A7}"/>
              </a:ext>
            </a:extLst>
          </p:cNvPr>
          <p:cNvSpPr/>
          <p:nvPr/>
        </p:nvSpPr>
        <p:spPr>
          <a:xfrm>
            <a:off x="9124448" y="793256"/>
            <a:ext cx="60659" cy="90617"/>
          </a:xfrm>
          <a:custGeom>
            <a:avLst/>
            <a:gdLst>
              <a:gd name="connsiteX0" fmla="*/ 56623 w 60659"/>
              <a:gd name="connsiteY0" fmla="*/ 0 h 90617"/>
              <a:gd name="connsiteX1" fmla="*/ 0 w 60659"/>
              <a:gd name="connsiteY1" fmla="*/ 70893 h 90617"/>
              <a:gd name="connsiteX2" fmla="*/ 60660 w 60659"/>
              <a:gd name="connsiteY2" fmla="*/ 90618 h 90617"/>
              <a:gd name="connsiteX3" fmla="*/ 56623 w 60659"/>
              <a:gd name="connsiteY3" fmla="*/ 0 h 9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9" h="90617">
                <a:moveTo>
                  <a:pt x="56623" y="0"/>
                </a:moveTo>
                <a:cubicBezTo>
                  <a:pt x="45594" y="20172"/>
                  <a:pt x="22058" y="51297"/>
                  <a:pt x="0" y="70893"/>
                </a:cubicBezTo>
                <a:lnTo>
                  <a:pt x="60660" y="90618"/>
                </a:lnTo>
                <a:cubicBezTo>
                  <a:pt x="54440" y="61735"/>
                  <a:pt x="53669" y="22798"/>
                  <a:pt x="56623" y="0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B1A8A9-1C68-15D9-1AE1-CACDC59FBA95}"/>
              </a:ext>
            </a:extLst>
          </p:cNvPr>
          <p:cNvSpPr/>
          <p:nvPr/>
        </p:nvSpPr>
        <p:spPr>
          <a:xfrm flipV="1">
            <a:off x="8709596" y="2490028"/>
            <a:ext cx="525706" cy="799233"/>
          </a:xfrm>
          <a:custGeom>
            <a:avLst/>
            <a:gdLst>
              <a:gd name="connsiteX0" fmla="*/ 526170 w 525706"/>
              <a:gd name="connsiteY0" fmla="*/ 122 h 799233"/>
              <a:gd name="connsiteX1" fmla="*/ 464 w 525706"/>
              <a:gd name="connsiteY1" fmla="*/ 799355 h 7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706" h="799233">
                <a:moveTo>
                  <a:pt x="526170" y="122"/>
                </a:moveTo>
                <a:cubicBezTo>
                  <a:pt x="526170" y="374891"/>
                  <a:pt x="284538" y="707136"/>
                  <a:pt x="464" y="799355"/>
                </a:cubicBez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D4FD1C-944B-4790-A0AF-0CA0508F938F}"/>
              </a:ext>
            </a:extLst>
          </p:cNvPr>
          <p:cNvSpPr/>
          <p:nvPr/>
        </p:nvSpPr>
        <p:spPr>
          <a:xfrm>
            <a:off x="8636822" y="2462361"/>
            <a:ext cx="90727" cy="60577"/>
          </a:xfrm>
          <a:custGeom>
            <a:avLst/>
            <a:gdLst>
              <a:gd name="connsiteX0" fmla="*/ 0 w 90727"/>
              <a:gd name="connsiteY0" fmla="*/ 4099 h 60577"/>
              <a:gd name="connsiteX1" fmla="*/ 71049 w 90727"/>
              <a:gd name="connsiteY1" fmla="*/ 60578 h 60577"/>
              <a:gd name="connsiteX2" fmla="*/ 90727 w 90727"/>
              <a:gd name="connsiteY2" fmla="*/ 0 h 60577"/>
              <a:gd name="connsiteX3" fmla="*/ 0 w 90727"/>
              <a:gd name="connsiteY3" fmla="*/ 4099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27" h="60577">
                <a:moveTo>
                  <a:pt x="0" y="4099"/>
                </a:moveTo>
                <a:cubicBezTo>
                  <a:pt x="20269" y="15116"/>
                  <a:pt x="51354" y="38625"/>
                  <a:pt x="71049" y="60578"/>
                </a:cubicBezTo>
                <a:lnTo>
                  <a:pt x="90727" y="0"/>
                </a:lnTo>
                <a:cubicBezTo>
                  <a:pt x="61874" y="6279"/>
                  <a:pt x="22895" y="7050"/>
                  <a:pt x="0" y="4099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776F535-92CF-EBE5-D172-D74C1C2A688D}"/>
              </a:ext>
            </a:extLst>
          </p:cNvPr>
          <p:cNvSpPr/>
          <p:nvPr/>
        </p:nvSpPr>
        <p:spPr>
          <a:xfrm>
            <a:off x="9082923" y="2627761"/>
            <a:ext cx="89242" cy="147038"/>
          </a:xfrm>
          <a:custGeom>
            <a:avLst/>
            <a:gdLst>
              <a:gd name="connsiteX0" fmla="*/ 89749 w 89242"/>
              <a:gd name="connsiteY0" fmla="*/ 22423 h 147038"/>
              <a:gd name="connsiteX1" fmla="*/ 67438 w 89242"/>
              <a:gd name="connsiteY1" fmla="*/ 137 h 147038"/>
              <a:gd name="connsiteX2" fmla="*/ 47692 w 89242"/>
              <a:gd name="connsiteY2" fmla="*/ 6797 h 147038"/>
              <a:gd name="connsiteX3" fmla="*/ 26664 w 89242"/>
              <a:gd name="connsiteY3" fmla="*/ 41636 h 147038"/>
              <a:gd name="connsiteX4" fmla="*/ 507 w 89242"/>
              <a:gd name="connsiteY4" fmla="*/ 145383 h 147038"/>
              <a:gd name="connsiteX5" fmla="*/ 2558 w 89242"/>
              <a:gd name="connsiteY5" fmla="*/ 147176 h 147038"/>
              <a:gd name="connsiteX6" fmla="*/ 4353 w 89242"/>
              <a:gd name="connsiteY6" fmla="*/ 146407 h 147038"/>
              <a:gd name="connsiteX7" fmla="*/ 15893 w 89242"/>
              <a:gd name="connsiteY7" fmla="*/ 101066 h 147038"/>
              <a:gd name="connsiteX8" fmla="*/ 38204 w 89242"/>
              <a:gd name="connsiteY8" fmla="*/ 116948 h 147038"/>
              <a:gd name="connsiteX9" fmla="*/ 69746 w 89242"/>
              <a:gd name="connsiteY9" fmla="*/ 104140 h 147038"/>
              <a:gd name="connsiteX10" fmla="*/ 82825 w 89242"/>
              <a:gd name="connsiteY10" fmla="*/ 74169 h 147038"/>
              <a:gd name="connsiteX11" fmla="*/ 70772 w 89242"/>
              <a:gd name="connsiteY11" fmla="*/ 49833 h 147038"/>
              <a:gd name="connsiteX12" fmla="*/ 89749 w 89242"/>
              <a:gd name="connsiteY12" fmla="*/ 22423 h 147038"/>
              <a:gd name="connsiteX13" fmla="*/ 60258 w 89242"/>
              <a:gd name="connsiteY13" fmla="*/ 49577 h 147038"/>
              <a:gd name="connsiteX14" fmla="*/ 52308 w 89242"/>
              <a:gd name="connsiteY14" fmla="*/ 50602 h 147038"/>
              <a:gd name="connsiteX15" fmla="*/ 45128 w 89242"/>
              <a:gd name="connsiteY15" fmla="*/ 50089 h 147038"/>
              <a:gd name="connsiteX16" fmla="*/ 53334 w 89242"/>
              <a:gd name="connsiteY16" fmla="*/ 48808 h 147038"/>
              <a:gd name="connsiteX17" fmla="*/ 60258 w 89242"/>
              <a:gd name="connsiteY17" fmla="*/ 49577 h 147038"/>
              <a:gd name="connsiteX18" fmla="*/ 80517 w 89242"/>
              <a:gd name="connsiteY18" fmla="*/ 18581 h 147038"/>
              <a:gd name="connsiteX19" fmla="*/ 65900 w 89242"/>
              <a:gd name="connsiteY19" fmla="*/ 47015 h 147038"/>
              <a:gd name="connsiteX20" fmla="*/ 53334 w 89242"/>
              <a:gd name="connsiteY20" fmla="*/ 44966 h 147038"/>
              <a:gd name="connsiteX21" fmla="*/ 40512 w 89242"/>
              <a:gd name="connsiteY21" fmla="*/ 50089 h 147038"/>
              <a:gd name="connsiteX22" fmla="*/ 51795 w 89242"/>
              <a:gd name="connsiteY22" fmla="*/ 54188 h 147038"/>
              <a:gd name="connsiteX23" fmla="*/ 65387 w 89242"/>
              <a:gd name="connsiteY23" fmla="*/ 52139 h 147038"/>
              <a:gd name="connsiteX24" fmla="*/ 72567 w 89242"/>
              <a:gd name="connsiteY24" fmla="*/ 70582 h 147038"/>
              <a:gd name="connsiteX25" fmla="*/ 64361 w 89242"/>
              <a:gd name="connsiteY25" fmla="*/ 98761 h 147038"/>
              <a:gd name="connsiteX26" fmla="*/ 37691 w 89242"/>
              <a:gd name="connsiteY26" fmla="*/ 113362 h 147038"/>
              <a:gd name="connsiteX27" fmla="*/ 18971 w 89242"/>
              <a:gd name="connsiteY27" fmla="*/ 92356 h 147038"/>
              <a:gd name="connsiteX28" fmla="*/ 19740 w 89242"/>
              <a:gd name="connsiteY28" fmla="*/ 85184 h 147038"/>
              <a:gd name="connsiteX29" fmla="*/ 30254 w 89242"/>
              <a:gd name="connsiteY29" fmla="*/ 43941 h 147038"/>
              <a:gd name="connsiteX30" fmla="*/ 65387 w 89242"/>
              <a:gd name="connsiteY30" fmla="*/ 3723 h 147038"/>
              <a:gd name="connsiteX31" fmla="*/ 80517 w 89242"/>
              <a:gd name="connsiteY31" fmla="*/ 18581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49" y="22423"/>
                </a:moveTo>
                <a:cubicBezTo>
                  <a:pt x="89749" y="10128"/>
                  <a:pt x="80773" y="137"/>
                  <a:pt x="67438" y="137"/>
                </a:cubicBezTo>
                <a:cubicBezTo>
                  <a:pt x="57950" y="137"/>
                  <a:pt x="53334" y="2699"/>
                  <a:pt x="47692" y="6797"/>
                </a:cubicBezTo>
                <a:cubicBezTo>
                  <a:pt x="38717" y="13458"/>
                  <a:pt x="29741" y="29340"/>
                  <a:pt x="26664" y="41636"/>
                </a:cubicBezTo>
                <a:lnTo>
                  <a:pt x="507" y="145383"/>
                </a:lnTo>
                <a:cubicBezTo>
                  <a:pt x="507" y="146151"/>
                  <a:pt x="1276" y="147176"/>
                  <a:pt x="2558" y="147176"/>
                </a:cubicBezTo>
                <a:cubicBezTo>
                  <a:pt x="3840" y="147176"/>
                  <a:pt x="4353" y="146663"/>
                  <a:pt x="4353" y="146407"/>
                </a:cubicBezTo>
                <a:lnTo>
                  <a:pt x="15893" y="101066"/>
                </a:lnTo>
                <a:cubicBezTo>
                  <a:pt x="18971" y="111057"/>
                  <a:pt x="26151" y="116948"/>
                  <a:pt x="38204" y="116948"/>
                </a:cubicBezTo>
                <a:cubicBezTo>
                  <a:pt x="50000" y="116948"/>
                  <a:pt x="62309" y="111313"/>
                  <a:pt x="69746" y="104140"/>
                </a:cubicBezTo>
                <a:cubicBezTo>
                  <a:pt x="77696" y="96711"/>
                  <a:pt x="82825" y="86209"/>
                  <a:pt x="82825" y="74169"/>
                </a:cubicBezTo>
                <a:cubicBezTo>
                  <a:pt x="82825" y="62385"/>
                  <a:pt x="76670" y="53676"/>
                  <a:pt x="70772" y="49833"/>
                </a:cubicBezTo>
                <a:cubicBezTo>
                  <a:pt x="80260" y="44198"/>
                  <a:pt x="89749" y="34207"/>
                  <a:pt x="89749" y="22423"/>
                </a:cubicBezTo>
                <a:close/>
                <a:moveTo>
                  <a:pt x="60258" y="49577"/>
                </a:moveTo>
                <a:cubicBezTo>
                  <a:pt x="58206" y="50345"/>
                  <a:pt x="56411" y="50602"/>
                  <a:pt x="52308" y="50602"/>
                </a:cubicBezTo>
                <a:cubicBezTo>
                  <a:pt x="50000" y="50602"/>
                  <a:pt x="46923" y="50858"/>
                  <a:pt x="45128" y="50089"/>
                </a:cubicBezTo>
                <a:cubicBezTo>
                  <a:pt x="45641" y="48296"/>
                  <a:pt x="51539" y="48808"/>
                  <a:pt x="53334" y="48808"/>
                </a:cubicBezTo>
                <a:cubicBezTo>
                  <a:pt x="56668" y="48808"/>
                  <a:pt x="58206" y="48808"/>
                  <a:pt x="60258" y="49577"/>
                </a:cubicBezTo>
                <a:close/>
                <a:moveTo>
                  <a:pt x="80517" y="18581"/>
                </a:moveTo>
                <a:cubicBezTo>
                  <a:pt x="80517" y="30109"/>
                  <a:pt x="74362" y="41892"/>
                  <a:pt x="65900" y="47015"/>
                </a:cubicBezTo>
                <a:cubicBezTo>
                  <a:pt x="61284" y="45222"/>
                  <a:pt x="58206" y="44966"/>
                  <a:pt x="53334" y="44966"/>
                </a:cubicBezTo>
                <a:cubicBezTo>
                  <a:pt x="49744" y="44966"/>
                  <a:pt x="40512" y="44710"/>
                  <a:pt x="40512" y="50089"/>
                </a:cubicBezTo>
                <a:cubicBezTo>
                  <a:pt x="40512" y="54700"/>
                  <a:pt x="48974" y="54188"/>
                  <a:pt x="51795" y="54188"/>
                </a:cubicBezTo>
                <a:cubicBezTo>
                  <a:pt x="57950" y="54188"/>
                  <a:pt x="60514" y="54188"/>
                  <a:pt x="65387" y="52139"/>
                </a:cubicBezTo>
                <a:cubicBezTo>
                  <a:pt x="71541" y="58030"/>
                  <a:pt x="72311" y="63154"/>
                  <a:pt x="72567" y="70582"/>
                </a:cubicBezTo>
                <a:cubicBezTo>
                  <a:pt x="72823" y="80061"/>
                  <a:pt x="68977" y="92356"/>
                  <a:pt x="64361" y="98761"/>
                </a:cubicBezTo>
                <a:cubicBezTo>
                  <a:pt x="57950" y="107470"/>
                  <a:pt x="46923" y="113362"/>
                  <a:pt x="37691" y="113362"/>
                </a:cubicBezTo>
                <a:cubicBezTo>
                  <a:pt x="25125" y="113362"/>
                  <a:pt x="18971" y="103884"/>
                  <a:pt x="18971" y="92356"/>
                </a:cubicBezTo>
                <a:cubicBezTo>
                  <a:pt x="18971" y="90820"/>
                  <a:pt x="18971" y="88258"/>
                  <a:pt x="19740" y="85184"/>
                </a:cubicBezTo>
                <a:lnTo>
                  <a:pt x="30254" y="43941"/>
                </a:lnTo>
                <a:cubicBezTo>
                  <a:pt x="33844" y="29852"/>
                  <a:pt x="45641" y="3723"/>
                  <a:pt x="65387" y="3723"/>
                </a:cubicBezTo>
                <a:cubicBezTo>
                  <a:pt x="74875" y="3723"/>
                  <a:pt x="80517" y="8847"/>
                  <a:pt x="80517" y="1858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C4F6254-5849-1830-481C-3B64BF458A2D}"/>
              </a:ext>
            </a:extLst>
          </p:cNvPr>
          <p:cNvSpPr/>
          <p:nvPr/>
        </p:nvSpPr>
        <p:spPr>
          <a:xfrm>
            <a:off x="8907410" y="1907319"/>
            <a:ext cx="66418" cy="74031"/>
          </a:xfrm>
          <a:custGeom>
            <a:avLst/>
            <a:gdLst>
              <a:gd name="connsiteX0" fmla="*/ 9984 w 66418"/>
              <a:gd name="connsiteY0" fmla="*/ 62595 h 74031"/>
              <a:gd name="connsiteX1" fmla="*/ 8446 w 66418"/>
              <a:gd name="connsiteY1" fmla="*/ 69767 h 74031"/>
              <a:gd name="connsiteX2" fmla="*/ 13318 w 66418"/>
              <a:gd name="connsiteY2" fmla="*/ 74122 h 74031"/>
              <a:gd name="connsiteX3" fmla="*/ 19473 w 66418"/>
              <a:gd name="connsiteY3" fmla="*/ 69511 h 74031"/>
              <a:gd name="connsiteX4" fmla="*/ 25884 w 66418"/>
              <a:gd name="connsiteY4" fmla="*/ 43639 h 74031"/>
              <a:gd name="connsiteX5" fmla="*/ 31013 w 66418"/>
              <a:gd name="connsiteY5" fmla="*/ 22377 h 74031"/>
              <a:gd name="connsiteX6" fmla="*/ 40245 w 66418"/>
              <a:gd name="connsiteY6" fmla="*/ 9056 h 74031"/>
              <a:gd name="connsiteX7" fmla="*/ 53323 w 66418"/>
              <a:gd name="connsiteY7" fmla="*/ 3677 h 74031"/>
              <a:gd name="connsiteX8" fmla="*/ 60247 w 66418"/>
              <a:gd name="connsiteY8" fmla="*/ 5726 h 74031"/>
              <a:gd name="connsiteX9" fmla="*/ 51785 w 66418"/>
              <a:gd name="connsiteY9" fmla="*/ 14692 h 74031"/>
              <a:gd name="connsiteX10" fmla="*/ 57939 w 66418"/>
              <a:gd name="connsiteY10" fmla="*/ 20328 h 74031"/>
              <a:gd name="connsiteX11" fmla="*/ 66915 w 66418"/>
              <a:gd name="connsiteY11" fmla="*/ 10593 h 74031"/>
              <a:gd name="connsiteX12" fmla="*/ 53323 w 66418"/>
              <a:gd name="connsiteY12" fmla="*/ 91 h 74031"/>
              <a:gd name="connsiteX13" fmla="*/ 32551 w 66418"/>
              <a:gd name="connsiteY13" fmla="*/ 12643 h 74031"/>
              <a:gd name="connsiteX14" fmla="*/ 17421 w 66418"/>
              <a:gd name="connsiteY14" fmla="*/ 91 h 74031"/>
              <a:gd name="connsiteX15" fmla="*/ 5368 w 66418"/>
              <a:gd name="connsiteY15" fmla="*/ 9313 h 74031"/>
              <a:gd name="connsiteX16" fmla="*/ 496 w 66418"/>
              <a:gd name="connsiteY16" fmla="*/ 25195 h 74031"/>
              <a:gd name="connsiteX17" fmla="*/ 2291 w 66418"/>
              <a:gd name="connsiteY17" fmla="*/ 26988 h 74031"/>
              <a:gd name="connsiteX18" fmla="*/ 5112 w 66418"/>
              <a:gd name="connsiteY18" fmla="*/ 23145 h 74031"/>
              <a:gd name="connsiteX19" fmla="*/ 17165 w 66418"/>
              <a:gd name="connsiteY19" fmla="*/ 3677 h 74031"/>
              <a:gd name="connsiteX20" fmla="*/ 22037 w 66418"/>
              <a:gd name="connsiteY20" fmla="*/ 11106 h 74031"/>
              <a:gd name="connsiteX21" fmla="*/ 19473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4" y="62595"/>
                </a:moveTo>
                <a:cubicBezTo>
                  <a:pt x="9471" y="65156"/>
                  <a:pt x="8446" y="68999"/>
                  <a:pt x="8446" y="69767"/>
                </a:cubicBezTo>
                <a:cubicBezTo>
                  <a:pt x="8446" y="72585"/>
                  <a:pt x="10754" y="74122"/>
                  <a:pt x="13318" y="74122"/>
                </a:cubicBezTo>
                <a:cubicBezTo>
                  <a:pt x="15370" y="74122"/>
                  <a:pt x="18191" y="72841"/>
                  <a:pt x="19473" y="69511"/>
                </a:cubicBezTo>
                <a:cubicBezTo>
                  <a:pt x="19729" y="68999"/>
                  <a:pt x="25115" y="46713"/>
                  <a:pt x="25884" y="43639"/>
                </a:cubicBezTo>
                <a:cubicBezTo>
                  <a:pt x="27166" y="38259"/>
                  <a:pt x="30243" y="26988"/>
                  <a:pt x="31013" y="22377"/>
                </a:cubicBezTo>
                <a:cubicBezTo>
                  <a:pt x="31782" y="20328"/>
                  <a:pt x="36398" y="12643"/>
                  <a:pt x="40245" y="9056"/>
                </a:cubicBezTo>
                <a:cubicBezTo>
                  <a:pt x="41527" y="8032"/>
                  <a:pt x="46399" y="3677"/>
                  <a:pt x="53323" y="3677"/>
                </a:cubicBezTo>
                <a:cubicBezTo>
                  <a:pt x="57683" y="3677"/>
                  <a:pt x="59991" y="5726"/>
                  <a:pt x="60247" y="5726"/>
                </a:cubicBezTo>
                <a:cubicBezTo>
                  <a:pt x="55375" y="6495"/>
                  <a:pt x="51785" y="10337"/>
                  <a:pt x="51785" y="14692"/>
                </a:cubicBezTo>
                <a:cubicBezTo>
                  <a:pt x="51785" y="17254"/>
                  <a:pt x="53580" y="20328"/>
                  <a:pt x="57939" y="20328"/>
                </a:cubicBezTo>
                <a:cubicBezTo>
                  <a:pt x="62299" y="20328"/>
                  <a:pt x="66915" y="16485"/>
                  <a:pt x="66915" y="10593"/>
                </a:cubicBezTo>
                <a:cubicBezTo>
                  <a:pt x="66915" y="4958"/>
                  <a:pt x="61786" y="91"/>
                  <a:pt x="53323" y="91"/>
                </a:cubicBezTo>
                <a:cubicBezTo>
                  <a:pt x="42809" y="91"/>
                  <a:pt x="35629" y="8032"/>
                  <a:pt x="32551" y="12643"/>
                </a:cubicBezTo>
                <a:cubicBezTo>
                  <a:pt x="31013" y="5214"/>
                  <a:pt x="25115" y="91"/>
                  <a:pt x="17421" y="91"/>
                </a:cubicBezTo>
                <a:cubicBezTo>
                  <a:pt x="9984" y="91"/>
                  <a:pt x="6907" y="6495"/>
                  <a:pt x="5368" y="9313"/>
                </a:cubicBezTo>
                <a:cubicBezTo>
                  <a:pt x="2548" y="14948"/>
                  <a:pt x="496" y="24682"/>
                  <a:pt x="496" y="25195"/>
                </a:cubicBezTo>
                <a:cubicBezTo>
                  <a:pt x="496" y="26988"/>
                  <a:pt x="2035" y="26988"/>
                  <a:pt x="2291" y="26988"/>
                </a:cubicBezTo>
                <a:cubicBezTo>
                  <a:pt x="4086" y="26988"/>
                  <a:pt x="4086" y="26732"/>
                  <a:pt x="5112" y="23145"/>
                </a:cubicBezTo>
                <a:cubicBezTo>
                  <a:pt x="7933" y="11618"/>
                  <a:pt x="11267" y="3677"/>
                  <a:pt x="17165" y="3677"/>
                </a:cubicBezTo>
                <a:cubicBezTo>
                  <a:pt x="19729" y="3677"/>
                  <a:pt x="22037" y="4958"/>
                  <a:pt x="22037" y="11106"/>
                </a:cubicBezTo>
                <a:cubicBezTo>
                  <a:pt x="22037" y="14692"/>
                  <a:pt x="21524" y="16485"/>
                  <a:pt x="19473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D8462E-7D94-28FC-7F1A-071DD49E7DEE}"/>
              </a:ext>
            </a:extLst>
          </p:cNvPr>
          <p:cNvSpPr/>
          <p:nvPr/>
        </p:nvSpPr>
        <p:spPr>
          <a:xfrm>
            <a:off x="9026409" y="1884264"/>
            <a:ext cx="108731" cy="108870"/>
          </a:xfrm>
          <a:custGeom>
            <a:avLst/>
            <a:gdLst>
              <a:gd name="connsiteX0" fmla="*/ 58202 w 108731"/>
              <a:gd name="connsiteY0" fmla="*/ 57728 h 108870"/>
              <a:gd name="connsiteX1" fmla="*/ 103849 w 108731"/>
              <a:gd name="connsiteY1" fmla="*/ 57728 h 108870"/>
              <a:gd name="connsiteX2" fmla="*/ 109235 w 108731"/>
              <a:gd name="connsiteY2" fmla="*/ 54398 h 108870"/>
              <a:gd name="connsiteX3" fmla="*/ 103849 w 108731"/>
              <a:gd name="connsiteY3" fmla="*/ 51324 h 108870"/>
              <a:gd name="connsiteX4" fmla="*/ 58202 w 108731"/>
              <a:gd name="connsiteY4" fmla="*/ 51324 h 108870"/>
              <a:gd name="connsiteX5" fmla="*/ 58202 w 108731"/>
              <a:gd name="connsiteY5" fmla="*/ 5470 h 108870"/>
              <a:gd name="connsiteX6" fmla="*/ 54869 w 108731"/>
              <a:gd name="connsiteY6" fmla="*/ 91 h 108870"/>
              <a:gd name="connsiteX7" fmla="*/ 51535 w 108731"/>
              <a:gd name="connsiteY7" fmla="*/ 5470 h 108870"/>
              <a:gd name="connsiteX8" fmla="*/ 51535 w 108731"/>
              <a:gd name="connsiteY8" fmla="*/ 51324 h 108870"/>
              <a:gd name="connsiteX9" fmla="*/ 5888 w 108731"/>
              <a:gd name="connsiteY9" fmla="*/ 51324 h 108870"/>
              <a:gd name="connsiteX10" fmla="*/ 503 w 108731"/>
              <a:gd name="connsiteY10" fmla="*/ 54398 h 108870"/>
              <a:gd name="connsiteX11" fmla="*/ 5888 w 108731"/>
              <a:gd name="connsiteY11" fmla="*/ 57728 h 108870"/>
              <a:gd name="connsiteX12" fmla="*/ 51535 w 108731"/>
              <a:gd name="connsiteY12" fmla="*/ 57728 h 108870"/>
              <a:gd name="connsiteX13" fmla="*/ 51535 w 108731"/>
              <a:gd name="connsiteY13" fmla="*/ 103581 h 108870"/>
              <a:gd name="connsiteX14" fmla="*/ 54869 w 108731"/>
              <a:gd name="connsiteY14" fmla="*/ 108961 h 108870"/>
              <a:gd name="connsiteX15" fmla="*/ 58202 w 108731"/>
              <a:gd name="connsiteY15" fmla="*/ 103581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2" y="57728"/>
                </a:moveTo>
                <a:lnTo>
                  <a:pt x="103849" y="57728"/>
                </a:lnTo>
                <a:cubicBezTo>
                  <a:pt x="106157" y="57728"/>
                  <a:pt x="109235" y="57728"/>
                  <a:pt x="109235" y="54398"/>
                </a:cubicBezTo>
                <a:cubicBezTo>
                  <a:pt x="109235" y="51324"/>
                  <a:pt x="106157" y="51324"/>
                  <a:pt x="103849" y="51324"/>
                </a:cubicBezTo>
                <a:lnTo>
                  <a:pt x="58202" y="51324"/>
                </a:lnTo>
                <a:lnTo>
                  <a:pt x="58202" y="5470"/>
                </a:lnTo>
                <a:cubicBezTo>
                  <a:pt x="58202" y="3165"/>
                  <a:pt x="58202" y="91"/>
                  <a:pt x="54869" y="91"/>
                </a:cubicBezTo>
                <a:cubicBezTo>
                  <a:pt x="51535" y="91"/>
                  <a:pt x="51535" y="3165"/>
                  <a:pt x="51535" y="5470"/>
                </a:cubicBezTo>
                <a:lnTo>
                  <a:pt x="51535" y="51324"/>
                </a:lnTo>
                <a:lnTo>
                  <a:pt x="5888" y="51324"/>
                </a:lnTo>
                <a:cubicBezTo>
                  <a:pt x="3580" y="51324"/>
                  <a:pt x="503" y="51324"/>
                  <a:pt x="503" y="54398"/>
                </a:cubicBezTo>
                <a:cubicBezTo>
                  <a:pt x="503" y="57728"/>
                  <a:pt x="3580" y="57728"/>
                  <a:pt x="5888" y="57728"/>
                </a:cubicBezTo>
                <a:lnTo>
                  <a:pt x="51535" y="57728"/>
                </a:lnTo>
                <a:lnTo>
                  <a:pt x="51535" y="103581"/>
                </a:lnTo>
                <a:cubicBezTo>
                  <a:pt x="51535" y="105887"/>
                  <a:pt x="51535" y="108961"/>
                  <a:pt x="54869" y="108961"/>
                </a:cubicBezTo>
                <a:cubicBezTo>
                  <a:pt x="58202" y="108961"/>
                  <a:pt x="58202" y="105887"/>
                  <a:pt x="58202" y="10358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E9EC567-9FA0-B70D-4442-89C85BF44A33}"/>
              </a:ext>
            </a:extLst>
          </p:cNvPr>
          <p:cNvSpPr/>
          <p:nvPr/>
        </p:nvSpPr>
        <p:spPr>
          <a:xfrm>
            <a:off x="9186046" y="1906294"/>
            <a:ext cx="53596" cy="75056"/>
          </a:xfrm>
          <a:custGeom>
            <a:avLst/>
            <a:gdLst>
              <a:gd name="connsiteX0" fmla="*/ 29234 w 53596"/>
              <a:gd name="connsiteY0" fmla="*/ 41589 h 75056"/>
              <a:gd name="connsiteX1" fmla="*/ 46160 w 53596"/>
              <a:gd name="connsiteY1" fmla="*/ 56703 h 75056"/>
              <a:gd name="connsiteX2" fmla="*/ 27696 w 53596"/>
              <a:gd name="connsiteY2" fmla="*/ 71561 h 75056"/>
              <a:gd name="connsiteX3" fmla="*/ 4872 w 53596"/>
              <a:gd name="connsiteY3" fmla="*/ 48250 h 75056"/>
              <a:gd name="connsiteX4" fmla="*/ 2564 w 53596"/>
              <a:gd name="connsiteY4" fmla="*/ 45688 h 75056"/>
              <a:gd name="connsiteX5" fmla="*/ 513 w 53596"/>
              <a:gd name="connsiteY5" fmla="*/ 49530 h 75056"/>
              <a:gd name="connsiteX6" fmla="*/ 513 w 53596"/>
              <a:gd name="connsiteY6" fmla="*/ 71304 h 75056"/>
              <a:gd name="connsiteX7" fmla="*/ 2308 w 53596"/>
              <a:gd name="connsiteY7" fmla="*/ 75147 h 75056"/>
              <a:gd name="connsiteX8" fmla="*/ 6411 w 53596"/>
              <a:gd name="connsiteY8" fmla="*/ 71817 h 75056"/>
              <a:gd name="connsiteX9" fmla="*/ 9745 w 53596"/>
              <a:gd name="connsiteY9" fmla="*/ 68230 h 75056"/>
              <a:gd name="connsiteX10" fmla="*/ 27696 w 53596"/>
              <a:gd name="connsiteY10" fmla="*/ 75147 h 75056"/>
              <a:gd name="connsiteX11" fmla="*/ 54109 w 53596"/>
              <a:gd name="connsiteY11" fmla="*/ 52348 h 75056"/>
              <a:gd name="connsiteX12" fmla="*/ 47186 w 53596"/>
              <a:gd name="connsiteY12" fmla="*/ 36978 h 75056"/>
              <a:gd name="connsiteX13" fmla="*/ 28465 w 53596"/>
              <a:gd name="connsiteY13" fmla="*/ 29037 h 75056"/>
              <a:gd name="connsiteX14" fmla="*/ 8463 w 53596"/>
              <a:gd name="connsiteY14" fmla="*/ 15717 h 75056"/>
              <a:gd name="connsiteX15" fmla="*/ 26670 w 53596"/>
              <a:gd name="connsiteY15" fmla="*/ 3165 h 75056"/>
              <a:gd name="connsiteX16" fmla="*/ 45903 w 53596"/>
              <a:gd name="connsiteY16" fmla="*/ 22889 h 75056"/>
              <a:gd name="connsiteX17" fmla="*/ 47698 w 53596"/>
              <a:gd name="connsiteY17" fmla="*/ 24426 h 75056"/>
              <a:gd name="connsiteX18" fmla="*/ 50006 w 53596"/>
              <a:gd name="connsiteY18" fmla="*/ 20584 h 75056"/>
              <a:gd name="connsiteX19" fmla="*/ 50006 w 53596"/>
              <a:gd name="connsiteY19" fmla="*/ 3933 h 75056"/>
              <a:gd name="connsiteX20" fmla="*/ 48211 w 53596"/>
              <a:gd name="connsiteY20" fmla="*/ 91 h 75056"/>
              <a:gd name="connsiteX21" fmla="*/ 44877 w 53596"/>
              <a:gd name="connsiteY21" fmla="*/ 2140 h 75056"/>
              <a:gd name="connsiteX22" fmla="*/ 42057 w 53596"/>
              <a:gd name="connsiteY22" fmla="*/ 4702 h 75056"/>
              <a:gd name="connsiteX23" fmla="*/ 26670 w 53596"/>
              <a:gd name="connsiteY23" fmla="*/ 91 h 75056"/>
              <a:gd name="connsiteX24" fmla="*/ 513 w 53596"/>
              <a:gd name="connsiteY24" fmla="*/ 20328 h 75056"/>
              <a:gd name="connsiteX25" fmla="*/ 7437 w 53596"/>
              <a:gd name="connsiteY25" fmla="*/ 34161 h 75056"/>
              <a:gd name="connsiteX26" fmla="*/ 29234 w 53596"/>
              <a:gd name="connsiteY26" fmla="*/ 41589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4" y="41589"/>
                </a:moveTo>
                <a:cubicBezTo>
                  <a:pt x="32825" y="42358"/>
                  <a:pt x="46160" y="44919"/>
                  <a:pt x="46160" y="56703"/>
                </a:cubicBezTo>
                <a:cubicBezTo>
                  <a:pt x="46160" y="64900"/>
                  <a:pt x="40518" y="71561"/>
                  <a:pt x="27696" y="71561"/>
                </a:cubicBezTo>
                <a:cubicBezTo>
                  <a:pt x="13848" y="71561"/>
                  <a:pt x="7950" y="62339"/>
                  <a:pt x="4872" y="48250"/>
                </a:cubicBezTo>
                <a:cubicBezTo>
                  <a:pt x="4360" y="46200"/>
                  <a:pt x="4360" y="45688"/>
                  <a:pt x="2564" y="45688"/>
                </a:cubicBezTo>
                <a:cubicBezTo>
                  <a:pt x="513" y="45688"/>
                  <a:pt x="513" y="46713"/>
                  <a:pt x="513" y="49530"/>
                </a:cubicBezTo>
                <a:lnTo>
                  <a:pt x="513" y="71304"/>
                </a:lnTo>
                <a:cubicBezTo>
                  <a:pt x="513" y="74122"/>
                  <a:pt x="513" y="75147"/>
                  <a:pt x="2308" y="75147"/>
                </a:cubicBezTo>
                <a:cubicBezTo>
                  <a:pt x="3077" y="75147"/>
                  <a:pt x="3334" y="74891"/>
                  <a:pt x="6411" y="71817"/>
                </a:cubicBezTo>
                <a:cubicBezTo>
                  <a:pt x="6668" y="71561"/>
                  <a:pt x="6668" y="71304"/>
                  <a:pt x="9745" y="68230"/>
                </a:cubicBezTo>
                <a:cubicBezTo>
                  <a:pt x="16925" y="74891"/>
                  <a:pt x="24362" y="75147"/>
                  <a:pt x="27696" y="75147"/>
                </a:cubicBezTo>
                <a:cubicBezTo>
                  <a:pt x="46416" y="75147"/>
                  <a:pt x="54109" y="64132"/>
                  <a:pt x="54109" y="52348"/>
                </a:cubicBezTo>
                <a:cubicBezTo>
                  <a:pt x="54109" y="43895"/>
                  <a:pt x="49237" y="38771"/>
                  <a:pt x="47186" y="36978"/>
                </a:cubicBezTo>
                <a:cubicBezTo>
                  <a:pt x="41800" y="31599"/>
                  <a:pt x="35389" y="30318"/>
                  <a:pt x="28465" y="29037"/>
                </a:cubicBezTo>
                <a:cubicBezTo>
                  <a:pt x="19233" y="27244"/>
                  <a:pt x="8463" y="25195"/>
                  <a:pt x="8463" y="15717"/>
                </a:cubicBezTo>
                <a:cubicBezTo>
                  <a:pt x="8463" y="9825"/>
                  <a:pt x="12566" y="3165"/>
                  <a:pt x="26670" y="3165"/>
                </a:cubicBezTo>
                <a:cubicBezTo>
                  <a:pt x="44621" y="3165"/>
                  <a:pt x="45647" y="18022"/>
                  <a:pt x="45903" y="22889"/>
                </a:cubicBezTo>
                <a:cubicBezTo>
                  <a:pt x="45903" y="24426"/>
                  <a:pt x="47442" y="24426"/>
                  <a:pt x="47698" y="24426"/>
                </a:cubicBezTo>
                <a:cubicBezTo>
                  <a:pt x="50006" y="24426"/>
                  <a:pt x="50006" y="23658"/>
                  <a:pt x="50006" y="20584"/>
                </a:cubicBezTo>
                <a:lnTo>
                  <a:pt x="50006" y="3933"/>
                </a:lnTo>
                <a:cubicBezTo>
                  <a:pt x="50006" y="1371"/>
                  <a:pt x="50006" y="91"/>
                  <a:pt x="48211" y="91"/>
                </a:cubicBezTo>
                <a:cubicBezTo>
                  <a:pt x="47442" y="91"/>
                  <a:pt x="46929" y="91"/>
                  <a:pt x="44877" y="2140"/>
                </a:cubicBezTo>
                <a:cubicBezTo>
                  <a:pt x="44365" y="2652"/>
                  <a:pt x="42826" y="4189"/>
                  <a:pt x="42057" y="4702"/>
                </a:cubicBezTo>
                <a:cubicBezTo>
                  <a:pt x="35902" y="91"/>
                  <a:pt x="29234" y="91"/>
                  <a:pt x="26670" y="91"/>
                </a:cubicBezTo>
                <a:cubicBezTo>
                  <a:pt x="6668" y="91"/>
                  <a:pt x="513" y="11106"/>
                  <a:pt x="513" y="20328"/>
                </a:cubicBezTo>
                <a:cubicBezTo>
                  <a:pt x="513" y="25963"/>
                  <a:pt x="3077" y="30574"/>
                  <a:pt x="7437" y="34161"/>
                </a:cubicBezTo>
                <a:cubicBezTo>
                  <a:pt x="12822" y="38259"/>
                  <a:pt x="17438" y="39284"/>
                  <a:pt x="29234" y="4158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B1112EA-23F9-6F5D-6781-230032BC0149}"/>
              </a:ext>
            </a:extLst>
          </p:cNvPr>
          <p:cNvSpPr/>
          <p:nvPr/>
        </p:nvSpPr>
        <p:spPr>
          <a:xfrm>
            <a:off x="9295686" y="1907319"/>
            <a:ext cx="82317" cy="72238"/>
          </a:xfrm>
          <a:custGeom>
            <a:avLst/>
            <a:gdLst>
              <a:gd name="connsiteX0" fmla="*/ 13342 w 82317"/>
              <a:gd name="connsiteY0" fmla="*/ 16229 h 72238"/>
              <a:gd name="connsiteX1" fmla="*/ 13342 w 82317"/>
              <a:gd name="connsiteY1" fmla="*/ 60033 h 72238"/>
              <a:gd name="connsiteX2" fmla="*/ 520 w 82317"/>
              <a:gd name="connsiteY2" fmla="*/ 67206 h 72238"/>
              <a:gd name="connsiteX3" fmla="*/ 520 w 82317"/>
              <a:gd name="connsiteY3" fmla="*/ 72329 h 72238"/>
              <a:gd name="connsiteX4" fmla="*/ 19240 w 82317"/>
              <a:gd name="connsiteY4" fmla="*/ 71817 h 72238"/>
              <a:gd name="connsiteX5" fmla="*/ 37447 w 82317"/>
              <a:gd name="connsiteY5" fmla="*/ 72329 h 72238"/>
              <a:gd name="connsiteX6" fmla="*/ 37447 w 82317"/>
              <a:gd name="connsiteY6" fmla="*/ 67206 h 72238"/>
              <a:gd name="connsiteX7" fmla="*/ 24625 w 82317"/>
              <a:gd name="connsiteY7" fmla="*/ 60033 h 72238"/>
              <a:gd name="connsiteX8" fmla="*/ 24625 w 82317"/>
              <a:gd name="connsiteY8" fmla="*/ 29806 h 72238"/>
              <a:gd name="connsiteX9" fmla="*/ 46679 w 82317"/>
              <a:gd name="connsiteY9" fmla="*/ 3677 h 72238"/>
              <a:gd name="connsiteX10" fmla="*/ 58989 w 82317"/>
              <a:gd name="connsiteY10" fmla="*/ 21865 h 72238"/>
              <a:gd name="connsiteX11" fmla="*/ 58989 w 82317"/>
              <a:gd name="connsiteY11" fmla="*/ 60033 h 72238"/>
              <a:gd name="connsiteX12" fmla="*/ 46166 w 82317"/>
              <a:gd name="connsiteY12" fmla="*/ 67206 h 72238"/>
              <a:gd name="connsiteX13" fmla="*/ 46166 w 82317"/>
              <a:gd name="connsiteY13" fmla="*/ 72329 h 72238"/>
              <a:gd name="connsiteX14" fmla="*/ 64630 w 82317"/>
              <a:gd name="connsiteY14" fmla="*/ 71817 h 72238"/>
              <a:gd name="connsiteX15" fmla="*/ 82838 w 82317"/>
              <a:gd name="connsiteY15" fmla="*/ 72329 h 72238"/>
              <a:gd name="connsiteX16" fmla="*/ 82838 w 82317"/>
              <a:gd name="connsiteY16" fmla="*/ 67206 h 72238"/>
              <a:gd name="connsiteX17" fmla="*/ 70272 w 82317"/>
              <a:gd name="connsiteY17" fmla="*/ 62339 h 72238"/>
              <a:gd name="connsiteX18" fmla="*/ 70272 w 82317"/>
              <a:gd name="connsiteY18" fmla="*/ 31087 h 72238"/>
              <a:gd name="connsiteX19" fmla="*/ 65143 w 82317"/>
              <a:gd name="connsiteY19" fmla="*/ 6239 h 72238"/>
              <a:gd name="connsiteX20" fmla="*/ 47961 w 82317"/>
              <a:gd name="connsiteY20" fmla="*/ 91 h 72238"/>
              <a:gd name="connsiteX21" fmla="*/ 23599 w 82317"/>
              <a:gd name="connsiteY21" fmla="*/ 17254 h 72238"/>
              <a:gd name="connsiteX22" fmla="*/ 23599 w 82317"/>
              <a:gd name="connsiteY22" fmla="*/ 91 h 72238"/>
              <a:gd name="connsiteX23" fmla="*/ 520 w 82317"/>
              <a:gd name="connsiteY23" fmla="*/ 1884 h 72238"/>
              <a:gd name="connsiteX24" fmla="*/ 520 w 82317"/>
              <a:gd name="connsiteY24" fmla="*/ 7007 h 72238"/>
              <a:gd name="connsiteX25" fmla="*/ 13342 w 82317"/>
              <a:gd name="connsiteY25" fmla="*/ 16229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2" y="16229"/>
                </a:moveTo>
                <a:lnTo>
                  <a:pt x="13342" y="60033"/>
                </a:lnTo>
                <a:cubicBezTo>
                  <a:pt x="13342" y="67206"/>
                  <a:pt x="11547" y="67206"/>
                  <a:pt x="520" y="67206"/>
                </a:cubicBezTo>
                <a:lnTo>
                  <a:pt x="520" y="72329"/>
                </a:lnTo>
                <a:cubicBezTo>
                  <a:pt x="6418" y="72073"/>
                  <a:pt x="14624" y="71817"/>
                  <a:pt x="19240" y="71817"/>
                </a:cubicBezTo>
                <a:cubicBezTo>
                  <a:pt x="23343" y="71817"/>
                  <a:pt x="31806" y="72073"/>
                  <a:pt x="37447" y="72329"/>
                </a:cubicBezTo>
                <a:lnTo>
                  <a:pt x="37447" y="67206"/>
                </a:lnTo>
                <a:cubicBezTo>
                  <a:pt x="26420" y="67206"/>
                  <a:pt x="24625" y="67206"/>
                  <a:pt x="24625" y="60033"/>
                </a:cubicBezTo>
                <a:lnTo>
                  <a:pt x="24625" y="29806"/>
                </a:lnTo>
                <a:cubicBezTo>
                  <a:pt x="24625" y="12899"/>
                  <a:pt x="36422" y="3677"/>
                  <a:pt x="46679" y="3677"/>
                </a:cubicBezTo>
                <a:cubicBezTo>
                  <a:pt x="57193" y="3677"/>
                  <a:pt x="58989" y="12387"/>
                  <a:pt x="58989" y="21865"/>
                </a:cubicBezTo>
                <a:lnTo>
                  <a:pt x="58989" y="60033"/>
                </a:lnTo>
                <a:cubicBezTo>
                  <a:pt x="58989" y="67206"/>
                  <a:pt x="57193" y="67206"/>
                  <a:pt x="46166" y="67206"/>
                </a:cubicBezTo>
                <a:lnTo>
                  <a:pt x="46166" y="72329"/>
                </a:lnTo>
                <a:cubicBezTo>
                  <a:pt x="51808" y="72073"/>
                  <a:pt x="60271" y="71817"/>
                  <a:pt x="64630" y="71817"/>
                </a:cubicBezTo>
                <a:cubicBezTo>
                  <a:pt x="68733" y="71817"/>
                  <a:pt x="77452" y="72073"/>
                  <a:pt x="82838" y="72329"/>
                </a:cubicBezTo>
                <a:lnTo>
                  <a:pt x="82838" y="67206"/>
                </a:lnTo>
                <a:cubicBezTo>
                  <a:pt x="74375" y="67206"/>
                  <a:pt x="70272" y="67206"/>
                  <a:pt x="70272" y="62339"/>
                </a:cubicBezTo>
                <a:lnTo>
                  <a:pt x="70272" y="31087"/>
                </a:lnTo>
                <a:cubicBezTo>
                  <a:pt x="70272" y="16997"/>
                  <a:pt x="70272" y="12130"/>
                  <a:pt x="65143" y="6239"/>
                </a:cubicBezTo>
                <a:cubicBezTo>
                  <a:pt x="62835" y="3421"/>
                  <a:pt x="57450" y="91"/>
                  <a:pt x="47961" y="91"/>
                </a:cubicBezTo>
                <a:cubicBezTo>
                  <a:pt x="35909" y="91"/>
                  <a:pt x="28215" y="7007"/>
                  <a:pt x="23599" y="17254"/>
                </a:cubicBezTo>
                <a:lnTo>
                  <a:pt x="23599" y="91"/>
                </a:lnTo>
                <a:lnTo>
                  <a:pt x="520" y="1884"/>
                </a:lnTo>
                <a:lnTo>
                  <a:pt x="520" y="7007"/>
                </a:lnTo>
                <a:cubicBezTo>
                  <a:pt x="12059" y="7007"/>
                  <a:pt x="13342" y="8032"/>
                  <a:pt x="13342" y="1622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35A7317-AA5E-3E25-3A47-E6479C50870A}"/>
              </a:ext>
            </a:extLst>
          </p:cNvPr>
          <p:cNvSpPr/>
          <p:nvPr/>
        </p:nvSpPr>
        <p:spPr>
          <a:xfrm>
            <a:off x="9387058" y="1866076"/>
            <a:ext cx="80522" cy="115274"/>
          </a:xfrm>
          <a:custGeom>
            <a:avLst/>
            <a:gdLst>
              <a:gd name="connsiteX0" fmla="*/ 56943 w 80522"/>
              <a:gd name="connsiteY0" fmla="*/ 104606 h 115274"/>
              <a:gd name="connsiteX1" fmla="*/ 56943 w 80522"/>
              <a:gd name="connsiteY1" fmla="*/ 115365 h 115274"/>
              <a:gd name="connsiteX2" fmla="*/ 81048 w 80522"/>
              <a:gd name="connsiteY2" fmla="*/ 113572 h 115274"/>
              <a:gd name="connsiteX3" fmla="*/ 81048 w 80522"/>
              <a:gd name="connsiteY3" fmla="*/ 108448 h 115274"/>
              <a:gd name="connsiteX4" fmla="*/ 68226 w 80522"/>
              <a:gd name="connsiteY4" fmla="*/ 99226 h 115274"/>
              <a:gd name="connsiteX5" fmla="*/ 68226 w 80522"/>
              <a:gd name="connsiteY5" fmla="*/ 91 h 115274"/>
              <a:gd name="connsiteX6" fmla="*/ 44890 w 80522"/>
              <a:gd name="connsiteY6" fmla="*/ 1884 h 115274"/>
              <a:gd name="connsiteX7" fmla="*/ 44890 w 80522"/>
              <a:gd name="connsiteY7" fmla="*/ 7007 h 115274"/>
              <a:gd name="connsiteX8" fmla="*/ 57455 w 80522"/>
              <a:gd name="connsiteY8" fmla="*/ 16229 h 115274"/>
              <a:gd name="connsiteX9" fmla="*/ 57455 w 80522"/>
              <a:gd name="connsiteY9" fmla="*/ 51580 h 115274"/>
              <a:gd name="connsiteX10" fmla="*/ 36940 w 80522"/>
              <a:gd name="connsiteY10" fmla="*/ 41333 h 115274"/>
              <a:gd name="connsiteX11" fmla="*/ 525 w 80522"/>
              <a:gd name="connsiteY11" fmla="*/ 78477 h 115274"/>
              <a:gd name="connsiteX12" fmla="*/ 35145 w 80522"/>
              <a:gd name="connsiteY12" fmla="*/ 115365 h 115274"/>
              <a:gd name="connsiteX13" fmla="*/ 56943 w 80522"/>
              <a:gd name="connsiteY13" fmla="*/ 104606 h 115274"/>
              <a:gd name="connsiteX14" fmla="*/ 56943 w 80522"/>
              <a:gd name="connsiteY14" fmla="*/ 60802 h 115274"/>
              <a:gd name="connsiteX15" fmla="*/ 56943 w 80522"/>
              <a:gd name="connsiteY15" fmla="*/ 94359 h 115274"/>
              <a:gd name="connsiteX16" fmla="*/ 55147 w 80522"/>
              <a:gd name="connsiteY16" fmla="*/ 100251 h 115274"/>
              <a:gd name="connsiteX17" fmla="*/ 35914 w 80522"/>
              <a:gd name="connsiteY17" fmla="*/ 111779 h 115274"/>
              <a:gd name="connsiteX18" fmla="*/ 18733 w 80522"/>
              <a:gd name="connsiteY18" fmla="*/ 101276 h 115274"/>
              <a:gd name="connsiteX19" fmla="*/ 14117 w 80522"/>
              <a:gd name="connsiteY19" fmla="*/ 78477 h 115274"/>
              <a:gd name="connsiteX20" fmla="*/ 18989 w 80522"/>
              <a:gd name="connsiteY20" fmla="*/ 55422 h 115274"/>
              <a:gd name="connsiteX21" fmla="*/ 37709 w 80522"/>
              <a:gd name="connsiteY21" fmla="*/ 44920 h 115274"/>
              <a:gd name="connsiteX22" fmla="*/ 55147 w 80522"/>
              <a:gd name="connsiteY22" fmla="*/ 54654 h 115274"/>
              <a:gd name="connsiteX23" fmla="*/ 56943 w 80522"/>
              <a:gd name="connsiteY23" fmla="*/ 60802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3" y="104606"/>
                </a:moveTo>
                <a:lnTo>
                  <a:pt x="56943" y="115365"/>
                </a:lnTo>
                <a:lnTo>
                  <a:pt x="81048" y="113572"/>
                </a:lnTo>
                <a:lnTo>
                  <a:pt x="81048" y="108448"/>
                </a:lnTo>
                <a:cubicBezTo>
                  <a:pt x="69765" y="108448"/>
                  <a:pt x="68226" y="107424"/>
                  <a:pt x="68226" y="99226"/>
                </a:cubicBezTo>
                <a:lnTo>
                  <a:pt x="68226" y="91"/>
                </a:lnTo>
                <a:lnTo>
                  <a:pt x="44890" y="1884"/>
                </a:lnTo>
                <a:lnTo>
                  <a:pt x="44890" y="7007"/>
                </a:lnTo>
                <a:cubicBezTo>
                  <a:pt x="56173" y="7007"/>
                  <a:pt x="57455" y="8032"/>
                  <a:pt x="57455" y="16229"/>
                </a:cubicBezTo>
                <a:lnTo>
                  <a:pt x="57455" y="51580"/>
                </a:lnTo>
                <a:cubicBezTo>
                  <a:pt x="52839" y="45688"/>
                  <a:pt x="45659" y="41333"/>
                  <a:pt x="36940" y="41333"/>
                </a:cubicBezTo>
                <a:cubicBezTo>
                  <a:pt x="17707" y="41333"/>
                  <a:pt x="525" y="57472"/>
                  <a:pt x="525" y="78477"/>
                </a:cubicBezTo>
                <a:cubicBezTo>
                  <a:pt x="525" y="99226"/>
                  <a:pt x="16425" y="115365"/>
                  <a:pt x="35145" y="115365"/>
                </a:cubicBezTo>
                <a:cubicBezTo>
                  <a:pt x="45659" y="115365"/>
                  <a:pt x="52839" y="109729"/>
                  <a:pt x="56943" y="104606"/>
                </a:cubicBezTo>
                <a:close/>
                <a:moveTo>
                  <a:pt x="56943" y="60802"/>
                </a:moveTo>
                <a:lnTo>
                  <a:pt x="56943" y="94359"/>
                </a:lnTo>
                <a:cubicBezTo>
                  <a:pt x="56943" y="97177"/>
                  <a:pt x="56943" y="97433"/>
                  <a:pt x="55147" y="100251"/>
                </a:cubicBezTo>
                <a:cubicBezTo>
                  <a:pt x="50275" y="108192"/>
                  <a:pt x="43095" y="111779"/>
                  <a:pt x="35914" y="111779"/>
                </a:cubicBezTo>
                <a:cubicBezTo>
                  <a:pt x="28477" y="111779"/>
                  <a:pt x="22579" y="107424"/>
                  <a:pt x="18733" y="101276"/>
                </a:cubicBezTo>
                <a:cubicBezTo>
                  <a:pt x="14629" y="94615"/>
                  <a:pt x="14117" y="85394"/>
                  <a:pt x="14117" y="78477"/>
                </a:cubicBezTo>
                <a:cubicBezTo>
                  <a:pt x="14117" y="72585"/>
                  <a:pt x="14373" y="62851"/>
                  <a:pt x="18989" y="55422"/>
                </a:cubicBezTo>
                <a:cubicBezTo>
                  <a:pt x="22579" y="50299"/>
                  <a:pt x="28734" y="44920"/>
                  <a:pt x="37709" y="44920"/>
                </a:cubicBezTo>
                <a:cubicBezTo>
                  <a:pt x="43351" y="44920"/>
                  <a:pt x="50275" y="47481"/>
                  <a:pt x="55147" y="54654"/>
                </a:cubicBezTo>
                <a:cubicBezTo>
                  <a:pt x="56943" y="57472"/>
                  <a:pt x="56943" y="57728"/>
                  <a:pt x="56943" y="6080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1CDCFC8-6BD5-8ED3-F242-DEA57883778C}"/>
              </a:ext>
            </a:extLst>
          </p:cNvPr>
          <p:cNvSpPr/>
          <p:nvPr/>
        </p:nvSpPr>
        <p:spPr>
          <a:xfrm>
            <a:off x="9515724" y="1856855"/>
            <a:ext cx="37953" cy="163689"/>
          </a:xfrm>
          <a:custGeom>
            <a:avLst/>
            <a:gdLst>
              <a:gd name="connsiteX0" fmla="*/ 38486 w 37953"/>
              <a:gd name="connsiteY0" fmla="*/ 161987 h 163689"/>
              <a:gd name="connsiteX1" fmla="*/ 35665 w 37953"/>
              <a:gd name="connsiteY1" fmla="*/ 158401 h 163689"/>
              <a:gd name="connsiteX2" fmla="*/ 10021 w 37953"/>
              <a:gd name="connsiteY2" fmla="*/ 81807 h 163689"/>
              <a:gd name="connsiteX3" fmla="*/ 36434 w 37953"/>
              <a:gd name="connsiteY3" fmla="*/ 4702 h 163689"/>
              <a:gd name="connsiteX4" fmla="*/ 38486 w 37953"/>
              <a:gd name="connsiteY4" fmla="*/ 1884 h 163689"/>
              <a:gd name="connsiteX5" fmla="*/ 36947 w 37953"/>
              <a:gd name="connsiteY5" fmla="*/ 91 h 163689"/>
              <a:gd name="connsiteX6" fmla="*/ 10790 w 37953"/>
              <a:gd name="connsiteY6" fmla="*/ 32111 h 163689"/>
              <a:gd name="connsiteX7" fmla="*/ 532 w 37953"/>
              <a:gd name="connsiteY7" fmla="*/ 81807 h 163689"/>
              <a:gd name="connsiteX8" fmla="*/ 11303 w 37953"/>
              <a:gd name="connsiteY8" fmla="*/ 133040 h 163689"/>
              <a:gd name="connsiteX9" fmla="*/ 36947 w 37953"/>
              <a:gd name="connsiteY9" fmla="*/ 163780 h 163689"/>
              <a:gd name="connsiteX10" fmla="*/ 38486 w 37953"/>
              <a:gd name="connsiteY10" fmla="*/ 16198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6" y="161987"/>
                </a:moveTo>
                <a:cubicBezTo>
                  <a:pt x="38486" y="161475"/>
                  <a:pt x="38486" y="161218"/>
                  <a:pt x="35665" y="158401"/>
                </a:cubicBezTo>
                <a:cubicBezTo>
                  <a:pt x="15406" y="137907"/>
                  <a:pt x="10021" y="106911"/>
                  <a:pt x="10021" y="81807"/>
                </a:cubicBezTo>
                <a:cubicBezTo>
                  <a:pt x="10021" y="53373"/>
                  <a:pt x="16175" y="24939"/>
                  <a:pt x="36434" y="4702"/>
                </a:cubicBezTo>
                <a:cubicBezTo>
                  <a:pt x="38486" y="2652"/>
                  <a:pt x="38486" y="2396"/>
                  <a:pt x="38486" y="1884"/>
                </a:cubicBezTo>
                <a:cubicBezTo>
                  <a:pt x="38486" y="603"/>
                  <a:pt x="37973" y="91"/>
                  <a:pt x="36947" y="91"/>
                </a:cubicBezTo>
                <a:cubicBezTo>
                  <a:pt x="35152" y="91"/>
                  <a:pt x="20535" y="11362"/>
                  <a:pt x="10790" y="32111"/>
                </a:cubicBezTo>
                <a:cubicBezTo>
                  <a:pt x="2584" y="50043"/>
                  <a:pt x="532" y="68231"/>
                  <a:pt x="532" y="81807"/>
                </a:cubicBezTo>
                <a:cubicBezTo>
                  <a:pt x="532" y="94615"/>
                  <a:pt x="2327" y="114340"/>
                  <a:pt x="11303" y="133040"/>
                </a:cubicBezTo>
                <a:cubicBezTo>
                  <a:pt x="21304" y="153021"/>
                  <a:pt x="35152" y="163780"/>
                  <a:pt x="36947" y="163780"/>
                </a:cubicBezTo>
                <a:cubicBezTo>
                  <a:pt x="37973" y="163780"/>
                  <a:pt x="38486" y="163268"/>
                  <a:pt x="38486" y="16198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41A72AA-D7CE-48FA-8000-E42A62723464}"/>
              </a:ext>
            </a:extLst>
          </p:cNvPr>
          <p:cNvSpPr/>
          <p:nvPr/>
        </p:nvSpPr>
        <p:spPr>
          <a:xfrm>
            <a:off x="9572861" y="1862490"/>
            <a:ext cx="125913" cy="117067"/>
          </a:xfrm>
          <a:custGeom>
            <a:avLst/>
            <a:gdLst>
              <a:gd name="connsiteX0" fmla="*/ 66955 w 125913"/>
              <a:gd name="connsiteY0" fmla="*/ 3165 h 117067"/>
              <a:gd name="connsiteX1" fmla="*/ 63365 w 125913"/>
              <a:gd name="connsiteY1" fmla="*/ 91 h 117067"/>
              <a:gd name="connsiteX2" fmla="*/ 59774 w 125913"/>
              <a:gd name="connsiteY2" fmla="*/ 3421 h 117067"/>
              <a:gd name="connsiteX3" fmla="*/ 1818 w 125913"/>
              <a:gd name="connsiteY3" fmla="*/ 110754 h 117067"/>
              <a:gd name="connsiteX4" fmla="*/ 536 w 125913"/>
              <a:gd name="connsiteY4" fmla="*/ 113828 h 117067"/>
              <a:gd name="connsiteX5" fmla="*/ 6434 w 125913"/>
              <a:gd name="connsiteY5" fmla="*/ 117158 h 117067"/>
              <a:gd name="connsiteX6" fmla="*/ 120808 w 125913"/>
              <a:gd name="connsiteY6" fmla="*/ 117158 h 117067"/>
              <a:gd name="connsiteX7" fmla="*/ 126449 w 125913"/>
              <a:gd name="connsiteY7" fmla="*/ 113828 h 117067"/>
              <a:gd name="connsiteX8" fmla="*/ 125424 w 125913"/>
              <a:gd name="connsiteY8" fmla="*/ 111266 h 117067"/>
              <a:gd name="connsiteX9" fmla="*/ 63365 w 125913"/>
              <a:gd name="connsiteY9" fmla="*/ 10337 h 117067"/>
              <a:gd name="connsiteX10" fmla="*/ 117730 w 125913"/>
              <a:gd name="connsiteY10" fmla="*/ 110498 h 117067"/>
              <a:gd name="connsiteX11" fmla="*/ 8999 w 125913"/>
              <a:gd name="connsiteY11" fmla="*/ 110498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5" y="3165"/>
                </a:moveTo>
                <a:cubicBezTo>
                  <a:pt x="65929" y="1371"/>
                  <a:pt x="65416" y="91"/>
                  <a:pt x="63365" y="91"/>
                </a:cubicBezTo>
                <a:cubicBezTo>
                  <a:pt x="61570" y="91"/>
                  <a:pt x="61057" y="859"/>
                  <a:pt x="59774" y="3421"/>
                </a:cubicBezTo>
                <a:lnTo>
                  <a:pt x="1818" y="110754"/>
                </a:lnTo>
                <a:cubicBezTo>
                  <a:pt x="536" y="112803"/>
                  <a:pt x="536" y="113315"/>
                  <a:pt x="536" y="113828"/>
                </a:cubicBezTo>
                <a:cubicBezTo>
                  <a:pt x="536" y="117158"/>
                  <a:pt x="3870" y="117158"/>
                  <a:pt x="6434" y="117158"/>
                </a:cubicBezTo>
                <a:lnTo>
                  <a:pt x="120808" y="117158"/>
                </a:lnTo>
                <a:cubicBezTo>
                  <a:pt x="123372" y="117158"/>
                  <a:pt x="126449" y="117158"/>
                  <a:pt x="126449" y="113828"/>
                </a:cubicBezTo>
                <a:cubicBezTo>
                  <a:pt x="126449" y="113059"/>
                  <a:pt x="126193" y="112547"/>
                  <a:pt x="125424" y="111266"/>
                </a:cubicBezTo>
                <a:close/>
                <a:moveTo>
                  <a:pt x="63365" y="10337"/>
                </a:moveTo>
                <a:lnTo>
                  <a:pt x="117730" y="110498"/>
                </a:lnTo>
                <a:lnTo>
                  <a:pt x="8999" y="110498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56C588-47AE-CAB5-4C8A-A6818971E4D7}"/>
              </a:ext>
            </a:extLst>
          </p:cNvPr>
          <p:cNvSpPr/>
          <p:nvPr/>
        </p:nvSpPr>
        <p:spPr>
          <a:xfrm>
            <a:off x="9713336" y="1907319"/>
            <a:ext cx="66418" cy="74031"/>
          </a:xfrm>
          <a:custGeom>
            <a:avLst/>
            <a:gdLst>
              <a:gd name="connsiteX0" fmla="*/ 10033 w 66418"/>
              <a:gd name="connsiteY0" fmla="*/ 62595 h 74031"/>
              <a:gd name="connsiteX1" fmla="*/ 8495 w 66418"/>
              <a:gd name="connsiteY1" fmla="*/ 69767 h 74031"/>
              <a:gd name="connsiteX2" fmla="*/ 13367 w 66418"/>
              <a:gd name="connsiteY2" fmla="*/ 74122 h 74031"/>
              <a:gd name="connsiteX3" fmla="*/ 19522 w 66418"/>
              <a:gd name="connsiteY3" fmla="*/ 69511 h 74031"/>
              <a:gd name="connsiteX4" fmla="*/ 25933 w 66418"/>
              <a:gd name="connsiteY4" fmla="*/ 43639 h 74031"/>
              <a:gd name="connsiteX5" fmla="*/ 31062 w 66418"/>
              <a:gd name="connsiteY5" fmla="*/ 22377 h 74031"/>
              <a:gd name="connsiteX6" fmla="*/ 40294 w 66418"/>
              <a:gd name="connsiteY6" fmla="*/ 9056 h 74031"/>
              <a:gd name="connsiteX7" fmla="*/ 53372 w 66418"/>
              <a:gd name="connsiteY7" fmla="*/ 3677 h 74031"/>
              <a:gd name="connsiteX8" fmla="*/ 60296 w 66418"/>
              <a:gd name="connsiteY8" fmla="*/ 5726 h 74031"/>
              <a:gd name="connsiteX9" fmla="*/ 51834 w 66418"/>
              <a:gd name="connsiteY9" fmla="*/ 14692 h 74031"/>
              <a:gd name="connsiteX10" fmla="*/ 57988 w 66418"/>
              <a:gd name="connsiteY10" fmla="*/ 20328 h 74031"/>
              <a:gd name="connsiteX11" fmla="*/ 66964 w 66418"/>
              <a:gd name="connsiteY11" fmla="*/ 10593 h 74031"/>
              <a:gd name="connsiteX12" fmla="*/ 53372 w 66418"/>
              <a:gd name="connsiteY12" fmla="*/ 91 h 74031"/>
              <a:gd name="connsiteX13" fmla="*/ 32600 w 66418"/>
              <a:gd name="connsiteY13" fmla="*/ 12643 h 74031"/>
              <a:gd name="connsiteX14" fmla="*/ 17470 w 66418"/>
              <a:gd name="connsiteY14" fmla="*/ 91 h 74031"/>
              <a:gd name="connsiteX15" fmla="*/ 5418 w 66418"/>
              <a:gd name="connsiteY15" fmla="*/ 9313 h 74031"/>
              <a:gd name="connsiteX16" fmla="*/ 545 w 66418"/>
              <a:gd name="connsiteY16" fmla="*/ 25195 h 74031"/>
              <a:gd name="connsiteX17" fmla="*/ 2340 w 66418"/>
              <a:gd name="connsiteY17" fmla="*/ 26988 h 74031"/>
              <a:gd name="connsiteX18" fmla="*/ 5161 w 66418"/>
              <a:gd name="connsiteY18" fmla="*/ 23145 h 74031"/>
              <a:gd name="connsiteX19" fmla="*/ 17214 w 66418"/>
              <a:gd name="connsiteY19" fmla="*/ 3677 h 74031"/>
              <a:gd name="connsiteX20" fmla="*/ 22086 w 66418"/>
              <a:gd name="connsiteY20" fmla="*/ 11106 h 74031"/>
              <a:gd name="connsiteX21" fmla="*/ 19522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3" y="62595"/>
                </a:moveTo>
                <a:cubicBezTo>
                  <a:pt x="9521" y="65156"/>
                  <a:pt x="8495" y="68999"/>
                  <a:pt x="8495" y="69767"/>
                </a:cubicBezTo>
                <a:cubicBezTo>
                  <a:pt x="8495" y="72585"/>
                  <a:pt x="10803" y="74122"/>
                  <a:pt x="13367" y="74122"/>
                </a:cubicBezTo>
                <a:cubicBezTo>
                  <a:pt x="15419" y="74122"/>
                  <a:pt x="18240" y="72841"/>
                  <a:pt x="19522" y="69511"/>
                </a:cubicBezTo>
                <a:cubicBezTo>
                  <a:pt x="19778" y="68999"/>
                  <a:pt x="25164" y="46713"/>
                  <a:pt x="25933" y="43639"/>
                </a:cubicBezTo>
                <a:cubicBezTo>
                  <a:pt x="27215" y="38259"/>
                  <a:pt x="30293" y="26988"/>
                  <a:pt x="31062" y="22377"/>
                </a:cubicBezTo>
                <a:cubicBezTo>
                  <a:pt x="31831" y="20328"/>
                  <a:pt x="36447" y="12643"/>
                  <a:pt x="40294" y="9056"/>
                </a:cubicBezTo>
                <a:cubicBezTo>
                  <a:pt x="41576" y="8032"/>
                  <a:pt x="46448" y="3677"/>
                  <a:pt x="53372" y="3677"/>
                </a:cubicBezTo>
                <a:cubicBezTo>
                  <a:pt x="57732" y="3677"/>
                  <a:pt x="60040" y="5726"/>
                  <a:pt x="60296" y="5726"/>
                </a:cubicBezTo>
                <a:cubicBezTo>
                  <a:pt x="55424" y="6495"/>
                  <a:pt x="51834" y="10337"/>
                  <a:pt x="51834" y="14692"/>
                </a:cubicBezTo>
                <a:cubicBezTo>
                  <a:pt x="51834" y="17254"/>
                  <a:pt x="53629" y="20328"/>
                  <a:pt x="57988" y="20328"/>
                </a:cubicBezTo>
                <a:cubicBezTo>
                  <a:pt x="62348" y="20328"/>
                  <a:pt x="66964" y="16485"/>
                  <a:pt x="66964" y="10593"/>
                </a:cubicBezTo>
                <a:cubicBezTo>
                  <a:pt x="66964" y="4958"/>
                  <a:pt x="61835" y="91"/>
                  <a:pt x="53372" y="91"/>
                </a:cubicBezTo>
                <a:cubicBezTo>
                  <a:pt x="42858" y="91"/>
                  <a:pt x="35678" y="8032"/>
                  <a:pt x="32600" y="12643"/>
                </a:cubicBezTo>
                <a:cubicBezTo>
                  <a:pt x="31062" y="5214"/>
                  <a:pt x="25164" y="91"/>
                  <a:pt x="17470" y="91"/>
                </a:cubicBezTo>
                <a:cubicBezTo>
                  <a:pt x="10033" y="91"/>
                  <a:pt x="6956" y="6495"/>
                  <a:pt x="5418" y="9313"/>
                </a:cubicBezTo>
                <a:cubicBezTo>
                  <a:pt x="2597" y="14948"/>
                  <a:pt x="545" y="24682"/>
                  <a:pt x="545" y="25195"/>
                </a:cubicBezTo>
                <a:cubicBezTo>
                  <a:pt x="545" y="26988"/>
                  <a:pt x="2084" y="26988"/>
                  <a:pt x="2340" y="26988"/>
                </a:cubicBezTo>
                <a:cubicBezTo>
                  <a:pt x="4135" y="26988"/>
                  <a:pt x="4135" y="26732"/>
                  <a:pt x="5161" y="23145"/>
                </a:cubicBezTo>
                <a:cubicBezTo>
                  <a:pt x="7982" y="11618"/>
                  <a:pt x="11316" y="3677"/>
                  <a:pt x="17214" y="3677"/>
                </a:cubicBezTo>
                <a:cubicBezTo>
                  <a:pt x="19778" y="3677"/>
                  <a:pt x="22086" y="4958"/>
                  <a:pt x="22086" y="11106"/>
                </a:cubicBezTo>
                <a:cubicBezTo>
                  <a:pt x="22086" y="14692"/>
                  <a:pt x="21573" y="16485"/>
                  <a:pt x="19522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C6C3A31-78C4-62F1-175C-B25CD1224BCC}"/>
              </a:ext>
            </a:extLst>
          </p:cNvPr>
          <p:cNvSpPr/>
          <p:nvPr/>
        </p:nvSpPr>
        <p:spPr>
          <a:xfrm>
            <a:off x="9795535" y="1864283"/>
            <a:ext cx="81548" cy="148831"/>
          </a:xfrm>
          <a:custGeom>
            <a:avLst/>
            <a:gdLst>
              <a:gd name="connsiteX0" fmla="*/ 51838 w 81548"/>
              <a:gd name="connsiteY0" fmla="*/ 50043 h 148831"/>
              <a:gd name="connsiteX1" fmla="*/ 65943 w 81548"/>
              <a:gd name="connsiteY1" fmla="*/ 50043 h 148831"/>
              <a:gd name="connsiteX2" fmla="*/ 70815 w 81548"/>
              <a:gd name="connsiteY2" fmla="*/ 46713 h 148831"/>
              <a:gd name="connsiteX3" fmla="*/ 66456 w 81548"/>
              <a:gd name="connsiteY3" fmla="*/ 44919 h 148831"/>
              <a:gd name="connsiteX4" fmla="*/ 52864 w 81548"/>
              <a:gd name="connsiteY4" fmla="*/ 44919 h 148831"/>
              <a:gd name="connsiteX5" fmla="*/ 56198 w 81548"/>
              <a:gd name="connsiteY5" fmla="*/ 26219 h 148831"/>
              <a:gd name="connsiteX6" fmla="*/ 60301 w 81548"/>
              <a:gd name="connsiteY6" fmla="*/ 9313 h 148831"/>
              <a:gd name="connsiteX7" fmla="*/ 67994 w 81548"/>
              <a:gd name="connsiteY7" fmla="*/ 3677 h 148831"/>
              <a:gd name="connsiteX8" fmla="*/ 75944 w 81548"/>
              <a:gd name="connsiteY8" fmla="*/ 6751 h 148831"/>
              <a:gd name="connsiteX9" fmla="*/ 66968 w 81548"/>
              <a:gd name="connsiteY9" fmla="*/ 15460 h 148831"/>
              <a:gd name="connsiteX10" fmla="*/ 73123 w 81548"/>
              <a:gd name="connsiteY10" fmla="*/ 21352 h 148831"/>
              <a:gd name="connsiteX11" fmla="*/ 82099 w 81548"/>
              <a:gd name="connsiteY11" fmla="*/ 11362 h 148831"/>
              <a:gd name="connsiteX12" fmla="*/ 67994 w 81548"/>
              <a:gd name="connsiteY12" fmla="*/ 91 h 148831"/>
              <a:gd name="connsiteX13" fmla="*/ 47222 w 81548"/>
              <a:gd name="connsiteY13" fmla="*/ 19303 h 148831"/>
              <a:gd name="connsiteX14" fmla="*/ 41837 w 81548"/>
              <a:gd name="connsiteY14" fmla="*/ 44919 h 148831"/>
              <a:gd name="connsiteX15" fmla="*/ 30554 w 81548"/>
              <a:gd name="connsiteY15" fmla="*/ 44919 h 148831"/>
              <a:gd name="connsiteX16" fmla="*/ 25425 w 81548"/>
              <a:gd name="connsiteY16" fmla="*/ 47993 h 148831"/>
              <a:gd name="connsiteX17" fmla="*/ 30041 w 81548"/>
              <a:gd name="connsiteY17" fmla="*/ 50043 h 148831"/>
              <a:gd name="connsiteX18" fmla="*/ 40811 w 81548"/>
              <a:gd name="connsiteY18" fmla="*/ 50043 h 148831"/>
              <a:gd name="connsiteX19" fmla="*/ 28759 w 81548"/>
              <a:gd name="connsiteY19" fmla="*/ 114596 h 148831"/>
              <a:gd name="connsiteX20" fmla="*/ 14398 w 81548"/>
              <a:gd name="connsiteY20" fmla="*/ 145336 h 148831"/>
              <a:gd name="connsiteX21" fmla="*/ 6448 w 81548"/>
              <a:gd name="connsiteY21" fmla="*/ 142262 h 148831"/>
              <a:gd name="connsiteX22" fmla="*/ 15680 w 81548"/>
              <a:gd name="connsiteY22" fmla="*/ 133553 h 148831"/>
              <a:gd name="connsiteX23" fmla="*/ 9525 w 81548"/>
              <a:gd name="connsiteY23" fmla="*/ 127661 h 148831"/>
              <a:gd name="connsiteX24" fmla="*/ 550 w 81548"/>
              <a:gd name="connsiteY24" fmla="*/ 137651 h 148831"/>
              <a:gd name="connsiteX25" fmla="*/ 14398 w 81548"/>
              <a:gd name="connsiteY25" fmla="*/ 148922 h 148831"/>
              <a:gd name="connsiteX26" fmla="*/ 32862 w 81548"/>
              <a:gd name="connsiteY26" fmla="*/ 133040 h 148831"/>
              <a:gd name="connsiteX27" fmla="*/ 42094 w 81548"/>
              <a:gd name="connsiteY27" fmla="*/ 101788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38" y="50043"/>
                </a:moveTo>
                <a:lnTo>
                  <a:pt x="65943" y="50043"/>
                </a:lnTo>
                <a:cubicBezTo>
                  <a:pt x="69276" y="50043"/>
                  <a:pt x="70815" y="50043"/>
                  <a:pt x="70815" y="46713"/>
                </a:cubicBezTo>
                <a:cubicBezTo>
                  <a:pt x="70815" y="44919"/>
                  <a:pt x="69276" y="44919"/>
                  <a:pt x="66456" y="44919"/>
                </a:cubicBezTo>
                <a:lnTo>
                  <a:pt x="52864" y="44919"/>
                </a:lnTo>
                <a:lnTo>
                  <a:pt x="56198" y="26219"/>
                </a:lnTo>
                <a:cubicBezTo>
                  <a:pt x="56967" y="22889"/>
                  <a:pt x="59275" y="11362"/>
                  <a:pt x="60301" y="9313"/>
                </a:cubicBezTo>
                <a:cubicBezTo>
                  <a:pt x="61583" y="6239"/>
                  <a:pt x="64404" y="3677"/>
                  <a:pt x="67994" y="3677"/>
                </a:cubicBezTo>
                <a:cubicBezTo>
                  <a:pt x="68507" y="3677"/>
                  <a:pt x="72867" y="3677"/>
                  <a:pt x="75944" y="6751"/>
                </a:cubicBezTo>
                <a:cubicBezTo>
                  <a:pt x="68764" y="7263"/>
                  <a:pt x="66968" y="13155"/>
                  <a:pt x="66968" y="15460"/>
                </a:cubicBezTo>
                <a:cubicBezTo>
                  <a:pt x="66968" y="19303"/>
                  <a:pt x="70046" y="21352"/>
                  <a:pt x="73123" y="21352"/>
                </a:cubicBezTo>
                <a:cubicBezTo>
                  <a:pt x="77483" y="21352"/>
                  <a:pt x="82099" y="17510"/>
                  <a:pt x="82099" y="11362"/>
                </a:cubicBezTo>
                <a:cubicBezTo>
                  <a:pt x="82099" y="3933"/>
                  <a:pt x="74662" y="91"/>
                  <a:pt x="67994" y="91"/>
                </a:cubicBezTo>
                <a:cubicBezTo>
                  <a:pt x="62353" y="91"/>
                  <a:pt x="52095" y="3165"/>
                  <a:pt x="47222" y="19303"/>
                </a:cubicBezTo>
                <a:cubicBezTo>
                  <a:pt x="46197" y="22633"/>
                  <a:pt x="45684" y="24426"/>
                  <a:pt x="41837" y="44919"/>
                </a:cubicBezTo>
                <a:lnTo>
                  <a:pt x="30554" y="44919"/>
                </a:lnTo>
                <a:cubicBezTo>
                  <a:pt x="27220" y="44919"/>
                  <a:pt x="25425" y="44919"/>
                  <a:pt x="25425" y="47993"/>
                </a:cubicBezTo>
                <a:cubicBezTo>
                  <a:pt x="25425" y="50043"/>
                  <a:pt x="26963" y="50043"/>
                  <a:pt x="30041" y="50043"/>
                </a:cubicBezTo>
                <a:lnTo>
                  <a:pt x="40811" y="50043"/>
                </a:lnTo>
                <a:lnTo>
                  <a:pt x="28759" y="114596"/>
                </a:lnTo>
                <a:cubicBezTo>
                  <a:pt x="25681" y="130478"/>
                  <a:pt x="22860" y="145336"/>
                  <a:pt x="14398" y="145336"/>
                </a:cubicBezTo>
                <a:cubicBezTo>
                  <a:pt x="13628" y="145336"/>
                  <a:pt x="9782" y="145336"/>
                  <a:pt x="6448" y="142262"/>
                </a:cubicBezTo>
                <a:cubicBezTo>
                  <a:pt x="14141" y="141750"/>
                  <a:pt x="15680" y="135858"/>
                  <a:pt x="15680" y="133553"/>
                </a:cubicBezTo>
                <a:cubicBezTo>
                  <a:pt x="15680" y="129710"/>
                  <a:pt x="12603" y="127661"/>
                  <a:pt x="9525" y="127661"/>
                </a:cubicBezTo>
                <a:cubicBezTo>
                  <a:pt x="5166" y="127661"/>
                  <a:pt x="550" y="131503"/>
                  <a:pt x="550" y="137651"/>
                </a:cubicBezTo>
                <a:cubicBezTo>
                  <a:pt x="550" y="144824"/>
                  <a:pt x="7730" y="148922"/>
                  <a:pt x="14398" y="148922"/>
                </a:cubicBezTo>
                <a:cubicBezTo>
                  <a:pt x="23373" y="148922"/>
                  <a:pt x="30041" y="139188"/>
                  <a:pt x="32862" y="133040"/>
                </a:cubicBezTo>
                <a:cubicBezTo>
                  <a:pt x="38247" y="122794"/>
                  <a:pt x="41837" y="103069"/>
                  <a:pt x="42094" y="10178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B34A9F9-405A-FB47-DB20-2B66659460C4}"/>
              </a:ext>
            </a:extLst>
          </p:cNvPr>
          <p:cNvSpPr/>
          <p:nvPr/>
        </p:nvSpPr>
        <p:spPr>
          <a:xfrm>
            <a:off x="9934862" y="1930118"/>
            <a:ext cx="17181" cy="17162"/>
          </a:xfrm>
          <a:custGeom>
            <a:avLst/>
            <a:gdLst>
              <a:gd name="connsiteX0" fmla="*/ 17740 w 17181"/>
              <a:gd name="connsiteY0" fmla="*/ 8544 h 17162"/>
              <a:gd name="connsiteX1" fmla="*/ 9277 w 17181"/>
              <a:gd name="connsiteY1" fmla="*/ 91 h 17162"/>
              <a:gd name="connsiteX2" fmla="*/ 558 w 17181"/>
              <a:gd name="connsiteY2" fmla="*/ 8544 h 17162"/>
              <a:gd name="connsiteX3" fmla="*/ 9277 w 17181"/>
              <a:gd name="connsiteY3" fmla="*/ 17254 h 17162"/>
              <a:gd name="connsiteX4" fmla="*/ 17740 w 17181"/>
              <a:gd name="connsiteY4" fmla="*/ 8544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0" y="8544"/>
                </a:moveTo>
                <a:cubicBezTo>
                  <a:pt x="17740" y="3933"/>
                  <a:pt x="13893" y="91"/>
                  <a:pt x="9277" y="91"/>
                </a:cubicBezTo>
                <a:cubicBezTo>
                  <a:pt x="4405" y="91"/>
                  <a:pt x="558" y="3933"/>
                  <a:pt x="558" y="8544"/>
                </a:cubicBezTo>
                <a:cubicBezTo>
                  <a:pt x="558" y="13411"/>
                  <a:pt x="4405" y="17254"/>
                  <a:pt x="9277" y="17254"/>
                </a:cubicBezTo>
                <a:cubicBezTo>
                  <a:pt x="13893" y="17254"/>
                  <a:pt x="17740" y="13411"/>
                  <a:pt x="17740" y="854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22DCF45-5869-64E5-5EE2-94A7B0BD60D9}"/>
              </a:ext>
            </a:extLst>
          </p:cNvPr>
          <p:cNvSpPr/>
          <p:nvPr/>
        </p:nvSpPr>
        <p:spPr>
          <a:xfrm>
            <a:off x="10007379" y="1907319"/>
            <a:ext cx="66418" cy="74031"/>
          </a:xfrm>
          <a:custGeom>
            <a:avLst/>
            <a:gdLst>
              <a:gd name="connsiteX0" fmla="*/ 10051 w 66418"/>
              <a:gd name="connsiteY0" fmla="*/ 62595 h 74031"/>
              <a:gd name="connsiteX1" fmla="*/ 8513 w 66418"/>
              <a:gd name="connsiteY1" fmla="*/ 69767 h 74031"/>
              <a:gd name="connsiteX2" fmla="*/ 13385 w 66418"/>
              <a:gd name="connsiteY2" fmla="*/ 74122 h 74031"/>
              <a:gd name="connsiteX3" fmla="*/ 19540 w 66418"/>
              <a:gd name="connsiteY3" fmla="*/ 69511 h 74031"/>
              <a:gd name="connsiteX4" fmla="*/ 25951 w 66418"/>
              <a:gd name="connsiteY4" fmla="*/ 43639 h 74031"/>
              <a:gd name="connsiteX5" fmla="*/ 31080 w 66418"/>
              <a:gd name="connsiteY5" fmla="*/ 22377 h 74031"/>
              <a:gd name="connsiteX6" fmla="*/ 40312 w 66418"/>
              <a:gd name="connsiteY6" fmla="*/ 9056 h 74031"/>
              <a:gd name="connsiteX7" fmla="*/ 53390 w 66418"/>
              <a:gd name="connsiteY7" fmla="*/ 3677 h 74031"/>
              <a:gd name="connsiteX8" fmla="*/ 60314 w 66418"/>
              <a:gd name="connsiteY8" fmla="*/ 5726 h 74031"/>
              <a:gd name="connsiteX9" fmla="*/ 51852 w 66418"/>
              <a:gd name="connsiteY9" fmla="*/ 14692 h 74031"/>
              <a:gd name="connsiteX10" fmla="*/ 58006 w 66418"/>
              <a:gd name="connsiteY10" fmla="*/ 20328 h 74031"/>
              <a:gd name="connsiteX11" fmla="*/ 66982 w 66418"/>
              <a:gd name="connsiteY11" fmla="*/ 10593 h 74031"/>
              <a:gd name="connsiteX12" fmla="*/ 53390 w 66418"/>
              <a:gd name="connsiteY12" fmla="*/ 91 h 74031"/>
              <a:gd name="connsiteX13" fmla="*/ 32618 w 66418"/>
              <a:gd name="connsiteY13" fmla="*/ 12643 h 74031"/>
              <a:gd name="connsiteX14" fmla="*/ 17488 w 66418"/>
              <a:gd name="connsiteY14" fmla="*/ 91 h 74031"/>
              <a:gd name="connsiteX15" fmla="*/ 5435 w 66418"/>
              <a:gd name="connsiteY15" fmla="*/ 9313 h 74031"/>
              <a:gd name="connsiteX16" fmla="*/ 563 w 66418"/>
              <a:gd name="connsiteY16" fmla="*/ 25195 h 74031"/>
              <a:gd name="connsiteX17" fmla="*/ 2358 w 66418"/>
              <a:gd name="connsiteY17" fmla="*/ 26988 h 74031"/>
              <a:gd name="connsiteX18" fmla="*/ 5179 w 66418"/>
              <a:gd name="connsiteY18" fmla="*/ 23145 h 74031"/>
              <a:gd name="connsiteX19" fmla="*/ 17232 w 66418"/>
              <a:gd name="connsiteY19" fmla="*/ 3677 h 74031"/>
              <a:gd name="connsiteX20" fmla="*/ 22104 w 66418"/>
              <a:gd name="connsiteY20" fmla="*/ 11106 h 74031"/>
              <a:gd name="connsiteX21" fmla="*/ 19540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1" y="62595"/>
                </a:moveTo>
                <a:cubicBezTo>
                  <a:pt x="9539" y="65156"/>
                  <a:pt x="8513" y="68999"/>
                  <a:pt x="8513" y="69767"/>
                </a:cubicBezTo>
                <a:cubicBezTo>
                  <a:pt x="8513" y="72585"/>
                  <a:pt x="10821" y="74122"/>
                  <a:pt x="13385" y="74122"/>
                </a:cubicBezTo>
                <a:cubicBezTo>
                  <a:pt x="15437" y="74122"/>
                  <a:pt x="18258" y="72841"/>
                  <a:pt x="19540" y="69511"/>
                </a:cubicBezTo>
                <a:cubicBezTo>
                  <a:pt x="19796" y="68999"/>
                  <a:pt x="25182" y="46713"/>
                  <a:pt x="25951" y="43639"/>
                </a:cubicBezTo>
                <a:cubicBezTo>
                  <a:pt x="27233" y="38259"/>
                  <a:pt x="30310" y="26988"/>
                  <a:pt x="31080" y="22377"/>
                </a:cubicBezTo>
                <a:cubicBezTo>
                  <a:pt x="31849" y="20328"/>
                  <a:pt x="36465" y="12643"/>
                  <a:pt x="40312" y="9056"/>
                </a:cubicBezTo>
                <a:cubicBezTo>
                  <a:pt x="41594" y="8032"/>
                  <a:pt x="46466" y="3677"/>
                  <a:pt x="53390" y="3677"/>
                </a:cubicBezTo>
                <a:cubicBezTo>
                  <a:pt x="57750" y="3677"/>
                  <a:pt x="60058" y="5726"/>
                  <a:pt x="60314" y="5726"/>
                </a:cubicBezTo>
                <a:cubicBezTo>
                  <a:pt x="55442" y="6495"/>
                  <a:pt x="51852" y="10337"/>
                  <a:pt x="51852" y="14692"/>
                </a:cubicBezTo>
                <a:cubicBezTo>
                  <a:pt x="51852" y="17254"/>
                  <a:pt x="53647" y="20328"/>
                  <a:pt x="58006" y="20328"/>
                </a:cubicBezTo>
                <a:cubicBezTo>
                  <a:pt x="62366" y="20328"/>
                  <a:pt x="66982" y="16485"/>
                  <a:pt x="66982" y="10593"/>
                </a:cubicBezTo>
                <a:cubicBezTo>
                  <a:pt x="66982" y="4958"/>
                  <a:pt x="61853" y="91"/>
                  <a:pt x="53390" y="91"/>
                </a:cubicBezTo>
                <a:cubicBezTo>
                  <a:pt x="42876" y="91"/>
                  <a:pt x="35696" y="8032"/>
                  <a:pt x="32618" y="12643"/>
                </a:cubicBezTo>
                <a:cubicBezTo>
                  <a:pt x="31080" y="5214"/>
                  <a:pt x="25182" y="91"/>
                  <a:pt x="17488" y="91"/>
                </a:cubicBezTo>
                <a:cubicBezTo>
                  <a:pt x="10051" y="91"/>
                  <a:pt x="6974" y="6495"/>
                  <a:pt x="5435" y="9313"/>
                </a:cubicBezTo>
                <a:cubicBezTo>
                  <a:pt x="2615" y="14948"/>
                  <a:pt x="563" y="24682"/>
                  <a:pt x="563" y="25195"/>
                </a:cubicBezTo>
                <a:cubicBezTo>
                  <a:pt x="563" y="26988"/>
                  <a:pt x="2102" y="26988"/>
                  <a:pt x="2358" y="26988"/>
                </a:cubicBezTo>
                <a:cubicBezTo>
                  <a:pt x="4153" y="26988"/>
                  <a:pt x="4153" y="26732"/>
                  <a:pt x="5179" y="23145"/>
                </a:cubicBezTo>
                <a:cubicBezTo>
                  <a:pt x="8000" y="11618"/>
                  <a:pt x="11334" y="3677"/>
                  <a:pt x="17232" y="3677"/>
                </a:cubicBezTo>
                <a:cubicBezTo>
                  <a:pt x="19796" y="3677"/>
                  <a:pt x="22104" y="4958"/>
                  <a:pt x="22104" y="11106"/>
                </a:cubicBezTo>
                <a:cubicBezTo>
                  <a:pt x="22104" y="14692"/>
                  <a:pt x="21591" y="16485"/>
                  <a:pt x="19540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D060FCA-3434-15C8-8DC6-67D9211F7D2E}"/>
              </a:ext>
            </a:extLst>
          </p:cNvPr>
          <p:cNvSpPr/>
          <p:nvPr/>
        </p:nvSpPr>
        <p:spPr>
          <a:xfrm>
            <a:off x="10085806" y="1962138"/>
            <a:ext cx="19233" cy="48927"/>
          </a:xfrm>
          <a:custGeom>
            <a:avLst/>
            <a:gdLst>
              <a:gd name="connsiteX0" fmla="*/ 19800 w 19233"/>
              <a:gd name="connsiteY0" fmla="*/ 17254 h 48927"/>
              <a:gd name="connsiteX1" fmla="*/ 9286 w 19233"/>
              <a:gd name="connsiteY1" fmla="*/ 91 h 48927"/>
              <a:gd name="connsiteX2" fmla="*/ 567 w 19233"/>
              <a:gd name="connsiteY2" fmla="*/ 8800 h 48927"/>
              <a:gd name="connsiteX3" fmla="*/ 9286 w 19233"/>
              <a:gd name="connsiteY3" fmla="*/ 17510 h 48927"/>
              <a:gd name="connsiteX4" fmla="*/ 14928 w 19233"/>
              <a:gd name="connsiteY4" fmla="*/ 15460 h 48927"/>
              <a:gd name="connsiteX5" fmla="*/ 15697 w 19233"/>
              <a:gd name="connsiteY5" fmla="*/ 14948 h 48927"/>
              <a:gd name="connsiteX6" fmla="*/ 15954 w 19233"/>
              <a:gd name="connsiteY6" fmla="*/ 17254 h 48927"/>
              <a:gd name="connsiteX7" fmla="*/ 4927 w 19233"/>
              <a:gd name="connsiteY7" fmla="*/ 44663 h 48927"/>
              <a:gd name="connsiteX8" fmla="*/ 3132 w 19233"/>
              <a:gd name="connsiteY8" fmla="*/ 47225 h 48927"/>
              <a:gd name="connsiteX9" fmla="*/ 4670 w 19233"/>
              <a:gd name="connsiteY9" fmla="*/ 49018 h 48927"/>
              <a:gd name="connsiteX10" fmla="*/ 1980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0" y="17254"/>
                </a:moveTo>
                <a:cubicBezTo>
                  <a:pt x="19800" y="6495"/>
                  <a:pt x="15697" y="91"/>
                  <a:pt x="9286" y="91"/>
                </a:cubicBezTo>
                <a:cubicBezTo>
                  <a:pt x="3901" y="91"/>
                  <a:pt x="567" y="4189"/>
                  <a:pt x="567" y="8800"/>
                </a:cubicBezTo>
                <a:cubicBezTo>
                  <a:pt x="567" y="13155"/>
                  <a:pt x="3901" y="17510"/>
                  <a:pt x="9286" y="17510"/>
                </a:cubicBezTo>
                <a:cubicBezTo>
                  <a:pt x="11081" y="17510"/>
                  <a:pt x="13389" y="16741"/>
                  <a:pt x="14928" y="15460"/>
                </a:cubicBezTo>
                <a:cubicBezTo>
                  <a:pt x="15441" y="14948"/>
                  <a:pt x="15697" y="14948"/>
                  <a:pt x="15697" y="14948"/>
                </a:cubicBezTo>
                <a:cubicBezTo>
                  <a:pt x="15954" y="14948"/>
                  <a:pt x="15954" y="14948"/>
                  <a:pt x="15954" y="17254"/>
                </a:cubicBezTo>
                <a:cubicBezTo>
                  <a:pt x="15954" y="29550"/>
                  <a:pt x="10312" y="39284"/>
                  <a:pt x="4927" y="44663"/>
                </a:cubicBezTo>
                <a:cubicBezTo>
                  <a:pt x="3132" y="46456"/>
                  <a:pt x="3132" y="46713"/>
                  <a:pt x="3132" y="47225"/>
                </a:cubicBezTo>
                <a:cubicBezTo>
                  <a:pt x="3132" y="48506"/>
                  <a:pt x="3901" y="49018"/>
                  <a:pt x="4670" y="49018"/>
                </a:cubicBezTo>
                <a:cubicBezTo>
                  <a:pt x="6465" y="49018"/>
                  <a:pt x="19800" y="36466"/>
                  <a:pt x="1980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76D3A04-F181-5816-04DD-10C059054496}"/>
              </a:ext>
            </a:extLst>
          </p:cNvPr>
          <p:cNvSpPr/>
          <p:nvPr/>
        </p:nvSpPr>
        <p:spPr>
          <a:xfrm>
            <a:off x="10149313" y="1907319"/>
            <a:ext cx="88472" cy="74031"/>
          </a:xfrm>
          <a:custGeom>
            <a:avLst/>
            <a:gdLst>
              <a:gd name="connsiteX0" fmla="*/ 10060 w 88472"/>
              <a:gd name="connsiteY0" fmla="*/ 62595 h 74031"/>
              <a:gd name="connsiteX1" fmla="*/ 8521 w 88472"/>
              <a:gd name="connsiteY1" fmla="*/ 69767 h 74031"/>
              <a:gd name="connsiteX2" fmla="*/ 13394 w 88472"/>
              <a:gd name="connsiteY2" fmla="*/ 74122 h 74031"/>
              <a:gd name="connsiteX3" fmla="*/ 19548 w 88472"/>
              <a:gd name="connsiteY3" fmla="*/ 69511 h 74031"/>
              <a:gd name="connsiteX4" fmla="*/ 22626 w 88472"/>
              <a:gd name="connsiteY4" fmla="*/ 57472 h 74031"/>
              <a:gd name="connsiteX5" fmla="*/ 26216 w 88472"/>
              <a:gd name="connsiteY5" fmla="*/ 42870 h 74031"/>
              <a:gd name="connsiteX6" fmla="*/ 29037 w 88472"/>
              <a:gd name="connsiteY6" fmla="*/ 31855 h 74031"/>
              <a:gd name="connsiteX7" fmla="*/ 31088 w 88472"/>
              <a:gd name="connsiteY7" fmla="*/ 23658 h 74031"/>
              <a:gd name="connsiteX8" fmla="*/ 57758 w 88472"/>
              <a:gd name="connsiteY8" fmla="*/ 3677 h 74031"/>
              <a:gd name="connsiteX9" fmla="*/ 66477 w 88472"/>
              <a:gd name="connsiteY9" fmla="*/ 15204 h 74031"/>
              <a:gd name="connsiteX10" fmla="*/ 55963 w 88472"/>
              <a:gd name="connsiteY10" fmla="*/ 53117 h 74031"/>
              <a:gd name="connsiteX11" fmla="*/ 54168 w 88472"/>
              <a:gd name="connsiteY11" fmla="*/ 60802 h 74031"/>
              <a:gd name="connsiteX12" fmla="*/ 67759 w 88472"/>
              <a:gd name="connsiteY12" fmla="*/ 74122 h 74031"/>
              <a:gd name="connsiteX13" fmla="*/ 89044 w 88472"/>
              <a:gd name="connsiteY13" fmla="*/ 49018 h 74031"/>
              <a:gd name="connsiteX14" fmla="*/ 87249 w 88472"/>
              <a:gd name="connsiteY14" fmla="*/ 47225 h 74031"/>
              <a:gd name="connsiteX15" fmla="*/ 84685 w 88472"/>
              <a:gd name="connsiteY15" fmla="*/ 50299 h 74031"/>
              <a:gd name="connsiteX16" fmla="*/ 68016 w 88472"/>
              <a:gd name="connsiteY16" fmla="*/ 70536 h 74031"/>
              <a:gd name="connsiteX17" fmla="*/ 64169 w 88472"/>
              <a:gd name="connsiteY17" fmla="*/ 65156 h 74031"/>
              <a:gd name="connsiteX18" fmla="*/ 66990 w 88472"/>
              <a:gd name="connsiteY18" fmla="*/ 53629 h 74031"/>
              <a:gd name="connsiteX19" fmla="*/ 76991 w 88472"/>
              <a:gd name="connsiteY19" fmla="*/ 17510 h 74031"/>
              <a:gd name="connsiteX20" fmla="*/ 58271 w 88472"/>
              <a:gd name="connsiteY20" fmla="*/ 91 h 74031"/>
              <a:gd name="connsiteX21" fmla="*/ 32627 w 88472"/>
              <a:gd name="connsiteY21" fmla="*/ 14436 h 74031"/>
              <a:gd name="connsiteX22" fmla="*/ 17497 w 88472"/>
              <a:gd name="connsiteY22" fmla="*/ 91 h 74031"/>
              <a:gd name="connsiteX23" fmla="*/ 5444 w 88472"/>
              <a:gd name="connsiteY23" fmla="*/ 9313 h 74031"/>
              <a:gd name="connsiteX24" fmla="*/ 572 w 88472"/>
              <a:gd name="connsiteY24" fmla="*/ 25195 h 74031"/>
              <a:gd name="connsiteX25" fmla="*/ 2367 w 88472"/>
              <a:gd name="connsiteY25" fmla="*/ 26988 h 74031"/>
              <a:gd name="connsiteX26" fmla="*/ 5188 w 88472"/>
              <a:gd name="connsiteY26" fmla="*/ 23145 h 74031"/>
              <a:gd name="connsiteX27" fmla="*/ 17240 w 88472"/>
              <a:gd name="connsiteY27" fmla="*/ 3677 h 74031"/>
              <a:gd name="connsiteX28" fmla="*/ 22113 w 88472"/>
              <a:gd name="connsiteY28" fmla="*/ 11106 h 74031"/>
              <a:gd name="connsiteX29" fmla="*/ 19548 w 88472"/>
              <a:gd name="connsiteY29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0" y="62595"/>
                </a:moveTo>
                <a:cubicBezTo>
                  <a:pt x="9547" y="65156"/>
                  <a:pt x="8521" y="68999"/>
                  <a:pt x="8521" y="69767"/>
                </a:cubicBezTo>
                <a:cubicBezTo>
                  <a:pt x="8521" y="72585"/>
                  <a:pt x="10829" y="74122"/>
                  <a:pt x="13394" y="74122"/>
                </a:cubicBezTo>
                <a:cubicBezTo>
                  <a:pt x="15445" y="74122"/>
                  <a:pt x="18266" y="72841"/>
                  <a:pt x="19548" y="69511"/>
                </a:cubicBezTo>
                <a:cubicBezTo>
                  <a:pt x="19548" y="69255"/>
                  <a:pt x="21600" y="61570"/>
                  <a:pt x="22626" y="57472"/>
                </a:cubicBezTo>
                <a:lnTo>
                  <a:pt x="26216" y="42870"/>
                </a:lnTo>
                <a:cubicBezTo>
                  <a:pt x="26985" y="39028"/>
                  <a:pt x="28011" y="35441"/>
                  <a:pt x="29037" y="31855"/>
                </a:cubicBezTo>
                <a:cubicBezTo>
                  <a:pt x="29550" y="29037"/>
                  <a:pt x="30832" y="24170"/>
                  <a:pt x="31088" y="23658"/>
                </a:cubicBezTo>
                <a:cubicBezTo>
                  <a:pt x="33396" y="18534"/>
                  <a:pt x="42115" y="3677"/>
                  <a:pt x="57758" y="3677"/>
                </a:cubicBezTo>
                <a:cubicBezTo>
                  <a:pt x="65195" y="3677"/>
                  <a:pt x="66477" y="9825"/>
                  <a:pt x="66477" y="15204"/>
                </a:cubicBezTo>
                <a:cubicBezTo>
                  <a:pt x="66477" y="25195"/>
                  <a:pt x="58528" y="46200"/>
                  <a:pt x="55963" y="53117"/>
                </a:cubicBezTo>
                <a:cubicBezTo>
                  <a:pt x="54424" y="56959"/>
                  <a:pt x="54168" y="59008"/>
                  <a:pt x="54168" y="60802"/>
                </a:cubicBezTo>
                <a:cubicBezTo>
                  <a:pt x="54168" y="68487"/>
                  <a:pt x="60066" y="74122"/>
                  <a:pt x="67759" y="74122"/>
                </a:cubicBezTo>
                <a:cubicBezTo>
                  <a:pt x="83146" y="74122"/>
                  <a:pt x="89044" y="50299"/>
                  <a:pt x="89044" y="49018"/>
                </a:cubicBezTo>
                <a:cubicBezTo>
                  <a:pt x="89044" y="47225"/>
                  <a:pt x="87762" y="47225"/>
                  <a:pt x="87249" y="47225"/>
                </a:cubicBezTo>
                <a:cubicBezTo>
                  <a:pt x="85454" y="47225"/>
                  <a:pt x="85454" y="47737"/>
                  <a:pt x="84685" y="50299"/>
                </a:cubicBezTo>
                <a:cubicBezTo>
                  <a:pt x="81351" y="61314"/>
                  <a:pt x="75966" y="70536"/>
                  <a:pt x="68016" y="70536"/>
                </a:cubicBezTo>
                <a:cubicBezTo>
                  <a:pt x="65195" y="70536"/>
                  <a:pt x="64169" y="68999"/>
                  <a:pt x="64169" y="65156"/>
                </a:cubicBezTo>
                <a:cubicBezTo>
                  <a:pt x="64169" y="61058"/>
                  <a:pt x="65452" y="57215"/>
                  <a:pt x="66990" y="53629"/>
                </a:cubicBezTo>
                <a:cubicBezTo>
                  <a:pt x="70068" y="44919"/>
                  <a:pt x="76991" y="26988"/>
                  <a:pt x="76991" y="17510"/>
                </a:cubicBezTo>
                <a:cubicBezTo>
                  <a:pt x="76991" y="6751"/>
                  <a:pt x="70068" y="91"/>
                  <a:pt x="58271" y="91"/>
                </a:cubicBezTo>
                <a:cubicBezTo>
                  <a:pt x="43398" y="91"/>
                  <a:pt x="35448" y="10593"/>
                  <a:pt x="32627" y="14436"/>
                </a:cubicBezTo>
                <a:cubicBezTo>
                  <a:pt x="31858" y="5214"/>
                  <a:pt x="25190" y="91"/>
                  <a:pt x="17497" y="91"/>
                </a:cubicBezTo>
                <a:cubicBezTo>
                  <a:pt x="10060" y="91"/>
                  <a:pt x="6983" y="6495"/>
                  <a:pt x="5444" y="9313"/>
                </a:cubicBezTo>
                <a:cubicBezTo>
                  <a:pt x="2623" y="14948"/>
                  <a:pt x="572" y="24682"/>
                  <a:pt x="572" y="25195"/>
                </a:cubicBezTo>
                <a:cubicBezTo>
                  <a:pt x="572" y="26988"/>
                  <a:pt x="2110" y="26988"/>
                  <a:pt x="2367" y="26988"/>
                </a:cubicBezTo>
                <a:cubicBezTo>
                  <a:pt x="4162" y="26988"/>
                  <a:pt x="4162" y="26732"/>
                  <a:pt x="5188" y="23145"/>
                </a:cubicBezTo>
                <a:cubicBezTo>
                  <a:pt x="8008" y="11618"/>
                  <a:pt x="11342" y="3677"/>
                  <a:pt x="17240" y="3677"/>
                </a:cubicBezTo>
                <a:cubicBezTo>
                  <a:pt x="20318" y="3677"/>
                  <a:pt x="22113" y="5726"/>
                  <a:pt x="22113" y="11106"/>
                </a:cubicBezTo>
                <a:cubicBezTo>
                  <a:pt x="22113" y="14692"/>
                  <a:pt x="21600" y="16485"/>
                  <a:pt x="19548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C51C845-8EC4-3EFD-99D5-A5D4CAC66F18}"/>
              </a:ext>
            </a:extLst>
          </p:cNvPr>
          <p:cNvSpPr/>
          <p:nvPr/>
        </p:nvSpPr>
        <p:spPr>
          <a:xfrm>
            <a:off x="10237441" y="1907319"/>
            <a:ext cx="85395" cy="104002"/>
          </a:xfrm>
          <a:custGeom>
            <a:avLst/>
            <a:gdLst>
              <a:gd name="connsiteX0" fmla="*/ 13143 w 85395"/>
              <a:gd name="connsiteY0" fmla="*/ 92310 h 104002"/>
              <a:gd name="connsiteX1" fmla="*/ 4168 w 85395"/>
              <a:gd name="connsiteY1" fmla="*/ 98970 h 104002"/>
              <a:gd name="connsiteX2" fmla="*/ 578 w 85395"/>
              <a:gd name="connsiteY2" fmla="*/ 102044 h 104002"/>
              <a:gd name="connsiteX3" fmla="*/ 2629 w 85395"/>
              <a:gd name="connsiteY3" fmla="*/ 104094 h 104002"/>
              <a:gd name="connsiteX4" fmla="*/ 16221 w 85395"/>
              <a:gd name="connsiteY4" fmla="*/ 103581 h 104002"/>
              <a:gd name="connsiteX5" fmla="*/ 32633 w 85395"/>
              <a:gd name="connsiteY5" fmla="*/ 104094 h 104002"/>
              <a:gd name="connsiteX6" fmla="*/ 35454 w 85395"/>
              <a:gd name="connsiteY6" fmla="*/ 100763 h 104002"/>
              <a:gd name="connsiteX7" fmla="*/ 31607 w 85395"/>
              <a:gd name="connsiteY7" fmla="*/ 98970 h 104002"/>
              <a:gd name="connsiteX8" fmla="*/ 23401 w 85395"/>
              <a:gd name="connsiteY8" fmla="*/ 96409 h 104002"/>
              <a:gd name="connsiteX9" fmla="*/ 31351 w 85395"/>
              <a:gd name="connsiteY9" fmla="*/ 63619 h 104002"/>
              <a:gd name="connsiteX10" fmla="*/ 46481 w 85395"/>
              <a:gd name="connsiteY10" fmla="*/ 74122 h 104002"/>
              <a:gd name="connsiteX11" fmla="*/ 85973 w 85395"/>
              <a:gd name="connsiteY11" fmla="*/ 26219 h 104002"/>
              <a:gd name="connsiteX12" fmla="*/ 64175 w 85395"/>
              <a:gd name="connsiteY12" fmla="*/ 91 h 104002"/>
              <a:gd name="connsiteX13" fmla="*/ 42634 w 85395"/>
              <a:gd name="connsiteY13" fmla="*/ 12387 h 104002"/>
              <a:gd name="connsiteX14" fmla="*/ 28017 w 85395"/>
              <a:gd name="connsiteY14" fmla="*/ 91 h 104002"/>
              <a:gd name="connsiteX15" fmla="*/ 15964 w 85395"/>
              <a:gd name="connsiteY15" fmla="*/ 9313 h 104002"/>
              <a:gd name="connsiteX16" fmla="*/ 10835 w 85395"/>
              <a:gd name="connsiteY16" fmla="*/ 25195 h 104002"/>
              <a:gd name="connsiteX17" fmla="*/ 12630 w 85395"/>
              <a:gd name="connsiteY17" fmla="*/ 26988 h 104002"/>
              <a:gd name="connsiteX18" fmla="*/ 15451 w 85395"/>
              <a:gd name="connsiteY18" fmla="*/ 23145 h 104002"/>
              <a:gd name="connsiteX19" fmla="*/ 27504 w 85395"/>
              <a:gd name="connsiteY19" fmla="*/ 3677 h 104002"/>
              <a:gd name="connsiteX20" fmla="*/ 32633 w 85395"/>
              <a:gd name="connsiteY20" fmla="*/ 11106 h 104002"/>
              <a:gd name="connsiteX21" fmla="*/ 31351 w 85395"/>
              <a:gd name="connsiteY21" fmla="*/ 19559 h 104002"/>
              <a:gd name="connsiteX22" fmla="*/ 41865 w 85395"/>
              <a:gd name="connsiteY22" fmla="*/ 21352 h 104002"/>
              <a:gd name="connsiteX23" fmla="*/ 50327 w 85395"/>
              <a:gd name="connsiteY23" fmla="*/ 9825 h 104002"/>
              <a:gd name="connsiteX24" fmla="*/ 63662 w 85395"/>
              <a:gd name="connsiteY24" fmla="*/ 3677 h 104002"/>
              <a:gd name="connsiteX25" fmla="*/ 74177 w 85395"/>
              <a:gd name="connsiteY25" fmla="*/ 19047 h 104002"/>
              <a:gd name="connsiteX26" fmla="*/ 65714 w 85395"/>
              <a:gd name="connsiteY26" fmla="*/ 53629 h 104002"/>
              <a:gd name="connsiteX27" fmla="*/ 46224 w 85395"/>
              <a:gd name="connsiteY27" fmla="*/ 70536 h 104002"/>
              <a:gd name="connsiteX28" fmla="*/ 33402 w 85395"/>
              <a:gd name="connsiteY28" fmla="*/ 55935 h 104002"/>
              <a:gd name="connsiteX29" fmla="*/ 33915 w 85395"/>
              <a:gd name="connsiteY29" fmla="*/ 53373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3" y="92310"/>
                </a:moveTo>
                <a:cubicBezTo>
                  <a:pt x="11861" y="97946"/>
                  <a:pt x="11348" y="98970"/>
                  <a:pt x="4168" y="98970"/>
                </a:cubicBezTo>
                <a:cubicBezTo>
                  <a:pt x="2373" y="98970"/>
                  <a:pt x="578" y="98970"/>
                  <a:pt x="578" y="102044"/>
                </a:cubicBezTo>
                <a:cubicBezTo>
                  <a:pt x="578" y="103325"/>
                  <a:pt x="1347" y="104094"/>
                  <a:pt x="2629" y="104094"/>
                </a:cubicBezTo>
                <a:cubicBezTo>
                  <a:pt x="6989" y="104094"/>
                  <a:pt x="11861" y="103581"/>
                  <a:pt x="16221" y="103581"/>
                </a:cubicBezTo>
                <a:cubicBezTo>
                  <a:pt x="21862" y="103581"/>
                  <a:pt x="27248" y="104094"/>
                  <a:pt x="32633" y="104094"/>
                </a:cubicBezTo>
                <a:cubicBezTo>
                  <a:pt x="33402" y="104094"/>
                  <a:pt x="35454" y="104094"/>
                  <a:pt x="35454" y="100763"/>
                </a:cubicBezTo>
                <a:cubicBezTo>
                  <a:pt x="35454" y="98970"/>
                  <a:pt x="33915" y="98970"/>
                  <a:pt x="31607" y="98970"/>
                </a:cubicBezTo>
                <a:cubicBezTo>
                  <a:pt x="23401" y="98970"/>
                  <a:pt x="23401" y="97946"/>
                  <a:pt x="23401" y="96409"/>
                </a:cubicBezTo>
                <a:cubicBezTo>
                  <a:pt x="23401" y="94359"/>
                  <a:pt x="30325" y="67718"/>
                  <a:pt x="31351" y="63619"/>
                </a:cubicBezTo>
                <a:cubicBezTo>
                  <a:pt x="33402" y="68487"/>
                  <a:pt x="38018" y="74122"/>
                  <a:pt x="46481" y="74122"/>
                </a:cubicBezTo>
                <a:cubicBezTo>
                  <a:pt x="65457" y="74122"/>
                  <a:pt x="85973" y="50299"/>
                  <a:pt x="85973" y="26219"/>
                </a:cubicBezTo>
                <a:cubicBezTo>
                  <a:pt x="85973" y="10850"/>
                  <a:pt x="76485" y="91"/>
                  <a:pt x="64175" y="91"/>
                </a:cubicBezTo>
                <a:cubicBezTo>
                  <a:pt x="55969" y="91"/>
                  <a:pt x="48019" y="5982"/>
                  <a:pt x="42634" y="12387"/>
                </a:cubicBezTo>
                <a:cubicBezTo>
                  <a:pt x="41096" y="3421"/>
                  <a:pt x="33915" y="91"/>
                  <a:pt x="28017" y="91"/>
                </a:cubicBezTo>
                <a:cubicBezTo>
                  <a:pt x="20324" y="91"/>
                  <a:pt x="17246" y="6495"/>
                  <a:pt x="15964" y="9313"/>
                </a:cubicBezTo>
                <a:cubicBezTo>
                  <a:pt x="12887" y="14948"/>
                  <a:pt x="10835" y="24682"/>
                  <a:pt x="10835" y="25195"/>
                </a:cubicBezTo>
                <a:cubicBezTo>
                  <a:pt x="10835" y="26988"/>
                  <a:pt x="12374" y="26988"/>
                  <a:pt x="12630" y="26988"/>
                </a:cubicBezTo>
                <a:cubicBezTo>
                  <a:pt x="14426" y="26988"/>
                  <a:pt x="14426" y="26732"/>
                  <a:pt x="15451" y="23145"/>
                </a:cubicBezTo>
                <a:cubicBezTo>
                  <a:pt x="18272" y="11618"/>
                  <a:pt x="21606" y="3677"/>
                  <a:pt x="27504" y="3677"/>
                </a:cubicBezTo>
                <a:cubicBezTo>
                  <a:pt x="30325" y="3677"/>
                  <a:pt x="32633" y="4958"/>
                  <a:pt x="32633" y="11106"/>
                </a:cubicBezTo>
                <a:cubicBezTo>
                  <a:pt x="32633" y="14948"/>
                  <a:pt x="32120" y="16741"/>
                  <a:pt x="31351" y="19559"/>
                </a:cubicBezTo>
                <a:close/>
                <a:moveTo>
                  <a:pt x="41865" y="21352"/>
                </a:moveTo>
                <a:cubicBezTo>
                  <a:pt x="42891" y="16997"/>
                  <a:pt x="47507" y="12387"/>
                  <a:pt x="50327" y="9825"/>
                </a:cubicBezTo>
                <a:cubicBezTo>
                  <a:pt x="56226" y="4958"/>
                  <a:pt x="60842" y="3677"/>
                  <a:pt x="63662" y="3677"/>
                </a:cubicBezTo>
                <a:cubicBezTo>
                  <a:pt x="70074" y="3677"/>
                  <a:pt x="74177" y="9313"/>
                  <a:pt x="74177" y="19047"/>
                </a:cubicBezTo>
                <a:cubicBezTo>
                  <a:pt x="74177" y="28781"/>
                  <a:pt x="68791" y="47481"/>
                  <a:pt x="65714" y="53629"/>
                </a:cubicBezTo>
                <a:cubicBezTo>
                  <a:pt x="60072" y="65156"/>
                  <a:pt x="52379" y="70536"/>
                  <a:pt x="46224" y="70536"/>
                </a:cubicBezTo>
                <a:cubicBezTo>
                  <a:pt x="35454" y="70536"/>
                  <a:pt x="33402" y="56959"/>
                  <a:pt x="33402" y="55935"/>
                </a:cubicBezTo>
                <a:cubicBezTo>
                  <a:pt x="33402" y="55678"/>
                  <a:pt x="33402" y="55422"/>
                  <a:pt x="33915" y="533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F82B3A4-620C-9763-6C7F-7351D1153E98}"/>
              </a:ext>
            </a:extLst>
          </p:cNvPr>
          <p:cNvSpPr/>
          <p:nvPr/>
        </p:nvSpPr>
        <p:spPr>
          <a:xfrm>
            <a:off x="10331496" y="1907319"/>
            <a:ext cx="63597" cy="74031"/>
          </a:xfrm>
          <a:custGeom>
            <a:avLst/>
            <a:gdLst>
              <a:gd name="connsiteX0" fmla="*/ 58795 w 63597"/>
              <a:gd name="connsiteY0" fmla="*/ 10337 h 74031"/>
              <a:gd name="connsiteX1" fmla="*/ 51615 w 63597"/>
              <a:gd name="connsiteY1" fmla="*/ 12387 h 74031"/>
              <a:gd name="connsiteX2" fmla="*/ 48537 w 63597"/>
              <a:gd name="connsiteY2" fmla="*/ 18791 h 74031"/>
              <a:gd name="connsiteX3" fmla="*/ 54692 w 63597"/>
              <a:gd name="connsiteY3" fmla="*/ 24682 h 74031"/>
              <a:gd name="connsiteX4" fmla="*/ 63667 w 63597"/>
              <a:gd name="connsiteY4" fmla="*/ 14180 h 74031"/>
              <a:gd name="connsiteX5" fmla="*/ 44434 w 63597"/>
              <a:gd name="connsiteY5" fmla="*/ 91 h 74031"/>
              <a:gd name="connsiteX6" fmla="*/ 583 w 63597"/>
              <a:gd name="connsiteY6" fmla="*/ 46457 h 74031"/>
              <a:gd name="connsiteX7" fmla="*/ 27253 w 63597"/>
              <a:gd name="connsiteY7" fmla="*/ 74122 h 74031"/>
              <a:gd name="connsiteX8" fmla="*/ 64180 w 63597"/>
              <a:gd name="connsiteY8" fmla="*/ 54910 h 74031"/>
              <a:gd name="connsiteX9" fmla="*/ 62385 w 63597"/>
              <a:gd name="connsiteY9" fmla="*/ 52604 h 74031"/>
              <a:gd name="connsiteX10" fmla="*/ 60077 w 63597"/>
              <a:gd name="connsiteY10" fmla="*/ 54398 h 74031"/>
              <a:gd name="connsiteX11" fmla="*/ 27509 w 63597"/>
              <a:gd name="connsiteY11" fmla="*/ 70536 h 74031"/>
              <a:gd name="connsiteX12" fmla="*/ 12635 w 63597"/>
              <a:gd name="connsiteY12" fmla="*/ 52604 h 74031"/>
              <a:gd name="connsiteX13" fmla="*/ 21611 w 63597"/>
              <a:gd name="connsiteY13" fmla="*/ 20071 h 74031"/>
              <a:gd name="connsiteX14" fmla="*/ 44691 w 63597"/>
              <a:gd name="connsiteY14" fmla="*/ 3677 h 74031"/>
              <a:gd name="connsiteX15" fmla="*/ 58795 w 63597"/>
              <a:gd name="connsiteY15" fmla="*/ 1033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5" y="10337"/>
                </a:moveTo>
                <a:cubicBezTo>
                  <a:pt x="55974" y="10337"/>
                  <a:pt x="53923" y="10337"/>
                  <a:pt x="51615" y="12387"/>
                </a:cubicBezTo>
                <a:cubicBezTo>
                  <a:pt x="48794" y="14948"/>
                  <a:pt x="48537" y="17766"/>
                  <a:pt x="48537" y="18791"/>
                </a:cubicBezTo>
                <a:cubicBezTo>
                  <a:pt x="48537" y="22889"/>
                  <a:pt x="51615" y="24682"/>
                  <a:pt x="54692" y="24682"/>
                </a:cubicBezTo>
                <a:cubicBezTo>
                  <a:pt x="59308" y="24682"/>
                  <a:pt x="63667" y="20584"/>
                  <a:pt x="63667" y="14180"/>
                </a:cubicBezTo>
                <a:cubicBezTo>
                  <a:pt x="63667" y="6239"/>
                  <a:pt x="55974" y="91"/>
                  <a:pt x="44434" y="91"/>
                </a:cubicBezTo>
                <a:cubicBezTo>
                  <a:pt x="22380" y="91"/>
                  <a:pt x="583" y="23402"/>
                  <a:pt x="583" y="46457"/>
                </a:cubicBezTo>
                <a:cubicBezTo>
                  <a:pt x="583" y="61314"/>
                  <a:pt x="10071" y="74122"/>
                  <a:pt x="27253" y="74122"/>
                </a:cubicBezTo>
                <a:cubicBezTo>
                  <a:pt x="50589" y="74122"/>
                  <a:pt x="64180" y="56703"/>
                  <a:pt x="64180" y="54910"/>
                </a:cubicBezTo>
                <a:cubicBezTo>
                  <a:pt x="64180" y="53885"/>
                  <a:pt x="63411" y="52604"/>
                  <a:pt x="62385" y="52604"/>
                </a:cubicBezTo>
                <a:cubicBezTo>
                  <a:pt x="61360" y="52604"/>
                  <a:pt x="61103" y="53117"/>
                  <a:pt x="60077" y="54398"/>
                </a:cubicBezTo>
                <a:cubicBezTo>
                  <a:pt x="47255" y="70536"/>
                  <a:pt x="29304" y="70536"/>
                  <a:pt x="27509" y="70536"/>
                </a:cubicBezTo>
                <a:cubicBezTo>
                  <a:pt x="17251" y="70536"/>
                  <a:pt x="12635" y="62595"/>
                  <a:pt x="12635" y="52604"/>
                </a:cubicBezTo>
                <a:cubicBezTo>
                  <a:pt x="12635" y="45944"/>
                  <a:pt x="15969" y="30062"/>
                  <a:pt x="21611" y="20071"/>
                </a:cubicBezTo>
                <a:cubicBezTo>
                  <a:pt x="26740" y="10593"/>
                  <a:pt x="35715" y="3677"/>
                  <a:pt x="44691" y="3677"/>
                </a:cubicBezTo>
                <a:cubicBezTo>
                  <a:pt x="50076" y="3677"/>
                  <a:pt x="56487" y="5726"/>
                  <a:pt x="58795" y="1033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3B13D3C-B401-9E32-635D-98F74106D2E7}"/>
              </a:ext>
            </a:extLst>
          </p:cNvPr>
          <p:cNvSpPr/>
          <p:nvPr/>
        </p:nvSpPr>
        <p:spPr>
          <a:xfrm>
            <a:off x="10409703" y="1962138"/>
            <a:ext cx="19233" cy="48927"/>
          </a:xfrm>
          <a:custGeom>
            <a:avLst/>
            <a:gdLst>
              <a:gd name="connsiteX0" fmla="*/ 19820 w 19233"/>
              <a:gd name="connsiteY0" fmla="*/ 17254 h 48927"/>
              <a:gd name="connsiteX1" fmla="*/ 9306 w 19233"/>
              <a:gd name="connsiteY1" fmla="*/ 91 h 48927"/>
              <a:gd name="connsiteX2" fmla="*/ 587 w 19233"/>
              <a:gd name="connsiteY2" fmla="*/ 8800 h 48927"/>
              <a:gd name="connsiteX3" fmla="*/ 9306 w 19233"/>
              <a:gd name="connsiteY3" fmla="*/ 17510 h 48927"/>
              <a:gd name="connsiteX4" fmla="*/ 14948 w 19233"/>
              <a:gd name="connsiteY4" fmla="*/ 15460 h 48927"/>
              <a:gd name="connsiteX5" fmla="*/ 15717 w 19233"/>
              <a:gd name="connsiteY5" fmla="*/ 14948 h 48927"/>
              <a:gd name="connsiteX6" fmla="*/ 15974 w 19233"/>
              <a:gd name="connsiteY6" fmla="*/ 17254 h 48927"/>
              <a:gd name="connsiteX7" fmla="*/ 4946 w 19233"/>
              <a:gd name="connsiteY7" fmla="*/ 44663 h 48927"/>
              <a:gd name="connsiteX8" fmla="*/ 3151 w 19233"/>
              <a:gd name="connsiteY8" fmla="*/ 47225 h 48927"/>
              <a:gd name="connsiteX9" fmla="*/ 4690 w 19233"/>
              <a:gd name="connsiteY9" fmla="*/ 49018 h 48927"/>
              <a:gd name="connsiteX10" fmla="*/ 1982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0" y="17254"/>
                </a:moveTo>
                <a:cubicBezTo>
                  <a:pt x="19820" y="6495"/>
                  <a:pt x="15717" y="91"/>
                  <a:pt x="9306" y="91"/>
                </a:cubicBezTo>
                <a:cubicBezTo>
                  <a:pt x="3921" y="91"/>
                  <a:pt x="587" y="4189"/>
                  <a:pt x="587" y="8800"/>
                </a:cubicBezTo>
                <a:cubicBezTo>
                  <a:pt x="587" y="13155"/>
                  <a:pt x="3921" y="17510"/>
                  <a:pt x="9306" y="17510"/>
                </a:cubicBezTo>
                <a:cubicBezTo>
                  <a:pt x="11101" y="17510"/>
                  <a:pt x="13409" y="16741"/>
                  <a:pt x="14948" y="15460"/>
                </a:cubicBezTo>
                <a:cubicBezTo>
                  <a:pt x="15461" y="14948"/>
                  <a:pt x="15717" y="14948"/>
                  <a:pt x="15717" y="14948"/>
                </a:cubicBezTo>
                <a:cubicBezTo>
                  <a:pt x="15974" y="14948"/>
                  <a:pt x="15974" y="14948"/>
                  <a:pt x="15974" y="17254"/>
                </a:cubicBezTo>
                <a:cubicBezTo>
                  <a:pt x="15974" y="29550"/>
                  <a:pt x="10332" y="39284"/>
                  <a:pt x="4946" y="44663"/>
                </a:cubicBezTo>
                <a:cubicBezTo>
                  <a:pt x="3151" y="46456"/>
                  <a:pt x="3151" y="46713"/>
                  <a:pt x="3151" y="47225"/>
                </a:cubicBezTo>
                <a:cubicBezTo>
                  <a:pt x="3151" y="48506"/>
                  <a:pt x="3921" y="49018"/>
                  <a:pt x="4690" y="49018"/>
                </a:cubicBezTo>
                <a:cubicBezTo>
                  <a:pt x="6485" y="49018"/>
                  <a:pt x="19820" y="36466"/>
                  <a:pt x="1982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0C20A6D-6D63-135B-A9CB-6ABD35C59DD7}"/>
              </a:ext>
            </a:extLst>
          </p:cNvPr>
          <p:cNvSpPr/>
          <p:nvPr/>
        </p:nvSpPr>
        <p:spPr>
          <a:xfrm>
            <a:off x="10474667" y="1870688"/>
            <a:ext cx="68726" cy="112456"/>
          </a:xfrm>
          <a:custGeom>
            <a:avLst/>
            <a:gdLst>
              <a:gd name="connsiteX0" fmla="*/ 69318 w 68726"/>
              <a:gd name="connsiteY0" fmla="*/ 56703 h 112456"/>
              <a:gd name="connsiteX1" fmla="*/ 62907 w 68726"/>
              <a:gd name="connsiteY1" fmla="*/ 18534 h 112456"/>
              <a:gd name="connsiteX2" fmla="*/ 35211 w 68726"/>
              <a:gd name="connsiteY2" fmla="*/ 91 h 112456"/>
              <a:gd name="connsiteX3" fmla="*/ 6490 w 68726"/>
              <a:gd name="connsiteY3" fmla="*/ 19559 h 112456"/>
              <a:gd name="connsiteX4" fmla="*/ 591 w 68726"/>
              <a:gd name="connsiteY4" fmla="*/ 56703 h 112456"/>
              <a:gd name="connsiteX5" fmla="*/ 8028 w 68726"/>
              <a:gd name="connsiteY5" fmla="*/ 96152 h 112456"/>
              <a:gd name="connsiteX6" fmla="*/ 34955 w 68726"/>
              <a:gd name="connsiteY6" fmla="*/ 112547 h 112456"/>
              <a:gd name="connsiteX7" fmla="*/ 63420 w 68726"/>
              <a:gd name="connsiteY7" fmla="*/ 93591 h 112456"/>
              <a:gd name="connsiteX8" fmla="*/ 69318 w 68726"/>
              <a:gd name="connsiteY8" fmla="*/ 56703 h 112456"/>
              <a:gd name="connsiteX9" fmla="*/ 34955 w 68726"/>
              <a:gd name="connsiteY9" fmla="*/ 108961 h 112456"/>
              <a:gd name="connsiteX10" fmla="*/ 15978 w 68726"/>
              <a:gd name="connsiteY10" fmla="*/ 89236 h 112456"/>
              <a:gd name="connsiteX11" fmla="*/ 14183 w 68726"/>
              <a:gd name="connsiteY11" fmla="*/ 54654 h 112456"/>
              <a:gd name="connsiteX12" fmla="*/ 15465 w 68726"/>
              <a:gd name="connsiteY12" fmla="*/ 24682 h 112456"/>
              <a:gd name="connsiteX13" fmla="*/ 34955 w 68726"/>
              <a:gd name="connsiteY13" fmla="*/ 3677 h 112456"/>
              <a:gd name="connsiteX14" fmla="*/ 54188 w 68726"/>
              <a:gd name="connsiteY14" fmla="*/ 22889 h 112456"/>
              <a:gd name="connsiteX15" fmla="*/ 55983 w 68726"/>
              <a:gd name="connsiteY15" fmla="*/ 54654 h 112456"/>
              <a:gd name="connsiteX16" fmla="*/ 54188 w 68726"/>
              <a:gd name="connsiteY16" fmla="*/ 88467 h 112456"/>
              <a:gd name="connsiteX17" fmla="*/ 34955 w 68726"/>
              <a:gd name="connsiteY17" fmla="*/ 108961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18" y="56703"/>
                </a:moveTo>
                <a:cubicBezTo>
                  <a:pt x="69318" y="43638"/>
                  <a:pt x="68549" y="30574"/>
                  <a:pt x="62907" y="18534"/>
                </a:cubicBezTo>
                <a:cubicBezTo>
                  <a:pt x="55470" y="2652"/>
                  <a:pt x="41879" y="91"/>
                  <a:pt x="35211" y="91"/>
                </a:cubicBezTo>
                <a:cubicBezTo>
                  <a:pt x="25210" y="91"/>
                  <a:pt x="13414" y="4445"/>
                  <a:pt x="6490" y="19559"/>
                </a:cubicBezTo>
                <a:cubicBezTo>
                  <a:pt x="1361" y="30830"/>
                  <a:pt x="591" y="43638"/>
                  <a:pt x="591" y="56703"/>
                </a:cubicBezTo>
                <a:cubicBezTo>
                  <a:pt x="591" y="68999"/>
                  <a:pt x="1104" y="83600"/>
                  <a:pt x="8028" y="96152"/>
                </a:cubicBezTo>
                <a:cubicBezTo>
                  <a:pt x="14952" y="109217"/>
                  <a:pt x="27005" y="112547"/>
                  <a:pt x="34955" y="112547"/>
                </a:cubicBezTo>
                <a:cubicBezTo>
                  <a:pt x="43674" y="112547"/>
                  <a:pt x="56239" y="109217"/>
                  <a:pt x="63420" y="93591"/>
                </a:cubicBezTo>
                <a:cubicBezTo>
                  <a:pt x="68549" y="82319"/>
                  <a:pt x="69318" y="69511"/>
                  <a:pt x="69318" y="56703"/>
                </a:cubicBezTo>
                <a:close/>
                <a:moveTo>
                  <a:pt x="34955" y="108961"/>
                </a:moveTo>
                <a:cubicBezTo>
                  <a:pt x="28544" y="108961"/>
                  <a:pt x="18799" y="104862"/>
                  <a:pt x="15978" y="89236"/>
                </a:cubicBezTo>
                <a:cubicBezTo>
                  <a:pt x="14183" y="79502"/>
                  <a:pt x="14183" y="64388"/>
                  <a:pt x="14183" y="54654"/>
                </a:cubicBezTo>
                <a:cubicBezTo>
                  <a:pt x="14183" y="44151"/>
                  <a:pt x="14183" y="33392"/>
                  <a:pt x="15465" y="24682"/>
                </a:cubicBezTo>
                <a:cubicBezTo>
                  <a:pt x="18542" y="5214"/>
                  <a:pt x="30852" y="3677"/>
                  <a:pt x="34955" y="3677"/>
                </a:cubicBezTo>
                <a:cubicBezTo>
                  <a:pt x="40340" y="3677"/>
                  <a:pt x="51111" y="6751"/>
                  <a:pt x="54188" y="22889"/>
                </a:cubicBezTo>
                <a:cubicBezTo>
                  <a:pt x="55983" y="32111"/>
                  <a:pt x="55983" y="44407"/>
                  <a:pt x="55983" y="54654"/>
                </a:cubicBezTo>
                <a:cubicBezTo>
                  <a:pt x="55983" y="66950"/>
                  <a:pt x="55983" y="77965"/>
                  <a:pt x="54188" y="88467"/>
                </a:cubicBezTo>
                <a:cubicBezTo>
                  <a:pt x="51623" y="104093"/>
                  <a:pt x="42392" y="108961"/>
                  <a:pt x="34955" y="10896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FCAA940-D485-A560-84EE-F72C1744630D}"/>
              </a:ext>
            </a:extLst>
          </p:cNvPr>
          <p:cNvSpPr/>
          <p:nvPr/>
        </p:nvSpPr>
        <p:spPr>
          <a:xfrm>
            <a:off x="10564110" y="1962138"/>
            <a:ext cx="19233" cy="48927"/>
          </a:xfrm>
          <a:custGeom>
            <a:avLst/>
            <a:gdLst>
              <a:gd name="connsiteX0" fmla="*/ 19830 w 19233"/>
              <a:gd name="connsiteY0" fmla="*/ 17254 h 48927"/>
              <a:gd name="connsiteX1" fmla="*/ 9315 w 19233"/>
              <a:gd name="connsiteY1" fmla="*/ 91 h 48927"/>
              <a:gd name="connsiteX2" fmla="*/ 596 w 19233"/>
              <a:gd name="connsiteY2" fmla="*/ 8800 h 48927"/>
              <a:gd name="connsiteX3" fmla="*/ 9315 w 19233"/>
              <a:gd name="connsiteY3" fmla="*/ 17510 h 48927"/>
              <a:gd name="connsiteX4" fmla="*/ 14957 w 19233"/>
              <a:gd name="connsiteY4" fmla="*/ 15460 h 48927"/>
              <a:gd name="connsiteX5" fmla="*/ 15726 w 19233"/>
              <a:gd name="connsiteY5" fmla="*/ 14948 h 48927"/>
              <a:gd name="connsiteX6" fmla="*/ 15983 w 19233"/>
              <a:gd name="connsiteY6" fmla="*/ 17254 h 48927"/>
              <a:gd name="connsiteX7" fmla="*/ 4956 w 19233"/>
              <a:gd name="connsiteY7" fmla="*/ 44663 h 48927"/>
              <a:gd name="connsiteX8" fmla="*/ 3161 w 19233"/>
              <a:gd name="connsiteY8" fmla="*/ 47225 h 48927"/>
              <a:gd name="connsiteX9" fmla="*/ 4700 w 19233"/>
              <a:gd name="connsiteY9" fmla="*/ 49018 h 48927"/>
              <a:gd name="connsiteX10" fmla="*/ 1983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0" y="17254"/>
                </a:moveTo>
                <a:cubicBezTo>
                  <a:pt x="19830" y="6495"/>
                  <a:pt x="15726" y="91"/>
                  <a:pt x="9315" y="91"/>
                </a:cubicBezTo>
                <a:cubicBezTo>
                  <a:pt x="3930" y="91"/>
                  <a:pt x="596" y="4189"/>
                  <a:pt x="596" y="8800"/>
                </a:cubicBezTo>
                <a:cubicBezTo>
                  <a:pt x="596" y="13155"/>
                  <a:pt x="3930" y="17510"/>
                  <a:pt x="9315" y="17510"/>
                </a:cubicBezTo>
                <a:cubicBezTo>
                  <a:pt x="11111" y="17510"/>
                  <a:pt x="13418" y="16741"/>
                  <a:pt x="14957" y="15460"/>
                </a:cubicBezTo>
                <a:cubicBezTo>
                  <a:pt x="15470" y="14948"/>
                  <a:pt x="15726" y="14948"/>
                  <a:pt x="15726" y="14948"/>
                </a:cubicBezTo>
                <a:cubicBezTo>
                  <a:pt x="15983" y="14948"/>
                  <a:pt x="15983" y="14948"/>
                  <a:pt x="15983" y="17254"/>
                </a:cubicBezTo>
                <a:cubicBezTo>
                  <a:pt x="15983" y="29550"/>
                  <a:pt x="10341" y="39284"/>
                  <a:pt x="4956" y="44663"/>
                </a:cubicBezTo>
                <a:cubicBezTo>
                  <a:pt x="3161" y="46456"/>
                  <a:pt x="3161" y="46713"/>
                  <a:pt x="3161" y="47225"/>
                </a:cubicBezTo>
                <a:cubicBezTo>
                  <a:pt x="3161" y="48506"/>
                  <a:pt x="3930" y="49018"/>
                  <a:pt x="4700" y="49018"/>
                </a:cubicBezTo>
                <a:cubicBezTo>
                  <a:pt x="6495" y="49018"/>
                  <a:pt x="19830" y="36466"/>
                  <a:pt x="1983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B95CB83-E79B-F4A5-0529-D89B00A6C2BB}"/>
              </a:ext>
            </a:extLst>
          </p:cNvPr>
          <p:cNvSpPr/>
          <p:nvPr/>
        </p:nvSpPr>
        <p:spPr>
          <a:xfrm>
            <a:off x="10627601" y="1864283"/>
            <a:ext cx="89242" cy="147038"/>
          </a:xfrm>
          <a:custGeom>
            <a:avLst/>
            <a:gdLst>
              <a:gd name="connsiteX0" fmla="*/ 89843 w 89242"/>
              <a:gd name="connsiteY0" fmla="*/ 22377 h 147038"/>
              <a:gd name="connsiteX1" fmla="*/ 67532 w 89242"/>
              <a:gd name="connsiteY1" fmla="*/ 91 h 147038"/>
              <a:gd name="connsiteX2" fmla="*/ 47786 w 89242"/>
              <a:gd name="connsiteY2" fmla="*/ 6751 h 147038"/>
              <a:gd name="connsiteX3" fmla="*/ 26758 w 89242"/>
              <a:gd name="connsiteY3" fmla="*/ 41589 h 147038"/>
              <a:gd name="connsiteX4" fmla="*/ 601 w 89242"/>
              <a:gd name="connsiteY4" fmla="*/ 145336 h 147038"/>
              <a:gd name="connsiteX5" fmla="*/ 2652 w 89242"/>
              <a:gd name="connsiteY5" fmla="*/ 147129 h 147038"/>
              <a:gd name="connsiteX6" fmla="*/ 4447 w 89242"/>
              <a:gd name="connsiteY6" fmla="*/ 146361 h 147038"/>
              <a:gd name="connsiteX7" fmla="*/ 15987 w 89242"/>
              <a:gd name="connsiteY7" fmla="*/ 101020 h 147038"/>
              <a:gd name="connsiteX8" fmla="*/ 38298 w 89242"/>
              <a:gd name="connsiteY8" fmla="*/ 116902 h 147038"/>
              <a:gd name="connsiteX9" fmla="*/ 69840 w 89242"/>
              <a:gd name="connsiteY9" fmla="*/ 104094 h 147038"/>
              <a:gd name="connsiteX10" fmla="*/ 82919 w 89242"/>
              <a:gd name="connsiteY10" fmla="*/ 74122 h 147038"/>
              <a:gd name="connsiteX11" fmla="*/ 70866 w 89242"/>
              <a:gd name="connsiteY11" fmla="*/ 49787 h 147038"/>
              <a:gd name="connsiteX12" fmla="*/ 89843 w 89242"/>
              <a:gd name="connsiteY12" fmla="*/ 22377 h 147038"/>
              <a:gd name="connsiteX13" fmla="*/ 60352 w 89242"/>
              <a:gd name="connsiteY13" fmla="*/ 49530 h 147038"/>
              <a:gd name="connsiteX14" fmla="*/ 52402 w 89242"/>
              <a:gd name="connsiteY14" fmla="*/ 50555 h 147038"/>
              <a:gd name="connsiteX15" fmla="*/ 45222 w 89242"/>
              <a:gd name="connsiteY15" fmla="*/ 50043 h 147038"/>
              <a:gd name="connsiteX16" fmla="*/ 53428 w 89242"/>
              <a:gd name="connsiteY16" fmla="*/ 48762 h 147038"/>
              <a:gd name="connsiteX17" fmla="*/ 60352 w 89242"/>
              <a:gd name="connsiteY17" fmla="*/ 49530 h 147038"/>
              <a:gd name="connsiteX18" fmla="*/ 80611 w 89242"/>
              <a:gd name="connsiteY18" fmla="*/ 18534 h 147038"/>
              <a:gd name="connsiteX19" fmla="*/ 65994 w 89242"/>
              <a:gd name="connsiteY19" fmla="*/ 46969 h 147038"/>
              <a:gd name="connsiteX20" fmla="*/ 53428 w 89242"/>
              <a:gd name="connsiteY20" fmla="*/ 44919 h 147038"/>
              <a:gd name="connsiteX21" fmla="*/ 40606 w 89242"/>
              <a:gd name="connsiteY21" fmla="*/ 50043 h 147038"/>
              <a:gd name="connsiteX22" fmla="*/ 51889 w 89242"/>
              <a:gd name="connsiteY22" fmla="*/ 54141 h 147038"/>
              <a:gd name="connsiteX23" fmla="*/ 65481 w 89242"/>
              <a:gd name="connsiteY23" fmla="*/ 52092 h 147038"/>
              <a:gd name="connsiteX24" fmla="*/ 72661 w 89242"/>
              <a:gd name="connsiteY24" fmla="*/ 70536 h 147038"/>
              <a:gd name="connsiteX25" fmla="*/ 64455 w 89242"/>
              <a:gd name="connsiteY25" fmla="*/ 98714 h 147038"/>
              <a:gd name="connsiteX26" fmla="*/ 37785 w 89242"/>
              <a:gd name="connsiteY26" fmla="*/ 113315 h 147038"/>
              <a:gd name="connsiteX27" fmla="*/ 19065 w 89242"/>
              <a:gd name="connsiteY27" fmla="*/ 92310 h 147038"/>
              <a:gd name="connsiteX28" fmla="*/ 19834 w 89242"/>
              <a:gd name="connsiteY28" fmla="*/ 85137 h 147038"/>
              <a:gd name="connsiteX29" fmla="*/ 30348 w 89242"/>
              <a:gd name="connsiteY29" fmla="*/ 43895 h 147038"/>
              <a:gd name="connsiteX30" fmla="*/ 65481 w 89242"/>
              <a:gd name="connsiteY30" fmla="*/ 3677 h 147038"/>
              <a:gd name="connsiteX31" fmla="*/ 80611 w 89242"/>
              <a:gd name="connsiteY31" fmla="*/ 1853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3" y="22377"/>
                </a:moveTo>
                <a:cubicBezTo>
                  <a:pt x="89843" y="10081"/>
                  <a:pt x="80867" y="91"/>
                  <a:pt x="67532" y="91"/>
                </a:cubicBezTo>
                <a:cubicBezTo>
                  <a:pt x="58044" y="91"/>
                  <a:pt x="53428" y="2652"/>
                  <a:pt x="47786" y="6751"/>
                </a:cubicBezTo>
                <a:cubicBezTo>
                  <a:pt x="38811" y="13411"/>
                  <a:pt x="29835" y="29293"/>
                  <a:pt x="26758" y="41589"/>
                </a:cubicBezTo>
                <a:lnTo>
                  <a:pt x="601" y="145336"/>
                </a:lnTo>
                <a:cubicBezTo>
                  <a:pt x="601" y="146105"/>
                  <a:pt x="1370" y="147129"/>
                  <a:pt x="2652" y="147129"/>
                </a:cubicBezTo>
                <a:cubicBezTo>
                  <a:pt x="3935" y="147129"/>
                  <a:pt x="4447" y="146617"/>
                  <a:pt x="4447" y="146361"/>
                </a:cubicBezTo>
                <a:lnTo>
                  <a:pt x="15987" y="101020"/>
                </a:lnTo>
                <a:cubicBezTo>
                  <a:pt x="19065" y="111010"/>
                  <a:pt x="26245" y="116902"/>
                  <a:pt x="38298" y="116902"/>
                </a:cubicBezTo>
                <a:cubicBezTo>
                  <a:pt x="50094" y="116902"/>
                  <a:pt x="62403" y="111266"/>
                  <a:pt x="69840" y="104094"/>
                </a:cubicBezTo>
                <a:cubicBezTo>
                  <a:pt x="77790" y="96665"/>
                  <a:pt x="82919" y="86162"/>
                  <a:pt x="82919" y="74122"/>
                </a:cubicBezTo>
                <a:cubicBezTo>
                  <a:pt x="82919" y="62339"/>
                  <a:pt x="76764" y="53629"/>
                  <a:pt x="70866" y="49787"/>
                </a:cubicBezTo>
                <a:cubicBezTo>
                  <a:pt x="80354" y="44151"/>
                  <a:pt x="89843" y="34161"/>
                  <a:pt x="89843" y="22377"/>
                </a:cubicBezTo>
                <a:close/>
                <a:moveTo>
                  <a:pt x="60352" y="49530"/>
                </a:moveTo>
                <a:cubicBezTo>
                  <a:pt x="58300" y="50299"/>
                  <a:pt x="56505" y="50555"/>
                  <a:pt x="52402" y="50555"/>
                </a:cubicBezTo>
                <a:cubicBezTo>
                  <a:pt x="50094" y="50555"/>
                  <a:pt x="47017" y="50811"/>
                  <a:pt x="45222" y="50043"/>
                </a:cubicBezTo>
                <a:cubicBezTo>
                  <a:pt x="45735" y="48250"/>
                  <a:pt x="51633" y="48762"/>
                  <a:pt x="53428" y="48762"/>
                </a:cubicBezTo>
                <a:cubicBezTo>
                  <a:pt x="56762" y="48762"/>
                  <a:pt x="58300" y="48762"/>
                  <a:pt x="60352" y="49530"/>
                </a:cubicBezTo>
                <a:close/>
                <a:moveTo>
                  <a:pt x="80611" y="18534"/>
                </a:moveTo>
                <a:cubicBezTo>
                  <a:pt x="80611" y="30062"/>
                  <a:pt x="74456" y="41845"/>
                  <a:pt x="65994" y="46969"/>
                </a:cubicBezTo>
                <a:cubicBezTo>
                  <a:pt x="61378" y="45176"/>
                  <a:pt x="58300" y="44919"/>
                  <a:pt x="53428" y="44919"/>
                </a:cubicBezTo>
                <a:cubicBezTo>
                  <a:pt x="49838" y="44919"/>
                  <a:pt x="40606" y="44663"/>
                  <a:pt x="40606" y="50043"/>
                </a:cubicBezTo>
                <a:cubicBezTo>
                  <a:pt x="40606" y="54654"/>
                  <a:pt x="49068" y="54141"/>
                  <a:pt x="51889" y="54141"/>
                </a:cubicBezTo>
                <a:cubicBezTo>
                  <a:pt x="58044" y="54141"/>
                  <a:pt x="60608" y="54141"/>
                  <a:pt x="65481" y="52092"/>
                </a:cubicBezTo>
                <a:cubicBezTo>
                  <a:pt x="71635" y="57984"/>
                  <a:pt x="72405" y="63107"/>
                  <a:pt x="72661" y="70536"/>
                </a:cubicBezTo>
                <a:cubicBezTo>
                  <a:pt x="72917" y="80014"/>
                  <a:pt x="69071" y="92310"/>
                  <a:pt x="64455" y="98714"/>
                </a:cubicBezTo>
                <a:cubicBezTo>
                  <a:pt x="58044" y="107424"/>
                  <a:pt x="47017" y="113315"/>
                  <a:pt x="37785" y="113315"/>
                </a:cubicBezTo>
                <a:cubicBezTo>
                  <a:pt x="25219" y="113315"/>
                  <a:pt x="19065" y="103837"/>
                  <a:pt x="19065" y="92310"/>
                </a:cubicBezTo>
                <a:cubicBezTo>
                  <a:pt x="19065" y="90773"/>
                  <a:pt x="19065" y="88211"/>
                  <a:pt x="19834" y="85137"/>
                </a:cubicBezTo>
                <a:lnTo>
                  <a:pt x="30348" y="43895"/>
                </a:lnTo>
                <a:cubicBezTo>
                  <a:pt x="33938" y="29806"/>
                  <a:pt x="45735" y="3677"/>
                  <a:pt x="65481" y="3677"/>
                </a:cubicBezTo>
                <a:cubicBezTo>
                  <a:pt x="74969" y="3677"/>
                  <a:pt x="80611" y="8800"/>
                  <a:pt x="80611" y="1853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7DE0AE4-9904-6844-6554-4FD924782EFD}"/>
              </a:ext>
            </a:extLst>
          </p:cNvPr>
          <p:cNvSpPr/>
          <p:nvPr/>
        </p:nvSpPr>
        <p:spPr>
          <a:xfrm>
            <a:off x="10733027" y="1856855"/>
            <a:ext cx="37953" cy="163689"/>
          </a:xfrm>
          <a:custGeom>
            <a:avLst/>
            <a:gdLst>
              <a:gd name="connsiteX0" fmla="*/ 38560 w 37953"/>
              <a:gd name="connsiteY0" fmla="*/ 81807 h 163689"/>
              <a:gd name="connsiteX1" fmla="*/ 27790 w 37953"/>
              <a:gd name="connsiteY1" fmla="*/ 30830 h 163689"/>
              <a:gd name="connsiteX2" fmla="*/ 2402 w 37953"/>
              <a:gd name="connsiteY2" fmla="*/ 91 h 163689"/>
              <a:gd name="connsiteX3" fmla="*/ 607 w 37953"/>
              <a:gd name="connsiteY3" fmla="*/ 1884 h 163689"/>
              <a:gd name="connsiteX4" fmla="*/ 3684 w 37953"/>
              <a:gd name="connsiteY4" fmla="*/ 5726 h 163689"/>
              <a:gd name="connsiteX5" fmla="*/ 29072 w 37953"/>
              <a:gd name="connsiteY5" fmla="*/ 81807 h 163689"/>
              <a:gd name="connsiteX6" fmla="*/ 2915 w 37953"/>
              <a:gd name="connsiteY6" fmla="*/ 159169 h 163689"/>
              <a:gd name="connsiteX7" fmla="*/ 607 w 37953"/>
              <a:gd name="connsiteY7" fmla="*/ 161987 h 163689"/>
              <a:gd name="connsiteX8" fmla="*/ 2402 w 37953"/>
              <a:gd name="connsiteY8" fmla="*/ 163780 h 163689"/>
              <a:gd name="connsiteX9" fmla="*/ 28303 w 37953"/>
              <a:gd name="connsiteY9" fmla="*/ 131759 h 163689"/>
              <a:gd name="connsiteX10" fmla="*/ 38560 w 37953"/>
              <a:gd name="connsiteY10" fmla="*/ 8180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0" y="81807"/>
                </a:moveTo>
                <a:cubicBezTo>
                  <a:pt x="38560" y="69255"/>
                  <a:pt x="36765" y="49530"/>
                  <a:pt x="27790" y="30830"/>
                </a:cubicBezTo>
                <a:cubicBezTo>
                  <a:pt x="18045" y="10850"/>
                  <a:pt x="3941" y="91"/>
                  <a:pt x="2402" y="91"/>
                </a:cubicBezTo>
                <a:cubicBezTo>
                  <a:pt x="1376" y="91"/>
                  <a:pt x="607" y="859"/>
                  <a:pt x="607" y="1884"/>
                </a:cubicBezTo>
                <a:cubicBezTo>
                  <a:pt x="607" y="2396"/>
                  <a:pt x="607" y="2652"/>
                  <a:pt x="3684" y="5726"/>
                </a:cubicBezTo>
                <a:cubicBezTo>
                  <a:pt x="19840" y="21865"/>
                  <a:pt x="29072" y="47737"/>
                  <a:pt x="29072" y="81807"/>
                </a:cubicBezTo>
                <a:cubicBezTo>
                  <a:pt x="29072" y="109985"/>
                  <a:pt x="23174" y="138676"/>
                  <a:pt x="2915" y="159169"/>
                </a:cubicBezTo>
                <a:cubicBezTo>
                  <a:pt x="607" y="161218"/>
                  <a:pt x="607" y="161475"/>
                  <a:pt x="607" y="161987"/>
                </a:cubicBezTo>
                <a:cubicBezTo>
                  <a:pt x="607" y="163011"/>
                  <a:pt x="1376" y="163780"/>
                  <a:pt x="2402" y="163780"/>
                </a:cubicBezTo>
                <a:cubicBezTo>
                  <a:pt x="3941" y="163780"/>
                  <a:pt x="18814" y="152509"/>
                  <a:pt x="28303" y="131759"/>
                </a:cubicBezTo>
                <a:cubicBezTo>
                  <a:pt x="36765" y="113828"/>
                  <a:pt x="38560" y="95640"/>
                  <a:pt x="38560" y="8180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8FAAFA3-2C91-BF69-5B9D-07BC551C0259}"/>
              </a:ext>
            </a:extLst>
          </p:cNvPr>
          <p:cNvSpPr/>
          <p:nvPr/>
        </p:nvSpPr>
        <p:spPr>
          <a:xfrm>
            <a:off x="9250530" y="1870175"/>
            <a:ext cx="35132" cy="109382"/>
          </a:xfrm>
          <a:custGeom>
            <a:avLst/>
            <a:gdLst>
              <a:gd name="connsiteX0" fmla="*/ 24109 w 35132"/>
              <a:gd name="connsiteY0" fmla="*/ 37235 h 109382"/>
              <a:gd name="connsiteX1" fmla="*/ 1286 w 35132"/>
              <a:gd name="connsiteY1" fmla="*/ 39028 h 109382"/>
              <a:gd name="connsiteX2" fmla="*/ 1286 w 35132"/>
              <a:gd name="connsiteY2" fmla="*/ 44151 h 109382"/>
              <a:gd name="connsiteX3" fmla="*/ 13339 w 35132"/>
              <a:gd name="connsiteY3" fmla="*/ 53117 h 109382"/>
              <a:gd name="connsiteX4" fmla="*/ 13339 w 35132"/>
              <a:gd name="connsiteY4" fmla="*/ 97177 h 109382"/>
              <a:gd name="connsiteX5" fmla="*/ 517 w 35132"/>
              <a:gd name="connsiteY5" fmla="*/ 104350 h 109382"/>
              <a:gd name="connsiteX6" fmla="*/ 517 w 35132"/>
              <a:gd name="connsiteY6" fmla="*/ 109473 h 109382"/>
              <a:gd name="connsiteX7" fmla="*/ 18468 w 35132"/>
              <a:gd name="connsiteY7" fmla="*/ 108961 h 109382"/>
              <a:gd name="connsiteX8" fmla="*/ 35649 w 35132"/>
              <a:gd name="connsiteY8" fmla="*/ 109473 h 109382"/>
              <a:gd name="connsiteX9" fmla="*/ 35649 w 35132"/>
              <a:gd name="connsiteY9" fmla="*/ 104350 h 109382"/>
              <a:gd name="connsiteX10" fmla="*/ 24109 w 35132"/>
              <a:gd name="connsiteY10" fmla="*/ 97177 h 109382"/>
              <a:gd name="connsiteX11" fmla="*/ 24623 w 35132"/>
              <a:gd name="connsiteY11" fmla="*/ 8800 h 109382"/>
              <a:gd name="connsiteX12" fmla="*/ 16160 w 35132"/>
              <a:gd name="connsiteY12" fmla="*/ 91 h 109382"/>
              <a:gd name="connsiteX13" fmla="*/ 7441 w 35132"/>
              <a:gd name="connsiteY13" fmla="*/ 8800 h 109382"/>
              <a:gd name="connsiteX14" fmla="*/ 16160 w 35132"/>
              <a:gd name="connsiteY14" fmla="*/ 17510 h 109382"/>
              <a:gd name="connsiteX15" fmla="*/ 24623 w 35132"/>
              <a:gd name="connsiteY15" fmla="*/ 8800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09" y="37235"/>
                </a:moveTo>
                <a:lnTo>
                  <a:pt x="1286" y="39028"/>
                </a:lnTo>
                <a:lnTo>
                  <a:pt x="1286" y="44151"/>
                </a:lnTo>
                <a:cubicBezTo>
                  <a:pt x="11800" y="44151"/>
                  <a:pt x="13339" y="45176"/>
                  <a:pt x="13339" y="53117"/>
                </a:cubicBezTo>
                <a:lnTo>
                  <a:pt x="13339" y="97177"/>
                </a:lnTo>
                <a:cubicBezTo>
                  <a:pt x="13339" y="104350"/>
                  <a:pt x="11544" y="104350"/>
                  <a:pt x="517" y="104350"/>
                </a:cubicBezTo>
                <a:lnTo>
                  <a:pt x="517" y="109473"/>
                </a:lnTo>
                <a:cubicBezTo>
                  <a:pt x="5646" y="109217"/>
                  <a:pt x="14621" y="108961"/>
                  <a:pt x="18468" y="108961"/>
                </a:cubicBezTo>
                <a:cubicBezTo>
                  <a:pt x="24366" y="108961"/>
                  <a:pt x="30008" y="109217"/>
                  <a:pt x="35649" y="109473"/>
                </a:cubicBezTo>
                <a:lnTo>
                  <a:pt x="35649" y="104350"/>
                </a:lnTo>
                <a:cubicBezTo>
                  <a:pt x="24623" y="104350"/>
                  <a:pt x="24109" y="103581"/>
                  <a:pt x="24109" y="97177"/>
                </a:cubicBezTo>
                <a:close/>
                <a:moveTo>
                  <a:pt x="24623" y="8800"/>
                </a:moveTo>
                <a:cubicBezTo>
                  <a:pt x="24623" y="3677"/>
                  <a:pt x="20776" y="91"/>
                  <a:pt x="16160" y="91"/>
                </a:cubicBezTo>
                <a:cubicBezTo>
                  <a:pt x="11031" y="91"/>
                  <a:pt x="7441" y="4445"/>
                  <a:pt x="7441" y="8800"/>
                </a:cubicBezTo>
                <a:cubicBezTo>
                  <a:pt x="7441" y="13155"/>
                  <a:pt x="11031" y="17510"/>
                  <a:pt x="16160" y="17510"/>
                </a:cubicBezTo>
                <a:cubicBezTo>
                  <a:pt x="20776" y="17510"/>
                  <a:pt x="24623" y="13924"/>
                  <a:pt x="24623" y="880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1F9C3D-99BF-5151-ED92-C87655D912D9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445718-1E4B-CE7E-6810-D24DA236D639}"/>
              </a:ext>
            </a:extLst>
          </p:cNvPr>
          <p:cNvGrpSpPr/>
          <p:nvPr/>
        </p:nvGrpSpPr>
        <p:grpSpPr>
          <a:xfrm>
            <a:off x="8369169" y="3257431"/>
            <a:ext cx="2791439" cy="256312"/>
            <a:chOff x="8369169" y="3257431"/>
            <a:chExt cx="2791439" cy="25631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B6D33-D69E-9288-37B5-23487C35FCE1}"/>
              </a:ext>
            </a:extLst>
          </p:cNvPr>
          <p:cNvGrpSpPr/>
          <p:nvPr/>
        </p:nvGrpSpPr>
        <p:grpSpPr>
          <a:xfrm>
            <a:off x="8369169" y="793256"/>
            <a:ext cx="2401811" cy="2496005"/>
            <a:chOff x="8369169" y="793256"/>
            <a:chExt cx="2401811" cy="249600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36CAFA5-C588-E70A-6A66-FF13827B95E5}"/>
                </a:ext>
              </a:extLst>
            </p:cNvPr>
            <p:cNvSpPr/>
            <p:nvPr/>
          </p:nvSpPr>
          <p:spPr>
            <a:xfrm flipV="1">
              <a:off x="8369169" y="865942"/>
              <a:ext cx="788238" cy="2423319"/>
            </a:xfrm>
            <a:custGeom>
              <a:avLst/>
              <a:gdLst>
                <a:gd name="connsiteX0" fmla="*/ 464 w 788238"/>
                <a:gd name="connsiteY0" fmla="*/ 23 h 2423319"/>
                <a:gd name="connsiteX1" fmla="*/ 788702 w 788238"/>
                <a:gd name="connsiteY1" fmla="*/ 2423343 h 24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238" h="2423319">
                  <a:moveTo>
                    <a:pt x="464" y="23"/>
                  </a:moveTo>
                  <a:lnTo>
                    <a:pt x="788702" y="2423343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8B8605-6F27-6C55-E329-CB171DB169A7}"/>
                </a:ext>
              </a:extLst>
            </p:cNvPr>
            <p:cNvSpPr/>
            <p:nvPr/>
          </p:nvSpPr>
          <p:spPr>
            <a:xfrm>
              <a:off x="9124448" y="793256"/>
              <a:ext cx="60659" cy="90617"/>
            </a:xfrm>
            <a:custGeom>
              <a:avLst/>
              <a:gdLst>
                <a:gd name="connsiteX0" fmla="*/ 56623 w 60659"/>
                <a:gd name="connsiteY0" fmla="*/ 0 h 90617"/>
                <a:gd name="connsiteX1" fmla="*/ 0 w 60659"/>
                <a:gd name="connsiteY1" fmla="*/ 70893 h 90617"/>
                <a:gd name="connsiteX2" fmla="*/ 60660 w 60659"/>
                <a:gd name="connsiteY2" fmla="*/ 90618 h 90617"/>
                <a:gd name="connsiteX3" fmla="*/ 56623 w 60659"/>
                <a:gd name="connsiteY3" fmla="*/ 0 h 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0617">
                  <a:moveTo>
                    <a:pt x="56623" y="0"/>
                  </a:moveTo>
                  <a:cubicBezTo>
                    <a:pt x="45594" y="20172"/>
                    <a:pt x="22058" y="51297"/>
                    <a:pt x="0" y="70893"/>
                  </a:cubicBezTo>
                  <a:lnTo>
                    <a:pt x="60660" y="90618"/>
                  </a:lnTo>
                  <a:cubicBezTo>
                    <a:pt x="54440" y="61735"/>
                    <a:pt x="53669" y="22798"/>
                    <a:pt x="56623" y="0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DB1A8A9-1C68-15D9-1AE1-CACDC59FBA95}"/>
                </a:ext>
              </a:extLst>
            </p:cNvPr>
            <p:cNvSpPr/>
            <p:nvPr/>
          </p:nvSpPr>
          <p:spPr>
            <a:xfrm flipV="1">
              <a:off x="8709596" y="2490028"/>
              <a:ext cx="525706" cy="799233"/>
            </a:xfrm>
            <a:custGeom>
              <a:avLst/>
              <a:gdLst>
                <a:gd name="connsiteX0" fmla="*/ 526170 w 525706"/>
                <a:gd name="connsiteY0" fmla="*/ 122 h 799233"/>
                <a:gd name="connsiteX1" fmla="*/ 464 w 525706"/>
                <a:gd name="connsiteY1" fmla="*/ 799355 h 79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706" h="799233">
                  <a:moveTo>
                    <a:pt x="526170" y="122"/>
                  </a:moveTo>
                  <a:cubicBezTo>
                    <a:pt x="526170" y="374891"/>
                    <a:pt x="284538" y="707136"/>
                    <a:pt x="464" y="799355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D4FD1C-944B-4790-A0AF-0CA0508F938F}"/>
                </a:ext>
              </a:extLst>
            </p:cNvPr>
            <p:cNvSpPr/>
            <p:nvPr/>
          </p:nvSpPr>
          <p:spPr>
            <a:xfrm>
              <a:off x="8636822" y="2462361"/>
              <a:ext cx="90727" cy="60577"/>
            </a:xfrm>
            <a:custGeom>
              <a:avLst/>
              <a:gdLst>
                <a:gd name="connsiteX0" fmla="*/ 0 w 90727"/>
                <a:gd name="connsiteY0" fmla="*/ 4099 h 60577"/>
                <a:gd name="connsiteX1" fmla="*/ 71049 w 90727"/>
                <a:gd name="connsiteY1" fmla="*/ 60578 h 60577"/>
                <a:gd name="connsiteX2" fmla="*/ 90727 w 90727"/>
                <a:gd name="connsiteY2" fmla="*/ 0 h 60577"/>
                <a:gd name="connsiteX3" fmla="*/ 0 w 90727"/>
                <a:gd name="connsiteY3" fmla="*/ 4099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27" h="60577">
                  <a:moveTo>
                    <a:pt x="0" y="4099"/>
                  </a:moveTo>
                  <a:cubicBezTo>
                    <a:pt x="20269" y="15116"/>
                    <a:pt x="51354" y="38625"/>
                    <a:pt x="71049" y="60578"/>
                  </a:cubicBezTo>
                  <a:lnTo>
                    <a:pt x="90727" y="0"/>
                  </a:lnTo>
                  <a:cubicBezTo>
                    <a:pt x="61874" y="6279"/>
                    <a:pt x="22895" y="7050"/>
                    <a:pt x="0" y="4099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76F535-92CF-EBE5-D172-D74C1C2A688D}"/>
                </a:ext>
              </a:extLst>
            </p:cNvPr>
            <p:cNvSpPr/>
            <p:nvPr/>
          </p:nvSpPr>
          <p:spPr>
            <a:xfrm>
              <a:off x="9082923" y="2627761"/>
              <a:ext cx="89242" cy="147038"/>
            </a:xfrm>
            <a:custGeom>
              <a:avLst/>
              <a:gdLst>
                <a:gd name="connsiteX0" fmla="*/ 89749 w 89242"/>
                <a:gd name="connsiteY0" fmla="*/ 22423 h 147038"/>
                <a:gd name="connsiteX1" fmla="*/ 67438 w 89242"/>
                <a:gd name="connsiteY1" fmla="*/ 137 h 147038"/>
                <a:gd name="connsiteX2" fmla="*/ 47692 w 89242"/>
                <a:gd name="connsiteY2" fmla="*/ 6797 h 147038"/>
                <a:gd name="connsiteX3" fmla="*/ 26664 w 89242"/>
                <a:gd name="connsiteY3" fmla="*/ 41636 h 147038"/>
                <a:gd name="connsiteX4" fmla="*/ 507 w 89242"/>
                <a:gd name="connsiteY4" fmla="*/ 145383 h 147038"/>
                <a:gd name="connsiteX5" fmla="*/ 2558 w 89242"/>
                <a:gd name="connsiteY5" fmla="*/ 147176 h 147038"/>
                <a:gd name="connsiteX6" fmla="*/ 4353 w 89242"/>
                <a:gd name="connsiteY6" fmla="*/ 146407 h 147038"/>
                <a:gd name="connsiteX7" fmla="*/ 15893 w 89242"/>
                <a:gd name="connsiteY7" fmla="*/ 101066 h 147038"/>
                <a:gd name="connsiteX8" fmla="*/ 38204 w 89242"/>
                <a:gd name="connsiteY8" fmla="*/ 116948 h 147038"/>
                <a:gd name="connsiteX9" fmla="*/ 69746 w 89242"/>
                <a:gd name="connsiteY9" fmla="*/ 104140 h 147038"/>
                <a:gd name="connsiteX10" fmla="*/ 82825 w 89242"/>
                <a:gd name="connsiteY10" fmla="*/ 74169 h 147038"/>
                <a:gd name="connsiteX11" fmla="*/ 70772 w 89242"/>
                <a:gd name="connsiteY11" fmla="*/ 49833 h 147038"/>
                <a:gd name="connsiteX12" fmla="*/ 89749 w 89242"/>
                <a:gd name="connsiteY12" fmla="*/ 22423 h 147038"/>
                <a:gd name="connsiteX13" fmla="*/ 60258 w 89242"/>
                <a:gd name="connsiteY13" fmla="*/ 49577 h 147038"/>
                <a:gd name="connsiteX14" fmla="*/ 52308 w 89242"/>
                <a:gd name="connsiteY14" fmla="*/ 50602 h 147038"/>
                <a:gd name="connsiteX15" fmla="*/ 45128 w 89242"/>
                <a:gd name="connsiteY15" fmla="*/ 50089 h 147038"/>
                <a:gd name="connsiteX16" fmla="*/ 53334 w 89242"/>
                <a:gd name="connsiteY16" fmla="*/ 48808 h 147038"/>
                <a:gd name="connsiteX17" fmla="*/ 60258 w 89242"/>
                <a:gd name="connsiteY17" fmla="*/ 49577 h 147038"/>
                <a:gd name="connsiteX18" fmla="*/ 80517 w 89242"/>
                <a:gd name="connsiteY18" fmla="*/ 18581 h 147038"/>
                <a:gd name="connsiteX19" fmla="*/ 65900 w 89242"/>
                <a:gd name="connsiteY19" fmla="*/ 47015 h 147038"/>
                <a:gd name="connsiteX20" fmla="*/ 53334 w 89242"/>
                <a:gd name="connsiteY20" fmla="*/ 44966 h 147038"/>
                <a:gd name="connsiteX21" fmla="*/ 40512 w 89242"/>
                <a:gd name="connsiteY21" fmla="*/ 50089 h 147038"/>
                <a:gd name="connsiteX22" fmla="*/ 51795 w 89242"/>
                <a:gd name="connsiteY22" fmla="*/ 54188 h 147038"/>
                <a:gd name="connsiteX23" fmla="*/ 65387 w 89242"/>
                <a:gd name="connsiteY23" fmla="*/ 52139 h 147038"/>
                <a:gd name="connsiteX24" fmla="*/ 72567 w 89242"/>
                <a:gd name="connsiteY24" fmla="*/ 70582 h 147038"/>
                <a:gd name="connsiteX25" fmla="*/ 64361 w 89242"/>
                <a:gd name="connsiteY25" fmla="*/ 98761 h 147038"/>
                <a:gd name="connsiteX26" fmla="*/ 37691 w 89242"/>
                <a:gd name="connsiteY26" fmla="*/ 113362 h 147038"/>
                <a:gd name="connsiteX27" fmla="*/ 18971 w 89242"/>
                <a:gd name="connsiteY27" fmla="*/ 92356 h 147038"/>
                <a:gd name="connsiteX28" fmla="*/ 19740 w 89242"/>
                <a:gd name="connsiteY28" fmla="*/ 85184 h 147038"/>
                <a:gd name="connsiteX29" fmla="*/ 30254 w 89242"/>
                <a:gd name="connsiteY29" fmla="*/ 43941 h 147038"/>
                <a:gd name="connsiteX30" fmla="*/ 65387 w 89242"/>
                <a:gd name="connsiteY30" fmla="*/ 3723 h 147038"/>
                <a:gd name="connsiteX31" fmla="*/ 80517 w 89242"/>
                <a:gd name="connsiteY31" fmla="*/ 18581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49" y="22423"/>
                  </a:moveTo>
                  <a:cubicBezTo>
                    <a:pt x="89749" y="10128"/>
                    <a:pt x="80773" y="137"/>
                    <a:pt x="67438" y="137"/>
                  </a:cubicBezTo>
                  <a:cubicBezTo>
                    <a:pt x="57950" y="137"/>
                    <a:pt x="53334" y="2699"/>
                    <a:pt x="47692" y="6797"/>
                  </a:cubicBezTo>
                  <a:cubicBezTo>
                    <a:pt x="38717" y="13458"/>
                    <a:pt x="29741" y="29340"/>
                    <a:pt x="26664" y="41636"/>
                  </a:cubicBezTo>
                  <a:lnTo>
                    <a:pt x="507" y="145383"/>
                  </a:lnTo>
                  <a:cubicBezTo>
                    <a:pt x="507" y="146151"/>
                    <a:pt x="1276" y="147176"/>
                    <a:pt x="2558" y="147176"/>
                  </a:cubicBezTo>
                  <a:cubicBezTo>
                    <a:pt x="3840" y="147176"/>
                    <a:pt x="4353" y="146663"/>
                    <a:pt x="4353" y="146407"/>
                  </a:cubicBezTo>
                  <a:lnTo>
                    <a:pt x="15893" y="101066"/>
                  </a:lnTo>
                  <a:cubicBezTo>
                    <a:pt x="18971" y="111057"/>
                    <a:pt x="26151" y="116948"/>
                    <a:pt x="38204" y="116948"/>
                  </a:cubicBezTo>
                  <a:cubicBezTo>
                    <a:pt x="50000" y="116948"/>
                    <a:pt x="62309" y="111313"/>
                    <a:pt x="69746" y="104140"/>
                  </a:cubicBezTo>
                  <a:cubicBezTo>
                    <a:pt x="77696" y="96711"/>
                    <a:pt x="82825" y="86209"/>
                    <a:pt x="82825" y="74169"/>
                  </a:cubicBezTo>
                  <a:cubicBezTo>
                    <a:pt x="82825" y="62385"/>
                    <a:pt x="76670" y="53676"/>
                    <a:pt x="70772" y="49833"/>
                  </a:cubicBezTo>
                  <a:cubicBezTo>
                    <a:pt x="80260" y="44198"/>
                    <a:pt x="89749" y="34207"/>
                    <a:pt x="89749" y="22423"/>
                  </a:cubicBezTo>
                  <a:close/>
                  <a:moveTo>
                    <a:pt x="60258" y="49577"/>
                  </a:moveTo>
                  <a:cubicBezTo>
                    <a:pt x="58206" y="50345"/>
                    <a:pt x="56411" y="50602"/>
                    <a:pt x="52308" y="50602"/>
                  </a:cubicBezTo>
                  <a:cubicBezTo>
                    <a:pt x="50000" y="50602"/>
                    <a:pt x="46923" y="50858"/>
                    <a:pt x="45128" y="50089"/>
                  </a:cubicBezTo>
                  <a:cubicBezTo>
                    <a:pt x="45641" y="48296"/>
                    <a:pt x="51539" y="48808"/>
                    <a:pt x="53334" y="48808"/>
                  </a:cubicBezTo>
                  <a:cubicBezTo>
                    <a:pt x="56668" y="48808"/>
                    <a:pt x="58206" y="48808"/>
                    <a:pt x="60258" y="49577"/>
                  </a:cubicBezTo>
                  <a:close/>
                  <a:moveTo>
                    <a:pt x="80517" y="18581"/>
                  </a:moveTo>
                  <a:cubicBezTo>
                    <a:pt x="80517" y="30109"/>
                    <a:pt x="74362" y="41892"/>
                    <a:pt x="65900" y="47015"/>
                  </a:cubicBezTo>
                  <a:cubicBezTo>
                    <a:pt x="61284" y="45222"/>
                    <a:pt x="58206" y="44966"/>
                    <a:pt x="53334" y="44966"/>
                  </a:cubicBezTo>
                  <a:cubicBezTo>
                    <a:pt x="49744" y="44966"/>
                    <a:pt x="40512" y="44710"/>
                    <a:pt x="40512" y="50089"/>
                  </a:cubicBezTo>
                  <a:cubicBezTo>
                    <a:pt x="40512" y="54700"/>
                    <a:pt x="48974" y="54188"/>
                    <a:pt x="51795" y="54188"/>
                  </a:cubicBezTo>
                  <a:cubicBezTo>
                    <a:pt x="57950" y="54188"/>
                    <a:pt x="60514" y="54188"/>
                    <a:pt x="65387" y="52139"/>
                  </a:cubicBezTo>
                  <a:cubicBezTo>
                    <a:pt x="71541" y="58030"/>
                    <a:pt x="72311" y="63154"/>
                    <a:pt x="72567" y="70582"/>
                  </a:cubicBezTo>
                  <a:cubicBezTo>
                    <a:pt x="72823" y="80061"/>
                    <a:pt x="68977" y="92356"/>
                    <a:pt x="64361" y="98761"/>
                  </a:cubicBezTo>
                  <a:cubicBezTo>
                    <a:pt x="57950" y="107470"/>
                    <a:pt x="46923" y="113362"/>
                    <a:pt x="37691" y="113362"/>
                  </a:cubicBezTo>
                  <a:cubicBezTo>
                    <a:pt x="25125" y="113362"/>
                    <a:pt x="18971" y="103884"/>
                    <a:pt x="18971" y="92356"/>
                  </a:cubicBezTo>
                  <a:cubicBezTo>
                    <a:pt x="18971" y="90820"/>
                    <a:pt x="18971" y="88258"/>
                    <a:pt x="19740" y="85184"/>
                  </a:cubicBezTo>
                  <a:lnTo>
                    <a:pt x="30254" y="43941"/>
                  </a:lnTo>
                  <a:cubicBezTo>
                    <a:pt x="33844" y="29852"/>
                    <a:pt x="45641" y="3723"/>
                    <a:pt x="65387" y="3723"/>
                  </a:cubicBezTo>
                  <a:cubicBezTo>
                    <a:pt x="74875" y="3723"/>
                    <a:pt x="80517" y="8847"/>
                    <a:pt x="80517" y="18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4F6254-5849-1830-481C-3B64BF458A2D}"/>
                </a:ext>
              </a:extLst>
            </p:cNvPr>
            <p:cNvSpPr/>
            <p:nvPr/>
          </p:nvSpPr>
          <p:spPr>
            <a:xfrm>
              <a:off x="8907410" y="1907319"/>
              <a:ext cx="66418" cy="74031"/>
            </a:xfrm>
            <a:custGeom>
              <a:avLst/>
              <a:gdLst>
                <a:gd name="connsiteX0" fmla="*/ 9984 w 66418"/>
                <a:gd name="connsiteY0" fmla="*/ 62595 h 74031"/>
                <a:gd name="connsiteX1" fmla="*/ 8446 w 66418"/>
                <a:gd name="connsiteY1" fmla="*/ 69767 h 74031"/>
                <a:gd name="connsiteX2" fmla="*/ 13318 w 66418"/>
                <a:gd name="connsiteY2" fmla="*/ 74122 h 74031"/>
                <a:gd name="connsiteX3" fmla="*/ 19473 w 66418"/>
                <a:gd name="connsiteY3" fmla="*/ 69511 h 74031"/>
                <a:gd name="connsiteX4" fmla="*/ 25884 w 66418"/>
                <a:gd name="connsiteY4" fmla="*/ 43639 h 74031"/>
                <a:gd name="connsiteX5" fmla="*/ 31013 w 66418"/>
                <a:gd name="connsiteY5" fmla="*/ 22377 h 74031"/>
                <a:gd name="connsiteX6" fmla="*/ 40245 w 66418"/>
                <a:gd name="connsiteY6" fmla="*/ 9056 h 74031"/>
                <a:gd name="connsiteX7" fmla="*/ 53323 w 66418"/>
                <a:gd name="connsiteY7" fmla="*/ 3677 h 74031"/>
                <a:gd name="connsiteX8" fmla="*/ 60247 w 66418"/>
                <a:gd name="connsiteY8" fmla="*/ 5726 h 74031"/>
                <a:gd name="connsiteX9" fmla="*/ 51785 w 66418"/>
                <a:gd name="connsiteY9" fmla="*/ 14692 h 74031"/>
                <a:gd name="connsiteX10" fmla="*/ 57939 w 66418"/>
                <a:gd name="connsiteY10" fmla="*/ 20328 h 74031"/>
                <a:gd name="connsiteX11" fmla="*/ 66915 w 66418"/>
                <a:gd name="connsiteY11" fmla="*/ 10593 h 74031"/>
                <a:gd name="connsiteX12" fmla="*/ 53323 w 66418"/>
                <a:gd name="connsiteY12" fmla="*/ 91 h 74031"/>
                <a:gd name="connsiteX13" fmla="*/ 32551 w 66418"/>
                <a:gd name="connsiteY13" fmla="*/ 12643 h 74031"/>
                <a:gd name="connsiteX14" fmla="*/ 17421 w 66418"/>
                <a:gd name="connsiteY14" fmla="*/ 91 h 74031"/>
                <a:gd name="connsiteX15" fmla="*/ 5368 w 66418"/>
                <a:gd name="connsiteY15" fmla="*/ 9313 h 74031"/>
                <a:gd name="connsiteX16" fmla="*/ 496 w 66418"/>
                <a:gd name="connsiteY16" fmla="*/ 25195 h 74031"/>
                <a:gd name="connsiteX17" fmla="*/ 2291 w 66418"/>
                <a:gd name="connsiteY17" fmla="*/ 26988 h 74031"/>
                <a:gd name="connsiteX18" fmla="*/ 5112 w 66418"/>
                <a:gd name="connsiteY18" fmla="*/ 23145 h 74031"/>
                <a:gd name="connsiteX19" fmla="*/ 17165 w 66418"/>
                <a:gd name="connsiteY19" fmla="*/ 3677 h 74031"/>
                <a:gd name="connsiteX20" fmla="*/ 22037 w 66418"/>
                <a:gd name="connsiteY20" fmla="*/ 11106 h 74031"/>
                <a:gd name="connsiteX21" fmla="*/ 19473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4" y="62595"/>
                  </a:moveTo>
                  <a:cubicBezTo>
                    <a:pt x="9471" y="65156"/>
                    <a:pt x="8446" y="68999"/>
                    <a:pt x="8446" y="69767"/>
                  </a:cubicBezTo>
                  <a:cubicBezTo>
                    <a:pt x="8446" y="72585"/>
                    <a:pt x="10754" y="74122"/>
                    <a:pt x="13318" y="74122"/>
                  </a:cubicBezTo>
                  <a:cubicBezTo>
                    <a:pt x="15370" y="74122"/>
                    <a:pt x="18191" y="72841"/>
                    <a:pt x="19473" y="69511"/>
                  </a:cubicBezTo>
                  <a:cubicBezTo>
                    <a:pt x="19729" y="68999"/>
                    <a:pt x="25115" y="46713"/>
                    <a:pt x="25884" y="43639"/>
                  </a:cubicBezTo>
                  <a:cubicBezTo>
                    <a:pt x="27166" y="38259"/>
                    <a:pt x="30243" y="26988"/>
                    <a:pt x="31013" y="22377"/>
                  </a:cubicBezTo>
                  <a:cubicBezTo>
                    <a:pt x="31782" y="20328"/>
                    <a:pt x="36398" y="12643"/>
                    <a:pt x="40245" y="9056"/>
                  </a:cubicBezTo>
                  <a:cubicBezTo>
                    <a:pt x="41527" y="8032"/>
                    <a:pt x="46399" y="3677"/>
                    <a:pt x="53323" y="3677"/>
                  </a:cubicBezTo>
                  <a:cubicBezTo>
                    <a:pt x="57683" y="3677"/>
                    <a:pt x="59991" y="5726"/>
                    <a:pt x="60247" y="5726"/>
                  </a:cubicBezTo>
                  <a:cubicBezTo>
                    <a:pt x="55375" y="6495"/>
                    <a:pt x="51785" y="10337"/>
                    <a:pt x="51785" y="14692"/>
                  </a:cubicBezTo>
                  <a:cubicBezTo>
                    <a:pt x="51785" y="17254"/>
                    <a:pt x="53580" y="20328"/>
                    <a:pt x="57939" y="20328"/>
                  </a:cubicBezTo>
                  <a:cubicBezTo>
                    <a:pt x="62299" y="20328"/>
                    <a:pt x="66915" y="16485"/>
                    <a:pt x="66915" y="10593"/>
                  </a:cubicBezTo>
                  <a:cubicBezTo>
                    <a:pt x="66915" y="4958"/>
                    <a:pt x="61786" y="91"/>
                    <a:pt x="53323" y="91"/>
                  </a:cubicBezTo>
                  <a:cubicBezTo>
                    <a:pt x="42809" y="91"/>
                    <a:pt x="35629" y="8032"/>
                    <a:pt x="32551" y="12643"/>
                  </a:cubicBezTo>
                  <a:cubicBezTo>
                    <a:pt x="31013" y="5214"/>
                    <a:pt x="25115" y="91"/>
                    <a:pt x="17421" y="91"/>
                  </a:cubicBezTo>
                  <a:cubicBezTo>
                    <a:pt x="9984" y="91"/>
                    <a:pt x="6907" y="6495"/>
                    <a:pt x="5368" y="9313"/>
                  </a:cubicBezTo>
                  <a:cubicBezTo>
                    <a:pt x="2548" y="14948"/>
                    <a:pt x="496" y="24682"/>
                    <a:pt x="496" y="25195"/>
                  </a:cubicBezTo>
                  <a:cubicBezTo>
                    <a:pt x="496" y="26988"/>
                    <a:pt x="2035" y="26988"/>
                    <a:pt x="2291" y="26988"/>
                  </a:cubicBezTo>
                  <a:cubicBezTo>
                    <a:pt x="4086" y="26988"/>
                    <a:pt x="4086" y="26732"/>
                    <a:pt x="5112" y="23145"/>
                  </a:cubicBezTo>
                  <a:cubicBezTo>
                    <a:pt x="7933" y="11618"/>
                    <a:pt x="11267" y="3677"/>
                    <a:pt x="17165" y="3677"/>
                  </a:cubicBezTo>
                  <a:cubicBezTo>
                    <a:pt x="19729" y="3677"/>
                    <a:pt x="22037" y="4958"/>
                    <a:pt x="22037" y="11106"/>
                  </a:cubicBezTo>
                  <a:cubicBezTo>
                    <a:pt x="22037" y="14692"/>
                    <a:pt x="21524" y="16485"/>
                    <a:pt x="19473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D8462E-7D94-28FC-7F1A-071DD49E7DEE}"/>
                </a:ext>
              </a:extLst>
            </p:cNvPr>
            <p:cNvSpPr/>
            <p:nvPr/>
          </p:nvSpPr>
          <p:spPr>
            <a:xfrm>
              <a:off x="9026409" y="1884264"/>
              <a:ext cx="108731" cy="108870"/>
            </a:xfrm>
            <a:custGeom>
              <a:avLst/>
              <a:gdLst>
                <a:gd name="connsiteX0" fmla="*/ 58202 w 108731"/>
                <a:gd name="connsiteY0" fmla="*/ 57728 h 108870"/>
                <a:gd name="connsiteX1" fmla="*/ 103849 w 108731"/>
                <a:gd name="connsiteY1" fmla="*/ 57728 h 108870"/>
                <a:gd name="connsiteX2" fmla="*/ 109235 w 108731"/>
                <a:gd name="connsiteY2" fmla="*/ 54398 h 108870"/>
                <a:gd name="connsiteX3" fmla="*/ 103849 w 108731"/>
                <a:gd name="connsiteY3" fmla="*/ 51324 h 108870"/>
                <a:gd name="connsiteX4" fmla="*/ 58202 w 108731"/>
                <a:gd name="connsiteY4" fmla="*/ 51324 h 108870"/>
                <a:gd name="connsiteX5" fmla="*/ 58202 w 108731"/>
                <a:gd name="connsiteY5" fmla="*/ 5470 h 108870"/>
                <a:gd name="connsiteX6" fmla="*/ 54869 w 108731"/>
                <a:gd name="connsiteY6" fmla="*/ 91 h 108870"/>
                <a:gd name="connsiteX7" fmla="*/ 51535 w 108731"/>
                <a:gd name="connsiteY7" fmla="*/ 5470 h 108870"/>
                <a:gd name="connsiteX8" fmla="*/ 51535 w 108731"/>
                <a:gd name="connsiteY8" fmla="*/ 51324 h 108870"/>
                <a:gd name="connsiteX9" fmla="*/ 5888 w 108731"/>
                <a:gd name="connsiteY9" fmla="*/ 51324 h 108870"/>
                <a:gd name="connsiteX10" fmla="*/ 503 w 108731"/>
                <a:gd name="connsiteY10" fmla="*/ 54398 h 108870"/>
                <a:gd name="connsiteX11" fmla="*/ 5888 w 108731"/>
                <a:gd name="connsiteY11" fmla="*/ 57728 h 108870"/>
                <a:gd name="connsiteX12" fmla="*/ 51535 w 108731"/>
                <a:gd name="connsiteY12" fmla="*/ 57728 h 108870"/>
                <a:gd name="connsiteX13" fmla="*/ 51535 w 108731"/>
                <a:gd name="connsiteY13" fmla="*/ 103581 h 108870"/>
                <a:gd name="connsiteX14" fmla="*/ 54869 w 108731"/>
                <a:gd name="connsiteY14" fmla="*/ 108961 h 108870"/>
                <a:gd name="connsiteX15" fmla="*/ 58202 w 108731"/>
                <a:gd name="connsiteY15" fmla="*/ 103581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2" y="57728"/>
                  </a:moveTo>
                  <a:lnTo>
                    <a:pt x="103849" y="57728"/>
                  </a:lnTo>
                  <a:cubicBezTo>
                    <a:pt x="106157" y="57728"/>
                    <a:pt x="109235" y="57728"/>
                    <a:pt x="109235" y="54398"/>
                  </a:cubicBezTo>
                  <a:cubicBezTo>
                    <a:pt x="109235" y="51324"/>
                    <a:pt x="106157" y="51324"/>
                    <a:pt x="103849" y="51324"/>
                  </a:cubicBezTo>
                  <a:lnTo>
                    <a:pt x="58202" y="51324"/>
                  </a:lnTo>
                  <a:lnTo>
                    <a:pt x="58202" y="5470"/>
                  </a:lnTo>
                  <a:cubicBezTo>
                    <a:pt x="58202" y="3165"/>
                    <a:pt x="58202" y="91"/>
                    <a:pt x="54869" y="91"/>
                  </a:cubicBezTo>
                  <a:cubicBezTo>
                    <a:pt x="51535" y="91"/>
                    <a:pt x="51535" y="3165"/>
                    <a:pt x="51535" y="5470"/>
                  </a:cubicBezTo>
                  <a:lnTo>
                    <a:pt x="51535" y="51324"/>
                  </a:lnTo>
                  <a:lnTo>
                    <a:pt x="5888" y="51324"/>
                  </a:lnTo>
                  <a:cubicBezTo>
                    <a:pt x="3580" y="51324"/>
                    <a:pt x="503" y="51324"/>
                    <a:pt x="503" y="54398"/>
                  </a:cubicBezTo>
                  <a:cubicBezTo>
                    <a:pt x="503" y="57728"/>
                    <a:pt x="3580" y="57728"/>
                    <a:pt x="5888" y="57728"/>
                  </a:cubicBezTo>
                  <a:lnTo>
                    <a:pt x="51535" y="57728"/>
                  </a:lnTo>
                  <a:lnTo>
                    <a:pt x="51535" y="103581"/>
                  </a:lnTo>
                  <a:cubicBezTo>
                    <a:pt x="51535" y="105887"/>
                    <a:pt x="51535" y="108961"/>
                    <a:pt x="54869" y="108961"/>
                  </a:cubicBezTo>
                  <a:cubicBezTo>
                    <a:pt x="58202" y="108961"/>
                    <a:pt x="58202" y="105887"/>
                    <a:pt x="58202" y="103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9EC567-9FA0-B70D-4442-89C85BF44A33}"/>
                </a:ext>
              </a:extLst>
            </p:cNvPr>
            <p:cNvSpPr/>
            <p:nvPr/>
          </p:nvSpPr>
          <p:spPr>
            <a:xfrm>
              <a:off x="9186046" y="1906294"/>
              <a:ext cx="53596" cy="75056"/>
            </a:xfrm>
            <a:custGeom>
              <a:avLst/>
              <a:gdLst>
                <a:gd name="connsiteX0" fmla="*/ 29234 w 53596"/>
                <a:gd name="connsiteY0" fmla="*/ 41589 h 75056"/>
                <a:gd name="connsiteX1" fmla="*/ 46160 w 53596"/>
                <a:gd name="connsiteY1" fmla="*/ 56703 h 75056"/>
                <a:gd name="connsiteX2" fmla="*/ 27696 w 53596"/>
                <a:gd name="connsiteY2" fmla="*/ 71561 h 75056"/>
                <a:gd name="connsiteX3" fmla="*/ 4872 w 53596"/>
                <a:gd name="connsiteY3" fmla="*/ 48250 h 75056"/>
                <a:gd name="connsiteX4" fmla="*/ 2564 w 53596"/>
                <a:gd name="connsiteY4" fmla="*/ 45688 h 75056"/>
                <a:gd name="connsiteX5" fmla="*/ 513 w 53596"/>
                <a:gd name="connsiteY5" fmla="*/ 49530 h 75056"/>
                <a:gd name="connsiteX6" fmla="*/ 513 w 53596"/>
                <a:gd name="connsiteY6" fmla="*/ 71304 h 75056"/>
                <a:gd name="connsiteX7" fmla="*/ 2308 w 53596"/>
                <a:gd name="connsiteY7" fmla="*/ 75147 h 75056"/>
                <a:gd name="connsiteX8" fmla="*/ 6411 w 53596"/>
                <a:gd name="connsiteY8" fmla="*/ 71817 h 75056"/>
                <a:gd name="connsiteX9" fmla="*/ 9745 w 53596"/>
                <a:gd name="connsiteY9" fmla="*/ 68230 h 75056"/>
                <a:gd name="connsiteX10" fmla="*/ 27696 w 53596"/>
                <a:gd name="connsiteY10" fmla="*/ 75147 h 75056"/>
                <a:gd name="connsiteX11" fmla="*/ 54109 w 53596"/>
                <a:gd name="connsiteY11" fmla="*/ 52348 h 75056"/>
                <a:gd name="connsiteX12" fmla="*/ 47186 w 53596"/>
                <a:gd name="connsiteY12" fmla="*/ 36978 h 75056"/>
                <a:gd name="connsiteX13" fmla="*/ 28465 w 53596"/>
                <a:gd name="connsiteY13" fmla="*/ 29037 h 75056"/>
                <a:gd name="connsiteX14" fmla="*/ 8463 w 53596"/>
                <a:gd name="connsiteY14" fmla="*/ 15717 h 75056"/>
                <a:gd name="connsiteX15" fmla="*/ 26670 w 53596"/>
                <a:gd name="connsiteY15" fmla="*/ 3165 h 75056"/>
                <a:gd name="connsiteX16" fmla="*/ 45903 w 53596"/>
                <a:gd name="connsiteY16" fmla="*/ 22889 h 75056"/>
                <a:gd name="connsiteX17" fmla="*/ 47698 w 53596"/>
                <a:gd name="connsiteY17" fmla="*/ 24426 h 75056"/>
                <a:gd name="connsiteX18" fmla="*/ 50006 w 53596"/>
                <a:gd name="connsiteY18" fmla="*/ 20584 h 75056"/>
                <a:gd name="connsiteX19" fmla="*/ 50006 w 53596"/>
                <a:gd name="connsiteY19" fmla="*/ 3933 h 75056"/>
                <a:gd name="connsiteX20" fmla="*/ 48211 w 53596"/>
                <a:gd name="connsiteY20" fmla="*/ 91 h 75056"/>
                <a:gd name="connsiteX21" fmla="*/ 44877 w 53596"/>
                <a:gd name="connsiteY21" fmla="*/ 2140 h 75056"/>
                <a:gd name="connsiteX22" fmla="*/ 42057 w 53596"/>
                <a:gd name="connsiteY22" fmla="*/ 4702 h 75056"/>
                <a:gd name="connsiteX23" fmla="*/ 26670 w 53596"/>
                <a:gd name="connsiteY23" fmla="*/ 91 h 75056"/>
                <a:gd name="connsiteX24" fmla="*/ 513 w 53596"/>
                <a:gd name="connsiteY24" fmla="*/ 20328 h 75056"/>
                <a:gd name="connsiteX25" fmla="*/ 7437 w 53596"/>
                <a:gd name="connsiteY25" fmla="*/ 34161 h 75056"/>
                <a:gd name="connsiteX26" fmla="*/ 29234 w 53596"/>
                <a:gd name="connsiteY26" fmla="*/ 41589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4" y="41589"/>
                  </a:moveTo>
                  <a:cubicBezTo>
                    <a:pt x="32825" y="42358"/>
                    <a:pt x="46160" y="44919"/>
                    <a:pt x="46160" y="56703"/>
                  </a:cubicBezTo>
                  <a:cubicBezTo>
                    <a:pt x="46160" y="64900"/>
                    <a:pt x="40518" y="71561"/>
                    <a:pt x="27696" y="71561"/>
                  </a:cubicBezTo>
                  <a:cubicBezTo>
                    <a:pt x="13848" y="71561"/>
                    <a:pt x="7950" y="62339"/>
                    <a:pt x="4872" y="48250"/>
                  </a:cubicBezTo>
                  <a:cubicBezTo>
                    <a:pt x="4360" y="46200"/>
                    <a:pt x="4360" y="45688"/>
                    <a:pt x="2564" y="45688"/>
                  </a:cubicBezTo>
                  <a:cubicBezTo>
                    <a:pt x="513" y="45688"/>
                    <a:pt x="513" y="46713"/>
                    <a:pt x="513" y="49530"/>
                  </a:cubicBezTo>
                  <a:lnTo>
                    <a:pt x="513" y="71304"/>
                  </a:lnTo>
                  <a:cubicBezTo>
                    <a:pt x="513" y="74122"/>
                    <a:pt x="513" y="75147"/>
                    <a:pt x="2308" y="75147"/>
                  </a:cubicBezTo>
                  <a:cubicBezTo>
                    <a:pt x="3077" y="75147"/>
                    <a:pt x="3334" y="74891"/>
                    <a:pt x="6411" y="71817"/>
                  </a:cubicBezTo>
                  <a:cubicBezTo>
                    <a:pt x="6668" y="71561"/>
                    <a:pt x="6668" y="71304"/>
                    <a:pt x="9745" y="68230"/>
                  </a:cubicBezTo>
                  <a:cubicBezTo>
                    <a:pt x="16925" y="74891"/>
                    <a:pt x="24362" y="75147"/>
                    <a:pt x="27696" y="75147"/>
                  </a:cubicBezTo>
                  <a:cubicBezTo>
                    <a:pt x="46416" y="75147"/>
                    <a:pt x="54109" y="64132"/>
                    <a:pt x="54109" y="52348"/>
                  </a:cubicBezTo>
                  <a:cubicBezTo>
                    <a:pt x="54109" y="43895"/>
                    <a:pt x="49237" y="38771"/>
                    <a:pt x="47186" y="36978"/>
                  </a:cubicBezTo>
                  <a:cubicBezTo>
                    <a:pt x="41800" y="31599"/>
                    <a:pt x="35389" y="30318"/>
                    <a:pt x="28465" y="29037"/>
                  </a:cubicBezTo>
                  <a:cubicBezTo>
                    <a:pt x="19233" y="27244"/>
                    <a:pt x="8463" y="25195"/>
                    <a:pt x="8463" y="15717"/>
                  </a:cubicBezTo>
                  <a:cubicBezTo>
                    <a:pt x="8463" y="9825"/>
                    <a:pt x="12566" y="3165"/>
                    <a:pt x="26670" y="3165"/>
                  </a:cubicBezTo>
                  <a:cubicBezTo>
                    <a:pt x="44621" y="3165"/>
                    <a:pt x="45647" y="18022"/>
                    <a:pt x="45903" y="22889"/>
                  </a:cubicBezTo>
                  <a:cubicBezTo>
                    <a:pt x="45903" y="24426"/>
                    <a:pt x="47442" y="24426"/>
                    <a:pt x="47698" y="24426"/>
                  </a:cubicBezTo>
                  <a:cubicBezTo>
                    <a:pt x="50006" y="24426"/>
                    <a:pt x="50006" y="23658"/>
                    <a:pt x="50006" y="20584"/>
                  </a:cubicBezTo>
                  <a:lnTo>
                    <a:pt x="50006" y="3933"/>
                  </a:lnTo>
                  <a:cubicBezTo>
                    <a:pt x="50006" y="1371"/>
                    <a:pt x="50006" y="91"/>
                    <a:pt x="48211" y="91"/>
                  </a:cubicBezTo>
                  <a:cubicBezTo>
                    <a:pt x="47442" y="91"/>
                    <a:pt x="46929" y="91"/>
                    <a:pt x="44877" y="2140"/>
                  </a:cubicBezTo>
                  <a:cubicBezTo>
                    <a:pt x="44365" y="2652"/>
                    <a:pt x="42826" y="4189"/>
                    <a:pt x="42057" y="4702"/>
                  </a:cubicBezTo>
                  <a:cubicBezTo>
                    <a:pt x="35902" y="91"/>
                    <a:pt x="29234" y="91"/>
                    <a:pt x="26670" y="91"/>
                  </a:cubicBezTo>
                  <a:cubicBezTo>
                    <a:pt x="6668" y="91"/>
                    <a:pt x="513" y="11106"/>
                    <a:pt x="513" y="20328"/>
                  </a:cubicBezTo>
                  <a:cubicBezTo>
                    <a:pt x="513" y="25963"/>
                    <a:pt x="3077" y="30574"/>
                    <a:pt x="7437" y="34161"/>
                  </a:cubicBezTo>
                  <a:cubicBezTo>
                    <a:pt x="12822" y="38259"/>
                    <a:pt x="17438" y="39284"/>
                    <a:pt x="29234" y="415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B1112EA-23F9-6F5D-6781-230032BC0149}"/>
                </a:ext>
              </a:extLst>
            </p:cNvPr>
            <p:cNvSpPr/>
            <p:nvPr/>
          </p:nvSpPr>
          <p:spPr>
            <a:xfrm>
              <a:off x="9295686" y="1907319"/>
              <a:ext cx="82317" cy="72238"/>
            </a:xfrm>
            <a:custGeom>
              <a:avLst/>
              <a:gdLst>
                <a:gd name="connsiteX0" fmla="*/ 13342 w 82317"/>
                <a:gd name="connsiteY0" fmla="*/ 16229 h 72238"/>
                <a:gd name="connsiteX1" fmla="*/ 13342 w 82317"/>
                <a:gd name="connsiteY1" fmla="*/ 60033 h 72238"/>
                <a:gd name="connsiteX2" fmla="*/ 520 w 82317"/>
                <a:gd name="connsiteY2" fmla="*/ 67206 h 72238"/>
                <a:gd name="connsiteX3" fmla="*/ 520 w 82317"/>
                <a:gd name="connsiteY3" fmla="*/ 72329 h 72238"/>
                <a:gd name="connsiteX4" fmla="*/ 19240 w 82317"/>
                <a:gd name="connsiteY4" fmla="*/ 71817 h 72238"/>
                <a:gd name="connsiteX5" fmla="*/ 37447 w 82317"/>
                <a:gd name="connsiteY5" fmla="*/ 72329 h 72238"/>
                <a:gd name="connsiteX6" fmla="*/ 37447 w 82317"/>
                <a:gd name="connsiteY6" fmla="*/ 67206 h 72238"/>
                <a:gd name="connsiteX7" fmla="*/ 24625 w 82317"/>
                <a:gd name="connsiteY7" fmla="*/ 60033 h 72238"/>
                <a:gd name="connsiteX8" fmla="*/ 24625 w 82317"/>
                <a:gd name="connsiteY8" fmla="*/ 29806 h 72238"/>
                <a:gd name="connsiteX9" fmla="*/ 46679 w 82317"/>
                <a:gd name="connsiteY9" fmla="*/ 3677 h 72238"/>
                <a:gd name="connsiteX10" fmla="*/ 58989 w 82317"/>
                <a:gd name="connsiteY10" fmla="*/ 21865 h 72238"/>
                <a:gd name="connsiteX11" fmla="*/ 58989 w 82317"/>
                <a:gd name="connsiteY11" fmla="*/ 60033 h 72238"/>
                <a:gd name="connsiteX12" fmla="*/ 46166 w 82317"/>
                <a:gd name="connsiteY12" fmla="*/ 67206 h 72238"/>
                <a:gd name="connsiteX13" fmla="*/ 46166 w 82317"/>
                <a:gd name="connsiteY13" fmla="*/ 72329 h 72238"/>
                <a:gd name="connsiteX14" fmla="*/ 64630 w 82317"/>
                <a:gd name="connsiteY14" fmla="*/ 71817 h 72238"/>
                <a:gd name="connsiteX15" fmla="*/ 82838 w 82317"/>
                <a:gd name="connsiteY15" fmla="*/ 72329 h 72238"/>
                <a:gd name="connsiteX16" fmla="*/ 82838 w 82317"/>
                <a:gd name="connsiteY16" fmla="*/ 67206 h 72238"/>
                <a:gd name="connsiteX17" fmla="*/ 70272 w 82317"/>
                <a:gd name="connsiteY17" fmla="*/ 62339 h 72238"/>
                <a:gd name="connsiteX18" fmla="*/ 70272 w 82317"/>
                <a:gd name="connsiteY18" fmla="*/ 31087 h 72238"/>
                <a:gd name="connsiteX19" fmla="*/ 65143 w 82317"/>
                <a:gd name="connsiteY19" fmla="*/ 6239 h 72238"/>
                <a:gd name="connsiteX20" fmla="*/ 47961 w 82317"/>
                <a:gd name="connsiteY20" fmla="*/ 91 h 72238"/>
                <a:gd name="connsiteX21" fmla="*/ 23599 w 82317"/>
                <a:gd name="connsiteY21" fmla="*/ 17254 h 72238"/>
                <a:gd name="connsiteX22" fmla="*/ 23599 w 82317"/>
                <a:gd name="connsiteY22" fmla="*/ 91 h 72238"/>
                <a:gd name="connsiteX23" fmla="*/ 520 w 82317"/>
                <a:gd name="connsiteY23" fmla="*/ 1884 h 72238"/>
                <a:gd name="connsiteX24" fmla="*/ 520 w 82317"/>
                <a:gd name="connsiteY24" fmla="*/ 7007 h 72238"/>
                <a:gd name="connsiteX25" fmla="*/ 13342 w 82317"/>
                <a:gd name="connsiteY25" fmla="*/ 16229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2" y="16229"/>
                  </a:moveTo>
                  <a:lnTo>
                    <a:pt x="13342" y="60033"/>
                  </a:lnTo>
                  <a:cubicBezTo>
                    <a:pt x="13342" y="67206"/>
                    <a:pt x="11547" y="67206"/>
                    <a:pt x="520" y="67206"/>
                  </a:cubicBezTo>
                  <a:lnTo>
                    <a:pt x="520" y="72329"/>
                  </a:lnTo>
                  <a:cubicBezTo>
                    <a:pt x="6418" y="72073"/>
                    <a:pt x="14624" y="71817"/>
                    <a:pt x="19240" y="71817"/>
                  </a:cubicBezTo>
                  <a:cubicBezTo>
                    <a:pt x="23343" y="71817"/>
                    <a:pt x="31806" y="72073"/>
                    <a:pt x="37447" y="72329"/>
                  </a:cubicBezTo>
                  <a:lnTo>
                    <a:pt x="37447" y="67206"/>
                  </a:lnTo>
                  <a:cubicBezTo>
                    <a:pt x="26420" y="67206"/>
                    <a:pt x="24625" y="67206"/>
                    <a:pt x="24625" y="60033"/>
                  </a:cubicBezTo>
                  <a:lnTo>
                    <a:pt x="24625" y="29806"/>
                  </a:lnTo>
                  <a:cubicBezTo>
                    <a:pt x="24625" y="12899"/>
                    <a:pt x="36422" y="3677"/>
                    <a:pt x="46679" y="3677"/>
                  </a:cubicBezTo>
                  <a:cubicBezTo>
                    <a:pt x="57193" y="3677"/>
                    <a:pt x="58989" y="12387"/>
                    <a:pt x="58989" y="21865"/>
                  </a:cubicBezTo>
                  <a:lnTo>
                    <a:pt x="58989" y="60033"/>
                  </a:lnTo>
                  <a:cubicBezTo>
                    <a:pt x="58989" y="67206"/>
                    <a:pt x="57193" y="67206"/>
                    <a:pt x="46166" y="67206"/>
                  </a:cubicBezTo>
                  <a:lnTo>
                    <a:pt x="46166" y="72329"/>
                  </a:lnTo>
                  <a:cubicBezTo>
                    <a:pt x="51808" y="72073"/>
                    <a:pt x="60271" y="71817"/>
                    <a:pt x="64630" y="71817"/>
                  </a:cubicBezTo>
                  <a:cubicBezTo>
                    <a:pt x="68733" y="71817"/>
                    <a:pt x="77452" y="72073"/>
                    <a:pt x="82838" y="72329"/>
                  </a:cubicBezTo>
                  <a:lnTo>
                    <a:pt x="82838" y="67206"/>
                  </a:lnTo>
                  <a:cubicBezTo>
                    <a:pt x="74375" y="67206"/>
                    <a:pt x="70272" y="67206"/>
                    <a:pt x="70272" y="62339"/>
                  </a:cubicBezTo>
                  <a:lnTo>
                    <a:pt x="70272" y="31087"/>
                  </a:lnTo>
                  <a:cubicBezTo>
                    <a:pt x="70272" y="16997"/>
                    <a:pt x="70272" y="12130"/>
                    <a:pt x="65143" y="6239"/>
                  </a:cubicBezTo>
                  <a:cubicBezTo>
                    <a:pt x="62835" y="3421"/>
                    <a:pt x="57450" y="91"/>
                    <a:pt x="47961" y="91"/>
                  </a:cubicBezTo>
                  <a:cubicBezTo>
                    <a:pt x="35909" y="91"/>
                    <a:pt x="28215" y="7007"/>
                    <a:pt x="23599" y="17254"/>
                  </a:cubicBezTo>
                  <a:lnTo>
                    <a:pt x="23599" y="91"/>
                  </a:lnTo>
                  <a:lnTo>
                    <a:pt x="520" y="1884"/>
                  </a:lnTo>
                  <a:lnTo>
                    <a:pt x="520" y="7007"/>
                  </a:lnTo>
                  <a:cubicBezTo>
                    <a:pt x="12059" y="7007"/>
                    <a:pt x="13342" y="8032"/>
                    <a:pt x="13342" y="162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5A7317-AA5E-3E25-3A47-E6479C50870A}"/>
                </a:ext>
              </a:extLst>
            </p:cNvPr>
            <p:cNvSpPr/>
            <p:nvPr/>
          </p:nvSpPr>
          <p:spPr>
            <a:xfrm>
              <a:off x="9387058" y="1866076"/>
              <a:ext cx="80522" cy="115274"/>
            </a:xfrm>
            <a:custGeom>
              <a:avLst/>
              <a:gdLst>
                <a:gd name="connsiteX0" fmla="*/ 56943 w 80522"/>
                <a:gd name="connsiteY0" fmla="*/ 104606 h 115274"/>
                <a:gd name="connsiteX1" fmla="*/ 56943 w 80522"/>
                <a:gd name="connsiteY1" fmla="*/ 115365 h 115274"/>
                <a:gd name="connsiteX2" fmla="*/ 81048 w 80522"/>
                <a:gd name="connsiteY2" fmla="*/ 113572 h 115274"/>
                <a:gd name="connsiteX3" fmla="*/ 81048 w 80522"/>
                <a:gd name="connsiteY3" fmla="*/ 108448 h 115274"/>
                <a:gd name="connsiteX4" fmla="*/ 68226 w 80522"/>
                <a:gd name="connsiteY4" fmla="*/ 99226 h 115274"/>
                <a:gd name="connsiteX5" fmla="*/ 68226 w 80522"/>
                <a:gd name="connsiteY5" fmla="*/ 91 h 115274"/>
                <a:gd name="connsiteX6" fmla="*/ 44890 w 80522"/>
                <a:gd name="connsiteY6" fmla="*/ 1884 h 115274"/>
                <a:gd name="connsiteX7" fmla="*/ 44890 w 80522"/>
                <a:gd name="connsiteY7" fmla="*/ 7007 h 115274"/>
                <a:gd name="connsiteX8" fmla="*/ 57455 w 80522"/>
                <a:gd name="connsiteY8" fmla="*/ 16229 h 115274"/>
                <a:gd name="connsiteX9" fmla="*/ 57455 w 80522"/>
                <a:gd name="connsiteY9" fmla="*/ 51580 h 115274"/>
                <a:gd name="connsiteX10" fmla="*/ 36940 w 80522"/>
                <a:gd name="connsiteY10" fmla="*/ 41333 h 115274"/>
                <a:gd name="connsiteX11" fmla="*/ 525 w 80522"/>
                <a:gd name="connsiteY11" fmla="*/ 78477 h 115274"/>
                <a:gd name="connsiteX12" fmla="*/ 35145 w 80522"/>
                <a:gd name="connsiteY12" fmla="*/ 115365 h 115274"/>
                <a:gd name="connsiteX13" fmla="*/ 56943 w 80522"/>
                <a:gd name="connsiteY13" fmla="*/ 104606 h 115274"/>
                <a:gd name="connsiteX14" fmla="*/ 56943 w 80522"/>
                <a:gd name="connsiteY14" fmla="*/ 60802 h 115274"/>
                <a:gd name="connsiteX15" fmla="*/ 56943 w 80522"/>
                <a:gd name="connsiteY15" fmla="*/ 94359 h 115274"/>
                <a:gd name="connsiteX16" fmla="*/ 55147 w 80522"/>
                <a:gd name="connsiteY16" fmla="*/ 100251 h 115274"/>
                <a:gd name="connsiteX17" fmla="*/ 35914 w 80522"/>
                <a:gd name="connsiteY17" fmla="*/ 111779 h 115274"/>
                <a:gd name="connsiteX18" fmla="*/ 18733 w 80522"/>
                <a:gd name="connsiteY18" fmla="*/ 101276 h 115274"/>
                <a:gd name="connsiteX19" fmla="*/ 14117 w 80522"/>
                <a:gd name="connsiteY19" fmla="*/ 78477 h 115274"/>
                <a:gd name="connsiteX20" fmla="*/ 18989 w 80522"/>
                <a:gd name="connsiteY20" fmla="*/ 55422 h 115274"/>
                <a:gd name="connsiteX21" fmla="*/ 37709 w 80522"/>
                <a:gd name="connsiteY21" fmla="*/ 44920 h 115274"/>
                <a:gd name="connsiteX22" fmla="*/ 55147 w 80522"/>
                <a:gd name="connsiteY22" fmla="*/ 54654 h 115274"/>
                <a:gd name="connsiteX23" fmla="*/ 56943 w 80522"/>
                <a:gd name="connsiteY23" fmla="*/ 60802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3" y="104606"/>
                  </a:moveTo>
                  <a:lnTo>
                    <a:pt x="56943" y="115365"/>
                  </a:lnTo>
                  <a:lnTo>
                    <a:pt x="81048" y="113572"/>
                  </a:lnTo>
                  <a:lnTo>
                    <a:pt x="81048" y="108448"/>
                  </a:lnTo>
                  <a:cubicBezTo>
                    <a:pt x="69765" y="108448"/>
                    <a:pt x="68226" y="107424"/>
                    <a:pt x="68226" y="99226"/>
                  </a:cubicBezTo>
                  <a:lnTo>
                    <a:pt x="68226" y="91"/>
                  </a:lnTo>
                  <a:lnTo>
                    <a:pt x="44890" y="1884"/>
                  </a:lnTo>
                  <a:lnTo>
                    <a:pt x="44890" y="7007"/>
                  </a:lnTo>
                  <a:cubicBezTo>
                    <a:pt x="56173" y="7007"/>
                    <a:pt x="57455" y="8032"/>
                    <a:pt x="57455" y="16229"/>
                  </a:cubicBezTo>
                  <a:lnTo>
                    <a:pt x="57455" y="51580"/>
                  </a:lnTo>
                  <a:cubicBezTo>
                    <a:pt x="52839" y="45688"/>
                    <a:pt x="45659" y="41333"/>
                    <a:pt x="36940" y="41333"/>
                  </a:cubicBezTo>
                  <a:cubicBezTo>
                    <a:pt x="17707" y="41333"/>
                    <a:pt x="525" y="57472"/>
                    <a:pt x="525" y="78477"/>
                  </a:cubicBezTo>
                  <a:cubicBezTo>
                    <a:pt x="525" y="99226"/>
                    <a:pt x="16425" y="115365"/>
                    <a:pt x="35145" y="115365"/>
                  </a:cubicBezTo>
                  <a:cubicBezTo>
                    <a:pt x="45659" y="115365"/>
                    <a:pt x="52839" y="109729"/>
                    <a:pt x="56943" y="104606"/>
                  </a:cubicBezTo>
                  <a:close/>
                  <a:moveTo>
                    <a:pt x="56943" y="60802"/>
                  </a:moveTo>
                  <a:lnTo>
                    <a:pt x="56943" y="94359"/>
                  </a:lnTo>
                  <a:cubicBezTo>
                    <a:pt x="56943" y="97177"/>
                    <a:pt x="56943" y="97433"/>
                    <a:pt x="55147" y="100251"/>
                  </a:cubicBezTo>
                  <a:cubicBezTo>
                    <a:pt x="50275" y="108192"/>
                    <a:pt x="43095" y="111779"/>
                    <a:pt x="35914" y="111779"/>
                  </a:cubicBezTo>
                  <a:cubicBezTo>
                    <a:pt x="28477" y="111779"/>
                    <a:pt x="22579" y="107424"/>
                    <a:pt x="18733" y="101276"/>
                  </a:cubicBezTo>
                  <a:cubicBezTo>
                    <a:pt x="14629" y="94615"/>
                    <a:pt x="14117" y="85394"/>
                    <a:pt x="14117" y="78477"/>
                  </a:cubicBezTo>
                  <a:cubicBezTo>
                    <a:pt x="14117" y="72585"/>
                    <a:pt x="14373" y="62851"/>
                    <a:pt x="18989" y="55422"/>
                  </a:cubicBezTo>
                  <a:cubicBezTo>
                    <a:pt x="22579" y="50299"/>
                    <a:pt x="28734" y="44920"/>
                    <a:pt x="37709" y="44920"/>
                  </a:cubicBezTo>
                  <a:cubicBezTo>
                    <a:pt x="43351" y="44920"/>
                    <a:pt x="50275" y="47481"/>
                    <a:pt x="55147" y="54654"/>
                  </a:cubicBezTo>
                  <a:cubicBezTo>
                    <a:pt x="56943" y="57472"/>
                    <a:pt x="56943" y="57728"/>
                    <a:pt x="56943" y="6080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CDCFC8-6BD5-8ED3-F242-DEA57883778C}"/>
                </a:ext>
              </a:extLst>
            </p:cNvPr>
            <p:cNvSpPr/>
            <p:nvPr/>
          </p:nvSpPr>
          <p:spPr>
            <a:xfrm>
              <a:off x="9515724" y="1856855"/>
              <a:ext cx="37953" cy="163689"/>
            </a:xfrm>
            <a:custGeom>
              <a:avLst/>
              <a:gdLst>
                <a:gd name="connsiteX0" fmla="*/ 38486 w 37953"/>
                <a:gd name="connsiteY0" fmla="*/ 161987 h 163689"/>
                <a:gd name="connsiteX1" fmla="*/ 35665 w 37953"/>
                <a:gd name="connsiteY1" fmla="*/ 158401 h 163689"/>
                <a:gd name="connsiteX2" fmla="*/ 10021 w 37953"/>
                <a:gd name="connsiteY2" fmla="*/ 81807 h 163689"/>
                <a:gd name="connsiteX3" fmla="*/ 36434 w 37953"/>
                <a:gd name="connsiteY3" fmla="*/ 4702 h 163689"/>
                <a:gd name="connsiteX4" fmla="*/ 38486 w 37953"/>
                <a:gd name="connsiteY4" fmla="*/ 1884 h 163689"/>
                <a:gd name="connsiteX5" fmla="*/ 36947 w 37953"/>
                <a:gd name="connsiteY5" fmla="*/ 91 h 163689"/>
                <a:gd name="connsiteX6" fmla="*/ 10790 w 37953"/>
                <a:gd name="connsiteY6" fmla="*/ 32111 h 163689"/>
                <a:gd name="connsiteX7" fmla="*/ 532 w 37953"/>
                <a:gd name="connsiteY7" fmla="*/ 81807 h 163689"/>
                <a:gd name="connsiteX8" fmla="*/ 11303 w 37953"/>
                <a:gd name="connsiteY8" fmla="*/ 133040 h 163689"/>
                <a:gd name="connsiteX9" fmla="*/ 36947 w 37953"/>
                <a:gd name="connsiteY9" fmla="*/ 163780 h 163689"/>
                <a:gd name="connsiteX10" fmla="*/ 38486 w 37953"/>
                <a:gd name="connsiteY10" fmla="*/ 16198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6" y="161987"/>
                  </a:moveTo>
                  <a:cubicBezTo>
                    <a:pt x="38486" y="161475"/>
                    <a:pt x="38486" y="161218"/>
                    <a:pt x="35665" y="158401"/>
                  </a:cubicBezTo>
                  <a:cubicBezTo>
                    <a:pt x="15406" y="137907"/>
                    <a:pt x="10021" y="106911"/>
                    <a:pt x="10021" y="81807"/>
                  </a:cubicBezTo>
                  <a:cubicBezTo>
                    <a:pt x="10021" y="53373"/>
                    <a:pt x="16175" y="24939"/>
                    <a:pt x="36434" y="4702"/>
                  </a:cubicBezTo>
                  <a:cubicBezTo>
                    <a:pt x="38486" y="2652"/>
                    <a:pt x="38486" y="2396"/>
                    <a:pt x="38486" y="1884"/>
                  </a:cubicBezTo>
                  <a:cubicBezTo>
                    <a:pt x="38486" y="603"/>
                    <a:pt x="37973" y="91"/>
                    <a:pt x="36947" y="91"/>
                  </a:cubicBezTo>
                  <a:cubicBezTo>
                    <a:pt x="35152" y="91"/>
                    <a:pt x="20535" y="11362"/>
                    <a:pt x="10790" y="32111"/>
                  </a:cubicBezTo>
                  <a:cubicBezTo>
                    <a:pt x="2584" y="50043"/>
                    <a:pt x="532" y="68231"/>
                    <a:pt x="532" y="81807"/>
                  </a:cubicBezTo>
                  <a:cubicBezTo>
                    <a:pt x="532" y="94615"/>
                    <a:pt x="2327" y="114340"/>
                    <a:pt x="11303" y="133040"/>
                  </a:cubicBezTo>
                  <a:cubicBezTo>
                    <a:pt x="21304" y="153021"/>
                    <a:pt x="35152" y="163780"/>
                    <a:pt x="36947" y="163780"/>
                  </a:cubicBezTo>
                  <a:cubicBezTo>
                    <a:pt x="37973" y="163780"/>
                    <a:pt x="38486" y="163268"/>
                    <a:pt x="38486" y="16198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1A72AA-D7CE-48FA-8000-E42A62723464}"/>
                </a:ext>
              </a:extLst>
            </p:cNvPr>
            <p:cNvSpPr/>
            <p:nvPr/>
          </p:nvSpPr>
          <p:spPr>
            <a:xfrm>
              <a:off x="9572861" y="1862490"/>
              <a:ext cx="125913" cy="117067"/>
            </a:xfrm>
            <a:custGeom>
              <a:avLst/>
              <a:gdLst>
                <a:gd name="connsiteX0" fmla="*/ 66955 w 125913"/>
                <a:gd name="connsiteY0" fmla="*/ 3165 h 117067"/>
                <a:gd name="connsiteX1" fmla="*/ 63365 w 125913"/>
                <a:gd name="connsiteY1" fmla="*/ 91 h 117067"/>
                <a:gd name="connsiteX2" fmla="*/ 59774 w 125913"/>
                <a:gd name="connsiteY2" fmla="*/ 3421 h 117067"/>
                <a:gd name="connsiteX3" fmla="*/ 1818 w 125913"/>
                <a:gd name="connsiteY3" fmla="*/ 110754 h 117067"/>
                <a:gd name="connsiteX4" fmla="*/ 536 w 125913"/>
                <a:gd name="connsiteY4" fmla="*/ 113828 h 117067"/>
                <a:gd name="connsiteX5" fmla="*/ 6434 w 125913"/>
                <a:gd name="connsiteY5" fmla="*/ 117158 h 117067"/>
                <a:gd name="connsiteX6" fmla="*/ 120808 w 125913"/>
                <a:gd name="connsiteY6" fmla="*/ 117158 h 117067"/>
                <a:gd name="connsiteX7" fmla="*/ 126449 w 125913"/>
                <a:gd name="connsiteY7" fmla="*/ 113828 h 117067"/>
                <a:gd name="connsiteX8" fmla="*/ 125424 w 125913"/>
                <a:gd name="connsiteY8" fmla="*/ 111266 h 117067"/>
                <a:gd name="connsiteX9" fmla="*/ 63365 w 125913"/>
                <a:gd name="connsiteY9" fmla="*/ 10337 h 117067"/>
                <a:gd name="connsiteX10" fmla="*/ 117730 w 125913"/>
                <a:gd name="connsiteY10" fmla="*/ 110498 h 117067"/>
                <a:gd name="connsiteX11" fmla="*/ 8999 w 125913"/>
                <a:gd name="connsiteY11" fmla="*/ 110498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5" y="3165"/>
                  </a:moveTo>
                  <a:cubicBezTo>
                    <a:pt x="65929" y="1371"/>
                    <a:pt x="65416" y="91"/>
                    <a:pt x="63365" y="91"/>
                  </a:cubicBezTo>
                  <a:cubicBezTo>
                    <a:pt x="61570" y="91"/>
                    <a:pt x="61057" y="859"/>
                    <a:pt x="59774" y="3421"/>
                  </a:cubicBezTo>
                  <a:lnTo>
                    <a:pt x="1818" y="110754"/>
                  </a:lnTo>
                  <a:cubicBezTo>
                    <a:pt x="536" y="112803"/>
                    <a:pt x="536" y="113315"/>
                    <a:pt x="536" y="113828"/>
                  </a:cubicBezTo>
                  <a:cubicBezTo>
                    <a:pt x="536" y="117158"/>
                    <a:pt x="3870" y="117158"/>
                    <a:pt x="6434" y="117158"/>
                  </a:cubicBezTo>
                  <a:lnTo>
                    <a:pt x="120808" y="117158"/>
                  </a:lnTo>
                  <a:cubicBezTo>
                    <a:pt x="123372" y="117158"/>
                    <a:pt x="126449" y="117158"/>
                    <a:pt x="126449" y="113828"/>
                  </a:cubicBezTo>
                  <a:cubicBezTo>
                    <a:pt x="126449" y="113059"/>
                    <a:pt x="126193" y="112547"/>
                    <a:pt x="125424" y="111266"/>
                  </a:cubicBezTo>
                  <a:close/>
                  <a:moveTo>
                    <a:pt x="63365" y="10337"/>
                  </a:moveTo>
                  <a:lnTo>
                    <a:pt x="117730" y="110498"/>
                  </a:lnTo>
                  <a:lnTo>
                    <a:pt x="8999" y="110498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56C588-47AE-CAB5-4C8A-A6818971E4D7}"/>
                </a:ext>
              </a:extLst>
            </p:cNvPr>
            <p:cNvSpPr/>
            <p:nvPr/>
          </p:nvSpPr>
          <p:spPr>
            <a:xfrm>
              <a:off x="9713336" y="1907319"/>
              <a:ext cx="66418" cy="74031"/>
            </a:xfrm>
            <a:custGeom>
              <a:avLst/>
              <a:gdLst>
                <a:gd name="connsiteX0" fmla="*/ 10033 w 66418"/>
                <a:gd name="connsiteY0" fmla="*/ 62595 h 74031"/>
                <a:gd name="connsiteX1" fmla="*/ 8495 w 66418"/>
                <a:gd name="connsiteY1" fmla="*/ 69767 h 74031"/>
                <a:gd name="connsiteX2" fmla="*/ 13367 w 66418"/>
                <a:gd name="connsiteY2" fmla="*/ 74122 h 74031"/>
                <a:gd name="connsiteX3" fmla="*/ 19522 w 66418"/>
                <a:gd name="connsiteY3" fmla="*/ 69511 h 74031"/>
                <a:gd name="connsiteX4" fmla="*/ 25933 w 66418"/>
                <a:gd name="connsiteY4" fmla="*/ 43639 h 74031"/>
                <a:gd name="connsiteX5" fmla="*/ 31062 w 66418"/>
                <a:gd name="connsiteY5" fmla="*/ 22377 h 74031"/>
                <a:gd name="connsiteX6" fmla="*/ 40294 w 66418"/>
                <a:gd name="connsiteY6" fmla="*/ 9056 h 74031"/>
                <a:gd name="connsiteX7" fmla="*/ 53372 w 66418"/>
                <a:gd name="connsiteY7" fmla="*/ 3677 h 74031"/>
                <a:gd name="connsiteX8" fmla="*/ 60296 w 66418"/>
                <a:gd name="connsiteY8" fmla="*/ 5726 h 74031"/>
                <a:gd name="connsiteX9" fmla="*/ 51834 w 66418"/>
                <a:gd name="connsiteY9" fmla="*/ 14692 h 74031"/>
                <a:gd name="connsiteX10" fmla="*/ 57988 w 66418"/>
                <a:gd name="connsiteY10" fmla="*/ 20328 h 74031"/>
                <a:gd name="connsiteX11" fmla="*/ 66964 w 66418"/>
                <a:gd name="connsiteY11" fmla="*/ 10593 h 74031"/>
                <a:gd name="connsiteX12" fmla="*/ 53372 w 66418"/>
                <a:gd name="connsiteY12" fmla="*/ 91 h 74031"/>
                <a:gd name="connsiteX13" fmla="*/ 32600 w 66418"/>
                <a:gd name="connsiteY13" fmla="*/ 12643 h 74031"/>
                <a:gd name="connsiteX14" fmla="*/ 17470 w 66418"/>
                <a:gd name="connsiteY14" fmla="*/ 91 h 74031"/>
                <a:gd name="connsiteX15" fmla="*/ 5418 w 66418"/>
                <a:gd name="connsiteY15" fmla="*/ 9313 h 74031"/>
                <a:gd name="connsiteX16" fmla="*/ 545 w 66418"/>
                <a:gd name="connsiteY16" fmla="*/ 25195 h 74031"/>
                <a:gd name="connsiteX17" fmla="*/ 2340 w 66418"/>
                <a:gd name="connsiteY17" fmla="*/ 26988 h 74031"/>
                <a:gd name="connsiteX18" fmla="*/ 5161 w 66418"/>
                <a:gd name="connsiteY18" fmla="*/ 23145 h 74031"/>
                <a:gd name="connsiteX19" fmla="*/ 17214 w 66418"/>
                <a:gd name="connsiteY19" fmla="*/ 3677 h 74031"/>
                <a:gd name="connsiteX20" fmla="*/ 22086 w 66418"/>
                <a:gd name="connsiteY20" fmla="*/ 11106 h 74031"/>
                <a:gd name="connsiteX21" fmla="*/ 19522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3" y="62595"/>
                  </a:moveTo>
                  <a:cubicBezTo>
                    <a:pt x="9521" y="65156"/>
                    <a:pt x="8495" y="68999"/>
                    <a:pt x="8495" y="69767"/>
                  </a:cubicBezTo>
                  <a:cubicBezTo>
                    <a:pt x="8495" y="72585"/>
                    <a:pt x="10803" y="74122"/>
                    <a:pt x="13367" y="74122"/>
                  </a:cubicBezTo>
                  <a:cubicBezTo>
                    <a:pt x="15419" y="74122"/>
                    <a:pt x="18240" y="72841"/>
                    <a:pt x="19522" y="69511"/>
                  </a:cubicBezTo>
                  <a:cubicBezTo>
                    <a:pt x="19778" y="68999"/>
                    <a:pt x="25164" y="46713"/>
                    <a:pt x="25933" y="43639"/>
                  </a:cubicBezTo>
                  <a:cubicBezTo>
                    <a:pt x="27215" y="38259"/>
                    <a:pt x="30293" y="26988"/>
                    <a:pt x="31062" y="22377"/>
                  </a:cubicBezTo>
                  <a:cubicBezTo>
                    <a:pt x="31831" y="20328"/>
                    <a:pt x="36447" y="12643"/>
                    <a:pt x="40294" y="9056"/>
                  </a:cubicBezTo>
                  <a:cubicBezTo>
                    <a:pt x="41576" y="8032"/>
                    <a:pt x="46448" y="3677"/>
                    <a:pt x="53372" y="3677"/>
                  </a:cubicBezTo>
                  <a:cubicBezTo>
                    <a:pt x="57732" y="3677"/>
                    <a:pt x="60040" y="5726"/>
                    <a:pt x="60296" y="5726"/>
                  </a:cubicBezTo>
                  <a:cubicBezTo>
                    <a:pt x="55424" y="6495"/>
                    <a:pt x="51834" y="10337"/>
                    <a:pt x="51834" y="14692"/>
                  </a:cubicBezTo>
                  <a:cubicBezTo>
                    <a:pt x="51834" y="17254"/>
                    <a:pt x="53629" y="20328"/>
                    <a:pt x="57988" y="20328"/>
                  </a:cubicBezTo>
                  <a:cubicBezTo>
                    <a:pt x="62348" y="20328"/>
                    <a:pt x="66964" y="16485"/>
                    <a:pt x="66964" y="10593"/>
                  </a:cubicBezTo>
                  <a:cubicBezTo>
                    <a:pt x="66964" y="4958"/>
                    <a:pt x="61835" y="91"/>
                    <a:pt x="53372" y="91"/>
                  </a:cubicBezTo>
                  <a:cubicBezTo>
                    <a:pt x="42858" y="91"/>
                    <a:pt x="35678" y="8032"/>
                    <a:pt x="32600" y="12643"/>
                  </a:cubicBezTo>
                  <a:cubicBezTo>
                    <a:pt x="31062" y="5214"/>
                    <a:pt x="25164" y="91"/>
                    <a:pt x="17470" y="91"/>
                  </a:cubicBezTo>
                  <a:cubicBezTo>
                    <a:pt x="10033" y="91"/>
                    <a:pt x="6956" y="6495"/>
                    <a:pt x="5418" y="9313"/>
                  </a:cubicBezTo>
                  <a:cubicBezTo>
                    <a:pt x="2597" y="14948"/>
                    <a:pt x="545" y="24682"/>
                    <a:pt x="545" y="25195"/>
                  </a:cubicBezTo>
                  <a:cubicBezTo>
                    <a:pt x="545" y="26988"/>
                    <a:pt x="2084" y="26988"/>
                    <a:pt x="2340" y="26988"/>
                  </a:cubicBezTo>
                  <a:cubicBezTo>
                    <a:pt x="4135" y="26988"/>
                    <a:pt x="4135" y="26732"/>
                    <a:pt x="5161" y="23145"/>
                  </a:cubicBezTo>
                  <a:cubicBezTo>
                    <a:pt x="7982" y="11618"/>
                    <a:pt x="11316" y="3677"/>
                    <a:pt x="17214" y="3677"/>
                  </a:cubicBezTo>
                  <a:cubicBezTo>
                    <a:pt x="19778" y="3677"/>
                    <a:pt x="22086" y="4958"/>
                    <a:pt x="22086" y="11106"/>
                  </a:cubicBezTo>
                  <a:cubicBezTo>
                    <a:pt x="22086" y="14692"/>
                    <a:pt x="21573" y="16485"/>
                    <a:pt x="19522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C6C3A31-78C4-62F1-175C-B25CD1224BCC}"/>
                </a:ext>
              </a:extLst>
            </p:cNvPr>
            <p:cNvSpPr/>
            <p:nvPr/>
          </p:nvSpPr>
          <p:spPr>
            <a:xfrm>
              <a:off x="9795535" y="1864283"/>
              <a:ext cx="81548" cy="148831"/>
            </a:xfrm>
            <a:custGeom>
              <a:avLst/>
              <a:gdLst>
                <a:gd name="connsiteX0" fmla="*/ 51838 w 81548"/>
                <a:gd name="connsiteY0" fmla="*/ 50043 h 148831"/>
                <a:gd name="connsiteX1" fmla="*/ 65943 w 81548"/>
                <a:gd name="connsiteY1" fmla="*/ 50043 h 148831"/>
                <a:gd name="connsiteX2" fmla="*/ 70815 w 81548"/>
                <a:gd name="connsiteY2" fmla="*/ 46713 h 148831"/>
                <a:gd name="connsiteX3" fmla="*/ 66456 w 81548"/>
                <a:gd name="connsiteY3" fmla="*/ 44919 h 148831"/>
                <a:gd name="connsiteX4" fmla="*/ 52864 w 81548"/>
                <a:gd name="connsiteY4" fmla="*/ 44919 h 148831"/>
                <a:gd name="connsiteX5" fmla="*/ 56198 w 81548"/>
                <a:gd name="connsiteY5" fmla="*/ 26219 h 148831"/>
                <a:gd name="connsiteX6" fmla="*/ 60301 w 81548"/>
                <a:gd name="connsiteY6" fmla="*/ 9313 h 148831"/>
                <a:gd name="connsiteX7" fmla="*/ 67994 w 81548"/>
                <a:gd name="connsiteY7" fmla="*/ 3677 h 148831"/>
                <a:gd name="connsiteX8" fmla="*/ 75944 w 81548"/>
                <a:gd name="connsiteY8" fmla="*/ 6751 h 148831"/>
                <a:gd name="connsiteX9" fmla="*/ 66968 w 81548"/>
                <a:gd name="connsiteY9" fmla="*/ 15460 h 148831"/>
                <a:gd name="connsiteX10" fmla="*/ 73123 w 81548"/>
                <a:gd name="connsiteY10" fmla="*/ 21352 h 148831"/>
                <a:gd name="connsiteX11" fmla="*/ 82099 w 81548"/>
                <a:gd name="connsiteY11" fmla="*/ 11362 h 148831"/>
                <a:gd name="connsiteX12" fmla="*/ 67994 w 81548"/>
                <a:gd name="connsiteY12" fmla="*/ 91 h 148831"/>
                <a:gd name="connsiteX13" fmla="*/ 47222 w 81548"/>
                <a:gd name="connsiteY13" fmla="*/ 19303 h 148831"/>
                <a:gd name="connsiteX14" fmla="*/ 41837 w 81548"/>
                <a:gd name="connsiteY14" fmla="*/ 44919 h 148831"/>
                <a:gd name="connsiteX15" fmla="*/ 30554 w 81548"/>
                <a:gd name="connsiteY15" fmla="*/ 44919 h 148831"/>
                <a:gd name="connsiteX16" fmla="*/ 25425 w 81548"/>
                <a:gd name="connsiteY16" fmla="*/ 47993 h 148831"/>
                <a:gd name="connsiteX17" fmla="*/ 30041 w 81548"/>
                <a:gd name="connsiteY17" fmla="*/ 50043 h 148831"/>
                <a:gd name="connsiteX18" fmla="*/ 40811 w 81548"/>
                <a:gd name="connsiteY18" fmla="*/ 50043 h 148831"/>
                <a:gd name="connsiteX19" fmla="*/ 28759 w 81548"/>
                <a:gd name="connsiteY19" fmla="*/ 114596 h 148831"/>
                <a:gd name="connsiteX20" fmla="*/ 14398 w 81548"/>
                <a:gd name="connsiteY20" fmla="*/ 145336 h 148831"/>
                <a:gd name="connsiteX21" fmla="*/ 6448 w 81548"/>
                <a:gd name="connsiteY21" fmla="*/ 142262 h 148831"/>
                <a:gd name="connsiteX22" fmla="*/ 15680 w 81548"/>
                <a:gd name="connsiteY22" fmla="*/ 133553 h 148831"/>
                <a:gd name="connsiteX23" fmla="*/ 9525 w 81548"/>
                <a:gd name="connsiteY23" fmla="*/ 127661 h 148831"/>
                <a:gd name="connsiteX24" fmla="*/ 550 w 81548"/>
                <a:gd name="connsiteY24" fmla="*/ 137651 h 148831"/>
                <a:gd name="connsiteX25" fmla="*/ 14398 w 81548"/>
                <a:gd name="connsiteY25" fmla="*/ 148922 h 148831"/>
                <a:gd name="connsiteX26" fmla="*/ 32862 w 81548"/>
                <a:gd name="connsiteY26" fmla="*/ 133040 h 148831"/>
                <a:gd name="connsiteX27" fmla="*/ 42094 w 81548"/>
                <a:gd name="connsiteY27" fmla="*/ 101788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38" y="50043"/>
                  </a:moveTo>
                  <a:lnTo>
                    <a:pt x="65943" y="50043"/>
                  </a:lnTo>
                  <a:cubicBezTo>
                    <a:pt x="69276" y="50043"/>
                    <a:pt x="70815" y="50043"/>
                    <a:pt x="70815" y="46713"/>
                  </a:cubicBezTo>
                  <a:cubicBezTo>
                    <a:pt x="70815" y="44919"/>
                    <a:pt x="69276" y="44919"/>
                    <a:pt x="66456" y="44919"/>
                  </a:cubicBezTo>
                  <a:lnTo>
                    <a:pt x="52864" y="44919"/>
                  </a:lnTo>
                  <a:lnTo>
                    <a:pt x="56198" y="26219"/>
                  </a:lnTo>
                  <a:cubicBezTo>
                    <a:pt x="56967" y="22889"/>
                    <a:pt x="59275" y="11362"/>
                    <a:pt x="60301" y="9313"/>
                  </a:cubicBezTo>
                  <a:cubicBezTo>
                    <a:pt x="61583" y="6239"/>
                    <a:pt x="64404" y="3677"/>
                    <a:pt x="67994" y="3677"/>
                  </a:cubicBezTo>
                  <a:cubicBezTo>
                    <a:pt x="68507" y="3677"/>
                    <a:pt x="72867" y="3677"/>
                    <a:pt x="75944" y="6751"/>
                  </a:cubicBezTo>
                  <a:cubicBezTo>
                    <a:pt x="68764" y="7263"/>
                    <a:pt x="66968" y="13155"/>
                    <a:pt x="66968" y="15460"/>
                  </a:cubicBezTo>
                  <a:cubicBezTo>
                    <a:pt x="66968" y="19303"/>
                    <a:pt x="70046" y="21352"/>
                    <a:pt x="73123" y="21352"/>
                  </a:cubicBezTo>
                  <a:cubicBezTo>
                    <a:pt x="77483" y="21352"/>
                    <a:pt x="82099" y="17510"/>
                    <a:pt x="82099" y="11362"/>
                  </a:cubicBezTo>
                  <a:cubicBezTo>
                    <a:pt x="82099" y="3933"/>
                    <a:pt x="74662" y="91"/>
                    <a:pt x="67994" y="91"/>
                  </a:cubicBezTo>
                  <a:cubicBezTo>
                    <a:pt x="62353" y="91"/>
                    <a:pt x="52095" y="3165"/>
                    <a:pt x="47222" y="19303"/>
                  </a:cubicBezTo>
                  <a:cubicBezTo>
                    <a:pt x="46197" y="22633"/>
                    <a:pt x="45684" y="24426"/>
                    <a:pt x="41837" y="44919"/>
                  </a:cubicBezTo>
                  <a:lnTo>
                    <a:pt x="30554" y="44919"/>
                  </a:lnTo>
                  <a:cubicBezTo>
                    <a:pt x="27220" y="44919"/>
                    <a:pt x="25425" y="44919"/>
                    <a:pt x="25425" y="47993"/>
                  </a:cubicBezTo>
                  <a:cubicBezTo>
                    <a:pt x="25425" y="50043"/>
                    <a:pt x="26963" y="50043"/>
                    <a:pt x="30041" y="50043"/>
                  </a:cubicBezTo>
                  <a:lnTo>
                    <a:pt x="40811" y="50043"/>
                  </a:lnTo>
                  <a:lnTo>
                    <a:pt x="28759" y="114596"/>
                  </a:lnTo>
                  <a:cubicBezTo>
                    <a:pt x="25681" y="130478"/>
                    <a:pt x="22860" y="145336"/>
                    <a:pt x="14398" y="145336"/>
                  </a:cubicBezTo>
                  <a:cubicBezTo>
                    <a:pt x="13628" y="145336"/>
                    <a:pt x="9782" y="145336"/>
                    <a:pt x="6448" y="142262"/>
                  </a:cubicBezTo>
                  <a:cubicBezTo>
                    <a:pt x="14141" y="141750"/>
                    <a:pt x="15680" y="135858"/>
                    <a:pt x="15680" y="133553"/>
                  </a:cubicBezTo>
                  <a:cubicBezTo>
                    <a:pt x="15680" y="129710"/>
                    <a:pt x="12603" y="127661"/>
                    <a:pt x="9525" y="127661"/>
                  </a:cubicBezTo>
                  <a:cubicBezTo>
                    <a:pt x="5166" y="127661"/>
                    <a:pt x="550" y="131503"/>
                    <a:pt x="550" y="137651"/>
                  </a:cubicBezTo>
                  <a:cubicBezTo>
                    <a:pt x="550" y="144824"/>
                    <a:pt x="7730" y="148922"/>
                    <a:pt x="14398" y="148922"/>
                  </a:cubicBezTo>
                  <a:cubicBezTo>
                    <a:pt x="23373" y="148922"/>
                    <a:pt x="30041" y="139188"/>
                    <a:pt x="32862" y="133040"/>
                  </a:cubicBezTo>
                  <a:cubicBezTo>
                    <a:pt x="38247" y="122794"/>
                    <a:pt x="41837" y="103069"/>
                    <a:pt x="42094" y="10178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34A9F9-405A-FB47-DB20-2B66659460C4}"/>
                </a:ext>
              </a:extLst>
            </p:cNvPr>
            <p:cNvSpPr/>
            <p:nvPr/>
          </p:nvSpPr>
          <p:spPr>
            <a:xfrm>
              <a:off x="9934862" y="1930118"/>
              <a:ext cx="17181" cy="17162"/>
            </a:xfrm>
            <a:custGeom>
              <a:avLst/>
              <a:gdLst>
                <a:gd name="connsiteX0" fmla="*/ 17740 w 17181"/>
                <a:gd name="connsiteY0" fmla="*/ 8544 h 17162"/>
                <a:gd name="connsiteX1" fmla="*/ 9277 w 17181"/>
                <a:gd name="connsiteY1" fmla="*/ 91 h 17162"/>
                <a:gd name="connsiteX2" fmla="*/ 558 w 17181"/>
                <a:gd name="connsiteY2" fmla="*/ 8544 h 17162"/>
                <a:gd name="connsiteX3" fmla="*/ 9277 w 17181"/>
                <a:gd name="connsiteY3" fmla="*/ 17254 h 17162"/>
                <a:gd name="connsiteX4" fmla="*/ 17740 w 17181"/>
                <a:gd name="connsiteY4" fmla="*/ 8544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0" y="8544"/>
                  </a:moveTo>
                  <a:cubicBezTo>
                    <a:pt x="17740" y="3933"/>
                    <a:pt x="13893" y="91"/>
                    <a:pt x="9277" y="91"/>
                  </a:cubicBezTo>
                  <a:cubicBezTo>
                    <a:pt x="4405" y="91"/>
                    <a:pt x="558" y="3933"/>
                    <a:pt x="558" y="8544"/>
                  </a:cubicBezTo>
                  <a:cubicBezTo>
                    <a:pt x="558" y="13411"/>
                    <a:pt x="4405" y="17254"/>
                    <a:pt x="9277" y="17254"/>
                  </a:cubicBezTo>
                  <a:cubicBezTo>
                    <a:pt x="13893" y="17254"/>
                    <a:pt x="17740" y="13411"/>
                    <a:pt x="17740" y="854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DCF45-5869-64E5-5EE2-94A7B0BD60D9}"/>
                </a:ext>
              </a:extLst>
            </p:cNvPr>
            <p:cNvSpPr/>
            <p:nvPr/>
          </p:nvSpPr>
          <p:spPr>
            <a:xfrm>
              <a:off x="10007379" y="1907319"/>
              <a:ext cx="66418" cy="74031"/>
            </a:xfrm>
            <a:custGeom>
              <a:avLst/>
              <a:gdLst>
                <a:gd name="connsiteX0" fmla="*/ 10051 w 66418"/>
                <a:gd name="connsiteY0" fmla="*/ 62595 h 74031"/>
                <a:gd name="connsiteX1" fmla="*/ 8513 w 66418"/>
                <a:gd name="connsiteY1" fmla="*/ 69767 h 74031"/>
                <a:gd name="connsiteX2" fmla="*/ 13385 w 66418"/>
                <a:gd name="connsiteY2" fmla="*/ 74122 h 74031"/>
                <a:gd name="connsiteX3" fmla="*/ 19540 w 66418"/>
                <a:gd name="connsiteY3" fmla="*/ 69511 h 74031"/>
                <a:gd name="connsiteX4" fmla="*/ 25951 w 66418"/>
                <a:gd name="connsiteY4" fmla="*/ 43639 h 74031"/>
                <a:gd name="connsiteX5" fmla="*/ 31080 w 66418"/>
                <a:gd name="connsiteY5" fmla="*/ 22377 h 74031"/>
                <a:gd name="connsiteX6" fmla="*/ 40312 w 66418"/>
                <a:gd name="connsiteY6" fmla="*/ 9056 h 74031"/>
                <a:gd name="connsiteX7" fmla="*/ 53390 w 66418"/>
                <a:gd name="connsiteY7" fmla="*/ 3677 h 74031"/>
                <a:gd name="connsiteX8" fmla="*/ 60314 w 66418"/>
                <a:gd name="connsiteY8" fmla="*/ 5726 h 74031"/>
                <a:gd name="connsiteX9" fmla="*/ 51852 w 66418"/>
                <a:gd name="connsiteY9" fmla="*/ 14692 h 74031"/>
                <a:gd name="connsiteX10" fmla="*/ 58006 w 66418"/>
                <a:gd name="connsiteY10" fmla="*/ 20328 h 74031"/>
                <a:gd name="connsiteX11" fmla="*/ 66982 w 66418"/>
                <a:gd name="connsiteY11" fmla="*/ 10593 h 74031"/>
                <a:gd name="connsiteX12" fmla="*/ 53390 w 66418"/>
                <a:gd name="connsiteY12" fmla="*/ 91 h 74031"/>
                <a:gd name="connsiteX13" fmla="*/ 32618 w 66418"/>
                <a:gd name="connsiteY13" fmla="*/ 12643 h 74031"/>
                <a:gd name="connsiteX14" fmla="*/ 17488 w 66418"/>
                <a:gd name="connsiteY14" fmla="*/ 91 h 74031"/>
                <a:gd name="connsiteX15" fmla="*/ 5435 w 66418"/>
                <a:gd name="connsiteY15" fmla="*/ 9313 h 74031"/>
                <a:gd name="connsiteX16" fmla="*/ 563 w 66418"/>
                <a:gd name="connsiteY16" fmla="*/ 25195 h 74031"/>
                <a:gd name="connsiteX17" fmla="*/ 2358 w 66418"/>
                <a:gd name="connsiteY17" fmla="*/ 26988 h 74031"/>
                <a:gd name="connsiteX18" fmla="*/ 5179 w 66418"/>
                <a:gd name="connsiteY18" fmla="*/ 23145 h 74031"/>
                <a:gd name="connsiteX19" fmla="*/ 17232 w 66418"/>
                <a:gd name="connsiteY19" fmla="*/ 3677 h 74031"/>
                <a:gd name="connsiteX20" fmla="*/ 22104 w 66418"/>
                <a:gd name="connsiteY20" fmla="*/ 11106 h 74031"/>
                <a:gd name="connsiteX21" fmla="*/ 19540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1" y="62595"/>
                  </a:moveTo>
                  <a:cubicBezTo>
                    <a:pt x="9539" y="65156"/>
                    <a:pt x="8513" y="68999"/>
                    <a:pt x="8513" y="69767"/>
                  </a:cubicBezTo>
                  <a:cubicBezTo>
                    <a:pt x="8513" y="72585"/>
                    <a:pt x="10821" y="74122"/>
                    <a:pt x="13385" y="74122"/>
                  </a:cubicBezTo>
                  <a:cubicBezTo>
                    <a:pt x="15437" y="74122"/>
                    <a:pt x="18258" y="72841"/>
                    <a:pt x="19540" y="69511"/>
                  </a:cubicBezTo>
                  <a:cubicBezTo>
                    <a:pt x="19796" y="68999"/>
                    <a:pt x="25182" y="46713"/>
                    <a:pt x="25951" y="43639"/>
                  </a:cubicBezTo>
                  <a:cubicBezTo>
                    <a:pt x="27233" y="38259"/>
                    <a:pt x="30310" y="26988"/>
                    <a:pt x="31080" y="22377"/>
                  </a:cubicBezTo>
                  <a:cubicBezTo>
                    <a:pt x="31849" y="20328"/>
                    <a:pt x="36465" y="12643"/>
                    <a:pt x="40312" y="9056"/>
                  </a:cubicBezTo>
                  <a:cubicBezTo>
                    <a:pt x="41594" y="8032"/>
                    <a:pt x="46466" y="3677"/>
                    <a:pt x="53390" y="3677"/>
                  </a:cubicBezTo>
                  <a:cubicBezTo>
                    <a:pt x="57750" y="3677"/>
                    <a:pt x="60058" y="5726"/>
                    <a:pt x="60314" y="5726"/>
                  </a:cubicBezTo>
                  <a:cubicBezTo>
                    <a:pt x="55442" y="6495"/>
                    <a:pt x="51852" y="10337"/>
                    <a:pt x="51852" y="14692"/>
                  </a:cubicBezTo>
                  <a:cubicBezTo>
                    <a:pt x="51852" y="17254"/>
                    <a:pt x="53647" y="20328"/>
                    <a:pt x="58006" y="20328"/>
                  </a:cubicBezTo>
                  <a:cubicBezTo>
                    <a:pt x="62366" y="20328"/>
                    <a:pt x="66982" y="16485"/>
                    <a:pt x="66982" y="10593"/>
                  </a:cubicBezTo>
                  <a:cubicBezTo>
                    <a:pt x="66982" y="4958"/>
                    <a:pt x="61853" y="91"/>
                    <a:pt x="53390" y="91"/>
                  </a:cubicBezTo>
                  <a:cubicBezTo>
                    <a:pt x="42876" y="91"/>
                    <a:pt x="35696" y="8032"/>
                    <a:pt x="32618" y="12643"/>
                  </a:cubicBezTo>
                  <a:cubicBezTo>
                    <a:pt x="31080" y="5214"/>
                    <a:pt x="25182" y="91"/>
                    <a:pt x="17488" y="91"/>
                  </a:cubicBezTo>
                  <a:cubicBezTo>
                    <a:pt x="10051" y="91"/>
                    <a:pt x="6974" y="6495"/>
                    <a:pt x="5435" y="9313"/>
                  </a:cubicBezTo>
                  <a:cubicBezTo>
                    <a:pt x="2615" y="14948"/>
                    <a:pt x="563" y="24682"/>
                    <a:pt x="563" y="25195"/>
                  </a:cubicBezTo>
                  <a:cubicBezTo>
                    <a:pt x="563" y="26988"/>
                    <a:pt x="2102" y="26988"/>
                    <a:pt x="2358" y="26988"/>
                  </a:cubicBezTo>
                  <a:cubicBezTo>
                    <a:pt x="4153" y="26988"/>
                    <a:pt x="4153" y="26732"/>
                    <a:pt x="5179" y="23145"/>
                  </a:cubicBezTo>
                  <a:cubicBezTo>
                    <a:pt x="8000" y="11618"/>
                    <a:pt x="11334" y="3677"/>
                    <a:pt x="17232" y="3677"/>
                  </a:cubicBezTo>
                  <a:cubicBezTo>
                    <a:pt x="19796" y="3677"/>
                    <a:pt x="22104" y="4958"/>
                    <a:pt x="22104" y="11106"/>
                  </a:cubicBezTo>
                  <a:cubicBezTo>
                    <a:pt x="22104" y="14692"/>
                    <a:pt x="21591" y="16485"/>
                    <a:pt x="19540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D060FCA-3434-15C8-8DC6-67D9211F7D2E}"/>
                </a:ext>
              </a:extLst>
            </p:cNvPr>
            <p:cNvSpPr/>
            <p:nvPr/>
          </p:nvSpPr>
          <p:spPr>
            <a:xfrm>
              <a:off x="10085806" y="1962138"/>
              <a:ext cx="19233" cy="48927"/>
            </a:xfrm>
            <a:custGeom>
              <a:avLst/>
              <a:gdLst>
                <a:gd name="connsiteX0" fmla="*/ 19800 w 19233"/>
                <a:gd name="connsiteY0" fmla="*/ 17254 h 48927"/>
                <a:gd name="connsiteX1" fmla="*/ 9286 w 19233"/>
                <a:gd name="connsiteY1" fmla="*/ 91 h 48927"/>
                <a:gd name="connsiteX2" fmla="*/ 567 w 19233"/>
                <a:gd name="connsiteY2" fmla="*/ 8800 h 48927"/>
                <a:gd name="connsiteX3" fmla="*/ 9286 w 19233"/>
                <a:gd name="connsiteY3" fmla="*/ 17510 h 48927"/>
                <a:gd name="connsiteX4" fmla="*/ 14928 w 19233"/>
                <a:gd name="connsiteY4" fmla="*/ 15460 h 48927"/>
                <a:gd name="connsiteX5" fmla="*/ 15697 w 19233"/>
                <a:gd name="connsiteY5" fmla="*/ 14948 h 48927"/>
                <a:gd name="connsiteX6" fmla="*/ 15954 w 19233"/>
                <a:gd name="connsiteY6" fmla="*/ 17254 h 48927"/>
                <a:gd name="connsiteX7" fmla="*/ 4927 w 19233"/>
                <a:gd name="connsiteY7" fmla="*/ 44663 h 48927"/>
                <a:gd name="connsiteX8" fmla="*/ 3132 w 19233"/>
                <a:gd name="connsiteY8" fmla="*/ 47225 h 48927"/>
                <a:gd name="connsiteX9" fmla="*/ 4670 w 19233"/>
                <a:gd name="connsiteY9" fmla="*/ 49018 h 48927"/>
                <a:gd name="connsiteX10" fmla="*/ 1980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0" y="17254"/>
                  </a:moveTo>
                  <a:cubicBezTo>
                    <a:pt x="19800" y="6495"/>
                    <a:pt x="15697" y="91"/>
                    <a:pt x="9286" y="91"/>
                  </a:cubicBezTo>
                  <a:cubicBezTo>
                    <a:pt x="3901" y="91"/>
                    <a:pt x="567" y="4189"/>
                    <a:pt x="567" y="8800"/>
                  </a:cubicBezTo>
                  <a:cubicBezTo>
                    <a:pt x="567" y="13155"/>
                    <a:pt x="3901" y="17510"/>
                    <a:pt x="9286" y="17510"/>
                  </a:cubicBezTo>
                  <a:cubicBezTo>
                    <a:pt x="11081" y="17510"/>
                    <a:pt x="13389" y="16741"/>
                    <a:pt x="14928" y="15460"/>
                  </a:cubicBezTo>
                  <a:cubicBezTo>
                    <a:pt x="15441" y="14948"/>
                    <a:pt x="15697" y="14948"/>
                    <a:pt x="15697" y="14948"/>
                  </a:cubicBezTo>
                  <a:cubicBezTo>
                    <a:pt x="15954" y="14948"/>
                    <a:pt x="15954" y="14948"/>
                    <a:pt x="15954" y="17254"/>
                  </a:cubicBezTo>
                  <a:cubicBezTo>
                    <a:pt x="15954" y="29550"/>
                    <a:pt x="10312" y="39284"/>
                    <a:pt x="4927" y="44663"/>
                  </a:cubicBezTo>
                  <a:cubicBezTo>
                    <a:pt x="3132" y="46456"/>
                    <a:pt x="3132" y="46713"/>
                    <a:pt x="3132" y="47225"/>
                  </a:cubicBezTo>
                  <a:cubicBezTo>
                    <a:pt x="3132" y="48506"/>
                    <a:pt x="3901" y="49018"/>
                    <a:pt x="4670" y="49018"/>
                  </a:cubicBezTo>
                  <a:cubicBezTo>
                    <a:pt x="6465" y="49018"/>
                    <a:pt x="19800" y="36466"/>
                    <a:pt x="1980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6D3A04-F181-5816-04DD-10C059054496}"/>
                </a:ext>
              </a:extLst>
            </p:cNvPr>
            <p:cNvSpPr/>
            <p:nvPr/>
          </p:nvSpPr>
          <p:spPr>
            <a:xfrm>
              <a:off x="10149313" y="1907319"/>
              <a:ext cx="88472" cy="74031"/>
            </a:xfrm>
            <a:custGeom>
              <a:avLst/>
              <a:gdLst>
                <a:gd name="connsiteX0" fmla="*/ 10060 w 88472"/>
                <a:gd name="connsiteY0" fmla="*/ 62595 h 74031"/>
                <a:gd name="connsiteX1" fmla="*/ 8521 w 88472"/>
                <a:gd name="connsiteY1" fmla="*/ 69767 h 74031"/>
                <a:gd name="connsiteX2" fmla="*/ 13394 w 88472"/>
                <a:gd name="connsiteY2" fmla="*/ 74122 h 74031"/>
                <a:gd name="connsiteX3" fmla="*/ 19548 w 88472"/>
                <a:gd name="connsiteY3" fmla="*/ 69511 h 74031"/>
                <a:gd name="connsiteX4" fmla="*/ 22626 w 88472"/>
                <a:gd name="connsiteY4" fmla="*/ 57472 h 74031"/>
                <a:gd name="connsiteX5" fmla="*/ 26216 w 88472"/>
                <a:gd name="connsiteY5" fmla="*/ 42870 h 74031"/>
                <a:gd name="connsiteX6" fmla="*/ 29037 w 88472"/>
                <a:gd name="connsiteY6" fmla="*/ 31855 h 74031"/>
                <a:gd name="connsiteX7" fmla="*/ 31088 w 88472"/>
                <a:gd name="connsiteY7" fmla="*/ 23658 h 74031"/>
                <a:gd name="connsiteX8" fmla="*/ 57758 w 88472"/>
                <a:gd name="connsiteY8" fmla="*/ 3677 h 74031"/>
                <a:gd name="connsiteX9" fmla="*/ 66477 w 88472"/>
                <a:gd name="connsiteY9" fmla="*/ 15204 h 74031"/>
                <a:gd name="connsiteX10" fmla="*/ 55963 w 88472"/>
                <a:gd name="connsiteY10" fmla="*/ 53117 h 74031"/>
                <a:gd name="connsiteX11" fmla="*/ 54168 w 88472"/>
                <a:gd name="connsiteY11" fmla="*/ 60802 h 74031"/>
                <a:gd name="connsiteX12" fmla="*/ 67759 w 88472"/>
                <a:gd name="connsiteY12" fmla="*/ 74122 h 74031"/>
                <a:gd name="connsiteX13" fmla="*/ 89044 w 88472"/>
                <a:gd name="connsiteY13" fmla="*/ 49018 h 74031"/>
                <a:gd name="connsiteX14" fmla="*/ 87249 w 88472"/>
                <a:gd name="connsiteY14" fmla="*/ 47225 h 74031"/>
                <a:gd name="connsiteX15" fmla="*/ 84685 w 88472"/>
                <a:gd name="connsiteY15" fmla="*/ 50299 h 74031"/>
                <a:gd name="connsiteX16" fmla="*/ 68016 w 88472"/>
                <a:gd name="connsiteY16" fmla="*/ 70536 h 74031"/>
                <a:gd name="connsiteX17" fmla="*/ 64169 w 88472"/>
                <a:gd name="connsiteY17" fmla="*/ 65156 h 74031"/>
                <a:gd name="connsiteX18" fmla="*/ 66990 w 88472"/>
                <a:gd name="connsiteY18" fmla="*/ 53629 h 74031"/>
                <a:gd name="connsiteX19" fmla="*/ 76991 w 88472"/>
                <a:gd name="connsiteY19" fmla="*/ 17510 h 74031"/>
                <a:gd name="connsiteX20" fmla="*/ 58271 w 88472"/>
                <a:gd name="connsiteY20" fmla="*/ 91 h 74031"/>
                <a:gd name="connsiteX21" fmla="*/ 32627 w 88472"/>
                <a:gd name="connsiteY21" fmla="*/ 14436 h 74031"/>
                <a:gd name="connsiteX22" fmla="*/ 17497 w 88472"/>
                <a:gd name="connsiteY22" fmla="*/ 91 h 74031"/>
                <a:gd name="connsiteX23" fmla="*/ 5444 w 88472"/>
                <a:gd name="connsiteY23" fmla="*/ 9313 h 74031"/>
                <a:gd name="connsiteX24" fmla="*/ 572 w 88472"/>
                <a:gd name="connsiteY24" fmla="*/ 25195 h 74031"/>
                <a:gd name="connsiteX25" fmla="*/ 2367 w 88472"/>
                <a:gd name="connsiteY25" fmla="*/ 26988 h 74031"/>
                <a:gd name="connsiteX26" fmla="*/ 5188 w 88472"/>
                <a:gd name="connsiteY26" fmla="*/ 23145 h 74031"/>
                <a:gd name="connsiteX27" fmla="*/ 17240 w 88472"/>
                <a:gd name="connsiteY27" fmla="*/ 3677 h 74031"/>
                <a:gd name="connsiteX28" fmla="*/ 22113 w 88472"/>
                <a:gd name="connsiteY28" fmla="*/ 11106 h 74031"/>
                <a:gd name="connsiteX29" fmla="*/ 19548 w 88472"/>
                <a:gd name="connsiteY29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0" y="62595"/>
                  </a:moveTo>
                  <a:cubicBezTo>
                    <a:pt x="9547" y="65156"/>
                    <a:pt x="8521" y="68999"/>
                    <a:pt x="8521" y="69767"/>
                  </a:cubicBezTo>
                  <a:cubicBezTo>
                    <a:pt x="8521" y="72585"/>
                    <a:pt x="10829" y="74122"/>
                    <a:pt x="13394" y="74122"/>
                  </a:cubicBezTo>
                  <a:cubicBezTo>
                    <a:pt x="15445" y="74122"/>
                    <a:pt x="18266" y="72841"/>
                    <a:pt x="19548" y="69511"/>
                  </a:cubicBezTo>
                  <a:cubicBezTo>
                    <a:pt x="19548" y="69255"/>
                    <a:pt x="21600" y="61570"/>
                    <a:pt x="22626" y="57472"/>
                  </a:cubicBezTo>
                  <a:lnTo>
                    <a:pt x="26216" y="42870"/>
                  </a:lnTo>
                  <a:cubicBezTo>
                    <a:pt x="26985" y="39028"/>
                    <a:pt x="28011" y="35441"/>
                    <a:pt x="29037" y="31855"/>
                  </a:cubicBezTo>
                  <a:cubicBezTo>
                    <a:pt x="29550" y="29037"/>
                    <a:pt x="30832" y="24170"/>
                    <a:pt x="31088" y="23658"/>
                  </a:cubicBezTo>
                  <a:cubicBezTo>
                    <a:pt x="33396" y="18534"/>
                    <a:pt x="42115" y="3677"/>
                    <a:pt x="57758" y="3677"/>
                  </a:cubicBezTo>
                  <a:cubicBezTo>
                    <a:pt x="65195" y="3677"/>
                    <a:pt x="66477" y="9825"/>
                    <a:pt x="66477" y="15204"/>
                  </a:cubicBezTo>
                  <a:cubicBezTo>
                    <a:pt x="66477" y="25195"/>
                    <a:pt x="58528" y="46200"/>
                    <a:pt x="55963" y="53117"/>
                  </a:cubicBezTo>
                  <a:cubicBezTo>
                    <a:pt x="54424" y="56959"/>
                    <a:pt x="54168" y="59008"/>
                    <a:pt x="54168" y="60802"/>
                  </a:cubicBezTo>
                  <a:cubicBezTo>
                    <a:pt x="54168" y="68487"/>
                    <a:pt x="60066" y="74122"/>
                    <a:pt x="67759" y="74122"/>
                  </a:cubicBezTo>
                  <a:cubicBezTo>
                    <a:pt x="83146" y="74122"/>
                    <a:pt x="89044" y="50299"/>
                    <a:pt x="89044" y="49018"/>
                  </a:cubicBezTo>
                  <a:cubicBezTo>
                    <a:pt x="89044" y="47225"/>
                    <a:pt x="87762" y="47225"/>
                    <a:pt x="87249" y="47225"/>
                  </a:cubicBezTo>
                  <a:cubicBezTo>
                    <a:pt x="85454" y="47225"/>
                    <a:pt x="85454" y="47737"/>
                    <a:pt x="84685" y="50299"/>
                  </a:cubicBezTo>
                  <a:cubicBezTo>
                    <a:pt x="81351" y="61314"/>
                    <a:pt x="75966" y="70536"/>
                    <a:pt x="68016" y="70536"/>
                  </a:cubicBezTo>
                  <a:cubicBezTo>
                    <a:pt x="65195" y="70536"/>
                    <a:pt x="64169" y="68999"/>
                    <a:pt x="64169" y="65156"/>
                  </a:cubicBezTo>
                  <a:cubicBezTo>
                    <a:pt x="64169" y="61058"/>
                    <a:pt x="65452" y="57215"/>
                    <a:pt x="66990" y="53629"/>
                  </a:cubicBezTo>
                  <a:cubicBezTo>
                    <a:pt x="70068" y="44919"/>
                    <a:pt x="76991" y="26988"/>
                    <a:pt x="76991" y="17510"/>
                  </a:cubicBezTo>
                  <a:cubicBezTo>
                    <a:pt x="76991" y="6751"/>
                    <a:pt x="70068" y="91"/>
                    <a:pt x="58271" y="91"/>
                  </a:cubicBezTo>
                  <a:cubicBezTo>
                    <a:pt x="43398" y="91"/>
                    <a:pt x="35448" y="10593"/>
                    <a:pt x="32627" y="14436"/>
                  </a:cubicBezTo>
                  <a:cubicBezTo>
                    <a:pt x="31858" y="5214"/>
                    <a:pt x="25190" y="91"/>
                    <a:pt x="17497" y="91"/>
                  </a:cubicBezTo>
                  <a:cubicBezTo>
                    <a:pt x="10060" y="91"/>
                    <a:pt x="6983" y="6495"/>
                    <a:pt x="5444" y="9313"/>
                  </a:cubicBezTo>
                  <a:cubicBezTo>
                    <a:pt x="2623" y="14948"/>
                    <a:pt x="572" y="24682"/>
                    <a:pt x="572" y="25195"/>
                  </a:cubicBezTo>
                  <a:cubicBezTo>
                    <a:pt x="572" y="26988"/>
                    <a:pt x="2110" y="26988"/>
                    <a:pt x="2367" y="26988"/>
                  </a:cubicBezTo>
                  <a:cubicBezTo>
                    <a:pt x="4162" y="26988"/>
                    <a:pt x="4162" y="26732"/>
                    <a:pt x="5188" y="23145"/>
                  </a:cubicBezTo>
                  <a:cubicBezTo>
                    <a:pt x="8008" y="11618"/>
                    <a:pt x="11342" y="3677"/>
                    <a:pt x="17240" y="3677"/>
                  </a:cubicBezTo>
                  <a:cubicBezTo>
                    <a:pt x="20318" y="3677"/>
                    <a:pt x="22113" y="5726"/>
                    <a:pt x="22113" y="11106"/>
                  </a:cubicBezTo>
                  <a:cubicBezTo>
                    <a:pt x="22113" y="14692"/>
                    <a:pt x="21600" y="16485"/>
                    <a:pt x="19548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51C845-8EC4-3EFD-99D5-A5D4CAC66F18}"/>
                </a:ext>
              </a:extLst>
            </p:cNvPr>
            <p:cNvSpPr/>
            <p:nvPr/>
          </p:nvSpPr>
          <p:spPr>
            <a:xfrm>
              <a:off x="10237441" y="1907319"/>
              <a:ext cx="85395" cy="104002"/>
            </a:xfrm>
            <a:custGeom>
              <a:avLst/>
              <a:gdLst>
                <a:gd name="connsiteX0" fmla="*/ 13143 w 85395"/>
                <a:gd name="connsiteY0" fmla="*/ 92310 h 104002"/>
                <a:gd name="connsiteX1" fmla="*/ 4168 w 85395"/>
                <a:gd name="connsiteY1" fmla="*/ 98970 h 104002"/>
                <a:gd name="connsiteX2" fmla="*/ 578 w 85395"/>
                <a:gd name="connsiteY2" fmla="*/ 102044 h 104002"/>
                <a:gd name="connsiteX3" fmla="*/ 2629 w 85395"/>
                <a:gd name="connsiteY3" fmla="*/ 104094 h 104002"/>
                <a:gd name="connsiteX4" fmla="*/ 16221 w 85395"/>
                <a:gd name="connsiteY4" fmla="*/ 103581 h 104002"/>
                <a:gd name="connsiteX5" fmla="*/ 32633 w 85395"/>
                <a:gd name="connsiteY5" fmla="*/ 104094 h 104002"/>
                <a:gd name="connsiteX6" fmla="*/ 35454 w 85395"/>
                <a:gd name="connsiteY6" fmla="*/ 100763 h 104002"/>
                <a:gd name="connsiteX7" fmla="*/ 31607 w 85395"/>
                <a:gd name="connsiteY7" fmla="*/ 98970 h 104002"/>
                <a:gd name="connsiteX8" fmla="*/ 23401 w 85395"/>
                <a:gd name="connsiteY8" fmla="*/ 96409 h 104002"/>
                <a:gd name="connsiteX9" fmla="*/ 31351 w 85395"/>
                <a:gd name="connsiteY9" fmla="*/ 63619 h 104002"/>
                <a:gd name="connsiteX10" fmla="*/ 46481 w 85395"/>
                <a:gd name="connsiteY10" fmla="*/ 74122 h 104002"/>
                <a:gd name="connsiteX11" fmla="*/ 85973 w 85395"/>
                <a:gd name="connsiteY11" fmla="*/ 26219 h 104002"/>
                <a:gd name="connsiteX12" fmla="*/ 64175 w 85395"/>
                <a:gd name="connsiteY12" fmla="*/ 91 h 104002"/>
                <a:gd name="connsiteX13" fmla="*/ 42634 w 85395"/>
                <a:gd name="connsiteY13" fmla="*/ 12387 h 104002"/>
                <a:gd name="connsiteX14" fmla="*/ 28017 w 85395"/>
                <a:gd name="connsiteY14" fmla="*/ 91 h 104002"/>
                <a:gd name="connsiteX15" fmla="*/ 15964 w 85395"/>
                <a:gd name="connsiteY15" fmla="*/ 9313 h 104002"/>
                <a:gd name="connsiteX16" fmla="*/ 10835 w 85395"/>
                <a:gd name="connsiteY16" fmla="*/ 25195 h 104002"/>
                <a:gd name="connsiteX17" fmla="*/ 12630 w 85395"/>
                <a:gd name="connsiteY17" fmla="*/ 26988 h 104002"/>
                <a:gd name="connsiteX18" fmla="*/ 15451 w 85395"/>
                <a:gd name="connsiteY18" fmla="*/ 23145 h 104002"/>
                <a:gd name="connsiteX19" fmla="*/ 27504 w 85395"/>
                <a:gd name="connsiteY19" fmla="*/ 3677 h 104002"/>
                <a:gd name="connsiteX20" fmla="*/ 32633 w 85395"/>
                <a:gd name="connsiteY20" fmla="*/ 11106 h 104002"/>
                <a:gd name="connsiteX21" fmla="*/ 31351 w 85395"/>
                <a:gd name="connsiteY21" fmla="*/ 19559 h 104002"/>
                <a:gd name="connsiteX22" fmla="*/ 41865 w 85395"/>
                <a:gd name="connsiteY22" fmla="*/ 21352 h 104002"/>
                <a:gd name="connsiteX23" fmla="*/ 50327 w 85395"/>
                <a:gd name="connsiteY23" fmla="*/ 9825 h 104002"/>
                <a:gd name="connsiteX24" fmla="*/ 63662 w 85395"/>
                <a:gd name="connsiteY24" fmla="*/ 3677 h 104002"/>
                <a:gd name="connsiteX25" fmla="*/ 74177 w 85395"/>
                <a:gd name="connsiteY25" fmla="*/ 19047 h 104002"/>
                <a:gd name="connsiteX26" fmla="*/ 65714 w 85395"/>
                <a:gd name="connsiteY26" fmla="*/ 53629 h 104002"/>
                <a:gd name="connsiteX27" fmla="*/ 46224 w 85395"/>
                <a:gd name="connsiteY27" fmla="*/ 70536 h 104002"/>
                <a:gd name="connsiteX28" fmla="*/ 33402 w 85395"/>
                <a:gd name="connsiteY28" fmla="*/ 55935 h 104002"/>
                <a:gd name="connsiteX29" fmla="*/ 33915 w 85395"/>
                <a:gd name="connsiteY29" fmla="*/ 53373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3" y="92310"/>
                  </a:moveTo>
                  <a:cubicBezTo>
                    <a:pt x="11861" y="97946"/>
                    <a:pt x="11348" y="98970"/>
                    <a:pt x="4168" y="98970"/>
                  </a:cubicBezTo>
                  <a:cubicBezTo>
                    <a:pt x="2373" y="98970"/>
                    <a:pt x="578" y="98970"/>
                    <a:pt x="578" y="102044"/>
                  </a:cubicBezTo>
                  <a:cubicBezTo>
                    <a:pt x="578" y="103325"/>
                    <a:pt x="1347" y="104094"/>
                    <a:pt x="2629" y="104094"/>
                  </a:cubicBezTo>
                  <a:cubicBezTo>
                    <a:pt x="6989" y="104094"/>
                    <a:pt x="11861" y="103581"/>
                    <a:pt x="16221" y="103581"/>
                  </a:cubicBezTo>
                  <a:cubicBezTo>
                    <a:pt x="21862" y="103581"/>
                    <a:pt x="27248" y="104094"/>
                    <a:pt x="32633" y="104094"/>
                  </a:cubicBezTo>
                  <a:cubicBezTo>
                    <a:pt x="33402" y="104094"/>
                    <a:pt x="35454" y="104094"/>
                    <a:pt x="35454" y="100763"/>
                  </a:cubicBezTo>
                  <a:cubicBezTo>
                    <a:pt x="35454" y="98970"/>
                    <a:pt x="33915" y="98970"/>
                    <a:pt x="31607" y="98970"/>
                  </a:cubicBezTo>
                  <a:cubicBezTo>
                    <a:pt x="23401" y="98970"/>
                    <a:pt x="23401" y="97946"/>
                    <a:pt x="23401" y="96409"/>
                  </a:cubicBezTo>
                  <a:cubicBezTo>
                    <a:pt x="23401" y="94359"/>
                    <a:pt x="30325" y="67718"/>
                    <a:pt x="31351" y="63619"/>
                  </a:cubicBezTo>
                  <a:cubicBezTo>
                    <a:pt x="33402" y="68487"/>
                    <a:pt x="38018" y="74122"/>
                    <a:pt x="46481" y="74122"/>
                  </a:cubicBezTo>
                  <a:cubicBezTo>
                    <a:pt x="65457" y="74122"/>
                    <a:pt x="85973" y="50299"/>
                    <a:pt x="85973" y="26219"/>
                  </a:cubicBezTo>
                  <a:cubicBezTo>
                    <a:pt x="85973" y="10850"/>
                    <a:pt x="76485" y="91"/>
                    <a:pt x="64175" y="91"/>
                  </a:cubicBezTo>
                  <a:cubicBezTo>
                    <a:pt x="55969" y="91"/>
                    <a:pt x="48019" y="5982"/>
                    <a:pt x="42634" y="12387"/>
                  </a:cubicBezTo>
                  <a:cubicBezTo>
                    <a:pt x="41096" y="3421"/>
                    <a:pt x="33915" y="91"/>
                    <a:pt x="28017" y="91"/>
                  </a:cubicBezTo>
                  <a:cubicBezTo>
                    <a:pt x="20324" y="91"/>
                    <a:pt x="17246" y="6495"/>
                    <a:pt x="15964" y="9313"/>
                  </a:cubicBezTo>
                  <a:cubicBezTo>
                    <a:pt x="12887" y="14948"/>
                    <a:pt x="10835" y="24682"/>
                    <a:pt x="10835" y="25195"/>
                  </a:cubicBezTo>
                  <a:cubicBezTo>
                    <a:pt x="10835" y="26988"/>
                    <a:pt x="12374" y="26988"/>
                    <a:pt x="12630" y="26988"/>
                  </a:cubicBezTo>
                  <a:cubicBezTo>
                    <a:pt x="14426" y="26988"/>
                    <a:pt x="14426" y="26732"/>
                    <a:pt x="15451" y="23145"/>
                  </a:cubicBezTo>
                  <a:cubicBezTo>
                    <a:pt x="18272" y="11618"/>
                    <a:pt x="21606" y="3677"/>
                    <a:pt x="27504" y="3677"/>
                  </a:cubicBezTo>
                  <a:cubicBezTo>
                    <a:pt x="30325" y="3677"/>
                    <a:pt x="32633" y="4958"/>
                    <a:pt x="32633" y="11106"/>
                  </a:cubicBezTo>
                  <a:cubicBezTo>
                    <a:pt x="32633" y="14948"/>
                    <a:pt x="32120" y="16741"/>
                    <a:pt x="31351" y="19559"/>
                  </a:cubicBezTo>
                  <a:close/>
                  <a:moveTo>
                    <a:pt x="41865" y="21352"/>
                  </a:moveTo>
                  <a:cubicBezTo>
                    <a:pt x="42891" y="16997"/>
                    <a:pt x="47507" y="12387"/>
                    <a:pt x="50327" y="9825"/>
                  </a:cubicBezTo>
                  <a:cubicBezTo>
                    <a:pt x="56226" y="4958"/>
                    <a:pt x="60842" y="3677"/>
                    <a:pt x="63662" y="3677"/>
                  </a:cubicBezTo>
                  <a:cubicBezTo>
                    <a:pt x="70074" y="3677"/>
                    <a:pt x="74177" y="9313"/>
                    <a:pt x="74177" y="19047"/>
                  </a:cubicBezTo>
                  <a:cubicBezTo>
                    <a:pt x="74177" y="28781"/>
                    <a:pt x="68791" y="47481"/>
                    <a:pt x="65714" y="53629"/>
                  </a:cubicBezTo>
                  <a:cubicBezTo>
                    <a:pt x="60072" y="65156"/>
                    <a:pt x="52379" y="70536"/>
                    <a:pt x="46224" y="70536"/>
                  </a:cubicBezTo>
                  <a:cubicBezTo>
                    <a:pt x="35454" y="70536"/>
                    <a:pt x="33402" y="56959"/>
                    <a:pt x="33402" y="55935"/>
                  </a:cubicBezTo>
                  <a:cubicBezTo>
                    <a:pt x="33402" y="55678"/>
                    <a:pt x="33402" y="55422"/>
                    <a:pt x="33915" y="5337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F82B3A4-620C-9763-6C7F-7351D1153E98}"/>
                </a:ext>
              </a:extLst>
            </p:cNvPr>
            <p:cNvSpPr/>
            <p:nvPr/>
          </p:nvSpPr>
          <p:spPr>
            <a:xfrm>
              <a:off x="10331496" y="1907319"/>
              <a:ext cx="63597" cy="74031"/>
            </a:xfrm>
            <a:custGeom>
              <a:avLst/>
              <a:gdLst>
                <a:gd name="connsiteX0" fmla="*/ 58795 w 63597"/>
                <a:gd name="connsiteY0" fmla="*/ 10337 h 74031"/>
                <a:gd name="connsiteX1" fmla="*/ 51615 w 63597"/>
                <a:gd name="connsiteY1" fmla="*/ 12387 h 74031"/>
                <a:gd name="connsiteX2" fmla="*/ 48537 w 63597"/>
                <a:gd name="connsiteY2" fmla="*/ 18791 h 74031"/>
                <a:gd name="connsiteX3" fmla="*/ 54692 w 63597"/>
                <a:gd name="connsiteY3" fmla="*/ 24682 h 74031"/>
                <a:gd name="connsiteX4" fmla="*/ 63667 w 63597"/>
                <a:gd name="connsiteY4" fmla="*/ 14180 h 74031"/>
                <a:gd name="connsiteX5" fmla="*/ 44434 w 63597"/>
                <a:gd name="connsiteY5" fmla="*/ 91 h 74031"/>
                <a:gd name="connsiteX6" fmla="*/ 583 w 63597"/>
                <a:gd name="connsiteY6" fmla="*/ 46457 h 74031"/>
                <a:gd name="connsiteX7" fmla="*/ 27253 w 63597"/>
                <a:gd name="connsiteY7" fmla="*/ 74122 h 74031"/>
                <a:gd name="connsiteX8" fmla="*/ 64180 w 63597"/>
                <a:gd name="connsiteY8" fmla="*/ 54910 h 74031"/>
                <a:gd name="connsiteX9" fmla="*/ 62385 w 63597"/>
                <a:gd name="connsiteY9" fmla="*/ 52604 h 74031"/>
                <a:gd name="connsiteX10" fmla="*/ 60077 w 63597"/>
                <a:gd name="connsiteY10" fmla="*/ 54398 h 74031"/>
                <a:gd name="connsiteX11" fmla="*/ 27509 w 63597"/>
                <a:gd name="connsiteY11" fmla="*/ 70536 h 74031"/>
                <a:gd name="connsiteX12" fmla="*/ 12635 w 63597"/>
                <a:gd name="connsiteY12" fmla="*/ 52604 h 74031"/>
                <a:gd name="connsiteX13" fmla="*/ 21611 w 63597"/>
                <a:gd name="connsiteY13" fmla="*/ 20071 h 74031"/>
                <a:gd name="connsiteX14" fmla="*/ 44691 w 63597"/>
                <a:gd name="connsiteY14" fmla="*/ 3677 h 74031"/>
                <a:gd name="connsiteX15" fmla="*/ 58795 w 63597"/>
                <a:gd name="connsiteY15" fmla="*/ 1033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5" y="10337"/>
                  </a:moveTo>
                  <a:cubicBezTo>
                    <a:pt x="55974" y="10337"/>
                    <a:pt x="53923" y="10337"/>
                    <a:pt x="51615" y="12387"/>
                  </a:cubicBezTo>
                  <a:cubicBezTo>
                    <a:pt x="48794" y="14948"/>
                    <a:pt x="48537" y="17766"/>
                    <a:pt x="48537" y="18791"/>
                  </a:cubicBezTo>
                  <a:cubicBezTo>
                    <a:pt x="48537" y="22889"/>
                    <a:pt x="51615" y="24682"/>
                    <a:pt x="54692" y="24682"/>
                  </a:cubicBezTo>
                  <a:cubicBezTo>
                    <a:pt x="59308" y="24682"/>
                    <a:pt x="63667" y="20584"/>
                    <a:pt x="63667" y="14180"/>
                  </a:cubicBezTo>
                  <a:cubicBezTo>
                    <a:pt x="63667" y="6239"/>
                    <a:pt x="55974" y="91"/>
                    <a:pt x="44434" y="91"/>
                  </a:cubicBezTo>
                  <a:cubicBezTo>
                    <a:pt x="22380" y="91"/>
                    <a:pt x="583" y="23402"/>
                    <a:pt x="583" y="46457"/>
                  </a:cubicBezTo>
                  <a:cubicBezTo>
                    <a:pt x="583" y="61314"/>
                    <a:pt x="10071" y="74122"/>
                    <a:pt x="27253" y="74122"/>
                  </a:cubicBezTo>
                  <a:cubicBezTo>
                    <a:pt x="50589" y="74122"/>
                    <a:pt x="64180" y="56703"/>
                    <a:pt x="64180" y="54910"/>
                  </a:cubicBezTo>
                  <a:cubicBezTo>
                    <a:pt x="64180" y="53885"/>
                    <a:pt x="63411" y="52604"/>
                    <a:pt x="62385" y="52604"/>
                  </a:cubicBezTo>
                  <a:cubicBezTo>
                    <a:pt x="61360" y="52604"/>
                    <a:pt x="61103" y="53117"/>
                    <a:pt x="60077" y="54398"/>
                  </a:cubicBezTo>
                  <a:cubicBezTo>
                    <a:pt x="47255" y="70536"/>
                    <a:pt x="29304" y="70536"/>
                    <a:pt x="27509" y="70536"/>
                  </a:cubicBezTo>
                  <a:cubicBezTo>
                    <a:pt x="17251" y="70536"/>
                    <a:pt x="12635" y="62595"/>
                    <a:pt x="12635" y="52604"/>
                  </a:cubicBezTo>
                  <a:cubicBezTo>
                    <a:pt x="12635" y="45944"/>
                    <a:pt x="15969" y="30062"/>
                    <a:pt x="21611" y="20071"/>
                  </a:cubicBezTo>
                  <a:cubicBezTo>
                    <a:pt x="26740" y="10593"/>
                    <a:pt x="35715" y="3677"/>
                    <a:pt x="44691" y="3677"/>
                  </a:cubicBezTo>
                  <a:cubicBezTo>
                    <a:pt x="50076" y="3677"/>
                    <a:pt x="56487" y="5726"/>
                    <a:pt x="58795" y="1033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13D3C-B401-9E32-635D-98F74106D2E7}"/>
                </a:ext>
              </a:extLst>
            </p:cNvPr>
            <p:cNvSpPr/>
            <p:nvPr/>
          </p:nvSpPr>
          <p:spPr>
            <a:xfrm>
              <a:off x="10409703" y="1962138"/>
              <a:ext cx="19233" cy="48927"/>
            </a:xfrm>
            <a:custGeom>
              <a:avLst/>
              <a:gdLst>
                <a:gd name="connsiteX0" fmla="*/ 19820 w 19233"/>
                <a:gd name="connsiteY0" fmla="*/ 17254 h 48927"/>
                <a:gd name="connsiteX1" fmla="*/ 9306 w 19233"/>
                <a:gd name="connsiteY1" fmla="*/ 91 h 48927"/>
                <a:gd name="connsiteX2" fmla="*/ 587 w 19233"/>
                <a:gd name="connsiteY2" fmla="*/ 8800 h 48927"/>
                <a:gd name="connsiteX3" fmla="*/ 9306 w 19233"/>
                <a:gd name="connsiteY3" fmla="*/ 17510 h 48927"/>
                <a:gd name="connsiteX4" fmla="*/ 14948 w 19233"/>
                <a:gd name="connsiteY4" fmla="*/ 15460 h 48927"/>
                <a:gd name="connsiteX5" fmla="*/ 15717 w 19233"/>
                <a:gd name="connsiteY5" fmla="*/ 14948 h 48927"/>
                <a:gd name="connsiteX6" fmla="*/ 15974 w 19233"/>
                <a:gd name="connsiteY6" fmla="*/ 17254 h 48927"/>
                <a:gd name="connsiteX7" fmla="*/ 4946 w 19233"/>
                <a:gd name="connsiteY7" fmla="*/ 44663 h 48927"/>
                <a:gd name="connsiteX8" fmla="*/ 3151 w 19233"/>
                <a:gd name="connsiteY8" fmla="*/ 47225 h 48927"/>
                <a:gd name="connsiteX9" fmla="*/ 4690 w 19233"/>
                <a:gd name="connsiteY9" fmla="*/ 49018 h 48927"/>
                <a:gd name="connsiteX10" fmla="*/ 1982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0" y="17254"/>
                  </a:moveTo>
                  <a:cubicBezTo>
                    <a:pt x="19820" y="6495"/>
                    <a:pt x="15717" y="91"/>
                    <a:pt x="9306" y="91"/>
                  </a:cubicBezTo>
                  <a:cubicBezTo>
                    <a:pt x="3921" y="91"/>
                    <a:pt x="587" y="4189"/>
                    <a:pt x="587" y="8800"/>
                  </a:cubicBezTo>
                  <a:cubicBezTo>
                    <a:pt x="587" y="13155"/>
                    <a:pt x="3921" y="17510"/>
                    <a:pt x="9306" y="17510"/>
                  </a:cubicBezTo>
                  <a:cubicBezTo>
                    <a:pt x="11101" y="17510"/>
                    <a:pt x="13409" y="16741"/>
                    <a:pt x="14948" y="15460"/>
                  </a:cubicBezTo>
                  <a:cubicBezTo>
                    <a:pt x="15461" y="14948"/>
                    <a:pt x="15717" y="14948"/>
                    <a:pt x="15717" y="14948"/>
                  </a:cubicBezTo>
                  <a:cubicBezTo>
                    <a:pt x="15974" y="14948"/>
                    <a:pt x="15974" y="14948"/>
                    <a:pt x="15974" y="17254"/>
                  </a:cubicBezTo>
                  <a:cubicBezTo>
                    <a:pt x="15974" y="29550"/>
                    <a:pt x="10332" y="39284"/>
                    <a:pt x="4946" y="44663"/>
                  </a:cubicBezTo>
                  <a:cubicBezTo>
                    <a:pt x="3151" y="46456"/>
                    <a:pt x="3151" y="46713"/>
                    <a:pt x="3151" y="47225"/>
                  </a:cubicBezTo>
                  <a:cubicBezTo>
                    <a:pt x="3151" y="48506"/>
                    <a:pt x="3921" y="49018"/>
                    <a:pt x="4690" y="49018"/>
                  </a:cubicBezTo>
                  <a:cubicBezTo>
                    <a:pt x="6485" y="49018"/>
                    <a:pt x="19820" y="36466"/>
                    <a:pt x="1982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C20A6D-6D63-135B-A9CB-6ABD35C59DD7}"/>
                </a:ext>
              </a:extLst>
            </p:cNvPr>
            <p:cNvSpPr/>
            <p:nvPr/>
          </p:nvSpPr>
          <p:spPr>
            <a:xfrm>
              <a:off x="10474667" y="1870688"/>
              <a:ext cx="68726" cy="112456"/>
            </a:xfrm>
            <a:custGeom>
              <a:avLst/>
              <a:gdLst>
                <a:gd name="connsiteX0" fmla="*/ 69318 w 68726"/>
                <a:gd name="connsiteY0" fmla="*/ 56703 h 112456"/>
                <a:gd name="connsiteX1" fmla="*/ 62907 w 68726"/>
                <a:gd name="connsiteY1" fmla="*/ 18534 h 112456"/>
                <a:gd name="connsiteX2" fmla="*/ 35211 w 68726"/>
                <a:gd name="connsiteY2" fmla="*/ 91 h 112456"/>
                <a:gd name="connsiteX3" fmla="*/ 6490 w 68726"/>
                <a:gd name="connsiteY3" fmla="*/ 19559 h 112456"/>
                <a:gd name="connsiteX4" fmla="*/ 591 w 68726"/>
                <a:gd name="connsiteY4" fmla="*/ 56703 h 112456"/>
                <a:gd name="connsiteX5" fmla="*/ 8028 w 68726"/>
                <a:gd name="connsiteY5" fmla="*/ 96152 h 112456"/>
                <a:gd name="connsiteX6" fmla="*/ 34955 w 68726"/>
                <a:gd name="connsiteY6" fmla="*/ 112547 h 112456"/>
                <a:gd name="connsiteX7" fmla="*/ 63420 w 68726"/>
                <a:gd name="connsiteY7" fmla="*/ 93591 h 112456"/>
                <a:gd name="connsiteX8" fmla="*/ 69318 w 68726"/>
                <a:gd name="connsiteY8" fmla="*/ 56703 h 112456"/>
                <a:gd name="connsiteX9" fmla="*/ 34955 w 68726"/>
                <a:gd name="connsiteY9" fmla="*/ 108961 h 112456"/>
                <a:gd name="connsiteX10" fmla="*/ 15978 w 68726"/>
                <a:gd name="connsiteY10" fmla="*/ 89236 h 112456"/>
                <a:gd name="connsiteX11" fmla="*/ 14183 w 68726"/>
                <a:gd name="connsiteY11" fmla="*/ 54654 h 112456"/>
                <a:gd name="connsiteX12" fmla="*/ 15465 w 68726"/>
                <a:gd name="connsiteY12" fmla="*/ 24682 h 112456"/>
                <a:gd name="connsiteX13" fmla="*/ 34955 w 68726"/>
                <a:gd name="connsiteY13" fmla="*/ 3677 h 112456"/>
                <a:gd name="connsiteX14" fmla="*/ 54188 w 68726"/>
                <a:gd name="connsiteY14" fmla="*/ 22889 h 112456"/>
                <a:gd name="connsiteX15" fmla="*/ 55983 w 68726"/>
                <a:gd name="connsiteY15" fmla="*/ 54654 h 112456"/>
                <a:gd name="connsiteX16" fmla="*/ 54188 w 68726"/>
                <a:gd name="connsiteY16" fmla="*/ 88467 h 112456"/>
                <a:gd name="connsiteX17" fmla="*/ 34955 w 68726"/>
                <a:gd name="connsiteY17" fmla="*/ 108961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18" y="56703"/>
                  </a:moveTo>
                  <a:cubicBezTo>
                    <a:pt x="69318" y="43638"/>
                    <a:pt x="68549" y="30574"/>
                    <a:pt x="62907" y="18534"/>
                  </a:cubicBezTo>
                  <a:cubicBezTo>
                    <a:pt x="55470" y="2652"/>
                    <a:pt x="41879" y="91"/>
                    <a:pt x="35211" y="91"/>
                  </a:cubicBezTo>
                  <a:cubicBezTo>
                    <a:pt x="25210" y="91"/>
                    <a:pt x="13414" y="4445"/>
                    <a:pt x="6490" y="19559"/>
                  </a:cubicBezTo>
                  <a:cubicBezTo>
                    <a:pt x="1361" y="30830"/>
                    <a:pt x="591" y="43638"/>
                    <a:pt x="591" y="56703"/>
                  </a:cubicBezTo>
                  <a:cubicBezTo>
                    <a:pt x="591" y="68999"/>
                    <a:pt x="1104" y="83600"/>
                    <a:pt x="8028" y="96152"/>
                  </a:cubicBezTo>
                  <a:cubicBezTo>
                    <a:pt x="14952" y="109217"/>
                    <a:pt x="27005" y="112547"/>
                    <a:pt x="34955" y="112547"/>
                  </a:cubicBezTo>
                  <a:cubicBezTo>
                    <a:pt x="43674" y="112547"/>
                    <a:pt x="56239" y="109217"/>
                    <a:pt x="63420" y="93591"/>
                  </a:cubicBezTo>
                  <a:cubicBezTo>
                    <a:pt x="68549" y="82319"/>
                    <a:pt x="69318" y="69511"/>
                    <a:pt x="69318" y="56703"/>
                  </a:cubicBezTo>
                  <a:close/>
                  <a:moveTo>
                    <a:pt x="34955" y="108961"/>
                  </a:moveTo>
                  <a:cubicBezTo>
                    <a:pt x="28544" y="108961"/>
                    <a:pt x="18799" y="104862"/>
                    <a:pt x="15978" y="89236"/>
                  </a:cubicBezTo>
                  <a:cubicBezTo>
                    <a:pt x="14183" y="79502"/>
                    <a:pt x="14183" y="64388"/>
                    <a:pt x="14183" y="54654"/>
                  </a:cubicBezTo>
                  <a:cubicBezTo>
                    <a:pt x="14183" y="44151"/>
                    <a:pt x="14183" y="33392"/>
                    <a:pt x="15465" y="24682"/>
                  </a:cubicBezTo>
                  <a:cubicBezTo>
                    <a:pt x="18542" y="5214"/>
                    <a:pt x="30852" y="3677"/>
                    <a:pt x="34955" y="3677"/>
                  </a:cubicBezTo>
                  <a:cubicBezTo>
                    <a:pt x="40340" y="3677"/>
                    <a:pt x="51111" y="6751"/>
                    <a:pt x="54188" y="22889"/>
                  </a:cubicBezTo>
                  <a:cubicBezTo>
                    <a:pt x="55983" y="32111"/>
                    <a:pt x="55983" y="44407"/>
                    <a:pt x="55983" y="54654"/>
                  </a:cubicBezTo>
                  <a:cubicBezTo>
                    <a:pt x="55983" y="66950"/>
                    <a:pt x="55983" y="77965"/>
                    <a:pt x="54188" y="88467"/>
                  </a:cubicBezTo>
                  <a:cubicBezTo>
                    <a:pt x="51623" y="104093"/>
                    <a:pt x="42392" y="108961"/>
                    <a:pt x="34955" y="10896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FCAA940-D485-A560-84EE-F72C1744630D}"/>
                </a:ext>
              </a:extLst>
            </p:cNvPr>
            <p:cNvSpPr/>
            <p:nvPr/>
          </p:nvSpPr>
          <p:spPr>
            <a:xfrm>
              <a:off x="10564110" y="1962138"/>
              <a:ext cx="19233" cy="48927"/>
            </a:xfrm>
            <a:custGeom>
              <a:avLst/>
              <a:gdLst>
                <a:gd name="connsiteX0" fmla="*/ 19830 w 19233"/>
                <a:gd name="connsiteY0" fmla="*/ 17254 h 48927"/>
                <a:gd name="connsiteX1" fmla="*/ 9315 w 19233"/>
                <a:gd name="connsiteY1" fmla="*/ 91 h 48927"/>
                <a:gd name="connsiteX2" fmla="*/ 596 w 19233"/>
                <a:gd name="connsiteY2" fmla="*/ 8800 h 48927"/>
                <a:gd name="connsiteX3" fmla="*/ 9315 w 19233"/>
                <a:gd name="connsiteY3" fmla="*/ 17510 h 48927"/>
                <a:gd name="connsiteX4" fmla="*/ 14957 w 19233"/>
                <a:gd name="connsiteY4" fmla="*/ 15460 h 48927"/>
                <a:gd name="connsiteX5" fmla="*/ 15726 w 19233"/>
                <a:gd name="connsiteY5" fmla="*/ 14948 h 48927"/>
                <a:gd name="connsiteX6" fmla="*/ 15983 w 19233"/>
                <a:gd name="connsiteY6" fmla="*/ 17254 h 48927"/>
                <a:gd name="connsiteX7" fmla="*/ 4956 w 19233"/>
                <a:gd name="connsiteY7" fmla="*/ 44663 h 48927"/>
                <a:gd name="connsiteX8" fmla="*/ 3161 w 19233"/>
                <a:gd name="connsiteY8" fmla="*/ 47225 h 48927"/>
                <a:gd name="connsiteX9" fmla="*/ 4700 w 19233"/>
                <a:gd name="connsiteY9" fmla="*/ 49018 h 48927"/>
                <a:gd name="connsiteX10" fmla="*/ 1983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0" y="17254"/>
                  </a:moveTo>
                  <a:cubicBezTo>
                    <a:pt x="19830" y="6495"/>
                    <a:pt x="15726" y="91"/>
                    <a:pt x="9315" y="91"/>
                  </a:cubicBezTo>
                  <a:cubicBezTo>
                    <a:pt x="3930" y="91"/>
                    <a:pt x="596" y="4189"/>
                    <a:pt x="596" y="8800"/>
                  </a:cubicBezTo>
                  <a:cubicBezTo>
                    <a:pt x="596" y="13155"/>
                    <a:pt x="3930" y="17510"/>
                    <a:pt x="9315" y="17510"/>
                  </a:cubicBezTo>
                  <a:cubicBezTo>
                    <a:pt x="11111" y="17510"/>
                    <a:pt x="13418" y="16741"/>
                    <a:pt x="14957" y="15460"/>
                  </a:cubicBezTo>
                  <a:cubicBezTo>
                    <a:pt x="15470" y="14948"/>
                    <a:pt x="15726" y="14948"/>
                    <a:pt x="15726" y="14948"/>
                  </a:cubicBezTo>
                  <a:cubicBezTo>
                    <a:pt x="15983" y="14948"/>
                    <a:pt x="15983" y="14948"/>
                    <a:pt x="15983" y="17254"/>
                  </a:cubicBezTo>
                  <a:cubicBezTo>
                    <a:pt x="15983" y="29550"/>
                    <a:pt x="10341" y="39284"/>
                    <a:pt x="4956" y="44663"/>
                  </a:cubicBezTo>
                  <a:cubicBezTo>
                    <a:pt x="3161" y="46456"/>
                    <a:pt x="3161" y="46713"/>
                    <a:pt x="3161" y="47225"/>
                  </a:cubicBezTo>
                  <a:cubicBezTo>
                    <a:pt x="3161" y="48506"/>
                    <a:pt x="3930" y="49018"/>
                    <a:pt x="4700" y="49018"/>
                  </a:cubicBezTo>
                  <a:cubicBezTo>
                    <a:pt x="6495" y="49018"/>
                    <a:pt x="19830" y="36466"/>
                    <a:pt x="1983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95CB83-E79B-F4A5-0529-D89B00A6C2BB}"/>
                </a:ext>
              </a:extLst>
            </p:cNvPr>
            <p:cNvSpPr/>
            <p:nvPr/>
          </p:nvSpPr>
          <p:spPr>
            <a:xfrm>
              <a:off x="10627601" y="1864283"/>
              <a:ext cx="89242" cy="147038"/>
            </a:xfrm>
            <a:custGeom>
              <a:avLst/>
              <a:gdLst>
                <a:gd name="connsiteX0" fmla="*/ 89843 w 89242"/>
                <a:gd name="connsiteY0" fmla="*/ 22377 h 147038"/>
                <a:gd name="connsiteX1" fmla="*/ 67532 w 89242"/>
                <a:gd name="connsiteY1" fmla="*/ 91 h 147038"/>
                <a:gd name="connsiteX2" fmla="*/ 47786 w 89242"/>
                <a:gd name="connsiteY2" fmla="*/ 6751 h 147038"/>
                <a:gd name="connsiteX3" fmla="*/ 26758 w 89242"/>
                <a:gd name="connsiteY3" fmla="*/ 41589 h 147038"/>
                <a:gd name="connsiteX4" fmla="*/ 601 w 89242"/>
                <a:gd name="connsiteY4" fmla="*/ 145336 h 147038"/>
                <a:gd name="connsiteX5" fmla="*/ 2652 w 89242"/>
                <a:gd name="connsiteY5" fmla="*/ 147129 h 147038"/>
                <a:gd name="connsiteX6" fmla="*/ 4447 w 89242"/>
                <a:gd name="connsiteY6" fmla="*/ 146361 h 147038"/>
                <a:gd name="connsiteX7" fmla="*/ 15987 w 89242"/>
                <a:gd name="connsiteY7" fmla="*/ 101020 h 147038"/>
                <a:gd name="connsiteX8" fmla="*/ 38298 w 89242"/>
                <a:gd name="connsiteY8" fmla="*/ 116902 h 147038"/>
                <a:gd name="connsiteX9" fmla="*/ 69840 w 89242"/>
                <a:gd name="connsiteY9" fmla="*/ 104094 h 147038"/>
                <a:gd name="connsiteX10" fmla="*/ 82919 w 89242"/>
                <a:gd name="connsiteY10" fmla="*/ 74122 h 147038"/>
                <a:gd name="connsiteX11" fmla="*/ 70866 w 89242"/>
                <a:gd name="connsiteY11" fmla="*/ 49787 h 147038"/>
                <a:gd name="connsiteX12" fmla="*/ 89843 w 89242"/>
                <a:gd name="connsiteY12" fmla="*/ 22377 h 147038"/>
                <a:gd name="connsiteX13" fmla="*/ 60352 w 89242"/>
                <a:gd name="connsiteY13" fmla="*/ 49530 h 147038"/>
                <a:gd name="connsiteX14" fmla="*/ 52402 w 89242"/>
                <a:gd name="connsiteY14" fmla="*/ 50555 h 147038"/>
                <a:gd name="connsiteX15" fmla="*/ 45222 w 89242"/>
                <a:gd name="connsiteY15" fmla="*/ 50043 h 147038"/>
                <a:gd name="connsiteX16" fmla="*/ 53428 w 89242"/>
                <a:gd name="connsiteY16" fmla="*/ 48762 h 147038"/>
                <a:gd name="connsiteX17" fmla="*/ 60352 w 89242"/>
                <a:gd name="connsiteY17" fmla="*/ 49530 h 147038"/>
                <a:gd name="connsiteX18" fmla="*/ 80611 w 89242"/>
                <a:gd name="connsiteY18" fmla="*/ 18534 h 147038"/>
                <a:gd name="connsiteX19" fmla="*/ 65994 w 89242"/>
                <a:gd name="connsiteY19" fmla="*/ 46969 h 147038"/>
                <a:gd name="connsiteX20" fmla="*/ 53428 w 89242"/>
                <a:gd name="connsiteY20" fmla="*/ 44919 h 147038"/>
                <a:gd name="connsiteX21" fmla="*/ 40606 w 89242"/>
                <a:gd name="connsiteY21" fmla="*/ 50043 h 147038"/>
                <a:gd name="connsiteX22" fmla="*/ 51889 w 89242"/>
                <a:gd name="connsiteY22" fmla="*/ 54141 h 147038"/>
                <a:gd name="connsiteX23" fmla="*/ 65481 w 89242"/>
                <a:gd name="connsiteY23" fmla="*/ 52092 h 147038"/>
                <a:gd name="connsiteX24" fmla="*/ 72661 w 89242"/>
                <a:gd name="connsiteY24" fmla="*/ 70536 h 147038"/>
                <a:gd name="connsiteX25" fmla="*/ 64455 w 89242"/>
                <a:gd name="connsiteY25" fmla="*/ 98714 h 147038"/>
                <a:gd name="connsiteX26" fmla="*/ 37785 w 89242"/>
                <a:gd name="connsiteY26" fmla="*/ 113315 h 147038"/>
                <a:gd name="connsiteX27" fmla="*/ 19065 w 89242"/>
                <a:gd name="connsiteY27" fmla="*/ 92310 h 147038"/>
                <a:gd name="connsiteX28" fmla="*/ 19834 w 89242"/>
                <a:gd name="connsiteY28" fmla="*/ 85137 h 147038"/>
                <a:gd name="connsiteX29" fmla="*/ 30348 w 89242"/>
                <a:gd name="connsiteY29" fmla="*/ 43895 h 147038"/>
                <a:gd name="connsiteX30" fmla="*/ 65481 w 89242"/>
                <a:gd name="connsiteY30" fmla="*/ 3677 h 147038"/>
                <a:gd name="connsiteX31" fmla="*/ 80611 w 89242"/>
                <a:gd name="connsiteY31" fmla="*/ 1853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3" y="22377"/>
                  </a:moveTo>
                  <a:cubicBezTo>
                    <a:pt x="89843" y="10081"/>
                    <a:pt x="80867" y="91"/>
                    <a:pt x="67532" y="91"/>
                  </a:cubicBezTo>
                  <a:cubicBezTo>
                    <a:pt x="58044" y="91"/>
                    <a:pt x="53428" y="2652"/>
                    <a:pt x="47786" y="6751"/>
                  </a:cubicBezTo>
                  <a:cubicBezTo>
                    <a:pt x="38811" y="13411"/>
                    <a:pt x="29835" y="29293"/>
                    <a:pt x="26758" y="41589"/>
                  </a:cubicBezTo>
                  <a:lnTo>
                    <a:pt x="601" y="145336"/>
                  </a:lnTo>
                  <a:cubicBezTo>
                    <a:pt x="601" y="146105"/>
                    <a:pt x="1370" y="147129"/>
                    <a:pt x="2652" y="147129"/>
                  </a:cubicBezTo>
                  <a:cubicBezTo>
                    <a:pt x="3935" y="147129"/>
                    <a:pt x="4447" y="146617"/>
                    <a:pt x="4447" y="146361"/>
                  </a:cubicBezTo>
                  <a:lnTo>
                    <a:pt x="15987" y="101020"/>
                  </a:lnTo>
                  <a:cubicBezTo>
                    <a:pt x="19065" y="111010"/>
                    <a:pt x="26245" y="116902"/>
                    <a:pt x="38298" y="116902"/>
                  </a:cubicBezTo>
                  <a:cubicBezTo>
                    <a:pt x="50094" y="116902"/>
                    <a:pt x="62403" y="111266"/>
                    <a:pt x="69840" y="104094"/>
                  </a:cubicBezTo>
                  <a:cubicBezTo>
                    <a:pt x="77790" y="96665"/>
                    <a:pt x="82919" y="86162"/>
                    <a:pt x="82919" y="74122"/>
                  </a:cubicBezTo>
                  <a:cubicBezTo>
                    <a:pt x="82919" y="62339"/>
                    <a:pt x="76764" y="53629"/>
                    <a:pt x="70866" y="49787"/>
                  </a:cubicBezTo>
                  <a:cubicBezTo>
                    <a:pt x="80354" y="44151"/>
                    <a:pt x="89843" y="34161"/>
                    <a:pt x="89843" y="22377"/>
                  </a:cubicBezTo>
                  <a:close/>
                  <a:moveTo>
                    <a:pt x="60352" y="49530"/>
                  </a:moveTo>
                  <a:cubicBezTo>
                    <a:pt x="58300" y="50299"/>
                    <a:pt x="56505" y="50555"/>
                    <a:pt x="52402" y="50555"/>
                  </a:cubicBezTo>
                  <a:cubicBezTo>
                    <a:pt x="50094" y="50555"/>
                    <a:pt x="47017" y="50811"/>
                    <a:pt x="45222" y="50043"/>
                  </a:cubicBezTo>
                  <a:cubicBezTo>
                    <a:pt x="45735" y="48250"/>
                    <a:pt x="51633" y="48762"/>
                    <a:pt x="53428" y="48762"/>
                  </a:cubicBezTo>
                  <a:cubicBezTo>
                    <a:pt x="56762" y="48762"/>
                    <a:pt x="58300" y="48762"/>
                    <a:pt x="60352" y="49530"/>
                  </a:cubicBezTo>
                  <a:close/>
                  <a:moveTo>
                    <a:pt x="80611" y="18534"/>
                  </a:moveTo>
                  <a:cubicBezTo>
                    <a:pt x="80611" y="30062"/>
                    <a:pt x="74456" y="41845"/>
                    <a:pt x="65994" y="46969"/>
                  </a:cubicBezTo>
                  <a:cubicBezTo>
                    <a:pt x="61378" y="45176"/>
                    <a:pt x="58300" y="44919"/>
                    <a:pt x="53428" y="44919"/>
                  </a:cubicBezTo>
                  <a:cubicBezTo>
                    <a:pt x="49838" y="44919"/>
                    <a:pt x="40606" y="44663"/>
                    <a:pt x="40606" y="50043"/>
                  </a:cubicBezTo>
                  <a:cubicBezTo>
                    <a:pt x="40606" y="54654"/>
                    <a:pt x="49068" y="54141"/>
                    <a:pt x="51889" y="54141"/>
                  </a:cubicBezTo>
                  <a:cubicBezTo>
                    <a:pt x="58044" y="54141"/>
                    <a:pt x="60608" y="54141"/>
                    <a:pt x="65481" y="52092"/>
                  </a:cubicBezTo>
                  <a:cubicBezTo>
                    <a:pt x="71635" y="57984"/>
                    <a:pt x="72405" y="63107"/>
                    <a:pt x="72661" y="70536"/>
                  </a:cubicBezTo>
                  <a:cubicBezTo>
                    <a:pt x="72917" y="80014"/>
                    <a:pt x="69071" y="92310"/>
                    <a:pt x="64455" y="98714"/>
                  </a:cubicBezTo>
                  <a:cubicBezTo>
                    <a:pt x="58044" y="107424"/>
                    <a:pt x="47017" y="113315"/>
                    <a:pt x="37785" y="113315"/>
                  </a:cubicBezTo>
                  <a:cubicBezTo>
                    <a:pt x="25219" y="113315"/>
                    <a:pt x="19065" y="103837"/>
                    <a:pt x="19065" y="92310"/>
                  </a:cubicBezTo>
                  <a:cubicBezTo>
                    <a:pt x="19065" y="90773"/>
                    <a:pt x="19065" y="88211"/>
                    <a:pt x="19834" y="85137"/>
                  </a:cubicBezTo>
                  <a:lnTo>
                    <a:pt x="30348" y="43895"/>
                  </a:lnTo>
                  <a:cubicBezTo>
                    <a:pt x="33938" y="29806"/>
                    <a:pt x="45735" y="3677"/>
                    <a:pt x="65481" y="3677"/>
                  </a:cubicBezTo>
                  <a:cubicBezTo>
                    <a:pt x="74969" y="3677"/>
                    <a:pt x="80611" y="8800"/>
                    <a:pt x="80611" y="1853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7DE0AE4-9904-6844-6554-4FD924782EFD}"/>
                </a:ext>
              </a:extLst>
            </p:cNvPr>
            <p:cNvSpPr/>
            <p:nvPr/>
          </p:nvSpPr>
          <p:spPr>
            <a:xfrm>
              <a:off x="10733027" y="1856855"/>
              <a:ext cx="37953" cy="163689"/>
            </a:xfrm>
            <a:custGeom>
              <a:avLst/>
              <a:gdLst>
                <a:gd name="connsiteX0" fmla="*/ 38560 w 37953"/>
                <a:gd name="connsiteY0" fmla="*/ 81807 h 163689"/>
                <a:gd name="connsiteX1" fmla="*/ 27790 w 37953"/>
                <a:gd name="connsiteY1" fmla="*/ 30830 h 163689"/>
                <a:gd name="connsiteX2" fmla="*/ 2402 w 37953"/>
                <a:gd name="connsiteY2" fmla="*/ 91 h 163689"/>
                <a:gd name="connsiteX3" fmla="*/ 607 w 37953"/>
                <a:gd name="connsiteY3" fmla="*/ 1884 h 163689"/>
                <a:gd name="connsiteX4" fmla="*/ 3684 w 37953"/>
                <a:gd name="connsiteY4" fmla="*/ 5726 h 163689"/>
                <a:gd name="connsiteX5" fmla="*/ 29072 w 37953"/>
                <a:gd name="connsiteY5" fmla="*/ 81807 h 163689"/>
                <a:gd name="connsiteX6" fmla="*/ 2915 w 37953"/>
                <a:gd name="connsiteY6" fmla="*/ 159169 h 163689"/>
                <a:gd name="connsiteX7" fmla="*/ 607 w 37953"/>
                <a:gd name="connsiteY7" fmla="*/ 161987 h 163689"/>
                <a:gd name="connsiteX8" fmla="*/ 2402 w 37953"/>
                <a:gd name="connsiteY8" fmla="*/ 163780 h 163689"/>
                <a:gd name="connsiteX9" fmla="*/ 28303 w 37953"/>
                <a:gd name="connsiteY9" fmla="*/ 131759 h 163689"/>
                <a:gd name="connsiteX10" fmla="*/ 38560 w 37953"/>
                <a:gd name="connsiteY10" fmla="*/ 8180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0" y="81807"/>
                  </a:moveTo>
                  <a:cubicBezTo>
                    <a:pt x="38560" y="69255"/>
                    <a:pt x="36765" y="49530"/>
                    <a:pt x="27790" y="30830"/>
                  </a:cubicBezTo>
                  <a:cubicBezTo>
                    <a:pt x="18045" y="10850"/>
                    <a:pt x="3941" y="91"/>
                    <a:pt x="2402" y="91"/>
                  </a:cubicBezTo>
                  <a:cubicBezTo>
                    <a:pt x="1376" y="91"/>
                    <a:pt x="607" y="859"/>
                    <a:pt x="607" y="1884"/>
                  </a:cubicBezTo>
                  <a:cubicBezTo>
                    <a:pt x="607" y="2396"/>
                    <a:pt x="607" y="2652"/>
                    <a:pt x="3684" y="5726"/>
                  </a:cubicBezTo>
                  <a:cubicBezTo>
                    <a:pt x="19840" y="21865"/>
                    <a:pt x="29072" y="47737"/>
                    <a:pt x="29072" y="81807"/>
                  </a:cubicBezTo>
                  <a:cubicBezTo>
                    <a:pt x="29072" y="109985"/>
                    <a:pt x="23174" y="138676"/>
                    <a:pt x="2915" y="159169"/>
                  </a:cubicBezTo>
                  <a:cubicBezTo>
                    <a:pt x="607" y="161218"/>
                    <a:pt x="607" y="161475"/>
                    <a:pt x="607" y="161987"/>
                  </a:cubicBezTo>
                  <a:cubicBezTo>
                    <a:pt x="607" y="163011"/>
                    <a:pt x="1376" y="163780"/>
                    <a:pt x="2402" y="163780"/>
                  </a:cubicBezTo>
                  <a:cubicBezTo>
                    <a:pt x="3941" y="163780"/>
                    <a:pt x="18814" y="152509"/>
                    <a:pt x="28303" y="131759"/>
                  </a:cubicBezTo>
                  <a:cubicBezTo>
                    <a:pt x="36765" y="113828"/>
                    <a:pt x="38560" y="95640"/>
                    <a:pt x="38560" y="8180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AAFA3-2C91-BF69-5B9D-07BC551C0259}"/>
                </a:ext>
              </a:extLst>
            </p:cNvPr>
            <p:cNvSpPr/>
            <p:nvPr/>
          </p:nvSpPr>
          <p:spPr>
            <a:xfrm>
              <a:off x="9250530" y="1870175"/>
              <a:ext cx="35132" cy="109382"/>
            </a:xfrm>
            <a:custGeom>
              <a:avLst/>
              <a:gdLst>
                <a:gd name="connsiteX0" fmla="*/ 24109 w 35132"/>
                <a:gd name="connsiteY0" fmla="*/ 37235 h 109382"/>
                <a:gd name="connsiteX1" fmla="*/ 1286 w 35132"/>
                <a:gd name="connsiteY1" fmla="*/ 39028 h 109382"/>
                <a:gd name="connsiteX2" fmla="*/ 1286 w 35132"/>
                <a:gd name="connsiteY2" fmla="*/ 44151 h 109382"/>
                <a:gd name="connsiteX3" fmla="*/ 13339 w 35132"/>
                <a:gd name="connsiteY3" fmla="*/ 53117 h 109382"/>
                <a:gd name="connsiteX4" fmla="*/ 13339 w 35132"/>
                <a:gd name="connsiteY4" fmla="*/ 97177 h 109382"/>
                <a:gd name="connsiteX5" fmla="*/ 517 w 35132"/>
                <a:gd name="connsiteY5" fmla="*/ 104350 h 109382"/>
                <a:gd name="connsiteX6" fmla="*/ 517 w 35132"/>
                <a:gd name="connsiteY6" fmla="*/ 109473 h 109382"/>
                <a:gd name="connsiteX7" fmla="*/ 18468 w 35132"/>
                <a:gd name="connsiteY7" fmla="*/ 108961 h 109382"/>
                <a:gd name="connsiteX8" fmla="*/ 35649 w 35132"/>
                <a:gd name="connsiteY8" fmla="*/ 109473 h 109382"/>
                <a:gd name="connsiteX9" fmla="*/ 35649 w 35132"/>
                <a:gd name="connsiteY9" fmla="*/ 104350 h 109382"/>
                <a:gd name="connsiteX10" fmla="*/ 24109 w 35132"/>
                <a:gd name="connsiteY10" fmla="*/ 97177 h 109382"/>
                <a:gd name="connsiteX11" fmla="*/ 24623 w 35132"/>
                <a:gd name="connsiteY11" fmla="*/ 8800 h 109382"/>
                <a:gd name="connsiteX12" fmla="*/ 16160 w 35132"/>
                <a:gd name="connsiteY12" fmla="*/ 91 h 109382"/>
                <a:gd name="connsiteX13" fmla="*/ 7441 w 35132"/>
                <a:gd name="connsiteY13" fmla="*/ 8800 h 109382"/>
                <a:gd name="connsiteX14" fmla="*/ 16160 w 35132"/>
                <a:gd name="connsiteY14" fmla="*/ 17510 h 109382"/>
                <a:gd name="connsiteX15" fmla="*/ 24623 w 35132"/>
                <a:gd name="connsiteY15" fmla="*/ 8800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09" y="37235"/>
                  </a:moveTo>
                  <a:lnTo>
                    <a:pt x="1286" y="39028"/>
                  </a:lnTo>
                  <a:lnTo>
                    <a:pt x="1286" y="44151"/>
                  </a:lnTo>
                  <a:cubicBezTo>
                    <a:pt x="11800" y="44151"/>
                    <a:pt x="13339" y="45176"/>
                    <a:pt x="13339" y="53117"/>
                  </a:cubicBezTo>
                  <a:lnTo>
                    <a:pt x="13339" y="97177"/>
                  </a:lnTo>
                  <a:cubicBezTo>
                    <a:pt x="13339" y="104350"/>
                    <a:pt x="11544" y="104350"/>
                    <a:pt x="517" y="104350"/>
                  </a:cubicBezTo>
                  <a:lnTo>
                    <a:pt x="517" y="109473"/>
                  </a:lnTo>
                  <a:cubicBezTo>
                    <a:pt x="5646" y="109217"/>
                    <a:pt x="14621" y="108961"/>
                    <a:pt x="18468" y="108961"/>
                  </a:cubicBezTo>
                  <a:cubicBezTo>
                    <a:pt x="24366" y="108961"/>
                    <a:pt x="30008" y="109217"/>
                    <a:pt x="35649" y="109473"/>
                  </a:cubicBezTo>
                  <a:lnTo>
                    <a:pt x="35649" y="104350"/>
                  </a:lnTo>
                  <a:cubicBezTo>
                    <a:pt x="24623" y="104350"/>
                    <a:pt x="24109" y="103581"/>
                    <a:pt x="24109" y="97177"/>
                  </a:cubicBezTo>
                  <a:close/>
                  <a:moveTo>
                    <a:pt x="24623" y="8800"/>
                  </a:moveTo>
                  <a:cubicBezTo>
                    <a:pt x="24623" y="3677"/>
                    <a:pt x="20776" y="91"/>
                    <a:pt x="16160" y="91"/>
                  </a:cubicBezTo>
                  <a:cubicBezTo>
                    <a:pt x="11031" y="91"/>
                    <a:pt x="7441" y="4445"/>
                    <a:pt x="7441" y="8800"/>
                  </a:cubicBezTo>
                  <a:cubicBezTo>
                    <a:pt x="7441" y="13155"/>
                    <a:pt x="11031" y="17510"/>
                    <a:pt x="16160" y="17510"/>
                  </a:cubicBezTo>
                  <a:cubicBezTo>
                    <a:pt x="20776" y="17510"/>
                    <a:pt x="24623" y="13924"/>
                    <a:pt x="24623" y="880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1F9C3D-99BF-5151-ED92-C87655D912D9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09FD678-A769-E1CA-83D5-F6AF2F0FECC0}"/>
              </a:ext>
            </a:extLst>
          </p:cNvPr>
          <p:cNvSpPr/>
          <p:nvPr/>
        </p:nvSpPr>
        <p:spPr>
          <a:xfrm flipV="1">
            <a:off x="5958038" y="1539397"/>
            <a:ext cx="2411130" cy="1749864"/>
          </a:xfrm>
          <a:custGeom>
            <a:avLst/>
            <a:gdLst>
              <a:gd name="connsiteX0" fmla="*/ 2411595 w 2411130"/>
              <a:gd name="connsiteY0" fmla="*/ 64 h 1749864"/>
              <a:gd name="connsiteX1" fmla="*/ 464 w 2411130"/>
              <a:gd name="connsiteY1" fmla="*/ 1749929 h 174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1130" h="1749864">
                <a:moveTo>
                  <a:pt x="2411595" y="64"/>
                </a:moveTo>
                <a:lnTo>
                  <a:pt x="464" y="1749929"/>
                </a:ln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18CC8DA-D1DE-1712-C459-8E429DE68468}"/>
              </a:ext>
            </a:extLst>
          </p:cNvPr>
          <p:cNvSpPr/>
          <p:nvPr/>
        </p:nvSpPr>
        <p:spPr>
          <a:xfrm>
            <a:off x="5896098" y="1494443"/>
            <a:ext cx="87510" cy="75696"/>
          </a:xfrm>
          <a:custGeom>
            <a:avLst/>
            <a:gdLst>
              <a:gd name="connsiteX0" fmla="*/ 0 w 87510"/>
              <a:gd name="connsiteY0" fmla="*/ 0 h 75696"/>
              <a:gd name="connsiteX1" fmla="*/ 50074 w 87510"/>
              <a:gd name="connsiteY1" fmla="*/ 75697 h 75696"/>
              <a:gd name="connsiteX2" fmla="*/ 87510 w 87510"/>
              <a:gd name="connsiteY2" fmla="*/ 24144 h 75696"/>
              <a:gd name="connsiteX3" fmla="*/ 0 w 87510"/>
              <a:gd name="connsiteY3" fmla="*/ 0 h 7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6">
                <a:moveTo>
                  <a:pt x="0" y="0"/>
                </a:moveTo>
                <a:cubicBezTo>
                  <a:pt x="15838" y="16778"/>
                  <a:pt x="38158" y="48672"/>
                  <a:pt x="50074" y="75697"/>
                </a:cubicBezTo>
                <a:lnTo>
                  <a:pt x="87510" y="24144"/>
                </a:lnTo>
                <a:cubicBezTo>
                  <a:pt x="58149" y="21198"/>
                  <a:pt x="20843" y="9863"/>
                  <a:pt x="0" y="0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CE5042E-42AC-4B88-3606-CAAECE43701F}"/>
              </a:ext>
            </a:extLst>
          </p:cNvPr>
          <p:cNvSpPr/>
          <p:nvPr/>
        </p:nvSpPr>
        <p:spPr>
          <a:xfrm flipV="1">
            <a:off x="7507394" y="2169629"/>
            <a:ext cx="1982620" cy="1119632"/>
          </a:xfrm>
          <a:custGeom>
            <a:avLst/>
            <a:gdLst>
              <a:gd name="connsiteX0" fmla="*/ 1983084 w 1982620"/>
              <a:gd name="connsiteY0" fmla="*/ 102 h 1119632"/>
              <a:gd name="connsiteX1" fmla="*/ 862238 w 1982620"/>
              <a:gd name="connsiteY1" fmla="*/ 1119735 h 1119632"/>
              <a:gd name="connsiteX2" fmla="*/ 464 w 1982620"/>
              <a:gd name="connsiteY2" fmla="*/ 720053 h 11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2620" h="1119632">
                <a:moveTo>
                  <a:pt x="1983084" y="102"/>
                </a:moveTo>
                <a:cubicBezTo>
                  <a:pt x="1983084" y="618420"/>
                  <a:pt x="1481291" y="1119735"/>
                  <a:pt x="862238" y="1119735"/>
                </a:cubicBezTo>
                <a:cubicBezTo>
                  <a:pt x="503539" y="1119735"/>
                  <a:pt x="166318" y="948105"/>
                  <a:pt x="464" y="720053"/>
                </a:cubicBez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01B64DD-FBA3-B499-138A-54CBD637ACCC}"/>
              </a:ext>
            </a:extLst>
          </p:cNvPr>
          <p:cNvSpPr/>
          <p:nvPr/>
        </p:nvSpPr>
        <p:spPr>
          <a:xfrm>
            <a:off x="7462390" y="2543759"/>
            <a:ext cx="75775" cy="87415"/>
          </a:xfrm>
          <a:custGeom>
            <a:avLst/>
            <a:gdLst>
              <a:gd name="connsiteX0" fmla="*/ 0 w 75775"/>
              <a:gd name="connsiteY0" fmla="*/ 87416 h 87415"/>
              <a:gd name="connsiteX1" fmla="*/ 75776 w 75775"/>
              <a:gd name="connsiteY1" fmla="*/ 37462 h 87415"/>
              <a:gd name="connsiteX2" fmla="*/ 24175 w 75775"/>
              <a:gd name="connsiteY2" fmla="*/ 0 h 87415"/>
              <a:gd name="connsiteX3" fmla="*/ 0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0" y="87416"/>
                </a:moveTo>
                <a:cubicBezTo>
                  <a:pt x="16790" y="71595"/>
                  <a:pt x="48728" y="49315"/>
                  <a:pt x="75776" y="37462"/>
                </a:cubicBezTo>
                <a:lnTo>
                  <a:pt x="24175" y="0"/>
                </a:lnTo>
                <a:cubicBezTo>
                  <a:pt x="21221" y="29330"/>
                  <a:pt x="9864" y="66595"/>
                  <a:pt x="0" y="87416"/>
                </a:cubicBezTo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C81CD57-154B-FC60-2FEB-37EEF58D9441}"/>
              </a:ext>
            </a:extLst>
          </p:cNvPr>
          <p:cNvSpPr/>
          <p:nvPr/>
        </p:nvSpPr>
        <p:spPr>
          <a:xfrm>
            <a:off x="7181885" y="2217799"/>
            <a:ext cx="66418" cy="74031"/>
          </a:xfrm>
          <a:custGeom>
            <a:avLst/>
            <a:gdLst>
              <a:gd name="connsiteX0" fmla="*/ 9879 w 66418"/>
              <a:gd name="connsiteY0" fmla="*/ 62614 h 74031"/>
              <a:gd name="connsiteX1" fmla="*/ 8341 w 66418"/>
              <a:gd name="connsiteY1" fmla="*/ 69786 h 74031"/>
              <a:gd name="connsiteX2" fmla="*/ 13213 w 66418"/>
              <a:gd name="connsiteY2" fmla="*/ 74141 h 74031"/>
              <a:gd name="connsiteX3" fmla="*/ 19368 w 66418"/>
              <a:gd name="connsiteY3" fmla="*/ 69530 h 74031"/>
              <a:gd name="connsiteX4" fmla="*/ 25779 w 66418"/>
              <a:gd name="connsiteY4" fmla="*/ 43658 h 74031"/>
              <a:gd name="connsiteX5" fmla="*/ 30908 w 66418"/>
              <a:gd name="connsiteY5" fmla="*/ 22396 h 74031"/>
              <a:gd name="connsiteX6" fmla="*/ 40139 w 66418"/>
              <a:gd name="connsiteY6" fmla="*/ 9075 h 74031"/>
              <a:gd name="connsiteX7" fmla="*/ 53218 w 66418"/>
              <a:gd name="connsiteY7" fmla="*/ 3696 h 74031"/>
              <a:gd name="connsiteX8" fmla="*/ 60142 w 66418"/>
              <a:gd name="connsiteY8" fmla="*/ 5745 h 74031"/>
              <a:gd name="connsiteX9" fmla="*/ 51679 w 66418"/>
              <a:gd name="connsiteY9" fmla="*/ 14711 h 74031"/>
              <a:gd name="connsiteX10" fmla="*/ 57834 w 66418"/>
              <a:gd name="connsiteY10" fmla="*/ 20346 h 74031"/>
              <a:gd name="connsiteX11" fmla="*/ 66809 w 66418"/>
              <a:gd name="connsiteY11" fmla="*/ 10612 h 74031"/>
              <a:gd name="connsiteX12" fmla="*/ 53218 w 66418"/>
              <a:gd name="connsiteY12" fmla="*/ 110 h 74031"/>
              <a:gd name="connsiteX13" fmla="*/ 32446 w 66418"/>
              <a:gd name="connsiteY13" fmla="*/ 12662 h 74031"/>
              <a:gd name="connsiteX14" fmla="*/ 17316 w 66418"/>
              <a:gd name="connsiteY14" fmla="*/ 110 h 74031"/>
              <a:gd name="connsiteX15" fmla="*/ 5263 w 66418"/>
              <a:gd name="connsiteY15" fmla="*/ 9331 h 74031"/>
              <a:gd name="connsiteX16" fmla="*/ 391 w 66418"/>
              <a:gd name="connsiteY16" fmla="*/ 25214 h 74031"/>
              <a:gd name="connsiteX17" fmla="*/ 2186 w 66418"/>
              <a:gd name="connsiteY17" fmla="*/ 27007 h 74031"/>
              <a:gd name="connsiteX18" fmla="*/ 5007 w 66418"/>
              <a:gd name="connsiteY18" fmla="*/ 23164 h 74031"/>
              <a:gd name="connsiteX19" fmla="*/ 17060 w 66418"/>
              <a:gd name="connsiteY19" fmla="*/ 3696 h 74031"/>
              <a:gd name="connsiteX20" fmla="*/ 21932 w 66418"/>
              <a:gd name="connsiteY20" fmla="*/ 11125 h 74031"/>
              <a:gd name="connsiteX21" fmla="*/ 19368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79" y="62614"/>
                </a:moveTo>
                <a:cubicBezTo>
                  <a:pt x="9366" y="65175"/>
                  <a:pt x="8341" y="69018"/>
                  <a:pt x="8341" y="69786"/>
                </a:cubicBezTo>
                <a:cubicBezTo>
                  <a:pt x="8341" y="72604"/>
                  <a:pt x="10649" y="74141"/>
                  <a:pt x="13213" y="74141"/>
                </a:cubicBezTo>
                <a:cubicBezTo>
                  <a:pt x="15264" y="74141"/>
                  <a:pt x="18085" y="72860"/>
                  <a:pt x="19368" y="69530"/>
                </a:cubicBezTo>
                <a:cubicBezTo>
                  <a:pt x="19624" y="69018"/>
                  <a:pt x="25009" y="46732"/>
                  <a:pt x="25779" y="43658"/>
                </a:cubicBezTo>
                <a:cubicBezTo>
                  <a:pt x="27061" y="38278"/>
                  <a:pt x="30138" y="27007"/>
                  <a:pt x="30908" y="22396"/>
                </a:cubicBezTo>
                <a:cubicBezTo>
                  <a:pt x="31677" y="20346"/>
                  <a:pt x="36293" y="12662"/>
                  <a:pt x="40139" y="9075"/>
                </a:cubicBezTo>
                <a:cubicBezTo>
                  <a:pt x="41422" y="8051"/>
                  <a:pt x="46294" y="3696"/>
                  <a:pt x="53218" y="3696"/>
                </a:cubicBezTo>
                <a:cubicBezTo>
                  <a:pt x="57578" y="3696"/>
                  <a:pt x="59886" y="5745"/>
                  <a:pt x="60142" y="5745"/>
                </a:cubicBezTo>
                <a:cubicBezTo>
                  <a:pt x="55269" y="6514"/>
                  <a:pt x="51679" y="10356"/>
                  <a:pt x="51679" y="14711"/>
                </a:cubicBezTo>
                <a:cubicBezTo>
                  <a:pt x="51679" y="17272"/>
                  <a:pt x="53474" y="20346"/>
                  <a:pt x="57834" y="20346"/>
                </a:cubicBezTo>
                <a:cubicBezTo>
                  <a:pt x="62193" y="20346"/>
                  <a:pt x="66809" y="16504"/>
                  <a:pt x="66809" y="10612"/>
                </a:cubicBezTo>
                <a:cubicBezTo>
                  <a:pt x="66809" y="4977"/>
                  <a:pt x="61681" y="110"/>
                  <a:pt x="53218" y="110"/>
                </a:cubicBezTo>
                <a:cubicBezTo>
                  <a:pt x="42704" y="110"/>
                  <a:pt x="35523" y="8051"/>
                  <a:pt x="32446" y="12662"/>
                </a:cubicBezTo>
                <a:cubicBezTo>
                  <a:pt x="30908" y="5233"/>
                  <a:pt x="25009" y="110"/>
                  <a:pt x="17316" y="110"/>
                </a:cubicBezTo>
                <a:cubicBezTo>
                  <a:pt x="9879" y="110"/>
                  <a:pt x="6802" y="6514"/>
                  <a:pt x="5263" y="9331"/>
                </a:cubicBezTo>
                <a:cubicBezTo>
                  <a:pt x="2442" y="14967"/>
                  <a:pt x="391" y="24701"/>
                  <a:pt x="391" y="25214"/>
                </a:cubicBezTo>
                <a:cubicBezTo>
                  <a:pt x="391" y="27007"/>
                  <a:pt x="1930" y="27007"/>
                  <a:pt x="2186" y="27007"/>
                </a:cubicBezTo>
                <a:cubicBezTo>
                  <a:pt x="3981" y="27007"/>
                  <a:pt x="3981" y="26751"/>
                  <a:pt x="5007" y="23164"/>
                </a:cubicBezTo>
                <a:cubicBezTo>
                  <a:pt x="7828" y="11637"/>
                  <a:pt x="11161" y="3696"/>
                  <a:pt x="17060" y="3696"/>
                </a:cubicBezTo>
                <a:cubicBezTo>
                  <a:pt x="19624" y="3696"/>
                  <a:pt x="21932" y="4977"/>
                  <a:pt x="21932" y="11125"/>
                </a:cubicBezTo>
                <a:cubicBezTo>
                  <a:pt x="21932" y="14711"/>
                  <a:pt x="21419" y="16504"/>
                  <a:pt x="19368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3964FFC-C306-07E8-585D-BE987C12FC32}"/>
              </a:ext>
            </a:extLst>
          </p:cNvPr>
          <p:cNvSpPr/>
          <p:nvPr/>
        </p:nvSpPr>
        <p:spPr>
          <a:xfrm>
            <a:off x="7300885" y="2194744"/>
            <a:ext cx="108731" cy="108870"/>
          </a:xfrm>
          <a:custGeom>
            <a:avLst/>
            <a:gdLst>
              <a:gd name="connsiteX0" fmla="*/ 58097 w 108731"/>
              <a:gd name="connsiteY0" fmla="*/ 57747 h 108870"/>
              <a:gd name="connsiteX1" fmla="*/ 103744 w 108731"/>
              <a:gd name="connsiteY1" fmla="*/ 57747 h 108870"/>
              <a:gd name="connsiteX2" fmla="*/ 109129 w 108731"/>
              <a:gd name="connsiteY2" fmla="*/ 54416 h 108870"/>
              <a:gd name="connsiteX3" fmla="*/ 103744 w 108731"/>
              <a:gd name="connsiteY3" fmla="*/ 51342 h 108870"/>
              <a:gd name="connsiteX4" fmla="*/ 58097 w 108731"/>
              <a:gd name="connsiteY4" fmla="*/ 51342 h 108870"/>
              <a:gd name="connsiteX5" fmla="*/ 58097 w 108731"/>
              <a:gd name="connsiteY5" fmla="*/ 5489 h 108870"/>
              <a:gd name="connsiteX6" fmla="*/ 54764 w 108731"/>
              <a:gd name="connsiteY6" fmla="*/ 110 h 108870"/>
              <a:gd name="connsiteX7" fmla="*/ 51430 w 108731"/>
              <a:gd name="connsiteY7" fmla="*/ 5489 h 108870"/>
              <a:gd name="connsiteX8" fmla="*/ 51430 w 108731"/>
              <a:gd name="connsiteY8" fmla="*/ 51342 h 108870"/>
              <a:gd name="connsiteX9" fmla="*/ 5783 w 108731"/>
              <a:gd name="connsiteY9" fmla="*/ 51342 h 108870"/>
              <a:gd name="connsiteX10" fmla="*/ 398 w 108731"/>
              <a:gd name="connsiteY10" fmla="*/ 54416 h 108870"/>
              <a:gd name="connsiteX11" fmla="*/ 5783 w 108731"/>
              <a:gd name="connsiteY11" fmla="*/ 57747 h 108870"/>
              <a:gd name="connsiteX12" fmla="*/ 51430 w 108731"/>
              <a:gd name="connsiteY12" fmla="*/ 57747 h 108870"/>
              <a:gd name="connsiteX13" fmla="*/ 51430 w 108731"/>
              <a:gd name="connsiteY13" fmla="*/ 103600 h 108870"/>
              <a:gd name="connsiteX14" fmla="*/ 54764 w 108731"/>
              <a:gd name="connsiteY14" fmla="*/ 108980 h 108870"/>
              <a:gd name="connsiteX15" fmla="*/ 58097 w 108731"/>
              <a:gd name="connsiteY15" fmla="*/ 10360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97" y="57747"/>
                </a:moveTo>
                <a:lnTo>
                  <a:pt x="103744" y="57747"/>
                </a:lnTo>
                <a:cubicBezTo>
                  <a:pt x="106052" y="57747"/>
                  <a:pt x="109129" y="57747"/>
                  <a:pt x="109129" y="54416"/>
                </a:cubicBezTo>
                <a:cubicBezTo>
                  <a:pt x="109129" y="51342"/>
                  <a:pt x="106052" y="51342"/>
                  <a:pt x="103744" y="51342"/>
                </a:cubicBezTo>
                <a:lnTo>
                  <a:pt x="58097" y="51342"/>
                </a:lnTo>
                <a:lnTo>
                  <a:pt x="58097" y="5489"/>
                </a:lnTo>
                <a:cubicBezTo>
                  <a:pt x="58097" y="3184"/>
                  <a:pt x="58097" y="110"/>
                  <a:pt x="54764" y="110"/>
                </a:cubicBezTo>
                <a:cubicBezTo>
                  <a:pt x="51430" y="110"/>
                  <a:pt x="51430" y="3184"/>
                  <a:pt x="51430" y="5489"/>
                </a:cubicBezTo>
                <a:lnTo>
                  <a:pt x="51430" y="51342"/>
                </a:lnTo>
                <a:lnTo>
                  <a:pt x="5783" y="51342"/>
                </a:lnTo>
                <a:cubicBezTo>
                  <a:pt x="3475" y="51342"/>
                  <a:pt x="398" y="51342"/>
                  <a:pt x="398" y="54416"/>
                </a:cubicBezTo>
                <a:cubicBezTo>
                  <a:pt x="398" y="57747"/>
                  <a:pt x="3475" y="57747"/>
                  <a:pt x="5783" y="57747"/>
                </a:cubicBezTo>
                <a:lnTo>
                  <a:pt x="51430" y="57747"/>
                </a:lnTo>
                <a:lnTo>
                  <a:pt x="51430" y="103600"/>
                </a:lnTo>
                <a:cubicBezTo>
                  <a:pt x="51430" y="105906"/>
                  <a:pt x="51430" y="108980"/>
                  <a:pt x="54764" y="108980"/>
                </a:cubicBezTo>
                <a:cubicBezTo>
                  <a:pt x="58097" y="108980"/>
                  <a:pt x="58097" y="105906"/>
                  <a:pt x="58097" y="10360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1AB16D75-D150-A1BE-F19B-E8954E0752E4}"/>
              </a:ext>
            </a:extLst>
          </p:cNvPr>
          <p:cNvSpPr/>
          <p:nvPr/>
        </p:nvSpPr>
        <p:spPr>
          <a:xfrm>
            <a:off x="7460521" y="2216774"/>
            <a:ext cx="53596" cy="75056"/>
          </a:xfrm>
          <a:custGeom>
            <a:avLst/>
            <a:gdLst>
              <a:gd name="connsiteX0" fmla="*/ 29129 w 53596"/>
              <a:gd name="connsiteY0" fmla="*/ 41608 h 75056"/>
              <a:gd name="connsiteX1" fmla="*/ 46055 w 53596"/>
              <a:gd name="connsiteY1" fmla="*/ 56722 h 75056"/>
              <a:gd name="connsiteX2" fmla="*/ 27591 w 53596"/>
              <a:gd name="connsiteY2" fmla="*/ 71580 h 75056"/>
              <a:gd name="connsiteX3" fmla="*/ 4767 w 53596"/>
              <a:gd name="connsiteY3" fmla="*/ 48269 h 75056"/>
              <a:gd name="connsiteX4" fmla="*/ 2459 w 53596"/>
              <a:gd name="connsiteY4" fmla="*/ 45707 h 75056"/>
              <a:gd name="connsiteX5" fmla="*/ 408 w 53596"/>
              <a:gd name="connsiteY5" fmla="*/ 49549 h 75056"/>
              <a:gd name="connsiteX6" fmla="*/ 408 w 53596"/>
              <a:gd name="connsiteY6" fmla="*/ 71323 h 75056"/>
              <a:gd name="connsiteX7" fmla="*/ 2203 w 53596"/>
              <a:gd name="connsiteY7" fmla="*/ 75166 h 75056"/>
              <a:gd name="connsiteX8" fmla="*/ 6306 w 53596"/>
              <a:gd name="connsiteY8" fmla="*/ 71836 h 75056"/>
              <a:gd name="connsiteX9" fmla="*/ 9640 w 53596"/>
              <a:gd name="connsiteY9" fmla="*/ 68249 h 75056"/>
              <a:gd name="connsiteX10" fmla="*/ 27591 w 53596"/>
              <a:gd name="connsiteY10" fmla="*/ 75166 h 75056"/>
              <a:gd name="connsiteX11" fmla="*/ 54004 w 53596"/>
              <a:gd name="connsiteY11" fmla="*/ 52367 h 75056"/>
              <a:gd name="connsiteX12" fmla="*/ 47080 w 53596"/>
              <a:gd name="connsiteY12" fmla="*/ 36997 h 75056"/>
              <a:gd name="connsiteX13" fmla="*/ 28360 w 53596"/>
              <a:gd name="connsiteY13" fmla="*/ 29056 h 75056"/>
              <a:gd name="connsiteX14" fmla="*/ 8358 w 53596"/>
              <a:gd name="connsiteY14" fmla="*/ 15736 h 75056"/>
              <a:gd name="connsiteX15" fmla="*/ 26565 w 53596"/>
              <a:gd name="connsiteY15" fmla="*/ 3184 h 75056"/>
              <a:gd name="connsiteX16" fmla="*/ 45798 w 53596"/>
              <a:gd name="connsiteY16" fmla="*/ 22908 h 75056"/>
              <a:gd name="connsiteX17" fmla="*/ 47593 w 53596"/>
              <a:gd name="connsiteY17" fmla="*/ 24445 h 75056"/>
              <a:gd name="connsiteX18" fmla="*/ 49901 w 53596"/>
              <a:gd name="connsiteY18" fmla="*/ 20603 h 75056"/>
              <a:gd name="connsiteX19" fmla="*/ 49901 w 53596"/>
              <a:gd name="connsiteY19" fmla="*/ 3952 h 75056"/>
              <a:gd name="connsiteX20" fmla="*/ 48106 w 53596"/>
              <a:gd name="connsiteY20" fmla="*/ 110 h 75056"/>
              <a:gd name="connsiteX21" fmla="*/ 44772 w 53596"/>
              <a:gd name="connsiteY21" fmla="*/ 2159 h 75056"/>
              <a:gd name="connsiteX22" fmla="*/ 41952 w 53596"/>
              <a:gd name="connsiteY22" fmla="*/ 4720 h 75056"/>
              <a:gd name="connsiteX23" fmla="*/ 26565 w 53596"/>
              <a:gd name="connsiteY23" fmla="*/ 110 h 75056"/>
              <a:gd name="connsiteX24" fmla="*/ 408 w 53596"/>
              <a:gd name="connsiteY24" fmla="*/ 20346 h 75056"/>
              <a:gd name="connsiteX25" fmla="*/ 7332 w 53596"/>
              <a:gd name="connsiteY25" fmla="*/ 34180 h 75056"/>
              <a:gd name="connsiteX26" fmla="*/ 29129 w 53596"/>
              <a:gd name="connsiteY26" fmla="*/ 4160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29" y="41608"/>
                </a:moveTo>
                <a:cubicBezTo>
                  <a:pt x="32720" y="42377"/>
                  <a:pt x="46055" y="44938"/>
                  <a:pt x="46055" y="56722"/>
                </a:cubicBezTo>
                <a:cubicBezTo>
                  <a:pt x="46055" y="64919"/>
                  <a:pt x="40413" y="71580"/>
                  <a:pt x="27591" y="71580"/>
                </a:cubicBezTo>
                <a:cubicBezTo>
                  <a:pt x="13743" y="71580"/>
                  <a:pt x="7845" y="62358"/>
                  <a:pt x="4767" y="48269"/>
                </a:cubicBezTo>
                <a:cubicBezTo>
                  <a:pt x="4254" y="46219"/>
                  <a:pt x="4254" y="45707"/>
                  <a:pt x="2459" y="45707"/>
                </a:cubicBezTo>
                <a:cubicBezTo>
                  <a:pt x="408" y="45707"/>
                  <a:pt x="408" y="46732"/>
                  <a:pt x="408" y="49549"/>
                </a:cubicBezTo>
                <a:lnTo>
                  <a:pt x="408" y="71323"/>
                </a:lnTo>
                <a:cubicBezTo>
                  <a:pt x="408" y="74141"/>
                  <a:pt x="408" y="75166"/>
                  <a:pt x="2203" y="75166"/>
                </a:cubicBezTo>
                <a:cubicBezTo>
                  <a:pt x="2972" y="75166"/>
                  <a:pt x="3229" y="74910"/>
                  <a:pt x="6306" y="71836"/>
                </a:cubicBezTo>
                <a:cubicBezTo>
                  <a:pt x="6562" y="71580"/>
                  <a:pt x="6562" y="71323"/>
                  <a:pt x="9640" y="68249"/>
                </a:cubicBezTo>
                <a:cubicBezTo>
                  <a:pt x="16820" y="74910"/>
                  <a:pt x="24257" y="75166"/>
                  <a:pt x="27591" y="75166"/>
                </a:cubicBezTo>
                <a:cubicBezTo>
                  <a:pt x="46311" y="75166"/>
                  <a:pt x="54004" y="64151"/>
                  <a:pt x="54004" y="52367"/>
                </a:cubicBezTo>
                <a:cubicBezTo>
                  <a:pt x="54004" y="43914"/>
                  <a:pt x="49132" y="38790"/>
                  <a:pt x="47080" y="36997"/>
                </a:cubicBezTo>
                <a:cubicBezTo>
                  <a:pt x="41695" y="31618"/>
                  <a:pt x="35284" y="30337"/>
                  <a:pt x="28360" y="29056"/>
                </a:cubicBezTo>
                <a:cubicBezTo>
                  <a:pt x="19128" y="27263"/>
                  <a:pt x="8358" y="25214"/>
                  <a:pt x="8358" y="15736"/>
                </a:cubicBezTo>
                <a:cubicBezTo>
                  <a:pt x="8358" y="9844"/>
                  <a:pt x="12461" y="3184"/>
                  <a:pt x="26565" y="3184"/>
                </a:cubicBezTo>
                <a:cubicBezTo>
                  <a:pt x="44516" y="3184"/>
                  <a:pt x="45542" y="18041"/>
                  <a:pt x="45798" y="22908"/>
                </a:cubicBezTo>
                <a:cubicBezTo>
                  <a:pt x="45798" y="24445"/>
                  <a:pt x="47337" y="24445"/>
                  <a:pt x="47593" y="24445"/>
                </a:cubicBezTo>
                <a:cubicBezTo>
                  <a:pt x="49901" y="24445"/>
                  <a:pt x="49901" y="23677"/>
                  <a:pt x="49901" y="20603"/>
                </a:cubicBezTo>
                <a:lnTo>
                  <a:pt x="49901" y="3952"/>
                </a:lnTo>
                <a:cubicBezTo>
                  <a:pt x="49901" y="1390"/>
                  <a:pt x="49901" y="110"/>
                  <a:pt x="48106" y="110"/>
                </a:cubicBezTo>
                <a:cubicBezTo>
                  <a:pt x="47337" y="110"/>
                  <a:pt x="46824" y="110"/>
                  <a:pt x="44772" y="2159"/>
                </a:cubicBezTo>
                <a:cubicBezTo>
                  <a:pt x="44259" y="2671"/>
                  <a:pt x="42721" y="4208"/>
                  <a:pt x="41952" y="4720"/>
                </a:cubicBezTo>
                <a:cubicBezTo>
                  <a:pt x="35797" y="110"/>
                  <a:pt x="29129" y="110"/>
                  <a:pt x="26565" y="110"/>
                </a:cubicBezTo>
                <a:cubicBezTo>
                  <a:pt x="6562" y="110"/>
                  <a:pt x="408" y="11125"/>
                  <a:pt x="408" y="20346"/>
                </a:cubicBezTo>
                <a:cubicBezTo>
                  <a:pt x="408" y="25982"/>
                  <a:pt x="2972" y="30593"/>
                  <a:pt x="7332" y="34180"/>
                </a:cubicBezTo>
                <a:cubicBezTo>
                  <a:pt x="12717" y="38278"/>
                  <a:pt x="17333" y="39303"/>
                  <a:pt x="29129" y="4160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35E4A66-7949-1D2C-B253-B790F29002CA}"/>
              </a:ext>
            </a:extLst>
          </p:cNvPr>
          <p:cNvSpPr/>
          <p:nvPr/>
        </p:nvSpPr>
        <p:spPr>
          <a:xfrm>
            <a:off x="7525005" y="2180655"/>
            <a:ext cx="35132" cy="109382"/>
          </a:xfrm>
          <a:custGeom>
            <a:avLst/>
            <a:gdLst>
              <a:gd name="connsiteX0" fmla="*/ 24004 w 35132"/>
              <a:gd name="connsiteY0" fmla="*/ 37254 h 109382"/>
              <a:gd name="connsiteX1" fmla="*/ 1181 w 35132"/>
              <a:gd name="connsiteY1" fmla="*/ 39047 h 109382"/>
              <a:gd name="connsiteX2" fmla="*/ 1181 w 35132"/>
              <a:gd name="connsiteY2" fmla="*/ 44170 h 109382"/>
              <a:gd name="connsiteX3" fmla="*/ 13234 w 35132"/>
              <a:gd name="connsiteY3" fmla="*/ 53136 h 109382"/>
              <a:gd name="connsiteX4" fmla="*/ 13234 w 35132"/>
              <a:gd name="connsiteY4" fmla="*/ 97196 h 109382"/>
              <a:gd name="connsiteX5" fmla="*/ 412 w 35132"/>
              <a:gd name="connsiteY5" fmla="*/ 104369 h 109382"/>
              <a:gd name="connsiteX6" fmla="*/ 412 w 35132"/>
              <a:gd name="connsiteY6" fmla="*/ 109492 h 109382"/>
              <a:gd name="connsiteX7" fmla="*/ 18363 w 35132"/>
              <a:gd name="connsiteY7" fmla="*/ 108980 h 109382"/>
              <a:gd name="connsiteX8" fmla="*/ 35544 w 35132"/>
              <a:gd name="connsiteY8" fmla="*/ 109492 h 109382"/>
              <a:gd name="connsiteX9" fmla="*/ 35544 w 35132"/>
              <a:gd name="connsiteY9" fmla="*/ 104369 h 109382"/>
              <a:gd name="connsiteX10" fmla="*/ 24004 w 35132"/>
              <a:gd name="connsiteY10" fmla="*/ 97196 h 109382"/>
              <a:gd name="connsiteX11" fmla="*/ 24517 w 35132"/>
              <a:gd name="connsiteY11" fmla="*/ 8819 h 109382"/>
              <a:gd name="connsiteX12" fmla="*/ 16055 w 35132"/>
              <a:gd name="connsiteY12" fmla="*/ 110 h 109382"/>
              <a:gd name="connsiteX13" fmla="*/ 7336 w 35132"/>
              <a:gd name="connsiteY13" fmla="*/ 8819 h 109382"/>
              <a:gd name="connsiteX14" fmla="*/ 16055 w 35132"/>
              <a:gd name="connsiteY14" fmla="*/ 17529 h 109382"/>
              <a:gd name="connsiteX15" fmla="*/ 24517 w 35132"/>
              <a:gd name="connsiteY15" fmla="*/ 881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004" y="37254"/>
                </a:moveTo>
                <a:lnTo>
                  <a:pt x="1181" y="39047"/>
                </a:lnTo>
                <a:lnTo>
                  <a:pt x="1181" y="44170"/>
                </a:lnTo>
                <a:cubicBezTo>
                  <a:pt x="11695" y="44170"/>
                  <a:pt x="13234" y="45195"/>
                  <a:pt x="13234" y="53136"/>
                </a:cubicBezTo>
                <a:lnTo>
                  <a:pt x="13234" y="97196"/>
                </a:lnTo>
                <a:cubicBezTo>
                  <a:pt x="13234" y="104369"/>
                  <a:pt x="11439" y="104369"/>
                  <a:pt x="412" y="104369"/>
                </a:cubicBezTo>
                <a:lnTo>
                  <a:pt x="412" y="109492"/>
                </a:lnTo>
                <a:cubicBezTo>
                  <a:pt x="5541" y="109236"/>
                  <a:pt x="14516" y="108980"/>
                  <a:pt x="18363" y="108980"/>
                </a:cubicBezTo>
                <a:cubicBezTo>
                  <a:pt x="24261" y="108980"/>
                  <a:pt x="29903" y="109236"/>
                  <a:pt x="35544" y="109492"/>
                </a:cubicBezTo>
                <a:lnTo>
                  <a:pt x="35544" y="104369"/>
                </a:lnTo>
                <a:cubicBezTo>
                  <a:pt x="24517" y="104369"/>
                  <a:pt x="24004" y="103600"/>
                  <a:pt x="24004" y="97196"/>
                </a:cubicBezTo>
                <a:close/>
                <a:moveTo>
                  <a:pt x="24517" y="8819"/>
                </a:moveTo>
                <a:cubicBezTo>
                  <a:pt x="24517" y="3696"/>
                  <a:pt x="20671" y="110"/>
                  <a:pt x="16055" y="110"/>
                </a:cubicBezTo>
                <a:cubicBezTo>
                  <a:pt x="10926" y="110"/>
                  <a:pt x="7336" y="4464"/>
                  <a:pt x="7336" y="8819"/>
                </a:cubicBezTo>
                <a:cubicBezTo>
                  <a:pt x="7336" y="13174"/>
                  <a:pt x="10926" y="17529"/>
                  <a:pt x="16055" y="17529"/>
                </a:cubicBezTo>
                <a:cubicBezTo>
                  <a:pt x="20671" y="17529"/>
                  <a:pt x="24517" y="13943"/>
                  <a:pt x="24517" y="881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4365536A-3853-F746-D78B-6B76E8BE0C38}"/>
              </a:ext>
            </a:extLst>
          </p:cNvPr>
          <p:cNvSpPr/>
          <p:nvPr/>
        </p:nvSpPr>
        <p:spPr>
          <a:xfrm>
            <a:off x="7570161" y="2217799"/>
            <a:ext cx="82317" cy="72238"/>
          </a:xfrm>
          <a:custGeom>
            <a:avLst/>
            <a:gdLst>
              <a:gd name="connsiteX0" fmla="*/ 13237 w 82317"/>
              <a:gd name="connsiteY0" fmla="*/ 16248 h 72238"/>
              <a:gd name="connsiteX1" fmla="*/ 13237 w 82317"/>
              <a:gd name="connsiteY1" fmla="*/ 60052 h 72238"/>
              <a:gd name="connsiteX2" fmla="*/ 415 w 82317"/>
              <a:gd name="connsiteY2" fmla="*/ 67225 h 72238"/>
              <a:gd name="connsiteX3" fmla="*/ 415 w 82317"/>
              <a:gd name="connsiteY3" fmla="*/ 72348 h 72238"/>
              <a:gd name="connsiteX4" fmla="*/ 19135 w 82317"/>
              <a:gd name="connsiteY4" fmla="*/ 71836 h 72238"/>
              <a:gd name="connsiteX5" fmla="*/ 37342 w 82317"/>
              <a:gd name="connsiteY5" fmla="*/ 72348 h 72238"/>
              <a:gd name="connsiteX6" fmla="*/ 37342 w 82317"/>
              <a:gd name="connsiteY6" fmla="*/ 67225 h 72238"/>
              <a:gd name="connsiteX7" fmla="*/ 24520 w 82317"/>
              <a:gd name="connsiteY7" fmla="*/ 60052 h 72238"/>
              <a:gd name="connsiteX8" fmla="*/ 24520 w 82317"/>
              <a:gd name="connsiteY8" fmla="*/ 29825 h 72238"/>
              <a:gd name="connsiteX9" fmla="*/ 46574 w 82317"/>
              <a:gd name="connsiteY9" fmla="*/ 3696 h 72238"/>
              <a:gd name="connsiteX10" fmla="*/ 58883 w 82317"/>
              <a:gd name="connsiteY10" fmla="*/ 21884 h 72238"/>
              <a:gd name="connsiteX11" fmla="*/ 58883 w 82317"/>
              <a:gd name="connsiteY11" fmla="*/ 60052 h 72238"/>
              <a:gd name="connsiteX12" fmla="*/ 46061 w 82317"/>
              <a:gd name="connsiteY12" fmla="*/ 67225 h 72238"/>
              <a:gd name="connsiteX13" fmla="*/ 46061 w 82317"/>
              <a:gd name="connsiteY13" fmla="*/ 72348 h 72238"/>
              <a:gd name="connsiteX14" fmla="*/ 64525 w 82317"/>
              <a:gd name="connsiteY14" fmla="*/ 71836 h 72238"/>
              <a:gd name="connsiteX15" fmla="*/ 82732 w 82317"/>
              <a:gd name="connsiteY15" fmla="*/ 72348 h 72238"/>
              <a:gd name="connsiteX16" fmla="*/ 82732 w 82317"/>
              <a:gd name="connsiteY16" fmla="*/ 67225 h 72238"/>
              <a:gd name="connsiteX17" fmla="*/ 70167 w 82317"/>
              <a:gd name="connsiteY17" fmla="*/ 62358 h 72238"/>
              <a:gd name="connsiteX18" fmla="*/ 70167 w 82317"/>
              <a:gd name="connsiteY18" fmla="*/ 31106 h 72238"/>
              <a:gd name="connsiteX19" fmla="*/ 65038 w 82317"/>
              <a:gd name="connsiteY19" fmla="*/ 6257 h 72238"/>
              <a:gd name="connsiteX20" fmla="*/ 47856 w 82317"/>
              <a:gd name="connsiteY20" fmla="*/ 110 h 72238"/>
              <a:gd name="connsiteX21" fmla="*/ 23494 w 82317"/>
              <a:gd name="connsiteY21" fmla="*/ 17272 h 72238"/>
              <a:gd name="connsiteX22" fmla="*/ 23494 w 82317"/>
              <a:gd name="connsiteY22" fmla="*/ 110 h 72238"/>
              <a:gd name="connsiteX23" fmla="*/ 415 w 82317"/>
              <a:gd name="connsiteY23" fmla="*/ 1903 h 72238"/>
              <a:gd name="connsiteX24" fmla="*/ 415 w 82317"/>
              <a:gd name="connsiteY24" fmla="*/ 7026 h 72238"/>
              <a:gd name="connsiteX25" fmla="*/ 13237 w 82317"/>
              <a:gd name="connsiteY25" fmla="*/ 16248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37" y="16248"/>
                </a:moveTo>
                <a:lnTo>
                  <a:pt x="13237" y="60052"/>
                </a:lnTo>
                <a:cubicBezTo>
                  <a:pt x="13237" y="67225"/>
                  <a:pt x="11442" y="67225"/>
                  <a:pt x="415" y="67225"/>
                </a:cubicBezTo>
                <a:lnTo>
                  <a:pt x="415" y="72348"/>
                </a:lnTo>
                <a:cubicBezTo>
                  <a:pt x="6313" y="72092"/>
                  <a:pt x="14519" y="71836"/>
                  <a:pt x="19135" y="71836"/>
                </a:cubicBezTo>
                <a:cubicBezTo>
                  <a:pt x="23238" y="71836"/>
                  <a:pt x="31700" y="72092"/>
                  <a:pt x="37342" y="72348"/>
                </a:cubicBezTo>
                <a:lnTo>
                  <a:pt x="37342" y="67225"/>
                </a:lnTo>
                <a:cubicBezTo>
                  <a:pt x="26315" y="67225"/>
                  <a:pt x="24520" y="67225"/>
                  <a:pt x="24520" y="60052"/>
                </a:cubicBezTo>
                <a:lnTo>
                  <a:pt x="24520" y="29825"/>
                </a:lnTo>
                <a:cubicBezTo>
                  <a:pt x="24520" y="12918"/>
                  <a:pt x="36316" y="3696"/>
                  <a:pt x="46574" y="3696"/>
                </a:cubicBezTo>
                <a:cubicBezTo>
                  <a:pt x="57088" y="3696"/>
                  <a:pt x="58883" y="12405"/>
                  <a:pt x="58883" y="21884"/>
                </a:cubicBezTo>
                <a:lnTo>
                  <a:pt x="58883" y="60052"/>
                </a:lnTo>
                <a:cubicBezTo>
                  <a:pt x="58883" y="67225"/>
                  <a:pt x="57088" y="67225"/>
                  <a:pt x="46061" y="67225"/>
                </a:cubicBezTo>
                <a:lnTo>
                  <a:pt x="46061" y="72348"/>
                </a:lnTo>
                <a:cubicBezTo>
                  <a:pt x="51703" y="72092"/>
                  <a:pt x="60165" y="71836"/>
                  <a:pt x="64525" y="71836"/>
                </a:cubicBezTo>
                <a:cubicBezTo>
                  <a:pt x="68628" y="71836"/>
                  <a:pt x="77347" y="72092"/>
                  <a:pt x="82732" y="72348"/>
                </a:cubicBezTo>
                <a:lnTo>
                  <a:pt x="82732" y="67225"/>
                </a:lnTo>
                <a:cubicBezTo>
                  <a:pt x="74270" y="67225"/>
                  <a:pt x="70167" y="67225"/>
                  <a:pt x="70167" y="62358"/>
                </a:cubicBezTo>
                <a:lnTo>
                  <a:pt x="70167" y="31106"/>
                </a:lnTo>
                <a:cubicBezTo>
                  <a:pt x="70167" y="17016"/>
                  <a:pt x="70167" y="12149"/>
                  <a:pt x="65038" y="6257"/>
                </a:cubicBezTo>
                <a:cubicBezTo>
                  <a:pt x="62730" y="3440"/>
                  <a:pt x="57345" y="110"/>
                  <a:pt x="47856" y="110"/>
                </a:cubicBezTo>
                <a:cubicBezTo>
                  <a:pt x="35804" y="110"/>
                  <a:pt x="28110" y="7026"/>
                  <a:pt x="23494" y="17272"/>
                </a:cubicBezTo>
                <a:lnTo>
                  <a:pt x="23494" y="110"/>
                </a:lnTo>
                <a:lnTo>
                  <a:pt x="415" y="1903"/>
                </a:lnTo>
                <a:lnTo>
                  <a:pt x="415" y="7026"/>
                </a:lnTo>
                <a:cubicBezTo>
                  <a:pt x="11954" y="7026"/>
                  <a:pt x="13237" y="8051"/>
                  <a:pt x="13237" y="1624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B3C6D4B4-A53C-F2C5-9976-A934DD514B94}"/>
              </a:ext>
            </a:extLst>
          </p:cNvPr>
          <p:cNvSpPr/>
          <p:nvPr/>
        </p:nvSpPr>
        <p:spPr>
          <a:xfrm>
            <a:off x="7661533" y="2176556"/>
            <a:ext cx="80522" cy="115274"/>
          </a:xfrm>
          <a:custGeom>
            <a:avLst/>
            <a:gdLst>
              <a:gd name="connsiteX0" fmla="*/ 56837 w 80522"/>
              <a:gd name="connsiteY0" fmla="*/ 104625 h 115274"/>
              <a:gd name="connsiteX1" fmla="*/ 56837 w 80522"/>
              <a:gd name="connsiteY1" fmla="*/ 115384 h 115274"/>
              <a:gd name="connsiteX2" fmla="*/ 80943 w 80522"/>
              <a:gd name="connsiteY2" fmla="*/ 113591 h 115274"/>
              <a:gd name="connsiteX3" fmla="*/ 80943 w 80522"/>
              <a:gd name="connsiteY3" fmla="*/ 108467 h 115274"/>
              <a:gd name="connsiteX4" fmla="*/ 68121 w 80522"/>
              <a:gd name="connsiteY4" fmla="*/ 99245 h 115274"/>
              <a:gd name="connsiteX5" fmla="*/ 68121 w 80522"/>
              <a:gd name="connsiteY5" fmla="*/ 110 h 115274"/>
              <a:gd name="connsiteX6" fmla="*/ 44785 w 80522"/>
              <a:gd name="connsiteY6" fmla="*/ 1903 h 115274"/>
              <a:gd name="connsiteX7" fmla="*/ 44785 w 80522"/>
              <a:gd name="connsiteY7" fmla="*/ 7026 h 115274"/>
              <a:gd name="connsiteX8" fmla="*/ 57350 w 80522"/>
              <a:gd name="connsiteY8" fmla="*/ 16248 h 115274"/>
              <a:gd name="connsiteX9" fmla="*/ 57350 w 80522"/>
              <a:gd name="connsiteY9" fmla="*/ 51599 h 115274"/>
              <a:gd name="connsiteX10" fmla="*/ 36835 w 80522"/>
              <a:gd name="connsiteY10" fmla="*/ 41352 h 115274"/>
              <a:gd name="connsiteX11" fmla="*/ 420 w 80522"/>
              <a:gd name="connsiteY11" fmla="*/ 78496 h 115274"/>
              <a:gd name="connsiteX12" fmla="*/ 35040 w 80522"/>
              <a:gd name="connsiteY12" fmla="*/ 115384 h 115274"/>
              <a:gd name="connsiteX13" fmla="*/ 56837 w 80522"/>
              <a:gd name="connsiteY13" fmla="*/ 104625 h 115274"/>
              <a:gd name="connsiteX14" fmla="*/ 56837 w 80522"/>
              <a:gd name="connsiteY14" fmla="*/ 60821 h 115274"/>
              <a:gd name="connsiteX15" fmla="*/ 56837 w 80522"/>
              <a:gd name="connsiteY15" fmla="*/ 94378 h 115274"/>
              <a:gd name="connsiteX16" fmla="*/ 55042 w 80522"/>
              <a:gd name="connsiteY16" fmla="*/ 100270 h 115274"/>
              <a:gd name="connsiteX17" fmla="*/ 35809 w 80522"/>
              <a:gd name="connsiteY17" fmla="*/ 111797 h 115274"/>
              <a:gd name="connsiteX18" fmla="*/ 18627 w 80522"/>
              <a:gd name="connsiteY18" fmla="*/ 101295 h 115274"/>
              <a:gd name="connsiteX19" fmla="*/ 14012 w 80522"/>
              <a:gd name="connsiteY19" fmla="*/ 78496 h 115274"/>
              <a:gd name="connsiteX20" fmla="*/ 18884 w 80522"/>
              <a:gd name="connsiteY20" fmla="*/ 55441 h 115274"/>
              <a:gd name="connsiteX21" fmla="*/ 37604 w 80522"/>
              <a:gd name="connsiteY21" fmla="*/ 44938 h 115274"/>
              <a:gd name="connsiteX22" fmla="*/ 55042 w 80522"/>
              <a:gd name="connsiteY22" fmla="*/ 54673 h 115274"/>
              <a:gd name="connsiteX23" fmla="*/ 56837 w 80522"/>
              <a:gd name="connsiteY23" fmla="*/ 60821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37" y="104625"/>
                </a:moveTo>
                <a:lnTo>
                  <a:pt x="56837" y="115384"/>
                </a:lnTo>
                <a:lnTo>
                  <a:pt x="80943" y="113591"/>
                </a:lnTo>
                <a:lnTo>
                  <a:pt x="80943" y="108467"/>
                </a:lnTo>
                <a:cubicBezTo>
                  <a:pt x="69659" y="108467"/>
                  <a:pt x="68121" y="107443"/>
                  <a:pt x="68121" y="99245"/>
                </a:cubicBezTo>
                <a:lnTo>
                  <a:pt x="68121" y="110"/>
                </a:lnTo>
                <a:lnTo>
                  <a:pt x="44785" y="1903"/>
                </a:lnTo>
                <a:lnTo>
                  <a:pt x="44785" y="7026"/>
                </a:lnTo>
                <a:cubicBezTo>
                  <a:pt x="56068" y="7026"/>
                  <a:pt x="57350" y="8051"/>
                  <a:pt x="57350" y="16248"/>
                </a:cubicBezTo>
                <a:lnTo>
                  <a:pt x="57350" y="51599"/>
                </a:lnTo>
                <a:cubicBezTo>
                  <a:pt x="52734" y="45707"/>
                  <a:pt x="45554" y="41352"/>
                  <a:pt x="36835" y="41352"/>
                </a:cubicBezTo>
                <a:cubicBezTo>
                  <a:pt x="17602" y="41352"/>
                  <a:pt x="420" y="57490"/>
                  <a:pt x="420" y="78496"/>
                </a:cubicBezTo>
                <a:cubicBezTo>
                  <a:pt x="420" y="99245"/>
                  <a:pt x="16319" y="115384"/>
                  <a:pt x="35040" y="115384"/>
                </a:cubicBezTo>
                <a:cubicBezTo>
                  <a:pt x="45554" y="115384"/>
                  <a:pt x="52734" y="109748"/>
                  <a:pt x="56837" y="104625"/>
                </a:cubicBezTo>
                <a:close/>
                <a:moveTo>
                  <a:pt x="56837" y="60821"/>
                </a:moveTo>
                <a:lnTo>
                  <a:pt x="56837" y="94378"/>
                </a:lnTo>
                <a:cubicBezTo>
                  <a:pt x="56837" y="97196"/>
                  <a:pt x="56837" y="97452"/>
                  <a:pt x="55042" y="100270"/>
                </a:cubicBezTo>
                <a:cubicBezTo>
                  <a:pt x="50170" y="108211"/>
                  <a:pt x="42989" y="111797"/>
                  <a:pt x="35809" y="111797"/>
                </a:cubicBezTo>
                <a:cubicBezTo>
                  <a:pt x="28372" y="111797"/>
                  <a:pt x="22474" y="107443"/>
                  <a:pt x="18627" y="101295"/>
                </a:cubicBezTo>
                <a:cubicBezTo>
                  <a:pt x="14524" y="94634"/>
                  <a:pt x="14012" y="85412"/>
                  <a:pt x="14012" y="78496"/>
                </a:cubicBezTo>
                <a:cubicBezTo>
                  <a:pt x="14012" y="72604"/>
                  <a:pt x="14268" y="62870"/>
                  <a:pt x="18884" y="55441"/>
                </a:cubicBezTo>
                <a:cubicBezTo>
                  <a:pt x="22474" y="50318"/>
                  <a:pt x="28629" y="44938"/>
                  <a:pt x="37604" y="44938"/>
                </a:cubicBezTo>
                <a:cubicBezTo>
                  <a:pt x="43246" y="44938"/>
                  <a:pt x="50170" y="47500"/>
                  <a:pt x="55042" y="54673"/>
                </a:cubicBezTo>
                <a:cubicBezTo>
                  <a:pt x="56837" y="57490"/>
                  <a:pt x="56837" y="57747"/>
                  <a:pt x="56837" y="6082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B8F9B058-D760-41EE-7953-C0F4E77A9522}"/>
              </a:ext>
            </a:extLst>
          </p:cNvPr>
          <p:cNvSpPr/>
          <p:nvPr/>
        </p:nvSpPr>
        <p:spPr>
          <a:xfrm>
            <a:off x="7790199" y="2167334"/>
            <a:ext cx="37953" cy="163689"/>
          </a:xfrm>
          <a:custGeom>
            <a:avLst/>
            <a:gdLst>
              <a:gd name="connsiteX0" fmla="*/ 38381 w 37953"/>
              <a:gd name="connsiteY0" fmla="*/ 162006 h 163689"/>
              <a:gd name="connsiteX1" fmla="*/ 35560 w 37953"/>
              <a:gd name="connsiteY1" fmla="*/ 158420 h 163689"/>
              <a:gd name="connsiteX2" fmla="*/ 9916 w 37953"/>
              <a:gd name="connsiteY2" fmla="*/ 81826 h 163689"/>
              <a:gd name="connsiteX3" fmla="*/ 36329 w 37953"/>
              <a:gd name="connsiteY3" fmla="*/ 4721 h 163689"/>
              <a:gd name="connsiteX4" fmla="*/ 38381 w 37953"/>
              <a:gd name="connsiteY4" fmla="*/ 1903 h 163689"/>
              <a:gd name="connsiteX5" fmla="*/ 36842 w 37953"/>
              <a:gd name="connsiteY5" fmla="*/ 110 h 163689"/>
              <a:gd name="connsiteX6" fmla="*/ 10685 w 37953"/>
              <a:gd name="connsiteY6" fmla="*/ 32130 h 163689"/>
              <a:gd name="connsiteX7" fmla="*/ 427 w 37953"/>
              <a:gd name="connsiteY7" fmla="*/ 81826 h 163689"/>
              <a:gd name="connsiteX8" fmla="*/ 11198 w 37953"/>
              <a:gd name="connsiteY8" fmla="*/ 133059 h 163689"/>
              <a:gd name="connsiteX9" fmla="*/ 36842 w 37953"/>
              <a:gd name="connsiteY9" fmla="*/ 163799 h 163689"/>
              <a:gd name="connsiteX10" fmla="*/ 38381 w 37953"/>
              <a:gd name="connsiteY10" fmla="*/ 16200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81" y="162006"/>
                </a:moveTo>
                <a:cubicBezTo>
                  <a:pt x="38381" y="161494"/>
                  <a:pt x="38381" y="161237"/>
                  <a:pt x="35560" y="158420"/>
                </a:cubicBezTo>
                <a:cubicBezTo>
                  <a:pt x="15301" y="137926"/>
                  <a:pt x="9916" y="106930"/>
                  <a:pt x="9916" y="81826"/>
                </a:cubicBezTo>
                <a:cubicBezTo>
                  <a:pt x="9916" y="53392"/>
                  <a:pt x="16070" y="24958"/>
                  <a:pt x="36329" y="4721"/>
                </a:cubicBezTo>
                <a:cubicBezTo>
                  <a:pt x="38381" y="2671"/>
                  <a:pt x="38381" y="2415"/>
                  <a:pt x="38381" y="1903"/>
                </a:cubicBezTo>
                <a:cubicBezTo>
                  <a:pt x="38381" y="622"/>
                  <a:pt x="37868" y="110"/>
                  <a:pt x="36842" y="110"/>
                </a:cubicBezTo>
                <a:cubicBezTo>
                  <a:pt x="35047" y="110"/>
                  <a:pt x="20430" y="11381"/>
                  <a:pt x="10685" y="32130"/>
                </a:cubicBezTo>
                <a:cubicBezTo>
                  <a:pt x="2479" y="50062"/>
                  <a:pt x="427" y="68250"/>
                  <a:pt x="427" y="81826"/>
                </a:cubicBezTo>
                <a:cubicBezTo>
                  <a:pt x="427" y="94634"/>
                  <a:pt x="2222" y="114359"/>
                  <a:pt x="11198" y="133059"/>
                </a:cubicBezTo>
                <a:cubicBezTo>
                  <a:pt x="21199" y="153040"/>
                  <a:pt x="35047" y="163799"/>
                  <a:pt x="36842" y="163799"/>
                </a:cubicBezTo>
                <a:cubicBezTo>
                  <a:pt x="37868" y="163799"/>
                  <a:pt x="38381" y="163287"/>
                  <a:pt x="38381" y="16200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64B88F46-C17B-3CEA-970A-5235CB4249E4}"/>
              </a:ext>
            </a:extLst>
          </p:cNvPr>
          <p:cNvSpPr/>
          <p:nvPr/>
        </p:nvSpPr>
        <p:spPr>
          <a:xfrm>
            <a:off x="7847337" y="2172970"/>
            <a:ext cx="125913" cy="117067"/>
          </a:xfrm>
          <a:custGeom>
            <a:avLst/>
            <a:gdLst>
              <a:gd name="connsiteX0" fmla="*/ 66850 w 125913"/>
              <a:gd name="connsiteY0" fmla="*/ 3184 h 117067"/>
              <a:gd name="connsiteX1" fmla="*/ 63260 w 125913"/>
              <a:gd name="connsiteY1" fmla="*/ 110 h 117067"/>
              <a:gd name="connsiteX2" fmla="*/ 59669 w 125913"/>
              <a:gd name="connsiteY2" fmla="*/ 3440 h 117067"/>
              <a:gd name="connsiteX3" fmla="*/ 1713 w 125913"/>
              <a:gd name="connsiteY3" fmla="*/ 110773 h 117067"/>
              <a:gd name="connsiteX4" fmla="*/ 431 w 125913"/>
              <a:gd name="connsiteY4" fmla="*/ 113847 h 117067"/>
              <a:gd name="connsiteX5" fmla="*/ 6329 w 125913"/>
              <a:gd name="connsiteY5" fmla="*/ 117177 h 117067"/>
              <a:gd name="connsiteX6" fmla="*/ 120703 w 125913"/>
              <a:gd name="connsiteY6" fmla="*/ 117177 h 117067"/>
              <a:gd name="connsiteX7" fmla="*/ 126344 w 125913"/>
              <a:gd name="connsiteY7" fmla="*/ 113847 h 117067"/>
              <a:gd name="connsiteX8" fmla="*/ 125318 w 125913"/>
              <a:gd name="connsiteY8" fmla="*/ 111285 h 117067"/>
              <a:gd name="connsiteX9" fmla="*/ 63260 w 125913"/>
              <a:gd name="connsiteY9" fmla="*/ 10356 h 117067"/>
              <a:gd name="connsiteX10" fmla="*/ 117625 w 125913"/>
              <a:gd name="connsiteY10" fmla="*/ 110516 h 117067"/>
              <a:gd name="connsiteX11" fmla="*/ 8894 w 125913"/>
              <a:gd name="connsiteY11" fmla="*/ 11051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50" y="3184"/>
                </a:moveTo>
                <a:cubicBezTo>
                  <a:pt x="65824" y="1390"/>
                  <a:pt x="65311" y="110"/>
                  <a:pt x="63260" y="110"/>
                </a:cubicBezTo>
                <a:cubicBezTo>
                  <a:pt x="61464" y="110"/>
                  <a:pt x="60952" y="878"/>
                  <a:pt x="59669" y="3440"/>
                </a:cubicBezTo>
                <a:lnTo>
                  <a:pt x="1713" y="110773"/>
                </a:lnTo>
                <a:cubicBezTo>
                  <a:pt x="431" y="112822"/>
                  <a:pt x="431" y="113334"/>
                  <a:pt x="431" y="113847"/>
                </a:cubicBezTo>
                <a:cubicBezTo>
                  <a:pt x="431" y="117177"/>
                  <a:pt x="3765" y="117177"/>
                  <a:pt x="6329" y="117177"/>
                </a:cubicBezTo>
                <a:lnTo>
                  <a:pt x="120703" y="117177"/>
                </a:lnTo>
                <a:cubicBezTo>
                  <a:pt x="123267" y="117177"/>
                  <a:pt x="126344" y="117177"/>
                  <a:pt x="126344" y="113847"/>
                </a:cubicBezTo>
                <a:cubicBezTo>
                  <a:pt x="126344" y="113078"/>
                  <a:pt x="126088" y="112566"/>
                  <a:pt x="125318" y="111285"/>
                </a:cubicBezTo>
                <a:close/>
                <a:moveTo>
                  <a:pt x="63260" y="10356"/>
                </a:moveTo>
                <a:lnTo>
                  <a:pt x="117625" y="110516"/>
                </a:lnTo>
                <a:lnTo>
                  <a:pt x="8894" y="110516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40833EFA-86EB-64B1-B674-763D383AB6EF}"/>
              </a:ext>
            </a:extLst>
          </p:cNvPr>
          <p:cNvSpPr/>
          <p:nvPr/>
        </p:nvSpPr>
        <p:spPr>
          <a:xfrm>
            <a:off x="7987812" y="2217799"/>
            <a:ext cx="66418" cy="74031"/>
          </a:xfrm>
          <a:custGeom>
            <a:avLst/>
            <a:gdLst>
              <a:gd name="connsiteX0" fmla="*/ 9928 w 66418"/>
              <a:gd name="connsiteY0" fmla="*/ 62614 h 74031"/>
              <a:gd name="connsiteX1" fmla="*/ 8390 w 66418"/>
              <a:gd name="connsiteY1" fmla="*/ 69786 h 74031"/>
              <a:gd name="connsiteX2" fmla="*/ 13262 w 66418"/>
              <a:gd name="connsiteY2" fmla="*/ 74141 h 74031"/>
              <a:gd name="connsiteX3" fmla="*/ 19417 w 66418"/>
              <a:gd name="connsiteY3" fmla="*/ 69530 h 74031"/>
              <a:gd name="connsiteX4" fmla="*/ 25828 w 66418"/>
              <a:gd name="connsiteY4" fmla="*/ 43658 h 74031"/>
              <a:gd name="connsiteX5" fmla="*/ 30957 w 66418"/>
              <a:gd name="connsiteY5" fmla="*/ 22396 h 74031"/>
              <a:gd name="connsiteX6" fmla="*/ 40189 w 66418"/>
              <a:gd name="connsiteY6" fmla="*/ 9075 h 74031"/>
              <a:gd name="connsiteX7" fmla="*/ 53267 w 66418"/>
              <a:gd name="connsiteY7" fmla="*/ 3696 h 74031"/>
              <a:gd name="connsiteX8" fmla="*/ 60191 w 66418"/>
              <a:gd name="connsiteY8" fmla="*/ 5745 h 74031"/>
              <a:gd name="connsiteX9" fmla="*/ 51729 w 66418"/>
              <a:gd name="connsiteY9" fmla="*/ 14711 h 74031"/>
              <a:gd name="connsiteX10" fmla="*/ 57883 w 66418"/>
              <a:gd name="connsiteY10" fmla="*/ 20346 h 74031"/>
              <a:gd name="connsiteX11" fmla="*/ 66859 w 66418"/>
              <a:gd name="connsiteY11" fmla="*/ 10612 h 74031"/>
              <a:gd name="connsiteX12" fmla="*/ 53267 w 66418"/>
              <a:gd name="connsiteY12" fmla="*/ 110 h 74031"/>
              <a:gd name="connsiteX13" fmla="*/ 32495 w 66418"/>
              <a:gd name="connsiteY13" fmla="*/ 12662 h 74031"/>
              <a:gd name="connsiteX14" fmla="*/ 17365 w 66418"/>
              <a:gd name="connsiteY14" fmla="*/ 110 h 74031"/>
              <a:gd name="connsiteX15" fmla="*/ 5312 w 66418"/>
              <a:gd name="connsiteY15" fmla="*/ 9331 h 74031"/>
              <a:gd name="connsiteX16" fmla="*/ 440 w 66418"/>
              <a:gd name="connsiteY16" fmla="*/ 25214 h 74031"/>
              <a:gd name="connsiteX17" fmla="*/ 2235 w 66418"/>
              <a:gd name="connsiteY17" fmla="*/ 27007 h 74031"/>
              <a:gd name="connsiteX18" fmla="*/ 5056 w 66418"/>
              <a:gd name="connsiteY18" fmla="*/ 23164 h 74031"/>
              <a:gd name="connsiteX19" fmla="*/ 17109 w 66418"/>
              <a:gd name="connsiteY19" fmla="*/ 3696 h 74031"/>
              <a:gd name="connsiteX20" fmla="*/ 21981 w 66418"/>
              <a:gd name="connsiteY20" fmla="*/ 11125 h 74031"/>
              <a:gd name="connsiteX21" fmla="*/ 19417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8" y="62614"/>
                </a:moveTo>
                <a:cubicBezTo>
                  <a:pt x="9415" y="65175"/>
                  <a:pt x="8390" y="69018"/>
                  <a:pt x="8390" y="69786"/>
                </a:cubicBezTo>
                <a:cubicBezTo>
                  <a:pt x="8390" y="72604"/>
                  <a:pt x="10698" y="74141"/>
                  <a:pt x="13262" y="74141"/>
                </a:cubicBezTo>
                <a:cubicBezTo>
                  <a:pt x="15314" y="74141"/>
                  <a:pt x="18134" y="72860"/>
                  <a:pt x="19417" y="69530"/>
                </a:cubicBezTo>
                <a:cubicBezTo>
                  <a:pt x="19673" y="69018"/>
                  <a:pt x="25059" y="46732"/>
                  <a:pt x="25828" y="43658"/>
                </a:cubicBezTo>
                <a:cubicBezTo>
                  <a:pt x="27110" y="38278"/>
                  <a:pt x="30187" y="27007"/>
                  <a:pt x="30957" y="22396"/>
                </a:cubicBezTo>
                <a:cubicBezTo>
                  <a:pt x="31726" y="20346"/>
                  <a:pt x="36342" y="12662"/>
                  <a:pt x="40189" y="9075"/>
                </a:cubicBezTo>
                <a:cubicBezTo>
                  <a:pt x="41471" y="8051"/>
                  <a:pt x="46343" y="3696"/>
                  <a:pt x="53267" y="3696"/>
                </a:cubicBezTo>
                <a:cubicBezTo>
                  <a:pt x="57627" y="3696"/>
                  <a:pt x="59935" y="5745"/>
                  <a:pt x="60191" y="5745"/>
                </a:cubicBezTo>
                <a:cubicBezTo>
                  <a:pt x="55319" y="6514"/>
                  <a:pt x="51729" y="10356"/>
                  <a:pt x="51729" y="14711"/>
                </a:cubicBezTo>
                <a:cubicBezTo>
                  <a:pt x="51729" y="17272"/>
                  <a:pt x="53524" y="20346"/>
                  <a:pt x="57883" y="20346"/>
                </a:cubicBezTo>
                <a:cubicBezTo>
                  <a:pt x="62243" y="20346"/>
                  <a:pt x="66859" y="16504"/>
                  <a:pt x="66859" y="10612"/>
                </a:cubicBezTo>
                <a:cubicBezTo>
                  <a:pt x="66859" y="4977"/>
                  <a:pt x="61730" y="110"/>
                  <a:pt x="53267" y="110"/>
                </a:cubicBezTo>
                <a:cubicBezTo>
                  <a:pt x="42753" y="110"/>
                  <a:pt x="35573" y="8051"/>
                  <a:pt x="32495" y="12662"/>
                </a:cubicBezTo>
                <a:cubicBezTo>
                  <a:pt x="30957" y="5233"/>
                  <a:pt x="25059" y="110"/>
                  <a:pt x="17365" y="110"/>
                </a:cubicBezTo>
                <a:cubicBezTo>
                  <a:pt x="9928" y="110"/>
                  <a:pt x="6851" y="6514"/>
                  <a:pt x="5312" y="9331"/>
                </a:cubicBezTo>
                <a:cubicBezTo>
                  <a:pt x="2492" y="14967"/>
                  <a:pt x="440" y="24701"/>
                  <a:pt x="440" y="25214"/>
                </a:cubicBezTo>
                <a:cubicBezTo>
                  <a:pt x="440" y="27007"/>
                  <a:pt x="1979" y="27007"/>
                  <a:pt x="2235" y="27007"/>
                </a:cubicBezTo>
                <a:cubicBezTo>
                  <a:pt x="4030" y="27007"/>
                  <a:pt x="4030" y="26751"/>
                  <a:pt x="5056" y="23164"/>
                </a:cubicBezTo>
                <a:cubicBezTo>
                  <a:pt x="7877" y="11637"/>
                  <a:pt x="11211" y="3696"/>
                  <a:pt x="17109" y="3696"/>
                </a:cubicBezTo>
                <a:cubicBezTo>
                  <a:pt x="19673" y="3696"/>
                  <a:pt x="21981" y="4977"/>
                  <a:pt x="21981" y="11125"/>
                </a:cubicBezTo>
                <a:cubicBezTo>
                  <a:pt x="21981" y="14711"/>
                  <a:pt x="21468" y="16504"/>
                  <a:pt x="19417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EA468A7B-CB47-0D27-A37F-8BF9D4721407}"/>
              </a:ext>
            </a:extLst>
          </p:cNvPr>
          <p:cNvSpPr/>
          <p:nvPr/>
        </p:nvSpPr>
        <p:spPr>
          <a:xfrm>
            <a:off x="8070011" y="2174763"/>
            <a:ext cx="81548" cy="148831"/>
          </a:xfrm>
          <a:custGeom>
            <a:avLst/>
            <a:gdLst>
              <a:gd name="connsiteX0" fmla="*/ 51733 w 81548"/>
              <a:gd name="connsiteY0" fmla="*/ 50062 h 148831"/>
              <a:gd name="connsiteX1" fmla="*/ 65837 w 81548"/>
              <a:gd name="connsiteY1" fmla="*/ 50062 h 148831"/>
              <a:gd name="connsiteX2" fmla="*/ 70710 w 81548"/>
              <a:gd name="connsiteY2" fmla="*/ 46732 h 148831"/>
              <a:gd name="connsiteX3" fmla="*/ 66351 w 81548"/>
              <a:gd name="connsiteY3" fmla="*/ 44938 h 148831"/>
              <a:gd name="connsiteX4" fmla="*/ 52759 w 81548"/>
              <a:gd name="connsiteY4" fmla="*/ 44938 h 148831"/>
              <a:gd name="connsiteX5" fmla="*/ 56093 w 81548"/>
              <a:gd name="connsiteY5" fmla="*/ 26238 h 148831"/>
              <a:gd name="connsiteX6" fmla="*/ 60196 w 81548"/>
              <a:gd name="connsiteY6" fmla="*/ 9331 h 148831"/>
              <a:gd name="connsiteX7" fmla="*/ 67889 w 81548"/>
              <a:gd name="connsiteY7" fmla="*/ 3696 h 148831"/>
              <a:gd name="connsiteX8" fmla="*/ 75839 w 81548"/>
              <a:gd name="connsiteY8" fmla="*/ 6770 h 148831"/>
              <a:gd name="connsiteX9" fmla="*/ 66863 w 81548"/>
              <a:gd name="connsiteY9" fmla="*/ 15479 h 148831"/>
              <a:gd name="connsiteX10" fmla="*/ 73018 w 81548"/>
              <a:gd name="connsiteY10" fmla="*/ 21371 h 148831"/>
              <a:gd name="connsiteX11" fmla="*/ 81993 w 81548"/>
              <a:gd name="connsiteY11" fmla="*/ 11381 h 148831"/>
              <a:gd name="connsiteX12" fmla="*/ 67889 w 81548"/>
              <a:gd name="connsiteY12" fmla="*/ 110 h 148831"/>
              <a:gd name="connsiteX13" fmla="*/ 47117 w 81548"/>
              <a:gd name="connsiteY13" fmla="*/ 19322 h 148831"/>
              <a:gd name="connsiteX14" fmla="*/ 41732 w 81548"/>
              <a:gd name="connsiteY14" fmla="*/ 44938 h 148831"/>
              <a:gd name="connsiteX15" fmla="*/ 30449 w 81548"/>
              <a:gd name="connsiteY15" fmla="*/ 44938 h 148831"/>
              <a:gd name="connsiteX16" fmla="*/ 25320 w 81548"/>
              <a:gd name="connsiteY16" fmla="*/ 48012 h 148831"/>
              <a:gd name="connsiteX17" fmla="*/ 29936 w 81548"/>
              <a:gd name="connsiteY17" fmla="*/ 50062 h 148831"/>
              <a:gd name="connsiteX18" fmla="*/ 40706 w 81548"/>
              <a:gd name="connsiteY18" fmla="*/ 50062 h 148831"/>
              <a:gd name="connsiteX19" fmla="*/ 28653 w 81548"/>
              <a:gd name="connsiteY19" fmla="*/ 114615 h 148831"/>
              <a:gd name="connsiteX20" fmla="*/ 14293 w 81548"/>
              <a:gd name="connsiteY20" fmla="*/ 145355 h 148831"/>
              <a:gd name="connsiteX21" fmla="*/ 6343 w 81548"/>
              <a:gd name="connsiteY21" fmla="*/ 142281 h 148831"/>
              <a:gd name="connsiteX22" fmla="*/ 15575 w 81548"/>
              <a:gd name="connsiteY22" fmla="*/ 133571 h 148831"/>
              <a:gd name="connsiteX23" fmla="*/ 9420 w 81548"/>
              <a:gd name="connsiteY23" fmla="*/ 127680 h 148831"/>
              <a:gd name="connsiteX24" fmla="*/ 445 w 81548"/>
              <a:gd name="connsiteY24" fmla="*/ 137670 h 148831"/>
              <a:gd name="connsiteX25" fmla="*/ 14293 w 81548"/>
              <a:gd name="connsiteY25" fmla="*/ 148941 h 148831"/>
              <a:gd name="connsiteX26" fmla="*/ 32756 w 81548"/>
              <a:gd name="connsiteY26" fmla="*/ 133059 h 148831"/>
              <a:gd name="connsiteX27" fmla="*/ 41988 w 81548"/>
              <a:gd name="connsiteY27" fmla="*/ 101807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33" y="50062"/>
                </a:moveTo>
                <a:lnTo>
                  <a:pt x="65837" y="50062"/>
                </a:lnTo>
                <a:cubicBezTo>
                  <a:pt x="69171" y="50062"/>
                  <a:pt x="70710" y="50062"/>
                  <a:pt x="70710" y="46732"/>
                </a:cubicBezTo>
                <a:cubicBezTo>
                  <a:pt x="70710" y="44938"/>
                  <a:pt x="69171" y="44938"/>
                  <a:pt x="66351" y="44938"/>
                </a:cubicBezTo>
                <a:lnTo>
                  <a:pt x="52759" y="44938"/>
                </a:lnTo>
                <a:lnTo>
                  <a:pt x="56093" y="26238"/>
                </a:lnTo>
                <a:cubicBezTo>
                  <a:pt x="56862" y="22908"/>
                  <a:pt x="59170" y="11381"/>
                  <a:pt x="60196" y="9331"/>
                </a:cubicBezTo>
                <a:cubicBezTo>
                  <a:pt x="61478" y="6257"/>
                  <a:pt x="64299" y="3696"/>
                  <a:pt x="67889" y="3696"/>
                </a:cubicBezTo>
                <a:cubicBezTo>
                  <a:pt x="68402" y="3696"/>
                  <a:pt x="72761" y="3696"/>
                  <a:pt x="75839" y="6770"/>
                </a:cubicBezTo>
                <a:cubicBezTo>
                  <a:pt x="68658" y="7282"/>
                  <a:pt x="66863" y="13174"/>
                  <a:pt x="66863" y="15479"/>
                </a:cubicBezTo>
                <a:cubicBezTo>
                  <a:pt x="66863" y="19322"/>
                  <a:pt x="69941" y="21371"/>
                  <a:pt x="73018" y="21371"/>
                </a:cubicBezTo>
                <a:cubicBezTo>
                  <a:pt x="77377" y="21371"/>
                  <a:pt x="81993" y="17529"/>
                  <a:pt x="81993" y="11381"/>
                </a:cubicBezTo>
                <a:cubicBezTo>
                  <a:pt x="81993" y="3952"/>
                  <a:pt x="74557" y="110"/>
                  <a:pt x="67889" y="110"/>
                </a:cubicBezTo>
                <a:cubicBezTo>
                  <a:pt x="62247" y="110"/>
                  <a:pt x="51990" y="3184"/>
                  <a:pt x="47117" y="19322"/>
                </a:cubicBezTo>
                <a:cubicBezTo>
                  <a:pt x="46091" y="22652"/>
                  <a:pt x="45579" y="24445"/>
                  <a:pt x="41732" y="44938"/>
                </a:cubicBezTo>
                <a:lnTo>
                  <a:pt x="30449" y="44938"/>
                </a:lnTo>
                <a:cubicBezTo>
                  <a:pt x="27115" y="44938"/>
                  <a:pt x="25320" y="44938"/>
                  <a:pt x="25320" y="48012"/>
                </a:cubicBezTo>
                <a:cubicBezTo>
                  <a:pt x="25320" y="50062"/>
                  <a:pt x="26858" y="50062"/>
                  <a:pt x="29936" y="50062"/>
                </a:cubicBezTo>
                <a:lnTo>
                  <a:pt x="40706" y="50062"/>
                </a:lnTo>
                <a:lnTo>
                  <a:pt x="28653" y="114615"/>
                </a:lnTo>
                <a:cubicBezTo>
                  <a:pt x="25576" y="130497"/>
                  <a:pt x="22755" y="145355"/>
                  <a:pt x="14293" y="145355"/>
                </a:cubicBezTo>
                <a:cubicBezTo>
                  <a:pt x="13523" y="145355"/>
                  <a:pt x="9677" y="145355"/>
                  <a:pt x="6343" y="142281"/>
                </a:cubicBezTo>
                <a:cubicBezTo>
                  <a:pt x="14036" y="141769"/>
                  <a:pt x="15575" y="135877"/>
                  <a:pt x="15575" y="133571"/>
                </a:cubicBezTo>
                <a:cubicBezTo>
                  <a:pt x="15575" y="129729"/>
                  <a:pt x="12497" y="127680"/>
                  <a:pt x="9420" y="127680"/>
                </a:cubicBezTo>
                <a:cubicBezTo>
                  <a:pt x="5061" y="127680"/>
                  <a:pt x="445" y="131522"/>
                  <a:pt x="445" y="137670"/>
                </a:cubicBezTo>
                <a:cubicBezTo>
                  <a:pt x="445" y="144843"/>
                  <a:pt x="7625" y="148941"/>
                  <a:pt x="14293" y="148941"/>
                </a:cubicBezTo>
                <a:cubicBezTo>
                  <a:pt x="23268" y="148941"/>
                  <a:pt x="29936" y="139207"/>
                  <a:pt x="32756" y="133059"/>
                </a:cubicBezTo>
                <a:cubicBezTo>
                  <a:pt x="38142" y="122812"/>
                  <a:pt x="41732" y="103088"/>
                  <a:pt x="41988" y="10180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7711E3AC-2B5D-C9AD-6C0F-1263C95BB8A5}"/>
              </a:ext>
            </a:extLst>
          </p:cNvPr>
          <p:cNvSpPr/>
          <p:nvPr/>
        </p:nvSpPr>
        <p:spPr>
          <a:xfrm>
            <a:off x="8209337" y="2240598"/>
            <a:ext cx="17181" cy="17162"/>
          </a:xfrm>
          <a:custGeom>
            <a:avLst/>
            <a:gdLst>
              <a:gd name="connsiteX0" fmla="*/ 17635 w 17181"/>
              <a:gd name="connsiteY0" fmla="*/ 8563 h 17162"/>
              <a:gd name="connsiteX1" fmla="*/ 9172 w 17181"/>
              <a:gd name="connsiteY1" fmla="*/ 110 h 17162"/>
              <a:gd name="connsiteX2" fmla="*/ 453 w 17181"/>
              <a:gd name="connsiteY2" fmla="*/ 8563 h 17162"/>
              <a:gd name="connsiteX3" fmla="*/ 9172 w 17181"/>
              <a:gd name="connsiteY3" fmla="*/ 17272 h 17162"/>
              <a:gd name="connsiteX4" fmla="*/ 17635 w 17181"/>
              <a:gd name="connsiteY4" fmla="*/ 8563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35" y="8563"/>
                </a:moveTo>
                <a:cubicBezTo>
                  <a:pt x="17635" y="3952"/>
                  <a:pt x="13788" y="110"/>
                  <a:pt x="9172" y="110"/>
                </a:cubicBezTo>
                <a:cubicBezTo>
                  <a:pt x="4300" y="110"/>
                  <a:pt x="453" y="3952"/>
                  <a:pt x="453" y="8563"/>
                </a:cubicBezTo>
                <a:cubicBezTo>
                  <a:pt x="453" y="13430"/>
                  <a:pt x="4300" y="17272"/>
                  <a:pt x="9172" y="17272"/>
                </a:cubicBezTo>
                <a:cubicBezTo>
                  <a:pt x="13788" y="17272"/>
                  <a:pt x="17635" y="13430"/>
                  <a:pt x="17635" y="856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BEFFF1E-0163-41DF-FD5D-4D7E36C0EB52}"/>
              </a:ext>
            </a:extLst>
          </p:cNvPr>
          <p:cNvSpPr/>
          <p:nvPr/>
        </p:nvSpPr>
        <p:spPr>
          <a:xfrm>
            <a:off x="8281855" y="2217799"/>
            <a:ext cx="66418" cy="74031"/>
          </a:xfrm>
          <a:custGeom>
            <a:avLst/>
            <a:gdLst>
              <a:gd name="connsiteX0" fmla="*/ 9946 w 66418"/>
              <a:gd name="connsiteY0" fmla="*/ 62614 h 74031"/>
              <a:gd name="connsiteX1" fmla="*/ 8408 w 66418"/>
              <a:gd name="connsiteY1" fmla="*/ 69786 h 74031"/>
              <a:gd name="connsiteX2" fmla="*/ 13280 w 66418"/>
              <a:gd name="connsiteY2" fmla="*/ 74141 h 74031"/>
              <a:gd name="connsiteX3" fmla="*/ 19435 w 66418"/>
              <a:gd name="connsiteY3" fmla="*/ 69530 h 74031"/>
              <a:gd name="connsiteX4" fmla="*/ 25846 w 66418"/>
              <a:gd name="connsiteY4" fmla="*/ 43658 h 74031"/>
              <a:gd name="connsiteX5" fmla="*/ 30975 w 66418"/>
              <a:gd name="connsiteY5" fmla="*/ 22396 h 74031"/>
              <a:gd name="connsiteX6" fmla="*/ 40206 w 66418"/>
              <a:gd name="connsiteY6" fmla="*/ 9075 h 74031"/>
              <a:gd name="connsiteX7" fmla="*/ 53285 w 66418"/>
              <a:gd name="connsiteY7" fmla="*/ 3696 h 74031"/>
              <a:gd name="connsiteX8" fmla="*/ 60209 w 66418"/>
              <a:gd name="connsiteY8" fmla="*/ 5745 h 74031"/>
              <a:gd name="connsiteX9" fmla="*/ 51746 w 66418"/>
              <a:gd name="connsiteY9" fmla="*/ 14711 h 74031"/>
              <a:gd name="connsiteX10" fmla="*/ 57901 w 66418"/>
              <a:gd name="connsiteY10" fmla="*/ 20346 h 74031"/>
              <a:gd name="connsiteX11" fmla="*/ 66876 w 66418"/>
              <a:gd name="connsiteY11" fmla="*/ 10612 h 74031"/>
              <a:gd name="connsiteX12" fmla="*/ 53285 w 66418"/>
              <a:gd name="connsiteY12" fmla="*/ 110 h 74031"/>
              <a:gd name="connsiteX13" fmla="*/ 32513 w 66418"/>
              <a:gd name="connsiteY13" fmla="*/ 12662 h 74031"/>
              <a:gd name="connsiteX14" fmla="*/ 17383 w 66418"/>
              <a:gd name="connsiteY14" fmla="*/ 110 h 74031"/>
              <a:gd name="connsiteX15" fmla="*/ 5330 w 66418"/>
              <a:gd name="connsiteY15" fmla="*/ 9331 h 74031"/>
              <a:gd name="connsiteX16" fmla="*/ 458 w 66418"/>
              <a:gd name="connsiteY16" fmla="*/ 25214 h 74031"/>
              <a:gd name="connsiteX17" fmla="*/ 2253 w 66418"/>
              <a:gd name="connsiteY17" fmla="*/ 27007 h 74031"/>
              <a:gd name="connsiteX18" fmla="*/ 5074 w 66418"/>
              <a:gd name="connsiteY18" fmla="*/ 23164 h 74031"/>
              <a:gd name="connsiteX19" fmla="*/ 17127 w 66418"/>
              <a:gd name="connsiteY19" fmla="*/ 3696 h 74031"/>
              <a:gd name="connsiteX20" fmla="*/ 21999 w 66418"/>
              <a:gd name="connsiteY20" fmla="*/ 11125 h 74031"/>
              <a:gd name="connsiteX21" fmla="*/ 19435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46" y="62614"/>
                </a:moveTo>
                <a:cubicBezTo>
                  <a:pt x="9433" y="65175"/>
                  <a:pt x="8408" y="69018"/>
                  <a:pt x="8408" y="69786"/>
                </a:cubicBezTo>
                <a:cubicBezTo>
                  <a:pt x="8408" y="72604"/>
                  <a:pt x="10716" y="74141"/>
                  <a:pt x="13280" y="74141"/>
                </a:cubicBezTo>
                <a:cubicBezTo>
                  <a:pt x="15331" y="74141"/>
                  <a:pt x="18152" y="72860"/>
                  <a:pt x="19435" y="69530"/>
                </a:cubicBezTo>
                <a:cubicBezTo>
                  <a:pt x="19691" y="69018"/>
                  <a:pt x="25076" y="46732"/>
                  <a:pt x="25846" y="43658"/>
                </a:cubicBezTo>
                <a:cubicBezTo>
                  <a:pt x="27128" y="38278"/>
                  <a:pt x="30205" y="27007"/>
                  <a:pt x="30975" y="22396"/>
                </a:cubicBezTo>
                <a:cubicBezTo>
                  <a:pt x="31744" y="20346"/>
                  <a:pt x="36360" y="12662"/>
                  <a:pt x="40206" y="9075"/>
                </a:cubicBezTo>
                <a:cubicBezTo>
                  <a:pt x="41489" y="8051"/>
                  <a:pt x="46361" y="3696"/>
                  <a:pt x="53285" y="3696"/>
                </a:cubicBezTo>
                <a:cubicBezTo>
                  <a:pt x="57645" y="3696"/>
                  <a:pt x="59953" y="5745"/>
                  <a:pt x="60209" y="5745"/>
                </a:cubicBezTo>
                <a:cubicBezTo>
                  <a:pt x="55336" y="6514"/>
                  <a:pt x="51746" y="10356"/>
                  <a:pt x="51746" y="14711"/>
                </a:cubicBezTo>
                <a:cubicBezTo>
                  <a:pt x="51746" y="17272"/>
                  <a:pt x="53541" y="20346"/>
                  <a:pt x="57901" y="20346"/>
                </a:cubicBezTo>
                <a:cubicBezTo>
                  <a:pt x="62260" y="20346"/>
                  <a:pt x="66876" y="16504"/>
                  <a:pt x="66876" y="10612"/>
                </a:cubicBezTo>
                <a:cubicBezTo>
                  <a:pt x="66876" y="4977"/>
                  <a:pt x="61748" y="110"/>
                  <a:pt x="53285" y="110"/>
                </a:cubicBezTo>
                <a:cubicBezTo>
                  <a:pt x="42771" y="110"/>
                  <a:pt x="35590" y="8051"/>
                  <a:pt x="32513" y="12662"/>
                </a:cubicBezTo>
                <a:cubicBezTo>
                  <a:pt x="30975" y="5233"/>
                  <a:pt x="25076" y="110"/>
                  <a:pt x="17383" y="110"/>
                </a:cubicBezTo>
                <a:cubicBezTo>
                  <a:pt x="9946" y="110"/>
                  <a:pt x="6869" y="6514"/>
                  <a:pt x="5330" y="9331"/>
                </a:cubicBezTo>
                <a:cubicBezTo>
                  <a:pt x="2509" y="14967"/>
                  <a:pt x="458" y="24701"/>
                  <a:pt x="458" y="25214"/>
                </a:cubicBezTo>
                <a:cubicBezTo>
                  <a:pt x="458" y="27007"/>
                  <a:pt x="1997" y="27007"/>
                  <a:pt x="2253" y="27007"/>
                </a:cubicBezTo>
                <a:cubicBezTo>
                  <a:pt x="4048" y="27007"/>
                  <a:pt x="4048" y="26751"/>
                  <a:pt x="5074" y="23164"/>
                </a:cubicBezTo>
                <a:cubicBezTo>
                  <a:pt x="7895" y="11637"/>
                  <a:pt x="11228" y="3696"/>
                  <a:pt x="17127" y="3696"/>
                </a:cubicBezTo>
                <a:cubicBezTo>
                  <a:pt x="19691" y="3696"/>
                  <a:pt x="21999" y="4977"/>
                  <a:pt x="21999" y="11125"/>
                </a:cubicBezTo>
                <a:cubicBezTo>
                  <a:pt x="21999" y="14711"/>
                  <a:pt x="21486" y="16504"/>
                  <a:pt x="19435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7A7AF204-8768-E92C-8FAA-E1C204FD8E02}"/>
              </a:ext>
            </a:extLst>
          </p:cNvPr>
          <p:cNvSpPr/>
          <p:nvPr/>
        </p:nvSpPr>
        <p:spPr>
          <a:xfrm>
            <a:off x="8360281" y="2272618"/>
            <a:ext cx="19233" cy="48927"/>
          </a:xfrm>
          <a:custGeom>
            <a:avLst/>
            <a:gdLst>
              <a:gd name="connsiteX0" fmla="*/ 19695 w 19233"/>
              <a:gd name="connsiteY0" fmla="*/ 17273 h 48927"/>
              <a:gd name="connsiteX1" fmla="*/ 9181 w 19233"/>
              <a:gd name="connsiteY1" fmla="*/ 110 h 48927"/>
              <a:gd name="connsiteX2" fmla="*/ 462 w 19233"/>
              <a:gd name="connsiteY2" fmla="*/ 8819 h 48927"/>
              <a:gd name="connsiteX3" fmla="*/ 9181 w 19233"/>
              <a:gd name="connsiteY3" fmla="*/ 17529 h 48927"/>
              <a:gd name="connsiteX4" fmla="*/ 14823 w 19233"/>
              <a:gd name="connsiteY4" fmla="*/ 15479 h 48927"/>
              <a:gd name="connsiteX5" fmla="*/ 15592 w 19233"/>
              <a:gd name="connsiteY5" fmla="*/ 14967 h 48927"/>
              <a:gd name="connsiteX6" fmla="*/ 15849 w 19233"/>
              <a:gd name="connsiteY6" fmla="*/ 17273 h 48927"/>
              <a:gd name="connsiteX7" fmla="*/ 4822 w 19233"/>
              <a:gd name="connsiteY7" fmla="*/ 44682 h 48927"/>
              <a:gd name="connsiteX8" fmla="*/ 3026 w 19233"/>
              <a:gd name="connsiteY8" fmla="*/ 47244 h 48927"/>
              <a:gd name="connsiteX9" fmla="*/ 4565 w 19233"/>
              <a:gd name="connsiteY9" fmla="*/ 49037 h 48927"/>
              <a:gd name="connsiteX10" fmla="*/ 1969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5" y="17273"/>
                </a:moveTo>
                <a:cubicBezTo>
                  <a:pt x="19695" y="6514"/>
                  <a:pt x="15592" y="110"/>
                  <a:pt x="9181" y="110"/>
                </a:cubicBezTo>
                <a:cubicBezTo>
                  <a:pt x="3796" y="110"/>
                  <a:pt x="462" y="4208"/>
                  <a:pt x="462" y="8819"/>
                </a:cubicBezTo>
                <a:cubicBezTo>
                  <a:pt x="462" y="13174"/>
                  <a:pt x="3796" y="17529"/>
                  <a:pt x="9181" y="17529"/>
                </a:cubicBezTo>
                <a:cubicBezTo>
                  <a:pt x="10976" y="17529"/>
                  <a:pt x="13284" y="16760"/>
                  <a:pt x="14823" y="15479"/>
                </a:cubicBezTo>
                <a:cubicBezTo>
                  <a:pt x="15336" y="14967"/>
                  <a:pt x="15592" y="14967"/>
                  <a:pt x="15592" y="14967"/>
                </a:cubicBezTo>
                <a:cubicBezTo>
                  <a:pt x="15849" y="14967"/>
                  <a:pt x="15849" y="14967"/>
                  <a:pt x="15849" y="17273"/>
                </a:cubicBezTo>
                <a:cubicBezTo>
                  <a:pt x="15849" y="29568"/>
                  <a:pt x="10207" y="39303"/>
                  <a:pt x="4822" y="44682"/>
                </a:cubicBezTo>
                <a:cubicBezTo>
                  <a:pt x="3026" y="46475"/>
                  <a:pt x="3026" y="46732"/>
                  <a:pt x="3026" y="47244"/>
                </a:cubicBezTo>
                <a:cubicBezTo>
                  <a:pt x="3026" y="48525"/>
                  <a:pt x="3796" y="49037"/>
                  <a:pt x="4565" y="49037"/>
                </a:cubicBezTo>
                <a:cubicBezTo>
                  <a:pt x="6360" y="49037"/>
                  <a:pt x="19695" y="36485"/>
                  <a:pt x="19695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8F31229-D0EB-6376-5EBC-06AD6C1300B2}"/>
              </a:ext>
            </a:extLst>
          </p:cNvPr>
          <p:cNvSpPr/>
          <p:nvPr/>
        </p:nvSpPr>
        <p:spPr>
          <a:xfrm>
            <a:off x="8423788" y="2217799"/>
            <a:ext cx="88472" cy="74031"/>
          </a:xfrm>
          <a:custGeom>
            <a:avLst/>
            <a:gdLst>
              <a:gd name="connsiteX0" fmla="*/ 9955 w 88472"/>
              <a:gd name="connsiteY0" fmla="*/ 62614 h 74031"/>
              <a:gd name="connsiteX1" fmla="*/ 8416 w 88472"/>
              <a:gd name="connsiteY1" fmla="*/ 69786 h 74031"/>
              <a:gd name="connsiteX2" fmla="*/ 13289 w 88472"/>
              <a:gd name="connsiteY2" fmla="*/ 74141 h 74031"/>
              <a:gd name="connsiteX3" fmla="*/ 19443 w 88472"/>
              <a:gd name="connsiteY3" fmla="*/ 69530 h 74031"/>
              <a:gd name="connsiteX4" fmla="*/ 22520 w 88472"/>
              <a:gd name="connsiteY4" fmla="*/ 57490 h 74031"/>
              <a:gd name="connsiteX5" fmla="*/ 26111 w 88472"/>
              <a:gd name="connsiteY5" fmla="*/ 42889 h 74031"/>
              <a:gd name="connsiteX6" fmla="*/ 28932 w 88472"/>
              <a:gd name="connsiteY6" fmla="*/ 31874 h 74031"/>
              <a:gd name="connsiteX7" fmla="*/ 30983 w 88472"/>
              <a:gd name="connsiteY7" fmla="*/ 23677 h 74031"/>
              <a:gd name="connsiteX8" fmla="*/ 57653 w 88472"/>
              <a:gd name="connsiteY8" fmla="*/ 3696 h 74031"/>
              <a:gd name="connsiteX9" fmla="*/ 66372 w 88472"/>
              <a:gd name="connsiteY9" fmla="*/ 15223 h 74031"/>
              <a:gd name="connsiteX10" fmla="*/ 55858 w 88472"/>
              <a:gd name="connsiteY10" fmla="*/ 53136 h 74031"/>
              <a:gd name="connsiteX11" fmla="*/ 54063 w 88472"/>
              <a:gd name="connsiteY11" fmla="*/ 60821 h 74031"/>
              <a:gd name="connsiteX12" fmla="*/ 67654 w 88472"/>
              <a:gd name="connsiteY12" fmla="*/ 74141 h 74031"/>
              <a:gd name="connsiteX13" fmla="*/ 88939 w 88472"/>
              <a:gd name="connsiteY13" fmla="*/ 49037 h 74031"/>
              <a:gd name="connsiteX14" fmla="*/ 87144 w 88472"/>
              <a:gd name="connsiteY14" fmla="*/ 47244 h 74031"/>
              <a:gd name="connsiteX15" fmla="*/ 84580 w 88472"/>
              <a:gd name="connsiteY15" fmla="*/ 50318 h 74031"/>
              <a:gd name="connsiteX16" fmla="*/ 67911 w 88472"/>
              <a:gd name="connsiteY16" fmla="*/ 70555 h 74031"/>
              <a:gd name="connsiteX17" fmla="*/ 64064 w 88472"/>
              <a:gd name="connsiteY17" fmla="*/ 65175 h 74031"/>
              <a:gd name="connsiteX18" fmla="*/ 66885 w 88472"/>
              <a:gd name="connsiteY18" fmla="*/ 53648 h 74031"/>
              <a:gd name="connsiteX19" fmla="*/ 76886 w 88472"/>
              <a:gd name="connsiteY19" fmla="*/ 17529 h 74031"/>
              <a:gd name="connsiteX20" fmla="*/ 58166 w 88472"/>
              <a:gd name="connsiteY20" fmla="*/ 110 h 74031"/>
              <a:gd name="connsiteX21" fmla="*/ 32522 w 88472"/>
              <a:gd name="connsiteY21" fmla="*/ 14455 h 74031"/>
              <a:gd name="connsiteX22" fmla="*/ 17392 w 88472"/>
              <a:gd name="connsiteY22" fmla="*/ 110 h 74031"/>
              <a:gd name="connsiteX23" fmla="*/ 5339 w 88472"/>
              <a:gd name="connsiteY23" fmla="*/ 9331 h 74031"/>
              <a:gd name="connsiteX24" fmla="*/ 467 w 88472"/>
              <a:gd name="connsiteY24" fmla="*/ 25214 h 74031"/>
              <a:gd name="connsiteX25" fmla="*/ 2262 w 88472"/>
              <a:gd name="connsiteY25" fmla="*/ 27007 h 74031"/>
              <a:gd name="connsiteX26" fmla="*/ 5082 w 88472"/>
              <a:gd name="connsiteY26" fmla="*/ 23164 h 74031"/>
              <a:gd name="connsiteX27" fmla="*/ 17135 w 88472"/>
              <a:gd name="connsiteY27" fmla="*/ 3696 h 74031"/>
              <a:gd name="connsiteX28" fmla="*/ 22008 w 88472"/>
              <a:gd name="connsiteY28" fmla="*/ 11125 h 74031"/>
              <a:gd name="connsiteX29" fmla="*/ 19443 w 88472"/>
              <a:gd name="connsiteY29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55" y="62614"/>
                </a:moveTo>
                <a:cubicBezTo>
                  <a:pt x="9442" y="65175"/>
                  <a:pt x="8416" y="69018"/>
                  <a:pt x="8416" y="69786"/>
                </a:cubicBezTo>
                <a:cubicBezTo>
                  <a:pt x="8416" y="72604"/>
                  <a:pt x="10724" y="74141"/>
                  <a:pt x="13289" y="74141"/>
                </a:cubicBezTo>
                <a:cubicBezTo>
                  <a:pt x="15340" y="74141"/>
                  <a:pt x="18161" y="72860"/>
                  <a:pt x="19443" y="69530"/>
                </a:cubicBezTo>
                <a:cubicBezTo>
                  <a:pt x="19443" y="69274"/>
                  <a:pt x="21495" y="61589"/>
                  <a:pt x="22520" y="57490"/>
                </a:cubicBezTo>
                <a:lnTo>
                  <a:pt x="26111" y="42889"/>
                </a:lnTo>
                <a:cubicBezTo>
                  <a:pt x="26880" y="39047"/>
                  <a:pt x="27906" y="35460"/>
                  <a:pt x="28932" y="31874"/>
                </a:cubicBezTo>
                <a:cubicBezTo>
                  <a:pt x="29445" y="29056"/>
                  <a:pt x="30727" y="24189"/>
                  <a:pt x="30983" y="23677"/>
                </a:cubicBezTo>
                <a:cubicBezTo>
                  <a:pt x="33291" y="18553"/>
                  <a:pt x="42010" y="3696"/>
                  <a:pt x="57653" y="3696"/>
                </a:cubicBezTo>
                <a:cubicBezTo>
                  <a:pt x="65090" y="3696"/>
                  <a:pt x="66372" y="9844"/>
                  <a:pt x="66372" y="15223"/>
                </a:cubicBezTo>
                <a:cubicBezTo>
                  <a:pt x="66372" y="25214"/>
                  <a:pt x="58422" y="46219"/>
                  <a:pt x="55858" y="53136"/>
                </a:cubicBezTo>
                <a:cubicBezTo>
                  <a:pt x="54319" y="56978"/>
                  <a:pt x="54063" y="59027"/>
                  <a:pt x="54063" y="60821"/>
                </a:cubicBezTo>
                <a:cubicBezTo>
                  <a:pt x="54063" y="68506"/>
                  <a:pt x="59961" y="74141"/>
                  <a:pt x="67654" y="74141"/>
                </a:cubicBezTo>
                <a:cubicBezTo>
                  <a:pt x="83041" y="74141"/>
                  <a:pt x="88939" y="50318"/>
                  <a:pt x="88939" y="49037"/>
                </a:cubicBezTo>
                <a:cubicBezTo>
                  <a:pt x="88939" y="47244"/>
                  <a:pt x="87657" y="47244"/>
                  <a:pt x="87144" y="47244"/>
                </a:cubicBezTo>
                <a:cubicBezTo>
                  <a:pt x="85349" y="47244"/>
                  <a:pt x="85349" y="47756"/>
                  <a:pt x="84580" y="50318"/>
                </a:cubicBezTo>
                <a:cubicBezTo>
                  <a:pt x="81246" y="61333"/>
                  <a:pt x="75861" y="70555"/>
                  <a:pt x="67911" y="70555"/>
                </a:cubicBezTo>
                <a:cubicBezTo>
                  <a:pt x="65090" y="70555"/>
                  <a:pt x="64064" y="69018"/>
                  <a:pt x="64064" y="65175"/>
                </a:cubicBezTo>
                <a:cubicBezTo>
                  <a:pt x="64064" y="61077"/>
                  <a:pt x="65346" y="57234"/>
                  <a:pt x="66885" y="53648"/>
                </a:cubicBezTo>
                <a:cubicBezTo>
                  <a:pt x="69962" y="44938"/>
                  <a:pt x="76886" y="27007"/>
                  <a:pt x="76886" y="17529"/>
                </a:cubicBezTo>
                <a:cubicBezTo>
                  <a:pt x="76886" y="6770"/>
                  <a:pt x="69962" y="110"/>
                  <a:pt x="58166" y="110"/>
                </a:cubicBezTo>
                <a:cubicBezTo>
                  <a:pt x="43292" y="110"/>
                  <a:pt x="35343" y="10612"/>
                  <a:pt x="32522" y="14455"/>
                </a:cubicBezTo>
                <a:cubicBezTo>
                  <a:pt x="31752" y="5233"/>
                  <a:pt x="25085" y="110"/>
                  <a:pt x="17392" y="110"/>
                </a:cubicBezTo>
                <a:cubicBezTo>
                  <a:pt x="9955" y="110"/>
                  <a:pt x="6878" y="6514"/>
                  <a:pt x="5339" y="9331"/>
                </a:cubicBezTo>
                <a:cubicBezTo>
                  <a:pt x="2518" y="14967"/>
                  <a:pt x="467" y="24701"/>
                  <a:pt x="467" y="25214"/>
                </a:cubicBezTo>
                <a:cubicBezTo>
                  <a:pt x="467" y="27007"/>
                  <a:pt x="2005" y="27007"/>
                  <a:pt x="2262" y="27007"/>
                </a:cubicBezTo>
                <a:cubicBezTo>
                  <a:pt x="4057" y="27007"/>
                  <a:pt x="4057" y="26751"/>
                  <a:pt x="5082" y="23164"/>
                </a:cubicBezTo>
                <a:cubicBezTo>
                  <a:pt x="7903" y="11637"/>
                  <a:pt x="11237" y="3696"/>
                  <a:pt x="17135" y="3696"/>
                </a:cubicBezTo>
                <a:cubicBezTo>
                  <a:pt x="20213" y="3696"/>
                  <a:pt x="22008" y="5745"/>
                  <a:pt x="22008" y="11125"/>
                </a:cubicBezTo>
                <a:cubicBezTo>
                  <a:pt x="22008" y="14711"/>
                  <a:pt x="21495" y="16504"/>
                  <a:pt x="19443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5958640-7C39-3F35-F670-4DC3083B8979}"/>
              </a:ext>
            </a:extLst>
          </p:cNvPr>
          <p:cNvSpPr/>
          <p:nvPr/>
        </p:nvSpPr>
        <p:spPr>
          <a:xfrm>
            <a:off x="8511916" y="2217799"/>
            <a:ext cx="85395" cy="104002"/>
          </a:xfrm>
          <a:custGeom>
            <a:avLst/>
            <a:gdLst>
              <a:gd name="connsiteX0" fmla="*/ 13038 w 85395"/>
              <a:gd name="connsiteY0" fmla="*/ 92329 h 104002"/>
              <a:gd name="connsiteX1" fmla="*/ 4063 w 85395"/>
              <a:gd name="connsiteY1" fmla="*/ 98989 h 104002"/>
              <a:gd name="connsiteX2" fmla="*/ 473 w 85395"/>
              <a:gd name="connsiteY2" fmla="*/ 102063 h 104002"/>
              <a:gd name="connsiteX3" fmla="*/ 2524 w 85395"/>
              <a:gd name="connsiteY3" fmla="*/ 104112 h 104002"/>
              <a:gd name="connsiteX4" fmla="*/ 16115 w 85395"/>
              <a:gd name="connsiteY4" fmla="*/ 103600 h 104002"/>
              <a:gd name="connsiteX5" fmla="*/ 32528 w 85395"/>
              <a:gd name="connsiteY5" fmla="*/ 104112 h 104002"/>
              <a:gd name="connsiteX6" fmla="*/ 35349 w 85395"/>
              <a:gd name="connsiteY6" fmla="*/ 100782 h 104002"/>
              <a:gd name="connsiteX7" fmla="*/ 31502 w 85395"/>
              <a:gd name="connsiteY7" fmla="*/ 98989 h 104002"/>
              <a:gd name="connsiteX8" fmla="*/ 23296 w 85395"/>
              <a:gd name="connsiteY8" fmla="*/ 96427 h 104002"/>
              <a:gd name="connsiteX9" fmla="*/ 31246 w 85395"/>
              <a:gd name="connsiteY9" fmla="*/ 63638 h 104002"/>
              <a:gd name="connsiteX10" fmla="*/ 46376 w 85395"/>
              <a:gd name="connsiteY10" fmla="*/ 74141 h 104002"/>
              <a:gd name="connsiteX11" fmla="*/ 85868 w 85395"/>
              <a:gd name="connsiteY11" fmla="*/ 26238 h 104002"/>
              <a:gd name="connsiteX12" fmla="*/ 64070 w 85395"/>
              <a:gd name="connsiteY12" fmla="*/ 110 h 104002"/>
              <a:gd name="connsiteX13" fmla="*/ 42529 w 85395"/>
              <a:gd name="connsiteY13" fmla="*/ 12405 h 104002"/>
              <a:gd name="connsiteX14" fmla="*/ 27912 w 85395"/>
              <a:gd name="connsiteY14" fmla="*/ 110 h 104002"/>
              <a:gd name="connsiteX15" fmla="*/ 15859 w 85395"/>
              <a:gd name="connsiteY15" fmla="*/ 9331 h 104002"/>
              <a:gd name="connsiteX16" fmla="*/ 10730 w 85395"/>
              <a:gd name="connsiteY16" fmla="*/ 25214 h 104002"/>
              <a:gd name="connsiteX17" fmla="*/ 12525 w 85395"/>
              <a:gd name="connsiteY17" fmla="*/ 27007 h 104002"/>
              <a:gd name="connsiteX18" fmla="*/ 15346 w 85395"/>
              <a:gd name="connsiteY18" fmla="*/ 23164 h 104002"/>
              <a:gd name="connsiteX19" fmla="*/ 27399 w 85395"/>
              <a:gd name="connsiteY19" fmla="*/ 3696 h 104002"/>
              <a:gd name="connsiteX20" fmla="*/ 32528 w 85395"/>
              <a:gd name="connsiteY20" fmla="*/ 11125 h 104002"/>
              <a:gd name="connsiteX21" fmla="*/ 31246 w 85395"/>
              <a:gd name="connsiteY21" fmla="*/ 19578 h 104002"/>
              <a:gd name="connsiteX22" fmla="*/ 41760 w 85395"/>
              <a:gd name="connsiteY22" fmla="*/ 21371 h 104002"/>
              <a:gd name="connsiteX23" fmla="*/ 50222 w 85395"/>
              <a:gd name="connsiteY23" fmla="*/ 9844 h 104002"/>
              <a:gd name="connsiteX24" fmla="*/ 63557 w 85395"/>
              <a:gd name="connsiteY24" fmla="*/ 3696 h 104002"/>
              <a:gd name="connsiteX25" fmla="*/ 74072 w 85395"/>
              <a:gd name="connsiteY25" fmla="*/ 19066 h 104002"/>
              <a:gd name="connsiteX26" fmla="*/ 65609 w 85395"/>
              <a:gd name="connsiteY26" fmla="*/ 53648 h 104002"/>
              <a:gd name="connsiteX27" fmla="*/ 46119 w 85395"/>
              <a:gd name="connsiteY27" fmla="*/ 70555 h 104002"/>
              <a:gd name="connsiteX28" fmla="*/ 33297 w 85395"/>
              <a:gd name="connsiteY28" fmla="*/ 55953 h 104002"/>
              <a:gd name="connsiteX29" fmla="*/ 33810 w 85395"/>
              <a:gd name="connsiteY29" fmla="*/ 53392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8" y="92329"/>
                </a:moveTo>
                <a:cubicBezTo>
                  <a:pt x="11756" y="97964"/>
                  <a:pt x="11243" y="98989"/>
                  <a:pt x="4063" y="98989"/>
                </a:cubicBezTo>
                <a:cubicBezTo>
                  <a:pt x="2268" y="98989"/>
                  <a:pt x="473" y="98989"/>
                  <a:pt x="473" y="102063"/>
                </a:cubicBezTo>
                <a:cubicBezTo>
                  <a:pt x="473" y="103344"/>
                  <a:pt x="1242" y="104112"/>
                  <a:pt x="2524" y="104112"/>
                </a:cubicBezTo>
                <a:cubicBezTo>
                  <a:pt x="6884" y="104112"/>
                  <a:pt x="11756" y="103600"/>
                  <a:pt x="16115" y="103600"/>
                </a:cubicBezTo>
                <a:cubicBezTo>
                  <a:pt x="21757" y="103600"/>
                  <a:pt x="27143" y="104112"/>
                  <a:pt x="32528" y="104112"/>
                </a:cubicBezTo>
                <a:cubicBezTo>
                  <a:pt x="33297" y="104112"/>
                  <a:pt x="35349" y="104112"/>
                  <a:pt x="35349" y="100782"/>
                </a:cubicBezTo>
                <a:cubicBezTo>
                  <a:pt x="35349" y="98989"/>
                  <a:pt x="33810" y="98989"/>
                  <a:pt x="31502" y="98989"/>
                </a:cubicBezTo>
                <a:cubicBezTo>
                  <a:pt x="23296" y="98989"/>
                  <a:pt x="23296" y="97964"/>
                  <a:pt x="23296" y="96427"/>
                </a:cubicBezTo>
                <a:cubicBezTo>
                  <a:pt x="23296" y="94378"/>
                  <a:pt x="30220" y="67737"/>
                  <a:pt x="31246" y="63638"/>
                </a:cubicBezTo>
                <a:cubicBezTo>
                  <a:pt x="33297" y="68506"/>
                  <a:pt x="37913" y="74141"/>
                  <a:pt x="46376" y="74141"/>
                </a:cubicBezTo>
                <a:cubicBezTo>
                  <a:pt x="65352" y="74141"/>
                  <a:pt x="85868" y="50318"/>
                  <a:pt x="85868" y="26238"/>
                </a:cubicBezTo>
                <a:cubicBezTo>
                  <a:pt x="85868" y="10868"/>
                  <a:pt x="76379" y="110"/>
                  <a:pt x="64070" y="110"/>
                </a:cubicBezTo>
                <a:cubicBezTo>
                  <a:pt x="55864" y="110"/>
                  <a:pt x="47914" y="6001"/>
                  <a:pt x="42529" y="12405"/>
                </a:cubicBezTo>
                <a:cubicBezTo>
                  <a:pt x="40990" y="3440"/>
                  <a:pt x="33810" y="110"/>
                  <a:pt x="27912" y="110"/>
                </a:cubicBezTo>
                <a:cubicBezTo>
                  <a:pt x="20219" y="110"/>
                  <a:pt x="17141" y="6514"/>
                  <a:pt x="15859" y="9331"/>
                </a:cubicBezTo>
                <a:cubicBezTo>
                  <a:pt x="12782" y="14967"/>
                  <a:pt x="10730" y="24701"/>
                  <a:pt x="10730" y="25214"/>
                </a:cubicBezTo>
                <a:cubicBezTo>
                  <a:pt x="10730" y="27007"/>
                  <a:pt x="12269" y="27007"/>
                  <a:pt x="12525" y="27007"/>
                </a:cubicBezTo>
                <a:cubicBezTo>
                  <a:pt x="14320" y="27007"/>
                  <a:pt x="14320" y="26751"/>
                  <a:pt x="15346" y="23164"/>
                </a:cubicBezTo>
                <a:cubicBezTo>
                  <a:pt x="18167" y="11637"/>
                  <a:pt x="21501" y="3696"/>
                  <a:pt x="27399" y="3696"/>
                </a:cubicBezTo>
                <a:cubicBezTo>
                  <a:pt x="30220" y="3696"/>
                  <a:pt x="32528" y="4977"/>
                  <a:pt x="32528" y="11125"/>
                </a:cubicBezTo>
                <a:cubicBezTo>
                  <a:pt x="32528" y="14967"/>
                  <a:pt x="32015" y="16760"/>
                  <a:pt x="31246" y="19578"/>
                </a:cubicBezTo>
                <a:close/>
                <a:moveTo>
                  <a:pt x="41760" y="21371"/>
                </a:moveTo>
                <a:cubicBezTo>
                  <a:pt x="42785" y="17016"/>
                  <a:pt x="47402" y="12405"/>
                  <a:pt x="50222" y="9844"/>
                </a:cubicBezTo>
                <a:cubicBezTo>
                  <a:pt x="56120" y="4977"/>
                  <a:pt x="60737" y="3696"/>
                  <a:pt x="63557" y="3696"/>
                </a:cubicBezTo>
                <a:cubicBezTo>
                  <a:pt x="69968" y="3696"/>
                  <a:pt x="74072" y="9331"/>
                  <a:pt x="74072" y="19066"/>
                </a:cubicBezTo>
                <a:cubicBezTo>
                  <a:pt x="74072" y="28800"/>
                  <a:pt x="68686" y="47500"/>
                  <a:pt x="65609" y="53648"/>
                </a:cubicBezTo>
                <a:cubicBezTo>
                  <a:pt x="59967" y="65175"/>
                  <a:pt x="52274" y="70555"/>
                  <a:pt x="46119" y="70555"/>
                </a:cubicBezTo>
                <a:cubicBezTo>
                  <a:pt x="35349" y="70555"/>
                  <a:pt x="33297" y="56978"/>
                  <a:pt x="33297" y="55953"/>
                </a:cubicBezTo>
                <a:cubicBezTo>
                  <a:pt x="33297" y="55697"/>
                  <a:pt x="33297" y="55441"/>
                  <a:pt x="33810" y="5339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C8C7160F-2B61-AC0E-8826-8FD6D80E46AD}"/>
              </a:ext>
            </a:extLst>
          </p:cNvPr>
          <p:cNvSpPr/>
          <p:nvPr/>
        </p:nvSpPr>
        <p:spPr>
          <a:xfrm>
            <a:off x="8605971" y="2217799"/>
            <a:ext cx="63597" cy="74031"/>
          </a:xfrm>
          <a:custGeom>
            <a:avLst/>
            <a:gdLst>
              <a:gd name="connsiteX0" fmla="*/ 58690 w 63597"/>
              <a:gd name="connsiteY0" fmla="*/ 10356 h 74031"/>
              <a:gd name="connsiteX1" fmla="*/ 51509 w 63597"/>
              <a:gd name="connsiteY1" fmla="*/ 12405 h 74031"/>
              <a:gd name="connsiteX2" fmla="*/ 48432 w 63597"/>
              <a:gd name="connsiteY2" fmla="*/ 18810 h 74031"/>
              <a:gd name="connsiteX3" fmla="*/ 54587 w 63597"/>
              <a:gd name="connsiteY3" fmla="*/ 24701 h 74031"/>
              <a:gd name="connsiteX4" fmla="*/ 63562 w 63597"/>
              <a:gd name="connsiteY4" fmla="*/ 14199 h 74031"/>
              <a:gd name="connsiteX5" fmla="*/ 44329 w 63597"/>
              <a:gd name="connsiteY5" fmla="*/ 110 h 74031"/>
              <a:gd name="connsiteX6" fmla="*/ 478 w 63597"/>
              <a:gd name="connsiteY6" fmla="*/ 46475 h 74031"/>
              <a:gd name="connsiteX7" fmla="*/ 27148 w 63597"/>
              <a:gd name="connsiteY7" fmla="*/ 74141 h 74031"/>
              <a:gd name="connsiteX8" fmla="*/ 64075 w 63597"/>
              <a:gd name="connsiteY8" fmla="*/ 54929 h 74031"/>
              <a:gd name="connsiteX9" fmla="*/ 62280 w 63597"/>
              <a:gd name="connsiteY9" fmla="*/ 52623 h 74031"/>
              <a:gd name="connsiteX10" fmla="*/ 59972 w 63597"/>
              <a:gd name="connsiteY10" fmla="*/ 54416 h 74031"/>
              <a:gd name="connsiteX11" fmla="*/ 27404 w 63597"/>
              <a:gd name="connsiteY11" fmla="*/ 70555 h 74031"/>
              <a:gd name="connsiteX12" fmla="*/ 12530 w 63597"/>
              <a:gd name="connsiteY12" fmla="*/ 52623 h 74031"/>
              <a:gd name="connsiteX13" fmla="*/ 21506 w 63597"/>
              <a:gd name="connsiteY13" fmla="*/ 20090 h 74031"/>
              <a:gd name="connsiteX14" fmla="*/ 44586 w 63597"/>
              <a:gd name="connsiteY14" fmla="*/ 3696 h 74031"/>
              <a:gd name="connsiteX15" fmla="*/ 58690 w 63597"/>
              <a:gd name="connsiteY15" fmla="*/ 1035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90" y="10356"/>
                </a:moveTo>
                <a:cubicBezTo>
                  <a:pt x="55869" y="10356"/>
                  <a:pt x="53818" y="10356"/>
                  <a:pt x="51509" y="12405"/>
                </a:cubicBezTo>
                <a:cubicBezTo>
                  <a:pt x="48689" y="14967"/>
                  <a:pt x="48432" y="17785"/>
                  <a:pt x="48432" y="18810"/>
                </a:cubicBezTo>
                <a:cubicBezTo>
                  <a:pt x="48432" y="22908"/>
                  <a:pt x="51509" y="24701"/>
                  <a:pt x="54587" y="24701"/>
                </a:cubicBezTo>
                <a:cubicBezTo>
                  <a:pt x="59203" y="24701"/>
                  <a:pt x="63562" y="20603"/>
                  <a:pt x="63562" y="14199"/>
                </a:cubicBezTo>
                <a:cubicBezTo>
                  <a:pt x="63562" y="6257"/>
                  <a:pt x="55869" y="110"/>
                  <a:pt x="44329" y="110"/>
                </a:cubicBezTo>
                <a:cubicBezTo>
                  <a:pt x="22275" y="110"/>
                  <a:pt x="478" y="23420"/>
                  <a:pt x="478" y="46475"/>
                </a:cubicBezTo>
                <a:cubicBezTo>
                  <a:pt x="478" y="61333"/>
                  <a:pt x="9966" y="74141"/>
                  <a:pt x="27148" y="74141"/>
                </a:cubicBezTo>
                <a:cubicBezTo>
                  <a:pt x="50484" y="74141"/>
                  <a:pt x="64075" y="56722"/>
                  <a:pt x="64075" y="54929"/>
                </a:cubicBezTo>
                <a:cubicBezTo>
                  <a:pt x="64075" y="53904"/>
                  <a:pt x="63306" y="52623"/>
                  <a:pt x="62280" y="52623"/>
                </a:cubicBezTo>
                <a:cubicBezTo>
                  <a:pt x="61254" y="52623"/>
                  <a:pt x="60998" y="53136"/>
                  <a:pt x="59972" y="54416"/>
                </a:cubicBezTo>
                <a:cubicBezTo>
                  <a:pt x="47150" y="70555"/>
                  <a:pt x="29199" y="70555"/>
                  <a:pt x="27404" y="70555"/>
                </a:cubicBezTo>
                <a:cubicBezTo>
                  <a:pt x="17146" y="70555"/>
                  <a:pt x="12530" y="62614"/>
                  <a:pt x="12530" y="52623"/>
                </a:cubicBezTo>
                <a:cubicBezTo>
                  <a:pt x="12530" y="45963"/>
                  <a:pt x="15864" y="30081"/>
                  <a:pt x="21506" y="20090"/>
                </a:cubicBezTo>
                <a:cubicBezTo>
                  <a:pt x="26635" y="10612"/>
                  <a:pt x="35610" y="3696"/>
                  <a:pt x="44586" y="3696"/>
                </a:cubicBezTo>
                <a:cubicBezTo>
                  <a:pt x="49971" y="3696"/>
                  <a:pt x="56382" y="5745"/>
                  <a:pt x="58690" y="1035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869FD5DB-59BF-48AD-EC5A-7D5DC1D29E51}"/>
              </a:ext>
            </a:extLst>
          </p:cNvPr>
          <p:cNvSpPr/>
          <p:nvPr/>
        </p:nvSpPr>
        <p:spPr>
          <a:xfrm>
            <a:off x="8749142" y="2181168"/>
            <a:ext cx="68726" cy="112456"/>
          </a:xfrm>
          <a:custGeom>
            <a:avLst/>
            <a:gdLst>
              <a:gd name="connsiteX0" fmla="*/ 69213 w 68726"/>
              <a:gd name="connsiteY0" fmla="*/ 56722 h 112456"/>
              <a:gd name="connsiteX1" fmla="*/ 62802 w 68726"/>
              <a:gd name="connsiteY1" fmla="*/ 18553 h 112456"/>
              <a:gd name="connsiteX2" fmla="*/ 35106 w 68726"/>
              <a:gd name="connsiteY2" fmla="*/ 110 h 112456"/>
              <a:gd name="connsiteX3" fmla="*/ 6384 w 68726"/>
              <a:gd name="connsiteY3" fmla="*/ 19578 h 112456"/>
              <a:gd name="connsiteX4" fmla="*/ 486 w 68726"/>
              <a:gd name="connsiteY4" fmla="*/ 56722 h 112456"/>
              <a:gd name="connsiteX5" fmla="*/ 7923 w 68726"/>
              <a:gd name="connsiteY5" fmla="*/ 96171 h 112456"/>
              <a:gd name="connsiteX6" fmla="*/ 34850 w 68726"/>
              <a:gd name="connsiteY6" fmla="*/ 112566 h 112456"/>
              <a:gd name="connsiteX7" fmla="*/ 63315 w 68726"/>
              <a:gd name="connsiteY7" fmla="*/ 93610 h 112456"/>
              <a:gd name="connsiteX8" fmla="*/ 69213 w 68726"/>
              <a:gd name="connsiteY8" fmla="*/ 56722 h 112456"/>
              <a:gd name="connsiteX9" fmla="*/ 34850 w 68726"/>
              <a:gd name="connsiteY9" fmla="*/ 108979 h 112456"/>
              <a:gd name="connsiteX10" fmla="*/ 15873 w 68726"/>
              <a:gd name="connsiteY10" fmla="*/ 89255 h 112456"/>
              <a:gd name="connsiteX11" fmla="*/ 14078 w 68726"/>
              <a:gd name="connsiteY11" fmla="*/ 54673 h 112456"/>
              <a:gd name="connsiteX12" fmla="*/ 15360 w 68726"/>
              <a:gd name="connsiteY12" fmla="*/ 24701 h 112456"/>
              <a:gd name="connsiteX13" fmla="*/ 34850 w 68726"/>
              <a:gd name="connsiteY13" fmla="*/ 3696 h 112456"/>
              <a:gd name="connsiteX14" fmla="*/ 54083 w 68726"/>
              <a:gd name="connsiteY14" fmla="*/ 22908 h 112456"/>
              <a:gd name="connsiteX15" fmla="*/ 55878 w 68726"/>
              <a:gd name="connsiteY15" fmla="*/ 54673 h 112456"/>
              <a:gd name="connsiteX16" fmla="*/ 54083 w 68726"/>
              <a:gd name="connsiteY16" fmla="*/ 88486 h 112456"/>
              <a:gd name="connsiteX17" fmla="*/ 34850 w 68726"/>
              <a:gd name="connsiteY17" fmla="*/ 10897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213" y="56722"/>
                </a:moveTo>
                <a:cubicBezTo>
                  <a:pt x="69213" y="43657"/>
                  <a:pt x="68443" y="30593"/>
                  <a:pt x="62802" y="18553"/>
                </a:cubicBezTo>
                <a:cubicBezTo>
                  <a:pt x="55365" y="2671"/>
                  <a:pt x="41773" y="110"/>
                  <a:pt x="35106" y="110"/>
                </a:cubicBezTo>
                <a:cubicBezTo>
                  <a:pt x="25105" y="110"/>
                  <a:pt x="13308" y="4464"/>
                  <a:pt x="6384" y="19578"/>
                </a:cubicBezTo>
                <a:cubicBezTo>
                  <a:pt x="1256" y="30849"/>
                  <a:pt x="486" y="43657"/>
                  <a:pt x="486" y="56722"/>
                </a:cubicBezTo>
                <a:cubicBezTo>
                  <a:pt x="486" y="69018"/>
                  <a:pt x="999" y="83619"/>
                  <a:pt x="7923" y="96171"/>
                </a:cubicBezTo>
                <a:cubicBezTo>
                  <a:pt x="14847" y="109236"/>
                  <a:pt x="26900" y="112566"/>
                  <a:pt x="34850" y="112566"/>
                </a:cubicBezTo>
                <a:cubicBezTo>
                  <a:pt x="43569" y="112566"/>
                  <a:pt x="56134" y="109236"/>
                  <a:pt x="63315" y="93610"/>
                </a:cubicBezTo>
                <a:cubicBezTo>
                  <a:pt x="68443" y="82338"/>
                  <a:pt x="69213" y="69530"/>
                  <a:pt x="69213" y="56722"/>
                </a:cubicBezTo>
                <a:close/>
                <a:moveTo>
                  <a:pt x="34850" y="108979"/>
                </a:moveTo>
                <a:cubicBezTo>
                  <a:pt x="28438" y="108979"/>
                  <a:pt x="18694" y="104881"/>
                  <a:pt x="15873" y="89255"/>
                </a:cubicBezTo>
                <a:cubicBezTo>
                  <a:pt x="14078" y="79520"/>
                  <a:pt x="14078" y="64407"/>
                  <a:pt x="14078" y="54673"/>
                </a:cubicBezTo>
                <a:cubicBezTo>
                  <a:pt x="14078" y="44170"/>
                  <a:pt x="14078" y="33411"/>
                  <a:pt x="15360" y="24701"/>
                </a:cubicBezTo>
                <a:cubicBezTo>
                  <a:pt x="18437" y="5233"/>
                  <a:pt x="30747" y="3696"/>
                  <a:pt x="34850" y="3696"/>
                </a:cubicBezTo>
                <a:cubicBezTo>
                  <a:pt x="40235" y="3696"/>
                  <a:pt x="51005" y="6770"/>
                  <a:pt x="54083" y="22908"/>
                </a:cubicBezTo>
                <a:cubicBezTo>
                  <a:pt x="55878" y="32130"/>
                  <a:pt x="55878" y="44426"/>
                  <a:pt x="55878" y="54673"/>
                </a:cubicBezTo>
                <a:cubicBezTo>
                  <a:pt x="55878" y="66968"/>
                  <a:pt x="55878" y="77984"/>
                  <a:pt x="54083" y="88486"/>
                </a:cubicBezTo>
                <a:cubicBezTo>
                  <a:pt x="51518" y="104112"/>
                  <a:pt x="42286" y="108979"/>
                  <a:pt x="34850" y="10897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72EAE42-9DED-959B-0A07-C855E4348F11}"/>
              </a:ext>
            </a:extLst>
          </p:cNvPr>
          <p:cNvSpPr/>
          <p:nvPr/>
        </p:nvSpPr>
        <p:spPr>
          <a:xfrm>
            <a:off x="8838585" y="2272618"/>
            <a:ext cx="19233" cy="48927"/>
          </a:xfrm>
          <a:custGeom>
            <a:avLst/>
            <a:gdLst>
              <a:gd name="connsiteX0" fmla="*/ 19724 w 19233"/>
              <a:gd name="connsiteY0" fmla="*/ 17273 h 48927"/>
              <a:gd name="connsiteX1" fmla="*/ 9210 w 19233"/>
              <a:gd name="connsiteY1" fmla="*/ 110 h 48927"/>
              <a:gd name="connsiteX2" fmla="*/ 491 w 19233"/>
              <a:gd name="connsiteY2" fmla="*/ 8819 h 48927"/>
              <a:gd name="connsiteX3" fmla="*/ 9210 w 19233"/>
              <a:gd name="connsiteY3" fmla="*/ 17529 h 48927"/>
              <a:gd name="connsiteX4" fmla="*/ 14852 w 19233"/>
              <a:gd name="connsiteY4" fmla="*/ 15479 h 48927"/>
              <a:gd name="connsiteX5" fmla="*/ 15621 w 19233"/>
              <a:gd name="connsiteY5" fmla="*/ 14967 h 48927"/>
              <a:gd name="connsiteX6" fmla="*/ 15878 w 19233"/>
              <a:gd name="connsiteY6" fmla="*/ 17273 h 48927"/>
              <a:gd name="connsiteX7" fmla="*/ 4851 w 19233"/>
              <a:gd name="connsiteY7" fmla="*/ 44682 h 48927"/>
              <a:gd name="connsiteX8" fmla="*/ 3056 w 19233"/>
              <a:gd name="connsiteY8" fmla="*/ 47244 h 48927"/>
              <a:gd name="connsiteX9" fmla="*/ 4594 w 19233"/>
              <a:gd name="connsiteY9" fmla="*/ 49037 h 48927"/>
              <a:gd name="connsiteX10" fmla="*/ 19724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24" y="17273"/>
                </a:moveTo>
                <a:cubicBezTo>
                  <a:pt x="19724" y="6514"/>
                  <a:pt x="15621" y="110"/>
                  <a:pt x="9210" y="110"/>
                </a:cubicBezTo>
                <a:cubicBezTo>
                  <a:pt x="3825" y="110"/>
                  <a:pt x="491" y="4208"/>
                  <a:pt x="491" y="8819"/>
                </a:cubicBezTo>
                <a:cubicBezTo>
                  <a:pt x="491" y="13174"/>
                  <a:pt x="3825" y="17529"/>
                  <a:pt x="9210" y="17529"/>
                </a:cubicBezTo>
                <a:cubicBezTo>
                  <a:pt x="11005" y="17529"/>
                  <a:pt x="13313" y="16760"/>
                  <a:pt x="14852" y="15479"/>
                </a:cubicBezTo>
                <a:cubicBezTo>
                  <a:pt x="15365" y="14967"/>
                  <a:pt x="15621" y="14967"/>
                  <a:pt x="15621" y="14967"/>
                </a:cubicBezTo>
                <a:cubicBezTo>
                  <a:pt x="15878" y="14967"/>
                  <a:pt x="15878" y="14967"/>
                  <a:pt x="15878" y="17273"/>
                </a:cubicBezTo>
                <a:cubicBezTo>
                  <a:pt x="15878" y="29568"/>
                  <a:pt x="10236" y="39303"/>
                  <a:pt x="4851" y="44682"/>
                </a:cubicBezTo>
                <a:cubicBezTo>
                  <a:pt x="3056" y="46475"/>
                  <a:pt x="3056" y="46732"/>
                  <a:pt x="3056" y="47244"/>
                </a:cubicBezTo>
                <a:cubicBezTo>
                  <a:pt x="3056" y="48525"/>
                  <a:pt x="3825" y="49037"/>
                  <a:pt x="4594" y="49037"/>
                </a:cubicBezTo>
                <a:cubicBezTo>
                  <a:pt x="6389" y="49037"/>
                  <a:pt x="19724" y="36485"/>
                  <a:pt x="19724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8FCC909C-60CC-FCA6-F9F5-8A0C7761020D}"/>
              </a:ext>
            </a:extLst>
          </p:cNvPr>
          <p:cNvSpPr/>
          <p:nvPr/>
        </p:nvSpPr>
        <p:spPr>
          <a:xfrm>
            <a:off x="8902076" y="2174763"/>
            <a:ext cx="89242" cy="147038"/>
          </a:xfrm>
          <a:custGeom>
            <a:avLst/>
            <a:gdLst>
              <a:gd name="connsiteX0" fmla="*/ 89738 w 89242"/>
              <a:gd name="connsiteY0" fmla="*/ 22396 h 147038"/>
              <a:gd name="connsiteX1" fmla="*/ 67427 w 89242"/>
              <a:gd name="connsiteY1" fmla="*/ 110 h 147038"/>
              <a:gd name="connsiteX2" fmla="*/ 47681 w 89242"/>
              <a:gd name="connsiteY2" fmla="*/ 6770 h 147038"/>
              <a:gd name="connsiteX3" fmla="*/ 26653 w 89242"/>
              <a:gd name="connsiteY3" fmla="*/ 41608 h 147038"/>
              <a:gd name="connsiteX4" fmla="*/ 496 w 89242"/>
              <a:gd name="connsiteY4" fmla="*/ 145355 h 147038"/>
              <a:gd name="connsiteX5" fmla="*/ 2547 w 89242"/>
              <a:gd name="connsiteY5" fmla="*/ 147148 h 147038"/>
              <a:gd name="connsiteX6" fmla="*/ 4342 w 89242"/>
              <a:gd name="connsiteY6" fmla="*/ 146380 h 147038"/>
              <a:gd name="connsiteX7" fmla="*/ 15882 w 89242"/>
              <a:gd name="connsiteY7" fmla="*/ 101038 h 147038"/>
              <a:gd name="connsiteX8" fmla="*/ 38193 w 89242"/>
              <a:gd name="connsiteY8" fmla="*/ 116921 h 147038"/>
              <a:gd name="connsiteX9" fmla="*/ 69735 w 89242"/>
              <a:gd name="connsiteY9" fmla="*/ 104112 h 147038"/>
              <a:gd name="connsiteX10" fmla="*/ 82814 w 89242"/>
              <a:gd name="connsiteY10" fmla="*/ 74141 h 147038"/>
              <a:gd name="connsiteX11" fmla="*/ 70761 w 89242"/>
              <a:gd name="connsiteY11" fmla="*/ 49806 h 147038"/>
              <a:gd name="connsiteX12" fmla="*/ 89738 w 89242"/>
              <a:gd name="connsiteY12" fmla="*/ 22396 h 147038"/>
              <a:gd name="connsiteX13" fmla="*/ 60247 w 89242"/>
              <a:gd name="connsiteY13" fmla="*/ 49549 h 147038"/>
              <a:gd name="connsiteX14" fmla="*/ 52297 w 89242"/>
              <a:gd name="connsiteY14" fmla="*/ 50574 h 147038"/>
              <a:gd name="connsiteX15" fmla="*/ 45117 w 89242"/>
              <a:gd name="connsiteY15" fmla="*/ 50062 h 147038"/>
              <a:gd name="connsiteX16" fmla="*/ 53323 w 89242"/>
              <a:gd name="connsiteY16" fmla="*/ 48781 h 147038"/>
              <a:gd name="connsiteX17" fmla="*/ 60247 w 89242"/>
              <a:gd name="connsiteY17" fmla="*/ 49549 h 147038"/>
              <a:gd name="connsiteX18" fmla="*/ 80506 w 89242"/>
              <a:gd name="connsiteY18" fmla="*/ 18553 h 147038"/>
              <a:gd name="connsiteX19" fmla="*/ 65888 w 89242"/>
              <a:gd name="connsiteY19" fmla="*/ 46988 h 147038"/>
              <a:gd name="connsiteX20" fmla="*/ 53323 w 89242"/>
              <a:gd name="connsiteY20" fmla="*/ 44938 h 147038"/>
              <a:gd name="connsiteX21" fmla="*/ 40501 w 89242"/>
              <a:gd name="connsiteY21" fmla="*/ 50062 h 147038"/>
              <a:gd name="connsiteX22" fmla="*/ 51784 w 89242"/>
              <a:gd name="connsiteY22" fmla="*/ 54160 h 147038"/>
              <a:gd name="connsiteX23" fmla="*/ 65376 w 89242"/>
              <a:gd name="connsiteY23" fmla="*/ 52111 h 147038"/>
              <a:gd name="connsiteX24" fmla="*/ 72556 w 89242"/>
              <a:gd name="connsiteY24" fmla="*/ 70555 h 147038"/>
              <a:gd name="connsiteX25" fmla="*/ 64350 w 89242"/>
              <a:gd name="connsiteY25" fmla="*/ 98733 h 147038"/>
              <a:gd name="connsiteX26" fmla="*/ 37680 w 89242"/>
              <a:gd name="connsiteY26" fmla="*/ 113334 h 147038"/>
              <a:gd name="connsiteX27" fmla="*/ 18960 w 89242"/>
              <a:gd name="connsiteY27" fmla="*/ 92329 h 147038"/>
              <a:gd name="connsiteX28" fmla="*/ 19729 w 89242"/>
              <a:gd name="connsiteY28" fmla="*/ 85156 h 147038"/>
              <a:gd name="connsiteX29" fmla="*/ 30243 w 89242"/>
              <a:gd name="connsiteY29" fmla="*/ 43914 h 147038"/>
              <a:gd name="connsiteX30" fmla="*/ 65376 w 89242"/>
              <a:gd name="connsiteY30" fmla="*/ 3696 h 147038"/>
              <a:gd name="connsiteX31" fmla="*/ 80506 w 89242"/>
              <a:gd name="connsiteY31" fmla="*/ 1855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38" y="22396"/>
                </a:moveTo>
                <a:cubicBezTo>
                  <a:pt x="89738" y="10100"/>
                  <a:pt x="80762" y="110"/>
                  <a:pt x="67427" y="110"/>
                </a:cubicBezTo>
                <a:cubicBezTo>
                  <a:pt x="57939" y="110"/>
                  <a:pt x="53323" y="2671"/>
                  <a:pt x="47681" y="6770"/>
                </a:cubicBezTo>
                <a:cubicBezTo>
                  <a:pt x="38706" y="13430"/>
                  <a:pt x="29730" y="29312"/>
                  <a:pt x="26653" y="41608"/>
                </a:cubicBezTo>
                <a:lnTo>
                  <a:pt x="496" y="145355"/>
                </a:lnTo>
                <a:cubicBezTo>
                  <a:pt x="496" y="146123"/>
                  <a:pt x="1265" y="147148"/>
                  <a:pt x="2547" y="147148"/>
                </a:cubicBezTo>
                <a:cubicBezTo>
                  <a:pt x="3829" y="147148"/>
                  <a:pt x="4342" y="146636"/>
                  <a:pt x="4342" y="146380"/>
                </a:cubicBezTo>
                <a:lnTo>
                  <a:pt x="15882" y="101038"/>
                </a:lnTo>
                <a:cubicBezTo>
                  <a:pt x="18960" y="111029"/>
                  <a:pt x="26140" y="116921"/>
                  <a:pt x="38193" y="116921"/>
                </a:cubicBezTo>
                <a:cubicBezTo>
                  <a:pt x="49989" y="116921"/>
                  <a:pt x="62298" y="111285"/>
                  <a:pt x="69735" y="104112"/>
                </a:cubicBezTo>
                <a:cubicBezTo>
                  <a:pt x="77685" y="96684"/>
                  <a:pt x="82814" y="86181"/>
                  <a:pt x="82814" y="74141"/>
                </a:cubicBezTo>
                <a:cubicBezTo>
                  <a:pt x="82814" y="62357"/>
                  <a:pt x="76659" y="53648"/>
                  <a:pt x="70761" y="49806"/>
                </a:cubicBezTo>
                <a:cubicBezTo>
                  <a:pt x="80249" y="44170"/>
                  <a:pt x="89738" y="34180"/>
                  <a:pt x="89738" y="22396"/>
                </a:cubicBezTo>
                <a:close/>
                <a:moveTo>
                  <a:pt x="60247" y="49549"/>
                </a:moveTo>
                <a:cubicBezTo>
                  <a:pt x="58195" y="50318"/>
                  <a:pt x="56400" y="50574"/>
                  <a:pt x="52297" y="50574"/>
                </a:cubicBezTo>
                <a:cubicBezTo>
                  <a:pt x="49989" y="50574"/>
                  <a:pt x="46912" y="50830"/>
                  <a:pt x="45117" y="50062"/>
                </a:cubicBezTo>
                <a:cubicBezTo>
                  <a:pt x="45630" y="48269"/>
                  <a:pt x="51528" y="48781"/>
                  <a:pt x="53323" y="48781"/>
                </a:cubicBezTo>
                <a:cubicBezTo>
                  <a:pt x="56657" y="48781"/>
                  <a:pt x="58195" y="48781"/>
                  <a:pt x="60247" y="49549"/>
                </a:cubicBezTo>
                <a:close/>
                <a:moveTo>
                  <a:pt x="80506" y="18553"/>
                </a:moveTo>
                <a:cubicBezTo>
                  <a:pt x="80506" y="30081"/>
                  <a:pt x="74351" y="41864"/>
                  <a:pt x="65888" y="46988"/>
                </a:cubicBezTo>
                <a:cubicBezTo>
                  <a:pt x="61273" y="45195"/>
                  <a:pt x="58195" y="44938"/>
                  <a:pt x="53323" y="44938"/>
                </a:cubicBezTo>
                <a:cubicBezTo>
                  <a:pt x="49733" y="44938"/>
                  <a:pt x="40501" y="44682"/>
                  <a:pt x="40501" y="50062"/>
                </a:cubicBezTo>
                <a:cubicBezTo>
                  <a:pt x="40501" y="54673"/>
                  <a:pt x="48963" y="54160"/>
                  <a:pt x="51784" y="54160"/>
                </a:cubicBezTo>
                <a:cubicBezTo>
                  <a:pt x="57939" y="54160"/>
                  <a:pt x="60503" y="54160"/>
                  <a:pt x="65376" y="52111"/>
                </a:cubicBezTo>
                <a:cubicBezTo>
                  <a:pt x="71530" y="58003"/>
                  <a:pt x="72300" y="63126"/>
                  <a:pt x="72556" y="70555"/>
                </a:cubicBezTo>
                <a:cubicBezTo>
                  <a:pt x="72812" y="80033"/>
                  <a:pt x="68966" y="92329"/>
                  <a:pt x="64350" y="98733"/>
                </a:cubicBezTo>
                <a:cubicBezTo>
                  <a:pt x="57939" y="107443"/>
                  <a:pt x="46912" y="113334"/>
                  <a:pt x="37680" y="113334"/>
                </a:cubicBezTo>
                <a:cubicBezTo>
                  <a:pt x="25114" y="113334"/>
                  <a:pt x="18960" y="103856"/>
                  <a:pt x="18960" y="92329"/>
                </a:cubicBezTo>
                <a:cubicBezTo>
                  <a:pt x="18960" y="90792"/>
                  <a:pt x="18960" y="88230"/>
                  <a:pt x="19729" y="85156"/>
                </a:cubicBezTo>
                <a:lnTo>
                  <a:pt x="30243" y="43914"/>
                </a:lnTo>
                <a:cubicBezTo>
                  <a:pt x="33833" y="29825"/>
                  <a:pt x="45630" y="3696"/>
                  <a:pt x="65376" y="3696"/>
                </a:cubicBezTo>
                <a:cubicBezTo>
                  <a:pt x="74864" y="3696"/>
                  <a:pt x="80506" y="8819"/>
                  <a:pt x="80506" y="1855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25E6085-0E4E-3C49-41D4-7E9555275E4D}"/>
              </a:ext>
            </a:extLst>
          </p:cNvPr>
          <p:cNvSpPr/>
          <p:nvPr/>
        </p:nvSpPr>
        <p:spPr>
          <a:xfrm>
            <a:off x="9007502" y="2167334"/>
            <a:ext cx="37953" cy="163689"/>
          </a:xfrm>
          <a:custGeom>
            <a:avLst/>
            <a:gdLst>
              <a:gd name="connsiteX0" fmla="*/ 38455 w 37953"/>
              <a:gd name="connsiteY0" fmla="*/ 81826 h 163689"/>
              <a:gd name="connsiteX1" fmla="*/ 27685 w 37953"/>
              <a:gd name="connsiteY1" fmla="*/ 30849 h 163689"/>
              <a:gd name="connsiteX2" fmla="*/ 2297 w 37953"/>
              <a:gd name="connsiteY2" fmla="*/ 110 h 163689"/>
              <a:gd name="connsiteX3" fmla="*/ 502 w 37953"/>
              <a:gd name="connsiteY3" fmla="*/ 1903 h 163689"/>
              <a:gd name="connsiteX4" fmla="*/ 3579 w 37953"/>
              <a:gd name="connsiteY4" fmla="*/ 5745 h 163689"/>
              <a:gd name="connsiteX5" fmla="*/ 28967 w 37953"/>
              <a:gd name="connsiteY5" fmla="*/ 81826 h 163689"/>
              <a:gd name="connsiteX6" fmla="*/ 2810 w 37953"/>
              <a:gd name="connsiteY6" fmla="*/ 159188 h 163689"/>
              <a:gd name="connsiteX7" fmla="*/ 502 w 37953"/>
              <a:gd name="connsiteY7" fmla="*/ 162006 h 163689"/>
              <a:gd name="connsiteX8" fmla="*/ 2297 w 37953"/>
              <a:gd name="connsiteY8" fmla="*/ 163799 h 163689"/>
              <a:gd name="connsiteX9" fmla="*/ 28198 w 37953"/>
              <a:gd name="connsiteY9" fmla="*/ 131778 h 163689"/>
              <a:gd name="connsiteX10" fmla="*/ 38455 w 37953"/>
              <a:gd name="connsiteY10" fmla="*/ 8182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55" y="81826"/>
                </a:moveTo>
                <a:cubicBezTo>
                  <a:pt x="38455" y="69274"/>
                  <a:pt x="36660" y="49549"/>
                  <a:pt x="27685" y="30849"/>
                </a:cubicBezTo>
                <a:cubicBezTo>
                  <a:pt x="17940" y="10869"/>
                  <a:pt x="3836" y="110"/>
                  <a:pt x="2297" y="110"/>
                </a:cubicBezTo>
                <a:cubicBezTo>
                  <a:pt x="1271" y="110"/>
                  <a:pt x="502" y="878"/>
                  <a:pt x="502" y="1903"/>
                </a:cubicBezTo>
                <a:cubicBezTo>
                  <a:pt x="502" y="2415"/>
                  <a:pt x="502" y="2671"/>
                  <a:pt x="3579" y="5745"/>
                </a:cubicBezTo>
                <a:cubicBezTo>
                  <a:pt x="19735" y="21884"/>
                  <a:pt x="28967" y="47756"/>
                  <a:pt x="28967" y="81826"/>
                </a:cubicBezTo>
                <a:cubicBezTo>
                  <a:pt x="28967" y="110004"/>
                  <a:pt x="23069" y="138695"/>
                  <a:pt x="2810" y="159188"/>
                </a:cubicBezTo>
                <a:cubicBezTo>
                  <a:pt x="502" y="161237"/>
                  <a:pt x="502" y="161494"/>
                  <a:pt x="502" y="162006"/>
                </a:cubicBezTo>
                <a:cubicBezTo>
                  <a:pt x="502" y="163030"/>
                  <a:pt x="1271" y="163799"/>
                  <a:pt x="2297" y="163799"/>
                </a:cubicBezTo>
                <a:cubicBezTo>
                  <a:pt x="3836" y="163799"/>
                  <a:pt x="18709" y="152528"/>
                  <a:pt x="28198" y="131778"/>
                </a:cubicBezTo>
                <a:cubicBezTo>
                  <a:pt x="36660" y="113847"/>
                  <a:pt x="38455" y="95659"/>
                  <a:pt x="38455" y="8182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2B663348-BC5B-E860-777A-DB0E946FD9E0}"/>
              </a:ext>
            </a:extLst>
          </p:cNvPr>
          <p:cNvSpPr/>
          <p:nvPr/>
        </p:nvSpPr>
        <p:spPr>
          <a:xfrm>
            <a:off x="8684178" y="2272618"/>
            <a:ext cx="19233" cy="48927"/>
          </a:xfrm>
          <a:custGeom>
            <a:avLst/>
            <a:gdLst>
              <a:gd name="connsiteX0" fmla="*/ 19715 w 19233"/>
              <a:gd name="connsiteY0" fmla="*/ 17273 h 48927"/>
              <a:gd name="connsiteX1" fmla="*/ 9201 w 19233"/>
              <a:gd name="connsiteY1" fmla="*/ 110 h 48927"/>
              <a:gd name="connsiteX2" fmla="*/ 482 w 19233"/>
              <a:gd name="connsiteY2" fmla="*/ 8819 h 48927"/>
              <a:gd name="connsiteX3" fmla="*/ 9201 w 19233"/>
              <a:gd name="connsiteY3" fmla="*/ 17529 h 48927"/>
              <a:gd name="connsiteX4" fmla="*/ 14843 w 19233"/>
              <a:gd name="connsiteY4" fmla="*/ 15479 h 48927"/>
              <a:gd name="connsiteX5" fmla="*/ 15612 w 19233"/>
              <a:gd name="connsiteY5" fmla="*/ 14967 h 48927"/>
              <a:gd name="connsiteX6" fmla="*/ 15868 w 19233"/>
              <a:gd name="connsiteY6" fmla="*/ 17273 h 48927"/>
              <a:gd name="connsiteX7" fmla="*/ 4841 w 19233"/>
              <a:gd name="connsiteY7" fmla="*/ 44682 h 48927"/>
              <a:gd name="connsiteX8" fmla="*/ 3046 w 19233"/>
              <a:gd name="connsiteY8" fmla="*/ 47244 h 48927"/>
              <a:gd name="connsiteX9" fmla="*/ 4585 w 19233"/>
              <a:gd name="connsiteY9" fmla="*/ 49037 h 48927"/>
              <a:gd name="connsiteX10" fmla="*/ 1971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15" y="17273"/>
                </a:moveTo>
                <a:cubicBezTo>
                  <a:pt x="19715" y="6514"/>
                  <a:pt x="15612" y="110"/>
                  <a:pt x="9201" y="110"/>
                </a:cubicBezTo>
                <a:cubicBezTo>
                  <a:pt x="3816" y="110"/>
                  <a:pt x="482" y="4208"/>
                  <a:pt x="482" y="8819"/>
                </a:cubicBezTo>
                <a:cubicBezTo>
                  <a:pt x="482" y="13174"/>
                  <a:pt x="3816" y="17529"/>
                  <a:pt x="9201" y="17529"/>
                </a:cubicBezTo>
                <a:cubicBezTo>
                  <a:pt x="10996" y="17529"/>
                  <a:pt x="13304" y="16760"/>
                  <a:pt x="14843" y="15479"/>
                </a:cubicBezTo>
                <a:cubicBezTo>
                  <a:pt x="15355" y="14967"/>
                  <a:pt x="15612" y="14967"/>
                  <a:pt x="15612" y="14967"/>
                </a:cubicBezTo>
                <a:cubicBezTo>
                  <a:pt x="15868" y="14967"/>
                  <a:pt x="15868" y="14967"/>
                  <a:pt x="15868" y="17273"/>
                </a:cubicBezTo>
                <a:cubicBezTo>
                  <a:pt x="15868" y="29568"/>
                  <a:pt x="10227" y="39303"/>
                  <a:pt x="4841" y="44682"/>
                </a:cubicBezTo>
                <a:cubicBezTo>
                  <a:pt x="3046" y="46475"/>
                  <a:pt x="3046" y="46732"/>
                  <a:pt x="3046" y="47244"/>
                </a:cubicBezTo>
                <a:cubicBezTo>
                  <a:pt x="3046" y="48525"/>
                  <a:pt x="3816" y="49037"/>
                  <a:pt x="4585" y="49037"/>
                </a:cubicBezTo>
                <a:cubicBezTo>
                  <a:pt x="6380" y="49037"/>
                  <a:pt x="19715" y="36485"/>
                  <a:pt x="19715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445718-1E4B-CE7E-6810-D24DA236D639}"/>
              </a:ext>
            </a:extLst>
          </p:cNvPr>
          <p:cNvGrpSpPr/>
          <p:nvPr/>
        </p:nvGrpSpPr>
        <p:grpSpPr>
          <a:xfrm>
            <a:off x="8369169" y="3257431"/>
            <a:ext cx="2791439" cy="256312"/>
            <a:chOff x="8369169" y="3257431"/>
            <a:chExt cx="2791439" cy="25631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B6D33-D69E-9288-37B5-23487C35FCE1}"/>
              </a:ext>
            </a:extLst>
          </p:cNvPr>
          <p:cNvGrpSpPr/>
          <p:nvPr/>
        </p:nvGrpSpPr>
        <p:grpSpPr>
          <a:xfrm>
            <a:off x="8369169" y="793256"/>
            <a:ext cx="2401811" cy="2496005"/>
            <a:chOff x="8369169" y="793256"/>
            <a:chExt cx="2401811" cy="249600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36CAFA5-C588-E70A-6A66-FF13827B95E5}"/>
                </a:ext>
              </a:extLst>
            </p:cNvPr>
            <p:cNvSpPr/>
            <p:nvPr/>
          </p:nvSpPr>
          <p:spPr>
            <a:xfrm flipV="1">
              <a:off x="8369169" y="865942"/>
              <a:ext cx="788238" cy="2423319"/>
            </a:xfrm>
            <a:custGeom>
              <a:avLst/>
              <a:gdLst>
                <a:gd name="connsiteX0" fmla="*/ 464 w 788238"/>
                <a:gd name="connsiteY0" fmla="*/ 23 h 2423319"/>
                <a:gd name="connsiteX1" fmla="*/ 788702 w 788238"/>
                <a:gd name="connsiteY1" fmla="*/ 2423343 h 24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238" h="2423319">
                  <a:moveTo>
                    <a:pt x="464" y="23"/>
                  </a:moveTo>
                  <a:lnTo>
                    <a:pt x="788702" y="2423343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8B8605-6F27-6C55-E329-CB171DB169A7}"/>
                </a:ext>
              </a:extLst>
            </p:cNvPr>
            <p:cNvSpPr/>
            <p:nvPr/>
          </p:nvSpPr>
          <p:spPr>
            <a:xfrm>
              <a:off x="9124448" y="793256"/>
              <a:ext cx="60659" cy="90617"/>
            </a:xfrm>
            <a:custGeom>
              <a:avLst/>
              <a:gdLst>
                <a:gd name="connsiteX0" fmla="*/ 56623 w 60659"/>
                <a:gd name="connsiteY0" fmla="*/ 0 h 90617"/>
                <a:gd name="connsiteX1" fmla="*/ 0 w 60659"/>
                <a:gd name="connsiteY1" fmla="*/ 70893 h 90617"/>
                <a:gd name="connsiteX2" fmla="*/ 60660 w 60659"/>
                <a:gd name="connsiteY2" fmla="*/ 90618 h 90617"/>
                <a:gd name="connsiteX3" fmla="*/ 56623 w 60659"/>
                <a:gd name="connsiteY3" fmla="*/ 0 h 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0617">
                  <a:moveTo>
                    <a:pt x="56623" y="0"/>
                  </a:moveTo>
                  <a:cubicBezTo>
                    <a:pt x="45594" y="20172"/>
                    <a:pt x="22058" y="51297"/>
                    <a:pt x="0" y="70893"/>
                  </a:cubicBezTo>
                  <a:lnTo>
                    <a:pt x="60660" y="90618"/>
                  </a:lnTo>
                  <a:cubicBezTo>
                    <a:pt x="54440" y="61735"/>
                    <a:pt x="53669" y="22798"/>
                    <a:pt x="56623" y="0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DB1A8A9-1C68-15D9-1AE1-CACDC59FBA95}"/>
                </a:ext>
              </a:extLst>
            </p:cNvPr>
            <p:cNvSpPr/>
            <p:nvPr/>
          </p:nvSpPr>
          <p:spPr>
            <a:xfrm flipV="1">
              <a:off x="8709596" y="2490028"/>
              <a:ext cx="525706" cy="799233"/>
            </a:xfrm>
            <a:custGeom>
              <a:avLst/>
              <a:gdLst>
                <a:gd name="connsiteX0" fmla="*/ 526170 w 525706"/>
                <a:gd name="connsiteY0" fmla="*/ 122 h 799233"/>
                <a:gd name="connsiteX1" fmla="*/ 464 w 525706"/>
                <a:gd name="connsiteY1" fmla="*/ 799355 h 79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706" h="799233">
                  <a:moveTo>
                    <a:pt x="526170" y="122"/>
                  </a:moveTo>
                  <a:cubicBezTo>
                    <a:pt x="526170" y="374891"/>
                    <a:pt x="284538" y="707136"/>
                    <a:pt x="464" y="799355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D4FD1C-944B-4790-A0AF-0CA0508F938F}"/>
                </a:ext>
              </a:extLst>
            </p:cNvPr>
            <p:cNvSpPr/>
            <p:nvPr/>
          </p:nvSpPr>
          <p:spPr>
            <a:xfrm>
              <a:off x="8636822" y="2462361"/>
              <a:ext cx="90727" cy="60577"/>
            </a:xfrm>
            <a:custGeom>
              <a:avLst/>
              <a:gdLst>
                <a:gd name="connsiteX0" fmla="*/ 0 w 90727"/>
                <a:gd name="connsiteY0" fmla="*/ 4099 h 60577"/>
                <a:gd name="connsiteX1" fmla="*/ 71049 w 90727"/>
                <a:gd name="connsiteY1" fmla="*/ 60578 h 60577"/>
                <a:gd name="connsiteX2" fmla="*/ 90727 w 90727"/>
                <a:gd name="connsiteY2" fmla="*/ 0 h 60577"/>
                <a:gd name="connsiteX3" fmla="*/ 0 w 90727"/>
                <a:gd name="connsiteY3" fmla="*/ 4099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27" h="60577">
                  <a:moveTo>
                    <a:pt x="0" y="4099"/>
                  </a:moveTo>
                  <a:cubicBezTo>
                    <a:pt x="20269" y="15116"/>
                    <a:pt x="51354" y="38625"/>
                    <a:pt x="71049" y="60578"/>
                  </a:cubicBezTo>
                  <a:lnTo>
                    <a:pt x="90727" y="0"/>
                  </a:lnTo>
                  <a:cubicBezTo>
                    <a:pt x="61874" y="6279"/>
                    <a:pt x="22895" y="7050"/>
                    <a:pt x="0" y="4099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76F535-92CF-EBE5-D172-D74C1C2A688D}"/>
                </a:ext>
              </a:extLst>
            </p:cNvPr>
            <p:cNvSpPr/>
            <p:nvPr/>
          </p:nvSpPr>
          <p:spPr>
            <a:xfrm>
              <a:off x="9082923" y="2627761"/>
              <a:ext cx="89242" cy="147038"/>
            </a:xfrm>
            <a:custGeom>
              <a:avLst/>
              <a:gdLst>
                <a:gd name="connsiteX0" fmla="*/ 89749 w 89242"/>
                <a:gd name="connsiteY0" fmla="*/ 22423 h 147038"/>
                <a:gd name="connsiteX1" fmla="*/ 67438 w 89242"/>
                <a:gd name="connsiteY1" fmla="*/ 137 h 147038"/>
                <a:gd name="connsiteX2" fmla="*/ 47692 w 89242"/>
                <a:gd name="connsiteY2" fmla="*/ 6797 h 147038"/>
                <a:gd name="connsiteX3" fmla="*/ 26664 w 89242"/>
                <a:gd name="connsiteY3" fmla="*/ 41636 h 147038"/>
                <a:gd name="connsiteX4" fmla="*/ 507 w 89242"/>
                <a:gd name="connsiteY4" fmla="*/ 145383 h 147038"/>
                <a:gd name="connsiteX5" fmla="*/ 2558 w 89242"/>
                <a:gd name="connsiteY5" fmla="*/ 147176 h 147038"/>
                <a:gd name="connsiteX6" fmla="*/ 4353 w 89242"/>
                <a:gd name="connsiteY6" fmla="*/ 146407 h 147038"/>
                <a:gd name="connsiteX7" fmla="*/ 15893 w 89242"/>
                <a:gd name="connsiteY7" fmla="*/ 101066 h 147038"/>
                <a:gd name="connsiteX8" fmla="*/ 38204 w 89242"/>
                <a:gd name="connsiteY8" fmla="*/ 116948 h 147038"/>
                <a:gd name="connsiteX9" fmla="*/ 69746 w 89242"/>
                <a:gd name="connsiteY9" fmla="*/ 104140 h 147038"/>
                <a:gd name="connsiteX10" fmla="*/ 82825 w 89242"/>
                <a:gd name="connsiteY10" fmla="*/ 74169 h 147038"/>
                <a:gd name="connsiteX11" fmla="*/ 70772 w 89242"/>
                <a:gd name="connsiteY11" fmla="*/ 49833 h 147038"/>
                <a:gd name="connsiteX12" fmla="*/ 89749 w 89242"/>
                <a:gd name="connsiteY12" fmla="*/ 22423 h 147038"/>
                <a:gd name="connsiteX13" fmla="*/ 60258 w 89242"/>
                <a:gd name="connsiteY13" fmla="*/ 49577 h 147038"/>
                <a:gd name="connsiteX14" fmla="*/ 52308 w 89242"/>
                <a:gd name="connsiteY14" fmla="*/ 50602 h 147038"/>
                <a:gd name="connsiteX15" fmla="*/ 45128 w 89242"/>
                <a:gd name="connsiteY15" fmla="*/ 50089 h 147038"/>
                <a:gd name="connsiteX16" fmla="*/ 53334 w 89242"/>
                <a:gd name="connsiteY16" fmla="*/ 48808 h 147038"/>
                <a:gd name="connsiteX17" fmla="*/ 60258 w 89242"/>
                <a:gd name="connsiteY17" fmla="*/ 49577 h 147038"/>
                <a:gd name="connsiteX18" fmla="*/ 80517 w 89242"/>
                <a:gd name="connsiteY18" fmla="*/ 18581 h 147038"/>
                <a:gd name="connsiteX19" fmla="*/ 65900 w 89242"/>
                <a:gd name="connsiteY19" fmla="*/ 47015 h 147038"/>
                <a:gd name="connsiteX20" fmla="*/ 53334 w 89242"/>
                <a:gd name="connsiteY20" fmla="*/ 44966 h 147038"/>
                <a:gd name="connsiteX21" fmla="*/ 40512 w 89242"/>
                <a:gd name="connsiteY21" fmla="*/ 50089 h 147038"/>
                <a:gd name="connsiteX22" fmla="*/ 51795 w 89242"/>
                <a:gd name="connsiteY22" fmla="*/ 54188 h 147038"/>
                <a:gd name="connsiteX23" fmla="*/ 65387 w 89242"/>
                <a:gd name="connsiteY23" fmla="*/ 52139 h 147038"/>
                <a:gd name="connsiteX24" fmla="*/ 72567 w 89242"/>
                <a:gd name="connsiteY24" fmla="*/ 70582 h 147038"/>
                <a:gd name="connsiteX25" fmla="*/ 64361 w 89242"/>
                <a:gd name="connsiteY25" fmla="*/ 98761 h 147038"/>
                <a:gd name="connsiteX26" fmla="*/ 37691 w 89242"/>
                <a:gd name="connsiteY26" fmla="*/ 113362 h 147038"/>
                <a:gd name="connsiteX27" fmla="*/ 18971 w 89242"/>
                <a:gd name="connsiteY27" fmla="*/ 92356 h 147038"/>
                <a:gd name="connsiteX28" fmla="*/ 19740 w 89242"/>
                <a:gd name="connsiteY28" fmla="*/ 85184 h 147038"/>
                <a:gd name="connsiteX29" fmla="*/ 30254 w 89242"/>
                <a:gd name="connsiteY29" fmla="*/ 43941 h 147038"/>
                <a:gd name="connsiteX30" fmla="*/ 65387 w 89242"/>
                <a:gd name="connsiteY30" fmla="*/ 3723 h 147038"/>
                <a:gd name="connsiteX31" fmla="*/ 80517 w 89242"/>
                <a:gd name="connsiteY31" fmla="*/ 18581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49" y="22423"/>
                  </a:moveTo>
                  <a:cubicBezTo>
                    <a:pt x="89749" y="10128"/>
                    <a:pt x="80773" y="137"/>
                    <a:pt x="67438" y="137"/>
                  </a:cubicBezTo>
                  <a:cubicBezTo>
                    <a:pt x="57950" y="137"/>
                    <a:pt x="53334" y="2699"/>
                    <a:pt x="47692" y="6797"/>
                  </a:cubicBezTo>
                  <a:cubicBezTo>
                    <a:pt x="38717" y="13458"/>
                    <a:pt x="29741" y="29340"/>
                    <a:pt x="26664" y="41636"/>
                  </a:cubicBezTo>
                  <a:lnTo>
                    <a:pt x="507" y="145383"/>
                  </a:lnTo>
                  <a:cubicBezTo>
                    <a:pt x="507" y="146151"/>
                    <a:pt x="1276" y="147176"/>
                    <a:pt x="2558" y="147176"/>
                  </a:cubicBezTo>
                  <a:cubicBezTo>
                    <a:pt x="3840" y="147176"/>
                    <a:pt x="4353" y="146663"/>
                    <a:pt x="4353" y="146407"/>
                  </a:cubicBezTo>
                  <a:lnTo>
                    <a:pt x="15893" y="101066"/>
                  </a:lnTo>
                  <a:cubicBezTo>
                    <a:pt x="18971" y="111057"/>
                    <a:pt x="26151" y="116948"/>
                    <a:pt x="38204" y="116948"/>
                  </a:cubicBezTo>
                  <a:cubicBezTo>
                    <a:pt x="50000" y="116948"/>
                    <a:pt x="62309" y="111313"/>
                    <a:pt x="69746" y="104140"/>
                  </a:cubicBezTo>
                  <a:cubicBezTo>
                    <a:pt x="77696" y="96711"/>
                    <a:pt x="82825" y="86209"/>
                    <a:pt x="82825" y="74169"/>
                  </a:cubicBezTo>
                  <a:cubicBezTo>
                    <a:pt x="82825" y="62385"/>
                    <a:pt x="76670" y="53676"/>
                    <a:pt x="70772" y="49833"/>
                  </a:cubicBezTo>
                  <a:cubicBezTo>
                    <a:pt x="80260" y="44198"/>
                    <a:pt x="89749" y="34207"/>
                    <a:pt x="89749" y="22423"/>
                  </a:cubicBezTo>
                  <a:close/>
                  <a:moveTo>
                    <a:pt x="60258" y="49577"/>
                  </a:moveTo>
                  <a:cubicBezTo>
                    <a:pt x="58206" y="50345"/>
                    <a:pt x="56411" y="50602"/>
                    <a:pt x="52308" y="50602"/>
                  </a:cubicBezTo>
                  <a:cubicBezTo>
                    <a:pt x="50000" y="50602"/>
                    <a:pt x="46923" y="50858"/>
                    <a:pt x="45128" y="50089"/>
                  </a:cubicBezTo>
                  <a:cubicBezTo>
                    <a:pt x="45641" y="48296"/>
                    <a:pt x="51539" y="48808"/>
                    <a:pt x="53334" y="48808"/>
                  </a:cubicBezTo>
                  <a:cubicBezTo>
                    <a:pt x="56668" y="48808"/>
                    <a:pt x="58206" y="48808"/>
                    <a:pt x="60258" y="49577"/>
                  </a:cubicBezTo>
                  <a:close/>
                  <a:moveTo>
                    <a:pt x="80517" y="18581"/>
                  </a:moveTo>
                  <a:cubicBezTo>
                    <a:pt x="80517" y="30109"/>
                    <a:pt x="74362" y="41892"/>
                    <a:pt x="65900" y="47015"/>
                  </a:cubicBezTo>
                  <a:cubicBezTo>
                    <a:pt x="61284" y="45222"/>
                    <a:pt x="58206" y="44966"/>
                    <a:pt x="53334" y="44966"/>
                  </a:cubicBezTo>
                  <a:cubicBezTo>
                    <a:pt x="49744" y="44966"/>
                    <a:pt x="40512" y="44710"/>
                    <a:pt x="40512" y="50089"/>
                  </a:cubicBezTo>
                  <a:cubicBezTo>
                    <a:pt x="40512" y="54700"/>
                    <a:pt x="48974" y="54188"/>
                    <a:pt x="51795" y="54188"/>
                  </a:cubicBezTo>
                  <a:cubicBezTo>
                    <a:pt x="57950" y="54188"/>
                    <a:pt x="60514" y="54188"/>
                    <a:pt x="65387" y="52139"/>
                  </a:cubicBezTo>
                  <a:cubicBezTo>
                    <a:pt x="71541" y="58030"/>
                    <a:pt x="72311" y="63154"/>
                    <a:pt x="72567" y="70582"/>
                  </a:cubicBezTo>
                  <a:cubicBezTo>
                    <a:pt x="72823" y="80061"/>
                    <a:pt x="68977" y="92356"/>
                    <a:pt x="64361" y="98761"/>
                  </a:cubicBezTo>
                  <a:cubicBezTo>
                    <a:pt x="57950" y="107470"/>
                    <a:pt x="46923" y="113362"/>
                    <a:pt x="37691" y="113362"/>
                  </a:cubicBezTo>
                  <a:cubicBezTo>
                    <a:pt x="25125" y="113362"/>
                    <a:pt x="18971" y="103884"/>
                    <a:pt x="18971" y="92356"/>
                  </a:cubicBezTo>
                  <a:cubicBezTo>
                    <a:pt x="18971" y="90820"/>
                    <a:pt x="18971" y="88258"/>
                    <a:pt x="19740" y="85184"/>
                  </a:cubicBezTo>
                  <a:lnTo>
                    <a:pt x="30254" y="43941"/>
                  </a:lnTo>
                  <a:cubicBezTo>
                    <a:pt x="33844" y="29852"/>
                    <a:pt x="45641" y="3723"/>
                    <a:pt x="65387" y="3723"/>
                  </a:cubicBezTo>
                  <a:cubicBezTo>
                    <a:pt x="74875" y="3723"/>
                    <a:pt x="80517" y="8847"/>
                    <a:pt x="80517" y="18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4F6254-5849-1830-481C-3B64BF458A2D}"/>
                </a:ext>
              </a:extLst>
            </p:cNvPr>
            <p:cNvSpPr/>
            <p:nvPr/>
          </p:nvSpPr>
          <p:spPr>
            <a:xfrm>
              <a:off x="8907410" y="1907319"/>
              <a:ext cx="66418" cy="74031"/>
            </a:xfrm>
            <a:custGeom>
              <a:avLst/>
              <a:gdLst>
                <a:gd name="connsiteX0" fmla="*/ 9984 w 66418"/>
                <a:gd name="connsiteY0" fmla="*/ 62595 h 74031"/>
                <a:gd name="connsiteX1" fmla="*/ 8446 w 66418"/>
                <a:gd name="connsiteY1" fmla="*/ 69767 h 74031"/>
                <a:gd name="connsiteX2" fmla="*/ 13318 w 66418"/>
                <a:gd name="connsiteY2" fmla="*/ 74122 h 74031"/>
                <a:gd name="connsiteX3" fmla="*/ 19473 w 66418"/>
                <a:gd name="connsiteY3" fmla="*/ 69511 h 74031"/>
                <a:gd name="connsiteX4" fmla="*/ 25884 w 66418"/>
                <a:gd name="connsiteY4" fmla="*/ 43639 h 74031"/>
                <a:gd name="connsiteX5" fmla="*/ 31013 w 66418"/>
                <a:gd name="connsiteY5" fmla="*/ 22377 h 74031"/>
                <a:gd name="connsiteX6" fmla="*/ 40245 w 66418"/>
                <a:gd name="connsiteY6" fmla="*/ 9056 h 74031"/>
                <a:gd name="connsiteX7" fmla="*/ 53323 w 66418"/>
                <a:gd name="connsiteY7" fmla="*/ 3677 h 74031"/>
                <a:gd name="connsiteX8" fmla="*/ 60247 w 66418"/>
                <a:gd name="connsiteY8" fmla="*/ 5726 h 74031"/>
                <a:gd name="connsiteX9" fmla="*/ 51785 w 66418"/>
                <a:gd name="connsiteY9" fmla="*/ 14692 h 74031"/>
                <a:gd name="connsiteX10" fmla="*/ 57939 w 66418"/>
                <a:gd name="connsiteY10" fmla="*/ 20328 h 74031"/>
                <a:gd name="connsiteX11" fmla="*/ 66915 w 66418"/>
                <a:gd name="connsiteY11" fmla="*/ 10593 h 74031"/>
                <a:gd name="connsiteX12" fmla="*/ 53323 w 66418"/>
                <a:gd name="connsiteY12" fmla="*/ 91 h 74031"/>
                <a:gd name="connsiteX13" fmla="*/ 32551 w 66418"/>
                <a:gd name="connsiteY13" fmla="*/ 12643 h 74031"/>
                <a:gd name="connsiteX14" fmla="*/ 17421 w 66418"/>
                <a:gd name="connsiteY14" fmla="*/ 91 h 74031"/>
                <a:gd name="connsiteX15" fmla="*/ 5368 w 66418"/>
                <a:gd name="connsiteY15" fmla="*/ 9313 h 74031"/>
                <a:gd name="connsiteX16" fmla="*/ 496 w 66418"/>
                <a:gd name="connsiteY16" fmla="*/ 25195 h 74031"/>
                <a:gd name="connsiteX17" fmla="*/ 2291 w 66418"/>
                <a:gd name="connsiteY17" fmla="*/ 26988 h 74031"/>
                <a:gd name="connsiteX18" fmla="*/ 5112 w 66418"/>
                <a:gd name="connsiteY18" fmla="*/ 23145 h 74031"/>
                <a:gd name="connsiteX19" fmla="*/ 17165 w 66418"/>
                <a:gd name="connsiteY19" fmla="*/ 3677 h 74031"/>
                <a:gd name="connsiteX20" fmla="*/ 22037 w 66418"/>
                <a:gd name="connsiteY20" fmla="*/ 11106 h 74031"/>
                <a:gd name="connsiteX21" fmla="*/ 19473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4" y="62595"/>
                  </a:moveTo>
                  <a:cubicBezTo>
                    <a:pt x="9471" y="65156"/>
                    <a:pt x="8446" y="68999"/>
                    <a:pt x="8446" y="69767"/>
                  </a:cubicBezTo>
                  <a:cubicBezTo>
                    <a:pt x="8446" y="72585"/>
                    <a:pt x="10754" y="74122"/>
                    <a:pt x="13318" y="74122"/>
                  </a:cubicBezTo>
                  <a:cubicBezTo>
                    <a:pt x="15370" y="74122"/>
                    <a:pt x="18191" y="72841"/>
                    <a:pt x="19473" y="69511"/>
                  </a:cubicBezTo>
                  <a:cubicBezTo>
                    <a:pt x="19729" y="68999"/>
                    <a:pt x="25115" y="46713"/>
                    <a:pt x="25884" y="43639"/>
                  </a:cubicBezTo>
                  <a:cubicBezTo>
                    <a:pt x="27166" y="38259"/>
                    <a:pt x="30243" y="26988"/>
                    <a:pt x="31013" y="22377"/>
                  </a:cubicBezTo>
                  <a:cubicBezTo>
                    <a:pt x="31782" y="20328"/>
                    <a:pt x="36398" y="12643"/>
                    <a:pt x="40245" y="9056"/>
                  </a:cubicBezTo>
                  <a:cubicBezTo>
                    <a:pt x="41527" y="8032"/>
                    <a:pt x="46399" y="3677"/>
                    <a:pt x="53323" y="3677"/>
                  </a:cubicBezTo>
                  <a:cubicBezTo>
                    <a:pt x="57683" y="3677"/>
                    <a:pt x="59991" y="5726"/>
                    <a:pt x="60247" y="5726"/>
                  </a:cubicBezTo>
                  <a:cubicBezTo>
                    <a:pt x="55375" y="6495"/>
                    <a:pt x="51785" y="10337"/>
                    <a:pt x="51785" y="14692"/>
                  </a:cubicBezTo>
                  <a:cubicBezTo>
                    <a:pt x="51785" y="17254"/>
                    <a:pt x="53580" y="20328"/>
                    <a:pt x="57939" y="20328"/>
                  </a:cubicBezTo>
                  <a:cubicBezTo>
                    <a:pt x="62299" y="20328"/>
                    <a:pt x="66915" y="16485"/>
                    <a:pt x="66915" y="10593"/>
                  </a:cubicBezTo>
                  <a:cubicBezTo>
                    <a:pt x="66915" y="4958"/>
                    <a:pt x="61786" y="91"/>
                    <a:pt x="53323" y="91"/>
                  </a:cubicBezTo>
                  <a:cubicBezTo>
                    <a:pt x="42809" y="91"/>
                    <a:pt x="35629" y="8032"/>
                    <a:pt x="32551" y="12643"/>
                  </a:cubicBezTo>
                  <a:cubicBezTo>
                    <a:pt x="31013" y="5214"/>
                    <a:pt x="25115" y="91"/>
                    <a:pt x="17421" y="91"/>
                  </a:cubicBezTo>
                  <a:cubicBezTo>
                    <a:pt x="9984" y="91"/>
                    <a:pt x="6907" y="6495"/>
                    <a:pt x="5368" y="9313"/>
                  </a:cubicBezTo>
                  <a:cubicBezTo>
                    <a:pt x="2548" y="14948"/>
                    <a:pt x="496" y="24682"/>
                    <a:pt x="496" y="25195"/>
                  </a:cubicBezTo>
                  <a:cubicBezTo>
                    <a:pt x="496" y="26988"/>
                    <a:pt x="2035" y="26988"/>
                    <a:pt x="2291" y="26988"/>
                  </a:cubicBezTo>
                  <a:cubicBezTo>
                    <a:pt x="4086" y="26988"/>
                    <a:pt x="4086" y="26732"/>
                    <a:pt x="5112" y="23145"/>
                  </a:cubicBezTo>
                  <a:cubicBezTo>
                    <a:pt x="7933" y="11618"/>
                    <a:pt x="11267" y="3677"/>
                    <a:pt x="17165" y="3677"/>
                  </a:cubicBezTo>
                  <a:cubicBezTo>
                    <a:pt x="19729" y="3677"/>
                    <a:pt x="22037" y="4958"/>
                    <a:pt x="22037" y="11106"/>
                  </a:cubicBezTo>
                  <a:cubicBezTo>
                    <a:pt x="22037" y="14692"/>
                    <a:pt x="21524" y="16485"/>
                    <a:pt x="19473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D8462E-7D94-28FC-7F1A-071DD49E7DEE}"/>
                </a:ext>
              </a:extLst>
            </p:cNvPr>
            <p:cNvSpPr/>
            <p:nvPr/>
          </p:nvSpPr>
          <p:spPr>
            <a:xfrm>
              <a:off x="9026409" y="1884264"/>
              <a:ext cx="108731" cy="108870"/>
            </a:xfrm>
            <a:custGeom>
              <a:avLst/>
              <a:gdLst>
                <a:gd name="connsiteX0" fmla="*/ 58202 w 108731"/>
                <a:gd name="connsiteY0" fmla="*/ 57728 h 108870"/>
                <a:gd name="connsiteX1" fmla="*/ 103849 w 108731"/>
                <a:gd name="connsiteY1" fmla="*/ 57728 h 108870"/>
                <a:gd name="connsiteX2" fmla="*/ 109235 w 108731"/>
                <a:gd name="connsiteY2" fmla="*/ 54398 h 108870"/>
                <a:gd name="connsiteX3" fmla="*/ 103849 w 108731"/>
                <a:gd name="connsiteY3" fmla="*/ 51324 h 108870"/>
                <a:gd name="connsiteX4" fmla="*/ 58202 w 108731"/>
                <a:gd name="connsiteY4" fmla="*/ 51324 h 108870"/>
                <a:gd name="connsiteX5" fmla="*/ 58202 w 108731"/>
                <a:gd name="connsiteY5" fmla="*/ 5470 h 108870"/>
                <a:gd name="connsiteX6" fmla="*/ 54869 w 108731"/>
                <a:gd name="connsiteY6" fmla="*/ 91 h 108870"/>
                <a:gd name="connsiteX7" fmla="*/ 51535 w 108731"/>
                <a:gd name="connsiteY7" fmla="*/ 5470 h 108870"/>
                <a:gd name="connsiteX8" fmla="*/ 51535 w 108731"/>
                <a:gd name="connsiteY8" fmla="*/ 51324 h 108870"/>
                <a:gd name="connsiteX9" fmla="*/ 5888 w 108731"/>
                <a:gd name="connsiteY9" fmla="*/ 51324 h 108870"/>
                <a:gd name="connsiteX10" fmla="*/ 503 w 108731"/>
                <a:gd name="connsiteY10" fmla="*/ 54398 h 108870"/>
                <a:gd name="connsiteX11" fmla="*/ 5888 w 108731"/>
                <a:gd name="connsiteY11" fmla="*/ 57728 h 108870"/>
                <a:gd name="connsiteX12" fmla="*/ 51535 w 108731"/>
                <a:gd name="connsiteY12" fmla="*/ 57728 h 108870"/>
                <a:gd name="connsiteX13" fmla="*/ 51535 w 108731"/>
                <a:gd name="connsiteY13" fmla="*/ 103581 h 108870"/>
                <a:gd name="connsiteX14" fmla="*/ 54869 w 108731"/>
                <a:gd name="connsiteY14" fmla="*/ 108961 h 108870"/>
                <a:gd name="connsiteX15" fmla="*/ 58202 w 108731"/>
                <a:gd name="connsiteY15" fmla="*/ 103581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2" y="57728"/>
                  </a:moveTo>
                  <a:lnTo>
                    <a:pt x="103849" y="57728"/>
                  </a:lnTo>
                  <a:cubicBezTo>
                    <a:pt x="106157" y="57728"/>
                    <a:pt x="109235" y="57728"/>
                    <a:pt x="109235" y="54398"/>
                  </a:cubicBezTo>
                  <a:cubicBezTo>
                    <a:pt x="109235" y="51324"/>
                    <a:pt x="106157" y="51324"/>
                    <a:pt x="103849" y="51324"/>
                  </a:cubicBezTo>
                  <a:lnTo>
                    <a:pt x="58202" y="51324"/>
                  </a:lnTo>
                  <a:lnTo>
                    <a:pt x="58202" y="5470"/>
                  </a:lnTo>
                  <a:cubicBezTo>
                    <a:pt x="58202" y="3165"/>
                    <a:pt x="58202" y="91"/>
                    <a:pt x="54869" y="91"/>
                  </a:cubicBezTo>
                  <a:cubicBezTo>
                    <a:pt x="51535" y="91"/>
                    <a:pt x="51535" y="3165"/>
                    <a:pt x="51535" y="5470"/>
                  </a:cubicBezTo>
                  <a:lnTo>
                    <a:pt x="51535" y="51324"/>
                  </a:lnTo>
                  <a:lnTo>
                    <a:pt x="5888" y="51324"/>
                  </a:lnTo>
                  <a:cubicBezTo>
                    <a:pt x="3580" y="51324"/>
                    <a:pt x="503" y="51324"/>
                    <a:pt x="503" y="54398"/>
                  </a:cubicBezTo>
                  <a:cubicBezTo>
                    <a:pt x="503" y="57728"/>
                    <a:pt x="3580" y="57728"/>
                    <a:pt x="5888" y="57728"/>
                  </a:cubicBezTo>
                  <a:lnTo>
                    <a:pt x="51535" y="57728"/>
                  </a:lnTo>
                  <a:lnTo>
                    <a:pt x="51535" y="103581"/>
                  </a:lnTo>
                  <a:cubicBezTo>
                    <a:pt x="51535" y="105887"/>
                    <a:pt x="51535" y="108961"/>
                    <a:pt x="54869" y="108961"/>
                  </a:cubicBezTo>
                  <a:cubicBezTo>
                    <a:pt x="58202" y="108961"/>
                    <a:pt x="58202" y="105887"/>
                    <a:pt x="58202" y="103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9EC567-9FA0-B70D-4442-89C85BF44A33}"/>
                </a:ext>
              </a:extLst>
            </p:cNvPr>
            <p:cNvSpPr/>
            <p:nvPr/>
          </p:nvSpPr>
          <p:spPr>
            <a:xfrm>
              <a:off x="9186046" y="1906294"/>
              <a:ext cx="53596" cy="75056"/>
            </a:xfrm>
            <a:custGeom>
              <a:avLst/>
              <a:gdLst>
                <a:gd name="connsiteX0" fmla="*/ 29234 w 53596"/>
                <a:gd name="connsiteY0" fmla="*/ 41589 h 75056"/>
                <a:gd name="connsiteX1" fmla="*/ 46160 w 53596"/>
                <a:gd name="connsiteY1" fmla="*/ 56703 h 75056"/>
                <a:gd name="connsiteX2" fmla="*/ 27696 w 53596"/>
                <a:gd name="connsiteY2" fmla="*/ 71561 h 75056"/>
                <a:gd name="connsiteX3" fmla="*/ 4872 w 53596"/>
                <a:gd name="connsiteY3" fmla="*/ 48250 h 75056"/>
                <a:gd name="connsiteX4" fmla="*/ 2564 w 53596"/>
                <a:gd name="connsiteY4" fmla="*/ 45688 h 75056"/>
                <a:gd name="connsiteX5" fmla="*/ 513 w 53596"/>
                <a:gd name="connsiteY5" fmla="*/ 49530 h 75056"/>
                <a:gd name="connsiteX6" fmla="*/ 513 w 53596"/>
                <a:gd name="connsiteY6" fmla="*/ 71304 h 75056"/>
                <a:gd name="connsiteX7" fmla="*/ 2308 w 53596"/>
                <a:gd name="connsiteY7" fmla="*/ 75147 h 75056"/>
                <a:gd name="connsiteX8" fmla="*/ 6411 w 53596"/>
                <a:gd name="connsiteY8" fmla="*/ 71817 h 75056"/>
                <a:gd name="connsiteX9" fmla="*/ 9745 w 53596"/>
                <a:gd name="connsiteY9" fmla="*/ 68230 h 75056"/>
                <a:gd name="connsiteX10" fmla="*/ 27696 w 53596"/>
                <a:gd name="connsiteY10" fmla="*/ 75147 h 75056"/>
                <a:gd name="connsiteX11" fmla="*/ 54109 w 53596"/>
                <a:gd name="connsiteY11" fmla="*/ 52348 h 75056"/>
                <a:gd name="connsiteX12" fmla="*/ 47186 w 53596"/>
                <a:gd name="connsiteY12" fmla="*/ 36978 h 75056"/>
                <a:gd name="connsiteX13" fmla="*/ 28465 w 53596"/>
                <a:gd name="connsiteY13" fmla="*/ 29037 h 75056"/>
                <a:gd name="connsiteX14" fmla="*/ 8463 w 53596"/>
                <a:gd name="connsiteY14" fmla="*/ 15717 h 75056"/>
                <a:gd name="connsiteX15" fmla="*/ 26670 w 53596"/>
                <a:gd name="connsiteY15" fmla="*/ 3165 h 75056"/>
                <a:gd name="connsiteX16" fmla="*/ 45903 w 53596"/>
                <a:gd name="connsiteY16" fmla="*/ 22889 h 75056"/>
                <a:gd name="connsiteX17" fmla="*/ 47698 w 53596"/>
                <a:gd name="connsiteY17" fmla="*/ 24426 h 75056"/>
                <a:gd name="connsiteX18" fmla="*/ 50006 w 53596"/>
                <a:gd name="connsiteY18" fmla="*/ 20584 h 75056"/>
                <a:gd name="connsiteX19" fmla="*/ 50006 w 53596"/>
                <a:gd name="connsiteY19" fmla="*/ 3933 h 75056"/>
                <a:gd name="connsiteX20" fmla="*/ 48211 w 53596"/>
                <a:gd name="connsiteY20" fmla="*/ 91 h 75056"/>
                <a:gd name="connsiteX21" fmla="*/ 44877 w 53596"/>
                <a:gd name="connsiteY21" fmla="*/ 2140 h 75056"/>
                <a:gd name="connsiteX22" fmla="*/ 42057 w 53596"/>
                <a:gd name="connsiteY22" fmla="*/ 4702 h 75056"/>
                <a:gd name="connsiteX23" fmla="*/ 26670 w 53596"/>
                <a:gd name="connsiteY23" fmla="*/ 91 h 75056"/>
                <a:gd name="connsiteX24" fmla="*/ 513 w 53596"/>
                <a:gd name="connsiteY24" fmla="*/ 20328 h 75056"/>
                <a:gd name="connsiteX25" fmla="*/ 7437 w 53596"/>
                <a:gd name="connsiteY25" fmla="*/ 34161 h 75056"/>
                <a:gd name="connsiteX26" fmla="*/ 29234 w 53596"/>
                <a:gd name="connsiteY26" fmla="*/ 41589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4" y="41589"/>
                  </a:moveTo>
                  <a:cubicBezTo>
                    <a:pt x="32825" y="42358"/>
                    <a:pt x="46160" y="44919"/>
                    <a:pt x="46160" y="56703"/>
                  </a:cubicBezTo>
                  <a:cubicBezTo>
                    <a:pt x="46160" y="64900"/>
                    <a:pt x="40518" y="71561"/>
                    <a:pt x="27696" y="71561"/>
                  </a:cubicBezTo>
                  <a:cubicBezTo>
                    <a:pt x="13848" y="71561"/>
                    <a:pt x="7950" y="62339"/>
                    <a:pt x="4872" y="48250"/>
                  </a:cubicBezTo>
                  <a:cubicBezTo>
                    <a:pt x="4360" y="46200"/>
                    <a:pt x="4360" y="45688"/>
                    <a:pt x="2564" y="45688"/>
                  </a:cubicBezTo>
                  <a:cubicBezTo>
                    <a:pt x="513" y="45688"/>
                    <a:pt x="513" y="46713"/>
                    <a:pt x="513" y="49530"/>
                  </a:cubicBezTo>
                  <a:lnTo>
                    <a:pt x="513" y="71304"/>
                  </a:lnTo>
                  <a:cubicBezTo>
                    <a:pt x="513" y="74122"/>
                    <a:pt x="513" y="75147"/>
                    <a:pt x="2308" y="75147"/>
                  </a:cubicBezTo>
                  <a:cubicBezTo>
                    <a:pt x="3077" y="75147"/>
                    <a:pt x="3334" y="74891"/>
                    <a:pt x="6411" y="71817"/>
                  </a:cubicBezTo>
                  <a:cubicBezTo>
                    <a:pt x="6668" y="71561"/>
                    <a:pt x="6668" y="71304"/>
                    <a:pt x="9745" y="68230"/>
                  </a:cubicBezTo>
                  <a:cubicBezTo>
                    <a:pt x="16925" y="74891"/>
                    <a:pt x="24362" y="75147"/>
                    <a:pt x="27696" y="75147"/>
                  </a:cubicBezTo>
                  <a:cubicBezTo>
                    <a:pt x="46416" y="75147"/>
                    <a:pt x="54109" y="64132"/>
                    <a:pt x="54109" y="52348"/>
                  </a:cubicBezTo>
                  <a:cubicBezTo>
                    <a:pt x="54109" y="43895"/>
                    <a:pt x="49237" y="38771"/>
                    <a:pt x="47186" y="36978"/>
                  </a:cubicBezTo>
                  <a:cubicBezTo>
                    <a:pt x="41800" y="31599"/>
                    <a:pt x="35389" y="30318"/>
                    <a:pt x="28465" y="29037"/>
                  </a:cubicBezTo>
                  <a:cubicBezTo>
                    <a:pt x="19233" y="27244"/>
                    <a:pt x="8463" y="25195"/>
                    <a:pt x="8463" y="15717"/>
                  </a:cubicBezTo>
                  <a:cubicBezTo>
                    <a:pt x="8463" y="9825"/>
                    <a:pt x="12566" y="3165"/>
                    <a:pt x="26670" y="3165"/>
                  </a:cubicBezTo>
                  <a:cubicBezTo>
                    <a:pt x="44621" y="3165"/>
                    <a:pt x="45647" y="18022"/>
                    <a:pt x="45903" y="22889"/>
                  </a:cubicBezTo>
                  <a:cubicBezTo>
                    <a:pt x="45903" y="24426"/>
                    <a:pt x="47442" y="24426"/>
                    <a:pt x="47698" y="24426"/>
                  </a:cubicBezTo>
                  <a:cubicBezTo>
                    <a:pt x="50006" y="24426"/>
                    <a:pt x="50006" y="23658"/>
                    <a:pt x="50006" y="20584"/>
                  </a:cubicBezTo>
                  <a:lnTo>
                    <a:pt x="50006" y="3933"/>
                  </a:lnTo>
                  <a:cubicBezTo>
                    <a:pt x="50006" y="1371"/>
                    <a:pt x="50006" y="91"/>
                    <a:pt x="48211" y="91"/>
                  </a:cubicBezTo>
                  <a:cubicBezTo>
                    <a:pt x="47442" y="91"/>
                    <a:pt x="46929" y="91"/>
                    <a:pt x="44877" y="2140"/>
                  </a:cubicBezTo>
                  <a:cubicBezTo>
                    <a:pt x="44365" y="2652"/>
                    <a:pt x="42826" y="4189"/>
                    <a:pt x="42057" y="4702"/>
                  </a:cubicBezTo>
                  <a:cubicBezTo>
                    <a:pt x="35902" y="91"/>
                    <a:pt x="29234" y="91"/>
                    <a:pt x="26670" y="91"/>
                  </a:cubicBezTo>
                  <a:cubicBezTo>
                    <a:pt x="6668" y="91"/>
                    <a:pt x="513" y="11106"/>
                    <a:pt x="513" y="20328"/>
                  </a:cubicBezTo>
                  <a:cubicBezTo>
                    <a:pt x="513" y="25963"/>
                    <a:pt x="3077" y="30574"/>
                    <a:pt x="7437" y="34161"/>
                  </a:cubicBezTo>
                  <a:cubicBezTo>
                    <a:pt x="12822" y="38259"/>
                    <a:pt x="17438" y="39284"/>
                    <a:pt x="29234" y="415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B1112EA-23F9-6F5D-6781-230032BC0149}"/>
                </a:ext>
              </a:extLst>
            </p:cNvPr>
            <p:cNvSpPr/>
            <p:nvPr/>
          </p:nvSpPr>
          <p:spPr>
            <a:xfrm>
              <a:off x="9295686" y="1907319"/>
              <a:ext cx="82317" cy="72238"/>
            </a:xfrm>
            <a:custGeom>
              <a:avLst/>
              <a:gdLst>
                <a:gd name="connsiteX0" fmla="*/ 13342 w 82317"/>
                <a:gd name="connsiteY0" fmla="*/ 16229 h 72238"/>
                <a:gd name="connsiteX1" fmla="*/ 13342 w 82317"/>
                <a:gd name="connsiteY1" fmla="*/ 60033 h 72238"/>
                <a:gd name="connsiteX2" fmla="*/ 520 w 82317"/>
                <a:gd name="connsiteY2" fmla="*/ 67206 h 72238"/>
                <a:gd name="connsiteX3" fmla="*/ 520 w 82317"/>
                <a:gd name="connsiteY3" fmla="*/ 72329 h 72238"/>
                <a:gd name="connsiteX4" fmla="*/ 19240 w 82317"/>
                <a:gd name="connsiteY4" fmla="*/ 71817 h 72238"/>
                <a:gd name="connsiteX5" fmla="*/ 37447 w 82317"/>
                <a:gd name="connsiteY5" fmla="*/ 72329 h 72238"/>
                <a:gd name="connsiteX6" fmla="*/ 37447 w 82317"/>
                <a:gd name="connsiteY6" fmla="*/ 67206 h 72238"/>
                <a:gd name="connsiteX7" fmla="*/ 24625 w 82317"/>
                <a:gd name="connsiteY7" fmla="*/ 60033 h 72238"/>
                <a:gd name="connsiteX8" fmla="*/ 24625 w 82317"/>
                <a:gd name="connsiteY8" fmla="*/ 29806 h 72238"/>
                <a:gd name="connsiteX9" fmla="*/ 46679 w 82317"/>
                <a:gd name="connsiteY9" fmla="*/ 3677 h 72238"/>
                <a:gd name="connsiteX10" fmla="*/ 58989 w 82317"/>
                <a:gd name="connsiteY10" fmla="*/ 21865 h 72238"/>
                <a:gd name="connsiteX11" fmla="*/ 58989 w 82317"/>
                <a:gd name="connsiteY11" fmla="*/ 60033 h 72238"/>
                <a:gd name="connsiteX12" fmla="*/ 46166 w 82317"/>
                <a:gd name="connsiteY12" fmla="*/ 67206 h 72238"/>
                <a:gd name="connsiteX13" fmla="*/ 46166 w 82317"/>
                <a:gd name="connsiteY13" fmla="*/ 72329 h 72238"/>
                <a:gd name="connsiteX14" fmla="*/ 64630 w 82317"/>
                <a:gd name="connsiteY14" fmla="*/ 71817 h 72238"/>
                <a:gd name="connsiteX15" fmla="*/ 82838 w 82317"/>
                <a:gd name="connsiteY15" fmla="*/ 72329 h 72238"/>
                <a:gd name="connsiteX16" fmla="*/ 82838 w 82317"/>
                <a:gd name="connsiteY16" fmla="*/ 67206 h 72238"/>
                <a:gd name="connsiteX17" fmla="*/ 70272 w 82317"/>
                <a:gd name="connsiteY17" fmla="*/ 62339 h 72238"/>
                <a:gd name="connsiteX18" fmla="*/ 70272 w 82317"/>
                <a:gd name="connsiteY18" fmla="*/ 31087 h 72238"/>
                <a:gd name="connsiteX19" fmla="*/ 65143 w 82317"/>
                <a:gd name="connsiteY19" fmla="*/ 6239 h 72238"/>
                <a:gd name="connsiteX20" fmla="*/ 47961 w 82317"/>
                <a:gd name="connsiteY20" fmla="*/ 91 h 72238"/>
                <a:gd name="connsiteX21" fmla="*/ 23599 w 82317"/>
                <a:gd name="connsiteY21" fmla="*/ 17254 h 72238"/>
                <a:gd name="connsiteX22" fmla="*/ 23599 w 82317"/>
                <a:gd name="connsiteY22" fmla="*/ 91 h 72238"/>
                <a:gd name="connsiteX23" fmla="*/ 520 w 82317"/>
                <a:gd name="connsiteY23" fmla="*/ 1884 h 72238"/>
                <a:gd name="connsiteX24" fmla="*/ 520 w 82317"/>
                <a:gd name="connsiteY24" fmla="*/ 7007 h 72238"/>
                <a:gd name="connsiteX25" fmla="*/ 13342 w 82317"/>
                <a:gd name="connsiteY25" fmla="*/ 16229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2" y="16229"/>
                  </a:moveTo>
                  <a:lnTo>
                    <a:pt x="13342" y="60033"/>
                  </a:lnTo>
                  <a:cubicBezTo>
                    <a:pt x="13342" y="67206"/>
                    <a:pt x="11547" y="67206"/>
                    <a:pt x="520" y="67206"/>
                  </a:cubicBezTo>
                  <a:lnTo>
                    <a:pt x="520" y="72329"/>
                  </a:lnTo>
                  <a:cubicBezTo>
                    <a:pt x="6418" y="72073"/>
                    <a:pt x="14624" y="71817"/>
                    <a:pt x="19240" y="71817"/>
                  </a:cubicBezTo>
                  <a:cubicBezTo>
                    <a:pt x="23343" y="71817"/>
                    <a:pt x="31806" y="72073"/>
                    <a:pt x="37447" y="72329"/>
                  </a:cubicBezTo>
                  <a:lnTo>
                    <a:pt x="37447" y="67206"/>
                  </a:lnTo>
                  <a:cubicBezTo>
                    <a:pt x="26420" y="67206"/>
                    <a:pt x="24625" y="67206"/>
                    <a:pt x="24625" y="60033"/>
                  </a:cubicBezTo>
                  <a:lnTo>
                    <a:pt x="24625" y="29806"/>
                  </a:lnTo>
                  <a:cubicBezTo>
                    <a:pt x="24625" y="12899"/>
                    <a:pt x="36422" y="3677"/>
                    <a:pt x="46679" y="3677"/>
                  </a:cubicBezTo>
                  <a:cubicBezTo>
                    <a:pt x="57193" y="3677"/>
                    <a:pt x="58989" y="12387"/>
                    <a:pt x="58989" y="21865"/>
                  </a:cubicBezTo>
                  <a:lnTo>
                    <a:pt x="58989" y="60033"/>
                  </a:lnTo>
                  <a:cubicBezTo>
                    <a:pt x="58989" y="67206"/>
                    <a:pt x="57193" y="67206"/>
                    <a:pt x="46166" y="67206"/>
                  </a:cubicBezTo>
                  <a:lnTo>
                    <a:pt x="46166" y="72329"/>
                  </a:lnTo>
                  <a:cubicBezTo>
                    <a:pt x="51808" y="72073"/>
                    <a:pt x="60271" y="71817"/>
                    <a:pt x="64630" y="71817"/>
                  </a:cubicBezTo>
                  <a:cubicBezTo>
                    <a:pt x="68733" y="71817"/>
                    <a:pt x="77452" y="72073"/>
                    <a:pt x="82838" y="72329"/>
                  </a:cubicBezTo>
                  <a:lnTo>
                    <a:pt x="82838" y="67206"/>
                  </a:lnTo>
                  <a:cubicBezTo>
                    <a:pt x="74375" y="67206"/>
                    <a:pt x="70272" y="67206"/>
                    <a:pt x="70272" y="62339"/>
                  </a:cubicBezTo>
                  <a:lnTo>
                    <a:pt x="70272" y="31087"/>
                  </a:lnTo>
                  <a:cubicBezTo>
                    <a:pt x="70272" y="16997"/>
                    <a:pt x="70272" y="12130"/>
                    <a:pt x="65143" y="6239"/>
                  </a:cubicBezTo>
                  <a:cubicBezTo>
                    <a:pt x="62835" y="3421"/>
                    <a:pt x="57450" y="91"/>
                    <a:pt x="47961" y="91"/>
                  </a:cubicBezTo>
                  <a:cubicBezTo>
                    <a:pt x="35909" y="91"/>
                    <a:pt x="28215" y="7007"/>
                    <a:pt x="23599" y="17254"/>
                  </a:cubicBezTo>
                  <a:lnTo>
                    <a:pt x="23599" y="91"/>
                  </a:lnTo>
                  <a:lnTo>
                    <a:pt x="520" y="1884"/>
                  </a:lnTo>
                  <a:lnTo>
                    <a:pt x="520" y="7007"/>
                  </a:lnTo>
                  <a:cubicBezTo>
                    <a:pt x="12059" y="7007"/>
                    <a:pt x="13342" y="8032"/>
                    <a:pt x="13342" y="162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5A7317-AA5E-3E25-3A47-E6479C50870A}"/>
                </a:ext>
              </a:extLst>
            </p:cNvPr>
            <p:cNvSpPr/>
            <p:nvPr/>
          </p:nvSpPr>
          <p:spPr>
            <a:xfrm>
              <a:off x="9387058" y="1866076"/>
              <a:ext cx="80522" cy="115274"/>
            </a:xfrm>
            <a:custGeom>
              <a:avLst/>
              <a:gdLst>
                <a:gd name="connsiteX0" fmla="*/ 56943 w 80522"/>
                <a:gd name="connsiteY0" fmla="*/ 104606 h 115274"/>
                <a:gd name="connsiteX1" fmla="*/ 56943 w 80522"/>
                <a:gd name="connsiteY1" fmla="*/ 115365 h 115274"/>
                <a:gd name="connsiteX2" fmla="*/ 81048 w 80522"/>
                <a:gd name="connsiteY2" fmla="*/ 113572 h 115274"/>
                <a:gd name="connsiteX3" fmla="*/ 81048 w 80522"/>
                <a:gd name="connsiteY3" fmla="*/ 108448 h 115274"/>
                <a:gd name="connsiteX4" fmla="*/ 68226 w 80522"/>
                <a:gd name="connsiteY4" fmla="*/ 99226 h 115274"/>
                <a:gd name="connsiteX5" fmla="*/ 68226 w 80522"/>
                <a:gd name="connsiteY5" fmla="*/ 91 h 115274"/>
                <a:gd name="connsiteX6" fmla="*/ 44890 w 80522"/>
                <a:gd name="connsiteY6" fmla="*/ 1884 h 115274"/>
                <a:gd name="connsiteX7" fmla="*/ 44890 w 80522"/>
                <a:gd name="connsiteY7" fmla="*/ 7007 h 115274"/>
                <a:gd name="connsiteX8" fmla="*/ 57455 w 80522"/>
                <a:gd name="connsiteY8" fmla="*/ 16229 h 115274"/>
                <a:gd name="connsiteX9" fmla="*/ 57455 w 80522"/>
                <a:gd name="connsiteY9" fmla="*/ 51580 h 115274"/>
                <a:gd name="connsiteX10" fmla="*/ 36940 w 80522"/>
                <a:gd name="connsiteY10" fmla="*/ 41333 h 115274"/>
                <a:gd name="connsiteX11" fmla="*/ 525 w 80522"/>
                <a:gd name="connsiteY11" fmla="*/ 78477 h 115274"/>
                <a:gd name="connsiteX12" fmla="*/ 35145 w 80522"/>
                <a:gd name="connsiteY12" fmla="*/ 115365 h 115274"/>
                <a:gd name="connsiteX13" fmla="*/ 56943 w 80522"/>
                <a:gd name="connsiteY13" fmla="*/ 104606 h 115274"/>
                <a:gd name="connsiteX14" fmla="*/ 56943 w 80522"/>
                <a:gd name="connsiteY14" fmla="*/ 60802 h 115274"/>
                <a:gd name="connsiteX15" fmla="*/ 56943 w 80522"/>
                <a:gd name="connsiteY15" fmla="*/ 94359 h 115274"/>
                <a:gd name="connsiteX16" fmla="*/ 55147 w 80522"/>
                <a:gd name="connsiteY16" fmla="*/ 100251 h 115274"/>
                <a:gd name="connsiteX17" fmla="*/ 35914 w 80522"/>
                <a:gd name="connsiteY17" fmla="*/ 111779 h 115274"/>
                <a:gd name="connsiteX18" fmla="*/ 18733 w 80522"/>
                <a:gd name="connsiteY18" fmla="*/ 101276 h 115274"/>
                <a:gd name="connsiteX19" fmla="*/ 14117 w 80522"/>
                <a:gd name="connsiteY19" fmla="*/ 78477 h 115274"/>
                <a:gd name="connsiteX20" fmla="*/ 18989 w 80522"/>
                <a:gd name="connsiteY20" fmla="*/ 55422 h 115274"/>
                <a:gd name="connsiteX21" fmla="*/ 37709 w 80522"/>
                <a:gd name="connsiteY21" fmla="*/ 44920 h 115274"/>
                <a:gd name="connsiteX22" fmla="*/ 55147 w 80522"/>
                <a:gd name="connsiteY22" fmla="*/ 54654 h 115274"/>
                <a:gd name="connsiteX23" fmla="*/ 56943 w 80522"/>
                <a:gd name="connsiteY23" fmla="*/ 60802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3" y="104606"/>
                  </a:moveTo>
                  <a:lnTo>
                    <a:pt x="56943" y="115365"/>
                  </a:lnTo>
                  <a:lnTo>
                    <a:pt x="81048" y="113572"/>
                  </a:lnTo>
                  <a:lnTo>
                    <a:pt x="81048" y="108448"/>
                  </a:lnTo>
                  <a:cubicBezTo>
                    <a:pt x="69765" y="108448"/>
                    <a:pt x="68226" y="107424"/>
                    <a:pt x="68226" y="99226"/>
                  </a:cubicBezTo>
                  <a:lnTo>
                    <a:pt x="68226" y="91"/>
                  </a:lnTo>
                  <a:lnTo>
                    <a:pt x="44890" y="1884"/>
                  </a:lnTo>
                  <a:lnTo>
                    <a:pt x="44890" y="7007"/>
                  </a:lnTo>
                  <a:cubicBezTo>
                    <a:pt x="56173" y="7007"/>
                    <a:pt x="57455" y="8032"/>
                    <a:pt x="57455" y="16229"/>
                  </a:cubicBezTo>
                  <a:lnTo>
                    <a:pt x="57455" y="51580"/>
                  </a:lnTo>
                  <a:cubicBezTo>
                    <a:pt x="52839" y="45688"/>
                    <a:pt x="45659" y="41333"/>
                    <a:pt x="36940" y="41333"/>
                  </a:cubicBezTo>
                  <a:cubicBezTo>
                    <a:pt x="17707" y="41333"/>
                    <a:pt x="525" y="57472"/>
                    <a:pt x="525" y="78477"/>
                  </a:cubicBezTo>
                  <a:cubicBezTo>
                    <a:pt x="525" y="99226"/>
                    <a:pt x="16425" y="115365"/>
                    <a:pt x="35145" y="115365"/>
                  </a:cubicBezTo>
                  <a:cubicBezTo>
                    <a:pt x="45659" y="115365"/>
                    <a:pt x="52839" y="109729"/>
                    <a:pt x="56943" y="104606"/>
                  </a:cubicBezTo>
                  <a:close/>
                  <a:moveTo>
                    <a:pt x="56943" y="60802"/>
                  </a:moveTo>
                  <a:lnTo>
                    <a:pt x="56943" y="94359"/>
                  </a:lnTo>
                  <a:cubicBezTo>
                    <a:pt x="56943" y="97177"/>
                    <a:pt x="56943" y="97433"/>
                    <a:pt x="55147" y="100251"/>
                  </a:cubicBezTo>
                  <a:cubicBezTo>
                    <a:pt x="50275" y="108192"/>
                    <a:pt x="43095" y="111779"/>
                    <a:pt x="35914" y="111779"/>
                  </a:cubicBezTo>
                  <a:cubicBezTo>
                    <a:pt x="28477" y="111779"/>
                    <a:pt x="22579" y="107424"/>
                    <a:pt x="18733" y="101276"/>
                  </a:cubicBezTo>
                  <a:cubicBezTo>
                    <a:pt x="14629" y="94615"/>
                    <a:pt x="14117" y="85394"/>
                    <a:pt x="14117" y="78477"/>
                  </a:cubicBezTo>
                  <a:cubicBezTo>
                    <a:pt x="14117" y="72585"/>
                    <a:pt x="14373" y="62851"/>
                    <a:pt x="18989" y="55422"/>
                  </a:cubicBezTo>
                  <a:cubicBezTo>
                    <a:pt x="22579" y="50299"/>
                    <a:pt x="28734" y="44920"/>
                    <a:pt x="37709" y="44920"/>
                  </a:cubicBezTo>
                  <a:cubicBezTo>
                    <a:pt x="43351" y="44920"/>
                    <a:pt x="50275" y="47481"/>
                    <a:pt x="55147" y="54654"/>
                  </a:cubicBezTo>
                  <a:cubicBezTo>
                    <a:pt x="56943" y="57472"/>
                    <a:pt x="56943" y="57728"/>
                    <a:pt x="56943" y="6080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CDCFC8-6BD5-8ED3-F242-DEA57883778C}"/>
                </a:ext>
              </a:extLst>
            </p:cNvPr>
            <p:cNvSpPr/>
            <p:nvPr/>
          </p:nvSpPr>
          <p:spPr>
            <a:xfrm>
              <a:off x="9515724" y="1856855"/>
              <a:ext cx="37953" cy="163689"/>
            </a:xfrm>
            <a:custGeom>
              <a:avLst/>
              <a:gdLst>
                <a:gd name="connsiteX0" fmla="*/ 38486 w 37953"/>
                <a:gd name="connsiteY0" fmla="*/ 161987 h 163689"/>
                <a:gd name="connsiteX1" fmla="*/ 35665 w 37953"/>
                <a:gd name="connsiteY1" fmla="*/ 158401 h 163689"/>
                <a:gd name="connsiteX2" fmla="*/ 10021 w 37953"/>
                <a:gd name="connsiteY2" fmla="*/ 81807 h 163689"/>
                <a:gd name="connsiteX3" fmla="*/ 36434 w 37953"/>
                <a:gd name="connsiteY3" fmla="*/ 4702 h 163689"/>
                <a:gd name="connsiteX4" fmla="*/ 38486 w 37953"/>
                <a:gd name="connsiteY4" fmla="*/ 1884 h 163689"/>
                <a:gd name="connsiteX5" fmla="*/ 36947 w 37953"/>
                <a:gd name="connsiteY5" fmla="*/ 91 h 163689"/>
                <a:gd name="connsiteX6" fmla="*/ 10790 w 37953"/>
                <a:gd name="connsiteY6" fmla="*/ 32111 h 163689"/>
                <a:gd name="connsiteX7" fmla="*/ 532 w 37953"/>
                <a:gd name="connsiteY7" fmla="*/ 81807 h 163689"/>
                <a:gd name="connsiteX8" fmla="*/ 11303 w 37953"/>
                <a:gd name="connsiteY8" fmla="*/ 133040 h 163689"/>
                <a:gd name="connsiteX9" fmla="*/ 36947 w 37953"/>
                <a:gd name="connsiteY9" fmla="*/ 163780 h 163689"/>
                <a:gd name="connsiteX10" fmla="*/ 38486 w 37953"/>
                <a:gd name="connsiteY10" fmla="*/ 16198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6" y="161987"/>
                  </a:moveTo>
                  <a:cubicBezTo>
                    <a:pt x="38486" y="161475"/>
                    <a:pt x="38486" y="161218"/>
                    <a:pt x="35665" y="158401"/>
                  </a:cubicBezTo>
                  <a:cubicBezTo>
                    <a:pt x="15406" y="137907"/>
                    <a:pt x="10021" y="106911"/>
                    <a:pt x="10021" y="81807"/>
                  </a:cubicBezTo>
                  <a:cubicBezTo>
                    <a:pt x="10021" y="53373"/>
                    <a:pt x="16175" y="24939"/>
                    <a:pt x="36434" y="4702"/>
                  </a:cubicBezTo>
                  <a:cubicBezTo>
                    <a:pt x="38486" y="2652"/>
                    <a:pt x="38486" y="2396"/>
                    <a:pt x="38486" y="1884"/>
                  </a:cubicBezTo>
                  <a:cubicBezTo>
                    <a:pt x="38486" y="603"/>
                    <a:pt x="37973" y="91"/>
                    <a:pt x="36947" y="91"/>
                  </a:cubicBezTo>
                  <a:cubicBezTo>
                    <a:pt x="35152" y="91"/>
                    <a:pt x="20535" y="11362"/>
                    <a:pt x="10790" y="32111"/>
                  </a:cubicBezTo>
                  <a:cubicBezTo>
                    <a:pt x="2584" y="50043"/>
                    <a:pt x="532" y="68231"/>
                    <a:pt x="532" y="81807"/>
                  </a:cubicBezTo>
                  <a:cubicBezTo>
                    <a:pt x="532" y="94615"/>
                    <a:pt x="2327" y="114340"/>
                    <a:pt x="11303" y="133040"/>
                  </a:cubicBezTo>
                  <a:cubicBezTo>
                    <a:pt x="21304" y="153021"/>
                    <a:pt x="35152" y="163780"/>
                    <a:pt x="36947" y="163780"/>
                  </a:cubicBezTo>
                  <a:cubicBezTo>
                    <a:pt x="37973" y="163780"/>
                    <a:pt x="38486" y="163268"/>
                    <a:pt x="38486" y="16198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1A72AA-D7CE-48FA-8000-E42A62723464}"/>
                </a:ext>
              </a:extLst>
            </p:cNvPr>
            <p:cNvSpPr/>
            <p:nvPr/>
          </p:nvSpPr>
          <p:spPr>
            <a:xfrm>
              <a:off x="9572861" y="1862490"/>
              <a:ext cx="125913" cy="117067"/>
            </a:xfrm>
            <a:custGeom>
              <a:avLst/>
              <a:gdLst>
                <a:gd name="connsiteX0" fmla="*/ 66955 w 125913"/>
                <a:gd name="connsiteY0" fmla="*/ 3165 h 117067"/>
                <a:gd name="connsiteX1" fmla="*/ 63365 w 125913"/>
                <a:gd name="connsiteY1" fmla="*/ 91 h 117067"/>
                <a:gd name="connsiteX2" fmla="*/ 59774 w 125913"/>
                <a:gd name="connsiteY2" fmla="*/ 3421 h 117067"/>
                <a:gd name="connsiteX3" fmla="*/ 1818 w 125913"/>
                <a:gd name="connsiteY3" fmla="*/ 110754 h 117067"/>
                <a:gd name="connsiteX4" fmla="*/ 536 w 125913"/>
                <a:gd name="connsiteY4" fmla="*/ 113828 h 117067"/>
                <a:gd name="connsiteX5" fmla="*/ 6434 w 125913"/>
                <a:gd name="connsiteY5" fmla="*/ 117158 h 117067"/>
                <a:gd name="connsiteX6" fmla="*/ 120808 w 125913"/>
                <a:gd name="connsiteY6" fmla="*/ 117158 h 117067"/>
                <a:gd name="connsiteX7" fmla="*/ 126449 w 125913"/>
                <a:gd name="connsiteY7" fmla="*/ 113828 h 117067"/>
                <a:gd name="connsiteX8" fmla="*/ 125424 w 125913"/>
                <a:gd name="connsiteY8" fmla="*/ 111266 h 117067"/>
                <a:gd name="connsiteX9" fmla="*/ 63365 w 125913"/>
                <a:gd name="connsiteY9" fmla="*/ 10337 h 117067"/>
                <a:gd name="connsiteX10" fmla="*/ 117730 w 125913"/>
                <a:gd name="connsiteY10" fmla="*/ 110498 h 117067"/>
                <a:gd name="connsiteX11" fmla="*/ 8999 w 125913"/>
                <a:gd name="connsiteY11" fmla="*/ 110498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5" y="3165"/>
                  </a:moveTo>
                  <a:cubicBezTo>
                    <a:pt x="65929" y="1371"/>
                    <a:pt x="65416" y="91"/>
                    <a:pt x="63365" y="91"/>
                  </a:cubicBezTo>
                  <a:cubicBezTo>
                    <a:pt x="61570" y="91"/>
                    <a:pt x="61057" y="859"/>
                    <a:pt x="59774" y="3421"/>
                  </a:cubicBezTo>
                  <a:lnTo>
                    <a:pt x="1818" y="110754"/>
                  </a:lnTo>
                  <a:cubicBezTo>
                    <a:pt x="536" y="112803"/>
                    <a:pt x="536" y="113315"/>
                    <a:pt x="536" y="113828"/>
                  </a:cubicBezTo>
                  <a:cubicBezTo>
                    <a:pt x="536" y="117158"/>
                    <a:pt x="3870" y="117158"/>
                    <a:pt x="6434" y="117158"/>
                  </a:cubicBezTo>
                  <a:lnTo>
                    <a:pt x="120808" y="117158"/>
                  </a:lnTo>
                  <a:cubicBezTo>
                    <a:pt x="123372" y="117158"/>
                    <a:pt x="126449" y="117158"/>
                    <a:pt x="126449" y="113828"/>
                  </a:cubicBezTo>
                  <a:cubicBezTo>
                    <a:pt x="126449" y="113059"/>
                    <a:pt x="126193" y="112547"/>
                    <a:pt x="125424" y="111266"/>
                  </a:cubicBezTo>
                  <a:close/>
                  <a:moveTo>
                    <a:pt x="63365" y="10337"/>
                  </a:moveTo>
                  <a:lnTo>
                    <a:pt x="117730" y="110498"/>
                  </a:lnTo>
                  <a:lnTo>
                    <a:pt x="8999" y="110498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56C588-47AE-CAB5-4C8A-A6818971E4D7}"/>
                </a:ext>
              </a:extLst>
            </p:cNvPr>
            <p:cNvSpPr/>
            <p:nvPr/>
          </p:nvSpPr>
          <p:spPr>
            <a:xfrm>
              <a:off x="9713336" y="1907319"/>
              <a:ext cx="66418" cy="74031"/>
            </a:xfrm>
            <a:custGeom>
              <a:avLst/>
              <a:gdLst>
                <a:gd name="connsiteX0" fmla="*/ 10033 w 66418"/>
                <a:gd name="connsiteY0" fmla="*/ 62595 h 74031"/>
                <a:gd name="connsiteX1" fmla="*/ 8495 w 66418"/>
                <a:gd name="connsiteY1" fmla="*/ 69767 h 74031"/>
                <a:gd name="connsiteX2" fmla="*/ 13367 w 66418"/>
                <a:gd name="connsiteY2" fmla="*/ 74122 h 74031"/>
                <a:gd name="connsiteX3" fmla="*/ 19522 w 66418"/>
                <a:gd name="connsiteY3" fmla="*/ 69511 h 74031"/>
                <a:gd name="connsiteX4" fmla="*/ 25933 w 66418"/>
                <a:gd name="connsiteY4" fmla="*/ 43639 h 74031"/>
                <a:gd name="connsiteX5" fmla="*/ 31062 w 66418"/>
                <a:gd name="connsiteY5" fmla="*/ 22377 h 74031"/>
                <a:gd name="connsiteX6" fmla="*/ 40294 w 66418"/>
                <a:gd name="connsiteY6" fmla="*/ 9056 h 74031"/>
                <a:gd name="connsiteX7" fmla="*/ 53372 w 66418"/>
                <a:gd name="connsiteY7" fmla="*/ 3677 h 74031"/>
                <a:gd name="connsiteX8" fmla="*/ 60296 w 66418"/>
                <a:gd name="connsiteY8" fmla="*/ 5726 h 74031"/>
                <a:gd name="connsiteX9" fmla="*/ 51834 w 66418"/>
                <a:gd name="connsiteY9" fmla="*/ 14692 h 74031"/>
                <a:gd name="connsiteX10" fmla="*/ 57988 w 66418"/>
                <a:gd name="connsiteY10" fmla="*/ 20328 h 74031"/>
                <a:gd name="connsiteX11" fmla="*/ 66964 w 66418"/>
                <a:gd name="connsiteY11" fmla="*/ 10593 h 74031"/>
                <a:gd name="connsiteX12" fmla="*/ 53372 w 66418"/>
                <a:gd name="connsiteY12" fmla="*/ 91 h 74031"/>
                <a:gd name="connsiteX13" fmla="*/ 32600 w 66418"/>
                <a:gd name="connsiteY13" fmla="*/ 12643 h 74031"/>
                <a:gd name="connsiteX14" fmla="*/ 17470 w 66418"/>
                <a:gd name="connsiteY14" fmla="*/ 91 h 74031"/>
                <a:gd name="connsiteX15" fmla="*/ 5418 w 66418"/>
                <a:gd name="connsiteY15" fmla="*/ 9313 h 74031"/>
                <a:gd name="connsiteX16" fmla="*/ 545 w 66418"/>
                <a:gd name="connsiteY16" fmla="*/ 25195 h 74031"/>
                <a:gd name="connsiteX17" fmla="*/ 2340 w 66418"/>
                <a:gd name="connsiteY17" fmla="*/ 26988 h 74031"/>
                <a:gd name="connsiteX18" fmla="*/ 5161 w 66418"/>
                <a:gd name="connsiteY18" fmla="*/ 23145 h 74031"/>
                <a:gd name="connsiteX19" fmla="*/ 17214 w 66418"/>
                <a:gd name="connsiteY19" fmla="*/ 3677 h 74031"/>
                <a:gd name="connsiteX20" fmla="*/ 22086 w 66418"/>
                <a:gd name="connsiteY20" fmla="*/ 11106 h 74031"/>
                <a:gd name="connsiteX21" fmla="*/ 19522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3" y="62595"/>
                  </a:moveTo>
                  <a:cubicBezTo>
                    <a:pt x="9521" y="65156"/>
                    <a:pt x="8495" y="68999"/>
                    <a:pt x="8495" y="69767"/>
                  </a:cubicBezTo>
                  <a:cubicBezTo>
                    <a:pt x="8495" y="72585"/>
                    <a:pt x="10803" y="74122"/>
                    <a:pt x="13367" y="74122"/>
                  </a:cubicBezTo>
                  <a:cubicBezTo>
                    <a:pt x="15419" y="74122"/>
                    <a:pt x="18240" y="72841"/>
                    <a:pt x="19522" y="69511"/>
                  </a:cubicBezTo>
                  <a:cubicBezTo>
                    <a:pt x="19778" y="68999"/>
                    <a:pt x="25164" y="46713"/>
                    <a:pt x="25933" y="43639"/>
                  </a:cubicBezTo>
                  <a:cubicBezTo>
                    <a:pt x="27215" y="38259"/>
                    <a:pt x="30293" y="26988"/>
                    <a:pt x="31062" y="22377"/>
                  </a:cubicBezTo>
                  <a:cubicBezTo>
                    <a:pt x="31831" y="20328"/>
                    <a:pt x="36447" y="12643"/>
                    <a:pt x="40294" y="9056"/>
                  </a:cubicBezTo>
                  <a:cubicBezTo>
                    <a:pt x="41576" y="8032"/>
                    <a:pt x="46448" y="3677"/>
                    <a:pt x="53372" y="3677"/>
                  </a:cubicBezTo>
                  <a:cubicBezTo>
                    <a:pt x="57732" y="3677"/>
                    <a:pt x="60040" y="5726"/>
                    <a:pt x="60296" y="5726"/>
                  </a:cubicBezTo>
                  <a:cubicBezTo>
                    <a:pt x="55424" y="6495"/>
                    <a:pt x="51834" y="10337"/>
                    <a:pt x="51834" y="14692"/>
                  </a:cubicBezTo>
                  <a:cubicBezTo>
                    <a:pt x="51834" y="17254"/>
                    <a:pt x="53629" y="20328"/>
                    <a:pt x="57988" y="20328"/>
                  </a:cubicBezTo>
                  <a:cubicBezTo>
                    <a:pt x="62348" y="20328"/>
                    <a:pt x="66964" y="16485"/>
                    <a:pt x="66964" y="10593"/>
                  </a:cubicBezTo>
                  <a:cubicBezTo>
                    <a:pt x="66964" y="4958"/>
                    <a:pt x="61835" y="91"/>
                    <a:pt x="53372" y="91"/>
                  </a:cubicBezTo>
                  <a:cubicBezTo>
                    <a:pt x="42858" y="91"/>
                    <a:pt x="35678" y="8032"/>
                    <a:pt x="32600" y="12643"/>
                  </a:cubicBezTo>
                  <a:cubicBezTo>
                    <a:pt x="31062" y="5214"/>
                    <a:pt x="25164" y="91"/>
                    <a:pt x="17470" y="91"/>
                  </a:cubicBezTo>
                  <a:cubicBezTo>
                    <a:pt x="10033" y="91"/>
                    <a:pt x="6956" y="6495"/>
                    <a:pt x="5418" y="9313"/>
                  </a:cubicBezTo>
                  <a:cubicBezTo>
                    <a:pt x="2597" y="14948"/>
                    <a:pt x="545" y="24682"/>
                    <a:pt x="545" y="25195"/>
                  </a:cubicBezTo>
                  <a:cubicBezTo>
                    <a:pt x="545" y="26988"/>
                    <a:pt x="2084" y="26988"/>
                    <a:pt x="2340" y="26988"/>
                  </a:cubicBezTo>
                  <a:cubicBezTo>
                    <a:pt x="4135" y="26988"/>
                    <a:pt x="4135" y="26732"/>
                    <a:pt x="5161" y="23145"/>
                  </a:cubicBezTo>
                  <a:cubicBezTo>
                    <a:pt x="7982" y="11618"/>
                    <a:pt x="11316" y="3677"/>
                    <a:pt x="17214" y="3677"/>
                  </a:cubicBezTo>
                  <a:cubicBezTo>
                    <a:pt x="19778" y="3677"/>
                    <a:pt x="22086" y="4958"/>
                    <a:pt x="22086" y="11106"/>
                  </a:cubicBezTo>
                  <a:cubicBezTo>
                    <a:pt x="22086" y="14692"/>
                    <a:pt x="21573" y="16485"/>
                    <a:pt x="19522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C6C3A31-78C4-62F1-175C-B25CD1224BCC}"/>
                </a:ext>
              </a:extLst>
            </p:cNvPr>
            <p:cNvSpPr/>
            <p:nvPr/>
          </p:nvSpPr>
          <p:spPr>
            <a:xfrm>
              <a:off x="9795535" y="1864283"/>
              <a:ext cx="81548" cy="148831"/>
            </a:xfrm>
            <a:custGeom>
              <a:avLst/>
              <a:gdLst>
                <a:gd name="connsiteX0" fmla="*/ 51838 w 81548"/>
                <a:gd name="connsiteY0" fmla="*/ 50043 h 148831"/>
                <a:gd name="connsiteX1" fmla="*/ 65943 w 81548"/>
                <a:gd name="connsiteY1" fmla="*/ 50043 h 148831"/>
                <a:gd name="connsiteX2" fmla="*/ 70815 w 81548"/>
                <a:gd name="connsiteY2" fmla="*/ 46713 h 148831"/>
                <a:gd name="connsiteX3" fmla="*/ 66456 w 81548"/>
                <a:gd name="connsiteY3" fmla="*/ 44919 h 148831"/>
                <a:gd name="connsiteX4" fmla="*/ 52864 w 81548"/>
                <a:gd name="connsiteY4" fmla="*/ 44919 h 148831"/>
                <a:gd name="connsiteX5" fmla="*/ 56198 w 81548"/>
                <a:gd name="connsiteY5" fmla="*/ 26219 h 148831"/>
                <a:gd name="connsiteX6" fmla="*/ 60301 w 81548"/>
                <a:gd name="connsiteY6" fmla="*/ 9313 h 148831"/>
                <a:gd name="connsiteX7" fmla="*/ 67994 w 81548"/>
                <a:gd name="connsiteY7" fmla="*/ 3677 h 148831"/>
                <a:gd name="connsiteX8" fmla="*/ 75944 w 81548"/>
                <a:gd name="connsiteY8" fmla="*/ 6751 h 148831"/>
                <a:gd name="connsiteX9" fmla="*/ 66968 w 81548"/>
                <a:gd name="connsiteY9" fmla="*/ 15460 h 148831"/>
                <a:gd name="connsiteX10" fmla="*/ 73123 w 81548"/>
                <a:gd name="connsiteY10" fmla="*/ 21352 h 148831"/>
                <a:gd name="connsiteX11" fmla="*/ 82099 w 81548"/>
                <a:gd name="connsiteY11" fmla="*/ 11362 h 148831"/>
                <a:gd name="connsiteX12" fmla="*/ 67994 w 81548"/>
                <a:gd name="connsiteY12" fmla="*/ 91 h 148831"/>
                <a:gd name="connsiteX13" fmla="*/ 47222 w 81548"/>
                <a:gd name="connsiteY13" fmla="*/ 19303 h 148831"/>
                <a:gd name="connsiteX14" fmla="*/ 41837 w 81548"/>
                <a:gd name="connsiteY14" fmla="*/ 44919 h 148831"/>
                <a:gd name="connsiteX15" fmla="*/ 30554 w 81548"/>
                <a:gd name="connsiteY15" fmla="*/ 44919 h 148831"/>
                <a:gd name="connsiteX16" fmla="*/ 25425 w 81548"/>
                <a:gd name="connsiteY16" fmla="*/ 47993 h 148831"/>
                <a:gd name="connsiteX17" fmla="*/ 30041 w 81548"/>
                <a:gd name="connsiteY17" fmla="*/ 50043 h 148831"/>
                <a:gd name="connsiteX18" fmla="*/ 40811 w 81548"/>
                <a:gd name="connsiteY18" fmla="*/ 50043 h 148831"/>
                <a:gd name="connsiteX19" fmla="*/ 28759 w 81548"/>
                <a:gd name="connsiteY19" fmla="*/ 114596 h 148831"/>
                <a:gd name="connsiteX20" fmla="*/ 14398 w 81548"/>
                <a:gd name="connsiteY20" fmla="*/ 145336 h 148831"/>
                <a:gd name="connsiteX21" fmla="*/ 6448 w 81548"/>
                <a:gd name="connsiteY21" fmla="*/ 142262 h 148831"/>
                <a:gd name="connsiteX22" fmla="*/ 15680 w 81548"/>
                <a:gd name="connsiteY22" fmla="*/ 133553 h 148831"/>
                <a:gd name="connsiteX23" fmla="*/ 9525 w 81548"/>
                <a:gd name="connsiteY23" fmla="*/ 127661 h 148831"/>
                <a:gd name="connsiteX24" fmla="*/ 550 w 81548"/>
                <a:gd name="connsiteY24" fmla="*/ 137651 h 148831"/>
                <a:gd name="connsiteX25" fmla="*/ 14398 w 81548"/>
                <a:gd name="connsiteY25" fmla="*/ 148922 h 148831"/>
                <a:gd name="connsiteX26" fmla="*/ 32862 w 81548"/>
                <a:gd name="connsiteY26" fmla="*/ 133040 h 148831"/>
                <a:gd name="connsiteX27" fmla="*/ 42094 w 81548"/>
                <a:gd name="connsiteY27" fmla="*/ 101788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38" y="50043"/>
                  </a:moveTo>
                  <a:lnTo>
                    <a:pt x="65943" y="50043"/>
                  </a:lnTo>
                  <a:cubicBezTo>
                    <a:pt x="69276" y="50043"/>
                    <a:pt x="70815" y="50043"/>
                    <a:pt x="70815" y="46713"/>
                  </a:cubicBezTo>
                  <a:cubicBezTo>
                    <a:pt x="70815" y="44919"/>
                    <a:pt x="69276" y="44919"/>
                    <a:pt x="66456" y="44919"/>
                  </a:cubicBezTo>
                  <a:lnTo>
                    <a:pt x="52864" y="44919"/>
                  </a:lnTo>
                  <a:lnTo>
                    <a:pt x="56198" y="26219"/>
                  </a:lnTo>
                  <a:cubicBezTo>
                    <a:pt x="56967" y="22889"/>
                    <a:pt x="59275" y="11362"/>
                    <a:pt x="60301" y="9313"/>
                  </a:cubicBezTo>
                  <a:cubicBezTo>
                    <a:pt x="61583" y="6239"/>
                    <a:pt x="64404" y="3677"/>
                    <a:pt x="67994" y="3677"/>
                  </a:cubicBezTo>
                  <a:cubicBezTo>
                    <a:pt x="68507" y="3677"/>
                    <a:pt x="72867" y="3677"/>
                    <a:pt x="75944" y="6751"/>
                  </a:cubicBezTo>
                  <a:cubicBezTo>
                    <a:pt x="68764" y="7263"/>
                    <a:pt x="66968" y="13155"/>
                    <a:pt x="66968" y="15460"/>
                  </a:cubicBezTo>
                  <a:cubicBezTo>
                    <a:pt x="66968" y="19303"/>
                    <a:pt x="70046" y="21352"/>
                    <a:pt x="73123" y="21352"/>
                  </a:cubicBezTo>
                  <a:cubicBezTo>
                    <a:pt x="77483" y="21352"/>
                    <a:pt x="82099" y="17510"/>
                    <a:pt x="82099" y="11362"/>
                  </a:cubicBezTo>
                  <a:cubicBezTo>
                    <a:pt x="82099" y="3933"/>
                    <a:pt x="74662" y="91"/>
                    <a:pt x="67994" y="91"/>
                  </a:cubicBezTo>
                  <a:cubicBezTo>
                    <a:pt x="62353" y="91"/>
                    <a:pt x="52095" y="3165"/>
                    <a:pt x="47222" y="19303"/>
                  </a:cubicBezTo>
                  <a:cubicBezTo>
                    <a:pt x="46197" y="22633"/>
                    <a:pt x="45684" y="24426"/>
                    <a:pt x="41837" y="44919"/>
                  </a:cubicBezTo>
                  <a:lnTo>
                    <a:pt x="30554" y="44919"/>
                  </a:lnTo>
                  <a:cubicBezTo>
                    <a:pt x="27220" y="44919"/>
                    <a:pt x="25425" y="44919"/>
                    <a:pt x="25425" y="47993"/>
                  </a:cubicBezTo>
                  <a:cubicBezTo>
                    <a:pt x="25425" y="50043"/>
                    <a:pt x="26963" y="50043"/>
                    <a:pt x="30041" y="50043"/>
                  </a:cubicBezTo>
                  <a:lnTo>
                    <a:pt x="40811" y="50043"/>
                  </a:lnTo>
                  <a:lnTo>
                    <a:pt x="28759" y="114596"/>
                  </a:lnTo>
                  <a:cubicBezTo>
                    <a:pt x="25681" y="130478"/>
                    <a:pt x="22860" y="145336"/>
                    <a:pt x="14398" y="145336"/>
                  </a:cubicBezTo>
                  <a:cubicBezTo>
                    <a:pt x="13628" y="145336"/>
                    <a:pt x="9782" y="145336"/>
                    <a:pt x="6448" y="142262"/>
                  </a:cubicBezTo>
                  <a:cubicBezTo>
                    <a:pt x="14141" y="141750"/>
                    <a:pt x="15680" y="135858"/>
                    <a:pt x="15680" y="133553"/>
                  </a:cubicBezTo>
                  <a:cubicBezTo>
                    <a:pt x="15680" y="129710"/>
                    <a:pt x="12603" y="127661"/>
                    <a:pt x="9525" y="127661"/>
                  </a:cubicBezTo>
                  <a:cubicBezTo>
                    <a:pt x="5166" y="127661"/>
                    <a:pt x="550" y="131503"/>
                    <a:pt x="550" y="137651"/>
                  </a:cubicBezTo>
                  <a:cubicBezTo>
                    <a:pt x="550" y="144824"/>
                    <a:pt x="7730" y="148922"/>
                    <a:pt x="14398" y="148922"/>
                  </a:cubicBezTo>
                  <a:cubicBezTo>
                    <a:pt x="23373" y="148922"/>
                    <a:pt x="30041" y="139188"/>
                    <a:pt x="32862" y="133040"/>
                  </a:cubicBezTo>
                  <a:cubicBezTo>
                    <a:pt x="38247" y="122794"/>
                    <a:pt x="41837" y="103069"/>
                    <a:pt x="42094" y="10178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34A9F9-405A-FB47-DB20-2B66659460C4}"/>
                </a:ext>
              </a:extLst>
            </p:cNvPr>
            <p:cNvSpPr/>
            <p:nvPr/>
          </p:nvSpPr>
          <p:spPr>
            <a:xfrm>
              <a:off x="9934862" y="1930118"/>
              <a:ext cx="17181" cy="17162"/>
            </a:xfrm>
            <a:custGeom>
              <a:avLst/>
              <a:gdLst>
                <a:gd name="connsiteX0" fmla="*/ 17740 w 17181"/>
                <a:gd name="connsiteY0" fmla="*/ 8544 h 17162"/>
                <a:gd name="connsiteX1" fmla="*/ 9277 w 17181"/>
                <a:gd name="connsiteY1" fmla="*/ 91 h 17162"/>
                <a:gd name="connsiteX2" fmla="*/ 558 w 17181"/>
                <a:gd name="connsiteY2" fmla="*/ 8544 h 17162"/>
                <a:gd name="connsiteX3" fmla="*/ 9277 w 17181"/>
                <a:gd name="connsiteY3" fmla="*/ 17254 h 17162"/>
                <a:gd name="connsiteX4" fmla="*/ 17740 w 17181"/>
                <a:gd name="connsiteY4" fmla="*/ 8544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0" y="8544"/>
                  </a:moveTo>
                  <a:cubicBezTo>
                    <a:pt x="17740" y="3933"/>
                    <a:pt x="13893" y="91"/>
                    <a:pt x="9277" y="91"/>
                  </a:cubicBezTo>
                  <a:cubicBezTo>
                    <a:pt x="4405" y="91"/>
                    <a:pt x="558" y="3933"/>
                    <a:pt x="558" y="8544"/>
                  </a:cubicBezTo>
                  <a:cubicBezTo>
                    <a:pt x="558" y="13411"/>
                    <a:pt x="4405" y="17254"/>
                    <a:pt x="9277" y="17254"/>
                  </a:cubicBezTo>
                  <a:cubicBezTo>
                    <a:pt x="13893" y="17254"/>
                    <a:pt x="17740" y="13411"/>
                    <a:pt x="17740" y="854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DCF45-5869-64E5-5EE2-94A7B0BD60D9}"/>
                </a:ext>
              </a:extLst>
            </p:cNvPr>
            <p:cNvSpPr/>
            <p:nvPr/>
          </p:nvSpPr>
          <p:spPr>
            <a:xfrm>
              <a:off x="10007379" y="1907319"/>
              <a:ext cx="66418" cy="74031"/>
            </a:xfrm>
            <a:custGeom>
              <a:avLst/>
              <a:gdLst>
                <a:gd name="connsiteX0" fmla="*/ 10051 w 66418"/>
                <a:gd name="connsiteY0" fmla="*/ 62595 h 74031"/>
                <a:gd name="connsiteX1" fmla="*/ 8513 w 66418"/>
                <a:gd name="connsiteY1" fmla="*/ 69767 h 74031"/>
                <a:gd name="connsiteX2" fmla="*/ 13385 w 66418"/>
                <a:gd name="connsiteY2" fmla="*/ 74122 h 74031"/>
                <a:gd name="connsiteX3" fmla="*/ 19540 w 66418"/>
                <a:gd name="connsiteY3" fmla="*/ 69511 h 74031"/>
                <a:gd name="connsiteX4" fmla="*/ 25951 w 66418"/>
                <a:gd name="connsiteY4" fmla="*/ 43639 h 74031"/>
                <a:gd name="connsiteX5" fmla="*/ 31080 w 66418"/>
                <a:gd name="connsiteY5" fmla="*/ 22377 h 74031"/>
                <a:gd name="connsiteX6" fmla="*/ 40312 w 66418"/>
                <a:gd name="connsiteY6" fmla="*/ 9056 h 74031"/>
                <a:gd name="connsiteX7" fmla="*/ 53390 w 66418"/>
                <a:gd name="connsiteY7" fmla="*/ 3677 h 74031"/>
                <a:gd name="connsiteX8" fmla="*/ 60314 w 66418"/>
                <a:gd name="connsiteY8" fmla="*/ 5726 h 74031"/>
                <a:gd name="connsiteX9" fmla="*/ 51852 w 66418"/>
                <a:gd name="connsiteY9" fmla="*/ 14692 h 74031"/>
                <a:gd name="connsiteX10" fmla="*/ 58006 w 66418"/>
                <a:gd name="connsiteY10" fmla="*/ 20328 h 74031"/>
                <a:gd name="connsiteX11" fmla="*/ 66982 w 66418"/>
                <a:gd name="connsiteY11" fmla="*/ 10593 h 74031"/>
                <a:gd name="connsiteX12" fmla="*/ 53390 w 66418"/>
                <a:gd name="connsiteY12" fmla="*/ 91 h 74031"/>
                <a:gd name="connsiteX13" fmla="*/ 32618 w 66418"/>
                <a:gd name="connsiteY13" fmla="*/ 12643 h 74031"/>
                <a:gd name="connsiteX14" fmla="*/ 17488 w 66418"/>
                <a:gd name="connsiteY14" fmla="*/ 91 h 74031"/>
                <a:gd name="connsiteX15" fmla="*/ 5435 w 66418"/>
                <a:gd name="connsiteY15" fmla="*/ 9313 h 74031"/>
                <a:gd name="connsiteX16" fmla="*/ 563 w 66418"/>
                <a:gd name="connsiteY16" fmla="*/ 25195 h 74031"/>
                <a:gd name="connsiteX17" fmla="*/ 2358 w 66418"/>
                <a:gd name="connsiteY17" fmla="*/ 26988 h 74031"/>
                <a:gd name="connsiteX18" fmla="*/ 5179 w 66418"/>
                <a:gd name="connsiteY18" fmla="*/ 23145 h 74031"/>
                <a:gd name="connsiteX19" fmla="*/ 17232 w 66418"/>
                <a:gd name="connsiteY19" fmla="*/ 3677 h 74031"/>
                <a:gd name="connsiteX20" fmla="*/ 22104 w 66418"/>
                <a:gd name="connsiteY20" fmla="*/ 11106 h 74031"/>
                <a:gd name="connsiteX21" fmla="*/ 19540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1" y="62595"/>
                  </a:moveTo>
                  <a:cubicBezTo>
                    <a:pt x="9539" y="65156"/>
                    <a:pt x="8513" y="68999"/>
                    <a:pt x="8513" y="69767"/>
                  </a:cubicBezTo>
                  <a:cubicBezTo>
                    <a:pt x="8513" y="72585"/>
                    <a:pt x="10821" y="74122"/>
                    <a:pt x="13385" y="74122"/>
                  </a:cubicBezTo>
                  <a:cubicBezTo>
                    <a:pt x="15437" y="74122"/>
                    <a:pt x="18258" y="72841"/>
                    <a:pt x="19540" y="69511"/>
                  </a:cubicBezTo>
                  <a:cubicBezTo>
                    <a:pt x="19796" y="68999"/>
                    <a:pt x="25182" y="46713"/>
                    <a:pt x="25951" y="43639"/>
                  </a:cubicBezTo>
                  <a:cubicBezTo>
                    <a:pt x="27233" y="38259"/>
                    <a:pt x="30310" y="26988"/>
                    <a:pt x="31080" y="22377"/>
                  </a:cubicBezTo>
                  <a:cubicBezTo>
                    <a:pt x="31849" y="20328"/>
                    <a:pt x="36465" y="12643"/>
                    <a:pt x="40312" y="9056"/>
                  </a:cubicBezTo>
                  <a:cubicBezTo>
                    <a:pt x="41594" y="8032"/>
                    <a:pt x="46466" y="3677"/>
                    <a:pt x="53390" y="3677"/>
                  </a:cubicBezTo>
                  <a:cubicBezTo>
                    <a:pt x="57750" y="3677"/>
                    <a:pt x="60058" y="5726"/>
                    <a:pt x="60314" y="5726"/>
                  </a:cubicBezTo>
                  <a:cubicBezTo>
                    <a:pt x="55442" y="6495"/>
                    <a:pt x="51852" y="10337"/>
                    <a:pt x="51852" y="14692"/>
                  </a:cubicBezTo>
                  <a:cubicBezTo>
                    <a:pt x="51852" y="17254"/>
                    <a:pt x="53647" y="20328"/>
                    <a:pt x="58006" y="20328"/>
                  </a:cubicBezTo>
                  <a:cubicBezTo>
                    <a:pt x="62366" y="20328"/>
                    <a:pt x="66982" y="16485"/>
                    <a:pt x="66982" y="10593"/>
                  </a:cubicBezTo>
                  <a:cubicBezTo>
                    <a:pt x="66982" y="4958"/>
                    <a:pt x="61853" y="91"/>
                    <a:pt x="53390" y="91"/>
                  </a:cubicBezTo>
                  <a:cubicBezTo>
                    <a:pt x="42876" y="91"/>
                    <a:pt x="35696" y="8032"/>
                    <a:pt x="32618" y="12643"/>
                  </a:cubicBezTo>
                  <a:cubicBezTo>
                    <a:pt x="31080" y="5214"/>
                    <a:pt x="25182" y="91"/>
                    <a:pt x="17488" y="91"/>
                  </a:cubicBezTo>
                  <a:cubicBezTo>
                    <a:pt x="10051" y="91"/>
                    <a:pt x="6974" y="6495"/>
                    <a:pt x="5435" y="9313"/>
                  </a:cubicBezTo>
                  <a:cubicBezTo>
                    <a:pt x="2615" y="14948"/>
                    <a:pt x="563" y="24682"/>
                    <a:pt x="563" y="25195"/>
                  </a:cubicBezTo>
                  <a:cubicBezTo>
                    <a:pt x="563" y="26988"/>
                    <a:pt x="2102" y="26988"/>
                    <a:pt x="2358" y="26988"/>
                  </a:cubicBezTo>
                  <a:cubicBezTo>
                    <a:pt x="4153" y="26988"/>
                    <a:pt x="4153" y="26732"/>
                    <a:pt x="5179" y="23145"/>
                  </a:cubicBezTo>
                  <a:cubicBezTo>
                    <a:pt x="8000" y="11618"/>
                    <a:pt x="11334" y="3677"/>
                    <a:pt x="17232" y="3677"/>
                  </a:cubicBezTo>
                  <a:cubicBezTo>
                    <a:pt x="19796" y="3677"/>
                    <a:pt x="22104" y="4958"/>
                    <a:pt x="22104" y="11106"/>
                  </a:cubicBezTo>
                  <a:cubicBezTo>
                    <a:pt x="22104" y="14692"/>
                    <a:pt x="21591" y="16485"/>
                    <a:pt x="19540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D060FCA-3434-15C8-8DC6-67D9211F7D2E}"/>
                </a:ext>
              </a:extLst>
            </p:cNvPr>
            <p:cNvSpPr/>
            <p:nvPr/>
          </p:nvSpPr>
          <p:spPr>
            <a:xfrm>
              <a:off x="10085806" y="1962138"/>
              <a:ext cx="19233" cy="48927"/>
            </a:xfrm>
            <a:custGeom>
              <a:avLst/>
              <a:gdLst>
                <a:gd name="connsiteX0" fmla="*/ 19800 w 19233"/>
                <a:gd name="connsiteY0" fmla="*/ 17254 h 48927"/>
                <a:gd name="connsiteX1" fmla="*/ 9286 w 19233"/>
                <a:gd name="connsiteY1" fmla="*/ 91 h 48927"/>
                <a:gd name="connsiteX2" fmla="*/ 567 w 19233"/>
                <a:gd name="connsiteY2" fmla="*/ 8800 h 48927"/>
                <a:gd name="connsiteX3" fmla="*/ 9286 w 19233"/>
                <a:gd name="connsiteY3" fmla="*/ 17510 h 48927"/>
                <a:gd name="connsiteX4" fmla="*/ 14928 w 19233"/>
                <a:gd name="connsiteY4" fmla="*/ 15460 h 48927"/>
                <a:gd name="connsiteX5" fmla="*/ 15697 w 19233"/>
                <a:gd name="connsiteY5" fmla="*/ 14948 h 48927"/>
                <a:gd name="connsiteX6" fmla="*/ 15954 w 19233"/>
                <a:gd name="connsiteY6" fmla="*/ 17254 h 48927"/>
                <a:gd name="connsiteX7" fmla="*/ 4927 w 19233"/>
                <a:gd name="connsiteY7" fmla="*/ 44663 h 48927"/>
                <a:gd name="connsiteX8" fmla="*/ 3132 w 19233"/>
                <a:gd name="connsiteY8" fmla="*/ 47225 h 48927"/>
                <a:gd name="connsiteX9" fmla="*/ 4670 w 19233"/>
                <a:gd name="connsiteY9" fmla="*/ 49018 h 48927"/>
                <a:gd name="connsiteX10" fmla="*/ 1980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0" y="17254"/>
                  </a:moveTo>
                  <a:cubicBezTo>
                    <a:pt x="19800" y="6495"/>
                    <a:pt x="15697" y="91"/>
                    <a:pt x="9286" y="91"/>
                  </a:cubicBezTo>
                  <a:cubicBezTo>
                    <a:pt x="3901" y="91"/>
                    <a:pt x="567" y="4189"/>
                    <a:pt x="567" y="8800"/>
                  </a:cubicBezTo>
                  <a:cubicBezTo>
                    <a:pt x="567" y="13155"/>
                    <a:pt x="3901" y="17510"/>
                    <a:pt x="9286" y="17510"/>
                  </a:cubicBezTo>
                  <a:cubicBezTo>
                    <a:pt x="11081" y="17510"/>
                    <a:pt x="13389" y="16741"/>
                    <a:pt x="14928" y="15460"/>
                  </a:cubicBezTo>
                  <a:cubicBezTo>
                    <a:pt x="15441" y="14948"/>
                    <a:pt x="15697" y="14948"/>
                    <a:pt x="15697" y="14948"/>
                  </a:cubicBezTo>
                  <a:cubicBezTo>
                    <a:pt x="15954" y="14948"/>
                    <a:pt x="15954" y="14948"/>
                    <a:pt x="15954" y="17254"/>
                  </a:cubicBezTo>
                  <a:cubicBezTo>
                    <a:pt x="15954" y="29550"/>
                    <a:pt x="10312" y="39284"/>
                    <a:pt x="4927" y="44663"/>
                  </a:cubicBezTo>
                  <a:cubicBezTo>
                    <a:pt x="3132" y="46456"/>
                    <a:pt x="3132" y="46713"/>
                    <a:pt x="3132" y="47225"/>
                  </a:cubicBezTo>
                  <a:cubicBezTo>
                    <a:pt x="3132" y="48506"/>
                    <a:pt x="3901" y="49018"/>
                    <a:pt x="4670" y="49018"/>
                  </a:cubicBezTo>
                  <a:cubicBezTo>
                    <a:pt x="6465" y="49018"/>
                    <a:pt x="19800" y="36466"/>
                    <a:pt x="1980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6D3A04-F181-5816-04DD-10C059054496}"/>
                </a:ext>
              </a:extLst>
            </p:cNvPr>
            <p:cNvSpPr/>
            <p:nvPr/>
          </p:nvSpPr>
          <p:spPr>
            <a:xfrm>
              <a:off x="10149313" y="1907319"/>
              <a:ext cx="88472" cy="74031"/>
            </a:xfrm>
            <a:custGeom>
              <a:avLst/>
              <a:gdLst>
                <a:gd name="connsiteX0" fmla="*/ 10060 w 88472"/>
                <a:gd name="connsiteY0" fmla="*/ 62595 h 74031"/>
                <a:gd name="connsiteX1" fmla="*/ 8521 w 88472"/>
                <a:gd name="connsiteY1" fmla="*/ 69767 h 74031"/>
                <a:gd name="connsiteX2" fmla="*/ 13394 w 88472"/>
                <a:gd name="connsiteY2" fmla="*/ 74122 h 74031"/>
                <a:gd name="connsiteX3" fmla="*/ 19548 w 88472"/>
                <a:gd name="connsiteY3" fmla="*/ 69511 h 74031"/>
                <a:gd name="connsiteX4" fmla="*/ 22626 w 88472"/>
                <a:gd name="connsiteY4" fmla="*/ 57472 h 74031"/>
                <a:gd name="connsiteX5" fmla="*/ 26216 w 88472"/>
                <a:gd name="connsiteY5" fmla="*/ 42870 h 74031"/>
                <a:gd name="connsiteX6" fmla="*/ 29037 w 88472"/>
                <a:gd name="connsiteY6" fmla="*/ 31855 h 74031"/>
                <a:gd name="connsiteX7" fmla="*/ 31088 w 88472"/>
                <a:gd name="connsiteY7" fmla="*/ 23658 h 74031"/>
                <a:gd name="connsiteX8" fmla="*/ 57758 w 88472"/>
                <a:gd name="connsiteY8" fmla="*/ 3677 h 74031"/>
                <a:gd name="connsiteX9" fmla="*/ 66477 w 88472"/>
                <a:gd name="connsiteY9" fmla="*/ 15204 h 74031"/>
                <a:gd name="connsiteX10" fmla="*/ 55963 w 88472"/>
                <a:gd name="connsiteY10" fmla="*/ 53117 h 74031"/>
                <a:gd name="connsiteX11" fmla="*/ 54168 w 88472"/>
                <a:gd name="connsiteY11" fmla="*/ 60802 h 74031"/>
                <a:gd name="connsiteX12" fmla="*/ 67759 w 88472"/>
                <a:gd name="connsiteY12" fmla="*/ 74122 h 74031"/>
                <a:gd name="connsiteX13" fmla="*/ 89044 w 88472"/>
                <a:gd name="connsiteY13" fmla="*/ 49018 h 74031"/>
                <a:gd name="connsiteX14" fmla="*/ 87249 w 88472"/>
                <a:gd name="connsiteY14" fmla="*/ 47225 h 74031"/>
                <a:gd name="connsiteX15" fmla="*/ 84685 w 88472"/>
                <a:gd name="connsiteY15" fmla="*/ 50299 h 74031"/>
                <a:gd name="connsiteX16" fmla="*/ 68016 w 88472"/>
                <a:gd name="connsiteY16" fmla="*/ 70536 h 74031"/>
                <a:gd name="connsiteX17" fmla="*/ 64169 w 88472"/>
                <a:gd name="connsiteY17" fmla="*/ 65156 h 74031"/>
                <a:gd name="connsiteX18" fmla="*/ 66990 w 88472"/>
                <a:gd name="connsiteY18" fmla="*/ 53629 h 74031"/>
                <a:gd name="connsiteX19" fmla="*/ 76991 w 88472"/>
                <a:gd name="connsiteY19" fmla="*/ 17510 h 74031"/>
                <a:gd name="connsiteX20" fmla="*/ 58271 w 88472"/>
                <a:gd name="connsiteY20" fmla="*/ 91 h 74031"/>
                <a:gd name="connsiteX21" fmla="*/ 32627 w 88472"/>
                <a:gd name="connsiteY21" fmla="*/ 14436 h 74031"/>
                <a:gd name="connsiteX22" fmla="*/ 17497 w 88472"/>
                <a:gd name="connsiteY22" fmla="*/ 91 h 74031"/>
                <a:gd name="connsiteX23" fmla="*/ 5444 w 88472"/>
                <a:gd name="connsiteY23" fmla="*/ 9313 h 74031"/>
                <a:gd name="connsiteX24" fmla="*/ 572 w 88472"/>
                <a:gd name="connsiteY24" fmla="*/ 25195 h 74031"/>
                <a:gd name="connsiteX25" fmla="*/ 2367 w 88472"/>
                <a:gd name="connsiteY25" fmla="*/ 26988 h 74031"/>
                <a:gd name="connsiteX26" fmla="*/ 5188 w 88472"/>
                <a:gd name="connsiteY26" fmla="*/ 23145 h 74031"/>
                <a:gd name="connsiteX27" fmla="*/ 17240 w 88472"/>
                <a:gd name="connsiteY27" fmla="*/ 3677 h 74031"/>
                <a:gd name="connsiteX28" fmla="*/ 22113 w 88472"/>
                <a:gd name="connsiteY28" fmla="*/ 11106 h 74031"/>
                <a:gd name="connsiteX29" fmla="*/ 19548 w 88472"/>
                <a:gd name="connsiteY29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0" y="62595"/>
                  </a:moveTo>
                  <a:cubicBezTo>
                    <a:pt x="9547" y="65156"/>
                    <a:pt x="8521" y="68999"/>
                    <a:pt x="8521" y="69767"/>
                  </a:cubicBezTo>
                  <a:cubicBezTo>
                    <a:pt x="8521" y="72585"/>
                    <a:pt x="10829" y="74122"/>
                    <a:pt x="13394" y="74122"/>
                  </a:cubicBezTo>
                  <a:cubicBezTo>
                    <a:pt x="15445" y="74122"/>
                    <a:pt x="18266" y="72841"/>
                    <a:pt x="19548" y="69511"/>
                  </a:cubicBezTo>
                  <a:cubicBezTo>
                    <a:pt x="19548" y="69255"/>
                    <a:pt x="21600" y="61570"/>
                    <a:pt x="22626" y="57472"/>
                  </a:cubicBezTo>
                  <a:lnTo>
                    <a:pt x="26216" y="42870"/>
                  </a:lnTo>
                  <a:cubicBezTo>
                    <a:pt x="26985" y="39028"/>
                    <a:pt x="28011" y="35441"/>
                    <a:pt x="29037" y="31855"/>
                  </a:cubicBezTo>
                  <a:cubicBezTo>
                    <a:pt x="29550" y="29037"/>
                    <a:pt x="30832" y="24170"/>
                    <a:pt x="31088" y="23658"/>
                  </a:cubicBezTo>
                  <a:cubicBezTo>
                    <a:pt x="33396" y="18534"/>
                    <a:pt x="42115" y="3677"/>
                    <a:pt x="57758" y="3677"/>
                  </a:cubicBezTo>
                  <a:cubicBezTo>
                    <a:pt x="65195" y="3677"/>
                    <a:pt x="66477" y="9825"/>
                    <a:pt x="66477" y="15204"/>
                  </a:cubicBezTo>
                  <a:cubicBezTo>
                    <a:pt x="66477" y="25195"/>
                    <a:pt x="58528" y="46200"/>
                    <a:pt x="55963" y="53117"/>
                  </a:cubicBezTo>
                  <a:cubicBezTo>
                    <a:pt x="54424" y="56959"/>
                    <a:pt x="54168" y="59008"/>
                    <a:pt x="54168" y="60802"/>
                  </a:cubicBezTo>
                  <a:cubicBezTo>
                    <a:pt x="54168" y="68487"/>
                    <a:pt x="60066" y="74122"/>
                    <a:pt x="67759" y="74122"/>
                  </a:cubicBezTo>
                  <a:cubicBezTo>
                    <a:pt x="83146" y="74122"/>
                    <a:pt x="89044" y="50299"/>
                    <a:pt x="89044" y="49018"/>
                  </a:cubicBezTo>
                  <a:cubicBezTo>
                    <a:pt x="89044" y="47225"/>
                    <a:pt x="87762" y="47225"/>
                    <a:pt x="87249" y="47225"/>
                  </a:cubicBezTo>
                  <a:cubicBezTo>
                    <a:pt x="85454" y="47225"/>
                    <a:pt x="85454" y="47737"/>
                    <a:pt x="84685" y="50299"/>
                  </a:cubicBezTo>
                  <a:cubicBezTo>
                    <a:pt x="81351" y="61314"/>
                    <a:pt x="75966" y="70536"/>
                    <a:pt x="68016" y="70536"/>
                  </a:cubicBezTo>
                  <a:cubicBezTo>
                    <a:pt x="65195" y="70536"/>
                    <a:pt x="64169" y="68999"/>
                    <a:pt x="64169" y="65156"/>
                  </a:cubicBezTo>
                  <a:cubicBezTo>
                    <a:pt x="64169" y="61058"/>
                    <a:pt x="65452" y="57215"/>
                    <a:pt x="66990" y="53629"/>
                  </a:cubicBezTo>
                  <a:cubicBezTo>
                    <a:pt x="70068" y="44919"/>
                    <a:pt x="76991" y="26988"/>
                    <a:pt x="76991" y="17510"/>
                  </a:cubicBezTo>
                  <a:cubicBezTo>
                    <a:pt x="76991" y="6751"/>
                    <a:pt x="70068" y="91"/>
                    <a:pt x="58271" y="91"/>
                  </a:cubicBezTo>
                  <a:cubicBezTo>
                    <a:pt x="43398" y="91"/>
                    <a:pt x="35448" y="10593"/>
                    <a:pt x="32627" y="14436"/>
                  </a:cubicBezTo>
                  <a:cubicBezTo>
                    <a:pt x="31858" y="5214"/>
                    <a:pt x="25190" y="91"/>
                    <a:pt x="17497" y="91"/>
                  </a:cubicBezTo>
                  <a:cubicBezTo>
                    <a:pt x="10060" y="91"/>
                    <a:pt x="6983" y="6495"/>
                    <a:pt x="5444" y="9313"/>
                  </a:cubicBezTo>
                  <a:cubicBezTo>
                    <a:pt x="2623" y="14948"/>
                    <a:pt x="572" y="24682"/>
                    <a:pt x="572" y="25195"/>
                  </a:cubicBezTo>
                  <a:cubicBezTo>
                    <a:pt x="572" y="26988"/>
                    <a:pt x="2110" y="26988"/>
                    <a:pt x="2367" y="26988"/>
                  </a:cubicBezTo>
                  <a:cubicBezTo>
                    <a:pt x="4162" y="26988"/>
                    <a:pt x="4162" y="26732"/>
                    <a:pt x="5188" y="23145"/>
                  </a:cubicBezTo>
                  <a:cubicBezTo>
                    <a:pt x="8008" y="11618"/>
                    <a:pt x="11342" y="3677"/>
                    <a:pt x="17240" y="3677"/>
                  </a:cubicBezTo>
                  <a:cubicBezTo>
                    <a:pt x="20318" y="3677"/>
                    <a:pt x="22113" y="5726"/>
                    <a:pt x="22113" y="11106"/>
                  </a:cubicBezTo>
                  <a:cubicBezTo>
                    <a:pt x="22113" y="14692"/>
                    <a:pt x="21600" y="16485"/>
                    <a:pt x="19548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51C845-8EC4-3EFD-99D5-A5D4CAC66F18}"/>
                </a:ext>
              </a:extLst>
            </p:cNvPr>
            <p:cNvSpPr/>
            <p:nvPr/>
          </p:nvSpPr>
          <p:spPr>
            <a:xfrm>
              <a:off x="10237441" y="1907319"/>
              <a:ext cx="85395" cy="104002"/>
            </a:xfrm>
            <a:custGeom>
              <a:avLst/>
              <a:gdLst>
                <a:gd name="connsiteX0" fmla="*/ 13143 w 85395"/>
                <a:gd name="connsiteY0" fmla="*/ 92310 h 104002"/>
                <a:gd name="connsiteX1" fmla="*/ 4168 w 85395"/>
                <a:gd name="connsiteY1" fmla="*/ 98970 h 104002"/>
                <a:gd name="connsiteX2" fmla="*/ 578 w 85395"/>
                <a:gd name="connsiteY2" fmla="*/ 102044 h 104002"/>
                <a:gd name="connsiteX3" fmla="*/ 2629 w 85395"/>
                <a:gd name="connsiteY3" fmla="*/ 104094 h 104002"/>
                <a:gd name="connsiteX4" fmla="*/ 16221 w 85395"/>
                <a:gd name="connsiteY4" fmla="*/ 103581 h 104002"/>
                <a:gd name="connsiteX5" fmla="*/ 32633 w 85395"/>
                <a:gd name="connsiteY5" fmla="*/ 104094 h 104002"/>
                <a:gd name="connsiteX6" fmla="*/ 35454 w 85395"/>
                <a:gd name="connsiteY6" fmla="*/ 100763 h 104002"/>
                <a:gd name="connsiteX7" fmla="*/ 31607 w 85395"/>
                <a:gd name="connsiteY7" fmla="*/ 98970 h 104002"/>
                <a:gd name="connsiteX8" fmla="*/ 23401 w 85395"/>
                <a:gd name="connsiteY8" fmla="*/ 96409 h 104002"/>
                <a:gd name="connsiteX9" fmla="*/ 31351 w 85395"/>
                <a:gd name="connsiteY9" fmla="*/ 63619 h 104002"/>
                <a:gd name="connsiteX10" fmla="*/ 46481 w 85395"/>
                <a:gd name="connsiteY10" fmla="*/ 74122 h 104002"/>
                <a:gd name="connsiteX11" fmla="*/ 85973 w 85395"/>
                <a:gd name="connsiteY11" fmla="*/ 26219 h 104002"/>
                <a:gd name="connsiteX12" fmla="*/ 64175 w 85395"/>
                <a:gd name="connsiteY12" fmla="*/ 91 h 104002"/>
                <a:gd name="connsiteX13" fmla="*/ 42634 w 85395"/>
                <a:gd name="connsiteY13" fmla="*/ 12387 h 104002"/>
                <a:gd name="connsiteX14" fmla="*/ 28017 w 85395"/>
                <a:gd name="connsiteY14" fmla="*/ 91 h 104002"/>
                <a:gd name="connsiteX15" fmla="*/ 15964 w 85395"/>
                <a:gd name="connsiteY15" fmla="*/ 9313 h 104002"/>
                <a:gd name="connsiteX16" fmla="*/ 10835 w 85395"/>
                <a:gd name="connsiteY16" fmla="*/ 25195 h 104002"/>
                <a:gd name="connsiteX17" fmla="*/ 12630 w 85395"/>
                <a:gd name="connsiteY17" fmla="*/ 26988 h 104002"/>
                <a:gd name="connsiteX18" fmla="*/ 15451 w 85395"/>
                <a:gd name="connsiteY18" fmla="*/ 23145 h 104002"/>
                <a:gd name="connsiteX19" fmla="*/ 27504 w 85395"/>
                <a:gd name="connsiteY19" fmla="*/ 3677 h 104002"/>
                <a:gd name="connsiteX20" fmla="*/ 32633 w 85395"/>
                <a:gd name="connsiteY20" fmla="*/ 11106 h 104002"/>
                <a:gd name="connsiteX21" fmla="*/ 31351 w 85395"/>
                <a:gd name="connsiteY21" fmla="*/ 19559 h 104002"/>
                <a:gd name="connsiteX22" fmla="*/ 41865 w 85395"/>
                <a:gd name="connsiteY22" fmla="*/ 21352 h 104002"/>
                <a:gd name="connsiteX23" fmla="*/ 50327 w 85395"/>
                <a:gd name="connsiteY23" fmla="*/ 9825 h 104002"/>
                <a:gd name="connsiteX24" fmla="*/ 63662 w 85395"/>
                <a:gd name="connsiteY24" fmla="*/ 3677 h 104002"/>
                <a:gd name="connsiteX25" fmla="*/ 74177 w 85395"/>
                <a:gd name="connsiteY25" fmla="*/ 19047 h 104002"/>
                <a:gd name="connsiteX26" fmla="*/ 65714 w 85395"/>
                <a:gd name="connsiteY26" fmla="*/ 53629 h 104002"/>
                <a:gd name="connsiteX27" fmla="*/ 46224 w 85395"/>
                <a:gd name="connsiteY27" fmla="*/ 70536 h 104002"/>
                <a:gd name="connsiteX28" fmla="*/ 33402 w 85395"/>
                <a:gd name="connsiteY28" fmla="*/ 55935 h 104002"/>
                <a:gd name="connsiteX29" fmla="*/ 33915 w 85395"/>
                <a:gd name="connsiteY29" fmla="*/ 53373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3" y="92310"/>
                  </a:moveTo>
                  <a:cubicBezTo>
                    <a:pt x="11861" y="97946"/>
                    <a:pt x="11348" y="98970"/>
                    <a:pt x="4168" y="98970"/>
                  </a:cubicBezTo>
                  <a:cubicBezTo>
                    <a:pt x="2373" y="98970"/>
                    <a:pt x="578" y="98970"/>
                    <a:pt x="578" y="102044"/>
                  </a:cubicBezTo>
                  <a:cubicBezTo>
                    <a:pt x="578" y="103325"/>
                    <a:pt x="1347" y="104094"/>
                    <a:pt x="2629" y="104094"/>
                  </a:cubicBezTo>
                  <a:cubicBezTo>
                    <a:pt x="6989" y="104094"/>
                    <a:pt x="11861" y="103581"/>
                    <a:pt x="16221" y="103581"/>
                  </a:cubicBezTo>
                  <a:cubicBezTo>
                    <a:pt x="21862" y="103581"/>
                    <a:pt x="27248" y="104094"/>
                    <a:pt x="32633" y="104094"/>
                  </a:cubicBezTo>
                  <a:cubicBezTo>
                    <a:pt x="33402" y="104094"/>
                    <a:pt x="35454" y="104094"/>
                    <a:pt x="35454" y="100763"/>
                  </a:cubicBezTo>
                  <a:cubicBezTo>
                    <a:pt x="35454" y="98970"/>
                    <a:pt x="33915" y="98970"/>
                    <a:pt x="31607" y="98970"/>
                  </a:cubicBezTo>
                  <a:cubicBezTo>
                    <a:pt x="23401" y="98970"/>
                    <a:pt x="23401" y="97946"/>
                    <a:pt x="23401" y="96409"/>
                  </a:cubicBezTo>
                  <a:cubicBezTo>
                    <a:pt x="23401" y="94359"/>
                    <a:pt x="30325" y="67718"/>
                    <a:pt x="31351" y="63619"/>
                  </a:cubicBezTo>
                  <a:cubicBezTo>
                    <a:pt x="33402" y="68487"/>
                    <a:pt x="38018" y="74122"/>
                    <a:pt x="46481" y="74122"/>
                  </a:cubicBezTo>
                  <a:cubicBezTo>
                    <a:pt x="65457" y="74122"/>
                    <a:pt x="85973" y="50299"/>
                    <a:pt x="85973" y="26219"/>
                  </a:cubicBezTo>
                  <a:cubicBezTo>
                    <a:pt x="85973" y="10850"/>
                    <a:pt x="76485" y="91"/>
                    <a:pt x="64175" y="91"/>
                  </a:cubicBezTo>
                  <a:cubicBezTo>
                    <a:pt x="55969" y="91"/>
                    <a:pt x="48019" y="5982"/>
                    <a:pt x="42634" y="12387"/>
                  </a:cubicBezTo>
                  <a:cubicBezTo>
                    <a:pt x="41096" y="3421"/>
                    <a:pt x="33915" y="91"/>
                    <a:pt x="28017" y="91"/>
                  </a:cubicBezTo>
                  <a:cubicBezTo>
                    <a:pt x="20324" y="91"/>
                    <a:pt x="17246" y="6495"/>
                    <a:pt x="15964" y="9313"/>
                  </a:cubicBezTo>
                  <a:cubicBezTo>
                    <a:pt x="12887" y="14948"/>
                    <a:pt x="10835" y="24682"/>
                    <a:pt x="10835" y="25195"/>
                  </a:cubicBezTo>
                  <a:cubicBezTo>
                    <a:pt x="10835" y="26988"/>
                    <a:pt x="12374" y="26988"/>
                    <a:pt x="12630" y="26988"/>
                  </a:cubicBezTo>
                  <a:cubicBezTo>
                    <a:pt x="14426" y="26988"/>
                    <a:pt x="14426" y="26732"/>
                    <a:pt x="15451" y="23145"/>
                  </a:cubicBezTo>
                  <a:cubicBezTo>
                    <a:pt x="18272" y="11618"/>
                    <a:pt x="21606" y="3677"/>
                    <a:pt x="27504" y="3677"/>
                  </a:cubicBezTo>
                  <a:cubicBezTo>
                    <a:pt x="30325" y="3677"/>
                    <a:pt x="32633" y="4958"/>
                    <a:pt x="32633" y="11106"/>
                  </a:cubicBezTo>
                  <a:cubicBezTo>
                    <a:pt x="32633" y="14948"/>
                    <a:pt x="32120" y="16741"/>
                    <a:pt x="31351" y="19559"/>
                  </a:cubicBezTo>
                  <a:close/>
                  <a:moveTo>
                    <a:pt x="41865" y="21352"/>
                  </a:moveTo>
                  <a:cubicBezTo>
                    <a:pt x="42891" y="16997"/>
                    <a:pt x="47507" y="12387"/>
                    <a:pt x="50327" y="9825"/>
                  </a:cubicBezTo>
                  <a:cubicBezTo>
                    <a:pt x="56226" y="4958"/>
                    <a:pt x="60842" y="3677"/>
                    <a:pt x="63662" y="3677"/>
                  </a:cubicBezTo>
                  <a:cubicBezTo>
                    <a:pt x="70074" y="3677"/>
                    <a:pt x="74177" y="9313"/>
                    <a:pt x="74177" y="19047"/>
                  </a:cubicBezTo>
                  <a:cubicBezTo>
                    <a:pt x="74177" y="28781"/>
                    <a:pt x="68791" y="47481"/>
                    <a:pt x="65714" y="53629"/>
                  </a:cubicBezTo>
                  <a:cubicBezTo>
                    <a:pt x="60072" y="65156"/>
                    <a:pt x="52379" y="70536"/>
                    <a:pt x="46224" y="70536"/>
                  </a:cubicBezTo>
                  <a:cubicBezTo>
                    <a:pt x="35454" y="70536"/>
                    <a:pt x="33402" y="56959"/>
                    <a:pt x="33402" y="55935"/>
                  </a:cubicBezTo>
                  <a:cubicBezTo>
                    <a:pt x="33402" y="55678"/>
                    <a:pt x="33402" y="55422"/>
                    <a:pt x="33915" y="5337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F82B3A4-620C-9763-6C7F-7351D1153E98}"/>
                </a:ext>
              </a:extLst>
            </p:cNvPr>
            <p:cNvSpPr/>
            <p:nvPr/>
          </p:nvSpPr>
          <p:spPr>
            <a:xfrm>
              <a:off x="10331496" y="1907319"/>
              <a:ext cx="63597" cy="74031"/>
            </a:xfrm>
            <a:custGeom>
              <a:avLst/>
              <a:gdLst>
                <a:gd name="connsiteX0" fmla="*/ 58795 w 63597"/>
                <a:gd name="connsiteY0" fmla="*/ 10337 h 74031"/>
                <a:gd name="connsiteX1" fmla="*/ 51615 w 63597"/>
                <a:gd name="connsiteY1" fmla="*/ 12387 h 74031"/>
                <a:gd name="connsiteX2" fmla="*/ 48537 w 63597"/>
                <a:gd name="connsiteY2" fmla="*/ 18791 h 74031"/>
                <a:gd name="connsiteX3" fmla="*/ 54692 w 63597"/>
                <a:gd name="connsiteY3" fmla="*/ 24682 h 74031"/>
                <a:gd name="connsiteX4" fmla="*/ 63667 w 63597"/>
                <a:gd name="connsiteY4" fmla="*/ 14180 h 74031"/>
                <a:gd name="connsiteX5" fmla="*/ 44434 w 63597"/>
                <a:gd name="connsiteY5" fmla="*/ 91 h 74031"/>
                <a:gd name="connsiteX6" fmla="*/ 583 w 63597"/>
                <a:gd name="connsiteY6" fmla="*/ 46457 h 74031"/>
                <a:gd name="connsiteX7" fmla="*/ 27253 w 63597"/>
                <a:gd name="connsiteY7" fmla="*/ 74122 h 74031"/>
                <a:gd name="connsiteX8" fmla="*/ 64180 w 63597"/>
                <a:gd name="connsiteY8" fmla="*/ 54910 h 74031"/>
                <a:gd name="connsiteX9" fmla="*/ 62385 w 63597"/>
                <a:gd name="connsiteY9" fmla="*/ 52604 h 74031"/>
                <a:gd name="connsiteX10" fmla="*/ 60077 w 63597"/>
                <a:gd name="connsiteY10" fmla="*/ 54398 h 74031"/>
                <a:gd name="connsiteX11" fmla="*/ 27509 w 63597"/>
                <a:gd name="connsiteY11" fmla="*/ 70536 h 74031"/>
                <a:gd name="connsiteX12" fmla="*/ 12635 w 63597"/>
                <a:gd name="connsiteY12" fmla="*/ 52604 h 74031"/>
                <a:gd name="connsiteX13" fmla="*/ 21611 w 63597"/>
                <a:gd name="connsiteY13" fmla="*/ 20071 h 74031"/>
                <a:gd name="connsiteX14" fmla="*/ 44691 w 63597"/>
                <a:gd name="connsiteY14" fmla="*/ 3677 h 74031"/>
                <a:gd name="connsiteX15" fmla="*/ 58795 w 63597"/>
                <a:gd name="connsiteY15" fmla="*/ 1033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5" y="10337"/>
                  </a:moveTo>
                  <a:cubicBezTo>
                    <a:pt x="55974" y="10337"/>
                    <a:pt x="53923" y="10337"/>
                    <a:pt x="51615" y="12387"/>
                  </a:cubicBezTo>
                  <a:cubicBezTo>
                    <a:pt x="48794" y="14948"/>
                    <a:pt x="48537" y="17766"/>
                    <a:pt x="48537" y="18791"/>
                  </a:cubicBezTo>
                  <a:cubicBezTo>
                    <a:pt x="48537" y="22889"/>
                    <a:pt x="51615" y="24682"/>
                    <a:pt x="54692" y="24682"/>
                  </a:cubicBezTo>
                  <a:cubicBezTo>
                    <a:pt x="59308" y="24682"/>
                    <a:pt x="63667" y="20584"/>
                    <a:pt x="63667" y="14180"/>
                  </a:cubicBezTo>
                  <a:cubicBezTo>
                    <a:pt x="63667" y="6239"/>
                    <a:pt x="55974" y="91"/>
                    <a:pt x="44434" y="91"/>
                  </a:cubicBezTo>
                  <a:cubicBezTo>
                    <a:pt x="22380" y="91"/>
                    <a:pt x="583" y="23402"/>
                    <a:pt x="583" y="46457"/>
                  </a:cubicBezTo>
                  <a:cubicBezTo>
                    <a:pt x="583" y="61314"/>
                    <a:pt x="10071" y="74122"/>
                    <a:pt x="27253" y="74122"/>
                  </a:cubicBezTo>
                  <a:cubicBezTo>
                    <a:pt x="50589" y="74122"/>
                    <a:pt x="64180" y="56703"/>
                    <a:pt x="64180" y="54910"/>
                  </a:cubicBezTo>
                  <a:cubicBezTo>
                    <a:pt x="64180" y="53885"/>
                    <a:pt x="63411" y="52604"/>
                    <a:pt x="62385" y="52604"/>
                  </a:cubicBezTo>
                  <a:cubicBezTo>
                    <a:pt x="61360" y="52604"/>
                    <a:pt x="61103" y="53117"/>
                    <a:pt x="60077" y="54398"/>
                  </a:cubicBezTo>
                  <a:cubicBezTo>
                    <a:pt x="47255" y="70536"/>
                    <a:pt x="29304" y="70536"/>
                    <a:pt x="27509" y="70536"/>
                  </a:cubicBezTo>
                  <a:cubicBezTo>
                    <a:pt x="17251" y="70536"/>
                    <a:pt x="12635" y="62595"/>
                    <a:pt x="12635" y="52604"/>
                  </a:cubicBezTo>
                  <a:cubicBezTo>
                    <a:pt x="12635" y="45944"/>
                    <a:pt x="15969" y="30062"/>
                    <a:pt x="21611" y="20071"/>
                  </a:cubicBezTo>
                  <a:cubicBezTo>
                    <a:pt x="26740" y="10593"/>
                    <a:pt x="35715" y="3677"/>
                    <a:pt x="44691" y="3677"/>
                  </a:cubicBezTo>
                  <a:cubicBezTo>
                    <a:pt x="50076" y="3677"/>
                    <a:pt x="56487" y="5726"/>
                    <a:pt x="58795" y="1033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13D3C-B401-9E32-635D-98F74106D2E7}"/>
                </a:ext>
              </a:extLst>
            </p:cNvPr>
            <p:cNvSpPr/>
            <p:nvPr/>
          </p:nvSpPr>
          <p:spPr>
            <a:xfrm>
              <a:off x="10409703" y="1962138"/>
              <a:ext cx="19233" cy="48927"/>
            </a:xfrm>
            <a:custGeom>
              <a:avLst/>
              <a:gdLst>
                <a:gd name="connsiteX0" fmla="*/ 19820 w 19233"/>
                <a:gd name="connsiteY0" fmla="*/ 17254 h 48927"/>
                <a:gd name="connsiteX1" fmla="*/ 9306 w 19233"/>
                <a:gd name="connsiteY1" fmla="*/ 91 h 48927"/>
                <a:gd name="connsiteX2" fmla="*/ 587 w 19233"/>
                <a:gd name="connsiteY2" fmla="*/ 8800 h 48927"/>
                <a:gd name="connsiteX3" fmla="*/ 9306 w 19233"/>
                <a:gd name="connsiteY3" fmla="*/ 17510 h 48927"/>
                <a:gd name="connsiteX4" fmla="*/ 14948 w 19233"/>
                <a:gd name="connsiteY4" fmla="*/ 15460 h 48927"/>
                <a:gd name="connsiteX5" fmla="*/ 15717 w 19233"/>
                <a:gd name="connsiteY5" fmla="*/ 14948 h 48927"/>
                <a:gd name="connsiteX6" fmla="*/ 15974 w 19233"/>
                <a:gd name="connsiteY6" fmla="*/ 17254 h 48927"/>
                <a:gd name="connsiteX7" fmla="*/ 4946 w 19233"/>
                <a:gd name="connsiteY7" fmla="*/ 44663 h 48927"/>
                <a:gd name="connsiteX8" fmla="*/ 3151 w 19233"/>
                <a:gd name="connsiteY8" fmla="*/ 47225 h 48927"/>
                <a:gd name="connsiteX9" fmla="*/ 4690 w 19233"/>
                <a:gd name="connsiteY9" fmla="*/ 49018 h 48927"/>
                <a:gd name="connsiteX10" fmla="*/ 1982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0" y="17254"/>
                  </a:moveTo>
                  <a:cubicBezTo>
                    <a:pt x="19820" y="6495"/>
                    <a:pt x="15717" y="91"/>
                    <a:pt x="9306" y="91"/>
                  </a:cubicBezTo>
                  <a:cubicBezTo>
                    <a:pt x="3921" y="91"/>
                    <a:pt x="587" y="4189"/>
                    <a:pt x="587" y="8800"/>
                  </a:cubicBezTo>
                  <a:cubicBezTo>
                    <a:pt x="587" y="13155"/>
                    <a:pt x="3921" y="17510"/>
                    <a:pt x="9306" y="17510"/>
                  </a:cubicBezTo>
                  <a:cubicBezTo>
                    <a:pt x="11101" y="17510"/>
                    <a:pt x="13409" y="16741"/>
                    <a:pt x="14948" y="15460"/>
                  </a:cubicBezTo>
                  <a:cubicBezTo>
                    <a:pt x="15461" y="14948"/>
                    <a:pt x="15717" y="14948"/>
                    <a:pt x="15717" y="14948"/>
                  </a:cubicBezTo>
                  <a:cubicBezTo>
                    <a:pt x="15974" y="14948"/>
                    <a:pt x="15974" y="14948"/>
                    <a:pt x="15974" y="17254"/>
                  </a:cubicBezTo>
                  <a:cubicBezTo>
                    <a:pt x="15974" y="29550"/>
                    <a:pt x="10332" y="39284"/>
                    <a:pt x="4946" y="44663"/>
                  </a:cubicBezTo>
                  <a:cubicBezTo>
                    <a:pt x="3151" y="46456"/>
                    <a:pt x="3151" y="46713"/>
                    <a:pt x="3151" y="47225"/>
                  </a:cubicBezTo>
                  <a:cubicBezTo>
                    <a:pt x="3151" y="48506"/>
                    <a:pt x="3921" y="49018"/>
                    <a:pt x="4690" y="49018"/>
                  </a:cubicBezTo>
                  <a:cubicBezTo>
                    <a:pt x="6485" y="49018"/>
                    <a:pt x="19820" y="36466"/>
                    <a:pt x="1982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C20A6D-6D63-135B-A9CB-6ABD35C59DD7}"/>
                </a:ext>
              </a:extLst>
            </p:cNvPr>
            <p:cNvSpPr/>
            <p:nvPr/>
          </p:nvSpPr>
          <p:spPr>
            <a:xfrm>
              <a:off x="10474667" y="1870688"/>
              <a:ext cx="68726" cy="112456"/>
            </a:xfrm>
            <a:custGeom>
              <a:avLst/>
              <a:gdLst>
                <a:gd name="connsiteX0" fmla="*/ 69318 w 68726"/>
                <a:gd name="connsiteY0" fmla="*/ 56703 h 112456"/>
                <a:gd name="connsiteX1" fmla="*/ 62907 w 68726"/>
                <a:gd name="connsiteY1" fmla="*/ 18534 h 112456"/>
                <a:gd name="connsiteX2" fmla="*/ 35211 w 68726"/>
                <a:gd name="connsiteY2" fmla="*/ 91 h 112456"/>
                <a:gd name="connsiteX3" fmla="*/ 6490 w 68726"/>
                <a:gd name="connsiteY3" fmla="*/ 19559 h 112456"/>
                <a:gd name="connsiteX4" fmla="*/ 591 w 68726"/>
                <a:gd name="connsiteY4" fmla="*/ 56703 h 112456"/>
                <a:gd name="connsiteX5" fmla="*/ 8028 w 68726"/>
                <a:gd name="connsiteY5" fmla="*/ 96152 h 112456"/>
                <a:gd name="connsiteX6" fmla="*/ 34955 w 68726"/>
                <a:gd name="connsiteY6" fmla="*/ 112547 h 112456"/>
                <a:gd name="connsiteX7" fmla="*/ 63420 w 68726"/>
                <a:gd name="connsiteY7" fmla="*/ 93591 h 112456"/>
                <a:gd name="connsiteX8" fmla="*/ 69318 w 68726"/>
                <a:gd name="connsiteY8" fmla="*/ 56703 h 112456"/>
                <a:gd name="connsiteX9" fmla="*/ 34955 w 68726"/>
                <a:gd name="connsiteY9" fmla="*/ 108961 h 112456"/>
                <a:gd name="connsiteX10" fmla="*/ 15978 w 68726"/>
                <a:gd name="connsiteY10" fmla="*/ 89236 h 112456"/>
                <a:gd name="connsiteX11" fmla="*/ 14183 w 68726"/>
                <a:gd name="connsiteY11" fmla="*/ 54654 h 112456"/>
                <a:gd name="connsiteX12" fmla="*/ 15465 w 68726"/>
                <a:gd name="connsiteY12" fmla="*/ 24682 h 112456"/>
                <a:gd name="connsiteX13" fmla="*/ 34955 w 68726"/>
                <a:gd name="connsiteY13" fmla="*/ 3677 h 112456"/>
                <a:gd name="connsiteX14" fmla="*/ 54188 w 68726"/>
                <a:gd name="connsiteY14" fmla="*/ 22889 h 112456"/>
                <a:gd name="connsiteX15" fmla="*/ 55983 w 68726"/>
                <a:gd name="connsiteY15" fmla="*/ 54654 h 112456"/>
                <a:gd name="connsiteX16" fmla="*/ 54188 w 68726"/>
                <a:gd name="connsiteY16" fmla="*/ 88467 h 112456"/>
                <a:gd name="connsiteX17" fmla="*/ 34955 w 68726"/>
                <a:gd name="connsiteY17" fmla="*/ 108961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18" y="56703"/>
                  </a:moveTo>
                  <a:cubicBezTo>
                    <a:pt x="69318" y="43638"/>
                    <a:pt x="68549" y="30574"/>
                    <a:pt x="62907" y="18534"/>
                  </a:cubicBezTo>
                  <a:cubicBezTo>
                    <a:pt x="55470" y="2652"/>
                    <a:pt x="41879" y="91"/>
                    <a:pt x="35211" y="91"/>
                  </a:cubicBezTo>
                  <a:cubicBezTo>
                    <a:pt x="25210" y="91"/>
                    <a:pt x="13414" y="4445"/>
                    <a:pt x="6490" y="19559"/>
                  </a:cubicBezTo>
                  <a:cubicBezTo>
                    <a:pt x="1361" y="30830"/>
                    <a:pt x="591" y="43638"/>
                    <a:pt x="591" y="56703"/>
                  </a:cubicBezTo>
                  <a:cubicBezTo>
                    <a:pt x="591" y="68999"/>
                    <a:pt x="1104" y="83600"/>
                    <a:pt x="8028" y="96152"/>
                  </a:cubicBezTo>
                  <a:cubicBezTo>
                    <a:pt x="14952" y="109217"/>
                    <a:pt x="27005" y="112547"/>
                    <a:pt x="34955" y="112547"/>
                  </a:cubicBezTo>
                  <a:cubicBezTo>
                    <a:pt x="43674" y="112547"/>
                    <a:pt x="56239" y="109217"/>
                    <a:pt x="63420" y="93591"/>
                  </a:cubicBezTo>
                  <a:cubicBezTo>
                    <a:pt x="68549" y="82319"/>
                    <a:pt x="69318" y="69511"/>
                    <a:pt x="69318" y="56703"/>
                  </a:cubicBezTo>
                  <a:close/>
                  <a:moveTo>
                    <a:pt x="34955" y="108961"/>
                  </a:moveTo>
                  <a:cubicBezTo>
                    <a:pt x="28544" y="108961"/>
                    <a:pt x="18799" y="104862"/>
                    <a:pt x="15978" y="89236"/>
                  </a:cubicBezTo>
                  <a:cubicBezTo>
                    <a:pt x="14183" y="79502"/>
                    <a:pt x="14183" y="64388"/>
                    <a:pt x="14183" y="54654"/>
                  </a:cubicBezTo>
                  <a:cubicBezTo>
                    <a:pt x="14183" y="44151"/>
                    <a:pt x="14183" y="33392"/>
                    <a:pt x="15465" y="24682"/>
                  </a:cubicBezTo>
                  <a:cubicBezTo>
                    <a:pt x="18542" y="5214"/>
                    <a:pt x="30852" y="3677"/>
                    <a:pt x="34955" y="3677"/>
                  </a:cubicBezTo>
                  <a:cubicBezTo>
                    <a:pt x="40340" y="3677"/>
                    <a:pt x="51111" y="6751"/>
                    <a:pt x="54188" y="22889"/>
                  </a:cubicBezTo>
                  <a:cubicBezTo>
                    <a:pt x="55983" y="32111"/>
                    <a:pt x="55983" y="44407"/>
                    <a:pt x="55983" y="54654"/>
                  </a:cubicBezTo>
                  <a:cubicBezTo>
                    <a:pt x="55983" y="66950"/>
                    <a:pt x="55983" y="77965"/>
                    <a:pt x="54188" y="88467"/>
                  </a:cubicBezTo>
                  <a:cubicBezTo>
                    <a:pt x="51623" y="104093"/>
                    <a:pt x="42392" y="108961"/>
                    <a:pt x="34955" y="10896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FCAA940-D485-A560-84EE-F72C1744630D}"/>
                </a:ext>
              </a:extLst>
            </p:cNvPr>
            <p:cNvSpPr/>
            <p:nvPr/>
          </p:nvSpPr>
          <p:spPr>
            <a:xfrm>
              <a:off x="10564110" y="1962138"/>
              <a:ext cx="19233" cy="48927"/>
            </a:xfrm>
            <a:custGeom>
              <a:avLst/>
              <a:gdLst>
                <a:gd name="connsiteX0" fmla="*/ 19830 w 19233"/>
                <a:gd name="connsiteY0" fmla="*/ 17254 h 48927"/>
                <a:gd name="connsiteX1" fmla="*/ 9315 w 19233"/>
                <a:gd name="connsiteY1" fmla="*/ 91 h 48927"/>
                <a:gd name="connsiteX2" fmla="*/ 596 w 19233"/>
                <a:gd name="connsiteY2" fmla="*/ 8800 h 48927"/>
                <a:gd name="connsiteX3" fmla="*/ 9315 w 19233"/>
                <a:gd name="connsiteY3" fmla="*/ 17510 h 48927"/>
                <a:gd name="connsiteX4" fmla="*/ 14957 w 19233"/>
                <a:gd name="connsiteY4" fmla="*/ 15460 h 48927"/>
                <a:gd name="connsiteX5" fmla="*/ 15726 w 19233"/>
                <a:gd name="connsiteY5" fmla="*/ 14948 h 48927"/>
                <a:gd name="connsiteX6" fmla="*/ 15983 w 19233"/>
                <a:gd name="connsiteY6" fmla="*/ 17254 h 48927"/>
                <a:gd name="connsiteX7" fmla="*/ 4956 w 19233"/>
                <a:gd name="connsiteY7" fmla="*/ 44663 h 48927"/>
                <a:gd name="connsiteX8" fmla="*/ 3161 w 19233"/>
                <a:gd name="connsiteY8" fmla="*/ 47225 h 48927"/>
                <a:gd name="connsiteX9" fmla="*/ 4700 w 19233"/>
                <a:gd name="connsiteY9" fmla="*/ 49018 h 48927"/>
                <a:gd name="connsiteX10" fmla="*/ 1983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0" y="17254"/>
                  </a:moveTo>
                  <a:cubicBezTo>
                    <a:pt x="19830" y="6495"/>
                    <a:pt x="15726" y="91"/>
                    <a:pt x="9315" y="91"/>
                  </a:cubicBezTo>
                  <a:cubicBezTo>
                    <a:pt x="3930" y="91"/>
                    <a:pt x="596" y="4189"/>
                    <a:pt x="596" y="8800"/>
                  </a:cubicBezTo>
                  <a:cubicBezTo>
                    <a:pt x="596" y="13155"/>
                    <a:pt x="3930" y="17510"/>
                    <a:pt x="9315" y="17510"/>
                  </a:cubicBezTo>
                  <a:cubicBezTo>
                    <a:pt x="11111" y="17510"/>
                    <a:pt x="13418" y="16741"/>
                    <a:pt x="14957" y="15460"/>
                  </a:cubicBezTo>
                  <a:cubicBezTo>
                    <a:pt x="15470" y="14948"/>
                    <a:pt x="15726" y="14948"/>
                    <a:pt x="15726" y="14948"/>
                  </a:cubicBezTo>
                  <a:cubicBezTo>
                    <a:pt x="15983" y="14948"/>
                    <a:pt x="15983" y="14948"/>
                    <a:pt x="15983" y="17254"/>
                  </a:cubicBezTo>
                  <a:cubicBezTo>
                    <a:pt x="15983" y="29550"/>
                    <a:pt x="10341" y="39284"/>
                    <a:pt x="4956" y="44663"/>
                  </a:cubicBezTo>
                  <a:cubicBezTo>
                    <a:pt x="3161" y="46456"/>
                    <a:pt x="3161" y="46713"/>
                    <a:pt x="3161" y="47225"/>
                  </a:cubicBezTo>
                  <a:cubicBezTo>
                    <a:pt x="3161" y="48506"/>
                    <a:pt x="3930" y="49018"/>
                    <a:pt x="4700" y="49018"/>
                  </a:cubicBezTo>
                  <a:cubicBezTo>
                    <a:pt x="6495" y="49018"/>
                    <a:pt x="19830" y="36466"/>
                    <a:pt x="1983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95CB83-E79B-F4A5-0529-D89B00A6C2BB}"/>
                </a:ext>
              </a:extLst>
            </p:cNvPr>
            <p:cNvSpPr/>
            <p:nvPr/>
          </p:nvSpPr>
          <p:spPr>
            <a:xfrm>
              <a:off x="10627601" y="1864283"/>
              <a:ext cx="89242" cy="147038"/>
            </a:xfrm>
            <a:custGeom>
              <a:avLst/>
              <a:gdLst>
                <a:gd name="connsiteX0" fmla="*/ 89843 w 89242"/>
                <a:gd name="connsiteY0" fmla="*/ 22377 h 147038"/>
                <a:gd name="connsiteX1" fmla="*/ 67532 w 89242"/>
                <a:gd name="connsiteY1" fmla="*/ 91 h 147038"/>
                <a:gd name="connsiteX2" fmla="*/ 47786 w 89242"/>
                <a:gd name="connsiteY2" fmla="*/ 6751 h 147038"/>
                <a:gd name="connsiteX3" fmla="*/ 26758 w 89242"/>
                <a:gd name="connsiteY3" fmla="*/ 41589 h 147038"/>
                <a:gd name="connsiteX4" fmla="*/ 601 w 89242"/>
                <a:gd name="connsiteY4" fmla="*/ 145336 h 147038"/>
                <a:gd name="connsiteX5" fmla="*/ 2652 w 89242"/>
                <a:gd name="connsiteY5" fmla="*/ 147129 h 147038"/>
                <a:gd name="connsiteX6" fmla="*/ 4447 w 89242"/>
                <a:gd name="connsiteY6" fmla="*/ 146361 h 147038"/>
                <a:gd name="connsiteX7" fmla="*/ 15987 w 89242"/>
                <a:gd name="connsiteY7" fmla="*/ 101020 h 147038"/>
                <a:gd name="connsiteX8" fmla="*/ 38298 w 89242"/>
                <a:gd name="connsiteY8" fmla="*/ 116902 h 147038"/>
                <a:gd name="connsiteX9" fmla="*/ 69840 w 89242"/>
                <a:gd name="connsiteY9" fmla="*/ 104094 h 147038"/>
                <a:gd name="connsiteX10" fmla="*/ 82919 w 89242"/>
                <a:gd name="connsiteY10" fmla="*/ 74122 h 147038"/>
                <a:gd name="connsiteX11" fmla="*/ 70866 w 89242"/>
                <a:gd name="connsiteY11" fmla="*/ 49787 h 147038"/>
                <a:gd name="connsiteX12" fmla="*/ 89843 w 89242"/>
                <a:gd name="connsiteY12" fmla="*/ 22377 h 147038"/>
                <a:gd name="connsiteX13" fmla="*/ 60352 w 89242"/>
                <a:gd name="connsiteY13" fmla="*/ 49530 h 147038"/>
                <a:gd name="connsiteX14" fmla="*/ 52402 w 89242"/>
                <a:gd name="connsiteY14" fmla="*/ 50555 h 147038"/>
                <a:gd name="connsiteX15" fmla="*/ 45222 w 89242"/>
                <a:gd name="connsiteY15" fmla="*/ 50043 h 147038"/>
                <a:gd name="connsiteX16" fmla="*/ 53428 w 89242"/>
                <a:gd name="connsiteY16" fmla="*/ 48762 h 147038"/>
                <a:gd name="connsiteX17" fmla="*/ 60352 w 89242"/>
                <a:gd name="connsiteY17" fmla="*/ 49530 h 147038"/>
                <a:gd name="connsiteX18" fmla="*/ 80611 w 89242"/>
                <a:gd name="connsiteY18" fmla="*/ 18534 h 147038"/>
                <a:gd name="connsiteX19" fmla="*/ 65994 w 89242"/>
                <a:gd name="connsiteY19" fmla="*/ 46969 h 147038"/>
                <a:gd name="connsiteX20" fmla="*/ 53428 w 89242"/>
                <a:gd name="connsiteY20" fmla="*/ 44919 h 147038"/>
                <a:gd name="connsiteX21" fmla="*/ 40606 w 89242"/>
                <a:gd name="connsiteY21" fmla="*/ 50043 h 147038"/>
                <a:gd name="connsiteX22" fmla="*/ 51889 w 89242"/>
                <a:gd name="connsiteY22" fmla="*/ 54141 h 147038"/>
                <a:gd name="connsiteX23" fmla="*/ 65481 w 89242"/>
                <a:gd name="connsiteY23" fmla="*/ 52092 h 147038"/>
                <a:gd name="connsiteX24" fmla="*/ 72661 w 89242"/>
                <a:gd name="connsiteY24" fmla="*/ 70536 h 147038"/>
                <a:gd name="connsiteX25" fmla="*/ 64455 w 89242"/>
                <a:gd name="connsiteY25" fmla="*/ 98714 h 147038"/>
                <a:gd name="connsiteX26" fmla="*/ 37785 w 89242"/>
                <a:gd name="connsiteY26" fmla="*/ 113315 h 147038"/>
                <a:gd name="connsiteX27" fmla="*/ 19065 w 89242"/>
                <a:gd name="connsiteY27" fmla="*/ 92310 h 147038"/>
                <a:gd name="connsiteX28" fmla="*/ 19834 w 89242"/>
                <a:gd name="connsiteY28" fmla="*/ 85137 h 147038"/>
                <a:gd name="connsiteX29" fmla="*/ 30348 w 89242"/>
                <a:gd name="connsiteY29" fmla="*/ 43895 h 147038"/>
                <a:gd name="connsiteX30" fmla="*/ 65481 w 89242"/>
                <a:gd name="connsiteY30" fmla="*/ 3677 h 147038"/>
                <a:gd name="connsiteX31" fmla="*/ 80611 w 89242"/>
                <a:gd name="connsiteY31" fmla="*/ 1853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3" y="22377"/>
                  </a:moveTo>
                  <a:cubicBezTo>
                    <a:pt x="89843" y="10081"/>
                    <a:pt x="80867" y="91"/>
                    <a:pt x="67532" y="91"/>
                  </a:cubicBezTo>
                  <a:cubicBezTo>
                    <a:pt x="58044" y="91"/>
                    <a:pt x="53428" y="2652"/>
                    <a:pt x="47786" y="6751"/>
                  </a:cubicBezTo>
                  <a:cubicBezTo>
                    <a:pt x="38811" y="13411"/>
                    <a:pt x="29835" y="29293"/>
                    <a:pt x="26758" y="41589"/>
                  </a:cubicBezTo>
                  <a:lnTo>
                    <a:pt x="601" y="145336"/>
                  </a:lnTo>
                  <a:cubicBezTo>
                    <a:pt x="601" y="146105"/>
                    <a:pt x="1370" y="147129"/>
                    <a:pt x="2652" y="147129"/>
                  </a:cubicBezTo>
                  <a:cubicBezTo>
                    <a:pt x="3935" y="147129"/>
                    <a:pt x="4447" y="146617"/>
                    <a:pt x="4447" y="146361"/>
                  </a:cubicBezTo>
                  <a:lnTo>
                    <a:pt x="15987" y="101020"/>
                  </a:lnTo>
                  <a:cubicBezTo>
                    <a:pt x="19065" y="111010"/>
                    <a:pt x="26245" y="116902"/>
                    <a:pt x="38298" y="116902"/>
                  </a:cubicBezTo>
                  <a:cubicBezTo>
                    <a:pt x="50094" y="116902"/>
                    <a:pt x="62403" y="111266"/>
                    <a:pt x="69840" y="104094"/>
                  </a:cubicBezTo>
                  <a:cubicBezTo>
                    <a:pt x="77790" y="96665"/>
                    <a:pt x="82919" y="86162"/>
                    <a:pt x="82919" y="74122"/>
                  </a:cubicBezTo>
                  <a:cubicBezTo>
                    <a:pt x="82919" y="62339"/>
                    <a:pt x="76764" y="53629"/>
                    <a:pt x="70866" y="49787"/>
                  </a:cubicBezTo>
                  <a:cubicBezTo>
                    <a:pt x="80354" y="44151"/>
                    <a:pt x="89843" y="34161"/>
                    <a:pt x="89843" y="22377"/>
                  </a:cubicBezTo>
                  <a:close/>
                  <a:moveTo>
                    <a:pt x="60352" y="49530"/>
                  </a:moveTo>
                  <a:cubicBezTo>
                    <a:pt x="58300" y="50299"/>
                    <a:pt x="56505" y="50555"/>
                    <a:pt x="52402" y="50555"/>
                  </a:cubicBezTo>
                  <a:cubicBezTo>
                    <a:pt x="50094" y="50555"/>
                    <a:pt x="47017" y="50811"/>
                    <a:pt x="45222" y="50043"/>
                  </a:cubicBezTo>
                  <a:cubicBezTo>
                    <a:pt x="45735" y="48250"/>
                    <a:pt x="51633" y="48762"/>
                    <a:pt x="53428" y="48762"/>
                  </a:cubicBezTo>
                  <a:cubicBezTo>
                    <a:pt x="56762" y="48762"/>
                    <a:pt x="58300" y="48762"/>
                    <a:pt x="60352" y="49530"/>
                  </a:cubicBezTo>
                  <a:close/>
                  <a:moveTo>
                    <a:pt x="80611" y="18534"/>
                  </a:moveTo>
                  <a:cubicBezTo>
                    <a:pt x="80611" y="30062"/>
                    <a:pt x="74456" y="41845"/>
                    <a:pt x="65994" y="46969"/>
                  </a:cubicBezTo>
                  <a:cubicBezTo>
                    <a:pt x="61378" y="45176"/>
                    <a:pt x="58300" y="44919"/>
                    <a:pt x="53428" y="44919"/>
                  </a:cubicBezTo>
                  <a:cubicBezTo>
                    <a:pt x="49838" y="44919"/>
                    <a:pt x="40606" y="44663"/>
                    <a:pt x="40606" y="50043"/>
                  </a:cubicBezTo>
                  <a:cubicBezTo>
                    <a:pt x="40606" y="54654"/>
                    <a:pt x="49068" y="54141"/>
                    <a:pt x="51889" y="54141"/>
                  </a:cubicBezTo>
                  <a:cubicBezTo>
                    <a:pt x="58044" y="54141"/>
                    <a:pt x="60608" y="54141"/>
                    <a:pt x="65481" y="52092"/>
                  </a:cubicBezTo>
                  <a:cubicBezTo>
                    <a:pt x="71635" y="57984"/>
                    <a:pt x="72405" y="63107"/>
                    <a:pt x="72661" y="70536"/>
                  </a:cubicBezTo>
                  <a:cubicBezTo>
                    <a:pt x="72917" y="80014"/>
                    <a:pt x="69071" y="92310"/>
                    <a:pt x="64455" y="98714"/>
                  </a:cubicBezTo>
                  <a:cubicBezTo>
                    <a:pt x="58044" y="107424"/>
                    <a:pt x="47017" y="113315"/>
                    <a:pt x="37785" y="113315"/>
                  </a:cubicBezTo>
                  <a:cubicBezTo>
                    <a:pt x="25219" y="113315"/>
                    <a:pt x="19065" y="103837"/>
                    <a:pt x="19065" y="92310"/>
                  </a:cubicBezTo>
                  <a:cubicBezTo>
                    <a:pt x="19065" y="90773"/>
                    <a:pt x="19065" y="88211"/>
                    <a:pt x="19834" y="85137"/>
                  </a:cubicBezTo>
                  <a:lnTo>
                    <a:pt x="30348" y="43895"/>
                  </a:lnTo>
                  <a:cubicBezTo>
                    <a:pt x="33938" y="29806"/>
                    <a:pt x="45735" y="3677"/>
                    <a:pt x="65481" y="3677"/>
                  </a:cubicBezTo>
                  <a:cubicBezTo>
                    <a:pt x="74969" y="3677"/>
                    <a:pt x="80611" y="8800"/>
                    <a:pt x="80611" y="1853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7DE0AE4-9904-6844-6554-4FD924782EFD}"/>
                </a:ext>
              </a:extLst>
            </p:cNvPr>
            <p:cNvSpPr/>
            <p:nvPr/>
          </p:nvSpPr>
          <p:spPr>
            <a:xfrm>
              <a:off x="10733027" y="1856855"/>
              <a:ext cx="37953" cy="163689"/>
            </a:xfrm>
            <a:custGeom>
              <a:avLst/>
              <a:gdLst>
                <a:gd name="connsiteX0" fmla="*/ 38560 w 37953"/>
                <a:gd name="connsiteY0" fmla="*/ 81807 h 163689"/>
                <a:gd name="connsiteX1" fmla="*/ 27790 w 37953"/>
                <a:gd name="connsiteY1" fmla="*/ 30830 h 163689"/>
                <a:gd name="connsiteX2" fmla="*/ 2402 w 37953"/>
                <a:gd name="connsiteY2" fmla="*/ 91 h 163689"/>
                <a:gd name="connsiteX3" fmla="*/ 607 w 37953"/>
                <a:gd name="connsiteY3" fmla="*/ 1884 h 163689"/>
                <a:gd name="connsiteX4" fmla="*/ 3684 w 37953"/>
                <a:gd name="connsiteY4" fmla="*/ 5726 h 163689"/>
                <a:gd name="connsiteX5" fmla="*/ 29072 w 37953"/>
                <a:gd name="connsiteY5" fmla="*/ 81807 h 163689"/>
                <a:gd name="connsiteX6" fmla="*/ 2915 w 37953"/>
                <a:gd name="connsiteY6" fmla="*/ 159169 h 163689"/>
                <a:gd name="connsiteX7" fmla="*/ 607 w 37953"/>
                <a:gd name="connsiteY7" fmla="*/ 161987 h 163689"/>
                <a:gd name="connsiteX8" fmla="*/ 2402 w 37953"/>
                <a:gd name="connsiteY8" fmla="*/ 163780 h 163689"/>
                <a:gd name="connsiteX9" fmla="*/ 28303 w 37953"/>
                <a:gd name="connsiteY9" fmla="*/ 131759 h 163689"/>
                <a:gd name="connsiteX10" fmla="*/ 38560 w 37953"/>
                <a:gd name="connsiteY10" fmla="*/ 8180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0" y="81807"/>
                  </a:moveTo>
                  <a:cubicBezTo>
                    <a:pt x="38560" y="69255"/>
                    <a:pt x="36765" y="49530"/>
                    <a:pt x="27790" y="30830"/>
                  </a:cubicBezTo>
                  <a:cubicBezTo>
                    <a:pt x="18045" y="10850"/>
                    <a:pt x="3941" y="91"/>
                    <a:pt x="2402" y="91"/>
                  </a:cubicBezTo>
                  <a:cubicBezTo>
                    <a:pt x="1376" y="91"/>
                    <a:pt x="607" y="859"/>
                    <a:pt x="607" y="1884"/>
                  </a:cubicBezTo>
                  <a:cubicBezTo>
                    <a:pt x="607" y="2396"/>
                    <a:pt x="607" y="2652"/>
                    <a:pt x="3684" y="5726"/>
                  </a:cubicBezTo>
                  <a:cubicBezTo>
                    <a:pt x="19840" y="21865"/>
                    <a:pt x="29072" y="47737"/>
                    <a:pt x="29072" y="81807"/>
                  </a:cubicBezTo>
                  <a:cubicBezTo>
                    <a:pt x="29072" y="109985"/>
                    <a:pt x="23174" y="138676"/>
                    <a:pt x="2915" y="159169"/>
                  </a:cubicBezTo>
                  <a:cubicBezTo>
                    <a:pt x="607" y="161218"/>
                    <a:pt x="607" y="161475"/>
                    <a:pt x="607" y="161987"/>
                  </a:cubicBezTo>
                  <a:cubicBezTo>
                    <a:pt x="607" y="163011"/>
                    <a:pt x="1376" y="163780"/>
                    <a:pt x="2402" y="163780"/>
                  </a:cubicBezTo>
                  <a:cubicBezTo>
                    <a:pt x="3941" y="163780"/>
                    <a:pt x="18814" y="152509"/>
                    <a:pt x="28303" y="131759"/>
                  </a:cubicBezTo>
                  <a:cubicBezTo>
                    <a:pt x="36765" y="113828"/>
                    <a:pt x="38560" y="95640"/>
                    <a:pt x="38560" y="8180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AAFA3-2C91-BF69-5B9D-07BC551C0259}"/>
                </a:ext>
              </a:extLst>
            </p:cNvPr>
            <p:cNvSpPr/>
            <p:nvPr/>
          </p:nvSpPr>
          <p:spPr>
            <a:xfrm>
              <a:off x="9250530" y="1870175"/>
              <a:ext cx="35132" cy="109382"/>
            </a:xfrm>
            <a:custGeom>
              <a:avLst/>
              <a:gdLst>
                <a:gd name="connsiteX0" fmla="*/ 24109 w 35132"/>
                <a:gd name="connsiteY0" fmla="*/ 37235 h 109382"/>
                <a:gd name="connsiteX1" fmla="*/ 1286 w 35132"/>
                <a:gd name="connsiteY1" fmla="*/ 39028 h 109382"/>
                <a:gd name="connsiteX2" fmla="*/ 1286 w 35132"/>
                <a:gd name="connsiteY2" fmla="*/ 44151 h 109382"/>
                <a:gd name="connsiteX3" fmla="*/ 13339 w 35132"/>
                <a:gd name="connsiteY3" fmla="*/ 53117 h 109382"/>
                <a:gd name="connsiteX4" fmla="*/ 13339 w 35132"/>
                <a:gd name="connsiteY4" fmla="*/ 97177 h 109382"/>
                <a:gd name="connsiteX5" fmla="*/ 517 w 35132"/>
                <a:gd name="connsiteY5" fmla="*/ 104350 h 109382"/>
                <a:gd name="connsiteX6" fmla="*/ 517 w 35132"/>
                <a:gd name="connsiteY6" fmla="*/ 109473 h 109382"/>
                <a:gd name="connsiteX7" fmla="*/ 18468 w 35132"/>
                <a:gd name="connsiteY7" fmla="*/ 108961 h 109382"/>
                <a:gd name="connsiteX8" fmla="*/ 35649 w 35132"/>
                <a:gd name="connsiteY8" fmla="*/ 109473 h 109382"/>
                <a:gd name="connsiteX9" fmla="*/ 35649 w 35132"/>
                <a:gd name="connsiteY9" fmla="*/ 104350 h 109382"/>
                <a:gd name="connsiteX10" fmla="*/ 24109 w 35132"/>
                <a:gd name="connsiteY10" fmla="*/ 97177 h 109382"/>
                <a:gd name="connsiteX11" fmla="*/ 24623 w 35132"/>
                <a:gd name="connsiteY11" fmla="*/ 8800 h 109382"/>
                <a:gd name="connsiteX12" fmla="*/ 16160 w 35132"/>
                <a:gd name="connsiteY12" fmla="*/ 91 h 109382"/>
                <a:gd name="connsiteX13" fmla="*/ 7441 w 35132"/>
                <a:gd name="connsiteY13" fmla="*/ 8800 h 109382"/>
                <a:gd name="connsiteX14" fmla="*/ 16160 w 35132"/>
                <a:gd name="connsiteY14" fmla="*/ 17510 h 109382"/>
                <a:gd name="connsiteX15" fmla="*/ 24623 w 35132"/>
                <a:gd name="connsiteY15" fmla="*/ 8800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09" y="37235"/>
                  </a:moveTo>
                  <a:lnTo>
                    <a:pt x="1286" y="39028"/>
                  </a:lnTo>
                  <a:lnTo>
                    <a:pt x="1286" y="44151"/>
                  </a:lnTo>
                  <a:cubicBezTo>
                    <a:pt x="11800" y="44151"/>
                    <a:pt x="13339" y="45176"/>
                    <a:pt x="13339" y="53117"/>
                  </a:cubicBezTo>
                  <a:lnTo>
                    <a:pt x="13339" y="97177"/>
                  </a:lnTo>
                  <a:cubicBezTo>
                    <a:pt x="13339" y="104350"/>
                    <a:pt x="11544" y="104350"/>
                    <a:pt x="517" y="104350"/>
                  </a:cubicBezTo>
                  <a:lnTo>
                    <a:pt x="517" y="109473"/>
                  </a:lnTo>
                  <a:cubicBezTo>
                    <a:pt x="5646" y="109217"/>
                    <a:pt x="14621" y="108961"/>
                    <a:pt x="18468" y="108961"/>
                  </a:cubicBezTo>
                  <a:cubicBezTo>
                    <a:pt x="24366" y="108961"/>
                    <a:pt x="30008" y="109217"/>
                    <a:pt x="35649" y="109473"/>
                  </a:cubicBezTo>
                  <a:lnTo>
                    <a:pt x="35649" y="104350"/>
                  </a:lnTo>
                  <a:cubicBezTo>
                    <a:pt x="24623" y="104350"/>
                    <a:pt x="24109" y="103581"/>
                    <a:pt x="24109" y="97177"/>
                  </a:cubicBezTo>
                  <a:close/>
                  <a:moveTo>
                    <a:pt x="24623" y="8800"/>
                  </a:moveTo>
                  <a:cubicBezTo>
                    <a:pt x="24623" y="3677"/>
                    <a:pt x="20776" y="91"/>
                    <a:pt x="16160" y="91"/>
                  </a:cubicBezTo>
                  <a:cubicBezTo>
                    <a:pt x="11031" y="91"/>
                    <a:pt x="7441" y="4445"/>
                    <a:pt x="7441" y="8800"/>
                  </a:cubicBezTo>
                  <a:cubicBezTo>
                    <a:pt x="7441" y="13155"/>
                    <a:pt x="11031" y="17510"/>
                    <a:pt x="16160" y="17510"/>
                  </a:cubicBezTo>
                  <a:cubicBezTo>
                    <a:pt x="20776" y="17510"/>
                    <a:pt x="24623" y="13924"/>
                    <a:pt x="24623" y="880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2E3E243-03CF-17F6-4619-3CBD69B19F11}"/>
              </a:ext>
            </a:extLst>
          </p:cNvPr>
          <p:cNvGrpSpPr/>
          <p:nvPr/>
        </p:nvGrpSpPr>
        <p:grpSpPr>
          <a:xfrm>
            <a:off x="5896098" y="1494443"/>
            <a:ext cx="3593916" cy="1794818"/>
            <a:chOff x="5896098" y="1494443"/>
            <a:chExt cx="3593916" cy="17948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9FD678-A769-E1CA-83D5-F6AF2F0FECC0}"/>
                </a:ext>
              </a:extLst>
            </p:cNvPr>
            <p:cNvSpPr/>
            <p:nvPr/>
          </p:nvSpPr>
          <p:spPr>
            <a:xfrm flipV="1">
              <a:off x="5958038" y="1539397"/>
              <a:ext cx="2411130" cy="1749864"/>
            </a:xfrm>
            <a:custGeom>
              <a:avLst/>
              <a:gdLst>
                <a:gd name="connsiteX0" fmla="*/ 2411595 w 2411130"/>
                <a:gd name="connsiteY0" fmla="*/ 64 h 1749864"/>
                <a:gd name="connsiteX1" fmla="*/ 464 w 2411130"/>
                <a:gd name="connsiteY1" fmla="*/ 1749929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1130" h="1749864">
                  <a:moveTo>
                    <a:pt x="2411595" y="64"/>
                  </a:moveTo>
                  <a:lnTo>
                    <a:pt x="464" y="1749929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8CC8DA-D1DE-1712-C459-8E429DE68468}"/>
                </a:ext>
              </a:extLst>
            </p:cNvPr>
            <p:cNvSpPr/>
            <p:nvPr/>
          </p:nvSpPr>
          <p:spPr>
            <a:xfrm>
              <a:off x="5896098" y="1494443"/>
              <a:ext cx="87510" cy="75696"/>
            </a:xfrm>
            <a:custGeom>
              <a:avLst/>
              <a:gdLst>
                <a:gd name="connsiteX0" fmla="*/ 0 w 87510"/>
                <a:gd name="connsiteY0" fmla="*/ 0 h 75696"/>
                <a:gd name="connsiteX1" fmla="*/ 50074 w 87510"/>
                <a:gd name="connsiteY1" fmla="*/ 75697 h 75696"/>
                <a:gd name="connsiteX2" fmla="*/ 87510 w 87510"/>
                <a:gd name="connsiteY2" fmla="*/ 24144 h 75696"/>
                <a:gd name="connsiteX3" fmla="*/ 0 w 87510"/>
                <a:gd name="connsiteY3" fmla="*/ 0 h 7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6">
                  <a:moveTo>
                    <a:pt x="0" y="0"/>
                  </a:moveTo>
                  <a:cubicBezTo>
                    <a:pt x="15838" y="16778"/>
                    <a:pt x="38158" y="48672"/>
                    <a:pt x="50074" y="75697"/>
                  </a:cubicBezTo>
                  <a:lnTo>
                    <a:pt x="87510" y="24144"/>
                  </a:lnTo>
                  <a:cubicBezTo>
                    <a:pt x="58149" y="21198"/>
                    <a:pt x="20843" y="9863"/>
                    <a:pt x="0" y="0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CE5042E-42AC-4B88-3606-CAAECE43701F}"/>
                </a:ext>
              </a:extLst>
            </p:cNvPr>
            <p:cNvSpPr/>
            <p:nvPr/>
          </p:nvSpPr>
          <p:spPr>
            <a:xfrm flipV="1">
              <a:off x="7507394" y="2169629"/>
              <a:ext cx="1982620" cy="1119632"/>
            </a:xfrm>
            <a:custGeom>
              <a:avLst/>
              <a:gdLst>
                <a:gd name="connsiteX0" fmla="*/ 1983084 w 1982620"/>
                <a:gd name="connsiteY0" fmla="*/ 102 h 1119632"/>
                <a:gd name="connsiteX1" fmla="*/ 862238 w 1982620"/>
                <a:gd name="connsiteY1" fmla="*/ 1119735 h 1119632"/>
                <a:gd name="connsiteX2" fmla="*/ 464 w 1982620"/>
                <a:gd name="connsiteY2" fmla="*/ 720053 h 1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2620" h="1119632">
                  <a:moveTo>
                    <a:pt x="1983084" y="102"/>
                  </a:moveTo>
                  <a:cubicBezTo>
                    <a:pt x="1983084" y="618420"/>
                    <a:pt x="1481291" y="1119735"/>
                    <a:pt x="862238" y="1119735"/>
                  </a:cubicBezTo>
                  <a:cubicBezTo>
                    <a:pt x="503539" y="1119735"/>
                    <a:pt x="166318" y="948105"/>
                    <a:pt x="464" y="720053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01B64DD-FBA3-B499-138A-54CBD637ACCC}"/>
                </a:ext>
              </a:extLst>
            </p:cNvPr>
            <p:cNvSpPr/>
            <p:nvPr/>
          </p:nvSpPr>
          <p:spPr>
            <a:xfrm>
              <a:off x="7462390" y="2543759"/>
              <a:ext cx="75775" cy="87415"/>
            </a:xfrm>
            <a:custGeom>
              <a:avLst/>
              <a:gdLst>
                <a:gd name="connsiteX0" fmla="*/ 0 w 75775"/>
                <a:gd name="connsiteY0" fmla="*/ 87416 h 87415"/>
                <a:gd name="connsiteX1" fmla="*/ 75776 w 75775"/>
                <a:gd name="connsiteY1" fmla="*/ 37462 h 87415"/>
                <a:gd name="connsiteX2" fmla="*/ 24175 w 75775"/>
                <a:gd name="connsiteY2" fmla="*/ 0 h 87415"/>
                <a:gd name="connsiteX3" fmla="*/ 0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0" y="87416"/>
                  </a:moveTo>
                  <a:cubicBezTo>
                    <a:pt x="16790" y="71595"/>
                    <a:pt x="48728" y="49315"/>
                    <a:pt x="75776" y="37462"/>
                  </a:cubicBezTo>
                  <a:lnTo>
                    <a:pt x="24175" y="0"/>
                  </a:lnTo>
                  <a:cubicBezTo>
                    <a:pt x="21221" y="29330"/>
                    <a:pt x="9864" y="66595"/>
                    <a:pt x="0" y="87416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81CD57-154B-FC60-2FEB-37EEF58D9441}"/>
                </a:ext>
              </a:extLst>
            </p:cNvPr>
            <p:cNvSpPr/>
            <p:nvPr/>
          </p:nvSpPr>
          <p:spPr>
            <a:xfrm>
              <a:off x="7181885" y="2217799"/>
              <a:ext cx="66418" cy="74031"/>
            </a:xfrm>
            <a:custGeom>
              <a:avLst/>
              <a:gdLst>
                <a:gd name="connsiteX0" fmla="*/ 9879 w 66418"/>
                <a:gd name="connsiteY0" fmla="*/ 62614 h 74031"/>
                <a:gd name="connsiteX1" fmla="*/ 8341 w 66418"/>
                <a:gd name="connsiteY1" fmla="*/ 69786 h 74031"/>
                <a:gd name="connsiteX2" fmla="*/ 13213 w 66418"/>
                <a:gd name="connsiteY2" fmla="*/ 74141 h 74031"/>
                <a:gd name="connsiteX3" fmla="*/ 19368 w 66418"/>
                <a:gd name="connsiteY3" fmla="*/ 69530 h 74031"/>
                <a:gd name="connsiteX4" fmla="*/ 25779 w 66418"/>
                <a:gd name="connsiteY4" fmla="*/ 43658 h 74031"/>
                <a:gd name="connsiteX5" fmla="*/ 30908 w 66418"/>
                <a:gd name="connsiteY5" fmla="*/ 22396 h 74031"/>
                <a:gd name="connsiteX6" fmla="*/ 40139 w 66418"/>
                <a:gd name="connsiteY6" fmla="*/ 9075 h 74031"/>
                <a:gd name="connsiteX7" fmla="*/ 53218 w 66418"/>
                <a:gd name="connsiteY7" fmla="*/ 3696 h 74031"/>
                <a:gd name="connsiteX8" fmla="*/ 60142 w 66418"/>
                <a:gd name="connsiteY8" fmla="*/ 5745 h 74031"/>
                <a:gd name="connsiteX9" fmla="*/ 51679 w 66418"/>
                <a:gd name="connsiteY9" fmla="*/ 14711 h 74031"/>
                <a:gd name="connsiteX10" fmla="*/ 57834 w 66418"/>
                <a:gd name="connsiteY10" fmla="*/ 20346 h 74031"/>
                <a:gd name="connsiteX11" fmla="*/ 66809 w 66418"/>
                <a:gd name="connsiteY11" fmla="*/ 10612 h 74031"/>
                <a:gd name="connsiteX12" fmla="*/ 53218 w 66418"/>
                <a:gd name="connsiteY12" fmla="*/ 110 h 74031"/>
                <a:gd name="connsiteX13" fmla="*/ 32446 w 66418"/>
                <a:gd name="connsiteY13" fmla="*/ 12662 h 74031"/>
                <a:gd name="connsiteX14" fmla="*/ 17316 w 66418"/>
                <a:gd name="connsiteY14" fmla="*/ 110 h 74031"/>
                <a:gd name="connsiteX15" fmla="*/ 5263 w 66418"/>
                <a:gd name="connsiteY15" fmla="*/ 9331 h 74031"/>
                <a:gd name="connsiteX16" fmla="*/ 391 w 66418"/>
                <a:gd name="connsiteY16" fmla="*/ 25214 h 74031"/>
                <a:gd name="connsiteX17" fmla="*/ 2186 w 66418"/>
                <a:gd name="connsiteY17" fmla="*/ 27007 h 74031"/>
                <a:gd name="connsiteX18" fmla="*/ 5007 w 66418"/>
                <a:gd name="connsiteY18" fmla="*/ 23164 h 74031"/>
                <a:gd name="connsiteX19" fmla="*/ 17060 w 66418"/>
                <a:gd name="connsiteY19" fmla="*/ 3696 h 74031"/>
                <a:gd name="connsiteX20" fmla="*/ 21932 w 66418"/>
                <a:gd name="connsiteY20" fmla="*/ 11125 h 74031"/>
                <a:gd name="connsiteX21" fmla="*/ 19368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79" y="62614"/>
                  </a:moveTo>
                  <a:cubicBezTo>
                    <a:pt x="9366" y="65175"/>
                    <a:pt x="8341" y="69018"/>
                    <a:pt x="8341" y="69786"/>
                  </a:cubicBezTo>
                  <a:cubicBezTo>
                    <a:pt x="8341" y="72604"/>
                    <a:pt x="10649" y="74141"/>
                    <a:pt x="13213" y="74141"/>
                  </a:cubicBezTo>
                  <a:cubicBezTo>
                    <a:pt x="15264" y="74141"/>
                    <a:pt x="18085" y="72860"/>
                    <a:pt x="19368" y="69530"/>
                  </a:cubicBezTo>
                  <a:cubicBezTo>
                    <a:pt x="19624" y="69018"/>
                    <a:pt x="25009" y="46732"/>
                    <a:pt x="25779" y="43658"/>
                  </a:cubicBezTo>
                  <a:cubicBezTo>
                    <a:pt x="27061" y="38278"/>
                    <a:pt x="30138" y="27007"/>
                    <a:pt x="30908" y="22396"/>
                  </a:cubicBezTo>
                  <a:cubicBezTo>
                    <a:pt x="31677" y="20346"/>
                    <a:pt x="36293" y="12662"/>
                    <a:pt x="40139" y="9075"/>
                  </a:cubicBezTo>
                  <a:cubicBezTo>
                    <a:pt x="41422" y="8051"/>
                    <a:pt x="46294" y="3696"/>
                    <a:pt x="53218" y="3696"/>
                  </a:cubicBezTo>
                  <a:cubicBezTo>
                    <a:pt x="57578" y="3696"/>
                    <a:pt x="59886" y="5745"/>
                    <a:pt x="60142" y="5745"/>
                  </a:cubicBezTo>
                  <a:cubicBezTo>
                    <a:pt x="55269" y="6514"/>
                    <a:pt x="51679" y="10356"/>
                    <a:pt x="51679" y="14711"/>
                  </a:cubicBezTo>
                  <a:cubicBezTo>
                    <a:pt x="51679" y="17272"/>
                    <a:pt x="53474" y="20346"/>
                    <a:pt x="57834" y="20346"/>
                  </a:cubicBezTo>
                  <a:cubicBezTo>
                    <a:pt x="62193" y="20346"/>
                    <a:pt x="66809" y="16504"/>
                    <a:pt x="66809" y="10612"/>
                  </a:cubicBezTo>
                  <a:cubicBezTo>
                    <a:pt x="66809" y="4977"/>
                    <a:pt x="61681" y="110"/>
                    <a:pt x="53218" y="110"/>
                  </a:cubicBezTo>
                  <a:cubicBezTo>
                    <a:pt x="42704" y="110"/>
                    <a:pt x="35523" y="8051"/>
                    <a:pt x="32446" y="12662"/>
                  </a:cubicBezTo>
                  <a:cubicBezTo>
                    <a:pt x="30908" y="5233"/>
                    <a:pt x="25009" y="110"/>
                    <a:pt x="17316" y="110"/>
                  </a:cubicBezTo>
                  <a:cubicBezTo>
                    <a:pt x="9879" y="110"/>
                    <a:pt x="6802" y="6514"/>
                    <a:pt x="5263" y="9331"/>
                  </a:cubicBezTo>
                  <a:cubicBezTo>
                    <a:pt x="2442" y="14967"/>
                    <a:pt x="391" y="24701"/>
                    <a:pt x="391" y="25214"/>
                  </a:cubicBezTo>
                  <a:cubicBezTo>
                    <a:pt x="391" y="27007"/>
                    <a:pt x="1930" y="27007"/>
                    <a:pt x="2186" y="27007"/>
                  </a:cubicBezTo>
                  <a:cubicBezTo>
                    <a:pt x="3981" y="27007"/>
                    <a:pt x="3981" y="26751"/>
                    <a:pt x="5007" y="23164"/>
                  </a:cubicBezTo>
                  <a:cubicBezTo>
                    <a:pt x="7828" y="11637"/>
                    <a:pt x="11161" y="3696"/>
                    <a:pt x="17060" y="3696"/>
                  </a:cubicBezTo>
                  <a:cubicBezTo>
                    <a:pt x="19624" y="3696"/>
                    <a:pt x="21932" y="4977"/>
                    <a:pt x="21932" y="11125"/>
                  </a:cubicBezTo>
                  <a:cubicBezTo>
                    <a:pt x="21932" y="14711"/>
                    <a:pt x="21419" y="16504"/>
                    <a:pt x="19368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3964FFC-C306-07E8-585D-BE987C12FC32}"/>
                </a:ext>
              </a:extLst>
            </p:cNvPr>
            <p:cNvSpPr/>
            <p:nvPr/>
          </p:nvSpPr>
          <p:spPr>
            <a:xfrm>
              <a:off x="7300885" y="2194744"/>
              <a:ext cx="108731" cy="108870"/>
            </a:xfrm>
            <a:custGeom>
              <a:avLst/>
              <a:gdLst>
                <a:gd name="connsiteX0" fmla="*/ 58097 w 108731"/>
                <a:gd name="connsiteY0" fmla="*/ 57747 h 108870"/>
                <a:gd name="connsiteX1" fmla="*/ 103744 w 108731"/>
                <a:gd name="connsiteY1" fmla="*/ 57747 h 108870"/>
                <a:gd name="connsiteX2" fmla="*/ 109129 w 108731"/>
                <a:gd name="connsiteY2" fmla="*/ 54416 h 108870"/>
                <a:gd name="connsiteX3" fmla="*/ 103744 w 108731"/>
                <a:gd name="connsiteY3" fmla="*/ 51342 h 108870"/>
                <a:gd name="connsiteX4" fmla="*/ 58097 w 108731"/>
                <a:gd name="connsiteY4" fmla="*/ 51342 h 108870"/>
                <a:gd name="connsiteX5" fmla="*/ 58097 w 108731"/>
                <a:gd name="connsiteY5" fmla="*/ 5489 h 108870"/>
                <a:gd name="connsiteX6" fmla="*/ 54764 w 108731"/>
                <a:gd name="connsiteY6" fmla="*/ 110 h 108870"/>
                <a:gd name="connsiteX7" fmla="*/ 51430 w 108731"/>
                <a:gd name="connsiteY7" fmla="*/ 5489 h 108870"/>
                <a:gd name="connsiteX8" fmla="*/ 51430 w 108731"/>
                <a:gd name="connsiteY8" fmla="*/ 51342 h 108870"/>
                <a:gd name="connsiteX9" fmla="*/ 5783 w 108731"/>
                <a:gd name="connsiteY9" fmla="*/ 51342 h 108870"/>
                <a:gd name="connsiteX10" fmla="*/ 398 w 108731"/>
                <a:gd name="connsiteY10" fmla="*/ 54416 h 108870"/>
                <a:gd name="connsiteX11" fmla="*/ 5783 w 108731"/>
                <a:gd name="connsiteY11" fmla="*/ 57747 h 108870"/>
                <a:gd name="connsiteX12" fmla="*/ 51430 w 108731"/>
                <a:gd name="connsiteY12" fmla="*/ 57747 h 108870"/>
                <a:gd name="connsiteX13" fmla="*/ 51430 w 108731"/>
                <a:gd name="connsiteY13" fmla="*/ 103600 h 108870"/>
                <a:gd name="connsiteX14" fmla="*/ 54764 w 108731"/>
                <a:gd name="connsiteY14" fmla="*/ 108980 h 108870"/>
                <a:gd name="connsiteX15" fmla="*/ 58097 w 108731"/>
                <a:gd name="connsiteY15" fmla="*/ 10360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097" y="57747"/>
                  </a:moveTo>
                  <a:lnTo>
                    <a:pt x="103744" y="57747"/>
                  </a:lnTo>
                  <a:cubicBezTo>
                    <a:pt x="106052" y="57747"/>
                    <a:pt x="109129" y="57747"/>
                    <a:pt x="109129" y="54416"/>
                  </a:cubicBezTo>
                  <a:cubicBezTo>
                    <a:pt x="109129" y="51342"/>
                    <a:pt x="106052" y="51342"/>
                    <a:pt x="103744" y="51342"/>
                  </a:cubicBezTo>
                  <a:lnTo>
                    <a:pt x="58097" y="51342"/>
                  </a:lnTo>
                  <a:lnTo>
                    <a:pt x="58097" y="5489"/>
                  </a:lnTo>
                  <a:cubicBezTo>
                    <a:pt x="58097" y="3184"/>
                    <a:pt x="58097" y="110"/>
                    <a:pt x="54764" y="110"/>
                  </a:cubicBezTo>
                  <a:cubicBezTo>
                    <a:pt x="51430" y="110"/>
                    <a:pt x="51430" y="3184"/>
                    <a:pt x="51430" y="5489"/>
                  </a:cubicBezTo>
                  <a:lnTo>
                    <a:pt x="51430" y="51342"/>
                  </a:lnTo>
                  <a:lnTo>
                    <a:pt x="5783" y="51342"/>
                  </a:lnTo>
                  <a:cubicBezTo>
                    <a:pt x="3475" y="51342"/>
                    <a:pt x="398" y="51342"/>
                    <a:pt x="398" y="54416"/>
                  </a:cubicBezTo>
                  <a:cubicBezTo>
                    <a:pt x="398" y="57747"/>
                    <a:pt x="3475" y="57747"/>
                    <a:pt x="5783" y="57747"/>
                  </a:cubicBezTo>
                  <a:lnTo>
                    <a:pt x="51430" y="57747"/>
                  </a:lnTo>
                  <a:lnTo>
                    <a:pt x="51430" y="103600"/>
                  </a:lnTo>
                  <a:cubicBezTo>
                    <a:pt x="51430" y="105906"/>
                    <a:pt x="51430" y="108980"/>
                    <a:pt x="54764" y="108980"/>
                  </a:cubicBezTo>
                  <a:cubicBezTo>
                    <a:pt x="58097" y="108980"/>
                    <a:pt x="58097" y="105906"/>
                    <a:pt x="58097" y="10360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AB16D75-D150-A1BE-F19B-E8954E0752E4}"/>
                </a:ext>
              </a:extLst>
            </p:cNvPr>
            <p:cNvSpPr/>
            <p:nvPr/>
          </p:nvSpPr>
          <p:spPr>
            <a:xfrm>
              <a:off x="7460521" y="2216774"/>
              <a:ext cx="53596" cy="75056"/>
            </a:xfrm>
            <a:custGeom>
              <a:avLst/>
              <a:gdLst>
                <a:gd name="connsiteX0" fmla="*/ 29129 w 53596"/>
                <a:gd name="connsiteY0" fmla="*/ 41608 h 75056"/>
                <a:gd name="connsiteX1" fmla="*/ 46055 w 53596"/>
                <a:gd name="connsiteY1" fmla="*/ 56722 h 75056"/>
                <a:gd name="connsiteX2" fmla="*/ 27591 w 53596"/>
                <a:gd name="connsiteY2" fmla="*/ 71580 h 75056"/>
                <a:gd name="connsiteX3" fmla="*/ 4767 w 53596"/>
                <a:gd name="connsiteY3" fmla="*/ 48269 h 75056"/>
                <a:gd name="connsiteX4" fmla="*/ 2459 w 53596"/>
                <a:gd name="connsiteY4" fmla="*/ 45707 h 75056"/>
                <a:gd name="connsiteX5" fmla="*/ 408 w 53596"/>
                <a:gd name="connsiteY5" fmla="*/ 49549 h 75056"/>
                <a:gd name="connsiteX6" fmla="*/ 408 w 53596"/>
                <a:gd name="connsiteY6" fmla="*/ 71323 h 75056"/>
                <a:gd name="connsiteX7" fmla="*/ 2203 w 53596"/>
                <a:gd name="connsiteY7" fmla="*/ 75166 h 75056"/>
                <a:gd name="connsiteX8" fmla="*/ 6306 w 53596"/>
                <a:gd name="connsiteY8" fmla="*/ 71836 h 75056"/>
                <a:gd name="connsiteX9" fmla="*/ 9640 w 53596"/>
                <a:gd name="connsiteY9" fmla="*/ 68249 h 75056"/>
                <a:gd name="connsiteX10" fmla="*/ 27591 w 53596"/>
                <a:gd name="connsiteY10" fmla="*/ 75166 h 75056"/>
                <a:gd name="connsiteX11" fmla="*/ 54004 w 53596"/>
                <a:gd name="connsiteY11" fmla="*/ 52367 h 75056"/>
                <a:gd name="connsiteX12" fmla="*/ 47080 w 53596"/>
                <a:gd name="connsiteY12" fmla="*/ 36997 h 75056"/>
                <a:gd name="connsiteX13" fmla="*/ 28360 w 53596"/>
                <a:gd name="connsiteY13" fmla="*/ 29056 h 75056"/>
                <a:gd name="connsiteX14" fmla="*/ 8358 w 53596"/>
                <a:gd name="connsiteY14" fmla="*/ 15736 h 75056"/>
                <a:gd name="connsiteX15" fmla="*/ 26565 w 53596"/>
                <a:gd name="connsiteY15" fmla="*/ 3184 h 75056"/>
                <a:gd name="connsiteX16" fmla="*/ 45798 w 53596"/>
                <a:gd name="connsiteY16" fmla="*/ 22908 h 75056"/>
                <a:gd name="connsiteX17" fmla="*/ 47593 w 53596"/>
                <a:gd name="connsiteY17" fmla="*/ 24445 h 75056"/>
                <a:gd name="connsiteX18" fmla="*/ 49901 w 53596"/>
                <a:gd name="connsiteY18" fmla="*/ 20603 h 75056"/>
                <a:gd name="connsiteX19" fmla="*/ 49901 w 53596"/>
                <a:gd name="connsiteY19" fmla="*/ 3952 h 75056"/>
                <a:gd name="connsiteX20" fmla="*/ 48106 w 53596"/>
                <a:gd name="connsiteY20" fmla="*/ 110 h 75056"/>
                <a:gd name="connsiteX21" fmla="*/ 44772 w 53596"/>
                <a:gd name="connsiteY21" fmla="*/ 2159 h 75056"/>
                <a:gd name="connsiteX22" fmla="*/ 41952 w 53596"/>
                <a:gd name="connsiteY22" fmla="*/ 4720 h 75056"/>
                <a:gd name="connsiteX23" fmla="*/ 26565 w 53596"/>
                <a:gd name="connsiteY23" fmla="*/ 110 h 75056"/>
                <a:gd name="connsiteX24" fmla="*/ 408 w 53596"/>
                <a:gd name="connsiteY24" fmla="*/ 20346 h 75056"/>
                <a:gd name="connsiteX25" fmla="*/ 7332 w 53596"/>
                <a:gd name="connsiteY25" fmla="*/ 34180 h 75056"/>
                <a:gd name="connsiteX26" fmla="*/ 29129 w 53596"/>
                <a:gd name="connsiteY26" fmla="*/ 41608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129" y="41608"/>
                  </a:moveTo>
                  <a:cubicBezTo>
                    <a:pt x="32720" y="42377"/>
                    <a:pt x="46055" y="44938"/>
                    <a:pt x="46055" y="56722"/>
                  </a:cubicBezTo>
                  <a:cubicBezTo>
                    <a:pt x="46055" y="64919"/>
                    <a:pt x="40413" y="71580"/>
                    <a:pt x="27591" y="71580"/>
                  </a:cubicBezTo>
                  <a:cubicBezTo>
                    <a:pt x="13743" y="71580"/>
                    <a:pt x="7845" y="62358"/>
                    <a:pt x="4767" y="48269"/>
                  </a:cubicBezTo>
                  <a:cubicBezTo>
                    <a:pt x="4254" y="46219"/>
                    <a:pt x="4254" y="45707"/>
                    <a:pt x="2459" y="45707"/>
                  </a:cubicBezTo>
                  <a:cubicBezTo>
                    <a:pt x="408" y="45707"/>
                    <a:pt x="408" y="46732"/>
                    <a:pt x="408" y="49549"/>
                  </a:cubicBezTo>
                  <a:lnTo>
                    <a:pt x="408" y="71323"/>
                  </a:lnTo>
                  <a:cubicBezTo>
                    <a:pt x="408" y="74141"/>
                    <a:pt x="408" y="75166"/>
                    <a:pt x="2203" y="75166"/>
                  </a:cubicBezTo>
                  <a:cubicBezTo>
                    <a:pt x="2972" y="75166"/>
                    <a:pt x="3229" y="74910"/>
                    <a:pt x="6306" y="71836"/>
                  </a:cubicBezTo>
                  <a:cubicBezTo>
                    <a:pt x="6562" y="71580"/>
                    <a:pt x="6562" y="71323"/>
                    <a:pt x="9640" y="68249"/>
                  </a:cubicBezTo>
                  <a:cubicBezTo>
                    <a:pt x="16820" y="74910"/>
                    <a:pt x="24257" y="75166"/>
                    <a:pt x="27591" y="75166"/>
                  </a:cubicBezTo>
                  <a:cubicBezTo>
                    <a:pt x="46311" y="75166"/>
                    <a:pt x="54004" y="64151"/>
                    <a:pt x="54004" y="52367"/>
                  </a:cubicBezTo>
                  <a:cubicBezTo>
                    <a:pt x="54004" y="43914"/>
                    <a:pt x="49132" y="38790"/>
                    <a:pt x="47080" y="36997"/>
                  </a:cubicBezTo>
                  <a:cubicBezTo>
                    <a:pt x="41695" y="31618"/>
                    <a:pt x="35284" y="30337"/>
                    <a:pt x="28360" y="29056"/>
                  </a:cubicBezTo>
                  <a:cubicBezTo>
                    <a:pt x="19128" y="27263"/>
                    <a:pt x="8358" y="25214"/>
                    <a:pt x="8358" y="15736"/>
                  </a:cubicBezTo>
                  <a:cubicBezTo>
                    <a:pt x="8358" y="9844"/>
                    <a:pt x="12461" y="3184"/>
                    <a:pt x="26565" y="3184"/>
                  </a:cubicBezTo>
                  <a:cubicBezTo>
                    <a:pt x="44516" y="3184"/>
                    <a:pt x="45542" y="18041"/>
                    <a:pt x="45798" y="22908"/>
                  </a:cubicBezTo>
                  <a:cubicBezTo>
                    <a:pt x="45798" y="24445"/>
                    <a:pt x="47337" y="24445"/>
                    <a:pt x="47593" y="24445"/>
                  </a:cubicBezTo>
                  <a:cubicBezTo>
                    <a:pt x="49901" y="24445"/>
                    <a:pt x="49901" y="23677"/>
                    <a:pt x="49901" y="20603"/>
                  </a:cubicBezTo>
                  <a:lnTo>
                    <a:pt x="49901" y="3952"/>
                  </a:lnTo>
                  <a:cubicBezTo>
                    <a:pt x="49901" y="1390"/>
                    <a:pt x="49901" y="110"/>
                    <a:pt x="48106" y="110"/>
                  </a:cubicBezTo>
                  <a:cubicBezTo>
                    <a:pt x="47337" y="110"/>
                    <a:pt x="46824" y="110"/>
                    <a:pt x="44772" y="2159"/>
                  </a:cubicBezTo>
                  <a:cubicBezTo>
                    <a:pt x="44259" y="2671"/>
                    <a:pt x="42721" y="4208"/>
                    <a:pt x="41952" y="4720"/>
                  </a:cubicBezTo>
                  <a:cubicBezTo>
                    <a:pt x="35797" y="110"/>
                    <a:pt x="29129" y="110"/>
                    <a:pt x="26565" y="110"/>
                  </a:cubicBezTo>
                  <a:cubicBezTo>
                    <a:pt x="6562" y="110"/>
                    <a:pt x="408" y="11125"/>
                    <a:pt x="408" y="20346"/>
                  </a:cubicBezTo>
                  <a:cubicBezTo>
                    <a:pt x="408" y="25982"/>
                    <a:pt x="2972" y="30593"/>
                    <a:pt x="7332" y="34180"/>
                  </a:cubicBezTo>
                  <a:cubicBezTo>
                    <a:pt x="12717" y="38278"/>
                    <a:pt x="17333" y="39303"/>
                    <a:pt x="29129" y="4160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35E4A66-7949-1D2C-B253-B790F29002CA}"/>
                </a:ext>
              </a:extLst>
            </p:cNvPr>
            <p:cNvSpPr/>
            <p:nvPr/>
          </p:nvSpPr>
          <p:spPr>
            <a:xfrm>
              <a:off x="7525005" y="2180655"/>
              <a:ext cx="35132" cy="109382"/>
            </a:xfrm>
            <a:custGeom>
              <a:avLst/>
              <a:gdLst>
                <a:gd name="connsiteX0" fmla="*/ 24004 w 35132"/>
                <a:gd name="connsiteY0" fmla="*/ 37254 h 109382"/>
                <a:gd name="connsiteX1" fmla="*/ 1181 w 35132"/>
                <a:gd name="connsiteY1" fmla="*/ 39047 h 109382"/>
                <a:gd name="connsiteX2" fmla="*/ 1181 w 35132"/>
                <a:gd name="connsiteY2" fmla="*/ 44170 h 109382"/>
                <a:gd name="connsiteX3" fmla="*/ 13234 w 35132"/>
                <a:gd name="connsiteY3" fmla="*/ 53136 h 109382"/>
                <a:gd name="connsiteX4" fmla="*/ 13234 w 35132"/>
                <a:gd name="connsiteY4" fmla="*/ 97196 h 109382"/>
                <a:gd name="connsiteX5" fmla="*/ 412 w 35132"/>
                <a:gd name="connsiteY5" fmla="*/ 104369 h 109382"/>
                <a:gd name="connsiteX6" fmla="*/ 412 w 35132"/>
                <a:gd name="connsiteY6" fmla="*/ 109492 h 109382"/>
                <a:gd name="connsiteX7" fmla="*/ 18363 w 35132"/>
                <a:gd name="connsiteY7" fmla="*/ 108980 h 109382"/>
                <a:gd name="connsiteX8" fmla="*/ 35544 w 35132"/>
                <a:gd name="connsiteY8" fmla="*/ 109492 h 109382"/>
                <a:gd name="connsiteX9" fmla="*/ 35544 w 35132"/>
                <a:gd name="connsiteY9" fmla="*/ 104369 h 109382"/>
                <a:gd name="connsiteX10" fmla="*/ 24004 w 35132"/>
                <a:gd name="connsiteY10" fmla="*/ 97196 h 109382"/>
                <a:gd name="connsiteX11" fmla="*/ 24517 w 35132"/>
                <a:gd name="connsiteY11" fmla="*/ 8819 h 109382"/>
                <a:gd name="connsiteX12" fmla="*/ 16055 w 35132"/>
                <a:gd name="connsiteY12" fmla="*/ 110 h 109382"/>
                <a:gd name="connsiteX13" fmla="*/ 7336 w 35132"/>
                <a:gd name="connsiteY13" fmla="*/ 8819 h 109382"/>
                <a:gd name="connsiteX14" fmla="*/ 16055 w 35132"/>
                <a:gd name="connsiteY14" fmla="*/ 17529 h 109382"/>
                <a:gd name="connsiteX15" fmla="*/ 24517 w 35132"/>
                <a:gd name="connsiteY15" fmla="*/ 8819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004" y="37254"/>
                  </a:moveTo>
                  <a:lnTo>
                    <a:pt x="1181" y="39047"/>
                  </a:lnTo>
                  <a:lnTo>
                    <a:pt x="1181" y="44170"/>
                  </a:lnTo>
                  <a:cubicBezTo>
                    <a:pt x="11695" y="44170"/>
                    <a:pt x="13234" y="45195"/>
                    <a:pt x="13234" y="53136"/>
                  </a:cubicBezTo>
                  <a:lnTo>
                    <a:pt x="13234" y="97196"/>
                  </a:lnTo>
                  <a:cubicBezTo>
                    <a:pt x="13234" y="104369"/>
                    <a:pt x="11439" y="104369"/>
                    <a:pt x="412" y="104369"/>
                  </a:cubicBezTo>
                  <a:lnTo>
                    <a:pt x="412" y="109492"/>
                  </a:lnTo>
                  <a:cubicBezTo>
                    <a:pt x="5541" y="109236"/>
                    <a:pt x="14516" y="108980"/>
                    <a:pt x="18363" y="108980"/>
                  </a:cubicBezTo>
                  <a:cubicBezTo>
                    <a:pt x="24261" y="108980"/>
                    <a:pt x="29903" y="109236"/>
                    <a:pt x="35544" y="109492"/>
                  </a:cubicBezTo>
                  <a:lnTo>
                    <a:pt x="35544" y="104369"/>
                  </a:lnTo>
                  <a:cubicBezTo>
                    <a:pt x="24517" y="104369"/>
                    <a:pt x="24004" y="103600"/>
                    <a:pt x="24004" y="97196"/>
                  </a:cubicBezTo>
                  <a:close/>
                  <a:moveTo>
                    <a:pt x="24517" y="8819"/>
                  </a:moveTo>
                  <a:cubicBezTo>
                    <a:pt x="24517" y="3696"/>
                    <a:pt x="20671" y="110"/>
                    <a:pt x="16055" y="110"/>
                  </a:cubicBezTo>
                  <a:cubicBezTo>
                    <a:pt x="10926" y="110"/>
                    <a:pt x="7336" y="4464"/>
                    <a:pt x="7336" y="8819"/>
                  </a:cubicBezTo>
                  <a:cubicBezTo>
                    <a:pt x="7336" y="13174"/>
                    <a:pt x="10926" y="17529"/>
                    <a:pt x="16055" y="17529"/>
                  </a:cubicBezTo>
                  <a:cubicBezTo>
                    <a:pt x="20671" y="17529"/>
                    <a:pt x="24517" y="13943"/>
                    <a:pt x="24517" y="881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365536A-3853-F746-D78B-6B76E8BE0C38}"/>
                </a:ext>
              </a:extLst>
            </p:cNvPr>
            <p:cNvSpPr/>
            <p:nvPr/>
          </p:nvSpPr>
          <p:spPr>
            <a:xfrm>
              <a:off x="7570161" y="2217799"/>
              <a:ext cx="82317" cy="72238"/>
            </a:xfrm>
            <a:custGeom>
              <a:avLst/>
              <a:gdLst>
                <a:gd name="connsiteX0" fmla="*/ 13237 w 82317"/>
                <a:gd name="connsiteY0" fmla="*/ 16248 h 72238"/>
                <a:gd name="connsiteX1" fmla="*/ 13237 w 82317"/>
                <a:gd name="connsiteY1" fmla="*/ 60052 h 72238"/>
                <a:gd name="connsiteX2" fmla="*/ 415 w 82317"/>
                <a:gd name="connsiteY2" fmla="*/ 67225 h 72238"/>
                <a:gd name="connsiteX3" fmla="*/ 415 w 82317"/>
                <a:gd name="connsiteY3" fmla="*/ 72348 h 72238"/>
                <a:gd name="connsiteX4" fmla="*/ 19135 w 82317"/>
                <a:gd name="connsiteY4" fmla="*/ 71836 h 72238"/>
                <a:gd name="connsiteX5" fmla="*/ 37342 w 82317"/>
                <a:gd name="connsiteY5" fmla="*/ 72348 h 72238"/>
                <a:gd name="connsiteX6" fmla="*/ 37342 w 82317"/>
                <a:gd name="connsiteY6" fmla="*/ 67225 h 72238"/>
                <a:gd name="connsiteX7" fmla="*/ 24520 w 82317"/>
                <a:gd name="connsiteY7" fmla="*/ 60052 h 72238"/>
                <a:gd name="connsiteX8" fmla="*/ 24520 w 82317"/>
                <a:gd name="connsiteY8" fmla="*/ 29825 h 72238"/>
                <a:gd name="connsiteX9" fmla="*/ 46574 w 82317"/>
                <a:gd name="connsiteY9" fmla="*/ 3696 h 72238"/>
                <a:gd name="connsiteX10" fmla="*/ 58883 w 82317"/>
                <a:gd name="connsiteY10" fmla="*/ 21884 h 72238"/>
                <a:gd name="connsiteX11" fmla="*/ 58883 w 82317"/>
                <a:gd name="connsiteY11" fmla="*/ 60052 h 72238"/>
                <a:gd name="connsiteX12" fmla="*/ 46061 w 82317"/>
                <a:gd name="connsiteY12" fmla="*/ 67225 h 72238"/>
                <a:gd name="connsiteX13" fmla="*/ 46061 w 82317"/>
                <a:gd name="connsiteY13" fmla="*/ 72348 h 72238"/>
                <a:gd name="connsiteX14" fmla="*/ 64525 w 82317"/>
                <a:gd name="connsiteY14" fmla="*/ 71836 h 72238"/>
                <a:gd name="connsiteX15" fmla="*/ 82732 w 82317"/>
                <a:gd name="connsiteY15" fmla="*/ 72348 h 72238"/>
                <a:gd name="connsiteX16" fmla="*/ 82732 w 82317"/>
                <a:gd name="connsiteY16" fmla="*/ 67225 h 72238"/>
                <a:gd name="connsiteX17" fmla="*/ 70167 w 82317"/>
                <a:gd name="connsiteY17" fmla="*/ 62358 h 72238"/>
                <a:gd name="connsiteX18" fmla="*/ 70167 w 82317"/>
                <a:gd name="connsiteY18" fmla="*/ 31106 h 72238"/>
                <a:gd name="connsiteX19" fmla="*/ 65038 w 82317"/>
                <a:gd name="connsiteY19" fmla="*/ 6257 h 72238"/>
                <a:gd name="connsiteX20" fmla="*/ 47856 w 82317"/>
                <a:gd name="connsiteY20" fmla="*/ 110 h 72238"/>
                <a:gd name="connsiteX21" fmla="*/ 23494 w 82317"/>
                <a:gd name="connsiteY21" fmla="*/ 17272 h 72238"/>
                <a:gd name="connsiteX22" fmla="*/ 23494 w 82317"/>
                <a:gd name="connsiteY22" fmla="*/ 110 h 72238"/>
                <a:gd name="connsiteX23" fmla="*/ 415 w 82317"/>
                <a:gd name="connsiteY23" fmla="*/ 1903 h 72238"/>
                <a:gd name="connsiteX24" fmla="*/ 415 w 82317"/>
                <a:gd name="connsiteY24" fmla="*/ 7026 h 72238"/>
                <a:gd name="connsiteX25" fmla="*/ 13237 w 82317"/>
                <a:gd name="connsiteY25" fmla="*/ 16248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237" y="16248"/>
                  </a:moveTo>
                  <a:lnTo>
                    <a:pt x="13237" y="60052"/>
                  </a:lnTo>
                  <a:cubicBezTo>
                    <a:pt x="13237" y="67225"/>
                    <a:pt x="11442" y="67225"/>
                    <a:pt x="415" y="67225"/>
                  </a:cubicBezTo>
                  <a:lnTo>
                    <a:pt x="415" y="72348"/>
                  </a:lnTo>
                  <a:cubicBezTo>
                    <a:pt x="6313" y="72092"/>
                    <a:pt x="14519" y="71836"/>
                    <a:pt x="19135" y="71836"/>
                  </a:cubicBezTo>
                  <a:cubicBezTo>
                    <a:pt x="23238" y="71836"/>
                    <a:pt x="31700" y="72092"/>
                    <a:pt x="37342" y="72348"/>
                  </a:cubicBezTo>
                  <a:lnTo>
                    <a:pt x="37342" y="67225"/>
                  </a:lnTo>
                  <a:cubicBezTo>
                    <a:pt x="26315" y="67225"/>
                    <a:pt x="24520" y="67225"/>
                    <a:pt x="24520" y="60052"/>
                  </a:cubicBezTo>
                  <a:lnTo>
                    <a:pt x="24520" y="29825"/>
                  </a:lnTo>
                  <a:cubicBezTo>
                    <a:pt x="24520" y="12918"/>
                    <a:pt x="36316" y="3696"/>
                    <a:pt x="46574" y="3696"/>
                  </a:cubicBezTo>
                  <a:cubicBezTo>
                    <a:pt x="57088" y="3696"/>
                    <a:pt x="58883" y="12405"/>
                    <a:pt x="58883" y="21884"/>
                  </a:cubicBezTo>
                  <a:lnTo>
                    <a:pt x="58883" y="60052"/>
                  </a:lnTo>
                  <a:cubicBezTo>
                    <a:pt x="58883" y="67225"/>
                    <a:pt x="57088" y="67225"/>
                    <a:pt x="46061" y="67225"/>
                  </a:cubicBezTo>
                  <a:lnTo>
                    <a:pt x="46061" y="72348"/>
                  </a:lnTo>
                  <a:cubicBezTo>
                    <a:pt x="51703" y="72092"/>
                    <a:pt x="60165" y="71836"/>
                    <a:pt x="64525" y="71836"/>
                  </a:cubicBezTo>
                  <a:cubicBezTo>
                    <a:pt x="68628" y="71836"/>
                    <a:pt x="77347" y="72092"/>
                    <a:pt x="82732" y="72348"/>
                  </a:cubicBezTo>
                  <a:lnTo>
                    <a:pt x="82732" y="67225"/>
                  </a:lnTo>
                  <a:cubicBezTo>
                    <a:pt x="74270" y="67225"/>
                    <a:pt x="70167" y="67225"/>
                    <a:pt x="70167" y="62358"/>
                  </a:cubicBezTo>
                  <a:lnTo>
                    <a:pt x="70167" y="31106"/>
                  </a:lnTo>
                  <a:cubicBezTo>
                    <a:pt x="70167" y="17016"/>
                    <a:pt x="70167" y="12149"/>
                    <a:pt x="65038" y="6257"/>
                  </a:cubicBezTo>
                  <a:cubicBezTo>
                    <a:pt x="62730" y="3440"/>
                    <a:pt x="57345" y="110"/>
                    <a:pt x="47856" y="110"/>
                  </a:cubicBezTo>
                  <a:cubicBezTo>
                    <a:pt x="35804" y="110"/>
                    <a:pt x="28110" y="7026"/>
                    <a:pt x="23494" y="17272"/>
                  </a:cubicBezTo>
                  <a:lnTo>
                    <a:pt x="23494" y="110"/>
                  </a:lnTo>
                  <a:lnTo>
                    <a:pt x="415" y="1903"/>
                  </a:lnTo>
                  <a:lnTo>
                    <a:pt x="415" y="7026"/>
                  </a:lnTo>
                  <a:cubicBezTo>
                    <a:pt x="11954" y="7026"/>
                    <a:pt x="13237" y="8051"/>
                    <a:pt x="13237" y="1624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C6D4B4-A53C-F2C5-9976-A934DD514B94}"/>
                </a:ext>
              </a:extLst>
            </p:cNvPr>
            <p:cNvSpPr/>
            <p:nvPr/>
          </p:nvSpPr>
          <p:spPr>
            <a:xfrm>
              <a:off x="7661533" y="2176556"/>
              <a:ext cx="80522" cy="115274"/>
            </a:xfrm>
            <a:custGeom>
              <a:avLst/>
              <a:gdLst>
                <a:gd name="connsiteX0" fmla="*/ 56837 w 80522"/>
                <a:gd name="connsiteY0" fmla="*/ 104625 h 115274"/>
                <a:gd name="connsiteX1" fmla="*/ 56837 w 80522"/>
                <a:gd name="connsiteY1" fmla="*/ 115384 h 115274"/>
                <a:gd name="connsiteX2" fmla="*/ 80943 w 80522"/>
                <a:gd name="connsiteY2" fmla="*/ 113591 h 115274"/>
                <a:gd name="connsiteX3" fmla="*/ 80943 w 80522"/>
                <a:gd name="connsiteY3" fmla="*/ 108467 h 115274"/>
                <a:gd name="connsiteX4" fmla="*/ 68121 w 80522"/>
                <a:gd name="connsiteY4" fmla="*/ 99245 h 115274"/>
                <a:gd name="connsiteX5" fmla="*/ 68121 w 80522"/>
                <a:gd name="connsiteY5" fmla="*/ 110 h 115274"/>
                <a:gd name="connsiteX6" fmla="*/ 44785 w 80522"/>
                <a:gd name="connsiteY6" fmla="*/ 1903 h 115274"/>
                <a:gd name="connsiteX7" fmla="*/ 44785 w 80522"/>
                <a:gd name="connsiteY7" fmla="*/ 7026 h 115274"/>
                <a:gd name="connsiteX8" fmla="*/ 57350 w 80522"/>
                <a:gd name="connsiteY8" fmla="*/ 16248 h 115274"/>
                <a:gd name="connsiteX9" fmla="*/ 57350 w 80522"/>
                <a:gd name="connsiteY9" fmla="*/ 51599 h 115274"/>
                <a:gd name="connsiteX10" fmla="*/ 36835 w 80522"/>
                <a:gd name="connsiteY10" fmla="*/ 41352 h 115274"/>
                <a:gd name="connsiteX11" fmla="*/ 420 w 80522"/>
                <a:gd name="connsiteY11" fmla="*/ 78496 h 115274"/>
                <a:gd name="connsiteX12" fmla="*/ 35040 w 80522"/>
                <a:gd name="connsiteY12" fmla="*/ 115384 h 115274"/>
                <a:gd name="connsiteX13" fmla="*/ 56837 w 80522"/>
                <a:gd name="connsiteY13" fmla="*/ 104625 h 115274"/>
                <a:gd name="connsiteX14" fmla="*/ 56837 w 80522"/>
                <a:gd name="connsiteY14" fmla="*/ 60821 h 115274"/>
                <a:gd name="connsiteX15" fmla="*/ 56837 w 80522"/>
                <a:gd name="connsiteY15" fmla="*/ 94378 h 115274"/>
                <a:gd name="connsiteX16" fmla="*/ 55042 w 80522"/>
                <a:gd name="connsiteY16" fmla="*/ 100270 h 115274"/>
                <a:gd name="connsiteX17" fmla="*/ 35809 w 80522"/>
                <a:gd name="connsiteY17" fmla="*/ 111797 h 115274"/>
                <a:gd name="connsiteX18" fmla="*/ 18627 w 80522"/>
                <a:gd name="connsiteY18" fmla="*/ 101295 h 115274"/>
                <a:gd name="connsiteX19" fmla="*/ 14012 w 80522"/>
                <a:gd name="connsiteY19" fmla="*/ 78496 h 115274"/>
                <a:gd name="connsiteX20" fmla="*/ 18884 w 80522"/>
                <a:gd name="connsiteY20" fmla="*/ 55441 h 115274"/>
                <a:gd name="connsiteX21" fmla="*/ 37604 w 80522"/>
                <a:gd name="connsiteY21" fmla="*/ 44938 h 115274"/>
                <a:gd name="connsiteX22" fmla="*/ 55042 w 80522"/>
                <a:gd name="connsiteY22" fmla="*/ 54673 h 115274"/>
                <a:gd name="connsiteX23" fmla="*/ 56837 w 80522"/>
                <a:gd name="connsiteY23" fmla="*/ 60821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837" y="104625"/>
                  </a:moveTo>
                  <a:lnTo>
                    <a:pt x="56837" y="115384"/>
                  </a:lnTo>
                  <a:lnTo>
                    <a:pt x="80943" y="113591"/>
                  </a:lnTo>
                  <a:lnTo>
                    <a:pt x="80943" y="108467"/>
                  </a:lnTo>
                  <a:cubicBezTo>
                    <a:pt x="69659" y="108467"/>
                    <a:pt x="68121" y="107443"/>
                    <a:pt x="68121" y="99245"/>
                  </a:cubicBezTo>
                  <a:lnTo>
                    <a:pt x="68121" y="110"/>
                  </a:lnTo>
                  <a:lnTo>
                    <a:pt x="44785" y="1903"/>
                  </a:lnTo>
                  <a:lnTo>
                    <a:pt x="44785" y="7026"/>
                  </a:lnTo>
                  <a:cubicBezTo>
                    <a:pt x="56068" y="7026"/>
                    <a:pt x="57350" y="8051"/>
                    <a:pt x="57350" y="16248"/>
                  </a:cubicBezTo>
                  <a:lnTo>
                    <a:pt x="57350" y="51599"/>
                  </a:lnTo>
                  <a:cubicBezTo>
                    <a:pt x="52734" y="45707"/>
                    <a:pt x="45554" y="41352"/>
                    <a:pt x="36835" y="41352"/>
                  </a:cubicBezTo>
                  <a:cubicBezTo>
                    <a:pt x="17602" y="41352"/>
                    <a:pt x="420" y="57490"/>
                    <a:pt x="420" y="78496"/>
                  </a:cubicBezTo>
                  <a:cubicBezTo>
                    <a:pt x="420" y="99245"/>
                    <a:pt x="16319" y="115384"/>
                    <a:pt x="35040" y="115384"/>
                  </a:cubicBezTo>
                  <a:cubicBezTo>
                    <a:pt x="45554" y="115384"/>
                    <a:pt x="52734" y="109748"/>
                    <a:pt x="56837" y="104625"/>
                  </a:cubicBezTo>
                  <a:close/>
                  <a:moveTo>
                    <a:pt x="56837" y="60821"/>
                  </a:moveTo>
                  <a:lnTo>
                    <a:pt x="56837" y="94378"/>
                  </a:lnTo>
                  <a:cubicBezTo>
                    <a:pt x="56837" y="97196"/>
                    <a:pt x="56837" y="97452"/>
                    <a:pt x="55042" y="100270"/>
                  </a:cubicBezTo>
                  <a:cubicBezTo>
                    <a:pt x="50170" y="108211"/>
                    <a:pt x="42989" y="111797"/>
                    <a:pt x="35809" y="111797"/>
                  </a:cubicBezTo>
                  <a:cubicBezTo>
                    <a:pt x="28372" y="111797"/>
                    <a:pt x="22474" y="107443"/>
                    <a:pt x="18627" y="101295"/>
                  </a:cubicBezTo>
                  <a:cubicBezTo>
                    <a:pt x="14524" y="94634"/>
                    <a:pt x="14012" y="85412"/>
                    <a:pt x="14012" y="78496"/>
                  </a:cubicBezTo>
                  <a:cubicBezTo>
                    <a:pt x="14012" y="72604"/>
                    <a:pt x="14268" y="62870"/>
                    <a:pt x="18884" y="55441"/>
                  </a:cubicBezTo>
                  <a:cubicBezTo>
                    <a:pt x="22474" y="50318"/>
                    <a:pt x="28629" y="44938"/>
                    <a:pt x="37604" y="44938"/>
                  </a:cubicBezTo>
                  <a:cubicBezTo>
                    <a:pt x="43246" y="44938"/>
                    <a:pt x="50170" y="47500"/>
                    <a:pt x="55042" y="54673"/>
                  </a:cubicBezTo>
                  <a:cubicBezTo>
                    <a:pt x="56837" y="57490"/>
                    <a:pt x="56837" y="57747"/>
                    <a:pt x="56837" y="6082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8F9B058-D760-41EE-7953-C0F4E77A9522}"/>
                </a:ext>
              </a:extLst>
            </p:cNvPr>
            <p:cNvSpPr/>
            <p:nvPr/>
          </p:nvSpPr>
          <p:spPr>
            <a:xfrm>
              <a:off x="7790199" y="2167334"/>
              <a:ext cx="37953" cy="163689"/>
            </a:xfrm>
            <a:custGeom>
              <a:avLst/>
              <a:gdLst>
                <a:gd name="connsiteX0" fmla="*/ 38381 w 37953"/>
                <a:gd name="connsiteY0" fmla="*/ 162006 h 163689"/>
                <a:gd name="connsiteX1" fmla="*/ 35560 w 37953"/>
                <a:gd name="connsiteY1" fmla="*/ 158420 h 163689"/>
                <a:gd name="connsiteX2" fmla="*/ 9916 w 37953"/>
                <a:gd name="connsiteY2" fmla="*/ 81826 h 163689"/>
                <a:gd name="connsiteX3" fmla="*/ 36329 w 37953"/>
                <a:gd name="connsiteY3" fmla="*/ 4721 h 163689"/>
                <a:gd name="connsiteX4" fmla="*/ 38381 w 37953"/>
                <a:gd name="connsiteY4" fmla="*/ 1903 h 163689"/>
                <a:gd name="connsiteX5" fmla="*/ 36842 w 37953"/>
                <a:gd name="connsiteY5" fmla="*/ 110 h 163689"/>
                <a:gd name="connsiteX6" fmla="*/ 10685 w 37953"/>
                <a:gd name="connsiteY6" fmla="*/ 32130 h 163689"/>
                <a:gd name="connsiteX7" fmla="*/ 427 w 37953"/>
                <a:gd name="connsiteY7" fmla="*/ 81826 h 163689"/>
                <a:gd name="connsiteX8" fmla="*/ 11198 w 37953"/>
                <a:gd name="connsiteY8" fmla="*/ 133059 h 163689"/>
                <a:gd name="connsiteX9" fmla="*/ 36842 w 37953"/>
                <a:gd name="connsiteY9" fmla="*/ 163799 h 163689"/>
                <a:gd name="connsiteX10" fmla="*/ 38381 w 37953"/>
                <a:gd name="connsiteY10" fmla="*/ 16200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81" y="162006"/>
                  </a:moveTo>
                  <a:cubicBezTo>
                    <a:pt x="38381" y="161494"/>
                    <a:pt x="38381" y="161237"/>
                    <a:pt x="35560" y="158420"/>
                  </a:cubicBezTo>
                  <a:cubicBezTo>
                    <a:pt x="15301" y="137926"/>
                    <a:pt x="9916" y="106930"/>
                    <a:pt x="9916" y="81826"/>
                  </a:cubicBezTo>
                  <a:cubicBezTo>
                    <a:pt x="9916" y="53392"/>
                    <a:pt x="16070" y="24958"/>
                    <a:pt x="36329" y="4721"/>
                  </a:cubicBezTo>
                  <a:cubicBezTo>
                    <a:pt x="38381" y="2671"/>
                    <a:pt x="38381" y="2415"/>
                    <a:pt x="38381" y="1903"/>
                  </a:cubicBezTo>
                  <a:cubicBezTo>
                    <a:pt x="38381" y="622"/>
                    <a:pt x="37868" y="110"/>
                    <a:pt x="36842" y="110"/>
                  </a:cubicBezTo>
                  <a:cubicBezTo>
                    <a:pt x="35047" y="110"/>
                    <a:pt x="20430" y="11381"/>
                    <a:pt x="10685" y="32130"/>
                  </a:cubicBezTo>
                  <a:cubicBezTo>
                    <a:pt x="2479" y="50062"/>
                    <a:pt x="427" y="68250"/>
                    <a:pt x="427" y="81826"/>
                  </a:cubicBezTo>
                  <a:cubicBezTo>
                    <a:pt x="427" y="94634"/>
                    <a:pt x="2222" y="114359"/>
                    <a:pt x="11198" y="133059"/>
                  </a:cubicBezTo>
                  <a:cubicBezTo>
                    <a:pt x="21199" y="153040"/>
                    <a:pt x="35047" y="163799"/>
                    <a:pt x="36842" y="163799"/>
                  </a:cubicBezTo>
                  <a:cubicBezTo>
                    <a:pt x="37868" y="163799"/>
                    <a:pt x="38381" y="163287"/>
                    <a:pt x="38381" y="16200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4B88F46-C17B-3CEA-970A-5235CB4249E4}"/>
                </a:ext>
              </a:extLst>
            </p:cNvPr>
            <p:cNvSpPr/>
            <p:nvPr/>
          </p:nvSpPr>
          <p:spPr>
            <a:xfrm>
              <a:off x="7847337" y="2172970"/>
              <a:ext cx="125913" cy="117067"/>
            </a:xfrm>
            <a:custGeom>
              <a:avLst/>
              <a:gdLst>
                <a:gd name="connsiteX0" fmla="*/ 66850 w 125913"/>
                <a:gd name="connsiteY0" fmla="*/ 3184 h 117067"/>
                <a:gd name="connsiteX1" fmla="*/ 63260 w 125913"/>
                <a:gd name="connsiteY1" fmla="*/ 110 h 117067"/>
                <a:gd name="connsiteX2" fmla="*/ 59669 w 125913"/>
                <a:gd name="connsiteY2" fmla="*/ 3440 h 117067"/>
                <a:gd name="connsiteX3" fmla="*/ 1713 w 125913"/>
                <a:gd name="connsiteY3" fmla="*/ 110773 h 117067"/>
                <a:gd name="connsiteX4" fmla="*/ 431 w 125913"/>
                <a:gd name="connsiteY4" fmla="*/ 113847 h 117067"/>
                <a:gd name="connsiteX5" fmla="*/ 6329 w 125913"/>
                <a:gd name="connsiteY5" fmla="*/ 117177 h 117067"/>
                <a:gd name="connsiteX6" fmla="*/ 120703 w 125913"/>
                <a:gd name="connsiteY6" fmla="*/ 117177 h 117067"/>
                <a:gd name="connsiteX7" fmla="*/ 126344 w 125913"/>
                <a:gd name="connsiteY7" fmla="*/ 113847 h 117067"/>
                <a:gd name="connsiteX8" fmla="*/ 125318 w 125913"/>
                <a:gd name="connsiteY8" fmla="*/ 111285 h 117067"/>
                <a:gd name="connsiteX9" fmla="*/ 63260 w 125913"/>
                <a:gd name="connsiteY9" fmla="*/ 10356 h 117067"/>
                <a:gd name="connsiteX10" fmla="*/ 117625 w 125913"/>
                <a:gd name="connsiteY10" fmla="*/ 110516 h 117067"/>
                <a:gd name="connsiteX11" fmla="*/ 8894 w 125913"/>
                <a:gd name="connsiteY11" fmla="*/ 11051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850" y="3184"/>
                  </a:moveTo>
                  <a:cubicBezTo>
                    <a:pt x="65824" y="1390"/>
                    <a:pt x="65311" y="110"/>
                    <a:pt x="63260" y="110"/>
                  </a:cubicBezTo>
                  <a:cubicBezTo>
                    <a:pt x="61464" y="110"/>
                    <a:pt x="60952" y="878"/>
                    <a:pt x="59669" y="3440"/>
                  </a:cubicBezTo>
                  <a:lnTo>
                    <a:pt x="1713" y="110773"/>
                  </a:lnTo>
                  <a:cubicBezTo>
                    <a:pt x="431" y="112822"/>
                    <a:pt x="431" y="113334"/>
                    <a:pt x="431" y="113847"/>
                  </a:cubicBezTo>
                  <a:cubicBezTo>
                    <a:pt x="431" y="117177"/>
                    <a:pt x="3765" y="117177"/>
                    <a:pt x="6329" y="117177"/>
                  </a:cubicBezTo>
                  <a:lnTo>
                    <a:pt x="120703" y="117177"/>
                  </a:lnTo>
                  <a:cubicBezTo>
                    <a:pt x="123267" y="117177"/>
                    <a:pt x="126344" y="117177"/>
                    <a:pt x="126344" y="113847"/>
                  </a:cubicBezTo>
                  <a:cubicBezTo>
                    <a:pt x="126344" y="113078"/>
                    <a:pt x="126088" y="112566"/>
                    <a:pt x="125318" y="111285"/>
                  </a:cubicBezTo>
                  <a:close/>
                  <a:moveTo>
                    <a:pt x="63260" y="10356"/>
                  </a:moveTo>
                  <a:lnTo>
                    <a:pt x="117625" y="110516"/>
                  </a:lnTo>
                  <a:lnTo>
                    <a:pt x="8894" y="110516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0833EFA-86EB-64B1-B674-763D383AB6EF}"/>
                </a:ext>
              </a:extLst>
            </p:cNvPr>
            <p:cNvSpPr/>
            <p:nvPr/>
          </p:nvSpPr>
          <p:spPr>
            <a:xfrm>
              <a:off x="7987812" y="2217799"/>
              <a:ext cx="66418" cy="74031"/>
            </a:xfrm>
            <a:custGeom>
              <a:avLst/>
              <a:gdLst>
                <a:gd name="connsiteX0" fmla="*/ 9928 w 66418"/>
                <a:gd name="connsiteY0" fmla="*/ 62614 h 74031"/>
                <a:gd name="connsiteX1" fmla="*/ 8390 w 66418"/>
                <a:gd name="connsiteY1" fmla="*/ 69786 h 74031"/>
                <a:gd name="connsiteX2" fmla="*/ 13262 w 66418"/>
                <a:gd name="connsiteY2" fmla="*/ 74141 h 74031"/>
                <a:gd name="connsiteX3" fmla="*/ 19417 w 66418"/>
                <a:gd name="connsiteY3" fmla="*/ 69530 h 74031"/>
                <a:gd name="connsiteX4" fmla="*/ 25828 w 66418"/>
                <a:gd name="connsiteY4" fmla="*/ 43658 h 74031"/>
                <a:gd name="connsiteX5" fmla="*/ 30957 w 66418"/>
                <a:gd name="connsiteY5" fmla="*/ 22396 h 74031"/>
                <a:gd name="connsiteX6" fmla="*/ 40189 w 66418"/>
                <a:gd name="connsiteY6" fmla="*/ 9075 h 74031"/>
                <a:gd name="connsiteX7" fmla="*/ 53267 w 66418"/>
                <a:gd name="connsiteY7" fmla="*/ 3696 h 74031"/>
                <a:gd name="connsiteX8" fmla="*/ 60191 w 66418"/>
                <a:gd name="connsiteY8" fmla="*/ 5745 h 74031"/>
                <a:gd name="connsiteX9" fmla="*/ 51729 w 66418"/>
                <a:gd name="connsiteY9" fmla="*/ 14711 h 74031"/>
                <a:gd name="connsiteX10" fmla="*/ 57883 w 66418"/>
                <a:gd name="connsiteY10" fmla="*/ 20346 h 74031"/>
                <a:gd name="connsiteX11" fmla="*/ 66859 w 66418"/>
                <a:gd name="connsiteY11" fmla="*/ 10612 h 74031"/>
                <a:gd name="connsiteX12" fmla="*/ 53267 w 66418"/>
                <a:gd name="connsiteY12" fmla="*/ 110 h 74031"/>
                <a:gd name="connsiteX13" fmla="*/ 32495 w 66418"/>
                <a:gd name="connsiteY13" fmla="*/ 12662 h 74031"/>
                <a:gd name="connsiteX14" fmla="*/ 17365 w 66418"/>
                <a:gd name="connsiteY14" fmla="*/ 110 h 74031"/>
                <a:gd name="connsiteX15" fmla="*/ 5312 w 66418"/>
                <a:gd name="connsiteY15" fmla="*/ 9331 h 74031"/>
                <a:gd name="connsiteX16" fmla="*/ 440 w 66418"/>
                <a:gd name="connsiteY16" fmla="*/ 25214 h 74031"/>
                <a:gd name="connsiteX17" fmla="*/ 2235 w 66418"/>
                <a:gd name="connsiteY17" fmla="*/ 27007 h 74031"/>
                <a:gd name="connsiteX18" fmla="*/ 5056 w 66418"/>
                <a:gd name="connsiteY18" fmla="*/ 23164 h 74031"/>
                <a:gd name="connsiteX19" fmla="*/ 17109 w 66418"/>
                <a:gd name="connsiteY19" fmla="*/ 3696 h 74031"/>
                <a:gd name="connsiteX20" fmla="*/ 21981 w 66418"/>
                <a:gd name="connsiteY20" fmla="*/ 11125 h 74031"/>
                <a:gd name="connsiteX21" fmla="*/ 19417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28" y="62614"/>
                  </a:moveTo>
                  <a:cubicBezTo>
                    <a:pt x="9415" y="65175"/>
                    <a:pt x="8390" y="69018"/>
                    <a:pt x="8390" y="69786"/>
                  </a:cubicBezTo>
                  <a:cubicBezTo>
                    <a:pt x="8390" y="72604"/>
                    <a:pt x="10698" y="74141"/>
                    <a:pt x="13262" y="74141"/>
                  </a:cubicBezTo>
                  <a:cubicBezTo>
                    <a:pt x="15314" y="74141"/>
                    <a:pt x="18134" y="72860"/>
                    <a:pt x="19417" y="69530"/>
                  </a:cubicBezTo>
                  <a:cubicBezTo>
                    <a:pt x="19673" y="69018"/>
                    <a:pt x="25059" y="46732"/>
                    <a:pt x="25828" y="43658"/>
                  </a:cubicBezTo>
                  <a:cubicBezTo>
                    <a:pt x="27110" y="38278"/>
                    <a:pt x="30187" y="27007"/>
                    <a:pt x="30957" y="22396"/>
                  </a:cubicBezTo>
                  <a:cubicBezTo>
                    <a:pt x="31726" y="20346"/>
                    <a:pt x="36342" y="12662"/>
                    <a:pt x="40189" y="9075"/>
                  </a:cubicBezTo>
                  <a:cubicBezTo>
                    <a:pt x="41471" y="8051"/>
                    <a:pt x="46343" y="3696"/>
                    <a:pt x="53267" y="3696"/>
                  </a:cubicBezTo>
                  <a:cubicBezTo>
                    <a:pt x="57627" y="3696"/>
                    <a:pt x="59935" y="5745"/>
                    <a:pt x="60191" y="5745"/>
                  </a:cubicBezTo>
                  <a:cubicBezTo>
                    <a:pt x="55319" y="6514"/>
                    <a:pt x="51729" y="10356"/>
                    <a:pt x="51729" y="14711"/>
                  </a:cubicBezTo>
                  <a:cubicBezTo>
                    <a:pt x="51729" y="17272"/>
                    <a:pt x="53524" y="20346"/>
                    <a:pt x="57883" y="20346"/>
                  </a:cubicBezTo>
                  <a:cubicBezTo>
                    <a:pt x="62243" y="20346"/>
                    <a:pt x="66859" y="16504"/>
                    <a:pt x="66859" y="10612"/>
                  </a:cubicBezTo>
                  <a:cubicBezTo>
                    <a:pt x="66859" y="4977"/>
                    <a:pt x="61730" y="110"/>
                    <a:pt x="53267" y="110"/>
                  </a:cubicBezTo>
                  <a:cubicBezTo>
                    <a:pt x="42753" y="110"/>
                    <a:pt x="35573" y="8051"/>
                    <a:pt x="32495" y="12662"/>
                  </a:cubicBezTo>
                  <a:cubicBezTo>
                    <a:pt x="30957" y="5233"/>
                    <a:pt x="25059" y="110"/>
                    <a:pt x="17365" y="110"/>
                  </a:cubicBezTo>
                  <a:cubicBezTo>
                    <a:pt x="9928" y="110"/>
                    <a:pt x="6851" y="6514"/>
                    <a:pt x="5312" y="9331"/>
                  </a:cubicBezTo>
                  <a:cubicBezTo>
                    <a:pt x="2492" y="14967"/>
                    <a:pt x="440" y="24701"/>
                    <a:pt x="440" y="25214"/>
                  </a:cubicBezTo>
                  <a:cubicBezTo>
                    <a:pt x="440" y="27007"/>
                    <a:pt x="1979" y="27007"/>
                    <a:pt x="2235" y="27007"/>
                  </a:cubicBezTo>
                  <a:cubicBezTo>
                    <a:pt x="4030" y="27007"/>
                    <a:pt x="4030" y="26751"/>
                    <a:pt x="5056" y="23164"/>
                  </a:cubicBezTo>
                  <a:cubicBezTo>
                    <a:pt x="7877" y="11637"/>
                    <a:pt x="11211" y="3696"/>
                    <a:pt x="17109" y="3696"/>
                  </a:cubicBezTo>
                  <a:cubicBezTo>
                    <a:pt x="19673" y="3696"/>
                    <a:pt x="21981" y="4977"/>
                    <a:pt x="21981" y="11125"/>
                  </a:cubicBezTo>
                  <a:cubicBezTo>
                    <a:pt x="21981" y="14711"/>
                    <a:pt x="21468" y="16504"/>
                    <a:pt x="19417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A468A7B-CB47-0D27-A37F-8BF9D4721407}"/>
                </a:ext>
              </a:extLst>
            </p:cNvPr>
            <p:cNvSpPr/>
            <p:nvPr/>
          </p:nvSpPr>
          <p:spPr>
            <a:xfrm>
              <a:off x="8070011" y="2174763"/>
              <a:ext cx="81548" cy="148831"/>
            </a:xfrm>
            <a:custGeom>
              <a:avLst/>
              <a:gdLst>
                <a:gd name="connsiteX0" fmla="*/ 51733 w 81548"/>
                <a:gd name="connsiteY0" fmla="*/ 50062 h 148831"/>
                <a:gd name="connsiteX1" fmla="*/ 65837 w 81548"/>
                <a:gd name="connsiteY1" fmla="*/ 50062 h 148831"/>
                <a:gd name="connsiteX2" fmla="*/ 70710 w 81548"/>
                <a:gd name="connsiteY2" fmla="*/ 46732 h 148831"/>
                <a:gd name="connsiteX3" fmla="*/ 66351 w 81548"/>
                <a:gd name="connsiteY3" fmla="*/ 44938 h 148831"/>
                <a:gd name="connsiteX4" fmla="*/ 52759 w 81548"/>
                <a:gd name="connsiteY4" fmla="*/ 44938 h 148831"/>
                <a:gd name="connsiteX5" fmla="*/ 56093 w 81548"/>
                <a:gd name="connsiteY5" fmla="*/ 26238 h 148831"/>
                <a:gd name="connsiteX6" fmla="*/ 60196 w 81548"/>
                <a:gd name="connsiteY6" fmla="*/ 9331 h 148831"/>
                <a:gd name="connsiteX7" fmla="*/ 67889 w 81548"/>
                <a:gd name="connsiteY7" fmla="*/ 3696 h 148831"/>
                <a:gd name="connsiteX8" fmla="*/ 75839 w 81548"/>
                <a:gd name="connsiteY8" fmla="*/ 6770 h 148831"/>
                <a:gd name="connsiteX9" fmla="*/ 66863 w 81548"/>
                <a:gd name="connsiteY9" fmla="*/ 15479 h 148831"/>
                <a:gd name="connsiteX10" fmla="*/ 73018 w 81548"/>
                <a:gd name="connsiteY10" fmla="*/ 21371 h 148831"/>
                <a:gd name="connsiteX11" fmla="*/ 81993 w 81548"/>
                <a:gd name="connsiteY11" fmla="*/ 11381 h 148831"/>
                <a:gd name="connsiteX12" fmla="*/ 67889 w 81548"/>
                <a:gd name="connsiteY12" fmla="*/ 110 h 148831"/>
                <a:gd name="connsiteX13" fmla="*/ 47117 w 81548"/>
                <a:gd name="connsiteY13" fmla="*/ 19322 h 148831"/>
                <a:gd name="connsiteX14" fmla="*/ 41732 w 81548"/>
                <a:gd name="connsiteY14" fmla="*/ 44938 h 148831"/>
                <a:gd name="connsiteX15" fmla="*/ 30449 w 81548"/>
                <a:gd name="connsiteY15" fmla="*/ 44938 h 148831"/>
                <a:gd name="connsiteX16" fmla="*/ 25320 w 81548"/>
                <a:gd name="connsiteY16" fmla="*/ 48012 h 148831"/>
                <a:gd name="connsiteX17" fmla="*/ 29936 w 81548"/>
                <a:gd name="connsiteY17" fmla="*/ 50062 h 148831"/>
                <a:gd name="connsiteX18" fmla="*/ 40706 w 81548"/>
                <a:gd name="connsiteY18" fmla="*/ 50062 h 148831"/>
                <a:gd name="connsiteX19" fmla="*/ 28653 w 81548"/>
                <a:gd name="connsiteY19" fmla="*/ 114615 h 148831"/>
                <a:gd name="connsiteX20" fmla="*/ 14293 w 81548"/>
                <a:gd name="connsiteY20" fmla="*/ 145355 h 148831"/>
                <a:gd name="connsiteX21" fmla="*/ 6343 w 81548"/>
                <a:gd name="connsiteY21" fmla="*/ 142281 h 148831"/>
                <a:gd name="connsiteX22" fmla="*/ 15575 w 81548"/>
                <a:gd name="connsiteY22" fmla="*/ 133571 h 148831"/>
                <a:gd name="connsiteX23" fmla="*/ 9420 w 81548"/>
                <a:gd name="connsiteY23" fmla="*/ 127680 h 148831"/>
                <a:gd name="connsiteX24" fmla="*/ 445 w 81548"/>
                <a:gd name="connsiteY24" fmla="*/ 137670 h 148831"/>
                <a:gd name="connsiteX25" fmla="*/ 14293 w 81548"/>
                <a:gd name="connsiteY25" fmla="*/ 148941 h 148831"/>
                <a:gd name="connsiteX26" fmla="*/ 32756 w 81548"/>
                <a:gd name="connsiteY26" fmla="*/ 133059 h 148831"/>
                <a:gd name="connsiteX27" fmla="*/ 41988 w 81548"/>
                <a:gd name="connsiteY27" fmla="*/ 101807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733" y="50062"/>
                  </a:moveTo>
                  <a:lnTo>
                    <a:pt x="65837" y="50062"/>
                  </a:lnTo>
                  <a:cubicBezTo>
                    <a:pt x="69171" y="50062"/>
                    <a:pt x="70710" y="50062"/>
                    <a:pt x="70710" y="46732"/>
                  </a:cubicBezTo>
                  <a:cubicBezTo>
                    <a:pt x="70710" y="44938"/>
                    <a:pt x="69171" y="44938"/>
                    <a:pt x="66351" y="44938"/>
                  </a:cubicBezTo>
                  <a:lnTo>
                    <a:pt x="52759" y="44938"/>
                  </a:lnTo>
                  <a:lnTo>
                    <a:pt x="56093" y="26238"/>
                  </a:lnTo>
                  <a:cubicBezTo>
                    <a:pt x="56862" y="22908"/>
                    <a:pt x="59170" y="11381"/>
                    <a:pt x="60196" y="9331"/>
                  </a:cubicBezTo>
                  <a:cubicBezTo>
                    <a:pt x="61478" y="6257"/>
                    <a:pt x="64299" y="3696"/>
                    <a:pt x="67889" y="3696"/>
                  </a:cubicBezTo>
                  <a:cubicBezTo>
                    <a:pt x="68402" y="3696"/>
                    <a:pt x="72761" y="3696"/>
                    <a:pt x="75839" y="6770"/>
                  </a:cubicBezTo>
                  <a:cubicBezTo>
                    <a:pt x="68658" y="7282"/>
                    <a:pt x="66863" y="13174"/>
                    <a:pt x="66863" y="15479"/>
                  </a:cubicBezTo>
                  <a:cubicBezTo>
                    <a:pt x="66863" y="19322"/>
                    <a:pt x="69941" y="21371"/>
                    <a:pt x="73018" y="21371"/>
                  </a:cubicBezTo>
                  <a:cubicBezTo>
                    <a:pt x="77377" y="21371"/>
                    <a:pt x="81993" y="17529"/>
                    <a:pt x="81993" y="11381"/>
                  </a:cubicBezTo>
                  <a:cubicBezTo>
                    <a:pt x="81993" y="3952"/>
                    <a:pt x="74557" y="110"/>
                    <a:pt x="67889" y="110"/>
                  </a:cubicBezTo>
                  <a:cubicBezTo>
                    <a:pt x="62247" y="110"/>
                    <a:pt x="51990" y="3184"/>
                    <a:pt x="47117" y="19322"/>
                  </a:cubicBezTo>
                  <a:cubicBezTo>
                    <a:pt x="46091" y="22652"/>
                    <a:pt x="45579" y="24445"/>
                    <a:pt x="41732" y="44938"/>
                  </a:cubicBezTo>
                  <a:lnTo>
                    <a:pt x="30449" y="44938"/>
                  </a:lnTo>
                  <a:cubicBezTo>
                    <a:pt x="27115" y="44938"/>
                    <a:pt x="25320" y="44938"/>
                    <a:pt x="25320" y="48012"/>
                  </a:cubicBezTo>
                  <a:cubicBezTo>
                    <a:pt x="25320" y="50062"/>
                    <a:pt x="26858" y="50062"/>
                    <a:pt x="29936" y="50062"/>
                  </a:cubicBezTo>
                  <a:lnTo>
                    <a:pt x="40706" y="50062"/>
                  </a:lnTo>
                  <a:lnTo>
                    <a:pt x="28653" y="114615"/>
                  </a:lnTo>
                  <a:cubicBezTo>
                    <a:pt x="25576" y="130497"/>
                    <a:pt x="22755" y="145355"/>
                    <a:pt x="14293" y="145355"/>
                  </a:cubicBezTo>
                  <a:cubicBezTo>
                    <a:pt x="13523" y="145355"/>
                    <a:pt x="9677" y="145355"/>
                    <a:pt x="6343" y="142281"/>
                  </a:cubicBezTo>
                  <a:cubicBezTo>
                    <a:pt x="14036" y="141769"/>
                    <a:pt x="15575" y="135877"/>
                    <a:pt x="15575" y="133571"/>
                  </a:cubicBezTo>
                  <a:cubicBezTo>
                    <a:pt x="15575" y="129729"/>
                    <a:pt x="12497" y="127680"/>
                    <a:pt x="9420" y="127680"/>
                  </a:cubicBezTo>
                  <a:cubicBezTo>
                    <a:pt x="5061" y="127680"/>
                    <a:pt x="445" y="131522"/>
                    <a:pt x="445" y="137670"/>
                  </a:cubicBezTo>
                  <a:cubicBezTo>
                    <a:pt x="445" y="144843"/>
                    <a:pt x="7625" y="148941"/>
                    <a:pt x="14293" y="148941"/>
                  </a:cubicBezTo>
                  <a:cubicBezTo>
                    <a:pt x="23268" y="148941"/>
                    <a:pt x="29936" y="139207"/>
                    <a:pt x="32756" y="133059"/>
                  </a:cubicBezTo>
                  <a:cubicBezTo>
                    <a:pt x="38142" y="122812"/>
                    <a:pt x="41732" y="103088"/>
                    <a:pt x="41988" y="101807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11E3AC-2B5D-C9AD-6C0F-1263C95BB8A5}"/>
                </a:ext>
              </a:extLst>
            </p:cNvPr>
            <p:cNvSpPr/>
            <p:nvPr/>
          </p:nvSpPr>
          <p:spPr>
            <a:xfrm>
              <a:off x="8209337" y="2240598"/>
              <a:ext cx="17181" cy="17162"/>
            </a:xfrm>
            <a:custGeom>
              <a:avLst/>
              <a:gdLst>
                <a:gd name="connsiteX0" fmla="*/ 17635 w 17181"/>
                <a:gd name="connsiteY0" fmla="*/ 8563 h 17162"/>
                <a:gd name="connsiteX1" fmla="*/ 9172 w 17181"/>
                <a:gd name="connsiteY1" fmla="*/ 110 h 17162"/>
                <a:gd name="connsiteX2" fmla="*/ 453 w 17181"/>
                <a:gd name="connsiteY2" fmla="*/ 8563 h 17162"/>
                <a:gd name="connsiteX3" fmla="*/ 9172 w 17181"/>
                <a:gd name="connsiteY3" fmla="*/ 17272 h 17162"/>
                <a:gd name="connsiteX4" fmla="*/ 17635 w 17181"/>
                <a:gd name="connsiteY4" fmla="*/ 8563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635" y="8563"/>
                  </a:moveTo>
                  <a:cubicBezTo>
                    <a:pt x="17635" y="3952"/>
                    <a:pt x="13788" y="110"/>
                    <a:pt x="9172" y="110"/>
                  </a:cubicBezTo>
                  <a:cubicBezTo>
                    <a:pt x="4300" y="110"/>
                    <a:pt x="453" y="3952"/>
                    <a:pt x="453" y="8563"/>
                  </a:cubicBezTo>
                  <a:cubicBezTo>
                    <a:pt x="453" y="13430"/>
                    <a:pt x="4300" y="17272"/>
                    <a:pt x="9172" y="17272"/>
                  </a:cubicBezTo>
                  <a:cubicBezTo>
                    <a:pt x="13788" y="17272"/>
                    <a:pt x="17635" y="13430"/>
                    <a:pt x="17635" y="856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BEFFF1E-0163-41DF-FD5D-4D7E36C0EB52}"/>
                </a:ext>
              </a:extLst>
            </p:cNvPr>
            <p:cNvSpPr/>
            <p:nvPr/>
          </p:nvSpPr>
          <p:spPr>
            <a:xfrm>
              <a:off x="8281855" y="2217799"/>
              <a:ext cx="66418" cy="74031"/>
            </a:xfrm>
            <a:custGeom>
              <a:avLst/>
              <a:gdLst>
                <a:gd name="connsiteX0" fmla="*/ 9946 w 66418"/>
                <a:gd name="connsiteY0" fmla="*/ 62614 h 74031"/>
                <a:gd name="connsiteX1" fmla="*/ 8408 w 66418"/>
                <a:gd name="connsiteY1" fmla="*/ 69786 h 74031"/>
                <a:gd name="connsiteX2" fmla="*/ 13280 w 66418"/>
                <a:gd name="connsiteY2" fmla="*/ 74141 h 74031"/>
                <a:gd name="connsiteX3" fmla="*/ 19435 w 66418"/>
                <a:gd name="connsiteY3" fmla="*/ 69530 h 74031"/>
                <a:gd name="connsiteX4" fmla="*/ 25846 w 66418"/>
                <a:gd name="connsiteY4" fmla="*/ 43658 h 74031"/>
                <a:gd name="connsiteX5" fmla="*/ 30975 w 66418"/>
                <a:gd name="connsiteY5" fmla="*/ 22396 h 74031"/>
                <a:gd name="connsiteX6" fmla="*/ 40206 w 66418"/>
                <a:gd name="connsiteY6" fmla="*/ 9075 h 74031"/>
                <a:gd name="connsiteX7" fmla="*/ 53285 w 66418"/>
                <a:gd name="connsiteY7" fmla="*/ 3696 h 74031"/>
                <a:gd name="connsiteX8" fmla="*/ 60209 w 66418"/>
                <a:gd name="connsiteY8" fmla="*/ 5745 h 74031"/>
                <a:gd name="connsiteX9" fmla="*/ 51746 w 66418"/>
                <a:gd name="connsiteY9" fmla="*/ 14711 h 74031"/>
                <a:gd name="connsiteX10" fmla="*/ 57901 w 66418"/>
                <a:gd name="connsiteY10" fmla="*/ 20346 h 74031"/>
                <a:gd name="connsiteX11" fmla="*/ 66876 w 66418"/>
                <a:gd name="connsiteY11" fmla="*/ 10612 h 74031"/>
                <a:gd name="connsiteX12" fmla="*/ 53285 w 66418"/>
                <a:gd name="connsiteY12" fmla="*/ 110 h 74031"/>
                <a:gd name="connsiteX13" fmla="*/ 32513 w 66418"/>
                <a:gd name="connsiteY13" fmla="*/ 12662 h 74031"/>
                <a:gd name="connsiteX14" fmla="*/ 17383 w 66418"/>
                <a:gd name="connsiteY14" fmla="*/ 110 h 74031"/>
                <a:gd name="connsiteX15" fmla="*/ 5330 w 66418"/>
                <a:gd name="connsiteY15" fmla="*/ 9331 h 74031"/>
                <a:gd name="connsiteX16" fmla="*/ 458 w 66418"/>
                <a:gd name="connsiteY16" fmla="*/ 25214 h 74031"/>
                <a:gd name="connsiteX17" fmla="*/ 2253 w 66418"/>
                <a:gd name="connsiteY17" fmla="*/ 27007 h 74031"/>
                <a:gd name="connsiteX18" fmla="*/ 5074 w 66418"/>
                <a:gd name="connsiteY18" fmla="*/ 23164 h 74031"/>
                <a:gd name="connsiteX19" fmla="*/ 17127 w 66418"/>
                <a:gd name="connsiteY19" fmla="*/ 3696 h 74031"/>
                <a:gd name="connsiteX20" fmla="*/ 21999 w 66418"/>
                <a:gd name="connsiteY20" fmla="*/ 11125 h 74031"/>
                <a:gd name="connsiteX21" fmla="*/ 19435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46" y="62614"/>
                  </a:moveTo>
                  <a:cubicBezTo>
                    <a:pt x="9433" y="65175"/>
                    <a:pt x="8408" y="69018"/>
                    <a:pt x="8408" y="69786"/>
                  </a:cubicBezTo>
                  <a:cubicBezTo>
                    <a:pt x="8408" y="72604"/>
                    <a:pt x="10716" y="74141"/>
                    <a:pt x="13280" y="74141"/>
                  </a:cubicBezTo>
                  <a:cubicBezTo>
                    <a:pt x="15331" y="74141"/>
                    <a:pt x="18152" y="72860"/>
                    <a:pt x="19435" y="69530"/>
                  </a:cubicBezTo>
                  <a:cubicBezTo>
                    <a:pt x="19691" y="69018"/>
                    <a:pt x="25076" y="46732"/>
                    <a:pt x="25846" y="43658"/>
                  </a:cubicBezTo>
                  <a:cubicBezTo>
                    <a:pt x="27128" y="38278"/>
                    <a:pt x="30205" y="27007"/>
                    <a:pt x="30975" y="22396"/>
                  </a:cubicBezTo>
                  <a:cubicBezTo>
                    <a:pt x="31744" y="20346"/>
                    <a:pt x="36360" y="12662"/>
                    <a:pt x="40206" y="9075"/>
                  </a:cubicBezTo>
                  <a:cubicBezTo>
                    <a:pt x="41489" y="8051"/>
                    <a:pt x="46361" y="3696"/>
                    <a:pt x="53285" y="3696"/>
                  </a:cubicBezTo>
                  <a:cubicBezTo>
                    <a:pt x="57645" y="3696"/>
                    <a:pt x="59953" y="5745"/>
                    <a:pt x="60209" y="5745"/>
                  </a:cubicBezTo>
                  <a:cubicBezTo>
                    <a:pt x="55336" y="6514"/>
                    <a:pt x="51746" y="10356"/>
                    <a:pt x="51746" y="14711"/>
                  </a:cubicBezTo>
                  <a:cubicBezTo>
                    <a:pt x="51746" y="17272"/>
                    <a:pt x="53541" y="20346"/>
                    <a:pt x="57901" y="20346"/>
                  </a:cubicBezTo>
                  <a:cubicBezTo>
                    <a:pt x="62260" y="20346"/>
                    <a:pt x="66876" y="16504"/>
                    <a:pt x="66876" y="10612"/>
                  </a:cubicBezTo>
                  <a:cubicBezTo>
                    <a:pt x="66876" y="4977"/>
                    <a:pt x="61748" y="110"/>
                    <a:pt x="53285" y="110"/>
                  </a:cubicBezTo>
                  <a:cubicBezTo>
                    <a:pt x="42771" y="110"/>
                    <a:pt x="35590" y="8051"/>
                    <a:pt x="32513" y="12662"/>
                  </a:cubicBezTo>
                  <a:cubicBezTo>
                    <a:pt x="30975" y="5233"/>
                    <a:pt x="25076" y="110"/>
                    <a:pt x="17383" y="110"/>
                  </a:cubicBezTo>
                  <a:cubicBezTo>
                    <a:pt x="9946" y="110"/>
                    <a:pt x="6869" y="6514"/>
                    <a:pt x="5330" y="9331"/>
                  </a:cubicBezTo>
                  <a:cubicBezTo>
                    <a:pt x="2509" y="14967"/>
                    <a:pt x="458" y="24701"/>
                    <a:pt x="458" y="25214"/>
                  </a:cubicBezTo>
                  <a:cubicBezTo>
                    <a:pt x="458" y="27007"/>
                    <a:pt x="1997" y="27007"/>
                    <a:pt x="2253" y="27007"/>
                  </a:cubicBezTo>
                  <a:cubicBezTo>
                    <a:pt x="4048" y="27007"/>
                    <a:pt x="4048" y="26751"/>
                    <a:pt x="5074" y="23164"/>
                  </a:cubicBezTo>
                  <a:cubicBezTo>
                    <a:pt x="7895" y="11637"/>
                    <a:pt x="11228" y="3696"/>
                    <a:pt x="17127" y="3696"/>
                  </a:cubicBezTo>
                  <a:cubicBezTo>
                    <a:pt x="19691" y="3696"/>
                    <a:pt x="21999" y="4977"/>
                    <a:pt x="21999" y="11125"/>
                  </a:cubicBezTo>
                  <a:cubicBezTo>
                    <a:pt x="21999" y="14711"/>
                    <a:pt x="21486" y="16504"/>
                    <a:pt x="19435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A7AF204-8768-E92C-8FAA-E1C204FD8E02}"/>
                </a:ext>
              </a:extLst>
            </p:cNvPr>
            <p:cNvSpPr/>
            <p:nvPr/>
          </p:nvSpPr>
          <p:spPr>
            <a:xfrm>
              <a:off x="8360281" y="2272618"/>
              <a:ext cx="19233" cy="48927"/>
            </a:xfrm>
            <a:custGeom>
              <a:avLst/>
              <a:gdLst>
                <a:gd name="connsiteX0" fmla="*/ 19695 w 19233"/>
                <a:gd name="connsiteY0" fmla="*/ 17273 h 48927"/>
                <a:gd name="connsiteX1" fmla="*/ 9181 w 19233"/>
                <a:gd name="connsiteY1" fmla="*/ 110 h 48927"/>
                <a:gd name="connsiteX2" fmla="*/ 462 w 19233"/>
                <a:gd name="connsiteY2" fmla="*/ 8819 h 48927"/>
                <a:gd name="connsiteX3" fmla="*/ 9181 w 19233"/>
                <a:gd name="connsiteY3" fmla="*/ 17529 h 48927"/>
                <a:gd name="connsiteX4" fmla="*/ 14823 w 19233"/>
                <a:gd name="connsiteY4" fmla="*/ 15479 h 48927"/>
                <a:gd name="connsiteX5" fmla="*/ 15592 w 19233"/>
                <a:gd name="connsiteY5" fmla="*/ 14967 h 48927"/>
                <a:gd name="connsiteX6" fmla="*/ 15849 w 19233"/>
                <a:gd name="connsiteY6" fmla="*/ 17273 h 48927"/>
                <a:gd name="connsiteX7" fmla="*/ 4822 w 19233"/>
                <a:gd name="connsiteY7" fmla="*/ 44682 h 48927"/>
                <a:gd name="connsiteX8" fmla="*/ 3026 w 19233"/>
                <a:gd name="connsiteY8" fmla="*/ 47244 h 48927"/>
                <a:gd name="connsiteX9" fmla="*/ 4565 w 19233"/>
                <a:gd name="connsiteY9" fmla="*/ 49037 h 48927"/>
                <a:gd name="connsiteX10" fmla="*/ 1969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95" y="17273"/>
                  </a:moveTo>
                  <a:cubicBezTo>
                    <a:pt x="19695" y="6514"/>
                    <a:pt x="15592" y="110"/>
                    <a:pt x="9181" y="110"/>
                  </a:cubicBezTo>
                  <a:cubicBezTo>
                    <a:pt x="3796" y="110"/>
                    <a:pt x="462" y="4208"/>
                    <a:pt x="462" y="8819"/>
                  </a:cubicBezTo>
                  <a:cubicBezTo>
                    <a:pt x="462" y="13174"/>
                    <a:pt x="3796" y="17529"/>
                    <a:pt x="9181" y="17529"/>
                  </a:cubicBezTo>
                  <a:cubicBezTo>
                    <a:pt x="10976" y="17529"/>
                    <a:pt x="13284" y="16760"/>
                    <a:pt x="14823" y="15479"/>
                  </a:cubicBezTo>
                  <a:cubicBezTo>
                    <a:pt x="15336" y="14967"/>
                    <a:pt x="15592" y="14967"/>
                    <a:pt x="15592" y="14967"/>
                  </a:cubicBezTo>
                  <a:cubicBezTo>
                    <a:pt x="15849" y="14967"/>
                    <a:pt x="15849" y="14967"/>
                    <a:pt x="15849" y="17273"/>
                  </a:cubicBezTo>
                  <a:cubicBezTo>
                    <a:pt x="15849" y="29568"/>
                    <a:pt x="10207" y="39303"/>
                    <a:pt x="4822" y="44682"/>
                  </a:cubicBezTo>
                  <a:cubicBezTo>
                    <a:pt x="3026" y="46475"/>
                    <a:pt x="3026" y="46732"/>
                    <a:pt x="3026" y="47244"/>
                  </a:cubicBezTo>
                  <a:cubicBezTo>
                    <a:pt x="3026" y="48525"/>
                    <a:pt x="3796" y="49037"/>
                    <a:pt x="4565" y="49037"/>
                  </a:cubicBezTo>
                  <a:cubicBezTo>
                    <a:pt x="6360" y="49037"/>
                    <a:pt x="19695" y="36485"/>
                    <a:pt x="1969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8F31229-D0EB-6376-5EBC-06AD6C1300B2}"/>
                </a:ext>
              </a:extLst>
            </p:cNvPr>
            <p:cNvSpPr/>
            <p:nvPr/>
          </p:nvSpPr>
          <p:spPr>
            <a:xfrm>
              <a:off x="8423788" y="2217799"/>
              <a:ext cx="88472" cy="74031"/>
            </a:xfrm>
            <a:custGeom>
              <a:avLst/>
              <a:gdLst>
                <a:gd name="connsiteX0" fmla="*/ 9955 w 88472"/>
                <a:gd name="connsiteY0" fmla="*/ 62614 h 74031"/>
                <a:gd name="connsiteX1" fmla="*/ 8416 w 88472"/>
                <a:gd name="connsiteY1" fmla="*/ 69786 h 74031"/>
                <a:gd name="connsiteX2" fmla="*/ 13289 w 88472"/>
                <a:gd name="connsiteY2" fmla="*/ 74141 h 74031"/>
                <a:gd name="connsiteX3" fmla="*/ 19443 w 88472"/>
                <a:gd name="connsiteY3" fmla="*/ 69530 h 74031"/>
                <a:gd name="connsiteX4" fmla="*/ 22520 w 88472"/>
                <a:gd name="connsiteY4" fmla="*/ 57490 h 74031"/>
                <a:gd name="connsiteX5" fmla="*/ 26111 w 88472"/>
                <a:gd name="connsiteY5" fmla="*/ 42889 h 74031"/>
                <a:gd name="connsiteX6" fmla="*/ 28932 w 88472"/>
                <a:gd name="connsiteY6" fmla="*/ 31874 h 74031"/>
                <a:gd name="connsiteX7" fmla="*/ 30983 w 88472"/>
                <a:gd name="connsiteY7" fmla="*/ 23677 h 74031"/>
                <a:gd name="connsiteX8" fmla="*/ 57653 w 88472"/>
                <a:gd name="connsiteY8" fmla="*/ 3696 h 74031"/>
                <a:gd name="connsiteX9" fmla="*/ 66372 w 88472"/>
                <a:gd name="connsiteY9" fmla="*/ 15223 h 74031"/>
                <a:gd name="connsiteX10" fmla="*/ 55858 w 88472"/>
                <a:gd name="connsiteY10" fmla="*/ 53136 h 74031"/>
                <a:gd name="connsiteX11" fmla="*/ 54063 w 88472"/>
                <a:gd name="connsiteY11" fmla="*/ 60821 h 74031"/>
                <a:gd name="connsiteX12" fmla="*/ 67654 w 88472"/>
                <a:gd name="connsiteY12" fmla="*/ 74141 h 74031"/>
                <a:gd name="connsiteX13" fmla="*/ 88939 w 88472"/>
                <a:gd name="connsiteY13" fmla="*/ 49037 h 74031"/>
                <a:gd name="connsiteX14" fmla="*/ 87144 w 88472"/>
                <a:gd name="connsiteY14" fmla="*/ 47244 h 74031"/>
                <a:gd name="connsiteX15" fmla="*/ 84580 w 88472"/>
                <a:gd name="connsiteY15" fmla="*/ 50318 h 74031"/>
                <a:gd name="connsiteX16" fmla="*/ 67911 w 88472"/>
                <a:gd name="connsiteY16" fmla="*/ 70555 h 74031"/>
                <a:gd name="connsiteX17" fmla="*/ 64064 w 88472"/>
                <a:gd name="connsiteY17" fmla="*/ 65175 h 74031"/>
                <a:gd name="connsiteX18" fmla="*/ 66885 w 88472"/>
                <a:gd name="connsiteY18" fmla="*/ 53648 h 74031"/>
                <a:gd name="connsiteX19" fmla="*/ 76886 w 88472"/>
                <a:gd name="connsiteY19" fmla="*/ 17529 h 74031"/>
                <a:gd name="connsiteX20" fmla="*/ 58166 w 88472"/>
                <a:gd name="connsiteY20" fmla="*/ 110 h 74031"/>
                <a:gd name="connsiteX21" fmla="*/ 32522 w 88472"/>
                <a:gd name="connsiteY21" fmla="*/ 14455 h 74031"/>
                <a:gd name="connsiteX22" fmla="*/ 17392 w 88472"/>
                <a:gd name="connsiteY22" fmla="*/ 110 h 74031"/>
                <a:gd name="connsiteX23" fmla="*/ 5339 w 88472"/>
                <a:gd name="connsiteY23" fmla="*/ 9331 h 74031"/>
                <a:gd name="connsiteX24" fmla="*/ 467 w 88472"/>
                <a:gd name="connsiteY24" fmla="*/ 25214 h 74031"/>
                <a:gd name="connsiteX25" fmla="*/ 2262 w 88472"/>
                <a:gd name="connsiteY25" fmla="*/ 27007 h 74031"/>
                <a:gd name="connsiteX26" fmla="*/ 5082 w 88472"/>
                <a:gd name="connsiteY26" fmla="*/ 23164 h 74031"/>
                <a:gd name="connsiteX27" fmla="*/ 17135 w 88472"/>
                <a:gd name="connsiteY27" fmla="*/ 3696 h 74031"/>
                <a:gd name="connsiteX28" fmla="*/ 22008 w 88472"/>
                <a:gd name="connsiteY28" fmla="*/ 11125 h 74031"/>
                <a:gd name="connsiteX29" fmla="*/ 19443 w 88472"/>
                <a:gd name="connsiteY29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9955" y="62614"/>
                  </a:moveTo>
                  <a:cubicBezTo>
                    <a:pt x="9442" y="65175"/>
                    <a:pt x="8416" y="69018"/>
                    <a:pt x="8416" y="69786"/>
                  </a:cubicBezTo>
                  <a:cubicBezTo>
                    <a:pt x="8416" y="72604"/>
                    <a:pt x="10724" y="74141"/>
                    <a:pt x="13289" y="74141"/>
                  </a:cubicBezTo>
                  <a:cubicBezTo>
                    <a:pt x="15340" y="74141"/>
                    <a:pt x="18161" y="72860"/>
                    <a:pt x="19443" y="69530"/>
                  </a:cubicBezTo>
                  <a:cubicBezTo>
                    <a:pt x="19443" y="69274"/>
                    <a:pt x="21495" y="61589"/>
                    <a:pt x="22520" y="57490"/>
                  </a:cubicBezTo>
                  <a:lnTo>
                    <a:pt x="26111" y="42889"/>
                  </a:lnTo>
                  <a:cubicBezTo>
                    <a:pt x="26880" y="39047"/>
                    <a:pt x="27906" y="35460"/>
                    <a:pt x="28932" y="31874"/>
                  </a:cubicBezTo>
                  <a:cubicBezTo>
                    <a:pt x="29445" y="29056"/>
                    <a:pt x="30727" y="24189"/>
                    <a:pt x="30983" y="23677"/>
                  </a:cubicBezTo>
                  <a:cubicBezTo>
                    <a:pt x="33291" y="18553"/>
                    <a:pt x="42010" y="3696"/>
                    <a:pt x="57653" y="3696"/>
                  </a:cubicBezTo>
                  <a:cubicBezTo>
                    <a:pt x="65090" y="3696"/>
                    <a:pt x="66372" y="9844"/>
                    <a:pt x="66372" y="15223"/>
                  </a:cubicBezTo>
                  <a:cubicBezTo>
                    <a:pt x="66372" y="25214"/>
                    <a:pt x="58422" y="46219"/>
                    <a:pt x="55858" y="53136"/>
                  </a:cubicBezTo>
                  <a:cubicBezTo>
                    <a:pt x="54319" y="56978"/>
                    <a:pt x="54063" y="59027"/>
                    <a:pt x="54063" y="60821"/>
                  </a:cubicBezTo>
                  <a:cubicBezTo>
                    <a:pt x="54063" y="68506"/>
                    <a:pt x="59961" y="74141"/>
                    <a:pt x="67654" y="74141"/>
                  </a:cubicBezTo>
                  <a:cubicBezTo>
                    <a:pt x="83041" y="74141"/>
                    <a:pt x="88939" y="50318"/>
                    <a:pt x="88939" y="49037"/>
                  </a:cubicBezTo>
                  <a:cubicBezTo>
                    <a:pt x="88939" y="47244"/>
                    <a:pt x="87657" y="47244"/>
                    <a:pt x="87144" y="47244"/>
                  </a:cubicBezTo>
                  <a:cubicBezTo>
                    <a:pt x="85349" y="47244"/>
                    <a:pt x="85349" y="47756"/>
                    <a:pt x="84580" y="50318"/>
                  </a:cubicBezTo>
                  <a:cubicBezTo>
                    <a:pt x="81246" y="61333"/>
                    <a:pt x="75861" y="70555"/>
                    <a:pt x="67911" y="70555"/>
                  </a:cubicBezTo>
                  <a:cubicBezTo>
                    <a:pt x="65090" y="70555"/>
                    <a:pt x="64064" y="69018"/>
                    <a:pt x="64064" y="65175"/>
                  </a:cubicBezTo>
                  <a:cubicBezTo>
                    <a:pt x="64064" y="61077"/>
                    <a:pt x="65346" y="57234"/>
                    <a:pt x="66885" y="53648"/>
                  </a:cubicBezTo>
                  <a:cubicBezTo>
                    <a:pt x="69962" y="44938"/>
                    <a:pt x="76886" y="27007"/>
                    <a:pt x="76886" y="17529"/>
                  </a:cubicBezTo>
                  <a:cubicBezTo>
                    <a:pt x="76886" y="6770"/>
                    <a:pt x="69962" y="110"/>
                    <a:pt x="58166" y="110"/>
                  </a:cubicBezTo>
                  <a:cubicBezTo>
                    <a:pt x="43292" y="110"/>
                    <a:pt x="35343" y="10612"/>
                    <a:pt x="32522" y="14455"/>
                  </a:cubicBezTo>
                  <a:cubicBezTo>
                    <a:pt x="31752" y="5233"/>
                    <a:pt x="25085" y="110"/>
                    <a:pt x="17392" y="110"/>
                  </a:cubicBezTo>
                  <a:cubicBezTo>
                    <a:pt x="9955" y="110"/>
                    <a:pt x="6878" y="6514"/>
                    <a:pt x="5339" y="9331"/>
                  </a:cubicBezTo>
                  <a:cubicBezTo>
                    <a:pt x="2518" y="14967"/>
                    <a:pt x="467" y="24701"/>
                    <a:pt x="467" y="25214"/>
                  </a:cubicBezTo>
                  <a:cubicBezTo>
                    <a:pt x="467" y="27007"/>
                    <a:pt x="2005" y="27007"/>
                    <a:pt x="2262" y="27007"/>
                  </a:cubicBezTo>
                  <a:cubicBezTo>
                    <a:pt x="4057" y="27007"/>
                    <a:pt x="4057" y="26751"/>
                    <a:pt x="5082" y="23164"/>
                  </a:cubicBezTo>
                  <a:cubicBezTo>
                    <a:pt x="7903" y="11637"/>
                    <a:pt x="11237" y="3696"/>
                    <a:pt x="17135" y="3696"/>
                  </a:cubicBezTo>
                  <a:cubicBezTo>
                    <a:pt x="20213" y="3696"/>
                    <a:pt x="22008" y="5745"/>
                    <a:pt x="22008" y="11125"/>
                  </a:cubicBezTo>
                  <a:cubicBezTo>
                    <a:pt x="22008" y="14711"/>
                    <a:pt x="21495" y="16504"/>
                    <a:pt x="19443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5958640-7C39-3F35-F670-4DC3083B8979}"/>
                </a:ext>
              </a:extLst>
            </p:cNvPr>
            <p:cNvSpPr/>
            <p:nvPr/>
          </p:nvSpPr>
          <p:spPr>
            <a:xfrm>
              <a:off x="8511916" y="2217799"/>
              <a:ext cx="85395" cy="104002"/>
            </a:xfrm>
            <a:custGeom>
              <a:avLst/>
              <a:gdLst>
                <a:gd name="connsiteX0" fmla="*/ 13038 w 85395"/>
                <a:gd name="connsiteY0" fmla="*/ 92329 h 104002"/>
                <a:gd name="connsiteX1" fmla="*/ 4063 w 85395"/>
                <a:gd name="connsiteY1" fmla="*/ 98989 h 104002"/>
                <a:gd name="connsiteX2" fmla="*/ 473 w 85395"/>
                <a:gd name="connsiteY2" fmla="*/ 102063 h 104002"/>
                <a:gd name="connsiteX3" fmla="*/ 2524 w 85395"/>
                <a:gd name="connsiteY3" fmla="*/ 104112 h 104002"/>
                <a:gd name="connsiteX4" fmla="*/ 16115 w 85395"/>
                <a:gd name="connsiteY4" fmla="*/ 103600 h 104002"/>
                <a:gd name="connsiteX5" fmla="*/ 32528 w 85395"/>
                <a:gd name="connsiteY5" fmla="*/ 104112 h 104002"/>
                <a:gd name="connsiteX6" fmla="*/ 35349 w 85395"/>
                <a:gd name="connsiteY6" fmla="*/ 100782 h 104002"/>
                <a:gd name="connsiteX7" fmla="*/ 31502 w 85395"/>
                <a:gd name="connsiteY7" fmla="*/ 98989 h 104002"/>
                <a:gd name="connsiteX8" fmla="*/ 23296 w 85395"/>
                <a:gd name="connsiteY8" fmla="*/ 96427 h 104002"/>
                <a:gd name="connsiteX9" fmla="*/ 31246 w 85395"/>
                <a:gd name="connsiteY9" fmla="*/ 63638 h 104002"/>
                <a:gd name="connsiteX10" fmla="*/ 46376 w 85395"/>
                <a:gd name="connsiteY10" fmla="*/ 74141 h 104002"/>
                <a:gd name="connsiteX11" fmla="*/ 85868 w 85395"/>
                <a:gd name="connsiteY11" fmla="*/ 26238 h 104002"/>
                <a:gd name="connsiteX12" fmla="*/ 64070 w 85395"/>
                <a:gd name="connsiteY12" fmla="*/ 110 h 104002"/>
                <a:gd name="connsiteX13" fmla="*/ 42529 w 85395"/>
                <a:gd name="connsiteY13" fmla="*/ 12405 h 104002"/>
                <a:gd name="connsiteX14" fmla="*/ 27912 w 85395"/>
                <a:gd name="connsiteY14" fmla="*/ 110 h 104002"/>
                <a:gd name="connsiteX15" fmla="*/ 15859 w 85395"/>
                <a:gd name="connsiteY15" fmla="*/ 9331 h 104002"/>
                <a:gd name="connsiteX16" fmla="*/ 10730 w 85395"/>
                <a:gd name="connsiteY16" fmla="*/ 25214 h 104002"/>
                <a:gd name="connsiteX17" fmla="*/ 12525 w 85395"/>
                <a:gd name="connsiteY17" fmla="*/ 27007 h 104002"/>
                <a:gd name="connsiteX18" fmla="*/ 15346 w 85395"/>
                <a:gd name="connsiteY18" fmla="*/ 23164 h 104002"/>
                <a:gd name="connsiteX19" fmla="*/ 27399 w 85395"/>
                <a:gd name="connsiteY19" fmla="*/ 3696 h 104002"/>
                <a:gd name="connsiteX20" fmla="*/ 32528 w 85395"/>
                <a:gd name="connsiteY20" fmla="*/ 11125 h 104002"/>
                <a:gd name="connsiteX21" fmla="*/ 31246 w 85395"/>
                <a:gd name="connsiteY21" fmla="*/ 19578 h 104002"/>
                <a:gd name="connsiteX22" fmla="*/ 41760 w 85395"/>
                <a:gd name="connsiteY22" fmla="*/ 21371 h 104002"/>
                <a:gd name="connsiteX23" fmla="*/ 50222 w 85395"/>
                <a:gd name="connsiteY23" fmla="*/ 9844 h 104002"/>
                <a:gd name="connsiteX24" fmla="*/ 63557 w 85395"/>
                <a:gd name="connsiteY24" fmla="*/ 3696 h 104002"/>
                <a:gd name="connsiteX25" fmla="*/ 74072 w 85395"/>
                <a:gd name="connsiteY25" fmla="*/ 19066 h 104002"/>
                <a:gd name="connsiteX26" fmla="*/ 65609 w 85395"/>
                <a:gd name="connsiteY26" fmla="*/ 53648 h 104002"/>
                <a:gd name="connsiteX27" fmla="*/ 46119 w 85395"/>
                <a:gd name="connsiteY27" fmla="*/ 70555 h 104002"/>
                <a:gd name="connsiteX28" fmla="*/ 33297 w 85395"/>
                <a:gd name="connsiteY28" fmla="*/ 55953 h 104002"/>
                <a:gd name="connsiteX29" fmla="*/ 33810 w 85395"/>
                <a:gd name="connsiteY29" fmla="*/ 53392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8" y="92329"/>
                  </a:moveTo>
                  <a:cubicBezTo>
                    <a:pt x="11756" y="97964"/>
                    <a:pt x="11243" y="98989"/>
                    <a:pt x="4063" y="98989"/>
                  </a:cubicBezTo>
                  <a:cubicBezTo>
                    <a:pt x="2268" y="98989"/>
                    <a:pt x="473" y="98989"/>
                    <a:pt x="473" y="102063"/>
                  </a:cubicBezTo>
                  <a:cubicBezTo>
                    <a:pt x="473" y="103344"/>
                    <a:pt x="1242" y="104112"/>
                    <a:pt x="2524" y="104112"/>
                  </a:cubicBezTo>
                  <a:cubicBezTo>
                    <a:pt x="6884" y="104112"/>
                    <a:pt x="11756" y="103600"/>
                    <a:pt x="16115" y="103600"/>
                  </a:cubicBezTo>
                  <a:cubicBezTo>
                    <a:pt x="21757" y="103600"/>
                    <a:pt x="27143" y="104112"/>
                    <a:pt x="32528" y="104112"/>
                  </a:cubicBezTo>
                  <a:cubicBezTo>
                    <a:pt x="33297" y="104112"/>
                    <a:pt x="35349" y="104112"/>
                    <a:pt x="35349" y="100782"/>
                  </a:cubicBezTo>
                  <a:cubicBezTo>
                    <a:pt x="35349" y="98989"/>
                    <a:pt x="33810" y="98989"/>
                    <a:pt x="31502" y="98989"/>
                  </a:cubicBezTo>
                  <a:cubicBezTo>
                    <a:pt x="23296" y="98989"/>
                    <a:pt x="23296" y="97964"/>
                    <a:pt x="23296" y="96427"/>
                  </a:cubicBezTo>
                  <a:cubicBezTo>
                    <a:pt x="23296" y="94378"/>
                    <a:pt x="30220" y="67737"/>
                    <a:pt x="31246" y="63638"/>
                  </a:cubicBezTo>
                  <a:cubicBezTo>
                    <a:pt x="33297" y="68506"/>
                    <a:pt x="37913" y="74141"/>
                    <a:pt x="46376" y="74141"/>
                  </a:cubicBezTo>
                  <a:cubicBezTo>
                    <a:pt x="65352" y="74141"/>
                    <a:pt x="85868" y="50318"/>
                    <a:pt x="85868" y="26238"/>
                  </a:cubicBezTo>
                  <a:cubicBezTo>
                    <a:pt x="85868" y="10868"/>
                    <a:pt x="76379" y="110"/>
                    <a:pt x="64070" y="110"/>
                  </a:cubicBezTo>
                  <a:cubicBezTo>
                    <a:pt x="55864" y="110"/>
                    <a:pt x="47914" y="6001"/>
                    <a:pt x="42529" y="12405"/>
                  </a:cubicBezTo>
                  <a:cubicBezTo>
                    <a:pt x="40990" y="3440"/>
                    <a:pt x="33810" y="110"/>
                    <a:pt x="27912" y="110"/>
                  </a:cubicBezTo>
                  <a:cubicBezTo>
                    <a:pt x="20219" y="110"/>
                    <a:pt x="17141" y="6514"/>
                    <a:pt x="15859" y="9331"/>
                  </a:cubicBezTo>
                  <a:cubicBezTo>
                    <a:pt x="12782" y="14967"/>
                    <a:pt x="10730" y="24701"/>
                    <a:pt x="10730" y="25214"/>
                  </a:cubicBezTo>
                  <a:cubicBezTo>
                    <a:pt x="10730" y="27007"/>
                    <a:pt x="12269" y="27007"/>
                    <a:pt x="12525" y="27007"/>
                  </a:cubicBezTo>
                  <a:cubicBezTo>
                    <a:pt x="14320" y="27007"/>
                    <a:pt x="14320" y="26751"/>
                    <a:pt x="15346" y="23164"/>
                  </a:cubicBezTo>
                  <a:cubicBezTo>
                    <a:pt x="18167" y="11637"/>
                    <a:pt x="21501" y="3696"/>
                    <a:pt x="27399" y="3696"/>
                  </a:cubicBezTo>
                  <a:cubicBezTo>
                    <a:pt x="30220" y="3696"/>
                    <a:pt x="32528" y="4977"/>
                    <a:pt x="32528" y="11125"/>
                  </a:cubicBezTo>
                  <a:cubicBezTo>
                    <a:pt x="32528" y="14967"/>
                    <a:pt x="32015" y="16760"/>
                    <a:pt x="31246" y="19578"/>
                  </a:cubicBezTo>
                  <a:close/>
                  <a:moveTo>
                    <a:pt x="41760" y="21371"/>
                  </a:moveTo>
                  <a:cubicBezTo>
                    <a:pt x="42785" y="17016"/>
                    <a:pt x="47402" y="12405"/>
                    <a:pt x="50222" y="9844"/>
                  </a:cubicBezTo>
                  <a:cubicBezTo>
                    <a:pt x="56120" y="4977"/>
                    <a:pt x="60737" y="3696"/>
                    <a:pt x="63557" y="3696"/>
                  </a:cubicBezTo>
                  <a:cubicBezTo>
                    <a:pt x="69968" y="3696"/>
                    <a:pt x="74072" y="9331"/>
                    <a:pt x="74072" y="19066"/>
                  </a:cubicBezTo>
                  <a:cubicBezTo>
                    <a:pt x="74072" y="28800"/>
                    <a:pt x="68686" y="47500"/>
                    <a:pt x="65609" y="53648"/>
                  </a:cubicBezTo>
                  <a:cubicBezTo>
                    <a:pt x="59967" y="65175"/>
                    <a:pt x="52274" y="70555"/>
                    <a:pt x="46119" y="70555"/>
                  </a:cubicBezTo>
                  <a:cubicBezTo>
                    <a:pt x="35349" y="70555"/>
                    <a:pt x="33297" y="56978"/>
                    <a:pt x="33297" y="55953"/>
                  </a:cubicBezTo>
                  <a:cubicBezTo>
                    <a:pt x="33297" y="55697"/>
                    <a:pt x="33297" y="55441"/>
                    <a:pt x="33810" y="5339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8C7160F-2B61-AC0E-8826-8FD6D80E46AD}"/>
                </a:ext>
              </a:extLst>
            </p:cNvPr>
            <p:cNvSpPr/>
            <p:nvPr/>
          </p:nvSpPr>
          <p:spPr>
            <a:xfrm>
              <a:off x="8605971" y="2217799"/>
              <a:ext cx="63597" cy="74031"/>
            </a:xfrm>
            <a:custGeom>
              <a:avLst/>
              <a:gdLst>
                <a:gd name="connsiteX0" fmla="*/ 58690 w 63597"/>
                <a:gd name="connsiteY0" fmla="*/ 10356 h 74031"/>
                <a:gd name="connsiteX1" fmla="*/ 51509 w 63597"/>
                <a:gd name="connsiteY1" fmla="*/ 12405 h 74031"/>
                <a:gd name="connsiteX2" fmla="*/ 48432 w 63597"/>
                <a:gd name="connsiteY2" fmla="*/ 18810 h 74031"/>
                <a:gd name="connsiteX3" fmla="*/ 54587 w 63597"/>
                <a:gd name="connsiteY3" fmla="*/ 24701 h 74031"/>
                <a:gd name="connsiteX4" fmla="*/ 63562 w 63597"/>
                <a:gd name="connsiteY4" fmla="*/ 14199 h 74031"/>
                <a:gd name="connsiteX5" fmla="*/ 44329 w 63597"/>
                <a:gd name="connsiteY5" fmla="*/ 110 h 74031"/>
                <a:gd name="connsiteX6" fmla="*/ 478 w 63597"/>
                <a:gd name="connsiteY6" fmla="*/ 46475 h 74031"/>
                <a:gd name="connsiteX7" fmla="*/ 27148 w 63597"/>
                <a:gd name="connsiteY7" fmla="*/ 74141 h 74031"/>
                <a:gd name="connsiteX8" fmla="*/ 64075 w 63597"/>
                <a:gd name="connsiteY8" fmla="*/ 54929 h 74031"/>
                <a:gd name="connsiteX9" fmla="*/ 62280 w 63597"/>
                <a:gd name="connsiteY9" fmla="*/ 52623 h 74031"/>
                <a:gd name="connsiteX10" fmla="*/ 59972 w 63597"/>
                <a:gd name="connsiteY10" fmla="*/ 54416 h 74031"/>
                <a:gd name="connsiteX11" fmla="*/ 27404 w 63597"/>
                <a:gd name="connsiteY11" fmla="*/ 70555 h 74031"/>
                <a:gd name="connsiteX12" fmla="*/ 12530 w 63597"/>
                <a:gd name="connsiteY12" fmla="*/ 52623 h 74031"/>
                <a:gd name="connsiteX13" fmla="*/ 21506 w 63597"/>
                <a:gd name="connsiteY13" fmla="*/ 20090 h 74031"/>
                <a:gd name="connsiteX14" fmla="*/ 44586 w 63597"/>
                <a:gd name="connsiteY14" fmla="*/ 3696 h 74031"/>
                <a:gd name="connsiteX15" fmla="*/ 58690 w 63597"/>
                <a:gd name="connsiteY15" fmla="*/ 1035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690" y="10356"/>
                  </a:moveTo>
                  <a:cubicBezTo>
                    <a:pt x="55869" y="10356"/>
                    <a:pt x="53818" y="10356"/>
                    <a:pt x="51509" y="12405"/>
                  </a:cubicBezTo>
                  <a:cubicBezTo>
                    <a:pt x="48689" y="14967"/>
                    <a:pt x="48432" y="17785"/>
                    <a:pt x="48432" y="18810"/>
                  </a:cubicBezTo>
                  <a:cubicBezTo>
                    <a:pt x="48432" y="22908"/>
                    <a:pt x="51509" y="24701"/>
                    <a:pt x="54587" y="24701"/>
                  </a:cubicBezTo>
                  <a:cubicBezTo>
                    <a:pt x="59203" y="24701"/>
                    <a:pt x="63562" y="20603"/>
                    <a:pt x="63562" y="14199"/>
                  </a:cubicBezTo>
                  <a:cubicBezTo>
                    <a:pt x="63562" y="6257"/>
                    <a:pt x="55869" y="110"/>
                    <a:pt x="44329" y="110"/>
                  </a:cubicBezTo>
                  <a:cubicBezTo>
                    <a:pt x="22275" y="110"/>
                    <a:pt x="478" y="23420"/>
                    <a:pt x="478" y="46475"/>
                  </a:cubicBezTo>
                  <a:cubicBezTo>
                    <a:pt x="478" y="61333"/>
                    <a:pt x="9966" y="74141"/>
                    <a:pt x="27148" y="74141"/>
                  </a:cubicBezTo>
                  <a:cubicBezTo>
                    <a:pt x="50484" y="74141"/>
                    <a:pt x="64075" y="56722"/>
                    <a:pt x="64075" y="54929"/>
                  </a:cubicBezTo>
                  <a:cubicBezTo>
                    <a:pt x="64075" y="53904"/>
                    <a:pt x="63306" y="52623"/>
                    <a:pt x="62280" y="52623"/>
                  </a:cubicBezTo>
                  <a:cubicBezTo>
                    <a:pt x="61254" y="52623"/>
                    <a:pt x="60998" y="53136"/>
                    <a:pt x="59972" y="54416"/>
                  </a:cubicBezTo>
                  <a:cubicBezTo>
                    <a:pt x="47150" y="70555"/>
                    <a:pt x="29199" y="70555"/>
                    <a:pt x="27404" y="70555"/>
                  </a:cubicBezTo>
                  <a:cubicBezTo>
                    <a:pt x="17146" y="70555"/>
                    <a:pt x="12530" y="62614"/>
                    <a:pt x="12530" y="52623"/>
                  </a:cubicBezTo>
                  <a:cubicBezTo>
                    <a:pt x="12530" y="45963"/>
                    <a:pt x="15864" y="30081"/>
                    <a:pt x="21506" y="20090"/>
                  </a:cubicBezTo>
                  <a:cubicBezTo>
                    <a:pt x="26635" y="10612"/>
                    <a:pt x="35610" y="3696"/>
                    <a:pt x="44586" y="3696"/>
                  </a:cubicBezTo>
                  <a:cubicBezTo>
                    <a:pt x="49971" y="3696"/>
                    <a:pt x="56382" y="5745"/>
                    <a:pt x="58690" y="1035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69FD5DB-59BF-48AD-EC5A-7D5DC1D29E51}"/>
                </a:ext>
              </a:extLst>
            </p:cNvPr>
            <p:cNvSpPr/>
            <p:nvPr/>
          </p:nvSpPr>
          <p:spPr>
            <a:xfrm>
              <a:off x="8749142" y="2181168"/>
              <a:ext cx="68726" cy="112456"/>
            </a:xfrm>
            <a:custGeom>
              <a:avLst/>
              <a:gdLst>
                <a:gd name="connsiteX0" fmla="*/ 69213 w 68726"/>
                <a:gd name="connsiteY0" fmla="*/ 56722 h 112456"/>
                <a:gd name="connsiteX1" fmla="*/ 62802 w 68726"/>
                <a:gd name="connsiteY1" fmla="*/ 18553 h 112456"/>
                <a:gd name="connsiteX2" fmla="*/ 35106 w 68726"/>
                <a:gd name="connsiteY2" fmla="*/ 110 h 112456"/>
                <a:gd name="connsiteX3" fmla="*/ 6384 w 68726"/>
                <a:gd name="connsiteY3" fmla="*/ 19578 h 112456"/>
                <a:gd name="connsiteX4" fmla="*/ 486 w 68726"/>
                <a:gd name="connsiteY4" fmla="*/ 56722 h 112456"/>
                <a:gd name="connsiteX5" fmla="*/ 7923 w 68726"/>
                <a:gd name="connsiteY5" fmla="*/ 96171 h 112456"/>
                <a:gd name="connsiteX6" fmla="*/ 34850 w 68726"/>
                <a:gd name="connsiteY6" fmla="*/ 112566 h 112456"/>
                <a:gd name="connsiteX7" fmla="*/ 63315 w 68726"/>
                <a:gd name="connsiteY7" fmla="*/ 93610 h 112456"/>
                <a:gd name="connsiteX8" fmla="*/ 69213 w 68726"/>
                <a:gd name="connsiteY8" fmla="*/ 56722 h 112456"/>
                <a:gd name="connsiteX9" fmla="*/ 34850 w 68726"/>
                <a:gd name="connsiteY9" fmla="*/ 108979 h 112456"/>
                <a:gd name="connsiteX10" fmla="*/ 15873 w 68726"/>
                <a:gd name="connsiteY10" fmla="*/ 89255 h 112456"/>
                <a:gd name="connsiteX11" fmla="*/ 14078 w 68726"/>
                <a:gd name="connsiteY11" fmla="*/ 54673 h 112456"/>
                <a:gd name="connsiteX12" fmla="*/ 15360 w 68726"/>
                <a:gd name="connsiteY12" fmla="*/ 24701 h 112456"/>
                <a:gd name="connsiteX13" fmla="*/ 34850 w 68726"/>
                <a:gd name="connsiteY13" fmla="*/ 3696 h 112456"/>
                <a:gd name="connsiteX14" fmla="*/ 54083 w 68726"/>
                <a:gd name="connsiteY14" fmla="*/ 22908 h 112456"/>
                <a:gd name="connsiteX15" fmla="*/ 55878 w 68726"/>
                <a:gd name="connsiteY15" fmla="*/ 54673 h 112456"/>
                <a:gd name="connsiteX16" fmla="*/ 54083 w 68726"/>
                <a:gd name="connsiteY16" fmla="*/ 88486 h 112456"/>
                <a:gd name="connsiteX17" fmla="*/ 34850 w 68726"/>
                <a:gd name="connsiteY17" fmla="*/ 10897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213" y="56722"/>
                  </a:moveTo>
                  <a:cubicBezTo>
                    <a:pt x="69213" y="43657"/>
                    <a:pt x="68443" y="30593"/>
                    <a:pt x="62802" y="18553"/>
                  </a:cubicBezTo>
                  <a:cubicBezTo>
                    <a:pt x="55365" y="2671"/>
                    <a:pt x="41773" y="110"/>
                    <a:pt x="35106" y="110"/>
                  </a:cubicBezTo>
                  <a:cubicBezTo>
                    <a:pt x="25105" y="110"/>
                    <a:pt x="13308" y="4464"/>
                    <a:pt x="6384" y="19578"/>
                  </a:cubicBezTo>
                  <a:cubicBezTo>
                    <a:pt x="1256" y="30849"/>
                    <a:pt x="486" y="43657"/>
                    <a:pt x="486" y="56722"/>
                  </a:cubicBezTo>
                  <a:cubicBezTo>
                    <a:pt x="486" y="69018"/>
                    <a:pt x="999" y="83619"/>
                    <a:pt x="7923" y="96171"/>
                  </a:cubicBezTo>
                  <a:cubicBezTo>
                    <a:pt x="14847" y="109236"/>
                    <a:pt x="26900" y="112566"/>
                    <a:pt x="34850" y="112566"/>
                  </a:cubicBezTo>
                  <a:cubicBezTo>
                    <a:pt x="43569" y="112566"/>
                    <a:pt x="56134" y="109236"/>
                    <a:pt x="63315" y="93610"/>
                  </a:cubicBezTo>
                  <a:cubicBezTo>
                    <a:pt x="68443" y="82338"/>
                    <a:pt x="69213" y="69530"/>
                    <a:pt x="69213" y="56722"/>
                  </a:cubicBezTo>
                  <a:close/>
                  <a:moveTo>
                    <a:pt x="34850" y="108979"/>
                  </a:moveTo>
                  <a:cubicBezTo>
                    <a:pt x="28438" y="108979"/>
                    <a:pt x="18694" y="104881"/>
                    <a:pt x="15873" y="89255"/>
                  </a:cubicBezTo>
                  <a:cubicBezTo>
                    <a:pt x="14078" y="79520"/>
                    <a:pt x="14078" y="64407"/>
                    <a:pt x="14078" y="54673"/>
                  </a:cubicBezTo>
                  <a:cubicBezTo>
                    <a:pt x="14078" y="44170"/>
                    <a:pt x="14078" y="33411"/>
                    <a:pt x="15360" y="24701"/>
                  </a:cubicBezTo>
                  <a:cubicBezTo>
                    <a:pt x="18437" y="5233"/>
                    <a:pt x="30747" y="3696"/>
                    <a:pt x="34850" y="3696"/>
                  </a:cubicBezTo>
                  <a:cubicBezTo>
                    <a:pt x="40235" y="3696"/>
                    <a:pt x="51005" y="6770"/>
                    <a:pt x="54083" y="22908"/>
                  </a:cubicBezTo>
                  <a:cubicBezTo>
                    <a:pt x="55878" y="32130"/>
                    <a:pt x="55878" y="44426"/>
                    <a:pt x="55878" y="54673"/>
                  </a:cubicBezTo>
                  <a:cubicBezTo>
                    <a:pt x="55878" y="66968"/>
                    <a:pt x="55878" y="77984"/>
                    <a:pt x="54083" y="88486"/>
                  </a:cubicBezTo>
                  <a:cubicBezTo>
                    <a:pt x="51518" y="104112"/>
                    <a:pt x="42286" y="108979"/>
                    <a:pt x="34850" y="1089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72EAE42-9DED-959B-0A07-C855E4348F11}"/>
                </a:ext>
              </a:extLst>
            </p:cNvPr>
            <p:cNvSpPr/>
            <p:nvPr/>
          </p:nvSpPr>
          <p:spPr>
            <a:xfrm>
              <a:off x="8838585" y="2272618"/>
              <a:ext cx="19233" cy="48927"/>
            </a:xfrm>
            <a:custGeom>
              <a:avLst/>
              <a:gdLst>
                <a:gd name="connsiteX0" fmla="*/ 19724 w 19233"/>
                <a:gd name="connsiteY0" fmla="*/ 17273 h 48927"/>
                <a:gd name="connsiteX1" fmla="*/ 9210 w 19233"/>
                <a:gd name="connsiteY1" fmla="*/ 110 h 48927"/>
                <a:gd name="connsiteX2" fmla="*/ 491 w 19233"/>
                <a:gd name="connsiteY2" fmla="*/ 8819 h 48927"/>
                <a:gd name="connsiteX3" fmla="*/ 9210 w 19233"/>
                <a:gd name="connsiteY3" fmla="*/ 17529 h 48927"/>
                <a:gd name="connsiteX4" fmla="*/ 14852 w 19233"/>
                <a:gd name="connsiteY4" fmla="*/ 15479 h 48927"/>
                <a:gd name="connsiteX5" fmla="*/ 15621 w 19233"/>
                <a:gd name="connsiteY5" fmla="*/ 14967 h 48927"/>
                <a:gd name="connsiteX6" fmla="*/ 15878 w 19233"/>
                <a:gd name="connsiteY6" fmla="*/ 17273 h 48927"/>
                <a:gd name="connsiteX7" fmla="*/ 4851 w 19233"/>
                <a:gd name="connsiteY7" fmla="*/ 44682 h 48927"/>
                <a:gd name="connsiteX8" fmla="*/ 3056 w 19233"/>
                <a:gd name="connsiteY8" fmla="*/ 47244 h 48927"/>
                <a:gd name="connsiteX9" fmla="*/ 4594 w 19233"/>
                <a:gd name="connsiteY9" fmla="*/ 49037 h 48927"/>
                <a:gd name="connsiteX10" fmla="*/ 19724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24" y="17273"/>
                  </a:moveTo>
                  <a:cubicBezTo>
                    <a:pt x="19724" y="6514"/>
                    <a:pt x="15621" y="110"/>
                    <a:pt x="9210" y="110"/>
                  </a:cubicBezTo>
                  <a:cubicBezTo>
                    <a:pt x="3825" y="110"/>
                    <a:pt x="491" y="4208"/>
                    <a:pt x="491" y="8819"/>
                  </a:cubicBezTo>
                  <a:cubicBezTo>
                    <a:pt x="491" y="13174"/>
                    <a:pt x="3825" y="17529"/>
                    <a:pt x="9210" y="17529"/>
                  </a:cubicBezTo>
                  <a:cubicBezTo>
                    <a:pt x="11005" y="17529"/>
                    <a:pt x="13313" y="16760"/>
                    <a:pt x="14852" y="15479"/>
                  </a:cubicBezTo>
                  <a:cubicBezTo>
                    <a:pt x="15365" y="14967"/>
                    <a:pt x="15621" y="14967"/>
                    <a:pt x="15621" y="14967"/>
                  </a:cubicBezTo>
                  <a:cubicBezTo>
                    <a:pt x="15878" y="14967"/>
                    <a:pt x="15878" y="14967"/>
                    <a:pt x="15878" y="17273"/>
                  </a:cubicBezTo>
                  <a:cubicBezTo>
                    <a:pt x="15878" y="29568"/>
                    <a:pt x="10236" y="39303"/>
                    <a:pt x="4851" y="44682"/>
                  </a:cubicBezTo>
                  <a:cubicBezTo>
                    <a:pt x="3056" y="46475"/>
                    <a:pt x="3056" y="46732"/>
                    <a:pt x="3056" y="47244"/>
                  </a:cubicBezTo>
                  <a:cubicBezTo>
                    <a:pt x="3056" y="48525"/>
                    <a:pt x="3825" y="49037"/>
                    <a:pt x="4594" y="49037"/>
                  </a:cubicBezTo>
                  <a:cubicBezTo>
                    <a:pt x="6389" y="49037"/>
                    <a:pt x="19724" y="36485"/>
                    <a:pt x="19724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FCC909C-60CC-FCA6-F9F5-8A0C7761020D}"/>
                </a:ext>
              </a:extLst>
            </p:cNvPr>
            <p:cNvSpPr/>
            <p:nvPr/>
          </p:nvSpPr>
          <p:spPr>
            <a:xfrm>
              <a:off x="8902076" y="2174763"/>
              <a:ext cx="89242" cy="147038"/>
            </a:xfrm>
            <a:custGeom>
              <a:avLst/>
              <a:gdLst>
                <a:gd name="connsiteX0" fmla="*/ 89738 w 89242"/>
                <a:gd name="connsiteY0" fmla="*/ 22396 h 147038"/>
                <a:gd name="connsiteX1" fmla="*/ 67427 w 89242"/>
                <a:gd name="connsiteY1" fmla="*/ 110 h 147038"/>
                <a:gd name="connsiteX2" fmla="*/ 47681 w 89242"/>
                <a:gd name="connsiteY2" fmla="*/ 6770 h 147038"/>
                <a:gd name="connsiteX3" fmla="*/ 26653 w 89242"/>
                <a:gd name="connsiteY3" fmla="*/ 41608 h 147038"/>
                <a:gd name="connsiteX4" fmla="*/ 496 w 89242"/>
                <a:gd name="connsiteY4" fmla="*/ 145355 h 147038"/>
                <a:gd name="connsiteX5" fmla="*/ 2547 w 89242"/>
                <a:gd name="connsiteY5" fmla="*/ 147148 h 147038"/>
                <a:gd name="connsiteX6" fmla="*/ 4342 w 89242"/>
                <a:gd name="connsiteY6" fmla="*/ 146380 h 147038"/>
                <a:gd name="connsiteX7" fmla="*/ 15882 w 89242"/>
                <a:gd name="connsiteY7" fmla="*/ 101038 h 147038"/>
                <a:gd name="connsiteX8" fmla="*/ 38193 w 89242"/>
                <a:gd name="connsiteY8" fmla="*/ 116921 h 147038"/>
                <a:gd name="connsiteX9" fmla="*/ 69735 w 89242"/>
                <a:gd name="connsiteY9" fmla="*/ 104112 h 147038"/>
                <a:gd name="connsiteX10" fmla="*/ 82814 w 89242"/>
                <a:gd name="connsiteY10" fmla="*/ 74141 h 147038"/>
                <a:gd name="connsiteX11" fmla="*/ 70761 w 89242"/>
                <a:gd name="connsiteY11" fmla="*/ 49806 h 147038"/>
                <a:gd name="connsiteX12" fmla="*/ 89738 w 89242"/>
                <a:gd name="connsiteY12" fmla="*/ 22396 h 147038"/>
                <a:gd name="connsiteX13" fmla="*/ 60247 w 89242"/>
                <a:gd name="connsiteY13" fmla="*/ 49549 h 147038"/>
                <a:gd name="connsiteX14" fmla="*/ 52297 w 89242"/>
                <a:gd name="connsiteY14" fmla="*/ 50574 h 147038"/>
                <a:gd name="connsiteX15" fmla="*/ 45117 w 89242"/>
                <a:gd name="connsiteY15" fmla="*/ 50062 h 147038"/>
                <a:gd name="connsiteX16" fmla="*/ 53323 w 89242"/>
                <a:gd name="connsiteY16" fmla="*/ 48781 h 147038"/>
                <a:gd name="connsiteX17" fmla="*/ 60247 w 89242"/>
                <a:gd name="connsiteY17" fmla="*/ 49549 h 147038"/>
                <a:gd name="connsiteX18" fmla="*/ 80506 w 89242"/>
                <a:gd name="connsiteY18" fmla="*/ 18553 h 147038"/>
                <a:gd name="connsiteX19" fmla="*/ 65888 w 89242"/>
                <a:gd name="connsiteY19" fmla="*/ 46988 h 147038"/>
                <a:gd name="connsiteX20" fmla="*/ 53323 w 89242"/>
                <a:gd name="connsiteY20" fmla="*/ 44938 h 147038"/>
                <a:gd name="connsiteX21" fmla="*/ 40501 w 89242"/>
                <a:gd name="connsiteY21" fmla="*/ 50062 h 147038"/>
                <a:gd name="connsiteX22" fmla="*/ 51784 w 89242"/>
                <a:gd name="connsiteY22" fmla="*/ 54160 h 147038"/>
                <a:gd name="connsiteX23" fmla="*/ 65376 w 89242"/>
                <a:gd name="connsiteY23" fmla="*/ 52111 h 147038"/>
                <a:gd name="connsiteX24" fmla="*/ 72556 w 89242"/>
                <a:gd name="connsiteY24" fmla="*/ 70555 h 147038"/>
                <a:gd name="connsiteX25" fmla="*/ 64350 w 89242"/>
                <a:gd name="connsiteY25" fmla="*/ 98733 h 147038"/>
                <a:gd name="connsiteX26" fmla="*/ 37680 w 89242"/>
                <a:gd name="connsiteY26" fmla="*/ 113334 h 147038"/>
                <a:gd name="connsiteX27" fmla="*/ 18960 w 89242"/>
                <a:gd name="connsiteY27" fmla="*/ 92329 h 147038"/>
                <a:gd name="connsiteX28" fmla="*/ 19729 w 89242"/>
                <a:gd name="connsiteY28" fmla="*/ 85156 h 147038"/>
                <a:gd name="connsiteX29" fmla="*/ 30243 w 89242"/>
                <a:gd name="connsiteY29" fmla="*/ 43914 h 147038"/>
                <a:gd name="connsiteX30" fmla="*/ 65376 w 89242"/>
                <a:gd name="connsiteY30" fmla="*/ 3696 h 147038"/>
                <a:gd name="connsiteX31" fmla="*/ 80506 w 89242"/>
                <a:gd name="connsiteY31" fmla="*/ 1855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38" y="22396"/>
                  </a:moveTo>
                  <a:cubicBezTo>
                    <a:pt x="89738" y="10100"/>
                    <a:pt x="80762" y="110"/>
                    <a:pt x="67427" y="110"/>
                  </a:cubicBezTo>
                  <a:cubicBezTo>
                    <a:pt x="57939" y="110"/>
                    <a:pt x="53323" y="2671"/>
                    <a:pt x="47681" y="6770"/>
                  </a:cubicBezTo>
                  <a:cubicBezTo>
                    <a:pt x="38706" y="13430"/>
                    <a:pt x="29730" y="29312"/>
                    <a:pt x="26653" y="41608"/>
                  </a:cubicBezTo>
                  <a:lnTo>
                    <a:pt x="496" y="145355"/>
                  </a:lnTo>
                  <a:cubicBezTo>
                    <a:pt x="496" y="146123"/>
                    <a:pt x="1265" y="147148"/>
                    <a:pt x="2547" y="147148"/>
                  </a:cubicBezTo>
                  <a:cubicBezTo>
                    <a:pt x="3829" y="147148"/>
                    <a:pt x="4342" y="146636"/>
                    <a:pt x="4342" y="146380"/>
                  </a:cubicBezTo>
                  <a:lnTo>
                    <a:pt x="15882" y="101038"/>
                  </a:lnTo>
                  <a:cubicBezTo>
                    <a:pt x="18960" y="111029"/>
                    <a:pt x="26140" y="116921"/>
                    <a:pt x="38193" y="116921"/>
                  </a:cubicBezTo>
                  <a:cubicBezTo>
                    <a:pt x="49989" y="116921"/>
                    <a:pt x="62298" y="111285"/>
                    <a:pt x="69735" y="104112"/>
                  </a:cubicBezTo>
                  <a:cubicBezTo>
                    <a:pt x="77685" y="96684"/>
                    <a:pt x="82814" y="86181"/>
                    <a:pt x="82814" y="74141"/>
                  </a:cubicBezTo>
                  <a:cubicBezTo>
                    <a:pt x="82814" y="62357"/>
                    <a:pt x="76659" y="53648"/>
                    <a:pt x="70761" y="49806"/>
                  </a:cubicBezTo>
                  <a:cubicBezTo>
                    <a:pt x="80249" y="44170"/>
                    <a:pt x="89738" y="34180"/>
                    <a:pt x="89738" y="22396"/>
                  </a:cubicBezTo>
                  <a:close/>
                  <a:moveTo>
                    <a:pt x="60247" y="49549"/>
                  </a:moveTo>
                  <a:cubicBezTo>
                    <a:pt x="58195" y="50318"/>
                    <a:pt x="56400" y="50574"/>
                    <a:pt x="52297" y="50574"/>
                  </a:cubicBezTo>
                  <a:cubicBezTo>
                    <a:pt x="49989" y="50574"/>
                    <a:pt x="46912" y="50830"/>
                    <a:pt x="45117" y="50062"/>
                  </a:cubicBezTo>
                  <a:cubicBezTo>
                    <a:pt x="45630" y="48269"/>
                    <a:pt x="51528" y="48781"/>
                    <a:pt x="53323" y="48781"/>
                  </a:cubicBezTo>
                  <a:cubicBezTo>
                    <a:pt x="56657" y="48781"/>
                    <a:pt x="58195" y="48781"/>
                    <a:pt x="60247" y="49549"/>
                  </a:cubicBezTo>
                  <a:close/>
                  <a:moveTo>
                    <a:pt x="80506" y="18553"/>
                  </a:moveTo>
                  <a:cubicBezTo>
                    <a:pt x="80506" y="30081"/>
                    <a:pt x="74351" y="41864"/>
                    <a:pt x="65888" y="46988"/>
                  </a:cubicBezTo>
                  <a:cubicBezTo>
                    <a:pt x="61273" y="45195"/>
                    <a:pt x="58195" y="44938"/>
                    <a:pt x="53323" y="44938"/>
                  </a:cubicBezTo>
                  <a:cubicBezTo>
                    <a:pt x="49733" y="44938"/>
                    <a:pt x="40501" y="44682"/>
                    <a:pt x="40501" y="50062"/>
                  </a:cubicBezTo>
                  <a:cubicBezTo>
                    <a:pt x="40501" y="54673"/>
                    <a:pt x="48963" y="54160"/>
                    <a:pt x="51784" y="54160"/>
                  </a:cubicBezTo>
                  <a:cubicBezTo>
                    <a:pt x="57939" y="54160"/>
                    <a:pt x="60503" y="54160"/>
                    <a:pt x="65376" y="52111"/>
                  </a:cubicBezTo>
                  <a:cubicBezTo>
                    <a:pt x="71530" y="58003"/>
                    <a:pt x="72300" y="63126"/>
                    <a:pt x="72556" y="70555"/>
                  </a:cubicBezTo>
                  <a:cubicBezTo>
                    <a:pt x="72812" y="80033"/>
                    <a:pt x="68966" y="92329"/>
                    <a:pt x="64350" y="98733"/>
                  </a:cubicBezTo>
                  <a:cubicBezTo>
                    <a:pt x="57939" y="107443"/>
                    <a:pt x="46912" y="113334"/>
                    <a:pt x="37680" y="113334"/>
                  </a:cubicBezTo>
                  <a:cubicBezTo>
                    <a:pt x="25114" y="113334"/>
                    <a:pt x="18960" y="103856"/>
                    <a:pt x="18960" y="92329"/>
                  </a:cubicBezTo>
                  <a:cubicBezTo>
                    <a:pt x="18960" y="90792"/>
                    <a:pt x="18960" y="88230"/>
                    <a:pt x="19729" y="85156"/>
                  </a:cubicBezTo>
                  <a:lnTo>
                    <a:pt x="30243" y="43914"/>
                  </a:lnTo>
                  <a:cubicBezTo>
                    <a:pt x="33833" y="29825"/>
                    <a:pt x="45630" y="3696"/>
                    <a:pt x="65376" y="3696"/>
                  </a:cubicBezTo>
                  <a:cubicBezTo>
                    <a:pt x="74864" y="3696"/>
                    <a:pt x="80506" y="8819"/>
                    <a:pt x="80506" y="1855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25E6085-0E4E-3C49-41D4-7E9555275E4D}"/>
                </a:ext>
              </a:extLst>
            </p:cNvPr>
            <p:cNvSpPr/>
            <p:nvPr/>
          </p:nvSpPr>
          <p:spPr>
            <a:xfrm>
              <a:off x="9007502" y="2167334"/>
              <a:ext cx="37953" cy="163689"/>
            </a:xfrm>
            <a:custGeom>
              <a:avLst/>
              <a:gdLst>
                <a:gd name="connsiteX0" fmla="*/ 38455 w 37953"/>
                <a:gd name="connsiteY0" fmla="*/ 81826 h 163689"/>
                <a:gd name="connsiteX1" fmla="*/ 27685 w 37953"/>
                <a:gd name="connsiteY1" fmla="*/ 30849 h 163689"/>
                <a:gd name="connsiteX2" fmla="*/ 2297 w 37953"/>
                <a:gd name="connsiteY2" fmla="*/ 110 h 163689"/>
                <a:gd name="connsiteX3" fmla="*/ 502 w 37953"/>
                <a:gd name="connsiteY3" fmla="*/ 1903 h 163689"/>
                <a:gd name="connsiteX4" fmla="*/ 3579 w 37953"/>
                <a:gd name="connsiteY4" fmla="*/ 5745 h 163689"/>
                <a:gd name="connsiteX5" fmla="*/ 28967 w 37953"/>
                <a:gd name="connsiteY5" fmla="*/ 81826 h 163689"/>
                <a:gd name="connsiteX6" fmla="*/ 2810 w 37953"/>
                <a:gd name="connsiteY6" fmla="*/ 159188 h 163689"/>
                <a:gd name="connsiteX7" fmla="*/ 502 w 37953"/>
                <a:gd name="connsiteY7" fmla="*/ 162006 h 163689"/>
                <a:gd name="connsiteX8" fmla="*/ 2297 w 37953"/>
                <a:gd name="connsiteY8" fmla="*/ 163799 h 163689"/>
                <a:gd name="connsiteX9" fmla="*/ 28198 w 37953"/>
                <a:gd name="connsiteY9" fmla="*/ 131778 h 163689"/>
                <a:gd name="connsiteX10" fmla="*/ 38455 w 37953"/>
                <a:gd name="connsiteY10" fmla="*/ 8182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55" y="81826"/>
                  </a:moveTo>
                  <a:cubicBezTo>
                    <a:pt x="38455" y="69274"/>
                    <a:pt x="36660" y="49549"/>
                    <a:pt x="27685" y="30849"/>
                  </a:cubicBezTo>
                  <a:cubicBezTo>
                    <a:pt x="17940" y="10869"/>
                    <a:pt x="3836" y="110"/>
                    <a:pt x="2297" y="110"/>
                  </a:cubicBezTo>
                  <a:cubicBezTo>
                    <a:pt x="1271" y="110"/>
                    <a:pt x="502" y="878"/>
                    <a:pt x="502" y="1903"/>
                  </a:cubicBezTo>
                  <a:cubicBezTo>
                    <a:pt x="502" y="2415"/>
                    <a:pt x="502" y="2671"/>
                    <a:pt x="3579" y="5745"/>
                  </a:cubicBezTo>
                  <a:cubicBezTo>
                    <a:pt x="19735" y="21884"/>
                    <a:pt x="28967" y="47756"/>
                    <a:pt x="28967" y="81826"/>
                  </a:cubicBezTo>
                  <a:cubicBezTo>
                    <a:pt x="28967" y="110004"/>
                    <a:pt x="23069" y="138695"/>
                    <a:pt x="2810" y="159188"/>
                  </a:cubicBezTo>
                  <a:cubicBezTo>
                    <a:pt x="502" y="161237"/>
                    <a:pt x="502" y="161494"/>
                    <a:pt x="502" y="162006"/>
                  </a:cubicBezTo>
                  <a:cubicBezTo>
                    <a:pt x="502" y="163030"/>
                    <a:pt x="1271" y="163799"/>
                    <a:pt x="2297" y="163799"/>
                  </a:cubicBezTo>
                  <a:cubicBezTo>
                    <a:pt x="3836" y="163799"/>
                    <a:pt x="18709" y="152528"/>
                    <a:pt x="28198" y="131778"/>
                  </a:cubicBezTo>
                  <a:cubicBezTo>
                    <a:pt x="36660" y="113847"/>
                    <a:pt x="38455" y="95659"/>
                    <a:pt x="38455" y="818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B663348-BC5B-E860-777A-DB0E946FD9E0}"/>
                </a:ext>
              </a:extLst>
            </p:cNvPr>
            <p:cNvSpPr/>
            <p:nvPr/>
          </p:nvSpPr>
          <p:spPr>
            <a:xfrm>
              <a:off x="8684178" y="2272618"/>
              <a:ext cx="19233" cy="48927"/>
            </a:xfrm>
            <a:custGeom>
              <a:avLst/>
              <a:gdLst>
                <a:gd name="connsiteX0" fmla="*/ 19715 w 19233"/>
                <a:gd name="connsiteY0" fmla="*/ 17273 h 48927"/>
                <a:gd name="connsiteX1" fmla="*/ 9201 w 19233"/>
                <a:gd name="connsiteY1" fmla="*/ 110 h 48927"/>
                <a:gd name="connsiteX2" fmla="*/ 482 w 19233"/>
                <a:gd name="connsiteY2" fmla="*/ 8819 h 48927"/>
                <a:gd name="connsiteX3" fmla="*/ 9201 w 19233"/>
                <a:gd name="connsiteY3" fmla="*/ 17529 h 48927"/>
                <a:gd name="connsiteX4" fmla="*/ 14843 w 19233"/>
                <a:gd name="connsiteY4" fmla="*/ 15479 h 48927"/>
                <a:gd name="connsiteX5" fmla="*/ 15612 w 19233"/>
                <a:gd name="connsiteY5" fmla="*/ 14967 h 48927"/>
                <a:gd name="connsiteX6" fmla="*/ 15868 w 19233"/>
                <a:gd name="connsiteY6" fmla="*/ 17273 h 48927"/>
                <a:gd name="connsiteX7" fmla="*/ 4841 w 19233"/>
                <a:gd name="connsiteY7" fmla="*/ 44682 h 48927"/>
                <a:gd name="connsiteX8" fmla="*/ 3046 w 19233"/>
                <a:gd name="connsiteY8" fmla="*/ 47244 h 48927"/>
                <a:gd name="connsiteX9" fmla="*/ 4585 w 19233"/>
                <a:gd name="connsiteY9" fmla="*/ 49037 h 48927"/>
                <a:gd name="connsiteX10" fmla="*/ 1971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15" y="17273"/>
                  </a:moveTo>
                  <a:cubicBezTo>
                    <a:pt x="19715" y="6514"/>
                    <a:pt x="15612" y="110"/>
                    <a:pt x="9201" y="110"/>
                  </a:cubicBezTo>
                  <a:cubicBezTo>
                    <a:pt x="3816" y="110"/>
                    <a:pt x="482" y="4208"/>
                    <a:pt x="482" y="8819"/>
                  </a:cubicBezTo>
                  <a:cubicBezTo>
                    <a:pt x="482" y="13174"/>
                    <a:pt x="3816" y="17529"/>
                    <a:pt x="9201" y="17529"/>
                  </a:cubicBezTo>
                  <a:cubicBezTo>
                    <a:pt x="10996" y="17529"/>
                    <a:pt x="13304" y="16760"/>
                    <a:pt x="14843" y="15479"/>
                  </a:cubicBezTo>
                  <a:cubicBezTo>
                    <a:pt x="15355" y="14967"/>
                    <a:pt x="15612" y="14967"/>
                    <a:pt x="15612" y="14967"/>
                  </a:cubicBezTo>
                  <a:cubicBezTo>
                    <a:pt x="15868" y="14967"/>
                    <a:pt x="15868" y="14967"/>
                    <a:pt x="15868" y="17273"/>
                  </a:cubicBezTo>
                  <a:cubicBezTo>
                    <a:pt x="15868" y="29568"/>
                    <a:pt x="10227" y="39303"/>
                    <a:pt x="4841" y="44682"/>
                  </a:cubicBezTo>
                  <a:cubicBezTo>
                    <a:pt x="3046" y="46475"/>
                    <a:pt x="3046" y="46732"/>
                    <a:pt x="3046" y="47244"/>
                  </a:cubicBezTo>
                  <a:cubicBezTo>
                    <a:pt x="3046" y="48525"/>
                    <a:pt x="3816" y="49037"/>
                    <a:pt x="4585" y="49037"/>
                  </a:cubicBezTo>
                  <a:cubicBezTo>
                    <a:pt x="6380" y="49037"/>
                    <a:pt x="19715" y="36485"/>
                    <a:pt x="1971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1F9C3D-99BF-5151-ED92-C87655D912D9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702465D-2CA1-4579-FBF0-B831D8B9B9B1}"/>
              </a:ext>
            </a:extLst>
          </p:cNvPr>
          <p:cNvSpPr/>
          <p:nvPr/>
        </p:nvSpPr>
        <p:spPr>
          <a:xfrm flipV="1">
            <a:off x="6387581" y="3289262"/>
            <a:ext cx="1981588" cy="1438172"/>
          </a:xfrm>
          <a:custGeom>
            <a:avLst/>
            <a:gdLst>
              <a:gd name="connsiteX0" fmla="*/ 1982052 w 1981588"/>
              <a:gd name="connsiteY0" fmla="*/ 1438431 h 1438172"/>
              <a:gd name="connsiteX1" fmla="*/ 464 w 1981588"/>
              <a:gd name="connsiteY1" fmla="*/ 258 h 143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1588" h="1438172">
                <a:moveTo>
                  <a:pt x="1982052" y="1438431"/>
                </a:moveTo>
                <a:lnTo>
                  <a:pt x="464" y="258"/>
                </a:ln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08F7BE23-1625-A74F-DA46-2AD359EAA258}"/>
              </a:ext>
            </a:extLst>
          </p:cNvPr>
          <p:cNvSpPr/>
          <p:nvPr/>
        </p:nvSpPr>
        <p:spPr>
          <a:xfrm>
            <a:off x="6325641" y="4696692"/>
            <a:ext cx="87510" cy="75693"/>
          </a:xfrm>
          <a:custGeom>
            <a:avLst/>
            <a:gdLst>
              <a:gd name="connsiteX0" fmla="*/ 0 w 87510"/>
              <a:gd name="connsiteY0" fmla="*/ 75694 h 75693"/>
              <a:gd name="connsiteX1" fmla="*/ 87510 w 87510"/>
              <a:gd name="connsiteY1" fmla="*/ 51561 h 75693"/>
              <a:gd name="connsiteX2" fmla="*/ 50074 w 87510"/>
              <a:gd name="connsiteY2" fmla="*/ 0 h 75693"/>
              <a:gd name="connsiteX3" fmla="*/ 0 w 87510"/>
              <a:gd name="connsiteY3" fmla="*/ 75694 h 7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3">
                <a:moveTo>
                  <a:pt x="0" y="75694"/>
                </a:moveTo>
                <a:cubicBezTo>
                  <a:pt x="20843" y="65840"/>
                  <a:pt x="58149" y="54496"/>
                  <a:pt x="87510" y="51561"/>
                </a:cubicBezTo>
                <a:lnTo>
                  <a:pt x="50074" y="0"/>
                </a:lnTo>
                <a:cubicBezTo>
                  <a:pt x="38142" y="27034"/>
                  <a:pt x="15838" y="58922"/>
                  <a:pt x="0" y="75694"/>
                </a:cubicBezTo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7AADE45-D5B8-0E0B-3600-12E6A25F1D31}"/>
              </a:ext>
            </a:extLst>
          </p:cNvPr>
          <p:cNvSpPr/>
          <p:nvPr/>
        </p:nvSpPr>
        <p:spPr>
          <a:xfrm flipV="1">
            <a:off x="6993548" y="1915130"/>
            <a:ext cx="2751241" cy="2120019"/>
          </a:xfrm>
          <a:custGeom>
            <a:avLst/>
            <a:gdLst>
              <a:gd name="connsiteX0" fmla="*/ 2751705 w 2751241"/>
              <a:gd name="connsiteY0" fmla="*/ 746021 h 2120019"/>
              <a:gd name="connsiteX1" fmla="*/ 1376084 w 2751241"/>
              <a:gd name="connsiteY1" fmla="*/ 2120152 h 2120019"/>
              <a:gd name="connsiteX2" fmla="*/ 464 w 2751241"/>
              <a:gd name="connsiteY2" fmla="*/ 746021 h 2120019"/>
              <a:gd name="connsiteX3" fmla="*/ 218247 w 2751241"/>
              <a:gd name="connsiteY3" fmla="*/ 132 h 212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241" h="2120019">
                <a:moveTo>
                  <a:pt x="2751705" y="746021"/>
                </a:moveTo>
                <a:cubicBezTo>
                  <a:pt x="2751705" y="1504909"/>
                  <a:pt x="2135860" y="2120152"/>
                  <a:pt x="1376084" y="2120152"/>
                </a:cubicBezTo>
                <a:cubicBezTo>
                  <a:pt x="616373" y="2120152"/>
                  <a:pt x="464" y="1504909"/>
                  <a:pt x="464" y="746021"/>
                </a:cubicBezTo>
                <a:cubicBezTo>
                  <a:pt x="464" y="455850"/>
                  <a:pt x="92463" y="173044"/>
                  <a:pt x="218247" y="132"/>
                </a:cubicBez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ABA10DC3-8C0A-31BB-0DD8-302E31F81264}"/>
              </a:ext>
            </a:extLst>
          </p:cNvPr>
          <p:cNvSpPr/>
          <p:nvPr/>
        </p:nvSpPr>
        <p:spPr>
          <a:xfrm>
            <a:off x="7180492" y="4009530"/>
            <a:ext cx="75775" cy="87415"/>
          </a:xfrm>
          <a:custGeom>
            <a:avLst/>
            <a:gdLst>
              <a:gd name="connsiteX0" fmla="*/ 75776 w 75775"/>
              <a:gd name="connsiteY0" fmla="*/ 87416 h 87415"/>
              <a:gd name="connsiteX1" fmla="*/ 51617 w 75775"/>
              <a:gd name="connsiteY1" fmla="*/ 0 h 87415"/>
              <a:gd name="connsiteX2" fmla="*/ 0 w 75775"/>
              <a:gd name="connsiteY2" fmla="*/ 37462 h 87415"/>
              <a:gd name="connsiteX3" fmla="*/ 75776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75776" y="87416"/>
                </a:moveTo>
                <a:cubicBezTo>
                  <a:pt x="65912" y="66611"/>
                  <a:pt x="54555" y="29330"/>
                  <a:pt x="51617" y="0"/>
                </a:cubicBezTo>
                <a:lnTo>
                  <a:pt x="0" y="37462"/>
                </a:lnTo>
                <a:cubicBezTo>
                  <a:pt x="27064" y="49315"/>
                  <a:pt x="59051" y="71595"/>
                  <a:pt x="75776" y="87416"/>
                </a:cubicBezTo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07D04B15-C25F-C5D7-EACF-CC2598353AD4}"/>
              </a:ext>
            </a:extLst>
          </p:cNvPr>
          <p:cNvSpPr/>
          <p:nvPr/>
        </p:nvSpPr>
        <p:spPr>
          <a:xfrm>
            <a:off x="7845222" y="1827215"/>
            <a:ext cx="89242" cy="147038"/>
          </a:xfrm>
          <a:custGeom>
            <a:avLst/>
            <a:gdLst>
              <a:gd name="connsiteX0" fmla="*/ 89673 w 89242"/>
              <a:gd name="connsiteY0" fmla="*/ 22375 h 147038"/>
              <a:gd name="connsiteX1" fmla="*/ 67363 w 89242"/>
              <a:gd name="connsiteY1" fmla="*/ 88 h 147038"/>
              <a:gd name="connsiteX2" fmla="*/ 47617 w 89242"/>
              <a:gd name="connsiteY2" fmla="*/ 6749 h 147038"/>
              <a:gd name="connsiteX3" fmla="*/ 26588 w 89242"/>
              <a:gd name="connsiteY3" fmla="*/ 41587 h 147038"/>
              <a:gd name="connsiteX4" fmla="*/ 431 w 89242"/>
              <a:gd name="connsiteY4" fmla="*/ 145334 h 147038"/>
              <a:gd name="connsiteX5" fmla="*/ 2483 w 89242"/>
              <a:gd name="connsiteY5" fmla="*/ 147127 h 147038"/>
              <a:gd name="connsiteX6" fmla="*/ 4278 w 89242"/>
              <a:gd name="connsiteY6" fmla="*/ 146358 h 147038"/>
              <a:gd name="connsiteX7" fmla="*/ 15818 w 89242"/>
              <a:gd name="connsiteY7" fmla="*/ 101017 h 147038"/>
              <a:gd name="connsiteX8" fmla="*/ 38128 w 89242"/>
              <a:gd name="connsiteY8" fmla="*/ 116899 h 147038"/>
              <a:gd name="connsiteX9" fmla="*/ 69671 w 89242"/>
              <a:gd name="connsiteY9" fmla="*/ 104091 h 147038"/>
              <a:gd name="connsiteX10" fmla="*/ 82749 w 89242"/>
              <a:gd name="connsiteY10" fmla="*/ 74120 h 147038"/>
              <a:gd name="connsiteX11" fmla="*/ 70696 w 89242"/>
              <a:gd name="connsiteY11" fmla="*/ 49784 h 147038"/>
              <a:gd name="connsiteX12" fmla="*/ 89673 w 89242"/>
              <a:gd name="connsiteY12" fmla="*/ 22375 h 147038"/>
              <a:gd name="connsiteX13" fmla="*/ 60182 w 89242"/>
              <a:gd name="connsiteY13" fmla="*/ 49528 h 147038"/>
              <a:gd name="connsiteX14" fmla="*/ 52233 w 89242"/>
              <a:gd name="connsiteY14" fmla="*/ 50553 h 147038"/>
              <a:gd name="connsiteX15" fmla="*/ 45052 w 89242"/>
              <a:gd name="connsiteY15" fmla="*/ 50040 h 147038"/>
              <a:gd name="connsiteX16" fmla="*/ 53258 w 89242"/>
              <a:gd name="connsiteY16" fmla="*/ 48760 h 147038"/>
              <a:gd name="connsiteX17" fmla="*/ 60182 w 89242"/>
              <a:gd name="connsiteY17" fmla="*/ 49528 h 147038"/>
              <a:gd name="connsiteX18" fmla="*/ 80441 w 89242"/>
              <a:gd name="connsiteY18" fmla="*/ 18532 h 147038"/>
              <a:gd name="connsiteX19" fmla="*/ 65824 w 89242"/>
              <a:gd name="connsiteY19" fmla="*/ 46966 h 147038"/>
              <a:gd name="connsiteX20" fmla="*/ 53258 w 89242"/>
              <a:gd name="connsiteY20" fmla="*/ 44917 h 147038"/>
              <a:gd name="connsiteX21" fmla="*/ 40436 w 89242"/>
              <a:gd name="connsiteY21" fmla="*/ 50040 h 147038"/>
              <a:gd name="connsiteX22" fmla="*/ 51720 w 89242"/>
              <a:gd name="connsiteY22" fmla="*/ 54139 h 147038"/>
              <a:gd name="connsiteX23" fmla="*/ 65311 w 89242"/>
              <a:gd name="connsiteY23" fmla="*/ 52090 h 147038"/>
              <a:gd name="connsiteX24" fmla="*/ 72492 w 89242"/>
              <a:gd name="connsiteY24" fmla="*/ 70534 h 147038"/>
              <a:gd name="connsiteX25" fmla="*/ 64285 w 89242"/>
              <a:gd name="connsiteY25" fmla="*/ 98712 h 147038"/>
              <a:gd name="connsiteX26" fmla="*/ 37615 w 89242"/>
              <a:gd name="connsiteY26" fmla="*/ 113313 h 147038"/>
              <a:gd name="connsiteX27" fmla="*/ 18895 w 89242"/>
              <a:gd name="connsiteY27" fmla="*/ 92308 h 147038"/>
              <a:gd name="connsiteX28" fmla="*/ 19664 w 89242"/>
              <a:gd name="connsiteY28" fmla="*/ 85135 h 147038"/>
              <a:gd name="connsiteX29" fmla="*/ 30179 w 89242"/>
              <a:gd name="connsiteY29" fmla="*/ 43892 h 147038"/>
              <a:gd name="connsiteX30" fmla="*/ 65311 w 89242"/>
              <a:gd name="connsiteY30" fmla="*/ 3675 h 147038"/>
              <a:gd name="connsiteX31" fmla="*/ 80441 w 89242"/>
              <a:gd name="connsiteY31" fmla="*/ 1853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73" y="22375"/>
                </a:moveTo>
                <a:cubicBezTo>
                  <a:pt x="89673" y="10079"/>
                  <a:pt x="80698" y="88"/>
                  <a:pt x="67363" y="88"/>
                </a:cubicBezTo>
                <a:cubicBezTo>
                  <a:pt x="57874" y="88"/>
                  <a:pt x="53258" y="2650"/>
                  <a:pt x="47617" y="6749"/>
                </a:cubicBezTo>
                <a:cubicBezTo>
                  <a:pt x="38641" y="13409"/>
                  <a:pt x="29666" y="29291"/>
                  <a:pt x="26588" y="41587"/>
                </a:cubicBezTo>
                <a:lnTo>
                  <a:pt x="431" y="145334"/>
                </a:lnTo>
                <a:cubicBezTo>
                  <a:pt x="431" y="146102"/>
                  <a:pt x="1201" y="147127"/>
                  <a:pt x="2483" y="147127"/>
                </a:cubicBezTo>
                <a:cubicBezTo>
                  <a:pt x="3765" y="147127"/>
                  <a:pt x="4278" y="146615"/>
                  <a:pt x="4278" y="146358"/>
                </a:cubicBezTo>
                <a:lnTo>
                  <a:pt x="15818" y="101017"/>
                </a:lnTo>
                <a:cubicBezTo>
                  <a:pt x="18895" y="111008"/>
                  <a:pt x="26076" y="116899"/>
                  <a:pt x="38128" y="116899"/>
                </a:cubicBezTo>
                <a:cubicBezTo>
                  <a:pt x="49925" y="116899"/>
                  <a:pt x="62234" y="111264"/>
                  <a:pt x="69671" y="104091"/>
                </a:cubicBezTo>
                <a:cubicBezTo>
                  <a:pt x="77620" y="96663"/>
                  <a:pt x="82749" y="86160"/>
                  <a:pt x="82749" y="74120"/>
                </a:cubicBezTo>
                <a:cubicBezTo>
                  <a:pt x="82749" y="62336"/>
                  <a:pt x="76595" y="53627"/>
                  <a:pt x="70696" y="49784"/>
                </a:cubicBezTo>
                <a:cubicBezTo>
                  <a:pt x="80185" y="44149"/>
                  <a:pt x="89673" y="34158"/>
                  <a:pt x="89673" y="22375"/>
                </a:cubicBezTo>
                <a:close/>
                <a:moveTo>
                  <a:pt x="60182" y="49528"/>
                </a:moveTo>
                <a:cubicBezTo>
                  <a:pt x="58131" y="50297"/>
                  <a:pt x="56336" y="50553"/>
                  <a:pt x="52233" y="50553"/>
                </a:cubicBezTo>
                <a:cubicBezTo>
                  <a:pt x="49925" y="50553"/>
                  <a:pt x="46847" y="50809"/>
                  <a:pt x="45052" y="50040"/>
                </a:cubicBezTo>
                <a:cubicBezTo>
                  <a:pt x="45565" y="48247"/>
                  <a:pt x="51463" y="48760"/>
                  <a:pt x="53258" y="48760"/>
                </a:cubicBezTo>
                <a:cubicBezTo>
                  <a:pt x="56592" y="48760"/>
                  <a:pt x="58131" y="48760"/>
                  <a:pt x="60182" y="49528"/>
                </a:cubicBezTo>
                <a:close/>
                <a:moveTo>
                  <a:pt x="80441" y="18532"/>
                </a:moveTo>
                <a:cubicBezTo>
                  <a:pt x="80441" y="30060"/>
                  <a:pt x="74287" y="41843"/>
                  <a:pt x="65824" y="46966"/>
                </a:cubicBezTo>
                <a:cubicBezTo>
                  <a:pt x="61208" y="45173"/>
                  <a:pt x="58131" y="44917"/>
                  <a:pt x="53258" y="44917"/>
                </a:cubicBezTo>
                <a:cubicBezTo>
                  <a:pt x="49668" y="44917"/>
                  <a:pt x="40436" y="44661"/>
                  <a:pt x="40436" y="50040"/>
                </a:cubicBezTo>
                <a:cubicBezTo>
                  <a:pt x="40436" y="54652"/>
                  <a:pt x="48899" y="54139"/>
                  <a:pt x="51720" y="54139"/>
                </a:cubicBezTo>
                <a:cubicBezTo>
                  <a:pt x="57874" y="54139"/>
                  <a:pt x="60439" y="54139"/>
                  <a:pt x="65311" y="52090"/>
                </a:cubicBezTo>
                <a:cubicBezTo>
                  <a:pt x="71466" y="57982"/>
                  <a:pt x="72235" y="63105"/>
                  <a:pt x="72492" y="70534"/>
                </a:cubicBezTo>
                <a:cubicBezTo>
                  <a:pt x="72748" y="80012"/>
                  <a:pt x="68901" y="92308"/>
                  <a:pt x="64285" y="98712"/>
                </a:cubicBezTo>
                <a:cubicBezTo>
                  <a:pt x="57874" y="107421"/>
                  <a:pt x="46847" y="113313"/>
                  <a:pt x="37615" y="113313"/>
                </a:cubicBezTo>
                <a:cubicBezTo>
                  <a:pt x="25050" y="113313"/>
                  <a:pt x="18895" y="103835"/>
                  <a:pt x="18895" y="92308"/>
                </a:cubicBezTo>
                <a:cubicBezTo>
                  <a:pt x="18895" y="90771"/>
                  <a:pt x="18895" y="88209"/>
                  <a:pt x="19664" y="85135"/>
                </a:cubicBezTo>
                <a:lnTo>
                  <a:pt x="30179" y="43892"/>
                </a:lnTo>
                <a:cubicBezTo>
                  <a:pt x="33769" y="29803"/>
                  <a:pt x="45565" y="3675"/>
                  <a:pt x="65311" y="3675"/>
                </a:cubicBezTo>
                <a:cubicBezTo>
                  <a:pt x="74799" y="3675"/>
                  <a:pt x="80441" y="8798"/>
                  <a:pt x="80441" y="1853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CE125217-70C1-090E-98DA-D1EE1E90FA7C}"/>
              </a:ext>
            </a:extLst>
          </p:cNvPr>
          <p:cNvSpPr/>
          <p:nvPr/>
        </p:nvSpPr>
        <p:spPr>
          <a:xfrm>
            <a:off x="5327337" y="3989619"/>
            <a:ext cx="108731" cy="108870"/>
          </a:xfrm>
          <a:custGeom>
            <a:avLst/>
            <a:gdLst>
              <a:gd name="connsiteX0" fmla="*/ 57977 w 108731"/>
              <a:gd name="connsiteY0" fmla="*/ 57856 h 108870"/>
              <a:gd name="connsiteX1" fmla="*/ 103624 w 108731"/>
              <a:gd name="connsiteY1" fmla="*/ 57856 h 108870"/>
              <a:gd name="connsiteX2" fmla="*/ 109009 w 108731"/>
              <a:gd name="connsiteY2" fmla="*/ 54526 h 108870"/>
              <a:gd name="connsiteX3" fmla="*/ 103624 w 108731"/>
              <a:gd name="connsiteY3" fmla="*/ 51452 h 108870"/>
              <a:gd name="connsiteX4" fmla="*/ 57977 w 108731"/>
              <a:gd name="connsiteY4" fmla="*/ 51452 h 108870"/>
              <a:gd name="connsiteX5" fmla="*/ 57977 w 108731"/>
              <a:gd name="connsiteY5" fmla="*/ 5598 h 108870"/>
              <a:gd name="connsiteX6" fmla="*/ 54643 w 108731"/>
              <a:gd name="connsiteY6" fmla="*/ 219 h 108870"/>
              <a:gd name="connsiteX7" fmla="*/ 51310 w 108731"/>
              <a:gd name="connsiteY7" fmla="*/ 5598 h 108870"/>
              <a:gd name="connsiteX8" fmla="*/ 51310 w 108731"/>
              <a:gd name="connsiteY8" fmla="*/ 51452 h 108870"/>
              <a:gd name="connsiteX9" fmla="*/ 5663 w 108731"/>
              <a:gd name="connsiteY9" fmla="*/ 51452 h 108870"/>
              <a:gd name="connsiteX10" fmla="*/ 278 w 108731"/>
              <a:gd name="connsiteY10" fmla="*/ 54526 h 108870"/>
              <a:gd name="connsiteX11" fmla="*/ 5663 w 108731"/>
              <a:gd name="connsiteY11" fmla="*/ 57856 h 108870"/>
              <a:gd name="connsiteX12" fmla="*/ 51310 w 108731"/>
              <a:gd name="connsiteY12" fmla="*/ 57856 h 108870"/>
              <a:gd name="connsiteX13" fmla="*/ 51310 w 108731"/>
              <a:gd name="connsiteY13" fmla="*/ 103710 h 108870"/>
              <a:gd name="connsiteX14" fmla="*/ 54643 w 108731"/>
              <a:gd name="connsiteY14" fmla="*/ 109089 h 108870"/>
              <a:gd name="connsiteX15" fmla="*/ 57977 w 108731"/>
              <a:gd name="connsiteY15" fmla="*/ 10371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7977" y="57856"/>
                </a:moveTo>
                <a:lnTo>
                  <a:pt x="103624" y="57856"/>
                </a:lnTo>
                <a:cubicBezTo>
                  <a:pt x="105932" y="57856"/>
                  <a:pt x="109009" y="57856"/>
                  <a:pt x="109009" y="54526"/>
                </a:cubicBezTo>
                <a:cubicBezTo>
                  <a:pt x="109009" y="51452"/>
                  <a:pt x="105932" y="51452"/>
                  <a:pt x="103624" y="51452"/>
                </a:cubicBezTo>
                <a:lnTo>
                  <a:pt x="57977" y="51452"/>
                </a:lnTo>
                <a:lnTo>
                  <a:pt x="57977" y="5598"/>
                </a:lnTo>
                <a:cubicBezTo>
                  <a:pt x="57977" y="3293"/>
                  <a:pt x="57977" y="219"/>
                  <a:pt x="54643" y="219"/>
                </a:cubicBezTo>
                <a:cubicBezTo>
                  <a:pt x="51310" y="219"/>
                  <a:pt x="51310" y="3293"/>
                  <a:pt x="51310" y="5598"/>
                </a:cubicBezTo>
                <a:lnTo>
                  <a:pt x="51310" y="51452"/>
                </a:lnTo>
                <a:lnTo>
                  <a:pt x="5663" y="51452"/>
                </a:lnTo>
                <a:cubicBezTo>
                  <a:pt x="3355" y="51452"/>
                  <a:pt x="278" y="51452"/>
                  <a:pt x="278" y="54526"/>
                </a:cubicBezTo>
                <a:cubicBezTo>
                  <a:pt x="278" y="57856"/>
                  <a:pt x="3355" y="57856"/>
                  <a:pt x="5663" y="57856"/>
                </a:cubicBezTo>
                <a:lnTo>
                  <a:pt x="51310" y="57856"/>
                </a:lnTo>
                <a:lnTo>
                  <a:pt x="51310" y="103710"/>
                </a:lnTo>
                <a:cubicBezTo>
                  <a:pt x="51310" y="106015"/>
                  <a:pt x="51310" y="109089"/>
                  <a:pt x="54643" y="109089"/>
                </a:cubicBezTo>
                <a:cubicBezTo>
                  <a:pt x="57977" y="109089"/>
                  <a:pt x="57977" y="106015"/>
                  <a:pt x="57977" y="10371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382CCC1D-3516-2A80-40AC-B5A5C88E376B}"/>
              </a:ext>
            </a:extLst>
          </p:cNvPr>
          <p:cNvSpPr/>
          <p:nvPr/>
        </p:nvSpPr>
        <p:spPr>
          <a:xfrm>
            <a:off x="5486974" y="4011649"/>
            <a:ext cx="53596" cy="75056"/>
          </a:xfrm>
          <a:custGeom>
            <a:avLst/>
            <a:gdLst>
              <a:gd name="connsiteX0" fmla="*/ 29009 w 53596"/>
              <a:gd name="connsiteY0" fmla="*/ 41718 h 75056"/>
              <a:gd name="connsiteX1" fmla="*/ 45934 w 53596"/>
              <a:gd name="connsiteY1" fmla="*/ 56832 h 75056"/>
              <a:gd name="connsiteX2" fmla="*/ 27471 w 53596"/>
              <a:gd name="connsiteY2" fmla="*/ 71689 h 75056"/>
              <a:gd name="connsiteX3" fmla="*/ 4647 w 53596"/>
              <a:gd name="connsiteY3" fmla="*/ 48378 h 75056"/>
              <a:gd name="connsiteX4" fmla="*/ 2339 w 53596"/>
              <a:gd name="connsiteY4" fmla="*/ 45816 h 75056"/>
              <a:gd name="connsiteX5" fmla="*/ 288 w 53596"/>
              <a:gd name="connsiteY5" fmla="*/ 49659 h 75056"/>
              <a:gd name="connsiteX6" fmla="*/ 288 w 53596"/>
              <a:gd name="connsiteY6" fmla="*/ 71433 h 75056"/>
              <a:gd name="connsiteX7" fmla="*/ 2083 w 53596"/>
              <a:gd name="connsiteY7" fmla="*/ 75275 h 75056"/>
              <a:gd name="connsiteX8" fmla="*/ 6186 w 53596"/>
              <a:gd name="connsiteY8" fmla="*/ 71945 h 75056"/>
              <a:gd name="connsiteX9" fmla="*/ 9519 w 53596"/>
              <a:gd name="connsiteY9" fmla="*/ 68359 h 75056"/>
              <a:gd name="connsiteX10" fmla="*/ 27471 w 53596"/>
              <a:gd name="connsiteY10" fmla="*/ 75275 h 75056"/>
              <a:gd name="connsiteX11" fmla="*/ 53884 w 53596"/>
              <a:gd name="connsiteY11" fmla="*/ 52477 h 75056"/>
              <a:gd name="connsiteX12" fmla="*/ 46960 w 53596"/>
              <a:gd name="connsiteY12" fmla="*/ 37107 h 75056"/>
              <a:gd name="connsiteX13" fmla="*/ 28240 w 53596"/>
              <a:gd name="connsiteY13" fmla="*/ 29166 h 75056"/>
              <a:gd name="connsiteX14" fmla="*/ 8237 w 53596"/>
              <a:gd name="connsiteY14" fmla="*/ 15845 h 75056"/>
              <a:gd name="connsiteX15" fmla="*/ 26445 w 53596"/>
              <a:gd name="connsiteY15" fmla="*/ 3293 h 75056"/>
              <a:gd name="connsiteX16" fmla="*/ 45678 w 53596"/>
              <a:gd name="connsiteY16" fmla="*/ 23018 h 75056"/>
              <a:gd name="connsiteX17" fmla="*/ 47473 w 53596"/>
              <a:gd name="connsiteY17" fmla="*/ 24555 h 75056"/>
              <a:gd name="connsiteX18" fmla="*/ 49781 w 53596"/>
              <a:gd name="connsiteY18" fmla="*/ 20712 h 75056"/>
              <a:gd name="connsiteX19" fmla="*/ 49781 w 53596"/>
              <a:gd name="connsiteY19" fmla="*/ 4061 h 75056"/>
              <a:gd name="connsiteX20" fmla="*/ 47986 w 53596"/>
              <a:gd name="connsiteY20" fmla="*/ 219 h 75056"/>
              <a:gd name="connsiteX21" fmla="*/ 44652 w 53596"/>
              <a:gd name="connsiteY21" fmla="*/ 2268 h 75056"/>
              <a:gd name="connsiteX22" fmla="*/ 41831 w 53596"/>
              <a:gd name="connsiteY22" fmla="*/ 4830 h 75056"/>
              <a:gd name="connsiteX23" fmla="*/ 26445 w 53596"/>
              <a:gd name="connsiteY23" fmla="*/ 219 h 75056"/>
              <a:gd name="connsiteX24" fmla="*/ 288 w 53596"/>
              <a:gd name="connsiteY24" fmla="*/ 20456 h 75056"/>
              <a:gd name="connsiteX25" fmla="*/ 7212 w 53596"/>
              <a:gd name="connsiteY25" fmla="*/ 34289 h 75056"/>
              <a:gd name="connsiteX26" fmla="*/ 29009 w 53596"/>
              <a:gd name="connsiteY26" fmla="*/ 4171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009" y="41718"/>
                </a:moveTo>
                <a:cubicBezTo>
                  <a:pt x="32599" y="42486"/>
                  <a:pt x="45934" y="45048"/>
                  <a:pt x="45934" y="56832"/>
                </a:cubicBezTo>
                <a:cubicBezTo>
                  <a:pt x="45934" y="65029"/>
                  <a:pt x="40292" y="71689"/>
                  <a:pt x="27471" y="71689"/>
                </a:cubicBezTo>
                <a:cubicBezTo>
                  <a:pt x="13622" y="71689"/>
                  <a:pt x="7724" y="62467"/>
                  <a:pt x="4647" y="48378"/>
                </a:cubicBezTo>
                <a:cubicBezTo>
                  <a:pt x="4134" y="46329"/>
                  <a:pt x="4134" y="45816"/>
                  <a:pt x="2339" y="45816"/>
                </a:cubicBezTo>
                <a:cubicBezTo>
                  <a:pt x="288" y="45816"/>
                  <a:pt x="288" y="46841"/>
                  <a:pt x="288" y="49659"/>
                </a:cubicBezTo>
                <a:lnTo>
                  <a:pt x="288" y="71433"/>
                </a:lnTo>
                <a:cubicBezTo>
                  <a:pt x="288" y="74251"/>
                  <a:pt x="288" y="75275"/>
                  <a:pt x="2083" y="75275"/>
                </a:cubicBezTo>
                <a:cubicBezTo>
                  <a:pt x="2852" y="75275"/>
                  <a:pt x="3108" y="75019"/>
                  <a:pt x="6186" y="71945"/>
                </a:cubicBezTo>
                <a:cubicBezTo>
                  <a:pt x="6442" y="71689"/>
                  <a:pt x="6442" y="71433"/>
                  <a:pt x="9519" y="68359"/>
                </a:cubicBezTo>
                <a:cubicBezTo>
                  <a:pt x="16700" y="75019"/>
                  <a:pt x="24137" y="75275"/>
                  <a:pt x="27471" y="75275"/>
                </a:cubicBezTo>
                <a:cubicBezTo>
                  <a:pt x="46191" y="75275"/>
                  <a:pt x="53884" y="64260"/>
                  <a:pt x="53884" y="52477"/>
                </a:cubicBezTo>
                <a:cubicBezTo>
                  <a:pt x="53884" y="44023"/>
                  <a:pt x="49012" y="38900"/>
                  <a:pt x="46960" y="37107"/>
                </a:cubicBezTo>
                <a:cubicBezTo>
                  <a:pt x="41575" y="31727"/>
                  <a:pt x="35164" y="30446"/>
                  <a:pt x="28240" y="29166"/>
                </a:cubicBezTo>
                <a:cubicBezTo>
                  <a:pt x="19008" y="27372"/>
                  <a:pt x="8237" y="25323"/>
                  <a:pt x="8237" y="15845"/>
                </a:cubicBezTo>
                <a:cubicBezTo>
                  <a:pt x="8237" y="9953"/>
                  <a:pt x="12340" y="3293"/>
                  <a:pt x="26445" y="3293"/>
                </a:cubicBezTo>
                <a:cubicBezTo>
                  <a:pt x="44396" y="3293"/>
                  <a:pt x="45421" y="18151"/>
                  <a:pt x="45678" y="23018"/>
                </a:cubicBezTo>
                <a:cubicBezTo>
                  <a:pt x="45678" y="24555"/>
                  <a:pt x="47217" y="24555"/>
                  <a:pt x="47473" y="24555"/>
                </a:cubicBezTo>
                <a:cubicBezTo>
                  <a:pt x="49781" y="24555"/>
                  <a:pt x="49781" y="23786"/>
                  <a:pt x="49781" y="20712"/>
                </a:cubicBezTo>
                <a:lnTo>
                  <a:pt x="49781" y="4061"/>
                </a:lnTo>
                <a:cubicBezTo>
                  <a:pt x="49781" y="1500"/>
                  <a:pt x="49781" y="219"/>
                  <a:pt x="47986" y="219"/>
                </a:cubicBezTo>
                <a:cubicBezTo>
                  <a:pt x="47217" y="219"/>
                  <a:pt x="46704" y="219"/>
                  <a:pt x="44652" y="2268"/>
                </a:cubicBezTo>
                <a:cubicBezTo>
                  <a:pt x="44139" y="2781"/>
                  <a:pt x="42601" y="4318"/>
                  <a:pt x="41831" y="4830"/>
                </a:cubicBezTo>
                <a:cubicBezTo>
                  <a:pt x="35677" y="219"/>
                  <a:pt x="29009" y="219"/>
                  <a:pt x="26445" y="219"/>
                </a:cubicBezTo>
                <a:cubicBezTo>
                  <a:pt x="6442" y="219"/>
                  <a:pt x="288" y="11234"/>
                  <a:pt x="288" y="20456"/>
                </a:cubicBezTo>
                <a:cubicBezTo>
                  <a:pt x="288" y="26092"/>
                  <a:pt x="2852" y="30703"/>
                  <a:pt x="7212" y="34289"/>
                </a:cubicBezTo>
                <a:cubicBezTo>
                  <a:pt x="12597" y="38388"/>
                  <a:pt x="17213" y="39412"/>
                  <a:pt x="29009" y="4171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81EE1CBB-FAAE-D274-E0D3-B65F0EEC9C7C}"/>
              </a:ext>
            </a:extLst>
          </p:cNvPr>
          <p:cNvSpPr/>
          <p:nvPr/>
        </p:nvSpPr>
        <p:spPr>
          <a:xfrm>
            <a:off x="5551457" y="3975530"/>
            <a:ext cx="35132" cy="109382"/>
          </a:xfrm>
          <a:custGeom>
            <a:avLst/>
            <a:gdLst>
              <a:gd name="connsiteX0" fmla="*/ 23884 w 35132"/>
              <a:gd name="connsiteY0" fmla="*/ 37363 h 109382"/>
              <a:gd name="connsiteX1" fmla="*/ 1061 w 35132"/>
              <a:gd name="connsiteY1" fmla="*/ 39156 h 109382"/>
              <a:gd name="connsiteX2" fmla="*/ 1061 w 35132"/>
              <a:gd name="connsiteY2" fmla="*/ 44279 h 109382"/>
              <a:gd name="connsiteX3" fmla="*/ 13114 w 35132"/>
              <a:gd name="connsiteY3" fmla="*/ 53245 h 109382"/>
              <a:gd name="connsiteX4" fmla="*/ 13114 w 35132"/>
              <a:gd name="connsiteY4" fmla="*/ 97306 h 109382"/>
              <a:gd name="connsiteX5" fmla="*/ 291 w 35132"/>
              <a:gd name="connsiteY5" fmla="*/ 104478 h 109382"/>
              <a:gd name="connsiteX6" fmla="*/ 291 w 35132"/>
              <a:gd name="connsiteY6" fmla="*/ 109601 h 109382"/>
              <a:gd name="connsiteX7" fmla="*/ 18243 w 35132"/>
              <a:gd name="connsiteY7" fmla="*/ 109089 h 109382"/>
              <a:gd name="connsiteX8" fmla="*/ 35424 w 35132"/>
              <a:gd name="connsiteY8" fmla="*/ 109601 h 109382"/>
              <a:gd name="connsiteX9" fmla="*/ 35424 w 35132"/>
              <a:gd name="connsiteY9" fmla="*/ 104478 h 109382"/>
              <a:gd name="connsiteX10" fmla="*/ 23884 w 35132"/>
              <a:gd name="connsiteY10" fmla="*/ 97306 h 109382"/>
              <a:gd name="connsiteX11" fmla="*/ 24397 w 35132"/>
              <a:gd name="connsiteY11" fmla="*/ 8929 h 109382"/>
              <a:gd name="connsiteX12" fmla="*/ 15934 w 35132"/>
              <a:gd name="connsiteY12" fmla="*/ 219 h 109382"/>
              <a:gd name="connsiteX13" fmla="*/ 7215 w 35132"/>
              <a:gd name="connsiteY13" fmla="*/ 8929 h 109382"/>
              <a:gd name="connsiteX14" fmla="*/ 15934 w 35132"/>
              <a:gd name="connsiteY14" fmla="*/ 17638 h 109382"/>
              <a:gd name="connsiteX15" fmla="*/ 24397 w 35132"/>
              <a:gd name="connsiteY15" fmla="*/ 892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884" y="37363"/>
                </a:moveTo>
                <a:lnTo>
                  <a:pt x="1061" y="39156"/>
                </a:lnTo>
                <a:lnTo>
                  <a:pt x="1061" y="44279"/>
                </a:lnTo>
                <a:cubicBezTo>
                  <a:pt x="11575" y="44279"/>
                  <a:pt x="13114" y="45304"/>
                  <a:pt x="13114" y="53245"/>
                </a:cubicBezTo>
                <a:lnTo>
                  <a:pt x="13114" y="97306"/>
                </a:lnTo>
                <a:cubicBezTo>
                  <a:pt x="13114" y="104478"/>
                  <a:pt x="11319" y="104478"/>
                  <a:pt x="291" y="104478"/>
                </a:cubicBezTo>
                <a:lnTo>
                  <a:pt x="291" y="109601"/>
                </a:lnTo>
                <a:cubicBezTo>
                  <a:pt x="5420" y="109345"/>
                  <a:pt x="14396" y="109089"/>
                  <a:pt x="18243" y="109089"/>
                </a:cubicBezTo>
                <a:cubicBezTo>
                  <a:pt x="24141" y="109089"/>
                  <a:pt x="29782" y="109345"/>
                  <a:pt x="35424" y="109601"/>
                </a:cubicBezTo>
                <a:lnTo>
                  <a:pt x="35424" y="104478"/>
                </a:lnTo>
                <a:cubicBezTo>
                  <a:pt x="24397" y="104478"/>
                  <a:pt x="23884" y="103710"/>
                  <a:pt x="23884" y="97306"/>
                </a:cubicBezTo>
                <a:close/>
                <a:moveTo>
                  <a:pt x="24397" y="8929"/>
                </a:moveTo>
                <a:cubicBezTo>
                  <a:pt x="24397" y="3805"/>
                  <a:pt x="20550" y="219"/>
                  <a:pt x="15934" y="219"/>
                </a:cubicBezTo>
                <a:cubicBezTo>
                  <a:pt x="10806" y="219"/>
                  <a:pt x="7215" y="4574"/>
                  <a:pt x="7215" y="8929"/>
                </a:cubicBezTo>
                <a:cubicBezTo>
                  <a:pt x="7215" y="13283"/>
                  <a:pt x="10806" y="17638"/>
                  <a:pt x="15934" y="17638"/>
                </a:cubicBezTo>
                <a:cubicBezTo>
                  <a:pt x="20550" y="17638"/>
                  <a:pt x="24397" y="14052"/>
                  <a:pt x="24397" y="892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7511A3F8-6130-BADE-759D-E59B51C421A2}"/>
              </a:ext>
            </a:extLst>
          </p:cNvPr>
          <p:cNvSpPr/>
          <p:nvPr/>
        </p:nvSpPr>
        <p:spPr>
          <a:xfrm>
            <a:off x="5596614" y="4012674"/>
            <a:ext cx="82317" cy="72238"/>
          </a:xfrm>
          <a:custGeom>
            <a:avLst/>
            <a:gdLst>
              <a:gd name="connsiteX0" fmla="*/ 13116 w 82317"/>
              <a:gd name="connsiteY0" fmla="*/ 16357 h 72238"/>
              <a:gd name="connsiteX1" fmla="*/ 13116 w 82317"/>
              <a:gd name="connsiteY1" fmla="*/ 60162 h 72238"/>
              <a:gd name="connsiteX2" fmla="*/ 294 w 82317"/>
              <a:gd name="connsiteY2" fmla="*/ 67334 h 72238"/>
              <a:gd name="connsiteX3" fmla="*/ 294 w 82317"/>
              <a:gd name="connsiteY3" fmla="*/ 72457 h 72238"/>
              <a:gd name="connsiteX4" fmla="*/ 19014 w 82317"/>
              <a:gd name="connsiteY4" fmla="*/ 71945 h 72238"/>
              <a:gd name="connsiteX5" fmla="*/ 37222 w 82317"/>
              <a:gd name="connsiteY5" fmla="*/ 72457 h 72238"/>
              <a:gd name="connsiteX6" fmla="*/ 37222 w 82317"/>
              <a:gd name="connsiteY6" fmla="*/ 67334 h 72238"/>
              <a:gd name="connsiteX7" fmla="*/ 24400 w 82317"/>
              <a:gd name="connsiteY7" fmla="*/ 60162 h 72238"/>
              <a:gd name="connsiteX8" fmla="*/ 24400 w 82317"/>
              <a:gd name="connsiteY8" fmla="*/ 29934 h 72238"/>
              <a:gd name="connsiteX9" fmla="*/ 46454 w 82317"/>
              <a:gd name="connsiteY9" fmla="*/ 3805 h 72238"/>
              <a:gd name="connsiteX10" fmla="*/ 58763 w 82317"/>
              <a:gd name="connsiteY10" fmla="*/ 21993 h 72238"/>
              <a:gd name="connsiteX11" fmla="*/ 58763 w 82317"/>
              <a:gd name="connsiteY11" fmla="*/ 60162 h 72238"/>
              <a:gd name="connsiteX12" fmla="*/ 45941 w 82317"/>
              <a:gd name="connsiteY12" fmla="*/ 67334 h 72238"/>
              <a:gd name="connsiteX13" fmla="*/ 45941 w 82317"/>
              <a:gd name="connsiteY13" fmla="*/ 72457 h 72238"/>
              <a:gd name="connsiteX14" fmla="*/ 64405 w 82317"/>
              <a:gd name="connsiteY14" fmla="*/ 71945 h 72238"/>
              <a:gd name="connsiteX15" fmla="*/ 82612 w 82317"/>
              <a:gd name="connsiteY15" fmla="*/ 72457 h 72238"/>
              <a:gd name="connsiteX16" fmla="*/ 82612 w 82317"/>
              <a:gd name="connsiteY16" fmla="*/ 67334 h 72238"/>
              <a:gd name="connsiteX17" fmla="*/ 70047 w 82317"/>
              <a:gd name="connsiteY17" fmla="*/ 62467 h 72238"/>
              <a:gd name="connsiteX18" fmla="*/ 70047 w 82317"/>
              <a:gd name="connsiteY18" fmla="*/ 31215 h 72238"/>
              <a:gd name="connsiteX19" fmla="*/ 64918 w 82317"/>
              <a:gd name="connsiteY19" fmla="*/ 6367 h 72238"/>
              <a:gd name="connsiteX20" fmla="*/ 47736 w 82317"/>
              <a:gd name="connsiteY20" fmla="*/ 219 h 72238"/>
              <a:gd name="connsiteX21" fmla="*/ 23374 w 82317"/>
              <a:gd name="connsiteY21" fmla="*/ 17382 h 72238"/>
              <a:gd name="connsiteX22" fmla="*/ 23374 w 82317"/>
              <a:gd name="connsiteY22" fmla="*/ 219 h 72238"/>
              <a:gd name="connsiteX23" fmla="*/ 294 w 82317"/>
              <a:gd name="connsiteY23" fmla="*/ 2012 h 72238"/>
              <a:gd name="connsiteX24" fmla="*/ 294 w 82317"/>
              <a:gd name="connsiteY24" fmla="*/ 7135 h 72238"/>
              <a:gd name="connsiteX25" fmla="*/ 13116 w 82317"/>
              <a:gd name="connsiteY25" fmla="*/ 16357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116" y="16357"/>
                </a:moveTo>
                <a:lnTo>
                  <a:pt x="13116" y="60162"/>
                </a:lnTo>
                <a:cubicBezTo>
                  <a:pt x="13116" y="67334"/>
                  <a:pt x="11321" y="67334"/>
                  <a:pt x="294" y="67334"/>
                </a:cubicBezTo>
                <a:lnTo>
                  <a:pt x="294" y="72457"/>
                </a:lnTo>
                <a:cubicBezTo>
                  <a:pt x="6192" y="72201"/>
                  <a:pt x="14399" y="71945"/>
                  <a:pt x="19014" y="71945"/>
                </a:cubicBezTo>
                <a:cubicBezTo>
                  <a:pt x="23118" y="71945"/>
                  <a:pt x="31580" y="72201"/>
                  <a:pt x="37222" y="72457"/>
                </a:cubicBezTo>
                <a:lnTo>
                  <a:pt x="37222" y="67334"/>
                </a:lnTo>
                <a:cubicBezTo>
                  <a:pt x="26195" y="67334"/>
                  <a:pt x="24400" y="67334"/>
                  <a:pt x="24400" y="60162"/>
                </a:cubicBezTo>
                <a:lnTo>
                  <a:pt x="24400" y="29934"/>
                </a:lnTo>
                <a:cubicBezTo>
                  <a:pt x="24400" y="13027"/>
                  <a:pt x="36196" y="3805"/>
                  <a:pt x="46454" y="3805"/>
                </a:cubicBezTo>
                <a:cubicBezTo>
                  <a:pt x="56968" y="3805"/>
                  <a:pt x="58763" y="12515"/>
                  <a:pt x="58763" y="21993"/>
                </a:cubicBezTo>
                <a:lnTo>
                  <a:pt x="58763" y="60162"/>
                </a:lnTo>
                <a:cubicBezTo>
                  <a:pt x="58763" y="67334"/>
                  <a:pt x="56968" y="67334"/>
                  <a:pt x="45941" y="67334"/>
                </a:cubicBezTo>
                <a:lnTo>
                  <a:pt x="45941" y="72457"/>
                </a:lnTo>
                <a:cubicBezTo>
                  <a:pt x="51583" y="72201"/>
                  <a:pt x="60045" y="71945"/>
                  <a:pt x="64405" y="71945"/>
                </a:cubicBezTo>
                <a:cubicBezTo>
                  <a:pt x="68508" y="71945"/>
                  <a:pt x="77227" y="72201"/>
                  <a:pt x="82612" y="72457"/>
                </a:cubicBezTo>
                <a:lnTo>
                  <a:pt x="82612" y="67334"/>
                </a:lnTo>
                <a:cubicBezTo>
                  <a:pt x="74150" y="67334"/>
                  <a:pt x="70047" y="67334"/>
                  <a:pt x="70047" y="62467"/>
                </a:cubicBezTo>
                <a:lnTo>
                  <a:pt x="70047" y="31215"/>
                </a:lnTo>
                <a:cubicBezTo>
                  <a:pt x="70047" y="17126"/>
                  <a:pt x="70047" y="12259"/>
                  <a:pt x="64918" y="6367"/>
                </a:cubicBezTo>
                <a:cubicBezTo>
                  <a:pt x="62610" y="3549"/>
                  <a:pt x="57224" y="219"/>
                  <a:pt x="47736" y="219"/>
                </a:cubicBezTo>
                <a:cubicBezTo>
                  <a:pt x="35683" y="219"/>
                  <a:pt x="27990" y="7135"/>
                  <a:pt x="23374" y="17382"/>
                </a:cubicBezTo>
                <a:lnTo>
                  <a:pt x="23374" y="219"/>
                </a:lnTo>
                <a:lnTo>
                  <a:pt x="294" y="2012"/>
                </a:lnTo>
                <a:lnTo>
                  <a:pt x="294" y="7135"/>
                </a:lnTo>
                <a:cubicBezTo>
                  <a:pt x="11834" y="7135"/>
                  <a:pt x="13116" y="8160"/>
                  <a:pt x="13116" y="1635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76243B1B-AB3F-C18C-6C6D-F1071D6B4D88}"/>
              </a:ext>
            </a:extLst>
          </p:cNvPr>
          <p:cNvSpPr/>
          <p:nvPr/>
        </p:nvSpPr>
        <p:spPr>
          <a:xfrm>
            <a:off x="5687985" y="3971431"/>
            <a:ext cx="80522" cy="115274"/>
          </a:xfrm>
          <a:custGeom>
            <a:avLst/>
            <a:gdLst>
              <a:gd name="connsiteX0" fmla="*/ 56717 w 80522"/>
              <a:gd name="connsiteY0" fmla="*/ 104734 h 115274"/>
              <a:gd name="connsiteX1" fmla="*/ 56717 w 80522"/>
              <a:gd name="connsiteY1" fmla="*/ 115493 h 115274"/>
              <a:gd name="connsiteX2" fmla="*/ 80823 w 80522"/>
              <a:gd name="connsiteY2" fmla="*/ 113700 h 115274"/>
              <a:gd name="connsiteX3" fmla="*/ 80823 w 80522"/>
              <a:gd name="connsiteY3" fmla="*/ 108577 h 115274"/>
              <a:gd name="connsiteX4" fmla="*/ 68001 w 80522"/>
              <a:gd name="connsiteY4" fmla="*/ 99355 h 115274"/>
              <a:gd name="connsiteX5" fmla="*/ 68001 w 80522"/>
              <a:gd name="connsiteY5" fmla="*/ 219 h 115274"/>
              <a:gd name="connsiteX6" fmla="*/ 44664 w 80522"/>
              <a:gd name="connsiteY6" fmla="*/ 2012 h 115274"/>
              <a:gd name="connsiteX7" fmla="*/ 44664 w 80522"/>
              <a:gd name="connsiteY7" fmla="*/ 7136 h 115274"/>
              <a:gd name="connsiteX8" fmla="*/ 57230 w 80522"/>
              <a:gd name="connsiteY8" fmla="*/ 16357 h 115274"/>
              <a:gd name="connsiteX9" fmla="*/ 57230 w 80522"/>
              <a:gd name="connsiteY9" fmla="*/ 51708 h 115274"/>
              <a:gd name="connsiteX10" fmla="*/ 36715 w 80522"/>
              <a:gd name="connsiteY10" fmla="*/ 41462 h 115274"/>
              <a:gd name="connsiteX11" fmla="*/ 300 w 80522"/>
              <a:gd name="connsiteY11" fmla="*/ 78606 h 115274"/>
              <a:gd name="connsiteX12" fmla="*/ 34919 w 80522"/>
              <a:gd name="connsiteY12" fmla="*/ 115493 h 115274"/>
              <a:gd name="connsiteX13" fmla="*/ 56717 w 80522"/>
              <a:gd name="connsiteY13" fmla="*/ 104734 h 115274"/>
              <a:gd name="connsiteX14" fmla="*/ 56717 w 80522"/>
              <a:gd name="connsiteY14" fmla="*/ 60930 h 115274"/>
              <a:gd name="connsiteX15" fmla="*/ 56717 w 80522"/>
              <a:gd name="connsiteY15" fmla="*/ 94488 h 115274"/>
              <a:gd name="connsiteX16" fmla="*/ 54922 w 80522"/>
              <a:gd name="connsiteY16" fmla="*/ 100380 h 115274"/>
              <a:gd name="connsiteX17" fmla="*/ 35689 w 80522"/>
              <a:gd name="connsiteY17" fmla="*/ 111907 h 115274"/>
              <a:gd name="connsiteX18" fmla="*/ 18507 w 80522"/>
              <a:gd name="connsiteY18" fmla="*/ 101404 h 115274"/>
              <a:gd name="connsiteX19" fmla="*/ 13891 w 80522"/>
              <a:gd name="connsiteY19" fmla="*/ 78606 h 115274"/>
              <a:gd name="connsiteX20" fmla="*/ 18764 w 80522"/>
              <a:gd name="connsiteY20" fmla="*/ 55551 h 115274"/>
              <a:gd name="connsiteX21" fmla="*/ 37484 w 80522"/>
              <a:gd name="connsiteY21" fmla="*/ 45048 h 115274"/>
              <a:gd name="connsiteX22" fmla="*/ 54922 w 80522"/>
              <a:gd name="connsiteY22" fmla="*/ 54782 h 115274"/>
              <a:gd name="connsiteX23" fmla="*/ 56717 w 80522"/>
              <a:gd name="connsiteY23" fmla="*/ 60930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717" y="104734"/>
                </a:moveTo>
                <a:lnTo>
                  <a:pt x="56717" y="115493"/>
                </a:lnTo>
                <a:lnTo>
                  <a:pt x="80823" y="113700"/>
                </a:lnTo>
                <a:lnTo>
                  <a:pt x="80823" y="108577"/>
                </a:lnTo>
                <a:cubicBezTo>
                  <a:pt x="69539" y="108577"/>
                  <a:pt x="68001" y="107552"/>
                  <a:pt x="68001" y="99355"/>
                </a:cubicBezTo>
                <a:lnTo>
                  <a:pt x="68001" y="219"/>
                </a:lnTo>
                <a:lnTo>
                  <a:pt x="44664" y="2012"/>
                </a:lnTo>
                <a:lnTo>
                  <a:pt x="44664" y="7136"/>
                </a:lnTo>
                <a:cubicBezTo>
                  <a:pt x="55948" y="7136"/>
                  <a:pt x="57230" y="8160"/>
                  <a:pt x="57230" y="16357"/>
                </a:cubicBezTo>
                <a:lnTo>
                  <a:pt x="57230" y="51708"/>
                </a:lnTo>
                <a:cubicBezTo>
                  <a:pt x="52614" y="45817"/>
                  <a:pt x="45434" y="41462"/>
                  <a:pt x="36715" y="41462"/>
                </a:cubicBezTo>
                <a:cubicBezTo>
                  <a:pt x="17481" y="41462"/>
                  <a:pt x="300" y="57600"/>
                  <a:pt x="300" y="78606"/>
                </a:cubicBezTo>
                <a:cubicBezTo>
                  <a:pt x="300" y="99355"/>
                  <a:pt x="16199" y="115493"/>
                  <a:pt x="34919" y="115493"/>
                </a:cubicBezTo>
                <a:cubicBezTo>
                  <a:pt x="45434" y="115493"/>
                  <a:pt x="52614" y="109858"/>
                  <a:pt x="56717" y="104734"/>
                </a:cubicBezTo>
                <a:close/>
                <a:moveTo>
                  <a:pt x="56717" y="60930"/>
                </a:moveTo>
                <a:lnTo>
                  <a:pt x="56717" y="94488"/>
                </a:lnTo>
                <a:cubicBezTo>
                  <a:pt x="56717" y="97306"/>
                  <a:pt x="56717" y="97562"/>
                  <a:pt x="54922" y="100380"/>
                </a:cubicBezTo>
                <a:cubicBezTo>
                  <a:pt x="50050" y="108321"/>
                  <a:pt x="42869" y="111907"/>
                  <a:pt x="35689" y="111907"/>
                </a:cubicBezTo>
                <a:cubicBezTo>
                  <a:pt x="28252" y="111907"/>
                  <a:pt x="22354" y="107552"/>
                  <a:pt x="18507" y="101404"/>
                </a:cubicBezTo>
                <a:cubicBezTo>
                  <a:pt x="14404" y="94744"/>
                  <a:pt x="13891" y="85522"/>
                  <a:pt x="13891" y="78606"/>
                </a:cubicBezTo>
                <a:cubicBezTo>
                  <a:pt x="13891" y="72714"/>
                  <a:pt x="14148" y="62979"/>
                  <a:pt x="18764" y="55551"/>
                </a:cubicBezTo>
                <a:cubicBezTo>
                  <a:pt x="22354" y="50427"/>
                  <a:pt x="28508" y="45048"/>
                  <a:pt x="37484" y="45048"/>
                </a:cubicBezTo>
                <a:cubicBezTo>
                  <a:pt x="43126" y="45048"/>
                  <a:pt x="50050" y="47610"/>
                  <a:pt x="54922" y="54782"/>
                </a:cubicBezTo>
                <a:cubicBezTo>
                  <a:pt x="56717" y="57600"/>
                  <a:pt x="56717" y="57856"/>
                  <a:pt x="56717" y="609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F6E83503-621A-4216-197F-66511C5459C0}"/>
              </a:ext>
            </a:extLst>
          </p:cNvPr>
          <p:cNvSpPr/>
          <p:nvPr/>
        </p:nvSpPr>
        <p:spPr>
          <a:xfrm>
            <a:off x="5816652" y="3962210"/>
            <a:ext cx="37953" cy="163689"/>
          </a:xfrm>
          <a:custGeom>
            <a:avLst/>
            <a:gdLst>
              <a:gd name="connsiteX0" fmla="*/ 38261 w 37953"/>
              <a:gd name="connsiteY0" fmla="*/ 162115 h 163689"/>
              <a:gd name="connsiteX1" fmla="*/ 35440 w 37953"/>
              <a:gd name="connsiteY1" fmla="*/ 158529 h 163689"/>
              <a:gd name="connsiteX2" fmla="*/ 9795 w 37953"/>
              <a:gd name="connsiteY2" fmla="*/ 81936 h 163689"/>
              <a:gd name="connsiteX3" fmla="*/ 36209 w 37953"/>
              <a:gd name="connsiteY3" fmla="*/ 4830 h 163689"/>
              <a:gd name="connsiteX4" fmla="*/ 38261 w 37953"/>
              <a:gd name="connsiteY4" fmla="*/ 2012 h 163689"/>
              <a:gd name="connsiteX5" fmla="*/ 36722 w 37953"/>
              <a:gd name="connsiteY5" fmla="*/ 219 h 163689"/>
              <a:gd name="connsiteX6" fmla="*/ 10565 w 37953"/>
              <a:gd name="connsiteY6" fmla="*/ 32240 h 163689"/>
              <a:gd name="connsiteX7" fmla="*/ 307 w 37953"/>
              <a:gd name="connsiteY7" fmla="*/ 81936 h 163689"/>
              <a:gd name="connsiteX8" fmla="*/ 11077 w 37953"/>
              <a:gd name="connsiteY8" fmla="*/ 133169 h 163689"/>
              <a:gd name="connsiteX9" fmla="*/ 36722 w 37953"/>
              <a:gd name="connsiteY9" fmla="*/ 163908 h 163689"/>
              <a:gd name="connsiteX10" fmla="*/ 38261 w 37953"/>
              <a:gd name="connsiteY10" fmla="*/ 162115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261" y="162115"/>
                </a:moveTo>
                <a:cubicBezTo>
                  <a:pt x="38261" y="161603"/>
                  <a:pt x="38261" y="161347"/>
                  <a:pt x="35440" y="158529"/>
                </a:cubicBezTo>
                <a:cubicBezTo>
                  <a:pt x="15181" y="138036"/>
                  <a:pt x="9795" y="107040"/>
                  <a:pt x="9795" y="81936"/>
                </a:cubicBezTo>
                <a:cubicBezTo>
                  <a:pt x="9795" y="53501"/>
                  <a:pt x="15950" y="25067"/>
                  <a:pt x="36209" y="4830"/>
                </a:cubicBezTo>
                <a:cubicBezTo>
                  <a:pt x="38261" y="2781"/>
                  <a:pt x="38261" y="2525"/>
                  <a:pt x="38261" y="2012"/>
                </a:cubicBezTo>
                <a:cubicBezTo>
                  <a:pt x="38261" y="731"/>
                  <a:pt x="37747" y="219"/>
                  <a:pt x="36722" y="219"/>
                </a:cubicBezTo>
                <a:cubicBezTo>
                  <a:pt x="34927" y="219"/>
                  <a:pt x="20309" y="11490"/>
                  <a:pt x="10565" y="32240"/>
                </a:cubicBezTo>
                <a:cubicBezTo>
                  <a:pt x="2359" y="50171"/>
                  <a:pt x="307" y="68359"/>
                  <a:pt x="307" y="81936"/>
                </a:cubicBezTo>
                <a:cubicBezTo>
                  <a:pt x="307" y="94744"/>
                  <a:pt x="2102" y="114469"/>
                  <a:pt x="11077" y="133169"/>
                </a:cubicBezTo>
                <a:cubicBezTo>
                  <a:pt x="21079" y="153149"/>
                  <a:pt x="34927" y="163908"/>
                  <a:pt x="36722" y="163908"/>
                </a:cubicBezTo>
                <a:cubicBezTo>
                  <a:pt x="37747" y="163908"/>
                  <a:pt x="38261" y="163396"/>
                  <a:pt x="38261" y="16211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BCABB49A-C9D0-88C9-D1D1-5F74AC5E51A5}"/>
              </a:ext>
            </a:extLst>
          </p:cNvPr>
          <p:cNvSpPr/>
          <p:nvPr/>
        </p:nvSpPr>
        <p:spPr>
          <a:xfrm>
            <a:off x="5873789" y="3967845"/>
            <a:ext cx="125913" cy="117067"/>
          </a:xfrm>
          <a:custGeom>
            <a:avLst/>
            <a:gdLst>
              <a:gd name="connsiteX0" fmla="*/ 66729 w 125913"/>
              <a:gd name="connsiteY0" fmla="*/ 3293 h 117067"/>
              <a:gd name="connsiteX1" fmla="*/ 63139 w 125913"/>
              <a:gd name="connsiteY1" fmla="*/ 219 h 117067"/>
              <a:gd name="connsiteX2" fmla="*/ 59549 w 125913"/>
              <a:gd name="connsiteY2" fmla="*/ 3549 h 117067"/>
              <a:gd name="connsiteX3" fmla="*/ 1593 w 125913"/>
              <a:gd name="connsiteY3" fmla="*/ 110882 h 117067"/>
              <a:gd name="connsiteX4" fmla="*/ 311 w 125913"/>
              <a:gd name="connsiteY4" fmla="*/ 113956 h 117067"/>
              <a:gd name="connsiteX5" fmla="*/ 6209 w 125913"/>
              <a:gd name="connsiteY5" fmla="*/ 117286 h 117067"/>
              <a:gd name="connsiteX6" fmla="*/ 120582 w 125913"/>
              <a:gd name="connsiteY6" fmla="*/ 117286 h 117067"/>
              <a:gd name="connsiteX7" fmla="*/ 126224 w 125913"/>
              <a:gd name="connsiteY7" fmla="*/ 113956 h 117067"/>
              <a:gd name="connsiteX8" fmla="*/ 125198 w 125913"/>
              <a:gd name="connsiteY8" fmla="*/ 111394 h 117067"/>
              <a:gd name="connsiteX9" fmla="*/ 63139 w 125913"/>
              <a:gd name="connsiteY9" fmla="*/ 10466 h 117067"/>
              <a:gd name="connsiteX10" fmla="*/ 117505 w 125913"/>
              <a:gd name="connsiteY10" fmla="*/ 110626 h 117067"/>
              <a:gd name="connsiteX11" fmla="*/ 8774 w 125913"/>
              <a:gd name="connsiteY11" fmla="*/ 11062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729" y="3293"/>
                </a:moveTo>
                <a:cubicBezTo>
                  <a:pt x="65704" y="1500"/>
                  <a:pt x="65191" y="219"/>
                  <a:pt x="63139" y="219"/>
                </a:cubicBezTo>
                <a:cubicBezTo>
                  <a:pt x="61344" y="219"/>
                  <a:pt x="60831" y="987"/>
                  <a:pt x="59549" y="3549"/>
                </a:cubicBezTo>
                <a:lnTo>
                  <a:pt x="1593" y="110882"/>
                </a:lnTo>
                <a:cubicBezTo>
                  <a:pt x="311" y="112931"/>
                  <a:pt x="311" y="113444"/>
                  <a:pt x="311" y="113956"/>
                </a:cubicBezTo>
                <a:cubicBezTo>
                  <a:pt x="311" y="117286"/>
                  <a:pt x="3645" y="117286"/>
                  <a:pt x="6209" y="117286"/>
                </a:cubicBezTo>
                <a:lnTo>
                  <a:pt x="120582" y="117286"/>
                </a:lnTo>
                <a:cubicBezTo>
                  <a:pt x="123147" y="117286"/>
                  <a:pt x="126224" y="117286"/>
                  <a:pt x="126224" y="113956"/>
                </a:cubicBezTo>
                <a:cubicBezTo>
                  <a:pt x="126224" y="113188"/>
                  <a:pt x="125968" y="112675"/>
                  <a:pt x="125198" y="111394"/>
                </a:cubicBezTo>
                <a:close/>
                <a:moveTo>
                  <a:pt x="63139" y="10466"/>
                </a:moveTo>
                <a:lnTo>
                  <a:pt x="117505" y="110626"/>
                </a:lnTo>
                <a:lnTo>
                  <a:pt x="8774" y="110626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65CEC222-33BF-C90E-7630-9CC48E770FA8}"/>
              </a:ext>
            </a:extLst>
          </p:cNvPr>
          <p:cNvSpPr/>
          <p:nvPr/>
        </p:nvSpPr>
        <p:spPr>
          <a:xfrm>
            <a:off x="6014264" y="4012674"/>
            <a:ext cx="66418" cy="74031"/>
          </a:xfrm>
          <a:custGeom>
            <a:avLst/>
            <a:gdLst>
              <a:gd name="connsiteX0" fmla="*/ 9808 w 66418"/>
              <a:gd name="connsiteY0" fmla="*/ 62723 h 74031"/>
              <a:gd name="connsiteX1" fmla="*/ 8269 w 66418"/>
              <a:gd name="connsiteY1" fmla="*/ 69896 h 74031"/>
              <a:gd name="connsiteX2" fmla="*/ 13142 w 66418"/>
              <a:gd name="connsiteY2" fmla="*/ 74251 h 74031"/>
              <a:gd name="connsiteX3" fmla="*/ 19296 w 66418"/>
              <a:gd name="connsiteY3" fmla="*/ 69640 h 74031"/>
              <a:gd name="connsiteX4" fmla="*/ 25708 w 66418"/>
              <a:gd name="connsiteY4" fmla="*/ 43767 h 74031"/>
              <a:gd name="connsiteX5" fmla="*/ 30836 w 66418"/>
              <a:gd name="connsiteY5" fmla="*/ 22505 h 74031"/>
              <a:gd name="connsiteX6" fmla="*/ 40068 w 66418"/>
              <a:gd name="connsiteY6" fmla="*/ 9185 h 74031"/>
              <a:gd name="connsiteX7" fmla="*/ 53147 w 66418"/>
              <a:gd name="connsiteY7" fmla="*/ 3805 h 74031"/>
              <a:gd name="connsiteX8" fmla="*/ 60071 w 66418"/>
              <a:gd name="connsiteY8" fmla="*/ 5855 h 74031"/>
              <a:gd name="connsiteX9" fmla="*/ 51608 w 66418"/>
              <a:gd name="connsiteY9" fmla="*/ 14820 h 74031"/>
              <a:gd name="connsiteX10" fmla="*/ 57763 w 66418"/>
              <a:gd name="connsiteY10" fmla="*/ 20456 h 74031"/>
              <a:gd name="connsiteX11" fmla="*/ 66738 w 66418"/>
              <a:gd name="connsiteY11" fmla="*/ 10722 h 74031"/>
              <a:gd name="connsiteX12" fmla="*/ 53147 w 66418"/>
              <a:gd name="connsiteY12" fmla="*/ 219 h 74031"/>
              <a:gd name="connsiteX13" fmla="*/ 32375 w 66418"/>
              <a:gd name="connsiteY13" fmla="*/ 12771 h 74031"/>
              <a:gd name="connsiteX14" fmla="*/ 17245 w 66418"/>
              <a:gd name="connsiteY14" fmla="*/ 219 h 74031"/>
              <a:gd name="connsiteX15" fmla="*/ 5192 w 66418"/>
              <a:gd name="connsiteY15" fmla="*/ 9441 h 74031"/>
              <a:gd name="connsiteX16" fmla="*/ 320 w 66418"/>
              <a:gd name="connsiteY16" fmla="*/ 25323 h 74031"/>
              <a:gd name="connsiteX17" fmla="*/ 2115 w 66418"/>
              <a:gd name="connsiteY17" fmla="*/ 27116 h 74031"/>
              <a:gd name="connsiteX18" fmla="*/ 4936 w 66418"/>
              <a:gd name="connsiteY18" fmla="*/ 23274 h 74031"/>
              <a:gd name="connsiteX19" fmla="*/ 16988 w 66418"/>
              <a:gd name="connsiteY19" fmla="*/ 3805 h 74031"/>
              <a:gd name="connsiteX20" fmla="*/ 21861 w 66418"/>
              <a:gd name="connsiteY20" fmla="*/ 11234 h 74031"/>
              <a:gd name="connsiteX21" fmla="*/ 19296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08" y="62723"/>
                </a:moveTo>
                <a:cubicBezTo>
                  <a:pt x="9295" y="65285"/>
                  <a:pt x="8269" y="69127"/>
                  <a:pt x="8269" y="69896"/>
                </a:cubicBezTo>
                <a:cubicBezTo>
                  <a:pt x="8269" y="72714"/>
                  <a:pt x="10577" y="74251"/>
                  <a:pt x="13142" y="74251"/>
                </a:cubicBezTo>
                <a:cubicBezTo>
                  <a:pt x="15193" y="74251"/>
                  <a:pt x="18014" y="72970"/>
                  <a:pt x="19296" y="69640"/>
                </a:cubicBezTo>
                <a:cubicBezTo>
                  <a:pt x="19553" y="69127"/>
                  <a:pt x="24938" y="46841"/>
                  <a:pt x="25708" y="43767"/>
                </a:cubicBezTo>
                <a:cubicBezTo>
                  <a:pt x="26990" y="38388"/>
                  <a:pt x="30067" y="27116"/>
                  <a:pt x="30836" y="22505"/>
                </a:cubicBezTo>
                <a:cubicBezTo>
                  <a:pt x="31606" y="20456"/>
                  <a:pt x="36222" y="12771"/>
                  <a:pt x="40068" y="9185"/>
                </a:cubicBezTo>
                <a:cubicBezTo>
                  <a:pt x="41351" y="8160"/>
                  <a:pt x="46223" y="3805"/>
                  <a:pt x="53147" y="3805"/>
                </a:cubicBezTo>
                <a:cubicBezTo>
                  <a:pt x="57506" y="3805"/>
                  <a:pt x="59814" y="5855"/>
                  <a:pt x="60071" y="5855"/>
                </a:cubicBezTo>
                <a:cubicBezTo>
                  <a:pt x="55198" y="6623"/>
                  <a:pt x="51608" y="10466"/>
                  <a:pt x="51608" y="14820"/>
                </a:cubicBezTo>
                <a:cubicBezTo>
                  <a:pt x="51608" y="17382"/>
                  <a:pt x="53403" y="20456"/>
                  <a:pt x="57763" y="20456"/>
                </a:cubicBezTo>
                <a:cubicBezTo>
                  <a:pt x="62122" y="20456"/>
                  <a:pt x="66738" y="16614"/>
                  <a:pt x="66738" y="10722"/>
                </a:cubicBezTo>
                <a:cubicBezTo>
                  <a:pt x="66738" y="5086"/>
                  <a:pt x="61609" y="219"/>
                  <a:pt x="53147" y="219"/>
                </a:cubicBezTo>
                <a:cubicBezTo>
                  <a:pt x="42633" y="219"/>
                  <a:pt x="35452" y="8160"/>
                  <a:pt x="32375" y="12771"/>
                </a:cubicBezTo>
                <a:cubicBezTo>
                  <a:pt x="30836" y="5342"/>
                  <a:pt x="24938" y="219"/>
                  <a:pt x="17245" y="219"/>
                </a:cubicBezTo>
                <a:cubicBezTo>
                  <a:pt x="9808" y="219"/>
                  <a:pt x="6731" y="6623"/>
                  <a:pt x="5192" y="9441"/>
                </a:cubicBezTo>
                <a:cubicBezTo>
                  <a:pt x="2371" y="15077"/>
                  <a:pt x="320" y="24811"/>
                  <a:pt x="320" y="25323"/>
                </a:cubicBezTo>
                <a:cubicBezTo>
                  <a:pt x="320" y="27116"/>
                  <a:pt x="1858" y="27116"/>
                  <a:pt x="2115" y="27116"/>
                </a:cubicBezTo>
                <a:cubicBezTo>
                  <a:pt x="3910" y="27116"/>
                  <a:pt x="3910" y="26860"/>
                  <a:pt x="4936" y="23274"/>
                </a:cubicBezTo>
                <a:cubicBezTo>
                  <a:pt x="7757" y="11747"/>
                  <a:pt x="11090" y="3805"/>
                  <a:pt x="16988" y="3805"/>
                </a:cubicBezTo>
                <a:cubicBezTo>
                  <a:pt x="19553" y="3805"/>
                  <a:pt x="21861" y="5086"/>
                  <a:pt x="21861" y="11234"/>
                </a:cubicBezTo>
                <a:cubicBezTo>
                  <a:pt x="21861" y="14820"/>
                  <a:pt x="21348" y="16614"/>
                  <a:pt x="19296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D0082600-F96D-953E-C619-80AF61D80A2B}"/>
              </a:ext>
            </a:extLst>
          </p:cNvPr>
          <p:cNvSpPr/>
          <p:nvPr/>
        </p:nvSpPr>
        <p:spPr>
          <a:xfrm>
            <a:off x="6096463" y="3969638"/>
            <a:ext cx="81548" cy="148831"/>
          </a:xfrm>
          <a:custGeom>
            <a:avLst/>
            <a:gdLst>
              <a:gd name="connsiteX0" fmla="*/ 51613 w 81548"/>
              <a:gd name="connsiteY0" fmla="*/ 50171 h 148831"/>
              <a:gd name="connsiteX1" fmla="*/ 65717 w 81548"/>
              <a:gd name="connsiteY1" fmla="*/ 50171 h 148831"/>
              <a:gd name="connsiteX2" fmla="*/ 70590 w 81548"/>
              <a:gd name="connsiteY2" fmla="*/ 46841 h 148831"/>
              <a:gd name="connsiteX3" fmla="*/ 66230 w 81548"/>
              <a:gd name="connsiteY3" fmla="*/ 45048 h 148831"/>
              <a:gd name="connsiteX4" fmla="*/ 52639 w 81548"/>
              <a:gd name="connsiteY4" fmla="*/ 45048 h 148831"/>
              <a:gd name="connsiteX5" fmla="*/ 55973 w 81548"/>
              <a:gd name="connsiteY5" fmla="*/ 26348 h 148831"/>
              <a:gd name="connsiteX6" fmla="*/ 60076 w 81548"/>
              <a:gd name="connsiteY6" fmla="*/ 9441 h 148831"/>
              <a:gd name="connsiteX7" fmla="*/ 67769 w 81548"/>
              <a:gd name="connsiteY7" fmla="*/ 3805 h 148831"/>
              <a:gd name="connsiteX8" fmla="*/ 75719 w 81548"/>
              <a:gd name="connsiteY8" fmla="*/ 6879 h 148831"/>
              <a:gd name="connsiteX9" fmla="*/ 66743 w 81548"/>
              <a:gd name="connsiteY9" fmla="*/ 15589 h 148831"/>
              <a:gd name="connsiteX10" fmla="*/ 72898 w 81548"/>
              <a:gd name="connsiteY10" fmla="*/ 21481 h 148831"/>
              <a:gd name="connsiteX11" fmla="*/ 81873 w 81548"/>
              <a:gd name="connsiteY11" fmla="*/ 11490 h 148831"/>
              <a:gd name="connsiteX12" fmla="*/ 67769 w 81548"/>
              <a:gd name="connsiteY12" fmla="*/ 219 h 148831"/>
              <a:gd name="connsiteX13" fmla="*/ 46997 w 81548"/>
              <a:gd name="connsiteY13" fmla="*/ 19431 h 148831"/>
              <a:gd name="connsiteX14" fmla="*/ 41612 w 81548"/>
              <a:gd name="connsiteY14" fmla="*/ 45048 h 148831"/>
              <a:gd name="connsiteX15" fmla="*/ 30328 w 81548"/>
              <a:gd name="connsiteY15" fmla="*/ 45048 h 148831"/>
              <a:gd name="connsiteX16" fmla="*/ 25199 w 81548"/>
              <a:gd name="connsiteY16" fmla="*/ 48122 h 148831"/>
              <a:gd name="connsiteX17" fmla="*/ 29815 w 81548"/>
              <a:gd name="connsiteY17" fmla="*/ 50171 h 148831"/>
              <a:gd name="connsiteX18" fmla="*/ 40586 w 81548"/>
              <a:gd name="connsiteY18" fmla="*/ 50171 h 148831"/>
              <a:gd name="connsiteX19" fmla="*/ 28533 w 81548"/>
              <a:gd name="connsiteY19" fmla="*/ 114725 h 148831"/>
              <a:gd name="connsiteX20" fmla="*/ 14172 w 81548"/>
              <a:gd name="connsiteY20" fmla="*/ 145464 h 148831"/>
              <a:gd name="connsiteX21" fmla="*/ 6223 w 81548"/>
              <a:gd name="connsiteY21" fmla="*/ 142390 h 148831"/>
              <a:gd name="connsiteX22" fmla="*/ 15455 w 81548"/>
              <a:gd name="connsiteY22" fmla="*/ 133681 h 148831"/>
              <a:gd name="connsiteX23" fmla="*/ 9300 w 81548"/>
              <a:gd name="connsiteY23" fmla="*/ 127789 h 148831"/>
              <a:gd name="connsiteX24" fmla="*/ 324 w 81548"/>
              <a:gd name="connsiteY24" fmla="*/ 137780 h 148831"/>
              <a:gd name="connsiteX25" fmla="*/ 14172 w 81548"/>
              <a:gd name="connsiteY25" fmla="*/ 149051 h 148831"/>
              <a:gd name="connsiteX26" fmla="*/ 32636 w 81548"/>
              <a:gd name="connsiteY26" fmla="*/ 133168 h 148831"/>
              <a:gd name="connsiteX27" fmla="*/ 41868 w 81548"/>
              <a:gd name="connsiteY27" fmla="*/ 101916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613" y="50171"/>
                </a:moveTo>
                <a:lnTo>
                  <a:pt x="65717" y="50171"/>
                </a:lnTo>
                <a:cubicBezTo>
                  <a:pt x="69051" y="50171"/>
                  <a:pt x="70590" y="50171"/>
                  <a:pt x="70590" y="46841"/>
                </a:cubicBezTo>
                <a:cubicBezTo>
                  <a:pt x="70590" y="45048"/>
                  <a:pt x="69051" y="45048"/>
                  <a:pt x="66230" y="45048"/>
                </a:cubicBezTo>
                <a:lnTo>
                  <a:pt x="52639" y="45048"/>
                </a:lnTo>
                <a:lnTo>
                  <a:pt x="55973" y="26348"/>
                </a:lnTo>
                <a:cubicBezTo>
                  <a:pt x="56742" y="23018"/>
                  <a:pt x="59050" y="11490"/>
                  <a:pt x="60076" y="9441"/>
                </a:cubicBezTo>
                <a:cubicBezTo>
                  <a:pt x="61358" y="6367"/>
                  <a:pt x="64179" y="3805"/>
                  <a:pt x="67769" y="3805"/>
                </a:cubicBezTo>
                <a:cubicBezTo>
                  <a:pt x="68282" y="3805"/>
                  <a:pt x="72641" y="3805"/>
                  <a:pt x="75719" y="6879"/>
                </a:cubicBezTo>
                <a:cubicBezTo>
                  <a:pt x="68538" y="7392"/>
                  <a:pt x="66743" y="13283"/>
                  <a:pt x="66743" y="15589"/>
                </a:cubicBezTo>
                <a:cubicBezTo>
                  <a:pt x="66743" y="19431"/>
                  <a:pt x="69820" y="21481"/>
                  <a:pt x="72898" y="21481"/>
                </a:cubicBezTo>
                <a:cubicBezTo>
                  <a:pt x="77257" y="21481"/>
                  <a:pt x="81873" y="17638"/>
                  <a:pt x="81873" y="11490"/>
                </a:cubicBezTo>
                <a:cubicBezTo>
                  <a:pt x="81873" y="4061"/>
                  <a:pt x="74436" y="219"/>
                  <a:pt x="67769" y="219"/>
                </a:cubicBezTo>
                <a:cubicBezTo>
                  <a:pt x="62127" y="219"/>
                  <a:pt x="51869" y="3293"/>
                  <a:pt x="46997" y="19431"/>
                </a:cubicBezTo>
                <a:cubicBezTo>
                  <a:pt x="45971" y="22762"/>
                  <a:pt x="45458" y="24555"/>
                  <a:pt x="41612" y="45048"/>
                </a:cubicBezTo>
                <a:lnTo>
                  <a:pt x="30328" y="45048"/>
                </a:lnTo>
                <a:cubicBezTo>
                  <a:pt x="26995" y="45048"/>
                  <a:pt x="25199" y="45048"/>
                  <a:pt x="25199" y="48122"/>
                </a:cubicBezTo>
                <a:cubicBezTo>
                  <a:pt x="25199" y="50171"/>
                  <a:pt x="26738" y="50171"/>
                  <a:pt x="29815" y="50171"/>
                </a:cubicBezTo>
                <a:lnTo>
                  <a:pt x="40586" y="50171"/>
                </a:lnTo>
                <a:lnTo>
                  <a:pt x="28533" y="114725"/>
                </a:lnTo>
                <a:cubicBezTo>
                  <a:pt x="25456" y="130607"/>
                  <a:pt x="22635" y="145464"/>
                  <a:pt x="14172" y="145464"/>
                </a:cubicBezTo>
                <a:cubicBezTo>
                  <a:pt x="13403" y="145464"/>
                  <a:pt x="9556" y="145464"/>
                  <a:pt x="6223" y="142390"/>
                </a:cubicBezTo>
                <a:cubicBezTo>
                  <a:pt x="13916" y="141878"/>
                  <a:pt x="15455" y="135986"/>
                  <a:pt x="15455" y="133681"/>
                </a:cubicBezTo>
                <a:cubicBezTo>
                  <a:pt x="15455" y="129838"/>
                  <a:pt x="12377" y="127789"/>
                  <a:pt x="9300" y="127789"/>
                </a:cubicBezTo>
                <a:cubicBezTo>
                  <a:pt x="4940" y="127789"/>
                  <a:pt x="324" y="131632"/>
                  <a:pt x="324" y="137780"/>
                </a:cubicBezTo>
                <a:cubicBezTo>
                  <a:pt x="324" y="144952"/>
                  <a:pt x="7505" y="149051"/>
                  <a:pt x="14172" y="149051"/>
                </a:cubicBezTo>
                <a:cubicBezTo>
                  <a:pt x="23148" y="149051"/>
                  <a:pt x="29815" y="139316"/>
                  <a:pt x="32636" y="133168"/>
                </a:cubicBezTo>
                <a:cubicBezTo>
                  <a:pt x="38021" y="122922"/>
                  <a:pt x="41612" y="103197"/>
                  <a:pt x="41868" y="1019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A574F3D3-9DC4-19DE-FC91-CFB9B307D65A}"/>
              </a:ext>
            </a:extLst>
          </p:cNvPr>
          <p:cNvSpPr/>
          <p:nvPr/>
        </p:nvSpPr>
        <p:spPr>
          <a:xfrm>
            <a:off x="6235789" y="4035473"/>
            <a:ext cx="17181" cy="17162"/>
          </a:xfrm>
          <a:custGeom>
            <a:avLst/>
            <a:gdLst>
              <a:gd name="connsiteX0" fmla="*/ 17514 w 17181"/>
              <a:gd name="connsiteY0" fmla="*/ 8672 h 17162"/>
              <a:gd name="connsiteX1" fmla="*/ 9052 w 17181"/>
              <a:gd name="connsiteY1" fmla="*/ 219 h 17162"/>
              <a:gd name="connsiteX2" fmla="*/ 333 w 17181"/>
              <a:gd name="connsiteY2" fmla="*/ 8672 h 17162"/>
              <a:gd name="connsiteX3" fmla="*/ 9052 w 17181"/>
              <a:gd name="connsiteY3" fmla="*/ 17382 h 17162"/>
              <a:gd name="connsiteX4" fmla="*/ 17514 w 17181"/>
              <a:gd name="connsiteY4" fmla="*/ 8672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514" y="8672"/>
                </a:moveTo>
                <a:cubicBezTo>
                  <a:pt x="17514" y="4061"/>
                  <a:pt x="13668" y="219"/>
                  <a:pt x="9052" y="219"/>
                </a:cubicBezTo>
                <a:cubicBezTo>
                  <a:pt x="4179" y="219"/>
                  <a:pt x="333" y="4061"/>
                  <a:pt x="333" y="8672"/>
                </a:cubicBezTo>
                <a:cubicBezTo>
                  <a:pt x="333" y="13540"/>
                  <a:pt x="4179" y="17382"/>
                  <a:pt x="9052" y="17382"/>
                </a:cubicBezTo>
                <a:cubicBezTo>
                  <a:pt x="13668" y="17382"/>
                  <a:pt x="17514" y="13540"/>
                  <a:pt x="17514" y="867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1BBBEC43-F280-3389-A9CB-71FC4A2E0021}"/>
              </a:ext>
            </a:extLst>
          </p:cNvPr>
          <p:cNvSpPr/>
          <p:nvPr/>
        </p:nvSpPr>
        <p:spPr>
          <a:xfrm>
            <a:off x="6308307" y="4012674"/>
            <a:ext cx="66418" cy="74031"/>
          </a:xfrm>
          <a:custGeom>
            <a:avLst/>
            <a:gdLst>
              <a:gd name="connsiteX0" fmla="*/ 9826 w 66418"/>
              <a:gd name="connsiteY0" fmla="*/ 62723 h 74031"/>
              <a:gd name="connsiteX1" fmla="*/ 8287 w 66418"/>
              <a:gd name="connsiteY1" fmla="*/ 69896 h 74031"/>
              <a:gd name="connsiteX2" fmla="*/ 13160 w 66418"/>
              <a:gd name="connsiteY2" fmla="*/ 74251 h 74031"/>
              <a:gd name="connsiteX3" fmla="*/ 19314 w 66418"/>
              <a:gd name="connsiteY3" fmla="*/ 69640 h 74031"/>
              <a:gd name="connsiteX4" fmla="*/ 25725 w 66418"/>
              <a:gd name="connsiteY4" fmla="*/ 43767 h 74031"/>
              <a:gd name="connsiteX5" fmla="*/ 30854 w 66418"/>
              <a:gd name="connsiteY5" fmla="*/ 22505 h 74031"/>
              <a:gd name="connsiteX6" fmla="*/ 40086 w 66418"/>
              <a:gd name="connsiteY6" fmla="*/ 9185 h 74031"/>
              <a:gd name="connsiteX7" fmla="*/ 53165 w 66418"/>
              <a:gd name="connsiteY7" fmla="*/ 3805 h 74031"/>
              <a:gd name="connsiteX8" fmla="*/ 60089 w 66418"/>
              <a:gd name="connsiteY8" fmla="*/ 5855 h 74031"/>
              <a:gd name="connsiteX9" fmla="*/ 51626 w 66418"/>
              <a:gd name="connsiteY9" fmla="*/ 14820 h 74031"/>
              <a:gd name="connsiteX10" fmla="*/ 57781 w 66418"/>
              <a:gd name="connsiteY10" fmla="*/ 20456 h 74031"/>
              <a:gd name="connsiteX11" fmla="*/ 66756 w 66418"/>
              <a:gd name="connsiteY11" fmla="*/ 10722 h 74031"/>
              <a:gd name="connsiteX12" fmla="*/ 53165 w 66418"/>
              <a:gd name="connsiteY12" fmla="*/ 219 h 74031"/>
              <a:gd name="connsiteX13" fmla="*/ 32393 w 66418"/>
              <a:gd name="connsiteY13" fmla="*/ 12771 h 74031"/>
              <a:gd name="connsiteX14" fmla="*/ 17263 w 66418"/>
              <a:gd name="connsiteY14" fmla="*/ 219 h 74031"/>
              <a:gd name="connsiteX15" fmla="*/ 5210 w 66418"/>
              <a:gd name="connsiteY15" fmla="*/ 9441 h 74031"/>
              <a:gd name="connsiteX16" fmla="*/ 338 w 66418"/>
              <a:gd name="connsiteY16" fmla="*/ 25323 h 74031"/>
              <a:gd name="connsiteX17" fmla="*/ 2133 w 66418"/>
              <a:gd name="connsiteY17" fmla="*/ 27116 h 74031"/>
              <a:gd name="connsiteX18" fmla="*/ 4954 w 66418"/>
              <a:gd name="connsiteY18" fmla="*/ 23274 h 74031"/>
              <a:gd name="connsiteX19" fmla="*/ 17006 w 66418"/>
              <a:gd name="connsiteY19" fmla="*/ 3805 h 74031"/>
              <a:gd name="connsiteX20" fmla="*/ 21879 w 66418"/>
              <a:gd name="connsiteY20" fmla="*/ 11234 h 74031"/>
              <a:gd name="connsiteX21" fmla="*/ 19314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26" y="62723"/>
                </a:moveTo>
                <a:cubicBezTo>
                  <a:pt x="9313" y="65285"/>
                  <a:pt x="8287" y="69127"/>
                  <a:pt x="8287" y="69896"/>
                </a:cubicBezTo>
                <a:cubicBezTo>
                  <a:pt x="8287" y="72714"/>
                  <a:pt x="10595" y="74251"/>
                  <a:pt x="13160" y="74251"/>
                </a:cubicBezTo>
                <a:cubicBezTo>
                  <a:pt x="15211" y="74251"/>
                  <a:pt x="18032" y="72970"/>
                  <a:pt x="19314" y="69640"/>
                </a:cubicBezTo>
                <a:cubicBezTo>
                  <a:pt x="19571" y="69127"/>
                  <a:pt x="24956" y="46841"/>
                  <a:pt x="25725" y="43767"/>
                </a:cubicBezTo>
                <a:cubicBezTo>
                  <a:pt x="27008" y="38388"/>
                  <a:pt x="30085" y="27116"/>
                  <a:pt x="30854" y="22505"/>
                </a:cubicBezTo>
                <a:cubicBezTo>
                  <a:pt x="31624" y="20456"/>
                  <a:pt x="36240" y="12771"/>
                  <a:pt x="40086" y="9185"/>
                </a:cubicBezTo>
                <a:cubicBezTo>
                  <a:pt x="41369" y="8160"/>
                  <a:pt x="46241" y="3805"/>
                  <a:pt x="53165" y="3805"/>
                </a:cubicBezTo>
                <a:cubicBezTo>
                  <a:pt x="57524" y="3805"/>
                  <a:pt x="59832" y="5855"/>
                  <a:pt x="60089" y="5855"/>
                </a:cubicBezTo>
                <a:cubicBezTo>
                  <a:pt x="55216" y="6623"/>
                  <a:pt x="51626" y="10466"/>
                  <a:pt x="51626" y="14820"/>
                </a:cubicBezTo>
                <a:cubicBezTo>
                  <a:pt x="51626" y="17382"/>
                  <a:pt x="53421" y="20456"/>
                  <a:pt x="57781" y="20456"/>
                </a:cubicBezTo>
                <a:cubicBezTo>
                  <a:pt x="62140" y="20456"/>
                  <a:pt x="66756" y="16614"/>
                  <a:pt x="66756" y="10722"/>
                </a:cubicBezTo>
                <a:cubicBezTo>
                  <a:pt x="66756" y="5086"/>
                  <a:pt x="61627" y="219"/>
                  <a:pt x="53165" y="219"/>
                </a:cubicBezTo>
                <a:cubicBezTo>
                  <a:pt x="42651" y="219"/>
                  <a:pt x="35470" y="8160"/>
                  <a:pt x="32393" y="12771"/>
                </a:cubicBezTo>
                <a:cubicBezTo>
                  <a:pt x="30854" y="5342"/>
                  <a:pt x="24956" y="219"/>
                  <a:pt x="17263" y="219"/>
                </a:cubicBezTo>
                <a:cubicBezTo>
                  <a:pt x="9826" y="219"/>
                  <a:pt x="6749" y="6623"/>
                  <a:pt x="5210" y="9441"/>
                </a:cubicBezTo>
                <a:cubicBezTo>
                  <a:pt x="2389" y="15077"/>
                  <a:pt x="338" y="24811"/>
                  <a:pt x="338" y="25323"/>
                </a:cubicBezTo>
                <a:cubicBezTo>
                  <a:pt x="338" y="27116"/>
                  <a:pt x="1876" y="27116"/>
                  <a:pt x="2133" y="27116"/>
                </a:cubicBezTo>
                <a:cubicBezTo>
                  <a:pt x="3928" y="27116"/>
                  <a:pt x="3928" y="26860"/>
                  <a:pt x="4954" y="23274"/>
                </a:cubicBezTo>
                <a:cubicBezTo>
                  <a:pt x="7774" y="11747"/>
                  <a:pt x="11108" y="3805"/>
                  <a:pt x="17006" y="3805"/>
                </a:cubicBezTo>
                <a:cubicBezTo>
                  <a:pt x="19571" y="3805"/>
                  <a:pt x="21879" y="5086"/>
                  <a:pt x="21879" y="11234"/>
                </a:cubicBezTo>
                <a:cubicBezTo>
                  <a:pt x="21879" y="14820"/>
                  <a:pt x="21366" y="16614"/>
                  <a:pt x="19314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1C593DBD-BF9B-D7EE-1837-502B1B738CC6}"/>
              </a:ext>
            </a:extLst>
          </p:cNvPr>
          <p:cNvSpPr/>
          <p:nvPr/>
        </p:nvSpPr>
        <p:spPr>
          <a:xfrm>
            <a:off x="6386733" y="4067493"/>
            <a:ext cx="19233" cy="48927"/>
          </a:xfrm>
          <a:custGeom>
            <a:avLst/>
            <a:gdLst>
              <a:gd name="connsiteX0" fmla="*/ 19575 w 19233"/>
              <a:gd name="connsiteY0" fmla="*/ 17382 h 48927"/>
              <a:gd name="connsiteX1" fmla="*/ 9061 w 19233"/>
              <a:gd name="connsiteY1" fmla="*/ 219 h 48927"/>
              <a:gd name="connsiteX2" fmla="*/ 342 w 19233"/>
              <a:gd name="connsiteY2" fmla="*/ 8929 h 48927"/>
              <a:gd name="connsiteX3" fmla="*/ 9061 w 19233"/>
              <a:gd name="connsiteY3" fmla="*/ 17638 h 48927"/>
              <a:gd name="connsiteX4" fmla="*/ 14703 w 19233"/>
              <a:gd name="connsiteY4" fmla="*/ 15589 h 48927"/>
              <a:gd name="connsiteX5" fmla="*/ 15472 w 19233"/>
              <a:gd name="connsiteY5" fmla="*/ 15077 h 48927"/>
              <a:gd name="connsiteX6" fmla="*/ 15728 w 19233"/>
              <a:gd name="connsiteY6" fmla="*/ 17382 h 48927"/>
              <a:gd name="connsiteX7" fmla="*/ 4701 w 19233"/>
              <a:gd name="connsiteY7" fmla="*/ 44792 h 48927"/>
              <a:gd name="connsiteX8" fmla="*/ 2906 w 19233"/>
              <a:gd name="connsiteY8" fmla="*/ 47353 h 48927"/>
              <a:gd name="connsiteX9" fmla="*/ 4445 w 19233"/>
              <a:gd name="connsiteY9" fmla="*/ 49147 h 48927"/>
              <a:gd name="connsiteX10" fmla="*/ 1957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75" y="17382"/>
                </a:moveTo>
                <a:cubicBezTo>
                  <a:pt x="19575" y="6623"/>
                  <a:pt x="15472" y="219"/>
                  <a:pt x="9061" y="219"/>
                </a:cubicBezTo>
                <a:cubicBezTo>
                  <a:pt x="3676" y="219"/>
                  <a:pt x="342" y="4318"/>
                  <a:pt x="342" y="8929"/>
                </a:cubicBezTo>
                <a:cubicBezTo>
                  <a:pt x="342" y="13283"/>
                  <a:pt x="3676" y="17638"/>
                  <a:pt x="9061" y="17638"/>
                </a:cubicBezTo>
                <a:cubicBezTo>
                  <a:pt x="10856" y="17638"/>
                  <a:pt x="13164" y="16870"/>
                  <a:pt x="14703" y="15589"/>
                </a:cubicBezTo>
                <a:cubicBezTo>
                  <a:pt x="15215" y="15077"/>
                  <a:pt x="15472" y="15077"/>
                  <a:pt x="15472" y="15077"/>
                </a:cubicBezTo>
                <a:cubicBezTo>
                  <a:pt x="15728" y="15077"/>
                  <a:pt x="15728" y="15077"/>
                  <a:pt x="15728" y="17382"/>
                </a:cubicBezTo>
                <a:cubicBezTo>
                  <a:pt x="15728" y="29678"/>
                  <a:pt x="10087" y="39412"/>
                  <a:pt x="4701" y="44792"/>
                </a:cubicBezTo>
                <a:cubicBezTo>
                  <a:pt x="2906" y="46585"/>
                  <a:pt x="2906" y="46841"/>
                  <a:pt x="2906" y="47353"/>
                </a:cubicBezTo>
                <a:cubicBezTo>
                  <a:pt x="2906" y="48634"/>
                  <a:pt x="3676" y="49147"/>
                  <a:pt x="4445" y="49147"/>
                </a:cubicBezTo>
                <a:cubicBezTo>
                  <a:pt x="6240" y="49147"/>
                  <a:pt x="19575" y="36594"/>
                  <a:pt x="19575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88AE5325-B315-40C3-CFE3-2D836ACA1C13}"/>
              </a:ext>
            </a:extLst>
          </p:cNvPr>
          <p:cNvSpPr/>
          <p:nvPr/>
        </p:nvSpPr>
        <p:spPr>
          <a:xfrm>
            <a:off x="6450241" y="4012674"/>
            <a:ext cx="88472" cy="74031"/>
          </a:xfrm>
          <a:custGeom>
            <a:avLst/>
            <a:gdLst>
              <a:gd name="connsiteX0" fmla="*/ 9835 w 88472"/>
              <a:gd name="connsiteY0" fmla="*/ 62723 h 74031"/>
              <a:gd name="connsiteX1" fmla="*/ 8296 w 88472"/>
              <a:gd name="connsiteY1" fmla="*/ 69896 h 74031"/>
              <a:gd name="connsiteX2" fmla="*/ 13168 w 88472"/>
              <a:gd name="connsiteY2" fmla="*/ 74251 h 74031"/>
              <a:gd name="connsiteX3" fmla="*/ 19323 w 88472"/>
              <a:gd name="connsiteY3" fmla="*/ 69640 h 74031"/>
              <a:gd name="connsiteX4" fmla="*/ 22400 w 88472"/>
              <a:gd name="connsiteY4" fmla="*/ 57600 h 74031"/>
              <a:gd name="connsiteX5" fmla="*/ 25991 w 88472"/>
              <a:gd name="connsiteY5" fmla="*/ 42998 h 74031"/>
              <a:gd name="connsiteX6" fmla="*/ 28811 w 88472"/>
              <a:gd name="connsiteY6" fmla="*/ 31983 h 74031"/>
              <a:gd name="connsiteX7" fmla="*/ 30863 w 88472"/>
              <a:gd name="connsiteY7" fmla="*/ 23786 h 74031"/>
              <a:gd name="connsiteX8" fmla="*/ 57533 w 88472"/>
              <a:gd name="connsiteY8" fmla="*/ 3805 h 74031"/>
              <a:gd name="connsiteX9" fmla="*/ 66252 w 88472"/>
              <a:gd name="connsiteY9" fmla="*/ 15333 h 74031"/>
              <a:gd name="connsiteX10" fmla="*/ 55738 w 88472"/>
              <a:gd name="connsiteY10" fmla="*/ 53245 h 74031"/>
              <a:gd name="connsiteX11" fmla="*/ 53943 w 88472"/>
              <a:gd name="connsiteY11" fmla="*/ 60930 h 74031"/>
              <a:gd name="connsiteX12" fmla="*/ 67534 w 88472"/>
              <a:gd name="connsiteY12" fmla="*/ 74251 h 74031"/>
              <a:gd name="connsiteX13" fmla="*/ 88819 w 88472"/>
              <a:gd name="connsiteY13" fmla="*/ 49146 h 74031"/>
              <a:gd name="connsiteX14" fmla="*/ 87024 w 88472"/>
              <a:gd name="connsiteY14" fmla="*/ 47353 h 74031"/>
              <a:gd name="connsiteX15" fmla="*/ 84459 w 88472"/>
              <a:gd name="connsiteY15" fmla="*/ 50427 h 74031"/>
              <a:gd name="connsiteX16" fmla="*/ 67791 w 88472"/>
              <a:gd name="connsiteY16" fmla="*/ 70664 h 74031"/>
              <a:gd name="connsiteX17" fmla="*/ 63944 w 88472"/>
              <a:gd name="connsiteY17" fmla="*/ 65285 h 74031"/>
              <a:gd name="connsiteX18" fmla="*/ 66765 w 88472"/>
              <a:gd name="connsiteY18" fmla="*/ 53758 h 74031"/>
              <a:gd name="connsiteX19" fmla="*/ 76766 w 88472"/>
              <a:gd name="connsiteY19" fmla="*/ 17638 h 74031"/>
              <a:gd name="connsiteX20" fmla="*/ 58046 w 88472"/>
              <a:gd name="connsiteY20" fmla="*/ 219 h 74031"/>
              <a:gd name="connsiteX21" fmla="*/ 32402 w 88472"/>
              <a:gd name="connsiteY21" fmla="*/ 14564 h 74031"/>
              <a:gd name="connsiteX22" fmla="*/ 17271 w 88472"/>
              <a:gd name="connsiteY22" fmla="*/ 219 h 74031"/>
              <a:gd name="connsiteX23" fmla="*/ 5219 w 88472"/>
              <a:gd name="connsiteY23" fmla="*/ 9441 h 74031"/>
              <a:gd name="connsiteX24" fmla="*/ 346 w 88472"/>
              <a:gd name="connsiteY24" fmla="*/ 25323 h 74031"/>
              <a:gd name="connsiteX25" fmla="*/ 2141 w 88472"/>
              <a:gd name="connsiteY25" fmla="*/ 27116 h 74031"/>
              <a:gd name="connsiteX26" fmla="*/ 4962 w 88472"/>
              <a:gd name="connsiteY26" fmla="*/ 23274 h 74031"/>
              <a:gd name="connsiteX27" fmla="*/ 17015 w 88472"/>
              <a:gd name="connsiteY27" fmla="*/ 3805 h 74031"/>
              <a:gd name="connsiteX28" fmla="*/ 21888 w 88472"/>
              <a:gd name="connsiteY28" fmla="*/ 11234 h 74031"/>
              <a:gd name="connsiteX29" fmla="*/ 19323 w 88472"/>
              <a:gd name="connsiteY29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835" y="62723"/>
                </a:moveTo>
                <a:cubicBezTo>
                  <a:pt x="9322" y="65285"/>
                  <a:pt x="8296" y="69127"/>
                  <a:pt x="8296" y="69896"/>
                </a:cubicBezTo>
                <a:cubicBezTo>
                  <a:pt x="8296" y="72714"/>
                  <a:pt x="10604" y="74251"/>
                  <a:pt x="13168" y="74251"/>
                </a:cubicBezTo>
                <a:cubicBezTo>
                  <a:pt x="15220" y="74251"/>
                  <a:pt x="18041" y="72970"/>
                  <a:pt x="19323" y="69640"/>
                </a:cubicBezTo>
                <a:cubicBezTo>
                  <a:pt x="19323" y="69384"/>
                  <a:pt x="21374" y="61699"/>
                  <a:pt x="22400" y="57600"/>
                </a:cubicBezTo>
                <a:lnTo>
                  <a:pt x="25991" y="42998"/>
                </a:lnTo>
                <a:cubicBezTo>
                  <a:pt x="26760" y="39156"/>
                  <a:pt x="27786" y="35570"/>
                  <a:pt x="28811" y="31983"/>
                </a:cubicBezTo>
                <a:cubicBezTo>
                  <a:pt x="29324" y="29166"/>
                  <a:pt x="30606" y="24299"/>
                  <a:pt x="30863" y="23786"/>
                </a:cubicBezTo>
                <a:cubicBezTo>
                  <a:pt x="33171" y="18663"/>
                  <a:pt x="41890" y="3805"/>
                  <a:pt x="57533" y="3805"/>
                </a:cubicBezTo>
                <a:cubicBezTo>
                  <a:pt x="64970" y="3805"/>
                  <a:pt x="66252" y="9953"/>
                  <a:pt x="66252" y="15333"/>
                </a:cubicBezTo>
                <a:cubicBezTo>
                  <a:pt x="66252" y="25323"/>
                  <a:pt x="58302" y="46329"/>
                  <a:pt x="55738" y="53245"/>
                </a:cubicBezTo>
                <a:cubicBezTo>
                  <a:pt x="54199" y="57088"/>
                  <a:pt x="53943" y="59137"/>
                  <a:pt x="53943" y="60930"/>
                </a:cubicBezTo>
                <a:cubicBezTo>
                  <a:pt x="53943" y="68615"/>
                  <a:pt x="59841" y="74251"/>
                  <a:pt x="67534" y="74251"/>
                </a:cubicBezTo>
                <a:cubicBezTo>
                  <a:pt x="82921" y="74251"/>
                  <a:pt x="88819" y="50427"/>
                  <a:pt x="88819" y="49146"/>
                </a:cubicBezTo>
                <a:cubicBezTo>
                  <a:pt x="88819" y="47353"/>
                  <a:pt x="87537" y="47353"/>
                  <a:pt x="87024" y="47353"/>
                </a:cubicBezTo>
                <a:cubicBezTo>
                  <a:pt x="85229" y="47353"/>
                  <a:pt x="85229" y="47866"/>
                  <a:pt x="84459" y="50427"/>
                </a:cubicBezTo>
                <a:cubicBezTo>
                  <a:pt x="81126" y="61442"/>
                  <a:pt x="75740" y="70664"/>
                  <a:pt x="67791" y="70664"/>
                </a:cubicBezTo>
                <a:cubicBezTo>
                  <a:pt x="64970" y="70664"/>
                  <a:pt x="63944" y="69127"/>
                  <a:pt x="63944" y="65285"/>
                </a:cubicBezTo>
                <a:cubicBezTo>
                  <a:pt x="63944" y="61186"/>
                  <a:pt x="65226" y="57344"/>
                  <a:pt x="66765" y="53758"/>
                </a:cubicBezTo>
                <a:cubicBezTo>
                  <a:pt x="69842" y="45048"/>
                  <a:pt x="76766" y="27116"/>
                  <a:pt x="76766" y="17638"/>
                </a:cubicBezTo>
                <a:cubicBezTo>
                  <a:pt x="76766" y="6879"/>
                  <a:pt x="69842" y="219"/>
                  <a:pt x="58046" y="219"/>
                </a:cubicBezTo>
                <a:cubicBezTo>
                  <a:pt x="43172" y="219"/>
                  <a:pt x="35223" y="10722"/>
                  <a:pt x="32402" y="14564"/>
                </a:cubicBezTo>
                <a:cubicBezTo>
                  <a:pt x="31632" y="5342"/>
                  <a:pt x="24965" y="219"/>
                  <a:pt x="17271" y="219"/>
                </a:cubicBezTo>
                <a:cubicBezTo>
                  <a:pt x="9835" y="219"/>
                  <a:pt x="6757" y="6623"/>
                  <a:pt x="5219" y="9441"/>
                </a:cubicBezTo>
                <a:cubicBezTo>
                  <a:pt x="2398" y="15077"/>
                  <a:pt x="346" y="24811"/>
                  <a:pt x="346" y="25323"/>
                </a:cubicBezTo>
                <a:cubicBezTo>
                  <a:pt x="346" y="27116"/>
                  <a:pt x="1885" y="27116"/>
                  <a:pt x="2141" y="27116"/>
                </a:cubicBezTo>
                <a:cubicBezTo>
                  <a:pt x="3936" y="27116"/>
                  <a:pt x="3936" y="26860"/>
                  <a:pt x="4962" y="23274"/>
                </a:cubicBezTo>
                <a:cubicBezTo>
                  <a:pt x="7783" y="11747"/>
                  <a:pt x="11117" y="3805"/>
                  <a:pt x="17015" y="3805"/>
                </a:cubicBezTo>
                <a:cubicBezTo>
                  <a:pt x="20092" y="3805"/>
                  <a:pt x="21888" y="5855"/>
                  <a:pt x="21888" y="11234"/>
                </a:cubicBezTo>
                <a:cubicBezTo>
                  <a:pt x="21888" y="14820"/>
                  <a:pt x="21374" y="16614"/>
                  <a:pt x="19323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8E4985F1-29A2-58CC-6D44-6992871BB101}"/>
              </a:ext>
            </a:extLst>
          </p:cNvPr>
          <p:cNvSpPr/>
          <p:nvPr/>
        </p:nvSpPr>
        <p:spPr>
          <a:xfrm>
            <a:off x="6538369" y="4012674"/>
            <a:ext cx="85395" cy="104002"/>
          </a:xfrm>
          <a:custGeom>
            <a:avLst/>
            <a:gdLst>
              <a:gd name="connsiteX0" fmla="*/ 12918 w 85395"/>
              <a:gd name="connsiteY0" fmla="*/ 92438 h 104002"/>
              <a:gd name="connsiteX1" fmla="*/ 3942 w 85395"/>
              <a:gd name="connsiteY1" fmla="*/ 99099 h 104002"/>
              <a:gd name="connsiteX2" fmla="*/ 352 w 85395"/>
              <a:gd name="connsiteY2" fmla="*/ 102173 h 104002"/>
              <a:gd name="connsiteX3" fmla="*/ 2404 w 85395"/>
              <a:gd name="connsiteY3" fmla="*/ 104222 h 104002"/>
              <a:gd name="connsiteX4" fmla="*/ 15995 w 85395"/>
              <a:gd name="connsiteY4" fmla="*/ 103710 h 104002"/>
              <a:gd name="connsiteX5" fmla="*/ 32407 w 85395"/>
              <a:gd name="connsiteY5" fmla="*/ 104222 h 104002"/>
              <a:gd name="connsiteX6" fmla="*/ 35228 w 85395"/>
              <a:gd name="connsiteY6" fmla="*/ 100892 h 104002"/>
              <a:gd name="connsiteX7" fmla="*/ 31382 w 85395"/>
              <a:gd name="connsiteY7" fmla="*/ 99099 h 104002"/>
              <a:gd name="connsiteX8" fmla="*/ 23176 w 85395"/>
              <a:gd name="connsiteY8" fmla="*/ 96537 h 104002"/>
              <a:gd name="connsiteX9" fmla="*/ 31125 w 85395"/>
              <a:gd name="connsiteY9" fmla="*/ 63748 h 104002"/>
              <a:gd name="connsiteX10" fmla="*/ 46256 w 85395"/>
              <a:gd name="connsiteY10" fmla="*/ 74251 h 104002"/>
              <a:gd name="connsiteX11" fmla="*/ 85747 w 85395"/>
              <a:gd name="connsiteY11" fmla="*/ 26348 h 104002"/>
              <a:gd name="connsiteX12" fmla="*/ 63950 w 85395"/>
              <a:gd name="connsiteY12" fmla="*/ 219 h 104002"/>
              <a:gd name="connsiteX13" fmla="*/ 42409 w 85395"/>
              <a:gd name="connsiteY13" fmla="*/ 12515 h 104002"/>
              <a:gd name="connsiteX14" fmla="*/ 27792 w 85395"/>
              <a:gd name="connsiteY14" fmla="*/ 219 h 104002"/>
              <a:gd name="connsiteX15" fmla="*/ 15739 w 85395"/>
              <a:gd name="connsiteY15" fmla="*/ 9441 h 104002"/>
              <a:gd name="connsiteX16" fmla="*/ 10610 w 85395"/>
              <a:gd name="connsiteY16" fmla="*/ 25323 h 104002"/>
              <a:gd name="connsiteX17" fmla="*/ 12405 w 85395"/>
              <a:gd name="connsiteY17" fmla="*/ 27116 h 104002"/>
              <a:gd name="connsiteX18" fmla="*/ 15226 w 85395"/>
              <a:gd name="connsiteY18" fmla="*/ 23274 h 104002"/>
              <a:gd name="connsiteX19" fmla="*/ 27279 w 85395"/>
              <a:gd name="connsiteY19" fmla="*/ 3805 h 104002"/>
              <a:gd name="connsiteX20" fmla="*/ 32407 w 85395"/>
              <a:gd name="connsiteY20" fmla="*/ 11234 h 104002"/>
              <a:gd name="connsiteX21" fmla="*/ 31125 w 85395"/>
              <a:gd name="connsiteY21" fmla="*/ 19688 h 104002"/>
              <a:gd name="connsiteX22" fmla="*/ 41639 w 85395"/>
              <a:gd name="connsiteY22" fmla="*/ 21481 h 104002"/>
              <a:gd name="connsiteX23" fmla="*/ 50102 w 85395"/>
              <a:gd name="connsiteY23" fmla="*/ 9953 h 104002"/>
              <a:gd name="connsiteX24" fmla="*/ 63437 w 85395"/>
              <a:gd name="connsiteY24" fmla="*/ 3805 h 104002"/>
              <a:gd name="connsiteX25" fmla="*/ 73951 w 85395"/>
              <a:gd name="connsiteY25" fmla="*/ 19175 h 104002"/>
              <a:gd name="connsiteX26" fmla="*/ 65489 w 85395"/>
              <a:gd name="connsiteY26" fmla="*/ 53758 h 104002"/>
              <a:gd name="connsiteX27" fmla="*/ 45999 w 85395"/>
              <a:gd name="connsiteY27" fmla="*/ 70664 h 104002"/>
              <a:gd name="connsiteX28" fmla="*/ 33177 w 85395"/>
              <a:gd name="connsiteY28" fmla="*/ 56063 h 104002"/>
              <a:gd name="connsiteX29" fmla="*/ 33690 w 85395"/>
              <a:gd name="connsiteY29" fmla="*/ 5350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2918" y="92438"/>
                </a:moveTo>
                <a:cubicBezTo>
                  <a:pt x="11636" y="98074"/>
                  <a:pt x="11123" y="99099"/>
                  <a:pt x="3942" y="99099"/>
                </a:cubicBezTo>
                <a:cubicBezTo>
                  <a:pt x="2147" y="99099"/>
                  <a:pt x="352" y="99099"/>
                  <a:pt x="352" y="102173"/>
                </a:cubicBezTo>
                <a:cubicBezTo>
                  <a:pt x="352" y="103453"/>
                  <a:pt x="1122" y="104222"/>
                  <a:pt x="2404" y="104222"/>
                </a:cubicBezTo>
                <a:cubicBezTo>
                  <a:pt x="6763" y="104222"/>
                  <a:pt x="11636" y="103710"/>
                  <a:pt x="15995" y="103710"/>
                </a:cubicBezTo>
                <a:cubicBezTo>
                  <a:pt x="21637" y="103710"/>
                  <a:pt x="27022" y="104222"/>
                  <a:pt x="32407" y="104222"/>
                </a:cubicBezTo>
                <a:cubicBezTo>
                  <a:pt x="33177" y="104222"/>
                  <a:pt x="35228" y="104222"/>
                  <a:pt x="35228" y="100892"/>
                </a:cubicBezTo>
                <a:cubicBezTo>
                  <a:pt x="35228" y="99099"/>
                  <a:pt x="33690" y="99099"/>
                  <a:pt x="31382" y="99099"/>
                </a:cubicBezTo>
                <a:cubicBezTo>
                  <a:pt x="23176" y="99099"/>
                  <a:pt x="23176" y="98074"/>
                  <a:pt x="23176" y="96537"/>
                </a:cubicBezTo>
                <a:cubicBezTo>
                  <a:pt x="23176" y="94488"/>
                  <a:pt x="30100" y="67847"/>
                  <a:pt x="31125" y="63748"/>
                </a:cubicBezTo>
                <a:cubicBezTo>
                  <a:pt x="33177" y="68615"/>
                  <a:pt x="37793" y="74251"/>
                  <a:pt x="46256" y="74251"/>
                </a:cubicBezTo>
                <a:cubicBezTo>
                  <a:pt x="65232" y="74251"/>
                  <a:pt x="85747" y="50427"/>
                  <a:pt x="85747" y="26348"/>
                </a:cubicBezTo>
                <a:cubicBezTo>
                  <a:pt x="85747" y="10978"/>
                  <a:pt x="76259" y="219"/>
                  <a:pt x="63950" y="219"/>
                </a:cubicBezTo>
                <a:cubicBezTo>
                  <a:pt x="55744" y="219"/>
                  <a:pt x="47794" y="6111"/>
                  <a:pt x="42409" y="12515"/>
                </a:cubicBezTo>
                <a:cubicBezTo>
                  <a:pt x="40870" y="3549"/>
                  <a:pt x="33690" y="219"/>
                  <a:pt x="27792" y="219"/>
                </a:cubicBezTo>
                <a:cubicBezTo>
                  <a:pt x="20098" y="219"/>
                  <a:pt x="17021" y="6623"/>
                  <a:pt x="15739" y="9441"/>
                </a:cubicBezTo>
                <a:cubicBezTo>
                  <a:pt x="12661" y="15077"/>
                  <a:pt x="10610" y="24811"/>
                  <a:pt x="10610" y="25323"/>
                </a:cubicBezTo>
                <a:cubicBezTo>
                  <a:pt x="10610" y="27116"/>
                  <a:pt x="12149" y="27116"/>
                  <a:pt x="12405" y="27116"/>
                </a:cubicBezTo>
                <a:cubicBezTo>
                  <a:pt x="14200" y="27116"/>
                  <a:pt x="14200" y="26860"/>
                  <a:pt x="15226" y="23274"/>
                </a:cubicBezTo>
                <a:cubicBezTo>
                  <a:pt x="18047" y="11747"/>
                  <a:pt x="21381" y="3805"/>
                  <a:pt x="27279" y="3805"/>
                </a:cubicBezTo>
                <a:cubicBezTo>
                  <a:pt x="30100" y="3805"/>
                  <a:pt x="32407" y="5086"/>
                  <a:pt x="32407" y="11234"/>
                </a:cubicBezTo>
                <a:cubicBezTo>
                  <a:pt x="32407" y="15077"/>
                  <a:pt x="31895" y="16870"/>
                  <a:pt x="31125" y="19688"/>
                </a:cubicBezTo>
                <a:close/>
                <a:moveTo>
                  <a:pt x="41639" y="21481"/>
                </a:moveTo>
                <a:cubicBezTo>
                  <a:pt x="42665" y="17126"/>
                  <a:pt x="47281" y="12515"/>
                  <a:pt x="50102" y="9953"/>
                </a:cubicBezTo>
                <a:cubicBezTo>
                  <a:pt x="56000" y="5086"/>
                  <a:pt x="60616" y="3805"/>
                  <a:pt x="63437" y="3805"/>
                </a:cubicBezTo>
                <a:cubicBezTo>
                  <a:pt x="69848" y="3805"/>
                  <a:pt x="73951" y="9441"/>
                  <a:pt x="73951" y="19175"/>
                </a:cubicBezTo>
                <a:cubicBezTo>
                  <a:pt x="73951" y="28909"/>
                  <a:pt x="68566" y="47610"/>
                  <a:pt x="65489" y="53758"/>
                </a:cubicBezTo>
                <a:cubicBezTo>
                  <a:pt x="59847" y="65285"/>
                  <a:pt x="52154" y="70664"/>
                  <a:pt x="45999" y="70664"/>
                </a:cubicBezTo>
                <a:cubicBezTo>
                  <a:pt x="35228" y="70664"/>
                  <a:pt x="33177" y="57088"/>
                  <a:pt x="33177" y="56063"/>
                </a:cubicBezTo>
                <a:cubicBezTo>
                  <a:pt x="33177" y="55807"/>
                  <a:pt x="33177" y="55551"/>
                  <a:pt x="33690" y="5350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56FAB18-E337-355D-164E-FC57DFA37FC0}"/>
              </a:ext>
            </a:extLst>
          </p:cNvPr>
          <p:cNvSpPr/>
          <p:nvPr/>
        </p:nvSpPr>
        <p:spPr>
          <a:xfrm>
            <a:off x="6632424" y="4012674"/>
            <a:ext cx="63597" cy="74031"/>
          </a:xfrm>
          <a:custGeom>
            <a:avLst/>
            <a:gdLst>
              <a:gd name="connsiteX0" fmla="*/ 58570 w 63597"/>
              <a:gd name="connsiteY0" fmla="*/ 10466 h 74031"/>
              <a:gd name="connsiteX1" fmla="*/ 51389 w 63597"/>
              <a:gd name="connsiteY1" fmla="*/ 12515 h 74031"/>
              <a:gd name="connsiteX2" fmla="*/ 48312 w 63597"/>
              <a:gd name="connsiteY2" fmla="*/ 18919 h 74031"/>
              <a:gd name="connsiteX3" fmla="*/ 54467 w 63597"/>
              <a:gd name="connsiteY3" fmla="*/ 24811 h 74031"/>
              <a:gd name="connsiteX4" fmla="*/ 63442 w 63597"/>
              <a:gd name="connsiteY4" fmla="*/ 14308 h 74031"/>
              <a:gd name="connsiteX5" fmla="*/ 44209 w 63597"/>
              <a:gd name="connsiteY5" fmla="*/ 219 h 74031"/>
              <a:gd name="connsiteX6" fmla="*/ 357 w 63597"/>
              <a:gd name="connsiteY6" fmla="*/ 46585 h 74031"/>
              <a:gd name="connsiteX7" fmla="*/ 27027 w 63597"/>
              <a:gd name="connsiteY7" fmla="*/ 74251 h 74031"/>
              <a:gd name="connsiteX8" fmla="*/ 63955 w 63597"/>
              <a:gd name="connsiteY8" fmla="*/ 55038 h 74031"/>
              <a:gd name="connsiteX9" fmla="*/ 62160 w 63597"/>
              <a:gd name="connsiteY9" fmla="*/ 52733 h 74031"/>
              <a:gd name="connsiteX10" fmla="*/ 59852 w 63597"/>
              <a:gd name="connsiteY10" fmla="*/ 54526 h 74031"/>
              <a:gd name="connsiteX11" fmla="*/ 27284 w 63597"/>
              <a:gd name="connsiteY11" fmla="*/ 70664 h 74031"/>
              <a:gd name="connsiteX12" fmla="*/ 12410 w 63597"/>
              <a:gd name="connsiteY12" fmla="*/ 52733 h 74031"/>
              <a:gd name="connsiteX13" fmla="*/ 21386 w 63597"/>
              <a:gd name="connsiteY13" fmla="*/ 20200 h 74031"/>
              <a:gd name="connsiteX14" fmla="*/ 44465 w 63597"/>
              <a:gd name="connsiteY14" fmla="*/ 3805 h 74031"/>
              <a:gd name="connsiteX15" fmla="*/ 58570 w 63597"/>
              <a:gd name="connsiteY15" fmla="*/ 1046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570" y="10466"/>
                </a:moveTo>
                <a:cubicBezTo>
                  <a:pt x="55749" y="10466"/>
                  <a:pt x="53697" y="10466"/>
                  <a:pt x="51389" y="12515"/>
                </a:cubicBezTo>
                <a:cubicBezTo>
                  <a:pt x="48568" y="15077"/>
                  <a:pt x="48312" y="17894"/>
                  <a:pt x="48312" y="18919"/>
                </a:cubicBezTo>
                <a:cubicBezTo>
                  <a:pt x="48312" y="23018"/>
                  <a:pt x="51389" y="24811"/>
                  <a:pt x="54467" y="24811"/>
                </a:cubicBezTo>
                <a:cubicBezTo>
                  <a:pt x="59083" y="24811"/>
                  <a:pt x="63442" y="20712"/>
                  <a:pt x="63442" y="14308"/>
                </a:cubicBezTo>
                <a:cubicBezTo>
                  <a:pt x="63442" y="6367"/>
                  <a:pt x="55749" y="219"/>
                  <a:pt x="44209" y="219"/>
                </a:cubicBezTo>
                <a:cubicBezTo>
                  <a:pt x="22155" y="219"/>
                  <a:pt x="357" y="23530"/>
                  <a:pt x="357" y="46585"/>
                </a:cubicBezTo>
                <a:cubicBezTo>
                  <a:pt x="357" y="61442"/>
                  <a:pt x="9846" y="74251"/>
                  <a:pt x="27027" y="74251"/>
                </a:cubicBezTo>
                <a:cubicBezTo>
                  <a:pt x="50363" y="74251"/>
                  <a:pt x="63955" y="56831"/>
                  <a:pt x="63955" y="55038"/>
                </a:cubicBezTo>
                <a:cubicBezTo>
                  <a:pt x="63955" y="54014"/>
                  <a:pt x="63186" y="52733"/>
                  <a:pt x="62160" y="52733"/>
                </a:cubicBezTo>
                <a:cubicBezTo>
                  <a:pt x="61134" y="52733"/>
                  <a:pt x="60878" y="53245"/>
                  <a:pt x="59852" y="54526"/>
                </a:cubicBezTo>
                <a:cubicBezTo>
                  <a:pt x="47030" y="70664"/>
                  <a:pt x="29079" y="70664"/>
                  <a:pt x="27284" y="70664"/>
                </a:cubicBezTo>
                <a:cubicBezTo>
                  <a:pt x="17026" y="70664"/>
                  <a:pt x="12410" y="62723"/>
                  <a:pt x="12410" y="52733"/>
                </a:cubicBezTo>
                <a:cubicBezTo>
                  <a:pt x="12410" y="46072"/>
                  <a:pt x="15744" y="30190"/>
                  <a:pt x="21386" y="20200"/>
                </a:cubicBezTo>
                <a:cubicBezTo>
                  <a:pt x="26514" y="10722"/>
                  <a:pt x="35490" y="3805"/>
                  <a:pt x="44465" y="3805"/>
                </a:cubicBezTo>
                <a:cubicBezTo>
                  <a:pt x="49851" y="3805"/>
                  <a:pt x="56262" y="5855"/>
                  <a:pt x="58570" y="1046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CF404684-2E7D-76DC-B4E7-BC9213BC192B}"/>
              </a:ext>
            </a:extLst>
          </p:cNvPr>
          <p:cNvSpPr/>
          <p:nvPr/>
        </p:nvSpPr>
        <p:spPr>
          <a:xfrm>
            <a:off x="6710630" y="4067493"/>
            <a:ext cx="19233" cy="48927"/>
          </a:xfrm>
          <a:custGeom>
            <a:avLst/>
            <a:gdLst>
              <a:gd name="connsiteX0" fmla="*/ 19595 w 19233"/>
              <a:gd name="connsiteY0" fmla="*/ 17382 h 48927"/>
              <a:gd name="connsiteX1" fmla="*/ 9081 w 19233"/>
              <a:gd name="connsiteY1" fmla="*/ 219 h 48927"/>
              <a:gd name="connsiteX2" fmla="*/ 362 w 19233"/>
              <a:gd name="connsiteY2" fmla="*/ 8929 h 48927"/>
              <a:gd name="connsiteX3" fmla="*/ 9081 w 19233"/>
              <a:gd name="connsiteY3" fmla="*/ 17638 h 48927"/>
              <a:gd name="connsiteX4" fmla="*/ 14722 w 19233"/>
              <a:gd name="connsiteY4" fmla="*/ 15589 h 48927"/>
              <a:gd name="connsiteX5" fmla="*/ 15492 w 19233"/>
              <a:gd name="connsiteY5" fmla="*/ 15077 h 48927"/>
              <a:gd name="connsiteX6" fmla="*/ 15748 w 19233"/>
              <a:gd name="connsiteY6" fmla="*/ 17382 h 48927"/>
              <a:gd name="connsiteX7" fmla="*/ 4721 w 19233"/>
              <a:gd name="connsiteY7" fmla="*/ 44792 h 48927"/>
              <a:gd name="connsiteX8" fmla="*/ 2926 w 19233"/>
              <a:gd name="connsiteY8" fmla="*/ 47353 h 48927"/>
              <a:gd name="connsiteX9" fmla="*/ 4465 w 19233"/>
              <a:gd name="connsiteY9" fmla="*/ 49147 h 48927"/>
              <a:gd name="connsiteX10" fmla="*/ 1959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95" y="17382"/>
                </a:moveTo>
                <a:cubicBezTo>
                  <a:pt x="19595" y="6623"/>
                  <a:pt x="15492" y="219"/>
                  <a:pt x="9081" y="219"/>
                </a:cubicBezTo>
                <a:cubicBezTo>
                  <a:pt x="3695" y="219"/>
                  <a:pt x="362" y="4318"/>
                  <a:pt x="362" y="8929"/>
                </a:cubicBezTo>
                <a:cubicBezTo>
                  <a:pt x="362" y="13283"/>
                  <a:pt x="3695" y="17638"/>
                  <a:pt x="9081" y="17638"/>
                </a:cubicBezTo>
                <a:cubicBezTo>
                  <a:pt x="10876" y="17638"/>
                  <a:pt x="13184" y="16870"/>
                  <a:pt x="14722" y="15589"/>
                </a:cubicBezTo>
                <a:cubicBezTo>
                  <a:pt x="15235" y="15077"/>
                  <a:pt x="15492" y="15077"/>
                  <a:pt x="15492" y="15077"/>
                </a:cubicBezTo>
                <a:cubicBezTo>
                  <a:pt x="15748" y="15077"/>
                  <a:pt x="15748" y="15077"/>
                  <a:pt x="15748" y="17382"/>
                </a:cubicBezTo>
                <a:cubicBezTo>
                  <a:pt x="15748" y="29678"/>
                  <a:pt x="10106" y="39412"/>
                  <a:pt x="4721" y="44792"/>
                </a:cubicBezTo>
                <a:cubicBezTo>
                  <a:pt x="2926" y="46585"/>
                  <a:pt x="2926" y="46841"/>
                  <a:pt x="2926" y="47353"/>
                </a:cubicBezTo>
                <a:cubicBezTo>
                  <a:pt x="2926" y="48634"/>
                  <a:pt x="3695" y="49147"/>
                  <a:pt x="4465" y="49147"/>
                </a:cubicBezTo>
                <a:cubicBezTo>
                  <a:pt x="6260" y="49147"/>
                  <a:pt x="19595" y="36594"/>
                  <a:pt x="19595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764857E3-CA32-1184-6D3D-6B81ABC5C19F}"/>
              </a:ext>
            </a:extLst>
          </p:cNvPr>
          <p:cNvSpPr/>
          <p:nvPr/>
        </p:nvSpPr>
        <p:spPr>
          <a:xfrm>
            <a:off x="6775594" y="3976043"/>
            <a:ext cx="68726" cy="112456"/>
          </a:xfrm>
          <a:custGeom>
            <a:avLst/>
            <a:gdLst>
              <a:gd name="connsiteX0" fmla="*/ 69092 w 68726"/>
              <a:gd name="connsiteY0" fmla="*/ 56831 h 112456"/>
              <a:gd name="connsiteX1" fmla="*/ 62682 w 68726"/>
              <a:gd name="connsiteY1" fmla="*/ 18663 h 112456"/>
              <a:gd name="connsiteX2" fmla="*/ 34986 w 68726"/>
              <a:gd name="connsiteY2" fmla="*/ 219 h 112456"/>
              <a:gd name="connsiteX3" fmla="*/ 6264 w 68726"/>
              <a:gd name="connsiteY3" fmla="*/ 19688 h 112456"/>
              <a:gd name="connsiteX4" fmla="*/ 366 w 68726"/>
              <a:gd name="connsiteY4" fmla="*/ 56831 h 112456"/>
              <a:gd name="connsiteX5" fmla="*/ 7803 w 68726"/>
              <a:gd name="connsiteY5" fmla="*/ 96281 h 112456"/>
              <a:gd name="connsiteX6" fmla="*/ 34729 w 68726"/>
              <a:gd name="connsiteY6" fmla="*/ 112675 h 112456"/>
              <a:gd name="connsiteX7" fmla="*/ 63194 w 68726"/>
              <a:gd name="connsiteY7" fmla="*/ 93719 h 112456"/>
              <a:gd name="connsiteX8" fmla="*/ 69092 w 68726"/>
              <a:gd name="connsiteY8" fmla="*/ 56831 h 112456"/>
              <a:gd name="connsiteX9" fmla="*/ 34729 w 68726"/>
              <a:gd name="connsiteY9" fmla="*/ 109089 h 112456"/>
              <a:gd name="connsiteX10" fmla="*/ 15752 w 68726"/>
              <a:gd name="connsiteY10" fmla="*/ 89364 h 112456"/>
              <a:gd name="connsiteX11" fmla="*/ 13957 w 68726"/>
              <a:gd name="connsiteY11" fmla="*/ 54782 h 112456"/>
              <a:gd name="connsiteX12" fmla="*/ 15240 w 68726"/>
              <a:gd name="connsiteY12" fmla="*/ 24811 h 112456"/>
              <a:gd name="connsiteX13" fmla="*/ 34729 w 68726"/>
              <a:gd name="connsiteY13" fmla="*/ 3805 h 112456"/>
              <a:gd name="connsiteX14" fmla="*/ 53962 w 68726"/>
              <a:gd name="connsiteY14" fmla="*/ 23018 h 112456"/>
              <a:gd name="connsiteX15" fmla="*/ 55757 w 68726"/>
              <a:gd name="connsiteY15" fmla="*/ 54782 h 112456"/>
              <a:gd name="connsiteX16" fmla="*/ 53962 w 68726"/>
              <a:gd name="connsiteY16" fmla="*/ 88596 h 112456"/>
              <a:gd name="connsiteX17" fmla="*/ 34729 w 68726"/>
              <a:gd name="connsiteY17" fmla="*/ 10908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092" y="56831"/>
                </a:moveTo>
                <a:cubicBezTo>
                  <a:pt x="69092" y="43767"/>
                  <a:pt x="68323" y="30703"/>
                  <a:pt x="62682" y="18663"/>
                </a:cubicBezTo>
                <a:cubicBezTo>
                  <a:pt x="55245" y="2780"/>
                  <a:pt x="41653" y="219"/>
                  <a:pt x="34986" y="219"/>
                </a:cubicBezTo>
                <a:cubicBezTo>
                  <a:pt x="24984" y="219"/>
                  <a:pt x="13188" y="4574"/>
                  <a:pt x="6264" y="19688"/>
                </a:cubicBezTo>
                <a:cubicBezTo>
                  <a:pt x="1135" y="30959"/>
                  <a:pt x="366" y="43767"/>
                  <a:pt x="366" y="56831"/>
                </a:cubicBezTo>
                <a:cubicBezTo>
                  <a:pt x="366" y="69127"/>
                  <a:pt x="879" y="83729"/>
                  <a:pt x="7803" y="96281"/>
                </a:cubicBezTo>
                <a:cubicBezTo>
                  <a:pt x="14727" y="109345"/>
                  <a:pt x="26780" y="112675"/>
                  <a:pt x="34729" y="112675"/>
                </a:cubicBezTo>
                <a:cubicBezTo>
                  <a:pt x="43448" y="112675"/>
                  <a:pt x="56014" y="109345"/>
                  <a:pt x="63194" y="93719"/>
                </a:cubicBezTo>
                <a:cubicBezTo>
                  <a:pt x="68323" y="82448"/>
                  <a:pt x="69092" y="69640"/>
                  <a:pt x="69092" y="56831"/>
                </a:cubicBezTo>
                <a:close/>
                <a:moveTo>
                  <a:pt x="34729" y="109089"/>
                </a:moveTo>
                <a:cubicBezTo>
                  <a:pt x="28318" y="109089"/>
                  <a:pt x="18573" y="104990"/>
                  <a:pt x="15752" y="89364"/>
                </a:cubicBezTo>
                <a:cubicBezTo>
                  <a:pt x="13957" y="79630"/>
                  <a:pt x="13957" y="64516"/>
                  <a:pt x="13957" y="54782"/>
                </a:cubicBezTo>
                <a:cubicBezTo>
                  <a:pt x="13957" y="44279"/>
                  <a:pt x="13957" y="33520"/>
                  <a:pt x="15240" y="24811"/>
                </a:cubicBezTo>
                <a:cubicBezTo>
                  <a:pt x="18317" y="5342"/>
                  <a:pt x="30626" y="3805"/>
                  <a:pt x="34729" y="3805"/>
                </a:cubicBezTo>
                <a:cubicBezTo>
                  <a:pt x="40115" y="3805"/>
                  <a:pt x="50885" y="6879"/>
                  <a:pt x="53962" y="23018"/>
                </a:cubicBezTo>
                <a:cubicBezTo>
                  <a:pt x="55757" y="32240"/>
                  <a:pt x="55757" y="44535"/>
                  <a:pt x="55757" y="54782"/>
                </a:cubicBezTo>
                <a:cubicBezTo>
                  <a:pt x="55757" y="67078"/>
                  <a:pt x="55757" y="78093"/>
                  <a:pt x="53962" y="88596"/>
                </a:cubicBezTo>
                <a:cubicBezTo>
                  <a:pt x="51398" y="104222"/>
                  <a:pt x="42166" y="109089"/>
                  <a:pt x="34729" y="10908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05EA8BE3-4250-9D11-7010-BAB3E5BEAFC3}"/>
              </a:ext>
            </a:extLst>
          </p:cNvPr>
          <p:cNvSpPr/>
          <p:nvPr/>
        </p:nvSpPr>
        <p:spPr>
          <a:xfrm>
            <a:off x="6865037" y="4067493"/>
            <a:ext cx="19233" cy="48927"/>
          </a:xfrm>
          <a:custGeom>
            <a:avLst/>
            <a:gdLst>
              <a:gd name="connsiteX0" fmla="*/ 19604 w 19233"/>
              <a:gd name="connsiteY0" fmla="*/ 17382 h 48927"/>
              <a:gd name="connsiteX1" fmla="*/ 9090 w 19233"/>
              <a:gd name="connsiteY1" fmla="*/ 219 h 48927"/>
              <a:gd name="connsiteX2" fmla="*/ 371 w 19233"/>
              <a:gd name="connsiteY2" fmla="*/ 8929 h 48927"/>
              <a:gd name="connsiteX3" fmla="*/ 9090 w 19233"/>
              <a:gd name="connsiteY3" fmla="*/ 17638 h 48927"/>
              <a:gd name="connsiteX4" fmla="*/ 14732 w 19233"/>
              <a:gd name="connsiteY4" fmla="*/ 15589 h 48927"/>
              <a:gd name="connsiteX5" fmla="*/ 15501 w 19233"/>
              <a:gd name="connsiteY5" fmla="*/ 15077 h 48927"/>
              <a:gd name="connsiteX6" fmla="*/ 15758 w 19233"/>
              <a:gd name="connsiteY6" fmla="*/ 17382 h 48927"/>
              <a:gd name="connsiteX7" fmla="*/ 4731 w 19233"/>
              <a:gd name="connsiteY7" fmla="*/ 44792 h 48927"/>
              <a:gd name="connsiteX8" fmla="*/ 2935 w 19233"/>
              <a:gd name="connsiteY8" fmla="*/ 47353 h 48927"/>
              <a:gd name="connsiteX9" fmla="*/ 4474 w 19233"/>
              <a:gd name="connsiteY9" fmla="*/ 49147 h 48927"/>
              <a:gd name="connsiteX10" fmla="*/ 19604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04" y="17382"/>
                </a:moveTo>
                <a:cubicBezTo>
                  <a:pt x="19604" y="6623"/>
                  <a:pt x="15501" y="219"/>
                  <a:pt x="9090" y="219"/>
                </a:cubicBezTo>
                <a:cubicBezTo>
                  <a:pt x="3705" y="219"/>
                  <a:pt x="371" y="4318"/>
                  <a:pt x="371" y="8929"/>
                </a:cubicBezTo>
                <a:cubicBezTo>
                  <a:pt x="371" y="13283"/>
                  <a:pt x="3705" y="17638"/>
                  <a:pt x="9090" y="17638"/>
                </a:cubicBezTo>
                <a:cubicBezTo>
                  <a:pt x="10885" y="17638"/>
                  <a:pt x="13193" y="16870"/>
                  <a:pt x="14732" y="15589"/>
                </a:cubicBezTo>
                <a:cubicBezTo>
                  <a:pt x="15245" y="15077"/>
                  <a:pt x="15501" y="15077"/>
                  <a:pt x="15501" y="15077"/>
                </a:cubicBezTo>
                <a:cubicBezTo>
                  <a:pt x="15758" y="15077"/>
                  <a:pt x="15758" y="15077"/>
                  <a:pt x="15758" y="17382"/>
                </a:cubicBezTo>
                <a:cubicBezTo>
                  <a:pt x="15758" y="29678"/>
                  <a:pt x="10116" y="39412"/>
                  <a:pt x="4731" y="44792"/>
                </a:cubicBezTo>
                <a:cubicBezTo>
                  <a:pt x="2935" y="46585"/>
                  <a:pt x="2935" y="46841"/>
                  <a:pt x="2935" y="47353"/>
                </a:cubicBezTo>
                <a:cubicBezTo>
                  <a:pt x="2935" y="48634"/>
                  <a:pt x="3705" y="49147"/>
                  <a:pt x="4474" y="49147"/>
                </a:cubicBezTo>
                <a:cubicBezTo>
                  <a:pt x="6269" y="49147"/>
                  <a:pt x="19604" y="36594"/>
                  <a:pt x="19604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EB73FF72-3589-D5E4-B096-10789B1E7679}"/>
              </a:ext>
            </a:extLst>
          </p:cNvPr>
          <p:cNvSpPr/>
          <p:nvPr/>
        </p:nvSpPr>
        <p:spPr>
          <a:xfrm>
            <a:off x="6928528" y="3969638"/>
            <a:ext cx="89242" cy="147038"/>
          </a:xfrm>
          <a:custGeom>
            <a:avLst/>
            <a:gdLst>
              <a:gd name="connsiteX0" fmla="*/ 89617 w 89242"/>
              <a:gd name="connsiteY0" fmla="*/ 22505 h 147038"/>
              <a:gd name="connsiteX1" fmla="*/ 67307 w 89242"/>
              <a:gd name="connsiteY1" fmla="*/ 219 h 147038"/>
              <a:gd name="connsiteX2" fmla="*/ 47561 w 89242"/>
              <a:gd name="connsiteY2" fmla="*/ 6879 h 147038"/>
              <a:gd name="connsiteX3" fmla="*/ 26532 w 89242"/>
              <a:gd name="connsiteY3" fmla="*/ 41718 h 147038"/>
              <a:gd name="connsiteX4" fmla="*/ 375 w 89242"/>
              <a:gd name="connsiteY4" fmla="*/ 145464 h 147038"/>
              <a:gd name="connsiteX5" fmla="*/ 2427 w 89242"/>
              <a:gd name="connsiteY5" fmla="*/ 147258 h 147038"/>
              <a:gd name="connsiteX6" fmla="*/ 4222 w 89242"/>
              <a:gd name="connsiteY6" fmla="*/ 146489 h 147038"/>
              <a:gd name="connsiteX7" fmla="*/ 15762 w 89242"/>
              <a:gd name="connsiteY7" fmla="*/ 101148 h 147038"/>
              <a:gd name="connsiteX8" fmla="*/ 38072 w 89242"/>
              <a:gd name="connsiteY8" fmla="*/ 117030 h 147038"/>
              <a:gd name="connsiteX9" fmla="*/ 69615 w 89242"/>
              <a:gd name="connsiteY9" fmla="*/ 104222 h 147038"/>
              <a:gd name="connsiteX10" fmla="*/ 82693 w 89242"/>
              <a:gd name="connsiteY10" fmla="*/ 74251 h 147038"/>
              <a:gd name="connsiteX11" fmla="*/ 70641 w 89242"/>
              <a:gd name="connsiteY11" fmla="*/ 49915 h 147038"/>
              <a:gd name="connsiteX12" fmla="*/ 89617 w 89242"/>
              <a:gd name="connsiteY12" fmla="*/ 22505 h 147038"/>
              <a:gd name="connsiteX13" fmla="*/ 60126 w 89242"/>
              <a:gd name="connsiteY13" fmla="*/ 49659 h 147038"/>
              <a:gd name="connsiteX14" fmla="*/ 52177 w 89242"/>
              <a:gd name="connsiteY14" fmla="*/ 50684 h 147038"/>
              <a:gd name="connsiteX15" fmla="*/ 44996 w 89242"/>
              <a:gd name="connsiteY15" fmla="*/ 50171 h 147038"/>
              <a:gd name="connsiteX16" fmla="*/ 53202 w 89242"/>
              <a:gd name="connsiteY16" fmla="*/ 48890 h 147038"/>
              <a:gd name="connsiteX17" fmla="*/ 60126 w 89242"/>
              <a:gd name="connsiteY17" fmla="*/ 49659 h 147038"/>
              <a:gd name="connsiteX18" fmla="*/ 80386 w 89242"/>
              <a:gd name="connsiteY18" fmla="*/ 18663 h 147038"/>
              <a:gd name="connsiteX19" fmla="*/ 65768 w 89242"/>
              <a:gd name="connsiteY19" fmla="*/ 47097 h 147038"/>
              <a:gd name="connsiteX20" fmla="*/ 53202 w 89242"/>
              <a:gd name="connsiteY20" fmla="*/ 45048 h 147038"/>
              <a:gd name="connsiteX21" fmla="*/ 40381 w 89242"/>
              <a:gd name="connsiteY21" fmla="*/ 50171 h 147038"/>
              <a:gd name="connsiteX22" fmla="*/ 51664 w 89242"/>
              <a:gd name="connsiteY22" fmla="*/ 54270 h 147038"/>
              <a:gd name="connsiteX23" fmla="*/ 65255 w 89242"/>
              <a:gd name="connsiteY23" fmla="*/ 52220 h 147038"/>
              <a:gd name="connsiteX24" fmla="*/ 72436 w 89242"/>
              <a:gd name="connsiteY24" fmla="*/ 70664 h 147038"/>
              <a:gd name="connsiteX25" fmla="*/ 64230 w 89242"/>
              <a:gd name="connsiteY25" fmla="*/ 98843 h 147038"/>
              <a:gd name="connsiteX26" fmla="*/ 37560 w 89242"/>
              <a:gd name="connsiteY26" fmla="*/ 113444 h 147038"/>
              <a:gd name="connsiteX27" fmla="*/ 18839 w 89242"/>
              <a:gd name="connsiteY27" fmla="*/ 92438 h 147038"/>
              <a:gd name="connsiteX28" fmla="*/ 19609 w 89242"/>
              <a:gd name="connsiteY28" fmla="*/ 85266 h 147038"/>
              <a:gd name="connsiteX29" fmla="*/ 30123 w 89242"/>
              <a:gd name="connsiteY29" fmla="*/ 44023 h 147038"/>
              <a:gd name="connsiteX30" fmla="*/ 65255 w 89242"/>
              <a:gd name="connsiteY30" fmla="*/ 3805 h 147038"/>
              <a:gd name="connsiteX31" fmla="*/ 80386 w 89242"/>
              <a:gd name="connsiteY31" fmla="*/ 1866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7" y="22505"/>
                </a:moveTo>
                <a:cubicBezTo>
                  <a:pt x="89617" y="10209"/>
                  <a:pt x="80642" y="219"/>
                  <a:pt x="67307" y="219"/>
                </a:cubicBezTo>
                <a:cubicBezTo>
                  <a:pt x="57819" y="219"/>
                  <a:pt x="53202" y="2781"/>
                  <a:pt x="47561" y="6879"/>
                </a:cubicBezTo>
                <a:cubicBezTo>
                  <a:pt x="38585" y="13540"/>
                  <a:pt x="29610" y="29422"/>
                  <a:pt x="26532" y="41718"/>
                </a:cubicBezTo>
                <a:lnTo>
                  <a:pt x="375" y="145464"/>
                </a:lnTo>
                <a:cubicBezTo>
                  <a:pt x="375" y="146233"/>
                  <a:pt x="1145" y="147258"/>
                  <a:pt x="2427" y="147258"/>
                </a:cubicBezTo>
                <a:cubicBezTo>
                  <a:pt x="3709" y="147258"/>
                  <a:pt x="4222" y="146745"/>
                  <a:pt x="4222" y="146489"/>
                </a:cubicBezTo>
                <a:lnTo>
                  <a:pt x="15762" y="101148"/>
                </a:lnTo>
                <a:cubicBezTo>
                  <a:pt x="18839" y="111138"/>
                  <a:pt x="26020" y="117030"/>
                  <a:pt x="38072" y="117030"/>
                </a:cubicBezTo>
                <a:cubicBezTo>
                  <a:pt x="49869" y="117030"/>
                  <a:pt x="62178" y="111395"/>
                  <a:pt x="69615" y="104222"/>
                </a:cubicBezTo>
                <a:cubicBezTo>
                  <a:pt x="77565" y="96793"/>
                  <a:pt x="82693" y="86290"/>
                  <a:pt x="82693" y="74251"/>
                </a:cubicBezTo>
                <a:cubicBezTo>
                  <a:pt x="82693" y="62467"/>
                  <a:pt x="76539" y="53758"/>
                  <a:pt x="70641" y="49915"/>
                </a:cubicBezTo>
                <a:cubicBezTo>
                  <a:pt x="80129" y="44279"/>
                  <a:pt x="89617" y="34289"/>
                  <a:pt x="89617" y="22505"/>
                </a:cubicBezTo>
                <a:close/>
                <a:moveTo>
                  <a:pt x="60126" y="49659"/>
                </a:moveTo>
                <a:cubicBezTo>
                  <a:pt x="58075" y="50427"/>
                  <a:pt x="56280" y="50684"/>
                  <a:pt x="52177" y="50684"/>
                </a:cubicBezTo>
                <a:cubicBezTo>
                  <a:pt x="49869" y="50684"/>
                  <a:pt x="46791" y="50940"/>
                  <a:pt x="44996" y="50171"/>
                </a:cubicBezTo>
                <a:cubicBezTo>
                  <a:pt x="45509" y="48378"/>
                  <a:pt x="51407" y="48890"/>
                  <a:pt x="53202" y="48890"/>
                </a:cubicBezTo>
                <a:cubicBezTo>
                  <a:pt x="56536" y="48890"/>
                  <a:pt x="58075" y="48890"/>
                  <a:pt x="60126" y="49659"/>
                </a:cubicBezTo>
                <a:close/>
                <a:moveTo>
                  <a:pt x="80386" y="18663"/>
                </a:moveTo>
                <a:cubicBezTo>
                  <a:pt x="80386" y="30190"/>
                  <a:pt x="74231" y="41974"/>
                  <a:pt x="65768" y="47097"/>
                </a:cubicBezTo>
                <a:cubicBezTo>
                  <a:pt x="61152" y="45304"/>
                  <a:pt x="58075" y="45048"/>
                  <a:pt x="53202" y="45048"/>
                </a:cubicBezTo>
                <a:cubicBezTo>
                  <a:pt x="49612" y="45048"/>
                  <a:pt x="40381" y="44792"/>
                  <a:pt x="40381" y="50171"/>
                </a:cubicBezTo>
                <a:cubicBezTo>
                  <a:pt x="40381" y="54782"/>
                  <a:pt x="48843" y="54270"/>
                  <a:pt x="51664" y="54270"/>
                </a:cubicBezTo>
                <a:cubicBezTo>
                  <a:pt x="57819" y="54270"/>
                  <a:pt x="60383" y="54270"/>
                  <a:pt x="65255" y="52220"/>
                </a:cubicBezTo>
                <a:cubicBezTo>
                  <a:pt x="71410" y="58112"/>
                  <a:pt x="72179" y="63236"/>
                  <a:pt x="72436" y="70664"/>
                </a:cubicBezTo>
                <a:cubicBezTo>
                  <a:pt x="72692" y="80142"/>
                  <a:pt x="68846" y="92438"/>
                  <a:pt x="64230" y="98843"/>
                </a:cubicBezTo>
                <a:cubicBezTo>
                  <a:pt x="57819" y="107552"/>
                  <a:pt x="46791" y="113444"/>
                  <a:pt x="37560" y="113444"/>
                </a:cubicBezTo>
                <a:cubicBezTo>
                  <a:pt x="24994" y="113444"/>
                  <a:pt x="18839" y="103966"/>
                  <a:pt x="18839" y="92438"/>
                </a:cubicBezTo>
                <a:cubicBezTo>
                  <a:pt x="18839" y="90901"/>
                  <a:pt x="18839" y="88340"/>
                  <a:pt x="19609" y="85266"/>
                </a:cubicBezTo>
                <a:lnTo>
                  <a:pt x="30123" y="44023"/>
                </a:lnTo>
                <a:cubicBezTo>
                  <a:pt x="33713" y="29934"/>
                  <a:pt x="45509" y="3805"/>
                  <a:pt x="65255" y="3805"/>
                </a:cubicBezTo>
                <a:cubicBezTo>
                  <a:pt x="74744" y="3805"/>
                  <a:pt x="80386" y="8929"/>
                  <a:pt x="80386" y="1866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E1ECE0DC-7B02-FC30-74E4-F79971223DD8}"/>
              </a:ext>
            </a:extLst>
          </p:cNvPr>
          <p:cNvSpPr/>
          <p:nvPr/>
        </p:nvSpPr>
        <p:spPr>
          <a:xfrm>
            <a:off x="7033955" y="3962210"/>
            <a:ext cx="37953" cy="163689"/>
          </a:xfrm>
          <a:custGeom>
            <a:avLst/>
            <a:gdLst>
              <a:gd name="connsiteX0" fmla="*/ 38335 w 37953"/>
              <a:gd name="connsiteY0" fmla="*/ 81936 h 163689"/>
              <a:gd name="connsiteX1" fmla="*/ 27564 w 37953"/>
              <a:gd name="connsiteY1" fmla="*/ 30959 h 163689"/>
              <a:gd name="connsiteX2" fmla="*/ 2177 w 37953"/>
              <a:gd name="connsiteY2" fmla="*/ 219 h 163689"/>
              <a:gd name="connsiteX3" fmla="*/ 382 w 37953"/>
              <a:gd name="connsiteY3" fmla="*/ 2012 h 163689"/>
              <a:gd name="connsiteX4" fmla="*/ 3459 w 37953"/>
              <a:gd name="connsiteY4" fmla="*/ 5855 h 163689"/>
              <a:gd name="connsiteX5" fmla="*/ 28847 w 37953"/>
              <a:gd name="connsiteY5" fmla="*/ 81936 h 163689"/>
              <a:gd name="connsiteX6" fmla="*/ 2690 w 37953"/>
              <a:gd name="connsiteY6" fmla="*/ 159297 h 163689"/>
              <a:gd name="connsiteX7" fmla="*/ 382 w 37953"/>
              <a:gd name="connsiteY7" fmla="*/ 162115 h 163689"/>
              <a:gd name="connsiteX8" fmla="*/ 2177 w 37953"/>
              <a:gd name="connsiteY8" fmla="*/ 163908 h 163689"/>
              <a:gd name="connsiteX9" fmla="*/ 28077 w 37953"/>
              <a:gd name="connsiteY9" fmla="*/ 131888 h 163689"/>
              <a:gd name="connsiteX10" fmla="*/ 38335 w 37953"/>
              <a:gd name="connsiteY10" fmla="*/ 8193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35" y="81936"/>
                </a:moveTo>
                <a:cubicBezTo>
                  <a:pt x="38335" y="69384"/>
                  <a:pt x="36540" y="49659"/>
                  <a:pt x="27564" y="30959"/>
                </a:cubicBezTo>
                <a:cubicBezTo>
                  <a:pt x="17820" y="10978"/>
                  <a:pt x="3715" y="219"/>
                  <a:pt x="2177" y="219"/>
                </a:cubicBezTo>
                <a:cubicBezTo>
                  <a:pt x="1151" y="219"/>
                  <a:pt x="382" y="988"/>
                  <a:pt x="382" y="2012"/>
                </a:cubicBezTo>
                <a:cubicBezTo>
                  <a:pt x="382" y="2525"/>
                  <a:pt x="382" y="2781"/>
                  <a:pt x="3459" y="5855"/>
                </a:cubicBezTo>
                <a:cubicBezTo>
                  <a:pt x="19615" y="21993"/>
                  <a:pt x="28847" y="47866"/>
                  <a:pt x="28847" y="81936"/>
                </a:cubicBezTo>
                <a:cubicBezTo>
                  <a:pt x="28847" y="110114"/>
                  <a:pt x="22949" y="138804"/>
                  <a:pt x="2690" y="159297"/>
                </a:cubicBezTo>
                <a:cubicBezTo>
                  <a:pt x="382" y="161347"/>
                  <a:pt x="382" y="161603"/>
                  <a:pt x="382" y="162115"/>
                </a:cubicBezTo>
                <a:cubicBezTo>
                  <a:pt x="382" y="163140"/>
                  <a:pt x="1151" y="163908"/>
                  <a:pt x="2177" y="163908"/>
                </a:cubicBezTo>
                <a:cubicBezTo>
                  <a:pt x="3715" y="163908"/>
                  <a:pt x="18589" y="152637"/>
                  <a:pt x="28077" y="131888"/>
                </a:cubicBezTo>
                <a:cubicBezTo>
                  <a:pt x="36540" y="113956"/>
                  <a:pt x="38335" y="95769"/>
                  <a:pt x="38335" y="8193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E98EA3CE-A922-2E76-9CAE-94B44E828E3B}"/>
              </a:ext>
            </a:extLst>
          </p:cNvPr>
          <p:cNvSpPr/>
          <p:nvPr/>
        </p:nvSpPr>
        <p:spPr>
          <a:xfrm>
            <a:off x="5208338" y="4012674"/>
            <a:ext cx="66418" cy="74031"/>
          </a:xfrm>
          <a:custGeom>
            <a:avLst/>
            <a:gdLst>
              <a:gd name="connsiteX0" fmla="*/ 9759 w 66418"/>
              <a:gd name="connsiteY0" fmla="*/ 62723 h 74031"/>
              <a:gd name="connsiteX1" fmla="*/ 8220 w 66418"/>
              <a:gd name="connsiteY1" fmla="*/ 69896 h 74031"/>
              <a:gd name="connsiteX2" fmla="*/ 13093 w 66418"/>
              <a:gd name="connsiteY2" fmla="*/ 74251 h 74031"/>
              <a:gd name="connsiteX3" fmla="*/ 19247 w 66418"/>
              <a:gd name="connsiteY3" fmla="*/ 69640 h 74031"/>
              <a:gd name="connsiteX4" fmla="*/ 25658 w 66418"/>
              <a:gd name="connsiteY4" fmla="*/ 43767 h 74031"/>
              <a:gd name="connsiteX5" fmla="*/ 30787 w 66418"/>
              <a:gd name="connsiteY5" fmla="*/ 22505 h 74031"/>
              <a:gd name="connsiteX6" fmla="*/ 40019 w 66418"/>
              <a:gd name="connsiteY6" fmla="*/ 9185 h 74031"/>
              <a:gd name="connsiteX7" fmla="*/ 53098 w 66418"/>
              <a:gd name="connsiteY7" fmla="*/ 3805 h 74031"/>
              <a:gd name="connsiteX8" fmla="*/ 60022 w 66418"/>
              <a:gd name="connsiteY8" fmla="*/ 5855 h 74031"/>
              <a:gd name="connsiteX9" fmla="*/ 51559 w 66418"/>
              <a:gd name="connsiteY9" fmla="*/ 14820 h 74031"/>
              <a:gd name="connsiteX10" fmla="*/ 57714 w 66418"/>
              <a:gd name="connsiteY10" fmla="*/ 20456 h 74031"/>
              <a:gd name="connsiteX11" fmla="*/ 66689 w 66418"/>
              <a:gd name="connsiteY11" fmla="*/ 10722 h 74031"/>
              <a:gd name="connsiteX12" fmla="*/ 53098 w 66418"/>
              <a:gd name="connsiteY12" fmla="*/ 219 h 74031"/>
              <a:gd name="connsiteX13" fmla="*/ 32326 w 66418"/>
              <a:gd name="connsiteY13" fmla="*/ 12771 h 74031"/>
              <a:gd name="connsiteX14" fmla="*/ 17196 w 66418"/>
              <a:gd name="connsiteY14" fmla="*/ 219 h 74031"/>
              <a:gd name="connsiteX15" fmla="*/ 5143 w 66418"/>
              <a:gd name="connsiteY15" fmla="*/ 9441 h 74031"/>
              <a:gd name="connsiteX16" fmla="*/ 271 w 66418"/>
              <a:gd name="connsiteY16" fmla="*/ 25323 h 74031"/>
              <a:gd name="connsiteX17" fmla="*/ 2066 w 66418"/>
              <a:gd name="connsiteY17" fmla="*/ 27116 h 74031"/>
              <a:gd name="connsiteX18" fmla="*/ 4887 w 66418"/>
              <a:gd name="connsiteY18" fmla="*/ 23274 h 74031"/>
              <a:gd name="connsiteX19" fmla="*/ 16939 w 66418"/>
              <a:gd name="connsiteY19" fmla="*/ 3805 h 74031"/>
              <a:gd name="connsiteX20" fmla="*/ 21812 w 66418"/>
              <a:gd name="connsiteY20" fmla="*/ 11234 h 74031"/>
              <a:gd name="connsiteX21" fmla="*/ 19247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759" y="62723"/>
                </a:moveTo>
                <a:cubicBezTo>
                  <a:pt x="9246" y="65285"/>
                  <a:pt x="8220" y="69127"/>
                  <a:pt x="8220" y="69896"/>
                </a:cubicBezTo>
                <a:cubicBezTo>
                  <a:pt x="8220" y="72714"/>
                  <a:pt x="10528" y="74251"/>
                  <a:pt x="13093" y="74251"/>
                </a:cubicBezTo>
                <a:cubicBezTo>
                  <a:pt x="15144" y="74251"/>
                  <a:pt x="17965" y="72970"/>
                  <a:pt x="19247" y="69640"/>
                </a:cubicBezTo>
                <a:cubicBezTo>
                  <a:pt x="19504" y="69127"/>
                  <a:pt x="24889" y="46841"/>
                  <a:pt x="25658" y="43767"/>
                </a:cubicBezTo>
                <a:cubicBezTo>
                  <a:pt x="26941" y="38388"/>
                  <a:pt x="30018" y="27116"/>
                  <a:pt x="30787" y="22505"/>
                </a:cubicBezTo>
                <a:cubicBezTo>
                  <a:pt x="31557" y="20456"/>
                  <a:pt x="36173" y="12771"/>
                  <a:pt x="40019" y="9185"/>
                </a:cubicBezTo>
                <a:cubicBezTo>
                  <a:pt x="41301" y="8160"/>
                  <a:pt x="46174" y="3805"/>
                  <a:pt x="53098" y="3805"/>
                </a:cubicBezTo>
                <a:cubicBezTo>
                  <a:pt x="57457" y="3805"/>
                  <a:pt x="59765" y="5855"/>
                  <a:pt x="60022" y="5855"/>
                </a:cubicBezTo>
                <a:cubicBezTo>
                  <a:pt x="55149" y="6623"/>
                  <a:pt x="51559" y="10466"/>
                  <a:pt x="51559" y="14820"/>
                </a:cubicBezTo>
                <a:cubicBezTo>
                  <a:pt x="51559" y="17382"/>
                  <a:pt x="53354" y="20456"/>
                  <a:pt x="57714" y="20456"/>
                </a:cubicBezTo>
                <a:cubicBezTo>
                  <a:pt x="62073" y="20456"/>
                  <a:pt x="66689" y="16614"/>
                  <a:pt x="66689" y="10722"/>
                </a:cubicBezTo>
                <a:cubicBezTo>
                  <a:pt x="66689" y="5086"/>
                  <a:pt x="61560" y="219"/>
                  <a:pt x="53098" y="219"/>
                </a:cubicBezTo>
                <a:cubicBezTo>
                  <a:pt x="42584" y="219"/>
                  <a:pt x="35403" y="8160"/>
                  <a:pt x="32326" y="12771"/>
                </a:cubicBezTo>
                <a:cubicBezTo>
                  <a:pt x="30787" y="5342"/>
                  <a:pt x="24889" y="219"/>
                  <a:pt x="17196" y="219"/>
                </a:cubicBezTo>
                <a:cubicBezTo>
                  <a:pt x="9759" y="219"/>
                  <a:pt x="6682" y="6623"/>
                  <a:pt x="5143" y="9441"/>
                </a:cubicBezTo>
                <a:cubicBezTo>
                  <a:pt x="2322" y="15077"/>
                  <a:pt x="271" y="24811"/>
                  <a:pt x="271" y="25323"/>
                </a:cubicBezTo>
                <a:cubicBezTo>
                  <a:pt x="271" y="27116"/>
                  <a:pt x="1809" y="27116"/>
                  <a:pt x="2066" y="27116"/>
                </a:cubicBezTo>
                <a:cubicBezTo>
                  <a:pt x="3861" y="27116"/>
                  <a:pt x="3861" y="26860"/>
                  <a:pt x="4887" y="23274"/>
                </a:cubicBezTo>
                <a:cubicBezTo>
                  <a:pt x="7707" y="11747"/>
                  <a:pt x="11041" y="3805"/>
                  <a:pt x="16939" y="3805"/>
                </a:cubicBezTo>
                <a:cubicBezTo>
                  <a:pt x="19504" y="3805"/>
                  <a:pt x="21812" y="5086"/>
                  <a:pt x="21812" y="11234"/>
                </a:cubicBezTo>
                <a:cubicBezTo>
                  <a:pt x="21812" y="14820"/>
                  <a:pt x="21299" y="16614"/>
                  <a:pt x="19247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4F5F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445718-1E4B-CE7E-6810-D24DA236D639}"/>
              </a:ext>
            </a:extLst>
          </p:cNvPr>
          <p:cNvGrpSpPr/>
          <p:nvPr/>
        </p:nvGrpSpPr>
        <p:grpSpPr>
          <a:xfrm>
            <a:off x="8369169" y="3257431"/>
            <a:ext cx="2791439" cy="256312"/>
            <a:chOff x="8369169" y="3257431"/>
            <a:chExt cx="2791439" cy="25631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B6D33-D69E-9288-37B5-23487C35FCE1}"/>
              </a:ext>
            </a:extLst>
          </p:cNvPr>
          <p:cNvGrpSpPr/>
          <p:nvPr/>
        </p:nvGrpSpPr>
        <p:grpSpPr>
          <a:xfrm>
            <a:off x="8369169" y="793256"/>
            <a:ext cx="2401811" cy="2496005"/>
            <a:chOff x="8369169" y="793256"/>
            <a:chExt cx="2401811" cy="249600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36CAFA5-C588-E70A-6A66-FF13827B95E5}"/>
                </a:ext>
              </a:extLst>
            </p:cNvPr>
            <p:cNvSpPr/>
            <p:nvPr/>
          </p:nvSpPr>
          <p:spPr>
            <a:xfrm flipV="1">
              <a:off x="8369169" y="865942"/>
              <a:ext cx="788238" cy="2423319"/>
            </a:xfrm>
            <a:custGeom>
              <a:avLst/>
              <a:gdLst>
                <a:gd name="connsiteX0" fmla="*/ 464 w 788238"/>
                <a:gd name="connsiteY0" fmla="*/ 23 h 2423319"/>
                <a:gd name="connsiteX1" fmla="*/ 788702 w 788238"/>
                <a:gd name="connsiteY1" fmla="*/ 2423343 h 24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238" h="2423319">
                  <a:moveTo>
                    <a:pt x="464" y="23"/>
                  </a:moveTo>
                  <a:lnTo>
                    <a:pt x="788702" y="2423343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8B8605-6F27-6C55-E329-CB171DB169A7}"/>
                </a:ext>
              </a:extLst>
            </p:cNvPr>
            <p:cNvSpPr/>
            <p:nvPr/>
          </p:nvSpPr>
          <p:spPr>
            <a:xfrm>
              <a:off x="9124448" y="793256"/>
              <a:ext cx="60659" cy="90617"/>
            </a:xfrm>
            <a:custGeom>
              <a:avLst/>
              <a:gdLst>
                <a:gd name="connsiteX0" fmla="*/ 56623 w 60659"/>
                <a:gd name="connsiteY0" fmla="*/ 0 h 90617"/>
                <a:gd name="connsiteX1" fmla="*/ 0 w 60659"/>
                <a:gd name="connsiteY1" fmla="*/ 70893 h 90617"/>
                <a:gd name="connsiteX2" fmla="*/ 60660 w 60659"/>
                <a:gd name="connsiteY2" fmla="*/ 90618 h 90617"/>
                <a:gd name="connsiteX3" fmla="*/ 56623 w 60659"/>
                <a:gd name="connsiteY3" fmla="*/ 0 h 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0617">
                  <a:moveTo>
                    <a:pt x="56623" y="0"/>
                  </a:moveTo>
                  <a:cubicBezTo>
                    <a:pt x="45594" y="20172"/>
                    <a:pt x="22058" y="51297"/>
                    <a:pt x="0" y="70893"/>
                  </a:cubicBezTo>
                  <a:lnTo>
                    <a:pt x="60660" y="90618"/>
                  </a:lnTo>
                  <a:cubicBezTo>
                    <a:pt x="54440" y="61735"/>
                    <a:pt x="53669" y="22798"/>
                    <a:pt x="56623" y="0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DB1A8A9-1C68-15D9-1AE1-CACDC59FBA95}"/>
                </a:ext>
              </a:extLst>
            </p:cNvPr>
            <p:cNvSpPr/>
            <p:nvPr/>
          </p:nvSpPr>
          <p:spPr>
            <a:xfrm flipV="1">
              <a:off x="8709596" y="2490028"/>
              <a:ext cx="525706" cy="799233"/>
            </a:xfrm>
            <a:custGeom>
              <a:avLst/>
              <a:gdLst>
                <a:gd name="connsiteX0" fmla="*/ 526170 w 525706"/>
                <a:gd name="connsiteY0" fmla="*/ 122 h 799233"/>
                <a:gd name="connsiteX1" fmla="*/ 464 w 525706"/>
                <a:gd name="connsiteY1" fmla="*/ 799355 h 79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706" h="799233">
                  <a:moveTo>
                    <a:pt x="526170" y="122"/>
                  </a:moveTo>
                  <a:cubicBezTo>
                    <a:pt x="526170" y="374891"/>
                    <a:pt x="284538" y="707136"/>
                    <a:pt x="464" y="799355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D4FD1C-944B-4790-A0AF-0CA0508F938F}"/>
                </a:ext>
              </a:extLst>
            </p:cNvPr>
            <p:cNvSpPr/>
            <p:nvPr/>
          </p:nvSpPr>
          <p:spPr>
            <a:xfrm>
              <a:off x="8636822" y="2462361"/>
              <a:ext cx="90727" cy="60577"/>
            </a:xfrm>
            <a:custGeom>
              <a:avLst/>
              <a:gdLst>
                <a:gd name="connsiteX0" fmla="*/ 0 w 90727"/>
                <a:gd name="connsiteY0" fmla="*/ 4099 h 60577"/>
                <a:gd name="connsiteX1" fmla="*/ 71049 w 90727"/>
                <a:gd name="connsiteY1" fmla="*/ 60578 h 60577"/>
                <a:gd name="connsiteX2" fmla="*/ 90727 w 90727"/>
                <a:gd name="connsiteY2" fmla="*/ 0 h 60577"/>
                <a:gd name="connsiteX3" fmla="*/ 0 w 90727"/>
                <a:gd name="connsiteY3" fmla="*/ 4099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27" h="60577">
                  <a:moveTo>
                    <a:pt x="0" y="4099"/>
                  </a:moveTo>
                  <a:cubicBezTo>
                    <a:pt x="20269" y="15116"/>
                    <a:pt x="51354" y="38625"/>
                    <a:pt x="71049" y="60578"/>
                  </a:cubicBezTo>
                  <a:lnTo>
                    <a:pt x="90727" y="0"/>
                  </a:lnTo>
                  <a:cubicBezTo>
                    <a:pt x="61874" y="6279"/>
                    <a:pt x="22895" y="7050"/>
                    <a:pt x="0" y="4099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76F535-92CF-EBE5-D172-D74C1C2A688D}"/>
                </a:ext>
              </a:extLst>
            </p:cNvPr>
            <p:cNvSpPr/>
            <p:nvPr/>
          </p:nvSpPr>
          <p:spPr>
            <a:xfrm>
              <a:off x="9082923" y="2627761"/>
              <a:ext cx="89242" cy="147038"/>
            </a:xfrm>
            <a:custGeom>
              <a:avLst/>
              <a:gdLst>
                <a:gd name="connsiteX0" fmla="*/ 89749 w 89242"/>
                <a:gd name="connsiteY0" fmla="*/ 22423 h 147038"/>
                <a:gd name="connsiteX1" fmla="*/ 67438 w 89242"/>
                <a:gd name="connsiteY1" fmla="*/ 137 h 147038"/>
                <a:gd name="connsiteX2" fmla="*/ 47692 w 89242"/>
                <a:gd name="connsiteY2" fmla="*/ 6797 h 147038"/>
                <a:gd name="connsiteX3" fmla="*/ 26664 w 89242"/>
                <a:gd name="connsiteY3" fmla="*/ 41636 h 147038"/>
                <a:gd name="connsiteX4" fmla="*/ 507 w 89242"/>
                <a:gd name="connsiteY4" fmla="*/ 145383 h 147038"/>
                <a:gd name="connsiteX5" fmla="*/ 2558 w 89242"/>
                <a:gd name="connsiteY5" fmla="*/ 147176 h 147038"/>
                <a:gd name="connsiteX6" fmla="*/ 4353 w 89242"/>
                <a:gd name="connsiteY6" fmla="*/ 146407 h 147038"/>
                <a:gd name="connsiteX7" fmla="*/ 15893 w 89242"/>
                <a:gd name="connsiteY7" fmla="*/ 101066 h 147038"/>
                <a:gd name="connsiteX8" fmla="*/ 38204 w 89242"/>
                <a:gd name="connsiteY8" fmla="*/ 116948 h 147038"/>
                <a:gd name="connsiteX9" fmla="*/ 69746 w 89242"/>
                <a:gd name="connsiteY9" fmla="*/ 104140 h 147038"/>
                <a:gd name="connsiteX10" fmla="*/ 82825 w 89242"/>
                <a:gd name="connsiteY10" fmla="*/ 74169 h 147038"/>
                <a:gd name="connsiteX11" fmla="*/ 70772 w 89242"/>
                <a:gd name="connsiteY11" fmla="*/ 49833 h 147038"/>
                <a:gd name="connsiteX12" fmla="*/ 89749 w 89242"/>
                <a:gd name="connsiteY12" fmla="*/ 22423 h 147038"/>
                <a:gd name="connsiteX13" fmla="*/ 60258 w 89242"/>
                <a:gd name="connsiteY13" fmla="*/ 49577 h 147038"/>
                <a:gd name="connsiteX14" fmla="*/ 52308 w 89242"/>
                <a:gd name="connsiteY14" fmla="*/ 50602 h 147038"/>
                <a:gd name="connsiteX15" fmla="*/ 45128 w 89242"/>
                <a:gd name="connsiteY15" fmla="*/ 50089 h 147038"/>
                <a:gd name="connsiteX16" fmla="*/ 53334 w 89242"/>
                <a:gd name="connsiteY16" fmla="*/ 48808 h 147038"/>
                <a:gd name="connsiteX17" fmla="*/ 60258 w 89242"/>
                <a:gd name="connsiteY17" fmla="*/ 49577 h 147038"/>
                <a:gd name="connsiteX18" fmla="*/ 80517 w 89242"/>
                <a:gd name="connsiteY18" fmla="*/ 18581 h 147038"/>
                <a:gd name="connsiteX19" fmla="*/ 65900 w 89242"/>
                <a:gd name="connsiteY19" fmla="*/ 47015 h 147038"/>
                <a:gd name="connsiteX20" fmla="*/ 53334 w 89242"/>
                <a:gd name="connsiteY20" fmla="*/ 44966 h 147038"/>
                <a:gd name="connsiteX21" fmla="*/ 40512 w 89242"/>
                <a:gd name="connsiteY21" fmla="*/ 50089 h 147038"/>
                <a:gd name="connsiteX22" fmla="*/ 51795 w 89242"/>
                <a:gd name="connsiteY22" fmla="*/ 54188 h 147038"/>
                <a:gd name="connsiteX23" fmla="*/ 65387 w 89242"/>
                <a:gd name="connsiteY23" fmla="*/ 52139 h 147038"/>
                <a:gd name="connsiteX24" fmla="*/ 72567 w 89242"/>
                <a:gd name="connsiteY24" fmla="*/ 70582 h 147038"/>
                <a:gd name="connsiteX25" fmla="*/ 64361 w 89242"/>
                <a:gd name="connsiteY25" fmla="*/ 98761 h 147038"/>
                <a:gd name="connsiteX26" fmla="*/ 37691 w 89242"/>
                <a:gd name="connsiteY26" fmla="*/ 113362 h 147038"/>
                <a:gd name="connsiteX27" fmla="*/ 18971 w 89242"/>
                <a:gd name="connsiteY27" fmla="*/ 92356 h 147038"/>
                <a:gd name="connsiteX28" fmla="*/ 19740 w 89242"/>
                <a:gd name="connsiteY28" fmla="*/ 85184 h 147038"/>
                <a:gd name="connsiteX29" fmla="*/ 30254 w 89242"/>
                <a:gd name="connsiteY29" fmla="*/ 43941 h 147038"/>
                <a:gd name="connsiteX30" fmla="*/ 65387 w 89242"/>
                <a:gd name="connsiteY30" fmla="*/ 3723 h 147038"/>
                <a:gd name="connsiteX31" fmla="*/ 80517 w 89242"/>
                <a:gd name="connsiteY31" fmla="*/ 18581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49" y="22423"/>
                  </a:moveTo>
                  <a:cubicBezTo>
                    <a:pt x="89749" y="10128"/>
                    <a:pt x="80773" y="137"/>
                    <a:pt x="67438" y="137"/>
                  </a:cubicBezTo>
                  <a:cubicBezTo>
                    <a:pt x="57950" y="137"/>
                    <a:pt x="53334" y="2699"/>
                    <a:pt x="47692" y="6797"/>
                  </a:cubicBezTo>
                  <a:cubicBezTo>
                    <a:pt x="38717" y="13458"/>
                    <a:pt x="29741" y="29340"/>
                    <a:pt x="26664" y="41636"/>
                  </a:cubicBezTo>
                  <a:lnTo>
                    <a:pt x="507" y="145383"/>
                  </a:lnTo>
                  <a:cubicBezTo>
                    <a:pt x="507" y="146151"/>
                    <a:pt x="1276" y="147176"/>
                    <a:pt x="2558" y="147176"/>
                  </a:cubicBezTo>
                  <a:cubicBezTo>
                    <a:pt x="3840" y="147176"/>
                    <a:pt x="4353" y="146663"/>
                    <a:pt x="4353" y="146407"/>
                  </a:cubicBezTo>
                  <a:lnTo>
                    <a:pt x="15893" y="101066"/>
                  </a:lnTo>
                  <a:cubicBezTo>
                    <a:pt x="18971" y="111057"/>
                    <a:pt x="26151" y="116948"/>
                    <a:pt x="38204" y="116948"/>
                  </a:cubicBezTo>
                  <a:cubicBezTo>
                    <a:pt x="50000" y="116948"/>
                    <a:pt x="62309" y="111313"/>
                    <a:pt x="69746" y="104140"/>
                  </a:cubicBezTo>
                  <a:cubicBezTo>
                    <a:pt x="77696" y="96711"/>
                    <a:pt x="82825" y="86209"/>
                    <a:pt x="82825" y="74169"/>
                  </a:cubicBezTo>
                  <a:cubicBezTo>
                    <a:pt x="82825" y="62385"/>
                    <a:pt x="76670" y="53676"/>
                    <a:pt x="70772" y="49833"/>
                  </a:cubicBezTo>
                  <a:cubicBezTo>
                    <a:pt x="80260" y="44198"/>
                    <a:pt x="89749" y="34207"/>
                    <a:pt x="89749" y="22423"/>
                  </a:cubicBezTo>
                  <a:close/>
                  <a:moveTo>
                    <a:pt x="60258" y="49577"/>
                  </a:moveTo>
                  <a:cubicBezTo>
                    <a:pt x="58206" y="50345"/>
                    <a:pt x="56411" y="50602"/>
                    <a:pt x="52308" y="50602"/>
                  </a:cubicBezTo>
                  <a:cubicBezTo>
                    <a:pt x="50000" y="50602"/>
                    <a:pt x="46923" y="50858"/>
                    <a:pt x="45128" y="50089"/>
                  </a:cubicBezTo>
                  <a:cubicBezTo>
                    <a:pt x="45641" y="48296"/>
                    <a:pt x="51539" y="48808"/>
                    <a:pt x="53334" y="48808"/>
                  </a:cubicBezTo>
                  <a:cubicBezTo>
                    <a:pt x="56668" y="48808"/>
                    <a:pt x="58206" y="48808"/>
                    <a:pt x="60258" y="49577"/>
                  </a:cubicBezTo>
                  <a:close/>
                  <a:moveTo>
                    <a:pt x="80517" y="18581"/>
                  </a:moveTo>
                  <a:cubicBezTo>
                    <a:pt x="80517" y="30109"/>
                    <a:pt x="74362" y="41892"/>
                    <a:pt x="65900" y="47015"/>
                  </a:cubicBezTo>
                  <a:cubicBezTo>
                    <a:pt x="61284" y="45222"/>
                    <a:pt x="58206" y="44966"/>
                    <a:pt x="53334" y="44966"/>
                  </a:cubicBezTo>
                  <a:cubicBezTo>
                    <a:pt x="49744" y="44966"/>
                    <a:pt x="40512" y="44710"/>
                    <a:pt x="40512" y="50089"/>
                  </a:cubicBezTo>
                  <a:cubicBezTo>
                    <a:pt x="40512" y="54700"/>
                    <a:pt x="48974" y="54188"/>
                    <a:pt x="51795" y="54188"/>
                  </a:cubicBezTo>
                  <a:cubicBezTo>
                    <a:pt x="57950" y="54188"/>
                    <a:pt x="60514" y="54188"/>
                    <a:pt x="65387" y="52139"/>
                  </a:cubicBezTo>
                  <a:cubicBezTo>
                    <a:pt x="71541" y="58030"/>
                    <a:pt x="72311" y="63154"/>
                    <a:pt x="72567" y="70582"/>
                  </a:cubicBezTo>
                  <a:cubicBezTo>
                    <a:pt x="72823" y="80061"/>
                    <a:pt x="68977" y="92356"/>
                    <a:pt x="64361" y="98761"/>
                  </a:cubicBezTo>
                  <a:cubicBezTo>
                    <a:pt x="57950" y="107470"/>
                    <a:pt x="46923" y="113362"/>
                    <a:pt x="37691" y="113362"/>
                  </a:cubicBezTo>
                  <a:cubicBezTo>
                    <a:pt x="25125" y="113362"/>
                    <a:pt x="18971" y="103884"/>
                    <a:pt x="18971" y="92356"/>
                  </a:cubicBezTo>
                  <a:cubicBezTo>
                    <a:pt x="18971" y="90820"/>
                    <a:pt x="18971" y="88258"/>
                    <a:pt x="19740" y="85184"/>
                  </a:cubicBezTo>
                  <a:lnTo>
                    <a:pt x="30254" y="43941"/>
                  </a:lnTo>
                  <a:cubicBezTo>
                    <a:pt x="33844" y="29852"/>
                    <a:pt x="45641" y="3723"/>
                    <a:pt x="65387" y="3723"/>
                  </a:cubicBezTo>
                  <a:cubicBezTo>
                    <a:pt x="74875" y="3723"/>
                    <a:pt x="80517" y="8847"/>
                    <a:pt x="80517" y="18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4F6254-5849-1830-481C-3B64BF458A2D}"/>
                </a:ext>
              </a:extLst>
            </p:cNvPr>
            <p:cNvSpPr/>
            <p:nvPr/>
          </p:nvSpPr>
          <p:spPr>
            <a:xfrm>
              <a:off x="8907410" y="1907319"/>
              <a:ext cx="66418" cy="74031"/>
            </a:xfrm>
            <a:custGeom>
              <a:avLst/>
              <a:gdLst>
                <a:gd name="connsiteX0" fmla="*/ 9984 w 66418"/>
                <a:gd name="connsiteY0" fmla="*/ 62595 h 74031"/>
                <a:gd name="connsiteX1" fmla="*/ 8446 w 66418"/>
                <a:gd name="connsiteY1" fmla="*/ 69767 h 74031"/>
                <a:gd name="connsiteX2" fmla="*/ 13318 w 66418"/>
                <a:gd name="connsiteY2" fmla="*/ 74122 h 74031"/>
                <a:gd name="connsiteX3" fmla="*/ 19473 w 66418"/>
                <a:gd name="connsiteY3" fmla="*/ 69511 h 74031"/>
                <a:gd name="connsiteX4" fmla="*/ 25884 w 66418"/>
                <a:gd name="connsiteY4" fmla="*/ 43639 h 74031"/>
                <a:gd name="connsiteX5" fmla="*/ 31013 w 66418"/>
                <a:gd name="connsiteY5" fmla="*/ 22377 h 74031"/>
                <a:gd name="connsiteX6" fmla="*/ 40245 w 66418"/>
                <a:gd name="connsiteY6" fmla="*/ 9056 h 74031"/>
                <a:gd name="connsiteX7" fmla="*/ 53323 w 66418"/>
                <a:gd name="connsiteY7" fmla="*/ 3677 h 74031"/>
                <a:gd name="connsiteX8" fmla="*/ 60247 w 66418"/>
                <a:gd name="connsiteY8" fmla="*/ 5726 h 74031"/>
                <a:gd name="connsiteX9" fmla="*/ 51785 w 66418"/>
                <a:gd name="connsiteY9" fmla="*/ 14692 h 74031"/>
                <a:gd name="connsiteX10" fmla="*/ 57939 w 66418"/>
                <a:gd name="connsiteY10" fmla="*/ 20328 h 74031"/>
                <a:gd name="connsiteX11" fmla="*/ 66915 w 66418"/>
                <a:gd name="connsiteY11" fmla="*/ 10593 h 74031"/>
                <a:gd name="connsiteX12" fmla="*/ 53323 w 66418"/>
                <a:gd name="connsiteY12" fmla="*/ 91 h 74031"/>
                <a:gd name="connsiteX13" fmla="*/ 32551 w 66418"/>
                <a:gd name="connsiteY13" fmla="*/ 12643 h 74031"/>
                <a:gd name="connsiteX14" fmla="*/ 17421 w 66418"/>
                <a:gd name="connsiteY14" fmla="*/ 91 h 74031"/>
                <a:gd name="connsiteX15" fmla="*/ 5368 w 66418"/>
                <a:gd name="connsiteY15" fmla="*/ 9313 h 74031"/>
                <a:gd name="connsiteX16" fmla="*/ 496 w 66418"/>
                <a:gd name="connsiteY16" fmla="*/ 25195 h 74031"/>
                <a:gd name="connsiteX17" fmla="*/ 2291 w 66418"/>
                <a:gd name="connsiteY17" fmla="*/ 26988 h 74031"/>
                <a:gd name="connsiteX18" fmla="*/ 5112 w 66418"/>
                <a:gd name="connsiteY18" fmla="*/ 23145 h 74031"/>
                <a:gd name="connsiteX19" fmla="*/ 17165 w 66418"/>
                <a:gd name="connsiteY19" fmla="*/ 3677 h 74031"/>
                <a:gd name="connsiteX20" fmla="*/ 22037 w 66418"/>
                <a:gd name="connsiteY20" fmla="*/ 11106 h 74031"/>
                <a:gd name="connsiteX21" fmla="*/ 19473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4" y="62595"/>
                  </a:moveTo>
                  <a:cubicBezTo>
                    <a:pt x="9471" y="65156"/>
                    <a:pt x="8446" y="68999"/>
                    <a:pt x="8446" y="69767"/>
                  </a:cubicBezTo>
                  <a:cubicBezTo>
                    <a:pt x="8446" y="72585"/>
                    <a:pt x="10754" y="74122"/>
                    <a:pt x="13318" y="74122"/>
                  </a:cubicBezTo>
                  <a:cubicBezTo>
                    <a:pt x="15370" y="74122"/>
                    <a:pt x="18191" y="72841"/>
                    <a:pt x="19473" y="69511"/>
                  </a:cubicBezTo>
                  <a:cubicBezTo>
                    <a:pt x="19729" y="68999"/>
                    <a:pt x="25115" y="46713"/>
                    <a:pt x="25884" y="43639"/>
                  </a:cubicBezTo>
                  <a:cubicBezTo>
                    <a:pt x="27166" y="38259"/>
                    <a:pt x="30243" y="26988"/>
                    <a:pt x="31013" y="22377"/>
                  </a:cubicBezTo>
                  <a:cubicBezTo>
                    <a:pt x="31782" y="20328"/>
                    <a:pt x="36398" y="12643"/>
                    <a:pt x="40245" y="9056"/>
                  </a:cubicBezTo>
                  <a:cubicBezTo>
                    <a:pt x="41527" y="8032"/>
                    <a:pt x="46399" y="3677"/>
                    <a:pt x="53323" y="3677"/>
                  </a:cubicBezTo>
                  <a:cubicBezTo>
                    <a:pt x="57683" y="3677"/>
                    <a:pt x="59991" y="5726"/>
                    <a:pt x="60247" y="5726"/>
                  </a:cubicBezTo>
                  <a:cubicBezTo>
                    <a:pt x="55375" y="6495"/>
                    <a:pt x="51785" y="10337"/>
                    <a:pt x="51785" y="14692"/>
                  </a:cubicBezTo>
                  <a:cubicBezTo>
                    <a:pt x="51785" y="17254"/>
                    <a:pt x="53580" y="20328"/>
                    <a:pt x="57939" y="20328"/>
                  </a:cubicBezTo>
                  <a:cubicBezTo>
                    <a:pt x="62299" y="20328"/>
                    <a:pt x="66915" y="16485"/>
                    <a:pt x="66915" y="10593"/>
                  </a:cubicBezTo>
                  <a:cubicBezTo>
                    <a:pt x="66915" y="4958"/>
                    <a:pt x="61786" y="91"/>
                    <a:pt x="53323" y="91"/>
                  </a:cubicBezTo>
                  <a:cubicBezTo>
                    <a:pt x="42809" y="91"/>
                    <a:pt x="35629" y="8032"/>
                    <a:pt x="32551" y="12643"/>
                  </a:cubicBezTo>
                  <a:cubicBezTo>
                    <a:pt x="31013" y="5214"/>
                    <a:pt x="25115" y="91"/>
                    <a:pt x="17421" y="91"/>
                  </a:cubicBezTo>
                  <a:cubicBezTo>
                    <a:pt x="9984" y="91"/>
                    <a:pt x="6907" y="6495"/>
                    <a:pt x="5368" y="9313"/>
                  </a:cubicBezTo>
                  <a:cubicBezTo>
                    <a:pt x="2548" y="14948"/>
                    <a:pt x="496" y="24682"/>
                    <a:pt x="496" y="25195"/>
                  </a:cubicBezTo>
                  <a:cubicBezTo>
                    <a:pt x="496" y="26988"/>
                    <a:pt x="2035" y="26988"/>
                    <a:pt x="2291" y="26988"/>
                  </a:cubicBezTo>
                  <a:cubicBezTo>
                    <a:pt x="4086" y="26988"/>
                    <a:pt x="4086" y="26732"/>
                    <a:pt x="5112" y="23145"/>
                  </a:cubicBezTo>
                  <a:cubicBezTo>
                    <a:pt x="7933" y="11618"/>
                    <a:pt x="11267" y="3677"/>
                    <a:pt x="17165" y="3677"/>
                  </a:cubicBezTo>
                  <a:cubicBezTo>
                    <a:pt x="19729" y="3677"/>
                    <a:pt x="22037" y="4958"/>
                    <a:pt x="22037" y="11106"/>
                  </a:cubicBezTo>
                  <a:cubicBezTo>
                    <a:pt x="22037" y="14692"/>
                    <a:pt x="21524" y="16485"/>
                    <a:pt x="19473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D8462E-7D94-28FC-7F1A-071DD49E7DEE}"/>
                </a:ext>
              </a:extLst>
            </p:cNvPr>
            <p:cNvSpPr/>
            <p:nvPr/>
          </p:nvSpPr>
          <p:spPr>
            <a:xfrm>
              <a:off x="9026409" y="1884264"/>
              <a:ext cx="108731" cy="108870"/>
            </a:xfrm>
            <a:custGeom>
              <a:avLst/>
              <a:gdLst>
                <a:gd name="connsiteX0" fmla="*/ 58202 w 108731"/>
                <a:gd name="connsiteY0" fmla="*/ 57728 h 108870"/>
                <a:gd name="connsiteX1" fmla="*/ 103849 w 108731"/>
                <a:gd name="connsiteY1" fmla="*/ 57728 h 108870"/>
                <a:gd name="connsiteX2" fmla="*/ 109235 w 108731"/>
                <a:gd name="connsiteY2" fmla="*/ 54398 h 108870"/>
                <a:gd name="connsiteX3" fmla="*/ 103849 w 108731"/>
                <a:gd name="connsiteY3" fmla="*/ 51324 h 108870"/>
                <a:gd name="connsiteX4" fmla="*/ 58202 w 108731"/>
                <a:gd name="connsiteY4" fmla="*/ 51324 h 108870"/>
                <a:gd name="connsiteX5" fmla="*/ 58202 w 108731"/>
                <a:gd name="connsiteY5" fmla="*/ 5470 h 108870"/>
                <a:gd name="connsiteX6" fmla="*/ 54869 w 108731"/>
                <a:gd name="connsiteY6" fmla="*/ 91 h 108870"/>
                <a:gd name="connsiteX7" fmla="*/ 51535 w 108731"/>
                <a:gd name="connsiteY7" fmla="*/ 5470 h 108870"/>
                <a:gd name="connsiteX8" fmla="*/ 51535 w 108731"/>
                <a:gd name="connsiteY8" fmla="*/ 51324 h 108870"/>
                <a:gd name="connsiteX9" fmla="*/ 5888 w 108731"/>
                <a:gd name="connsiteY9" fmla="*/ 51324 h 108870"/>
                <a:gd name="connsiteX10" fmla="*/ 503 w 108731"/>
                <a:gd name="connsiteY10" fmla="*/ 54398 h 108870"/>
                <a:gd name="connsiteX11" fmla="*/ 5888 w 108731"/>
                <a:gd name="connsiteY11" fmla="*/ 57728 h 108870"/>
                <a:gd name="connsiteX12" fmla="*/ 51535 w 108731"/>
                <a:gd name="connsiteY12" fmla="*/ 57728 h 108870"/>
                <a:gd name="connsiteX13" fmla="*/ 51535 w 108731"/>
                <a:gd name="connsiteY13" fmla="*/ 103581 h 108870"/>
                <a:gd name="connsiteX14" fmla="*/ 54869 w 108731"/>
                <a:gd name="connsiteY14" fmla="*/ 108961 h 108870"/>
                <a:gd name="connsiteX15" fmla="*/ 58202 w 108731"/>
                <a:gd name="connsiteY15" fmla="*/ 103581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2" y="57728"/>
                  </a:moveTo>
                  <a:lnTo>
                    <a:pt x="103849" y="57728"/>
                  </a:lnTo>
                  <a:cubicBezTo>
                    <a:pt x="106157" y="57728"/>
                    <a:pt x="109235" y="57728"/>
                    <a:pt x="109235" y="54398"/>
                  </a:cubicBezTo>
                  <a:cubicBezTo>
                    <a:pt x="109235" y="51324"/>
                    <a:pt x="106157" y="51324"/>
                    <a:pt x="103849" y="51324"/>
                  </a:cubicBezTo>
                  <a:lnTo>
                    <a:pt x="58202" y="51324"/>
                  </a:lnTo>
                  <a:lnTo>
                    <a:pt x="58202" y="5470"/>
                  </a:lnTo>
                  <a:cubicBezTo>
                    <a:pt x="58202" y="3165"/>
                    <a:pt x="58202" y="91"/>
                    <a:pt x="54869" y="91"/>
                  </a:cubicBezTo>
                  <a:cubicBezTo>
                    <a:pt x="51535" y="91"/>
                    <a:pt x="51535" y="3165"/>
                    <a:pt x="51535" y="5470"/>
                  </a:cubicBezTo>
                  <a:lnTo>
                    <a:pt x="51535" y="51324"/>
                  </a:lnTo>
                  <a:lnTo>
                    <a:pt x="5888" y="51324"/>
                  </a:lnTo>
                  <a:cubicBezTo>
                    <a:pt x="3580" y="51324"/>
                    <a:pt x="503" y="51324"/>
                    <a:pt x="503" y="54398"/>
                  </a:cubicBezTo>
                  <a:cubicBezTo>
                    <a:pt x="503" y="57728"/>
                    <a:pt x="3580" y="57728"/>
                    <a:pt x="5888" y="57728"/>
                  </a:cubicBezTo>
                  <a:lnTo>
                    <a:pt x="51535" y="57728"/>
                  </a:lnTo>
                  <a:lnTo>
                    <a:pt x="51535" y="103581"/>
                  </a:lnTo>
                  <a:cubicBezTo>
                    <a:pt x="51535" y="105887"/>
                    <a:pt x="51535" y="108961"/>
                    <a:pt x="54869" y="108961"/>
                  </a:cubicBezTo>
                  <a:cubicBezTo>
                    <a:pt x="58202" y="108961"/>
                    <a:pt x="58202" y="105887"/>
                    <a:pt x="58202" y="103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9EC567-9FA0-B70D-4442-89C85BF44A33}"/>
                </a:ext>
              </a:extLst>
            </p:cNvPr>
            <p:cNvSpPr/>
            <p:nvPr/>
          </p:nvSpPr>
          <p:spPr>
            <a:xfrm>
              <a:off x="9186046" y="1906294"/>
              <a:ext cx="53596" cy="75056"/>
            </a:xfrm>
            <a:custGeom>
              <a:avLst/>
              <a:gdLst>
                <a:gd name="connsiteX0" fmla="*/ 29234 w 53596"/>
                <a:gd name="connsiteY0" fmla="*/ 41589 h 75056"/>
                <a:gd name="connsiteX1" fmla="*/ 46160 w 53596"/>
                <a:gd name="connsiteY1" fmla="*/ 56703 h 75056"/>
                <a:gd name="connsiteX2" fmla="*/ 27696 w 53596"/>
                <a:gd name="connsiteY2" fmla="*/ 71561 h 75056"/>
                <a:gd name="connsiteX3" fmla="*/ 4872 w 53596"/>
                <a:gd name="connsiteY3" fmla="*/ 48250 h 75056"/>
                <a:gd name="connsiteX4" fmla="*/ 2564 w 53596"/>
                <a:gd name="connsiteY4" fmla="*/ 45688 h 75056"/>
                <a:gd name="connsiteX5" fmla="*/ 513 w 53596"/>
                <a:gd name="connsiteY5" fmla="*/ 49530 h 75056"/>
                <a:gd name="connsiteX6" fmla="*/ 513 w 53596"/>
                <a:gd name="connsiteY6" fmla="*/ 71304 h 75056"/>
                <a:gd name="connsiteX7" fmla="*/ 2308 w 53596"/>
                <a:gd name="connsiteY7" fmla="*/ 75147 h 75056"/>
                <a:gd name="connsiteX8" fmla="*/ 6411 w 53596"/>
                <a:gd name="connsiteY8" fmla="*/ 71817 h 75056"/>
                <a:gd name="connsiteX9" fmla="*/ 9745 w 53596"/>
                <a:gd name="connsiteY9" fmla="*/ 68230 h 75056"/>
                <a:gd name="connsiteX10" fmla="*/ 27696 w 53596"/>
                <a:gd name="connsiteY10" fmla="*/ 75147 h 75056"/>
                <a:gd name="connsiteX11" fmla="*/ 54109 w 53596"/>
                <a:gd name="connsiteY11" fmla="*/ 52348 h 75056"/>
                <a:gd name="connsiteX12" fmla="*/ 47186 w 53596"/>
                <a:gd name="connsiteY12" fmla="*/ 36978 h 75056"/>
                <a:gd name="connsiteX13" fmla="*/ 28465 w 53596"/>
                <a:gd name="connsiteY13" fmla="*/ 29037 h 75056"/>
                <a:gd name="connsiteX14" fmla="*/ 8463 w 53596"/>
                <a:gd name="connsiteY14" fmla="*/ 15717 h 75056"/>
                <a:gd name="connsiteX15" fmla="*/ 26670 w 53596"/>
                <a:gd name="connsiteY15" fmla="*/ 3165 h 75056"/>
                <a:gd name="connsiteX16" fmla="*/ 45903 w 53596"/>
                <a:gd name="connsiteY16" fmla="*/ 22889 h 75056"/>
                <a:gd name="connsiteX17" fmla="*/ 47698 w 53596"/>
                <a:gd name="connsiteY17" fmla="*/ 24426 h 75056"/>
                <a:gd name="connsiteX18" fmla="*/ 50006 w 53596"/>
                <a:gd name="connsiteY18" fmla="*/ 20584 h 75056"/>
                <a:gd name="connsiteX19" fmla="*/ 50006 w 53596"/>
                <a:gd name="connsiteY19" fmla="*/ 3933 h 75056"/>
                <a:gd name="connsiteX20" fmla="*/ 48211 w 53596"/>
                <a:gd name="connsiteY20" fmla="*/ 91 h 75056"/>
                <a:gd name="connsiteX21" fmla="*/ 44877 w 53596"/>
                <a:gd name="connsiteY21" fmla="*/ 2140 h 75056"/>
                <a:gd name="connsiteX22" fmla="*/ 42057 w 53596"/>
                <a:gd name="connsiteY22" fmla="*/ 4702 h 75056"/>
                <a:gd name="connsiteX23" fmla="*/ 26670 w 53596"/>
                <a:gd name="connsiteY23" fmla="*/ 91 h 75056"/>
                <a:gd name="connsiteX24" fmla="*/ 513 w 53596"/>
                <a:gd name="connsiteY24" fmla="*/ 20328 h 75056"/>
                <a:gd name="connsiteX25" fmla="*/ 7437 w 53596"/>
                <a:gd name="connsiteY25" fmla="*/ 34161 h 75056"/>
                <a:gd name="connsiteX26" fmla="*/ 29234 w 53596"/>
                <a:gd name="connsiteY26" fmla="*/ 41589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4" y="41589"/>
                  </a:moveTo>
                  <a:cubicBezTo>
                    <a:pt x="32825" y="42358"/>
                    <a:pt x="46160" y="44919"/>
                    <a:pt x="46160" y="56703"/>
                  </a:cubicBezTo>
                  <a:cubicBezTo>
                    <a:pt x="46160" y="64900"/>
                    <a:pt x="40518" y="71561"/>
                    <a:pt x="27696" y="71561"/>
                  </a:cubicBezTo>
                  <a:cubicBezTo>
                    <a:pt x="13848" y="71561"/>
                    <a:pt x="7950" y="62339"/>
                    <a:pt x="4872" y="48250"/>
                  </a:cubicBezTo>
                  <a:cubicBezTo>
                    <a:pt x="4360" y="46200"/>
                    <a:pt x="4360" y="45688"/>
                    <a:pt x="2564" y="45688"/>
                  </a:cubicBezTo>
                  <a:cubicBezTo>
                    <a:pt x="513" y="45688"/>
                    <a:pt x="513" y="46713"/>
                    <a:pt x="513" y="49530"/>
                  </a:cubicBezTo>
                  <a:lnTo>
                    <a:pt x="513" y="71304"/>
                  </a:lnTo>
                  <a:cubicBezTo>
                    <a:pt x="513" y="74122"/>
                    <a:pt x="513" y="75147"/>
                    <a:pt x="2308" y="75147"/>
                  </a:cubicBezTo>
                  <a:cubicBezTo>
                    <a:pt x="3077" y="75147"/>
                    <a:pt x="3334" y="74891"/>
                    <a:pt x="6411" y="71817"/>
                  </a:cubicBezTo>
                  <a:cubicBezTo>
                    <a:pt x="6668" y="71561"/>
                    <a:pt x="6668" y="71304"/>
                    <a:pt x="9745" y="68230"/>
                  </a:cubicBezTo>
                  <a:cubicBezTo>
                    <a:pt x="16925" y="74891"/>
                    <a:pt x="24362" y="75147"/>
                    <a:pt x="27696" y="75147"/>
                  </a:cubicBezTo>
                  <a:cubicBezTo>
                    <a:pt x="46416" y="75147"/>
                    <a:pt x="54109" y="64132"/>
                    <a:pt x="54109" y="52348"/>
                  </a:cubicBezTo>
                  <a:cubicBezTo>
                    <a:pt x="54109" y="43895"/>
                    <a:pt x="49237" y="38771"/>
                    <a:pt x="47186" y="36978"/>
                  </a:cubicBezTo>
                  <a:cubicBezTo>
                    <a:pt x="41800" y="31599"/>
                    <a:pt x="35389" y="30318"/>
                    <a:pt x="28465" y="29037"/>
                  </a:cubicBezTo>
                  <a:cubicBezTo>
                    <a:pt x="19233" y="27244"/>
                    <a:pt x="8463" y="25195"/>
                    <a:pt x="8463" y="15717"/>
                  </a:cubicBezTo>
                  <a:cubicBezTo>
                    <a:pt x="8463" y="9825"/>
                    <a:pt x="12566" y="3165"/>
                    <a:pt x="26670" y="3165"/>
                  </a:cubicBezTo>
                  <a:cubicBezTo>
                    <a:pt x="44621" y="3165"/>
                    <a:pt x="45647" y="18022"/>
                    <a:pt x="45903" y="22889"/>
                  </a:cubicBezTo>
                  <a:cubicBezTo>
                    <a:pt x="45903" y="24426"/>
                    <a:pt x="47442" y="24426"/>
                    <a:pt x="47698" y="24426"/>
                  </a:cubicBezTo>
                  <a:cubicBezTo>
                    <a:pt x="50006" y="24426"/>
                    <a:pt x="50006" y="23658"/>
                    <a:pt x="50006" y="20584"/>
                  </a:cubicBezTo>
                  <a:lnTo>
                    <a:pt x="50006" y="3933"/>
                  </a:lnTo>
                  <a:cubicBezTo>
                    <a:pt x="50006" y="1371"/>
                    <a:pt x="50006" y="91"/>
                    <a:pt x="48211" y="91"/>
                  </a:cubicBezTo>
                  <a:cubicBezTo>
                    <a:pt x="47442" y="91"/>
                    <a:pt x="46929" y="91"/>
                    <a:pt x="44877" y="2140"/>
                  </a:cubicBezTo>
                  <a:cubicBezTo>
                    <a:pt x="44365" y="2652"/>
                    <a:pt x="42826" y="4189"/>
                    <a:pt x="42057" y="4702"/>
                  </a:cubicBezTo>
                  <a:cubicBezTo>
                    <a:pt x="35902" y="91"/>
                    <a:pt x="29234" y="91"/>
                    <a:pt x="26670" y="91"/>
                  </a:cubicBezTo>
                  <a:cubicBezTo>
                    <a:pt x="6668" y="91"/>
                    <a:pt x="513" y="11106"/>
                    <a:pt x="513" y="20328"/>
                  </a:cubicBezTo>
                  <a:cubicBezTo>
                    <a:pt x="513" y="25963"/>
                    <a:pt x="3077" y="30574"/>
                    <a:pt x="7437" y="34161"/>
                  </a:cubicBezTo>
                  <a:cubicBezTo>
                    <a:pt x="12822" y="38259"/>
                    <a:pt x="17438" y="39284"/>
                    <a:pt x="29234" y="415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B1112EA-23F9-6F5D-6781-230032BC0149}"/>
                </a:ext>
              </a:extLst>
            </p:cNvPr>
            <p:cNvSpPr/>
            <p:nvPr/>
          </p:nvSpPr>
          <p:spPr>
            <a:xfrm>
              <a:off x="9295686" y="1907319"/>
              <a:ext cx="82317" cy="72238"/>
            </a:xfrm>
            <a:custGeom>
              <a:avLst/>
              <a:gdLst>
                <a:gd name="connsiteX0" fmla="*/ 13342 w 82317"/>
                <a:gd name="connsiteY0" fmla="*/ 16229 h 72238"/>
                <a:gd name="connsiteX1" fmla="*/ 13342 w 82317"/>
                <a:gd name="connsiteY1" fmla="*/ 60033 h 72238"/>
                <a:gd name="connsiteX2" fmla="*/ 520 w 82317"/>
                <a:gd name="connsiteY2" fmla="*/ 67206 h 72238"/>
                <a:gd name="connsiteX3" fmla="*/ 520 w 82317"/>
                <a:gd name="connsiteY3" fmla="*/ 72329 h 72238"/>
                <a:gd name="connsiteX4" fmla="*/ 19240 w 82317"/>
                <a:gd name="connsiteY4" fmla="*/ 71817 h 72238"/>
                <a:gd name="connsiteX5" fmla="*/ 37447 w 82317"/>
                <a:gd name="connsiteY5" fmla="*/ 72329 h 72238"/>
                <a:gd name="connsiteX6" fmla="*/ 37447 w 82317"/>
                <a:gd name="connsiteY6" fmla="*/ 67206 h 72238"/>
                <a:gd name="connsiteX7" fmla="*/ 24625 w 82317"/>
                <a:gd name="connsiteY7" fmla="*/ 60033 h 72238"/>
                <a:gd name="connsiteX8" fmla="*/ 24625 w 82317"/>
                <a:gd name="connsiteY8" fmla="*/ 29806 h 72238"/>
                <a:gd name="connsiteX9" fmla="*/ 46679 w 82317"/>
                <a:gd name="connsiteY9" fmla="*/ 3677 h 72238"/>
                <a:gd name="connsiteX10" fmla="*/ 58989 w 82317"/>
                <a:gd name="connsiteY10" fmla="*/ 21865 h 72238"/>
                <a:gd name="connsiteX11" fmla="*/ 58989 w 82317"/>
                <a:gd name="connsiteY11" fmla="*/ 60033 h 72238"/>
                <a:gd name="connsiteX12" fmla="*/ 46166 w 82317"/>
                <a:gd name="connsiteY12" fmla="*/ 67206 h 72238"/>
                <a:gd name="connsiteX13" fmla="*/ 46166 w 82317"/>
                <a:gd name="connsiteY13" fmla="*/ 72329 h 72238"/>
                <a:gd name="connsiteX14" fmla="*/ 64630 w 82317"/>
                <a:gd name="connsiteY14" fmla="*/ 71817 h 72238"/>
                <a:gd name="connsiteX15" fmla="*/ 82838 w 82317"/>
                <a:gd name="connsiteY15" fmla="*/ 72329 h 72238"/>
                <a:gd name="connsiteX16" fmla="*/ 82838 w 82317"/>
                <a:gd name="connsiteY16" fmla="*/ 67206 h 72238"/>
                <a:gd name="connsiteX17" fmla="*/ 70272 w 82317"/>
                <a:gd name="connsiteY17" fmla="*/ 62339 h 72238"/>
                <a:gd name="connsiteX18" fmla="*/ 70272 w 82317"/>
                <a:gd name="connsiteY18" fmla="*/ 31087 h 72238"/>
                <a:gd name="connsiteX19" fmla="*/ 65143 w 82317"/>
                <a:gd name="connsiteY19" fmla="*/ 6239 h 72238"/>
                <a:gd name="connsiteX20" fmla="*/ 47961 w 82317"/>
                <a:gd name="connsiteY20" fmla="*/ 91 h 72238"/>
                <a:gd name="connsiteX21" fmla="*/ 23599 w 82317"/>
                <a:gd name="connsiteY21" fmla="*/ 17254 h 72238"/>
                <a:gd name="connsiteX22" fmla="*/ 23599 w 82317"/>
                <a:gd name="connsiteY22" fmla="*/ 91 h 72238"/>
                <a:gd name="connsiteX23" fmla="*/ 520 w 82317"/>
                <a:gd name="connsiteY23" fmla="*/ 1884 h 72238"/>
                <a:gd name="connsiteX24" fmla="*/ 520 w 82317"/>
                <a:gd name="connsiteY24" fmla="*/ 7007 h 72238"/>
                <a:gd name="connsiteX25" fmla="*/ 13342 w 82317"/>
                <a:gd name="connsiteY25" fmla="*/ 16229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2" y="16229"/>
                  </a:moveTo>
                  <a:lnTo>
                    <a:pt x="13342" y="60033"/>
                  </a:lnTo>
                  <a:cubicBezTo>
                    <a:pt x="13342" y="67206"/>
                    <a:pt x="11547" y="67206"/>
                    <a:pt x="520" y="67206"/>
                  </a:cubicBezTo>
                  <a:lnTo>
                    <a:pt x="520" y="72329"/>
                  </a:lnTo>
                  <a:cubicBezTo>
                    <a:pt x="6418" y="72073"/>
                    <a:pt x="14624" y="71817"/>
                    <a:pt x="19240" y="71817"/>
                  </a:cubicBezTo>
                  <a:cubicBezTo>
                    <a:pt x="23343" y="71817"/>
                    <a:pt x="31806" y="72073"/>
                    <a:pt x="37447" y="72329"/>
                  </a:cubicBezTo>
                  <a:lnTo>
                    <a:pt x="37447" y="67206"/>
                  </a:lnTo>
                  <a:cubicBezTo>
                    <a:pt x="26420" y="67206"/>
                    <a:pt x="24625" y="67206"/>
                    <a:pt x="24625" y="60033"/>
                  </a:cubicBezTo>
                  <a:lnTo>
                    <a:pt x="24625" y="29806"/>
                  </a:lnTo>
                  <a:cubicBezTo>
                    <a:pt x="24625" y="12899"/>
                    <a:pt x="36422" y="3677"/>
                    <a:pt x="46679" y="3677"/>
                  </a:cubicBezTo>
                  <a:cubicBezTo>
                    <a:pt x="57193" y="3677"/>
                    <a:pt x="58989" y="12387"/>
                    <a:pt x="58989" y="21865"/>
                  </a:cubicBezTo>
                  <a:lnTo>
                    <a:pt x="58989" y="60033"/>
                  </a:lnTo>
                  <a:cubicBezTo>
                    <a:pt x="58989" y="67206"/>
                    <a:pt x="57193" y="67206"/>
                    <a:pt x="46166" y="67206"/>
                  </a:cubicBezTo>
                  <a:lnTo>
                    <a:pt x="46166" y="72329"/>
                  </a:lnTo>
                  <a:cubicBezTo>
                    <a:pt x="51808" y="72073"/>
                    <a:pt x="60271" y="71817"/>
                    <a:pt x="64630" y="71817"/>
                  </a:cubicBezTo>
                  <a:cubicBezTo>
                    <a:pt x="68733" y="71817"/>
                    <a:pt x="77452" y="72073"/>
                    <a:pt x="82838" y="72329"/>
                  </a:cubicBezTo>
                  <a:lnTo>
                    <a:pt x="82838" y="67206"/>
                  </a:lnTo>
                  <a:cubicBezTo>
                    <a:pt x="74375" y="67206"/>
                    <a:pt x="70272" y="67206"/>
                    <a:pt x="70272" y="62339"/>
                  </a:cubicBezTo>
                  <a:lnTo>
                    <a:pt x="70272" y="31087"/>
                  </a:lnTo>
                  <a:cubicBezTo>
                    <a:pt x="70272" y="16997"/>
                    <a:pt x="70272" y="12130"/>
                    <a:pt x="65143" y="6239"/>
                  </a:cubicBezTo>
                  <a:cubicBezTo>
                    <a:pt x="62835" y="3421"/>
                    <a:pt x="57450" y="91"/>
                    <a:pt x="47961" y="91"/>
                  </a:cubicBezTo>
                  <a:cubicBezTo>
                    <a:pt x="35909" y="91"/>
                    <a:pt x="28215" y="7007"/>
                    <a:pt x="23599" y="17254"/>
                  </a:cubicBezTo>
                  <a:lnTo>
                    <a:pt x="23599" y="91"/>
                  </a:lnTo>
                  <a:lnTo>
                    <a:pt x="520" y="1884"/>
                  </a:lnTo>
                  <a:lnTo>
                    <a:pt x="520" y="7007"/>
                  </a:lnTo>
                  <a:cubicBezTo>
                    <a:pt x="12059" y="7007"/>
                    <a:pt x="13342" y="8032"/>
                    <a:pt x="13342" y="162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5A7317-AA5E-3E25-3A47-E6479C50870A}"/>
                </a:ext>
              </a:extLst>
            </p:cNvPr>
            <p:cNvSpPr/>
            <p:nvPr/>
          </p:nvSpPr>
          <p:spPr>
            <a:xfrm>
              <a:off x="9387058" y="1866076"/>
              <a:ext cx="80522" cy="115274"/>
            </a:xfrm>
            <a:custGeom>
              <a:avLst/>
              <a:gdLst>
                <a:gd name="connsiteX0" fmla="*/ 56943 w 80522"/>
                <a:gd name="connsiteY0" fmla="*/ 104606 h 115274"/>
                <a:gd name="connsiteX1" fmla="*/ 56943 w 80522"/>
                <a:gd name="connsiteY1" fmla="*/ 115365 h 115274"/>
                <a:gd name="connsiteX2" fmla="*/ 81048 w 80522"/>
                <a:gd name="connsiteY2" fmla="*/ 113572 h 115274"/>
                <a:gd name="connsiteX3" fmla="*/ 81048 w 80522"/>
                <a:gd name="connsiteY3" fmla="*/ 108448 h 115274"/>
                <a:gd name="connsiteX4" fmla="*/ 68226 w 80522"/>
                <a:gd name="connsiteY4" fmla="*/ 99226 h 115274"/>
                <a:gd name="connsiteX5" fmla="*/ 68226 w 80522"/>
                <a:gd name="connsiteY5" fmla="*/ 91 h 115274"/>
                <a:gd name="connsiteX6" fmla="*/ 44890 w 80522"/>
                <a:gd name="connsiteY6" fmla="*/ 1884 h 115274"/>
                <a:gd name="connsiteX7" fmla="*/ 44890 w 80522"/>
                <a:gd name="connsiteY7" fmla="*/ 7007 h 115274"/>
                <a:gd name="connsiteX8" fmla="*/ 57455 w 80522"/>
                <a:gd name="connsiteY8" fmla="*/ 16229 h 115274"/>
                <a:gd name="connsiteX9" fmla="*/ 57455 w 80522"/>
                <a:gd name="connsiteY9" fmla="*/ 51580 h 115274"/>
                <a:gd name="connsiteX10" fmla="*/ 36940 w 80522"/>
                <a:gd name="connsiteY10" fmla="*/ 41333 h 115274"/>
                <a:gd name="connsiteX11" fmla="*/ 525 w 80522"/>
                <a:gd name="connsiteY11" fmla="*/ 78477 h 115274"/>
                <a:gd name="connsiteX12" fmla="*/ 35145 w 80522"/>
                <a:gd name="connsiteY12" fmla="*/ 115365 h 115274"/>
                <a:gd name="connsiteX13" fmla="*/ 56943 w 80522"/>
                <a:gd name="connsiteY13" fmla="*/ 104606 h 115274"/>
                <a:gd name="connsiteX14" fmla="*/ 56943 w 80522"/>
                <a:gd name="connsiteY14" fmla="*/ 60802 h 115274"/>
                <a:gd name="connsiteX15" fmla="*/ 56943 w 80522"/>
                <a:gd name="connsiteY15" fmla="*/ 94359 h 115274"/>
                <a:gd name="connsiteX16" fmla="*/ 55147 w 80522"/>
                <a:gd name="connsiteY16" fmla="*/ 100251 h 115274"/>
                <a:gd name="connsiteX17" fmla="*/ 35914 w 80522"/>
                <a:gd name="connsiteY17" fmla="*/ 111779 h 115274"/>
                <a:gd name="connsiteX18" fmla="*/ 18733 w 80522"/>
                <a:gd name="connsiteY18" fmla="*/ 101276 h 115274"/>
                <a:gd name="connsiteX19" fmla="*/ 14117 w 80522"/>
                <a:gd name="connsiteY19" fmla="*/ 78477 h 115274"/>
                <a:gd name="connsiteX20" fmla="*/ 18989 w 80522"/>
                <a:gd name="connsiteY20" fmla="*/ 55422 h 115274"/>
                <a:gd name="connsiteX21" fmla="*/ 37709 w 80522"/>
                <a:gd name="connsiteY21" fmla="*/ 44920 h 115274"/>
                <a:gd name="connsiteX22" fmla="*/ 55147 w 80522"/>
                <a:gd name="connsiteY22" fmla="*/ 54654 h 115274"/>
                <a:gd name="connsiteX23" fmla="*/ 56943 w 80522"/>
                <a:gd name="connsiteY23" fmla="*/ 60802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3" y="104606"/>
                  </a:moveTo>
                  <a:lnTo>
                    <a:pt x="56943" y="115365"/>
                  </a:lnTo>
                  <a:lnTo>
                    <a:pt x="81048" y="113572"/>
                  </a:lnTo>
                  <a:lnTo>
                    <a:pt x="81048" y="108448"/>
                  </a:lnTo>
                  <a:cubicBezTo>
                    <a:pt x="69765" y="108448"/>
                    <a:pt x="68226" y="107424"/>
                    <a:pt x="68226" y="99226"/>
                  </a:cubicBezTo>
                  <a:lnTo>
                    <a:pt x="68226" y="91"/>
                  </a:lnTo>
                  <a:lnTo>
                    <a:pt x="44890" y="1884"/>
                  </a:lnTo>
                  <a:lnTo>
                    <a:pt x="44890" y="7007"/>
                  </a:lnTo>
                  <a:cubicBezTo>
                    <a:pt x="56173" y="7007"/>
                    <a:pt x="57455" y="8032"/>
                    <a:pt x="57455" y="16229"/>
                  </a:cubicBezTo>
                  <a:lnTo>
                    <a:pt x="57455" y="51580"/>
                  </a:lnTo>
                  <a:cubicBezTo>
                    <a:pt x="52839" y="45688"/>
                    <a:pt x="45659" y="41333"/>
                    <a:pt x="36940" y="41333"/>
                  </a:cubicBezTo>
                  <a:cubicBezTo>
                    <a:pt x="17707" y="41333"/>
                    <a:pt x="525" y="57472"/>
                    <a:pt x="525" y="78477"/>
                  </a:cubicBezTo>
                  <a:cubicBezTo>
                    <a:pt x="525" y="99226"/>
                    <a:pt x="16425" y="115365"/>
                    <a:pt x="35145" y="115365"/>
                  </a:cubicBezTo>
                  <a:cubicBezTo>
                    <a:pt x="45659" y="115365"/>
                    <a:pt x="52839" y="109729"/>
                    <a:pt x="56943" y="104606"/>
                  </a:cubicBezTo>
                  <a:close/>
                  <a:moveTo>
                    <a:pt x="56943" y="60802"/>
                  </a:moveTo>
                  <a:lnTo>
                    <a:pt x="56943" y="94359"/>
                  </a:lnTo>
                  <a:cubicBezTo>
                    <a:pt x="56943" y="97177"/>
                    <a:pt x="56943" y="97433"/>
                    <a:pt x="55147" y="100251"/>
                  </a:cubicBezTo>
                  <a:cubicBezTo>
                    <a:pt x="50275" y="108192"/>
                    <a:pt x="43095" y="111779"/>
                    <a:pt x="35914" y="111779"/>
                  </a:cubicBezTo>
                  <a:cubicBezTo>
                    <a:pt x="28477" y="111779"/>
                    <a:pt x="22579" y="107424"/>
                    <a:pt x="18733" y="101276"/>
                  </a:cubicBezTo>
                  <a:cubicBezTo>
                    <a:pt x="14629" y="94615"/>
                    <a:pt x="14117" y="85394"/>
                    <a:pt x="14117" y="78477"/>
                  </a:cubicBezTo>
                  <a:cubicBezTo>
                    <a:pt x="14117" y="72585"/>
                    <a:pt x="14373" y="62851"/>
                    <a:pt x="18989" y="55422"/>
                  </a:cubicBezTo>
                  <a:cubicBezTo>
                    <a:pt x="22579" y="50299"/>
                    <a:pt x="28734" y="44920"/>
                    <a:pt x="37709" y="44920"/>
                  </a:cubicBezTo>
                  <a:cubicBezTo>
                    <a:pt x="43351" y="44920"/>
                    <a:pt x="50275" y="47481"/>
                    <a:pt x="55147" y="54654"/>
                  </a:cubicBezTo>
                  <a:cubicBezTo>
                    <a:pt x="56943" y="57472"/>
                    <a:pt x="56943" y="57728"/>
                    <a:pt x="56943" y="6080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CDCFC8-6BD5-8ED3-F242-DEA57883778C}"/>
                </a:ext>
              </a:extLst>
            </p:cNvPr>
            <p:cNvSpPr/>
            <p:nvPr/>
          </p:nvSpPr>
          <p:spPr>
            <a:xfrm>
              <a:off x="9515724" y="1856855"/>
              <a:ext cx="37953" cy="163689"/>
            </a:xfrm>
            <a:custGeom>
              <a:avLst/>
              <a:gdLst>
                <a:gd name="connsiteX0" fmla="*/ 38486 w 37953"/>
                <a:gd name="connsiteY0" fmla="*/ 161987 h 163689"/>
                <a:gd name="connsiteX1" fmla="*/ 35665 w 37953"/>
                <a:gd name="connsiteY1" fmla="*/ 158401 h 163689"/>
                <a:gd name="connsiteX2" fmla="*/ 10021 w 37953"/>
                <a:gd name="connsiteY2" fmla="*/ 81807 h 163689"/>
                <a:gd name="connsiteX3" fmla="*/ 36434 w 37953"/>
                <a:gd name="connsiteY3" fmla="*/ 4702 h 163689"/>
                <a:gd name="connsiteX4" fmla="*/ 38486 w 37953"/>
                <a:gd name="connsiteY4" fmla="*/ 1884 h 163689"/>
                <a:gd name="connsiteX5" fmla="*/ 36947 w 37953"/>
                <a:gd name="connsiteY5" fmla="*/ 91 h 163689"/>
                <a:gd name="connsiteX6" fmla="*/ 10790 w 37953"/>
                <a:gd name="connsiteY6" fmla="*/ 32111 h 163689"/>
                <a:gd name="connsiteX7" fmla="*/ 532 w 37953"/>
                <a:gd name="connsiteY7" fmla="*/ 81807 h 163689"/>
                <a:gd name="connsiteX8" fmla="*/ 11303 w 37953"/>
                <a:gd name="connsiteY8" fmla="*/ 133040 h 163689"/>
                <a:gd name="connsiteX9" fmla="*/ 36947 w 37953"/>
                <a:gd name="connsiteY9" fmla="*/ 163780 h 163689"/>
                <a:gd name="connsiteX10" fmla="*/ 38486 w 37953"/>
                <a:gd name="connsiteY10" fmla="*/ 16198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6" y="161987"/>
                  </a:moveTo>
                  <a:cubicBezTo>
                    <a:pt x="38486" y="161475"/>
                    <a:pt x="38486" y="161218"/>
                    <a:pt x="35665" y="158401"/>
                  </a:cubicBezTo>
                  <a:cubicBezTo>
                    <a:pt x="15406" y="137907"/>
                    <a:pt x="10021" y="106911"/>
                    <a:pt x="10021" y="81807"/>
                  </a:cubicBezTo>
                  <a:cubicBezTo>
                    <a:pt x="10021" y="53373"/>
                    <a:pt x="16175" y="24939"/>
                    <a:pt x="36434" y="4702"/>
                  </a:cubicBezTo>
                  <a:cubicBezTo>
                    <a:pt x="38486" y="2652"/>
                    <a:pt x="38486" y="2396"/>
                    <a:pt x="38486" y="1884"/>
                  </a:cubicBezTo>
                  <a:cubicBezTo>
                    <a:pt x="38486" y="603"/>
                    <a:pt x="37973" y="91"/>
                    <a:pt x="36947" y="91"/>
                  </a:cubicBezTo>
                  <a:cubicBezTo>
                    <a:pt x="35152" y="91"/>
                    <a:pt x="20535" y="11362"/>
                    <a:pt x="10790" y="32111"/>
                  </a:cubicBezTo>
                  <a:cubicBezTo>
                    <a:pt x="2584" y="50043"/>
                    <a:pt x="532" y="68231"/>
                    <a:pt x="532" y="81807"/>
                  </a:cubicBezTo>
                  <a:cubicBezTo>
                    <a:pt x="532" y="94615"/>
                    <a:pt x="2327" y="114340"/>
                    <a:pt x="11303" y="133040"/>
                  </a:cubicBezTo>
                  <a:cubicBezTo>
                    <a:pt x="21304" y="153021"/>
                    <a:pt x="35152" y="163780"/>
                    <a:pt x="36947" y="163780"/>
                  </a:cubicBezTo>
                  <a:cubicBezTo>
                    <a:pt x="37973" y="163780"/>
                    <a:pt x="38486" y="163268"/>
                    <a:pt x="38486" y="16198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1A72AA-D7CE-48FA-8000-E42A62723464}"/>
                </a:ext>
              </a:extLst>
            </p:cNvPr>
            <p:cNvSpPr/>
            <p:nvPr/>
          </p:nvSpPr>
          <p:spPr>
            <a:xfrm>
              <a:off x="9572861" y="1862490"/>
              <a:ext cx="125913" cy="117067"/>
            </a:xfrm>
            <a:custGeom>
              <a:avLst/>
              <a:gdLst>
                <a:gd name="connsiteX0" fmla="*/ 66955 w 125913"/>
                <a:gd name="connsiteY0" fmla="*/ 3165 h 117067"/>
                <a:gd name="connsiteX1" fmla="*/ 63365 w 125913"/>
                <a:gd name="connsiteY1" fmla="*/ 91 h 117067"/>
                <a:gd name="connsiteX2" fmla="*/ 59774 w 125913"/>
                <a:gd name="connsiteY2" fmla="*/ 3421 h 117067"/>
                <a:gd name="connsiteX3" fmla="*/ 1818 w 125913"/>
                <a:gd name="connsiteY3" fmla="*/ 110754 h 117067"/>
                <a:gd name="connsiteX4" fmla="*/ 536 w 125913"/>
                <a:gd name="connsiteY4" fmla="*/ 113828 h 117067"/>
                <a:gd name="connsiteX5" fmla="*/ 6434 w 125913"/>
                <a:gd name="connsiteY5" fmla="*/ 117158 h 117067"/>
                <a:gd name="connsiteX6" fmla="*/ 120808 w 125913"/>
                <a:gd name="connsiteY6" fmla="*/ 117158 h 117067"/>
                <a:gd name="connsiteX7" fmla="*/ 126449 w 125913"/>
                <a:gd name="connsiteY7" fmla="*/ 113828 h 117067"/>
                <a:gd name="connsiteX8" fmla="*/ 125424 w 125913"/>
                <a:gd name="connsiteY8" fmla="*/ 111266 h 117067"/>
                <a:gd name="connsiteX9" fmla="*/ 63365 w 125913"/>
                <a:gd name="connsiteY9" fmla="*/ 10337 h 117067"/>
                <a:gd name="connsiteX10" fmla="*/ 117730 w 125913"/>
                <a:gd name="connsiteY10" fmla="*/ 110498 h 117067"/>
                <a:gd name="connsiteX11" fmla="*/ 8999 w 125913"/>
                <a:gd name="connsiteY11" fmla="*/ 110498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5" y="3165"/>
                  </a:moveTo>
                  <a:cubicBezTo>
                    <a:pt x="65929" y="1371"/>
                    <a:pt x="65416" y="91"/>
                    <a:pt x="63365" y="91"/>
                  </a:cubicBezTo>
                  <a:cubicBezTo>
                    <a:pt x="61570" y="91"/>
                    <a:pt x="61057" y="859"/>
                    <a:pt x="59774" y="3421"/>
                  </a:cubicBezTo>
                  <a:lnTo>
                    <a:pt x="1818" y="110754"/>
                  </a:lnTo>
                  <a:cubicBezTo>
                    <a:pt x="536" y="112803"/>
                    <a:pt x="536" y="113315"/>
                    <a:pt x="536" y="113828"/>
                  </a:cubicBezTo>
                  <a:cubicBezTo>
                    <a:pt x="536" y="117158"/>
                    <a:pt x="3870" y="117158"/>
                    <a:pt x="6434" y="117158"/>
                  </a:cubicBezTo>
                  <a:lnTo>
                    <a:pt x="120808" y="117158"/>
                  </a:lnTo>
                  <a:cubicBezTo>
                    <a:pt x="123372" y="117158"/>
                    <a:pt x="126449" y="117158"/>
                    <a:pt x="126449" y="113828"/>
                  </a:cubicBezTo>
                  <a:cubicBezTo>
                    <a:pt x="126449" y="113059"/>
                    <a:pt x="126193" y="112547"/>
                    <a:pt x="125424" y="111266"/>
                  </a:cubicBezTo>
                  <a:close/>
                  <a:moveTo>
                    <a:pt x="63365" y="10337"/>
                  </a:moveTo>
                  <a:lnTo>
                    <a:pt x="117730" y="110498"/>
                  </a:lnTo>
                  <a:lnTo>
                    <a:pt x="8999" y="110498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56C588-47AE-CAB5-4C8A-A6818971E4D7}"/>
                </a:ext>
              </a:extLst>
            </p:cNvPr>
            <p:cNvSpPr/>
            <p:nvPr/>
          </p:nvSpPr>
          <p:spPr>
            <a:xfrm>
              <a:off x="9713336" y="1907319"/>
              <a:ext cx="66418" cy="74031"/>
            </a:xfrm>
            <a:custGeom>
              <a:avLst/>
              <a:gdLst>
                <a:gd name="connsiteX0" fmla="*/ 10033 w 66418"/>
                <a:gd name="connsiteY0" fmla="*/ 62595 h 74031"/>
                <a:gd name="connsiteX1" fmla="*/ 8495 w 66418"/>
                <a:gd name="connsiteY1" fmla="*/ 69767 h 74031"/>
                <a:gd name="connsiteX2" fmla="*/ 13367 w 66418"/>
                <a:gd name="connsiteY2" fmla="*/ 74122 h 74031"/>
                <a:gd name="connsiteX3" fmla="*/ 19522 w 66418"/>
                <a:gd name="connsiteY3" fmla="*/ 69511 h 74031"/>
                <a:gd name="connsiteX4" fmla="*/ 25933 w 66418"/>
                <a:gd name="connsiteY4" fmla="*/ 43639 h 74031"/>
                <a:gd name="connsiteX5" fmla="*/ 31062 w 66418"/>
                <a:gd name="connsiteY5" fmla="*/ 22377 h 74031"/>
                <a:gd name="connsiteX6" fmla="*/ 40294 w 66418"/>
                <a:gd name="connsiteY6" fmla="*/ 9056 h 74031"/>
                <a:gd name="connsiteX7" fmla="*/ 53372 w 66418"/>
                <a:gd name="connsiteY7" fmla="*/ 3677 h 74031"/>
                <a:gd name="connsiteX8" fmla="*/ 60296 w 66418"/>
                <a:gd name="connsiteY8" fmla="*/ 5726 h 74031"/>
                <a:gd name="connsiteX9" fmla="*/ 51834 w 66418"/>
                <a:gd name="connsiteY9" fmla="*/ 14692 h 74031"/>
                <a:gd name="connsiteX10" fmla="*/ 57988 w 66418"/>
                <a:gd name="connsiteY10" fmla="*/ 20328 h 74031"/>
                <a:gd name="connsiteX11" fmla="*/ 66964 w 66418"/>
                <a:gd name="connsiteY11" fmla="*/ 10593 h 74031"/>
                <a:gd name="connsiteX12" fmla="*/ 53372 w 66418"/>
                <a:gd name="connsiteY12" fmla="*/ 91 h 74031"/>
                <a:gd name="connsiteX13" fmla="*/ 32600 w 66418"/>
                <a:gd name="connsiteY13" fmla="*/ 12643 h 74031"/>
                <a:gd name="connsiteX14" fmla="*/ 17470 w 66418"/>
                <a:gd name="connsiteY14" fmla="*/ 91 h 74031"/>
                <a:gd name="connsiteX15" fmla="*/ 5418 w 66418"/>
                <a:gd name="connsiteY15" fmla="*/ 9313 h 74031"/>
                <a:gd name="connsiteX16" fmla="*/ 545 w 66418"/>
                <a:gd name="connsiteY16" fmla="*/ 25195 h 74031"/>
                <a:gd name="connsiteX17" fmla="*/ 2340 w 66418"/>
                <a:gd name="connsiteY17" fmla="*/ 26988 h 74031"/>
                <a:gd name="connsiteX18" fmla="*/ 5161 w 66418"/>
                <a:gd name="connsiteY18" fmla="*/ 23145 h 74031"/>
                <a:gd name="connsiteX19" fmla="*/ 17214 w 66418"/>
                <a:gd name="connsiteY19" fmla="*/ 3677 h 74031"/>
                <a:gd name="connsiteX20" fmla="*/ 22086 w 66418"/>
                <a:gd name="connsiteY20" fmla="*/ 11106 h 74031"/>
                <a:gd name="connsiteX21" fmla="*/ 19522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3" y="62595"/>
                  </a:moveTo>
                  <a:cubicBezTo>
                    <a:pt x="9521" y="65156"/>
                    <a:pt x="8495" y="68999"/>
                    <a:pt x="8495" y="69767"/>
                  </a:cubicBezTo>
                  <a:cubicBezTo>
                    <a:pt x="8495" y="72585"/>
                    <a:pt x="10803" y="74122"/>
                    <a:pt x="13367" y="74122"/>
                  </a:cubicBezTo>
                  <a:cubicBezTo>
                    <a:pt x="15419" y="74122"/>
                    <a:pt x="18240" y="72841"/>
                    <a:pt x="19522" y="69511"/>
                  </a:cubicBezTo>
                  <a:cubicBezTo>
                    <a:pt x="19778" y="68999"/>
                    <a:pt x="25164" y="46713"/>
                    <a:pt x="25933" y="43639"/>
                  </a:cubicBezTo>
                  <a:cubicBezTo>
                    <a:pt x="27215" y="38259"/>
                    <a:pt x="30293" y="26988"/>
                    <a:pt x="31062" y="22377"/>
                  </a:cubicBezTo>
                  <a:cubicBezTo>
                    <a:pt x="31831" y="20328"/>
                    <a:pt x="36447" y="12643"/>
                    <a:pt x="40294" y="9056"/>
                  </a:cubicBezTo>
                  <a:cubicBezTo>
                    <a:pt x="41576" y="8032"/>
                    <a:pt x="46448" y="3677"/>
                    <a:pt x="53372" y="3677"/>
                  </a:cubicBezTo>
                  <a:cubicBezTo>
                    <a:pt x="57732" y="3677"/>
                    <a:pt x="60040" y="5726"/>
                    <a:pt x="60296" y="5726"/>
                  </a:cubicBezTo>
                  <a:cubicBezTo>
                    <a:pt x="55424" y="6495"/>
                    <a:pt x="51834" y="10337"/>
                    <a:pt x="51834" y="14692"/>
                  </a:cubicBezTo>
                  <a:cubicBezTo>
                    <a:pt x="51834" y="17254"/>
                    <a:pt x="53629" y="20328"/>
                    <a:pt x="57988" y="20328"/>
                  </a:cubicBezTo>
                  <a:cubicBezTo>
                    <a:pt x="62348" y="20328"/>
                    <a:pt x="66964" y="16485"/>
                    <a:pt x="66964" y="10593"/>
                  </a:cubicBezTo>
                  <a:cubicBezTo>
                    <a:pt x="66964" y="4958"/>
                    <a:pt x="61835" y="91"/>
                    <a:pt x="53372" y="91"/>
                  </a:cubicBezTo>
                  <a:cubicBezTo>
                    <a:pt x="42858" y="91"/>
                    <a:pt x="35678" y="8032"/>
                    <a:pt x="32600" y="12643"/>
                  </a:cubicBezTo>
                  <a:cubicBezTo>
                    <a:pt x="31062" y="5214"/>
                    <a:pt x="25164" y="91"/>
                    <a:pt x="17470" y="91"/>
                  </a:cubicBezTo>
                  <a:cubicBezTo>
                    <a:pt x="10033" y="91"/>
                    <a:pt x="6956" y="6495"/>
                    <a:pt x="5418" y="9313"/>
                  </a:cubicBezTo>
                  <a:cubicBezTo>
                    <a:pt x="2597" y="14948"/>
                    <a:pt x="545" y="24682"/>
                    <a:pt x="545" y="25195"/>
                  </a:cubicBezTo>
                  <a:cubicBezTo>
                    <a:pt x="545" y="26988"/>
                    <a:pt x="2084" y="26988"/>
                    <a:pt x="2340" y="26988"/>
                  </a:cubicBezTo>
                  <a:cubicBezTo>
                    <a:pt x="4135" y="26988"/>
                    <a:pt x="4135" y="26732"/>
                    <a:pt x="5161" y="23145"/>
                  </a:cubicBezTo>
                  <a:cubicBezTo>
                    <a:pt x="7982" y="11618"/>
                    <a:pt x="11316" y="3677"/>
                    <a:pt x="17214" y="3677"/>
                  </a:cubicBezTo>
                  <a:cubicBezTo>
                    <a:pt x="19778" y="3677"/>
                    <a:pt x="22086" y="4958"/>
                    <a:pt x="22086" y="11106"/>
                  </a:cubicBezTo>
                  <a:cubicBezTo>
                    <a:pt x="22086" y="14692"/>
                    <a:pt x="21573" y="16485"/>
                    <a:pt x="19522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C6C3A31-78C4-62F1-175C-B25CD1224BCC}"/>
                </a:ext>
              </a:extLst>
            </p:cNvPr>
            <p:cNvSpPr/>
            <p:nvPr/>
          </p:nvSpPr>
          <p:spPr>
            <a:xfrm>
              <a:off x="9795535" y="1864283"/>
              <a:ext cx="81548" cy="148831"/>
            </a:xfrm>
            <a:custGeom>
              <a:avLst/>
              <a:gdLst>
                <a:gd name="connsiteX0" fmla="*/ 51838 w 81548"/>
                <a:gd name="connsiteY0" fmla="*/ 50043 h 148831"/>
                <a:gd name="connsiteX1" fmla="*/ 65943 w 81548"/>
                <a:gd name="connsiteY1" fmla="*/ 50043 h 148831"/>
                <a:gd name="connsiteX2" fmla="*/ 70815 w 81548"/>
                <a:gd name="connsiteY2" fmla="*/ 46713 h 148831"/>
                <a:gd name="connsiteX3" fmla="*/ 66456 w 81548"/>
                <a:gd name="connsiteY3" fmla="*/ 44919 h 148831"/>
                <a:gd name="connsiteX4" fmla="*/ 52864 w 81548"/>
                <a:gd name="connsiteY4" fmla="*/ 44919 h 148831"/>
                <a:gd name="connsiteX5" fmla="*/ 56198 w 81548"/>
                <a:gd name="connsiteY5" fmla="*/ 26219 h 148831"/>
                <a:gd name="connsiteX6" fmla="*/ 60301 w 81548"/>
                <a:gd name="connsiteY6" fmla="*/ 9313 h 148831"/>
                <a:gd name="connsiteX7" fmla="*/ 67994 w 81548"/>
                <a:gd name="connsiteY7" fmla="*/ 3677 h 148831"/>
                <a:gd name="connsiteX8" fmla="*/ 75944 w 81548"/>
                <a:gd name="connsiteY8" fmla="*/ 6751 h 148831"/>
                <a:gd name="connsiteX9" fmla="*/ 66968 w 81548"/>
                <a:gd name="connsiteY9" fmla="*/ 15460 h 148831"/>
                <a:gd name="connsiteX10" fmla="*/ 73123 w 81548"/>
                <a:gd name="connsiteY10" fmla="*/ 21352 h 148831"/>
                <a:gd name="connsiteX11" fmla="*/ 82099 w 81548"/>
                <a:gd name="connsiteY11" fmla="*/ 11362 h 148831"/>
                <a:gd name="connsiteX12" fmla="*/ 67994 w 81548"/>
                <a:gd name="connsiteY12" fmla="*/ 91 h 148831"/>
                <a:gd name="connsiteX13" fmla="*/ 47222 w 81548"/>
                <a:gd name="connsiteY13" fmla="*/ 19303 h 148831"/>
                <a:gd name="connsiteX14" fmla="*/ 41837 w 81548"/>
                <a:gd name="connsiteY14" fmla="*/ 44919 h 148831"/>
                <a:gd name="connsiteX15" fmla="*/ 30554 w 81548"/>
                <a:gd name="connsiteY15" fmla="*/ 44919 h 148831"/>
                <a:gd name="connsiteX16" fmla="*/ 25425 w 81548"/>
                <a:gd name="connsiteY16" fmla="*/ 47993 h 148831"/>
                <a:gd name="connsiteX17" fmla="*/ 30041 w 81548"/>
                <a:gd name="connsiteY17" fmla="*/ 50043 h 148831"/>
                <a:gd name="connsiteX18" fmla="*/ 40811 w 81548"/>
                <a:gd name="connsiteY18" fmla="*/ 50043 h 148831"/>
                <a:gd name="connsiteX19" fmla="*/ 28759 w 81548"/>
                <a:gd name="connsiteY19" fmla="*/ 114596 h 148831"/>
                <a:gd name="connsiteX20" fmla="*/ 14398 w 81548"/>
                <a:gd name="connsiteY20" fmla="*/ 145336 h 148831"/>
                <a:gd name="connsiteX21" fmla="*/ 6448 w 81548"/>
                <a:gd name="connsiteY21" fmla="*/ 142262 h 148831"/>
                <a:gd name="connsiteX22" fmla="*/ 15680 w 81548"/>
                <a:gd name="connsiteY22" fmla="*/ 133553 h 148831"/>
                <a:gd name="connsiteX23" fmla="*/ 9525 w 81548"/>
                <a:gd name="connsiteY23" fmla="*/ 127661 h 148831"/>
                <a:gd name="connsiteX24" fmla="*/ 550 w 81548"/>
                <a:gd name="connsiteY24" fmla="*/ 137651 h 148831"/>
                <a:gd name="connsiteX25" fmla="*/ 14398 w 81548"/>
                <a:gd name="connsiteY25" fmla="*/ 148922 h 148831"/>
                <a:gd name="connsiteX26" fmla="*/ 32862 w 81548"/>
                <a:gd name="connsiteY26" fmla="*/ 133040 h 148831"/>
                <a:gd name="connsiteX27" fmla="*/ 42094 w 81548"/>
                <a:gd name="connsiteY27" fmla="*/ 101788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38" y="50043"/>
                  </a:moveTo>
                  <a:lnTo>
                    <a:pt x="65943" y="50043"/>
                  </a:lnTo>
                  <a:cubicBezTo>
                    <a:pt x="69276" y="50043"/>
                    <a:pt x="70815" y="50043"/>
                    <a:pt x="70815" y="46713"/>
                  </a:cubicBezTo>
                  <a:cubicBezTo>
                    <a:pt x="70815" y="44919"/>
                    <a:pt x="69276" y="44919"/>
                    <a:pt x="66456" y="44919"/>
                  </a:cubicBezTo>
                  <a:lnTo>
                    <a:pt x="52864" y="44919"/>
                  </a:lnTo>
                  <a:lnTo>
                    <a:pt x="56198" y="26219"/>
                  </a:lnTo>
                  <a:cubicBezTo>
                    <a:pt x="56967" y="22889"/>
                    <a:pt x="59275" y="11362"/>
                    <a:pt x="60301" y="9313"/>
                  </a:cubicBezTo>
                  <a:cubicBezTo>
                    <a:pt x="61583" y="6239"/>
                    <a:pt x="64404" y="3677"/>
                    <a:pt x="67994" y="3677"/>
                  </a:cubicBezTo>
                  <a:cubicBezTo>
                    <a:pt x="68507" y="3677"/>
                    <a:pt x="72867" y="3677"/>
                    <a:pt x="75944" y="6751"/>
                  </a:cubicBezTo>
                  <a:cubicBezTo>
                    <a:pt x="68764" y="7263"/>
                    <a:pt x="66968" y="13155"/>
                    <a:pt x="66968" y="15460"/>
                  </a:cubicBezTo>
                  <a:cubicBezTo>
                    <a:pt x="66968" y="19303"/>
                    <a:pt x="70046" y="21352"/>
                    <a:pt x="73123" y="21352"/>
                  </a:cubicBezTo>
                  <a:cubicBezTo>
                    <a:pt x="77483" y="21352"/>
                    <a:pt x="82099" y="17510"/>
                    <a:pt x="82099" y="11362"/>
                  </a:cubicBezTo>
                  <a:cubicBezTo>
                    <a:pt x="82099" y="3933"/>
                    <a:pt x="74662" y="91"/>
                    <a:pt x="67994" y="91"/>
                  </a:cubicBezTo>
                  <a:cubicBezTo>
                    <a:pt x="62353" y="91"/>
                    <a:pt x="52095" y="3165"/>
                    <a:pt x="47222" y="19303"/>
                  </a:cubicBezTo>
                  <a:cubicBezTo>
                    <a:pt x="46197" y="22633"/>
                    <a:pt x="45684" y="24426"/>
                    <a:pt x="41837" y="44919"/>
                  </a:cubicBezTo>
                  <a:lnTo>
                    <a:pt x="30554" y="44919"/>
                  </a:lnTo>
                  <a:cubicBezTo>
                    <a:pt x="27220" y="44919"/>
                    <a:pt x="25425" y="44919"/>
                    <a:pt x="25425" y="47993"/>
                  </a:cubicBezTo>
                  <a:cubicBezTo>
                    <a:pt x="25425" y="50043"/>
                    <a:pt x="26963" y="50043"/>
                    <a:pt x="30041" y="50043"/>
                  </a:cubicBezTo>
                  <a:lnTo>
                    <a:pt x="40811" y="50043"/>
                  </a:lnTo>
                  <a:lnTo>
                    <a:pt x="28759" y="114596"/>
                  </a:lnTo>
                  <a:cubicBezTo>
                    <a:pt x="25681" y="130478"/>
                    <a:pt x="22860" y="145336"/>
                    <a:pt x="14398" y="145336"/>
                  </a:cubicBezTo>
                  <a:cubicBezTo>
                    <a:pt x="13628" y="145336"/>
                    <a:pt x="9782" y="145336"/>
                    <a:pt x="6448" y="142262"/>
                  </a:cubicBezTo>
                  <a:cubicBezTo>
                    <a:pt x="14141" y="141750"/>
                    <a:pt x="15680" y="135858"/>
                    <a:pt x="15680" y="133553"/>
                  </a:cubicBezTo>
                  <a:cubicBezTo>
                    <a:pt x="15680" y="129710"/>
                    <a:pt x="12603" y="127661"/>
                    <a:pt x="9525" y="127661"/>
                  </a:cubicBezTo>
                  <a:cubicBezTo>
                    <a:pt x="5166" y="127661"/>
                    <a:pt x="550" y="131503"/>
                    <a:pt x="550" y="137651"/>
                  </a:cubicBezTo>
                  <a:cubicBezTo>
                    <a:pt x="550" y="144824"/>
                    <a:pt x="7730" y="148922"/>
                    <a:pt x="14398" y="148922"/>
                  </a:cubicBezTo>
                  <a:cubicBezTo>
                    <a:pt x="23373" y="148922"/>
                    <a:pt x="30041" y="139188"/>
                    <a:pt x="32862" y="133040"/>
                  </a:cubicBezTo>
                  <a:cubicBezTo>
                    <a:pt x="38247" y="122794"/>
                    <a:pt x="41837" y="103069"/>
                    <a:pt x="42094" y="10178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34A9F9-405A-FB47-DB20-2B66659460C4}"/>
                </a:ext>
              </a:extLst>
            </p:cNvPr>
            <p:cNvSpPr/>
            <p:nvPr/>
          </p:nvSpPr>
          <p:spPr>
            <a:xfrm>
              <a:off x="9934862" y="1930118"/>
              <a:ext cx="17181" cy="17162"/>
            </a:xfrm>
            <a:custGeom>
              <a:avLst/>
              <a:gdLst>
                <a:gd name="connsiteX0" fmla="*/ 17740 w 17181"/>
                <a:gd name="connsiteY0" fmla="*/ 8544 h 17162"/>
                <a:gd name="connsiteX1" fmla="*/ 9277 w 17181"/>
                <a:gd name="connsiteY1" fmla="*/ 91 h 17162"/>
                <a:gd name="connsiteX2" fmla="*/ 558 w 17181"/>
                <a:gd name="connsiteY2" fmla="*/ 8544 h 17162"/>
                <a:gd name="connsiteX3" fmla="*/ 9277 w 17181"/>
                <a:gd name="connsiteY3" fmla="*/ 17254 h 17162"/>
                <a:gd name="connsiteX4" fmla="*/ 17740 w 17181"/>
                <a:gd name="connsiteY4" fmla="*/ 8544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0" y="8544"/>
                  </a:moveTo>
                  <a:cubicBezTo>
                    <a:pt x="17740" y="3933"/>
                    <a:pt x="13893" y="91"/>
                    <a:pt x="9277" y="91"/>
                  </a:cubicBezTo>
                  <a:cubicBezTo>
                    <a:pt x="4405" y="91"/>
                    <a:pt x="558" y="3933"/>
                    <a:pt x="558" y="8544"/>
                  </a:cubicBezTo>
                  <a:cubicBezTo>
                    <a:pt x="558" y="13411"/>
                    <a:pt x="4405" y="17254"/>
                    <a:pt x="9277" y="17254"/>
                  </a:cubicBezTo>
                  <a:cubicBezTo>
                    <a:pt x="13893" y="17254"/>
                    <a:pt x="17740" y="13411"/>
                    <a:pt x="17740" y="854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DCF45-5869-64E5-5EE2-94A7B0BD60D9}"/>
                </a:ext>
              </a:extLst>
            </p:cNvPr>
            <p:cNvSpPr/>
            <p:nvPr/>
          </p:nvSpPr>
          <p:spPr>
            <a:xfrm>
              <a:off x="10007379" y="1907319"/>
              <a:ext cx="66418" cy="74031"/>
            </a:xfrm>
            <a:custGeom>
              <a:avLst/>
              <a:gdLst>
                <a:gd name="connsiteX0" fmla="*/ 10051 w 66418"/>
                <a:gd name="connsiteY0" fmla="*/ 62595 h 74031"/>
                <a:gd name="connsiteX1" fmla="*/ 8513 w 66418"/>
                <a:gd name="connsiteY1" fmla="*/ 69767 h 74031"/>
                <a:gd name="connsiteX2" fmla="*/ 13385 w 66418"/>
                <a:gd name="connsiteY2" fmla="*/ 74122 h 74031"/>
                <a:gd name="connsiteX3" fmla="*/ 19540 w 66418"/>
                <a:gd name="connsiteY3" fmla="*/ 69511 h 74031"/>
                <a:gd name="connsiteX4" fmla="*/ 25951 w 66418"/>
                <a:gd name="connsiteY4" fmla="*/ 43639 h 74031"/>
                <a:gd name="connsiteX5" fmla="*/ 31080 w 66418"/>
                <a:gd name="connsiteY5" fmla="*/ 22377 h 74031"/>
                <a:gd name="connsiteX6" fmla="*/ 40312 w 66418"/>
                <a:gd name="connsiteY6" fmla="*/ 9056 h 74031"/>
                <a:gd name="connsiteX7" fmla="*/ 53390 w 66418"/>
                <a:gd name="connsiteY7" fmla="*/ 3677 h 74031"/>
                <a:gd name="connsiteX8" fmla="*/ 60314 w 66418"/>
                <a:gd name="connsiteY8" fmla="*/ 5726 h 74031"/>
                <a:gd name="connsiteX9" fmla="*/ 51852 w 66418"/>
                <a:gd name="connsiteY9" fmla="*/ 14692 h 74031"/>
                <a:gd name="connsiteX10" fmla="*/ 58006 w 66418"/>
                <a:gd name="connsiteY10" fmla="*/ 20328 h 74031"/>
                <a:gd name="connsiteX11" fmla="*/ 66982 w 66418"/>
                <a:gd name="connsiteY11" fmla="*/ 10593 h 74031"/>
                <a:gd name="connsiteX12" fmla="*/ 53390 w 66418"/>
                <a:gd name="connsiteY12" fmla="*/ 91 h 74031"/>
                <a:gd name="connsiteX13" fmla="*/ 32618 w 66418"/>
                <a:gd name="connsiteY13" fmla="*/ 12643 h 74031"/>
                <a:gd name="connsiteX14" fmla="*/ 17488 w 66418"/>
                <a:gd name="connsiteY14" fmla="*/ 91 h 74031"/>
                <a:gd name="connsiteX15" fmla="*/ 5435 w 66418"/>
                <a:gd name="connsiteY15" fmla="*/ 9313 h 74031"/>
                <a:gd name="connsiteX16" fmla="*/ 563 w 66418"/>
                <a:gd name="connsiteY16" fmla="*/ 25195 h 74031"/>
                <a:gd name="connsiteX17" fmla="*/ 2358 w 66418"/>
                <a:gd name="connsiteY17" fmla="*/ 26988 h 74031"/>
                <a:gd name="connsiteX18" fmla="*/ 5179 w 66418"/>
                <a:gd name="connsiteY18" fmla="*/ 23145 h 74031"/>
                <a:gd name="connsiteX19" fmla="*/ 17232 w 66418"/>
                <a:gd name="connsiteY19" fmla="*/ 3677 h 74031"/>
                <a:gd name="connsiteX20" fmla="*/ 22104 w 66418"/>
                <a:gd name="connsiteY20" fmla="*/ 11106 h 74031"/>
                <a:gd name="connsiteX21" fmla="*/ 19540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1" y="62595"/>
                  </a:moveTo>
                  <a:cubicBezTo>
                    <a:pt x="9539" y="65156"/>
                    <a:pt x="8513" y="68999"/>
                    <a:pt x="8513" y="69767"/>
                  </a:cubicBezTo>
                  <a:cubicBezTo>
                    <a:pt x="8513" y="72585"/>
                    <a:pt x="10821" y="74122"/>
                    <a:pt x="13385" y="74122"/>
                  </a:cubicBezTo>
                  <a:cubicBezTo>
                    <a:pt x="15437" y="74122"/>
                    <a:pt x="18258" y="72841"/>
                    <a:pt x="19540" y="69511"/>
                  </a:cubicBezTo>
                  <a:cubicBezTo>
                    <a:pt x="19796" y="68999"/>
                    <a:pt x="25182" y="46713"/>
                    <a:pt x="25951" y="43639"/>
                  </a:cubicBezTo>
                  <a:cubicBezTo>
                    <a:pt x="27233" y="38259"/>
                    <a:pt x="30310" y="26988"/>
                    <a:pt x="31080" y="22377"/>
                  </a:cubicBezTo>
                  <a:cubicBezTo>
                    <a:pt x="31849" y="20328"/>
                    <a:pt x="36465" y="12643"/>
                    <a:pt x="40312" y="9056"/>
                  </a:cubicBezTo>
                  <a:cubicBezTo>
                    <a:pt x="41594" y="8032"/>
                    <a:pt x="46466" y="3677"/>
                    <a:pt x="53390" y="3677"/>
                  </a:cubicBezTo>
                  <a:cubicBezTo>
                    <a:pt x="57750" y="3677"/>
                    <a:pt x="60058" y="5726"/>
                    <a:pt x="60314" y="5726"/>
                  </a:cubicBezTo>
                  <a:cubicBezTo>
                    <a:pt x="55442" y="6495"/>
                    <a:pt x="51852" y="10337"/>
                    <a:pt x="51852" y="14692"/>
                  </a:cubicBezTo>
                  <a:cubicBezTo>
                    <a:pt x="51852" y="17254"/>
                    <a:pt x="53647" y="20328"/>
                    <a:pt x="58006" y="20328"/>
                  </a:cubicBezTo>
                  <a:cubicBezTo>
                    <a:pt x="62366" y="20328"/>
                    <a:pt x="66982" y="16485"/>
                    <a:pt x="66982" y="10593"/>
                  </a:cubicBezTo>
                  <a:cubicBezTo>
                    <a:pt x="66982" y="4958"/>
                    <a:pt x="61853" y="91"/>
                    <a:pt x="53390" y="91"/>
                  </a:cubicBezTo>
                  <a:cubicBezTo>
                    <a:pt x="42876" y="91"/>
                    <a:pt x="35696" y="8032"/>
                    <a:pt x="32618" y="12643"/>
                  </a:cubicBezTo>
                  <a:cubicBezTo>
                    <a:pt x="31080" y="5214"/>
                    <a:pt x="25182" y="91"/>
                    <a:pt x="17488" y="91"/>
                  </a:cubicBezTo>
                  <a:cubicBezTo>
                    <a:pt x="10051" y="91"/>
                    <a:pt x="6974" y="6495"/>
                    <a:pt x="5435" y="9313"/>
                  </a:cubicBezTo>
                  <a:cubicBezTo>
                    <a:pt x="2615" y="14948"/>
                    <a:pt x="563" y="24682"/>
                    <a:pt x="563" y="25195"/>
                  </a:cubicBezTo>
                  <a:cubicBezTo>
                    <a:pt x="563" y="26988"/>
                    <a:pt x="2102" y="26988"/>
                    <a:pt x="2358" y="26988"/>
                  </a:cubicBezTo>
                  <a:cubicBezTo>
                    <a:pt x="4153" y="26988"/>
                    <a:pt x="4153" y="26732"/>
                    <a:pt x="5179" y="23145"/>
                  </a:cubicBezTo>
                  <a:cubicBezTo>
                    <a:pt x="8000" y="11618"/>
                    <a:pt x="11334" y="3677"/>
                    <a:pt x="17232" y="3677"/>
                  </a:cubicBezTo>
                  <a:cubicBezTo>
                    <a:pt x="19796" y="3677"/>
                    <a:pt x="22104" y="4958"/>
                    <a:pt x="22104" y="11106"/>
                  </a:cubicBezTo>
                  <a:cubicBezTo>
                    <a:pt x="22104" y="14692"/>
                    <a:pt x="21591" y="16485"/>
                    <a:pt x="19540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D060FCA-3434-15C8-8DC6-67D9211F7D2E}"/>
                </a:ext>
              </a:extLst>
            </p:cNvPr>
            <p:cNvSpPr/>
            <p:nvPr/>
          </p:nvSpPr>
          <p:spPr>
            <a:xfrm>
              <a:off x="10085806" y="1962138"/>
              <a:ext cx="19233" cy="48927"/>
            </a:xfrm>
            <a:custGeom>
              <a:avLst/>
              <a:gdLst>
                <a:gd name="connsiteX0" fmla="*/ 19800 w 19233"/>
                <a:gd name="connsiteY0" fmla="*/ 17254 h 48927"/>
                <a:gd name="connsiteX1" fmla="*/ 9286 w 19233"/>
                <a:gd name="connsiteY1" fmla="*/ 91 h 48927"/>
                <a:gd name="connsiteX2" fmla="*/ 567 w 19233"/>
                <a:gd name="connsiteY2" fmla="*/ 8800 h 48927"/>
                <a:gd name="connsiteX3" fmla="*/ 9286 w 19233"/>
                <a:gd name="connsiteY3" fmla="*/ 17510 h 48927"/>
                <a:gd name="connsiteX4" fmla="*/ 14928 w 19233"/>
                <a:gd name="connsiteY4" fmla="*/ 15460 h 48927"/>
                <a:gd name="connsiteX5" fmla="*/ 15697 w 19233"/>
                <a:gd name="connsiteY5" fmla="*/ 14948 h 48927"/>
                <a:gd name="connsiteX6" fmla="*/ 15954 w 19233"/>
                <a:gd name="connsiteY6" fmla="*/ 17254 h 48927"/>
                <a:gd name="connsiteX7" fmla="*/ 4927 w 19233"/>
                <a:gd name="connsiteY7" fmla="*/ 44663 h 48927"/>
                <a:gd name="connsiteX8" fmla="*/ 3132 w 19233"/>
                <a:gd name="connsiteY8" fmla="*/ 47225 h 48927"/>
                <a:gd name="connsiteX9" fmla="*/ 4670 w 19233"/>
                <a:gd name="connsiteY9" fmla="*/ 49018 h 48927"/>
                <a:gd name="connsiteX10" fmla="*/ 1980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0" y="17254"/>
                  </a:moveTo>
                  <a:cubicBezTo>
                    <a:pt x="19800" y="6495"/>
                    <a:pt x="15697" y="91"/>
                    <a:pt x="9286" y="91"/>
                  </a:cubicBezTo>
                  <a:cubicBezTo>
                    <a:pt x="3901" y="91"/>
                    <a:pt x="567" y="4189"/>
                    <a:pt x="567" y="8800"/>
                  </a:cubicBezTo>
                  <a:cubicBezTo>
                    <a:pt x="567" y="13155"/>
                    <a:pt x="3901" y="17510"/>
                    <a:pt x="9286" y="17510"/>
                  </a:cubicBezTo>
                  <a:cubicBezTo>
                    <a:pt x="11081" y="17510"/>
                    <a:pt x="13389" y="16741"/>
                    <a:pt x="14928" y="15460"/>
                  </a:cubicBezTo>
                  <a:cubicBezTo>
                    <a:pt x="15441" y="14948"/>
                    <a:pt x="15697" y="14948"/>
                    <a:pt x="15697" y="14948"/>
                  </a:cubicBezTo>
                  <a:cubicBezTo>
                    <a:pt x="15954" y="14948"/>
                    <a:pt x="15954" y="14948"/>
                    <a:pt x="15954" y="17254"/>
                  </a:cubicBezTo>
                  <a:cubicBezTo>
                    <a:pt x="15954" y="29550"/>
                    <a:pt x="10312" y="39284"/>
                    <a:pt x="4927" y="44663"/>
                  </a:cubicBezTo>
                  <a:cubicBezTo>
                    <a:pt x="3132" y="46456"/>
                    <a:pt x="3132" y="46713"/>
                    <a:pt x="3132" y="47225"/>
                  </a:cubicBezTo>
                  <a:cubicBezTo>
                    <a:pt x="3132" y="48506"/>
                    <a:pt x="3901" y="49018"/>
                    <a:pt x="4670" y="49018"/>
                  </a:cubicBezTo>
                  <a:cubicBezTo>
                    <a:pt x="6465" y="49018"/>
                    <a:pt x="19800" y="36466"/>
                    <a:pt x="1980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6D3A04-F181-5816-04DD-10C059054496}"/>
                </a:ext>
              </a:extLst>
            </p:cNvPr>
            <p:cNvSpPr/>
            <p:nvPr/>
          </p:nvSpPr>
          <p:spPr>
            <a:xfrm>
              <a:off x="10149313" y="1907319"/>
              <a:ext cx="88472" cy="74031"/>
            </a:xfrm>
            <a:custGeom>
              <a:avLst/>
              <a:gdLst>
                <a:gd name="connsiteX0" fmla="*/ 10060 w 88472"/>
                <a:gd name="connsiteY0" fmla="*/ 62595 h 74031"/>
                <a:gd name="connsiteX1" fmla="*/ 8521 w 88472"/>
                <a:gd name="connsiteY1" fmla="*/ 69767 h 74031"/>
                <a:gd name="connsiteX2" fmla="*/ 13394 w 88472"/>
                <a:gd name="connsiteY2" fmla="*/ 74122 h 74031"/>
                <a:gd name="connsiteX3" fmla="*/ 19548 w 88472"/>
                <a:gd name="connsiteY3" fmla="*/ 69511 h 74031"/>
                <a:gd name="connsiteX4" fmla="*/ 22626 w 88472"/>
                <a:gd name="connsiteY4" fmla="*/ 57472 h 74031"/>
                <a:gd name="connsiteX5" fmla="*/ 26216 w 88472"/>
                <a:gd name="connsiteY5" fmla="*/ 42870 h 74031"/>
                <a:gd name="connsiteX6" fmla="*/ 29037 w 88472"/>
                <a:gd name="connsiteY6" fmla="*/ 31855 h 74031"/>
                <a:gd name="connsiteX7" fmla="*/ 31088 w 88472"/>
                <a:gd name="connsiteY7" fmla="*/ 23658 h 74031"/>
                <a:gd name="connsiteX8" fmla="*/ 57758 w 88472"/>
                <a:gd name="connsiteY8" fmla="*/ 3677 h 74031"/>
                <a:gd name="connsiteX9" fmla="*/ 66477 w 88472"/>
                <a:gd name="connsiteY9" fmla="*/ 15204 h 74031"/>
                <a:gd name="connsiteX10" fmla="*/ 55963 w 88472"/>
                <a:gd name="connsiteY10" fmla="*/ 53117 h 74031"/>
                <a:gd name="connsiteX11" fmla="*/ 54168 w 88472"/>
                <a:gd name="connsiteY11" fmla="*/ 60802 h 74031"/>
                <a:gd name="connsiteX12" fmla="*/ 67759 w 88472"/>
                <a:gd name="connsiteY12" fmla="*/ 74122 h 74031"/>
                <a:gd name="connsiteX13" fmla="*/ 89044 w 88472"/>
                <a:gd name="connsiteY13" fmla="*/ 49018 h 74031"/>
                <a:gd name="connsiteX14" fmla="*/ 87249 w 88472"/>
                <a:gd name="connsiteY14" fmla="*/ 47225 h 74031"/>
                <a:gd name="connsiteX15" fmla="*/ 84685 w 88472"/>
                <a:gd name="connsiteY15" fmla="*/ 50299 h 74031"/>
                <a:gd name="connsiteX16" fmla="*/ 68016 w 88472"/>
                <a:gd name="connsiteY16" fmla="*/ 70536 h 74031"/>
                <a:gd name="connsiteX17" fmla="*/ 64169 w 88472"/>
                <a:gd name="connsiteY17" fmla="*/ 65156 h 74031"/>
                <a:gd name="connsiteX18" fmla="*/ 66990 w 88472"/>
                <a:gd name="connsiteY18" fmla="*/ 53629 h 74031"/>
                <a:gd name="connsiteX19" fmla="*/ 76991 w 88472"/>
                <a:gd name="connsiteY19" fmla="*/ 17510 h 74031"/>
                <a:gd name="connsiteX20" fmla="*/ 58271 w 88472"/>
                <a:gd name="connsiteY20" fmla="*/ 91 h 74031"/>
                <a:gd name="connsiteX21" fmla="*/ 32627 w 88472"/>
                <a:gd name="connsiteY21" fmla="*/ 14436 h 74031"/>
                <a:gd name="connsiteX22" fmla="*/ 17497 w 88472"/>
                <a:gd name="connsiteY22" fmla="*/ 91 h 74031"/>
                <a:gd name="connsiteX23" fmla="*/ 5444 w 88472"/>
                <a:gd name="connsiteY23" fmla="*/ 9313 h 74031"/>
                <a:gd name="connsiteX24" fmla="*/ 572 w 88472"/>
                <a:gd name="connsiteY24" fmla="*/ 25195 h 74031"/>
                <a:gd name="connsiteX25" fmla="*/ 2367 w 88472"/>
                <a:gd name="connsiteY25" fmla="*/ 26988 h 74031"/>
                <a:gd name="connsiteX26" fmla="*/ 5188 w 88472"/>
                <a:gd name="connsiteY26" fmla="*/ 23145 h 74031"/>
                <a:gd name="connsiteX27" fmla="*/ 17240 w 88472"/>
                <a:gd name="connsiteY27" fmla="*/ 3677 h 74031"/>
                <a:gd name="connsiteX28" fmla="*/ 22113 w 88472"/>
                <a:gd name="connsiteY28" fmla="*/ 11106 h 74031"/>
                <a:gd name="connsiteX29" fmla="*/ 19548 w 88472"/>
                <a:gd name="connsiteY29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0" y="62595"/>
                  </a:moveTo>
                  <a:cubicBezTo>
                    <a:pt x="9547" y="65156"/>
                    <a:pt x="8521" y="68999"/>
                    <a:pt x="8521" y="69767"/>
                  </a:cubicBezTo>
                  <a:cubicBezTo>
                    <a:pt x="8521" y="72585"/>
                    <a:pt x="10829" y="74122"/>
                    <a:pt x="13394" y="74122"/>
                  </a:cubicBezTo>
                  <a:cubicBezTo>
                    <a:pt x="15445" y="74122"/>
                    <a:pt x="18266" y="72841"/>
                    <a:pt x="19548" y="69511"/>
                  </a:cubicBezTo>
                  <a:cubicBezTo>
                    <a:pt x="19548" y="69255"/>
                    <a:pt x="21600" y="61570"/>
                    <a:pt x="22626" y="57472"/>
                  </a:cubicBezTo>
                  <a:lnTo>
                    <a:pt x="26216" y="42870"/>
                  </a:lnTo>
                  <a:cubicBezTo>
                    <a:pt x="26985" y="39028"/>
                    <a:pt x="28011" y="35441"/>
                    <a:pt x="29037" y="31855"/>
                  </a:cubicBezTo>
                  <a:cubicBezTo>
                    <a:pt x="29550" y="29037"/>
                    <a:pt x="30832" y="24170"/>
                    <a:pt x="31088" y="23658"/>
                  </a:cubicBezTo>
                  <a:cubicBezTo>
                    <a:pt x="33396" y="18534"/>
                    <a:pt x="42115" y="3677"/>
                    <a:pt x="57758" y="3677"/>
                  </a:cubicBezTo>
                  <a:cubicBezTo>
                    <a:pt x="65195" y="3677"/>
                    <a:pt x="66477" y="9825"/>
                    <a:pt x="66477" y="15204"/>
                  </a:cubicBezTo>
                  <a:cubicBezTo>
                    <a:pt x="66477" y="25195"/>
                    <a:pt x="58528" y="46200"/>
                    <a:pt x="55963" y="53117"/>
                  </a:cubicBezTo>
                  <a:cubicBezTo>
                    <a:pt x="54424" y="56959"/>
                    <a:pt x="54168" y="59008"/>
                    <a:pt x="54168" y="60802"/>
                  </a:cubicBezTo>
                  <a:cubicBezTo>
                    <a:pt x="54168" y="68487"/>
                    <a:pt x="60066" y="74122"/>
                    <a:pt x="67759" y="74122"/>
                  </a:cubicBezTo>
                  <a:cubicBezTo>
                    <a:pt x="83146" y="74122"/>
                    <a:pt x="89044" y="50299"/>
                    <a:pt x="89044" y="49018"/>
                  </a:cubicBezTo>
                  <a:cubicBezTo>
                    <a:pt x="89044" y="47225"/>
                    <a:pt x="87762" y="47225"/>
                    <a:pt x="87249" y="47225"/>
                  </a:cubicBezTo>
                  <a:cubicBezTo>
                    <a:pt x="85454" y="47225"/>
                    <a:pt x="85454" y="47737"/>
                    <a:pt x="84685" y="50299"/>
                  </a:cubicBezTo>
                  <a:cubicBezTo>
                    <a:pt x="81351" y="61314"/>
                    <a:pt x="75966" y="70536"/>
                    <a:pt x="68016" y="70536"/>
                  </a:cubicBezTo>
                  <a:cubicBezTo>
                    <a:pt x="65195" y="70536"/>
                    <a:pt x="64169" y="68999"/>
                    <a:pt x="64169" y="65156"/>
                  </a:cubicBezTo>
                  <a:cubicBezTo>
                    <a:pt x="64169" y="61058"/>
                    <a:pt x="65452" y="57215"/>
                    <a:pt x="66990" y="53629"/>
                  </a:cubicBezTo>
                  <a:cubicBezTo>
                    <a:pt x="70068" y="44919"/>
                    <a:pt x="76991" y="26988"/>
                    <a:pt x="76991" y="17510"/>
                  </a:cubicBezTo>
                  <a:cubicBezTo>
                    <a:pt x="76991" y="6751"/>
                    <a:pt x="70068" y="91"/>
                    <a:pt x="58271" y="91"/>
                  </a:cubicBezTo>
                  <a:cubicBezTo>
                    <a:pt x="43398" y="91"/>
                    <a:pt x="35448" y="10593"/>
                    <a:pt x="32627" y="14436"/>
                  </a:cubicBezTo>
                  <a:cubicBezTo>
                    <a:pt x="31858" y="5214"/>
                    <a:pt x="25190" y="91"/>
                    <a:pt x="17497" y="91"/>
                  </a:cubicBezTo>
                  <a:cubicBezTo>
                    <a:pt x="10060" y="91"/>
                    <a:pt x="6983" y="6495"/>
                    <a:pt x="5444" y="9313"/>
                  </a:cubicBezTo>
                  <a:cubicBezTo>
                    <a:pt x="2623" y="14948"/>
                    <a:pt x="572" y="24682"/>
                    <a:pt x="572" y="25195"/>
                  </a:cubicBezTo>
                  <a:cubicBezTo>
                    <a:pt x="572" y="26988"/>
                    <a:pt x="2110" y="26988"/>
                    <a:pt x="2367" y="26988"/>
                  </a:cubicBezTo>
                  <a:cubicBezTo>
                    <a:pt x="4162" y="26988"/>
                    <a:pt x="4162" y="26732"/>
                    <a:pt x="5188" y="23145"/>
                  </a:cubicBezTo>
                  <a:cubicBezTo>
                    <a:pt x="8008" y="11618"/>
                    <a:pt x="11342" y="3677"/>
                    <a:pt x="17240" y="3677"/>
                  </a:cubicBezTo>
                  <a:cubicBezTo>
                    <a:pt x="20318" y="3677"/>
                    <a:pt x="22113" y="5726"/>
                    <a:pt x="22113" y="11106"/>
                  </a:cubicBezTo>
                  <a:cubicBezTo>
                    <a:pt x="22113" y="14692"/>
                    <a:pt x="21600" y="16485"/>
                    <a:pt x="19548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51C845-8EC4-3EFD-99D5-A5D4CAC66F18}"/>
                </a:ext>
              </a:extLst>
            </p:cNvPr>
            <p:cNvSpPr/>
            <p:nvPr/>
          </p:nvSpPr>
          <p:spPr>
            <a:xfrm>
              <a:off x="10237441" y="1907319"/>
              <a:ext cx="85395" cy="104002"/>
            </a:xfrm>
            <a:custGeom>
              <a:avLst/>
              <a:gdLst>
                <a:gd name="connsiteX0" fmla="*/ 13143 w 85395"/>
                <a:gd name="connsiteY0" fmla="*/ 92310 h 104002"/>
                <a:gd name="connsiteX1" fmla="*/ 4168 w 85395"/>
                <a:gd name="connsiteY1" fmla="*/ 98970 h 104002"/>
                <a:gd name="connsiteX2" fmla="*/ 578 w 85395"/>
                <a:gd name="connsiteY2" fmla="*/ 102044 h 104002"/>
                <a:gd name="connsiteX3" fmla="*/ 2629 w 85395"/>
                <a:gd name="connsiteY3" fmla="*/ 104094 h 104002"/>
                <a:gd name="connsiteX4" fmla="*/ 16221 w 85395"/>
                <a:gd name="connsiteY4" fmla="*/ 103581 h 104002"/>
                <a:gd name="connsiteX5" fmla="*/ 32633 w 85395"/>
                <a:gd name="connsiteY5" fmla="*/ 104094 h 104002"/>
                <a:gd name="connsiteX6" fmla="*/ 35454 w 85395"/>
                <a:gd name="connsiteY6" fmla="*/ 100763 h 104002"/>
                <a:gd name="connsiteX7" fmla="*/ 31607 w 85395"/>
                <a:gd name="connsiteY7" fmla="*/ 98970 h 104002"/>
                <a:gd name="connsiteX8" fmla="*/ 23401 w 85395"/>
                <a:gd name="connsiteY8" fmla="*/ 96409 h 104002"/>
                <a:gd name="connsiteX9" fmla="*/ 31351 w 85395"/>
                <a:gd name="connsiteY9" fmla="*/ 63619 h 104002"/>
                <a:gd name="connsiteX10" fmla="*/ 46481 w 85395"/>
                <a:gd name="connsiteY10" fmla="*/ 74122 h 104002"/>
                <a:gd name="connsiteX11" fmla="*/ 85973 w 85395"/>
                <a:gd name="connsiteY11" fmla="*/ 26219 h 104002"/>
                <a:gd name="connsiteX12" fmla="*/ 64175 w 85395"/>
                <a:gd name="connsiteY12" fmla="*/ 91 h 104002"/>
                <a:gd name="connsiteX13" fmla="*/ 42634 w 85395"/>
                <a:gd name="connsiteY13" fmla="*/ 12387 h 104002"/>
                <a:gd name="connsiteX14" fmla="*/ 28017 w 85395"/>
                <a:gd name="connsiteY14" fmla="*/ 91 h 104002"/>
                <a:gd name="connsiteX15" fmla="*/ 15964 w 85395"/>
                <a:gd name="connsiteY15" fmla="*/ 9313 h 104002"/>
                <a:gd name="connsiteX16" fmla="*/ 10835 w 85395"/>
                <a:gd name="connsiteY16" fmla="*/ 25195 h 104002"/>
                <a:gd name="connsiteX17" fmla="*/ 12630 w 85395"/>
                <a:gd name="connsiteY17" fmla="*/ 26988 h 104002"/>
                <a:gd name="connsiteX18" fmla="*/ 15451 w 85395"/>
                <a:gd name="connsiteY18" fmla="*/ 23145 h 104002"/>
                <a:gd name="connsiteX19" fmla="*/ 27504 w 85395"/>
                <a:gd name="connsiteY19" fmla="*/ 3677 h 104002"/>
                <a:gd name="connsiteX20" fmla="*/ 32633 w 85395"/>
                <a:gd name="connsiteY20" fmla="*/ 11106 h 104002"/>
                <a:gd name="connsiteX21" fmla="*/ 31351 w 85395"/>
                <a:gd name="connsiteY21" fmla="*/ 19559 h 104002"/>
                <a:gd name="connsiteX22" fmla="*/ 41865 w 85395"/>
                <a:gd name="connsiteY22" fmla="*/ 21352 h 104002"/>
                <a:gd name="connsiteX23" fmla="*/ 50327 w 85395"/>
                <a:gd name="connsiteY23" fmla="*/ 9825 h 104002"/>
                <a:gd name="connsiteX24" fmla="*/ 63662 w 85395"/>
                <a:gd name="connsiteY24" fmla="*/ 3677 h 104002"/>
                <a:gd name="connsiteX25" fmla="*/ 74177 w 85395"/>
                <a:gd name="connsiteY25" fmla="*/ 19047 h 104002"/>
                <a:gd name="connsiteX26" fmla="*/ 65714 w 85395"/>
                <a:gd name="connsiteY26" fmla="*/ 53629 h 104002"/>
                <a:gd name="connsiteX27" fmla="*/ 46224 w 85395"/>
                <a:gd name="connsiteY27" fmla="*/ 70536 h 104002"/>
                <a:gd name="connsiteX28" fmla="*/ 33402 w 85395"/>
                <a:gd name="connsiteY28" fmla="*/ 55935 h 104002"/>
                <a:gd name="connsiteX29" fmla="*/ 33915 w 85395"/>
                <a:gd name="connsiteY29" fmla="*/ 53373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3" y="92310"/>
                  </a:moveTo>
                  <a:cubicBezTo>
                    <a:pt x="11861" y="97946"/>
                    <a:pt x="11348" y="98970"/>
                    <a:pt x="4168" y="98970"/>
                  </a:cubicBezTo>
                  <a:cubicBezTo>
                    <a:pt x="2373" y="98970"/>
                    <a:pt x="578" y="98970"/>
                    <a:pt x="578" y="102044"/>
                  </a:cubicBezTo>
                  <a:cubicBezTo>
                    <a:pt x="578" y="103325"/>
                    <a:pt x="1347" y="104094"/>
                    <a:pt x="2629" y="104094"/>
                  </a:cubicBezTo>
                  <a:cubicBezTo>
                    <a:pt x="6989" y="104094"/>
                    <a:pt x="11861" y="103581"/>
                    <a:pt x="16221" y="103581"/>
                  </a:cubicBezTo>
                  <a:cubicBezTo>
                    <a:pt x="21862" y="103581"/>
                    <a:pt x="27248" y="104094"/>
                    <a:pt x="32633" y="104094"/>
                  </a:cubicBezTo>
                  <a:cubicBezTo>
                    <a:pt x="33402" y="104094"/>
                    <a:pt x="35454" y="104094"/>
                    <a:pt x="35454" y="100763"/>
                  </a:cubicBezTo>
                  <a:cubicBezTo>
                    <a:pt x="35454" y="98970"/>
                    <a:pt x="33915" y="98970"/>
                    <a:pt x="31607" y="98970"/>
                  </a:cubicBezTo>
                  <a:cubicBezTo>
                    <a:pt x="23401" y="98970"/>
                    <a:pt x="23401" y="97946"/>
                    <a:pt x="23401" y="96409"/>
                  </a:cubicBezTo>
                  <a:cubicBezTo>
                    <a:pt x="23401" y="94359"/>
                    <a:pt x="30325" y="67718"/>
                    <a:pt x="31351" y="63619"/>
                  </a:cubicBezTo>
                  <a:cubicBezTo>
                    <a:pt x="33402" y="68487"/>
                    <a:pt x="38018" y="74122"/>
                    <a:pt x="46481" y="74122"/>
                  </a:cubicBezTo>
                  <a:cubicBezTo>
                    <a:pt x="65457" y="74122"/>
                    <a:pt x="85973" y="50299"/>
                    <a:pt x="85973" y="26219"/>
                  </a:cubicBezTo>
                  <a:cubicBezTo>
                    <a:pt x="85973" y="10850"/>
                    <a:pt x="76485" y="91"/>
                    <a:pt x="64175" y="91"/>
                  </a:cubicBezTo>
                  <a:cubicBezTo>
                    <a:pt x="55969" y="91"/>
                    <a:pt x="48019" y="5982"/>
                    <a:pt x="42634" y="12387"/>
                  </a:cubicBezTo>
                  <a:cubicBezTo>
                    <a:pt x="41096" y="3421"/>
                    <a:pt x="33915" y="91"/>
                    <a:pt x="28017" y="91"/>
                  </a:cubicBezTo>
                  <a:cubicBezTo>
                    <a:pt x="20324" y="91"/>
                    <a:pt x="17246" y="6495"/>
                    <a:pt x="15964" y="9313"/>
                  </a:cubicBezTo>
                  <a:cubicBezTo>
                    <a:pt x="12887" y="14948"/>
                    <a:pt x="10835" y="24682"/>
                    <a:pt x="10835" y="25195"/>
                  </a:cubicBezTo>
                  <a:cubicBezTo>
                    <a:pt x="10835" y="26988"/>
                    <a:pt x="12374" y="26988"/>
                    <a:pt x="12630" y="26988"/>
                  </a:cubicBezTo>
                  <a:cubicBezTo>
                    <a:pt x="14426" y="26988"/>
                    <a:pt x="14426" y="26732"/>
                    <a:pt x="15451" y="23145"/>
                  </a:cubicBezTo>
                  <a:cubicBezTo>
                    <a:pt x="18272" y="11618"/>
                    <a:pt x="21606" y="3677"/>
                    <a:pt x="27504" y="3677"/>
                  </a:cubicBezTo>
                  <a:cubicBezTo>
                    <a:pt x="30325" y="3677"/>
                    <a:pt x="32633" y="4958"/>
                    <a:pt x="32633" y="11106"/>
                  </a:cubicBezTo>
                  <a:cubicBezTo>
                    <a:pt x="32633" y="14948"/>
                    <a:pt x="32120" y="16741"/>
                    <a:pt x="31351" y="19559"/>
                  </a:cubicBezTo>
                  <a:close/>
                  <a:moveTo>
                    <a:pt x="41865" y="21352"/>
                  </a:moveTo>
                  <a:cubicBezTo>
                    <a:pt x="42891" y="16997"/>
                    <a:pt x="47507" y="12387"/>
                    <a:pt x="50327" y="9825"/>
                  </a:cubicBezTo>
                  <a:cubicBezTo>
                    <a:pt x="56226" y="4958"/>
                    <a:pt x="60842" y="3677"/>
                    <a:pt x="63662" y="3677"/>
                  </a:cubicBezTo>
                  <a:cubicBezTo>
                    <a:pt x="70074" y="3677"/>
                    <a:pt x="74177" y="9313"/>
                    <a:pt x="74177" y="19047"/>
                  </a:cubicBezTo>
                  <a:cubicBezTo>
                    <a:pt x="74177" y="28781"/>
                    <a:pt x="68791" y="47481"/>
                    <a:pt x="65714" y="53629"/>
                  </a:cubicBezTo>
                  <a:cubicBezTo>
                    <a:pt x="60072" y="65156"/>
                    <a:pt x="52379" y="70536"/>
                    <a:pt x="46224" y="70536"/>
                  </a:cubicBezTo>
                  <a:cubicBezTo>
                    <a:pt x="35454" y="70536"/>
                    <a:pt x="33402" y="56959"/>
                    <a:pt x="33402" y="55935"/>
                  </a:cubicBezTo>
                  <a:cubicBezTo>
                    <a:pt x="33402" y="55678"/>
                    <a:pt x="33402" y="55422"/>
                    <a:pt x="33915" y="5337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F82B3A4-620C-9763-6C7F-7351D1153E98}"/>
                </a:ext>
              </a:extLst>
            </p:cNvPr>
            <p:cNvSpPr/>
            <p:nvPr/>
          </p:nvSpPr>
          <p:spPr>
            <a:xfrm>
              <a:off x="10331496" y="1907319"/>
              <a:ext cx="63597" cy="74031"/>
            </a:xfrm>
            <a:custGeom>
              <a:avLst/>
              <a:gdLst>
                <a:gd name="connsiteX0" fmla="*/ 58795 w 63597"/>
                <a:gd name="connsiteY0" fmla="*/ 10337 h 74031"/>
                <a:gd name="connsiteX1" fmla="*/ 51615 w 63597"/>
                <a:gd name="connsiteY1" fmla="*/ 12387 h 74031"/>
                <a:gd name="connsiteX2" fmla="*/ 48537 w 63597"/>
                <a:gd name="connsiteY2" fmla="*/ 18791 h 74031"/>
                <a:gd name="connsiteX3" fmla="*/ 54692 w 63597"/>
                <a:gd name="connsiteY3" fmla="*/ 24682 h 74031"/>
                <a:gd name="connsiteX4" fmla="*/ 63667 w 63597"/>
                <a:gd name="connsiteY4" fmla="*/ 14180 h 74031"/>
                <a:gd name="connsiteX5" fmla="*/ 44434 w 63597"/>
                <a:gd name="connsiteY5" fmla="*/ 91 h 74031"/>
                <a:gd name="connsiteX6" fmla="*/ 583 w 63597"/>
                <a:gd name="connsiteY6" fmla="*/ 46457 h 74031"/>
                <a:gd name="connsiteX7" fmla="*/ 27253 w 63597"/>
                <a:gd name="connsiteY7" fmla="*/ 74122 h 74031"/>
                <a:gd name="connsiteX8" fmla="*/ 64180 w 63597"/>
                <a:gd name="connsiteY8" fmla="*/ 54910 h 74031"/>
                <a:gd name="connsiteX9" fmla="*/ 62385 w 63597"/>
                <a:gd name="connsiteY9" fmla="*/ 52604 h 74031"/>
                <a:gd name="connsiteX10" fmla="*/ 60077 w 63597"/>
                <a:gd name="connsiteY10" fmla="*/ 54398 h 74031"/>
                <a:gd name="connsiteX11" fmla="*/ 27509 w 63597"/>
                <a:gd name="connsiteY11" fmla="*/ 70536 h 74031"/>
                <a:gd name="connsiteX12" fmla="*/ 12635 w 63597"/>
                <a:gd name="connsiteY12" fmla="*/ 52604 h 74031"/>
                <a:gd name="connsiteX13" fmla="*/ 21611 w 63597"/>
                <a:gd name="connsiteY13" fmla="*/ 20071 h 74031"/>
                <a:gd name="connsiteX14" fmla="*/ 44691 w 63597"/>
                <a:gd name="connsiteY14" fmla="*/ 3677 h 74031"/>
                <a:gd name="connsiteX15" fmla="*/ 58795 w 63597"/>
                <a:gd name="connsiteY15" fmla="*/ 1033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5" y="10337"/>
                  </a:moveTo>
                  <a:cubicBezTo>
                    <a:pt x="55974" y="10337"/>
                    <a:pt x="53923" y="10337"/>
                    <a:pt x="51615" y="12387"/>
                  </a:cubicBezTo>
                  <a:cubicBezTo>
                    <a:pt x="48794" y="14948"/>
                    <a:pt x="48537" y="17766"/>
                    <a:pt x="48537" y="18791"/>
                  </a:cubicBezTo>
                  <a:cubicBezTo>
                    <a:pt x="48537" y="22889"/>
                    <a:pt x="51615" y="24682"/>
                    <a:pt x="54692" y="24682"/>
                  </a:cubicBezTo>
                  <a:cubicBezTo>
                    <a:pt x="59308" y="24682"/>
                    <a:pt x="63667" y="20584"/>
                    <a:pt x="63667" y="14180"/>
                  </a:cubicBezTo>
                  <a:cubicBezTo>
                    <a:pt x="63667" y="6239"/>
                    <a:pt x="55974" y="91"/>
                    <a:pt x="44434" y="91"/>
                  </a:cubicBezTo>
                  <a:cubicBezTo>
                    <a:pt x="22380" y="91"/>
                    <a:pt x="583" y="23402"/>
                    <a:pt x="583" y="46457"/>
                  </a:cubicBezTo>
                  <a:cubicBezTo>
                    <a:pt x="583" y="61314"/>
                    <a:pt x="10071" y="74122"/>
                    <a:pt x="27253" y="74122"/>
                  </a:cubicBezTo>
                  <a:cubicBezTo>
                    <a:pt x="50589" y="74122"/>
                    <a:pt x="64180" y="56703"/>
                    <a:pt x="64180" y="54910"/>
                  </a:cubicBezTo>
                  <a:cubicBezTo>
                    <a:pt x="64180" y="53885"/>
                    <a:pt x="63411" y="52604"/>
                    <a:pt x="62385" y="52604"/>
                  </a:cubicBezTo>
                  <a:cubicBezTo>
                    <a:pt x="61360" y="52604"/>
                    <a:pt x="61103" y="53117"/>
                    <a:pt x="60077" y="54398"/>
                  </a:cubicBezTo>
                  <a:cubicBezTo>
                    <a:pt x="47255" y="70536"/>
                    <a:pt x="29304" y="70536"/>
                    <a:pt x="27509" y="70536"/>
                  </a:cubicBezTo>
                  <a:cubicBezTo>
                    <a:pt x="17251" y="70536"/>
                    <a:pt x="12635" y="62595"/>
                    <a:pt x="12635" y="52604"/>
                  </a:cubicBezTo>
                  <a:cubicBezTo>
                    <a:pt x="12635" y="45944"/>
                    <a:pt x="15969" y="30062"/>
                    <a:pt x="21611" y="20071"/>
                  </a:cubicBezTo>
                  <a:cubicBezTo>
                    <a:pt x="26740" y="10593"/>
                    <a:pt x="35715" y="3677"/>
                    <a:pt x="44691" y="3677"/>
                  </a:cubicBezTo>
                  <a:cubicBezTo>
                    <a:pt x="50076" y="3677"/>
                    <a:pt x="56487" y="5726"/>
                    <a:pt x="58795" y="1033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13D3C-B401-9E32-635D-98F74106D2E7}"/>
                </a:ext>
              </a:extLst>
            </p:cNvPr>
            <p:cNvSpPr/>
            <p:nvPr/>
          </p:nvSpPr>
          <p:spPr>
            <a:xfrm>
              <a:off x="10409703" y="1962138"/>
              <a:ext cx="19233" cy="48927"/>
            </a:xfrm>
            <a:custGeom>
              <a:avLst/>
              <a:gdLst>
                <a:gd name="connsiteX0" fmla="*/ 19820 w 19233"/>
                <a:gd name="connsiteY0" fmla="*/ 17254 h 48927"/>
                <a:gd name="connsiteX1" fmla="*/ 9306 w 19233"/>
                <a:gd name="connsiteY1" fmla="*/ 91 h 48927"/>
                <a:gd name="connsiteX2" fmla="*/ 587 w 19233"/>
                <a:gd name="connsiteY2" fmla="*/ 8800 h 48927"/>
                <a:gd name="connsiteX3" fmla="*/ 9306 w 19233"/>
                <a:gd name="connsiteY3" fmla="*/ 17510 h 48927"/>
                <a:gd name="connsiteX4" fmla="*/ 14948 w 19233"/>
                <a:gd name="connsiteY4" fmla="*/ 15460 h 48927"/>
                <a:gd name="connsiteX5" fmla="*/ 15717 w 19233"/>
                <a:gd name="connsiteY5" fmla="*/ 14948 h 48927"/>
                <a:gd name="connsiteX6" fmla="*/ 15974 w 19233"/>
                <a:gd name="connsiteY6" fmla="*/ 17254 h 48927"/>
                <a:gd name="connsiteX7" fmla="*/ 4946 w 19233"/>
                <a:gd name="connsiteY7" fmla="*/ 44663 h 48927"/>
                <a:gd name="connsiteX8" fmla="*/ 3151 w 19233"/>
                <a:gd name="connsiteY8" fmla="*/ 47225 h 48927"/>
                <a:gd name="connsiteX9" fmla="*/ 4690 w 19233"/>
                <a:gd name="connsiteY9" fmla="*/ 49018 h 48927"/>
                <a:gd name="connsiteX10" fmla="*/ 1982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0" y="17254"/>
                  </a:moveTo>
                  <a:cubicBezTo>
                    <a:pt x="19820" y="6495"/>
                    <a:pt x="15717" y="91"/>
                    <a:pt x="9306" y="91"/>
                  </a:cubicBezTo>
                  <a:cubicBezTo>
                    <a:pt x="3921" y="91"/>
                    <a:pt x="587" y="4189"/>
                    <a:pt x="587" y="8800"/>
                  </a:cubicBezTo>
                  <a:cubicBezTo>
                    <a:pt x="587" y="13155"/>
                    <a:pt x="3921" y="17510"/>
                    <a:pt x="9306" y="17510"/>
                  </a:cubicBezTo>
                  <a:cubicBezTo>
                    <a:pt x="11101" y="17510"/>
                    <a:pt x="13409" y="16741"/>
                    <a:pt x="14948" y="15460"/>
                  </a:cubicBezTo>
                  <a:cubicBezTo>
                    <a:pt x="15461" y="14948"/>
                    <a:pt x="15717" y="14948"/>
                    <a:pt x="15717" y="14948"/>
                  </a:cubicBezTo>
                  <a:cubicBezTo>
                    <a:pt x="15974" y="14948"/>
                    <a:pt x="15974" y="14948"/>
                    <a:pt x="15974" y="17254"/>
                  </a:cubicBezTo>
                  <a:cubicBezTo>
                    <a:pt x="15974" y="29550"/>
                    <a:pt x="10332" y="39284"/>
                    <a:pt x="4946" y="44663"/>
                  </a:cubicBezTo>
                  <a:cubicBezTo>
                    <a:pt x="3151" y="46456"/>
                    <a:pt x="3151" y="46713"/>
                    <a:pt x="3151" y="47225"/>
                  </a:cubicBezTo>
                  <a:cubicBezTo>
                    <a:pt x="3151" y="48506"/>
                    <a:pt x="3921" y="49018"/>
                    <a:pt x="4690" y="49018"/>
                  </a:cubicBezTo>
                  <a:cubicBezTo>
                    <a:pt x="6485" y="49018"/>
                    <a:pt x="19820" y="36466"/>
                    <a:pt x="1982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C20A6D-6D63-135B-A9CB-6ABD35C59DD7}"/>
                </a:ext>
              </a:extLst>
            </p:cNvPr>
            <p:cNvSpPr/>
            <p:nvPr/>
          </p:nvSpPr>
          <p:spPr>
            <a:xfrm>
              <a:off x="10474667" y="1870688"/>
              <a:ext cx="68726" cy="112456"/>
            </a:xfrm>
            <a:custGeom>
              <a:avLst/>
              <a:gdLst>
                <a:gd name="connsiteX0" fmla="*/ 69318 w 68726"/>
                <a:gd name="connsiteY0" fmla="*/ 56703 h 112456"/>
                <a:gd name="connsiteX1" fmla="*/ 62907 w 68726"/>
                <a:gd name="connsiteY1" fmla="*/ 18534 h 112456"/>
                <a:gd name="connsiteX2" fmla="*/ 35211 w 68726"/>
                <a:gd name="connsiteY2" fmla="*/ 91 h 112456"/>
                <a:gd name="connsiteX3" fmla="*/ 6490 w 68726"/>
                <a:gd name="connsiteY3" fmla="*/ 19559 h 112456"/>
                <a:gd name="connsiteX4" fmla="*/ 591 w 68726"/>
                <a:gd name="connsiteY4" fmla="*/ 56703 h 112456"/>
                <a:gd name="connsiteX5" fmla="*/ 8028 w 68726"/>
                <a:gd name="connsiteY5" fmla="*/ 96152 h 112456"/>
                <a:gd name="connsiteX6" fmla="*/ 34955 w 68726"/>
                <a:gd name="connsiteY6" fmla="*/ 112547 h 112456"/>
                <a:gd name="connsiteX7" fmla="*/ 63420 w 68726"/>
                <a:gd name="connsiteY7" fmla="*/ 93591 h 112456"/>
                <a:gd name="connsiteX8" fmla="*/ 69318 w 68726"/>
                <a:gd name="connsiteY8" fmla="*/ 56703 h 112456"/>
                <a:gd name="connsiteX9" fmla="*/ 34955 w 68726"/>
                <a:gd name="connsiteY9" fmla="*/ 108961 h 112456"/>
                <a:gd name="connsiteX10" fmla="*/ 15978 w 68726"/>
                <a:gd name="connsiteY10" fmla="*/ 89236 h 112456"/>
                <a:gd name="connsiteX11" fmla="*/ 14183 w 68726"/>
                <a:gd name="connsiteY11" fmla="*/ 54654 h 112456"/>
                <a:gd name="connsiteX12" fmla="*/ 15465 w 68726"/>
                <a:gd name="connsiteY12" fmla="*/ 24682 h 112456"/>
                <a:gd name="connsiteX13" fmla="*/ 34955 w 68726"/>
                <a:gd name="connsiteY13" fmla="*/ 3677 h 112456"/>
                <a:gd name="connsiteX14" fmla="*/ 54188 w 68726"/>
                <a:gd name="connsiteY14" fmla="*/ 22889 h 112456"/>
                <a:gd name="connsiteX15" fmla="*/ 55983 w 68726"/>
                <a:gd name="connsiteY15" fmla="*/ 54654 h 112456"/>
                <a:gd name="connsiteX16" fmla="*/ 54188 w 68726"/>
                <a:gd name="connsiteY16" fmla="*/ 88467 h 112456"/>
                <a:gd name="connsiteX17" fmla="*/ 34955 w 68726"/>
                <a:gd name="connsiteY17" fmla="*/ 108961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18" y="56703"/>
                  </a:moveTo>
                  <a:cubicBezTo>
                    <a:pt x="69318" y="43638"/>
                    <a:pt x="68549" y="30574"/>
                    <a:pt x="62907" y="18534"/>
                  </a:cubicBezTo>
                  <a:cubicBezTo>
                    <a:pt x="55470" y="2652"/>
                    <a:pt x="41879" y="91"/>
                    <a:pt x="35211" y="91"/>
                  </a:cubicBezTo>
                  <a:cubicBezTo>
                    <a:pt x="25210" y="91"/>
                    <a:pt x="13414" y="4445"/>
                    <a:pt x="6490" y="19559"/>
                  </a:cubicBezTo>
                  <a:cubicBezTo>
                    <a:pt x="1361" y="30830"/>
                    <a:pt x="591" y="43638"/>
                    <a:pt x="591" y="56703"/>
                  </a:cubicBezTo>
                  <a:cubicBezTo>
                    <a:pt x="591" y="68999"/>
                    <a:pt x="1104" y="83600"/>
                    <a:pt x="8028" y="96152"/>
                  </a:cubicBezTo>
                  <a:cubicBezTo>
                    <a:pt x="14952" y="109217"/>
                    <a:pt x="27005" y="112547"/>
                    <a:pt x="34955" y="112547"/>
                  </a:cubicBezTo>
                  <a:cubicBezTo>
                    <a:pt x="43674" y="112547"/>
                    <a:pt x="56239" y="109217"/>
                    <a:pt x="63420" y="93591"/>
                  </a:cubicBezTo>
                  <a:cubicBezTo>
                    <a:pt x="68549" y="82319"/>
                    <a:pt x="69318" y="69511"/>
                    <a:pt x="69318" y="56703"/>
                  </a:cubicBezTo>
                  <a:close/>
                  <a:moveTo>
                    <a:pt x="34955" y="108961"/>
                  </a:moveTo>
                  <a:cubicBezTo>
                    <a:pt x="28544" y="108961"/>
                    <a:pt x="18799" y="104862"/>
                    <a:pt x="15978" y="89236"/>
                  </a:cubicBezTo>
                  <a:cubicBezTo>
                    <a:pt x="14183" y="79502"/>
                    <a:pt x="14183" y="64388"/>
                    <a:pt x="14183" y="54654"/>
                  </a:cubicBezTo>
                  <a:cubicBezTo>
                    <a:pt x="14183" y="44151"/>
                    <a:pt x="14183" y="33392"/>
                    <a:pt x="15465" y="24682"/>
                  </a:cubicBezTo>
                  <a:cubicBezTo>
                    <a:pt x="18542" y="5214"/>
                    <a:pt x="30852" y="3677"/>
                    <a:pt x="34955" y="3677"/>
                  </a:cubicBezTo>
                  <a:cubicBezTo>
                    <a:pt x="40340" y="3677"/>
                    <a:pt x="51111" y="6751"/>
                    <a:pt x="54188" y="22889"/>
                  </a:cubicBezTo>
                  <a:cubicBezTo>
                    <a:pt x="55983" y="32111"/>
                    <a:pt x="55983" y="44407"/>
                    <a:pt x="55983" y="54654"/>
                  </a:cubicBezTo>
                  <a:cubicBezTo>
                    <a:pt x="55983" y="66950"/>
                    <a:pt x="55983" y="77965"/>
                    <a:pt x="54188" y="88467"/>
                  </a:cubicBezTo>
                  <a:cubicBezTo>
                    <a:pt x="51623" y="104093"/>
                    <a:pt x="42392" y="108961"/>
                    <a:pt x="34955" y="10896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FCAA940-D485-A560-84EE-F72C1744630D}"/>
                </a:ext>
              </a:extLst>
            </p:cNvPr>
            <p:cNvSpPr/>
            <p:nvPr/>
          </p:nvSpPr>
          <p:spPr>
            <a:xfrm>
              <a:off x="10564110" y="1962138"/>
              <a:ext cx="19233" cy="48927"/>
            </a:xfrm>
            <a:custGeom>
              <a:avLst/>
              <a:gdLst>
                <a:gd name="connsiteX0" fmla="*/ 19830 w 19233"/>
                <a:gd name="connsiteY0" fmla="*/ 17254 h 48927"/>
                <a:gd name="connsiteX1" fmla="*/ 9315 w 19233"/>
                <a:gd name="connsiteY1" fmla="*/ 91 h 48927"/>
                <a:gd name="connsiteX2" fmla="*/ 596 w 19233"/>
                <a:gd name="connsiteY2" fmla="*/ 8800 h 48927"/>
                <a:gd name="connsiteX3" fmla="*/ 9315 w 19233"/>
                <a:gd name="connsiteY3" fmla="*/ 17510 h 48927"/>
                <a:gd name="connsiteX4" fmla="*/ 14957 w 19233"/>
                <a:gd name="connsiteY4" fmla="*/ 15460 h 48927"/>
                <a:gd name="connsiteX5" fmla="*/ 15726 w 19233"/>
                <a:gd name="connsiteY5" fmla="*/ 14948 h 48927"/>
                <a:gd name="connsiteX6" fmla="*/ 15983 w 19233"/>
                <a:gd name="connsiteY6" fmla="*/ 17254 h 48927"/>
                <a:gd name="connsiteX7" fmla="*/ 4956 w 19233"/>
                <a:gd name="connsiteY7" fmla="*/ 44663 h 48927"/>
                <a:gd name="connsiteX8" fmla="*/ 3161 w 19233"/>
                <a:gd name="connsiteY8" fmla="*/ 47225 h 48927"/>
                <a:gd name="connsiteX9" fmla="*/ 4700 w 19233"/>
                <a:gd name="connsiteY9" fmla="*/ 49018 h 48927"/>
                <a:gd name="connsiteX10" fmla="*/ 1983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0" y="17254"/>
                  </a:moveTo>
                  <a:cubicBezTo>
                    <a:pt x="19830" y="6495"/>
                    <a:pt x="15726" y="91"/>
                    <a:pt x="9315" y="91"/>
                  </a:cubicBezTo>
                  <a:cubicBezTo>
                    <a:pt x="3930" y="91"/>
                    <a:pt x="596" y="4189"/>
                    <a:pt x="596" y="8800"/>
                  </a:cubicBezTo>
                  <a:cubicBezTo>
                    <a:pt x="596" y="13155"/>
                    <a:pt x="3930" y="17510"/>
                    <a:pt x="9315" y="17510"/>
                  </a:cubicBezTo>
                  <a:cubicBezTo>
                    <a:pt x="11111" y="17510"/>
                    <a:pt x="13418" y="16741"/>
                    <a:pt x="14957" y="15460"/>
                  </a:cubicBezTo>
                  <a:cubicBezTo>
                    <a:pt x="15470" y="14948"/>
                    <a:pt x="15726" y="14948"/>
                    <a:pt x="15726" y="14948"/>
                  </a:cubicBezTo>
                  <a:cubicBezTo>
                    <a:pt x="15983" y="14948"/>
                    <a:pt x="15983" y="14948"/>
                    <a:pt x="15983" y="17254"/>
                  </a:cubicBezTo>
                  <a:cubicBezTo>
                    <a:pt x="15983" y="29550"/>
                    <a:pt x="10341" y="39284"/>
                    <a:pt x="4956" y="44663"/>
                  </a:cubicBezTo>
                  <a:cubicBezTo>
                    <a:pt x="3161" y="46456"/>
                    <a:pt x="3161" y="46713"/>
                    <a:pt x="3161" y="47225"/>
                  </a:cubicBezTo>
                  <a:cubicBezTo>
                    <a:pt x="3161" y="48506"/>
                    <a:pt x="3930" y="49018"/>
                    <a:pt x="4700" y="49018"/>
                  </a:cubicBezTo>
                  <a:cubicBezTo>
                    <a:pt x="6495" y="49018"/>
                    <a:pt x="19830" y="36466"/>
                    <a:pt x="1983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95CB83-E79B-F4A5-0529-D89B00A6C2BB}"/>
                </a:ext>
              </a:extLst>
            </p:cNvPr>
            <p:cNvSpPr/>
            <p:nvPr/>
          </p:nvSpPr>
          <p:spPr>
            <a:xfrm>
              <a:off x="10627601" y="1864283"/>
              <a:ext cx="89242" cy="147038"/>
            </a:xfrm>
            <a:custGeom>
              <a:avLst/>
              <a:gdLst>
                <a:gd name="connsiteX0" fmla="*/ 89843 w 89242"/>
                <a:gd name="connsiteY0" fmla="*/ 22377 h 147038"/>
                <a:gd name="connsiteX1" fmla="*/ 67532 w 89242"/>
                <a:gd name="connsiteY1" fmla="*/ 91 h 147038"/>
                <a:gd name="connsiteX2" fmla="*/ 47786 w 89242"/>
                <a:gd name="connsiteY2" fmla="*/ 6751 h 147038"/>
                <a:gd name="connsiteX3" fmla="*/ 26758 w 89242"/>
                <a:gd name="connsiteY3" fmla="*/ 41589 h 147038"/>
                <a:gd name="connsiteX4" fmla="*/ 601 w 89242"/>
                <a:gd name="connsiteY4" fmla="*/ 145336 h 147038"/>
                <a:gd name="connsiteX5" fmla="*/ 2652 w 89242"/>
                <a:gd name="connsiteY5" fmla="*/ 147129 h 147038"/>
                <a:gd name="connsiteX6" fmla="*/ 4447 w 89242"/>
                <a:gd name="connsiteY6" fmla="*/ 146361 h 147038"/>
                <a:gd name="connsiteX7" fmla="*/ 15987 w 89242"/>
                <a:gd name="connsiteY7" fmla="*/ 101020 h 147038"/>
                <a:gd name="connsiteX8" fmla="*/ 38298 w 89242"/>
                <a:gd name="connsiteY8" fmla="*/ 116902 h 147038"/>
                <a:gd name="connsiteX9" fmla="*/ 69840 w 89242"/>
                <a:gd name="connsiteY9" fmla="*/ 104094 h 147038"/>
                <a:gd name="connsiteX10" fmla="*/ 82919 w 89242"/>
                <a:gd name="connsiteY10" fmla="*/ 74122 h 147038"/>
                <a:gd name="connsiteX11" fmla="*/ 70866 w 89242"/>
                <a:gd name="connsiteY11" fmla="*/ 49787 h 147038"/>
                <a:gd name="connsiteX12" fmla="*/ 89843 w 89242"/>
                <a:gd name="connsiteY12" fmla="*/ 22377 h 147038"/>
                <a:gd name="connsiteX13" fmla="*/ 60352 w 89242"/>
                <a:gd name="connsiteY13" fmla="*/ 49530 h 147038"/>
                <a:gd name="connsiteX14" fmla="*/ 52402 w 89242"/>
                <a:gd name="connsiteY14" fmla="*/ 50555 h 147038"/>
                <a:gd name="connsiteX15" fmla="*/ 45222 w 89242"/>
                <a:gd name="connsiteY15" fmla="*/ 50043 h 147038"/>
                <a:gd name="connsiteX16" fmla="*/ 53428 w 89242"/>
                <a:gd name="connsiteY16" fmla="*/ 48762 h 147038"/>
                <a:gd name="connsiteX17" fmla="*/ 60352 w 89242"/>
                <a:gd name="connsiteY17" fmla="*/ 49530 h 147038"/>
                <a:gd name="connsiteX18" fmla="*/ 80611 w 89242"/>
                <a:gd name="connsiteY18" fmla="*/ 18534 h 147038"/>
                <a:gd name="connsiteX19" fmla="*/ 65994 w 89242"/>
                <a:gd name="connsiteY19" fmla="*/ 46969 h 147038"/>
                <a:gd name="connsiteX20" fmla="*/ 53428 w 89242"/>
                <a:gd name="connsiteY20" fmla="*/ 44919 h 147038"/>
                <a:gd name="connsiteX21" fmla="*/ 40606 w 89242"/>
                <a:gd name="connsiteY21" fmla="*/ 50043 h 147038"/>
                <a:gd name="connsiteX22" fmla="*/ 51889 w 89242"/>
                <a:gd name="connsiteY22" fmla="*/ 54141 h 147038"/>
                <a:gd name="connsiteX23" fmla="*/ 65481 w 89242"/>
                <a:gd name="connsiteY23" fmla="*/ 52092 h 147038"/>
                <a:gd name="connsiteX24" fmla="*/ 72661 w 89242"/>
                <a:gd name="connsiteY24" fmla="*/ 70536 h 147038"/>
                <a:gd name="connsiteX25" fmla="*/ 64455 w 89242"/>
                <a:gd name="connsiteY25" fmla="*/ 98714 h 147038"/>
                <a:gd name="connsiteX26" fmla="*/ 37785 w 89242"/>
                <a:gd name="connsiteY26" fmla="*/ 113315 h 147038"/>
                <a:gd name="connsiteX27" fmla="*/ 19065 w 89242"/>
                <a:gd name="connsiteY27" fmla="*/ 92310 h 147038"/>
                <a:gd name="connsiteX28" fmla="*/ 19834 w 89242"/>
                <a:gd name="connsiteY28" fmla="*/ 85137 h 147038"/>
                <a:gd name="connsiteX29" fmla="*/ 30348 w 89242"/>
                <a:gd name="connsiteY29" fmla="*/ 43895 h 147038"/>
                <a:gd name="connsiteX30" fmla="*/ 65481 w 89242"/>
                <a:gd name="connsiteY30" fmla="*/ 3677 h 147038"/>
                <a:gd name="connsiteX31" fmla="*/ 80611 w 89242"/>
                <a:gd name="connsiteY31" fmla="*/ 1853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3" y="22377"/>
                  </a:moveTo>
                  <a:cubicBezTo>
                    <a:pt x="89843" y="10081"/>
                    <a:pt x="80867" y="91"/>
                    <a:pt x="67532" y="91"/>
                  </a:cubicBezTo>
                  <a:cubicBezTo>
                    <a:pt x="58044" y="91"/>
                    <a:pt x="53428" y="2652"/>
                    <a:pt x="47786" y="6751"/>
                  </a:cubicBezTo>
                  <a:cubicBezTo>
                    <a:pt x="38811" y="13411"/>
                    <a:pt x="29835" y="29293"/>
                    <a:pt x="26758" y="41589"/>
                  </a:cubicBezTo>
                  <a:lnTo>
                    <a:pt x="601" y="145336"/>
                  </a:lnTo>
                  <a:cubicBezTo>
                    <a:pt x="601" y="146105"/>
                    <a:pt x="1370" y="147129"/>
                    <a:pt x="2652" y="147129"/>
                  </a:cubicBezTo>
                  <a:cubicBezTo>
                    <a:pt x="3935" y="147129"/>
                    <a:pt x="4447" y="146617"/>
                    <a:pt x="4447" y="146361"/>
                  </a:cubicBezTo>
                  <a:lnTo>
                    <a:pt x="15987" y="101020"/>
                  </a:lnTo>
                  <a:cubicBezTo>
                    <a:pt x="19065" y="111010"/>
                    <a:pt x="26245" y="116902"/>
                    <a:pt x="38298" y="116902"/>
                  </a:cubicBezTo>
                  <a:cubicBezTo>
                    <a:pt x="50094" y="116902"/>
                    <a:pt x="62403" y="111266"/>
                    <a:pt x="69840" y="104094"/>
                  </a:cubicBezTo>
                  <a:cubicBezTo>
                    <a:pt x="77790" y="96665"/>
                    <a:pt x="82919" y="86162"/>
                    <a:pt x="82919" y="74122"/>
                  </a:cubicBezTo>
                  <a:cubicBezTo>
                    <a:pt x="82919" y="62339"/>
                    <a:pt x="76764" y="53629"/>
                    <a:pt x="70866" y="49787"/>
                  </a:cubicBezTo>
                  <a:cubicBezTo>
                    <a:pt x="80354" y="44151"/>
                    <a:pt x="89843" y="34161"/>
                    <a:pt x="89843" y="22377"/>
                  </a:cubicBezTo>
                  <a:close/>
                  <a:moveTo>
                    <a:pt x="60352" y="49530"/>
                  </a:moveTo>
                  <a:cubicBezTo>
                    <a:pt x="58300" y="50299"/>
                    <a:pt x="56505" y="50555"/>
                    <a:pt x="52402" y="50555"/>
                  </a:cubicBezTo>
                  <a:cubicBezTo>
                    <a:pt x="50094" y="50555"/>
                    <a:pt x="47017" y="50811"/>
                    <a:pt x="45222" y="50043"/>
                  </a:cubicBezTo>
                  <a:cubicBezTo>
                    <a:pt x="45735" y="48250"/>
                    <a:pt x="51633" y="48762"/>
                    <a:pt x="53428" y="48762"/>
                  </a:cubicBezTo>
                  <a:cubicBezTo>
                    <a:pt x="56762" y="48762"/>
                    <a:pt x="58300" y="48762"/>
                    <a:pt x="60352" y="49530"/>
                  </a:cubicBezTo>
                  <a:close/>
                  <a:moveTo>
                    <a:pt x="80611" y="18534"/>
                  </a:moveTo>
                  <a:cubicBezTo>
                    <a:pt x="80611" y="30062"/>
                    <a:pt x="74456" y="41845"/>
                    <a:pt x="65994" y="46969"/>
                  </a:cubicBezTo>
                  <a:cubicBezTo>
                    <a:pt x="61378" y="45176"/>
                    <a:pt x="58300" y="44919"/>
                    <a:pt x="53428" y="44919"/>
                  </a:cubicBezTo>
                  <a:cubicBezTo>
                    <a:pt x="49838" y="44919"/>
                    <a:pt x="40606" y="44663"/>
                    <a:pt x="40606" y="50043"/>
                  </a:cubicBezTo>
                  <a:cubicBezTo>
                    <a:pt x="40606" y="54654"/>
                    <a:pt x="49068" y="54141"/>
                    <a:pt x="51889" y="54141"/>
                  </a:cubicBezTo>
                  <a:cubicBezTo>
                    <a:pt x="58044" y="54141"/>
                    <a:pt x="60608" y="54141"/>
                    <a:pt x="65481" y="52092"/>
                  </a:cubicBezTo>
                  <a:cubicBezTo>
                    <a:pt x="71635" y="57984"/>
                    <a:pt x="72405" y="63107"/>
                    <a:pt x="72661" y="70536"/>
                  </a:cubicBezTo>
                  <a:cubicBezTo>
                    <a:pt x="72917" y="80014"/>
                    <a:pt x="69071" y="92310"/>
                    <a:pt x="64455" y="98714"/>
                  </a:cubicBezTo>
                  <a:cubicBezTo>
                    <a:pt x="58044" y="107424"/>
                    <a:pt x="47017" y="113315"/>
                    <a:pt x="37785" y="113315"/>
                  </a:cubicBezTo>
                  <a:cubicBezTo>
                    <a:pt x="25219" y="113315"/>
                    <a:pt x="19065" y="103837"/>
                    <a:pt x="19065" y="92310"/>
                  </a:cubicBezTo>
                  <a:cubicBezTo>
                    <a:pt x="19065" y="90773"/>
                    <a:pt x="19065" y="88211"/>
                    <a:pt x="19834" y="85137"/>
                  </a:cubicBezTo>
                  <a:lnTo>
                    <a:pt x="30348" y="43895"/>
                  </a:lnTo>
                  <a:cubicBezTo>
                    <a:pt x="33938" y="29806"/>
                    <a:pt x="45735" y="3677"/>
                    <a:pt x="65481" y="3677"/>
                  </a:cubicBezTo>
                  <a:cubicBezTo>
                    <a:pt x="74969" y="3677"/>
                    <a:pt x="80611" y="8800"/>
                    <a:pt x="80611" y="1853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7DE0AE4-9904-6844-6554-4FD924782EFD}"/>
                </a:ext>
              </a:extLst>
            </p:cNvPr>
            <p:cNvSpPr/>
            <p:nvPr/>
          </p:nvSpPr>
          <p:spPr>
            <a:xfrm>
              <a:off x="10733027" y="1856855"/>
              <a:ext cx="37953" cy="163689"/>
            </a:xfrm>
            <a:custGeom>
              <a:avLst/>
              <a:gdLst>
                <a:gd name="connsiteX0" fmla="*/ 38560 w 37953"/>
                <a:gd name="connsiteY0" fmla="*/ 81807 h 163689"/>
                <a:gd name="connsiteX1" fmla="*/ 27790 w 37953"/>
                <a:gd name="connsiteY1" fmla="*/ 30830 h 163689"/>
                <a:gd name="connsiteX2" fmla="*/ 2402 w 37953"/>
                <a:gd name="connsiteY2" fmla="*/ 91 h 163689"/>
                <a:gd name="connsiteX3" fmla="*/ 607 w 37953"/>
                <a:gd name="connsiteY3" fmla="*/ 1884 h 163689"/>
                <a:gd name="connsiteX4" fmla="*/ 3684 w 37953"/>
                <a:gd name="connsiteY4" fmla="*/ 5726 h 163689"/>
                <a:gd name="connsiteX5" fmla="*/ 29072 w 37953"/>
                <a:gd name="connsiteY5" fmla="*/ 81807 h 163689"/>
                <a:gd name="connsiteX6" fmla="*/ 2915 w 37953"/>
                <a:gd name="connsiteY6" fmla="*/ 159169 h 163689"/>
                <a:gd name="connsiteX7" fmla="*/ 607 w 37953"/>
                <a:gd name="connsiteY7" fmla="*/ 161987 h 163689"/>
                <a:gd name="connsiteX8" fmla="*/ 2402 w 37953"/>
                <a:gd name="connsiteY8" fmla="*/ 163780 h 163689"/>
                <a:gd name="connsiteX9" fmla="*/ 28303 w 37953"/>
                <a:gd name="connsiteY9" fmla="*/ 131759 h 163689"/>
                <a:gd name="connsiteX10" fmla="*/ 38560 w 37953"/>
                <a:gd name="connsiteY10" fmla="*/ 8180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0" y="81807"/>
                  </a:moveTo>
                  <a:cubicBezTo>
                    <a:pt x="38560" y="69255"/>
                    <a:pt x="36765" y="49530"/>
                    <a:pt x="27790" y="30830"/>
                  </a:cubicBezTo>
                  <a:cubicBezTo>
                    <a:pt x="18045" y="10850"/>
                    <a:pt x="3941" y="91"/>
                    <a:pt x="2402" y="91"/>
                  </a:cubicBezTo>
                  <a:cubicBezTo>
                    <a:pt x="1376" y="91"/>
                    <a:pt x="607" y="859"/>
                    <a:pt x="607" y="1884"/>
                  </a:cubicBezTo>
                  <a:cubicBezTo>
                    <a:pt x="607" y="2396"/>
                    <a:pt x="607" y="2652"/>
                    <a:pt x="3684" y="5726"/>
                  </a:cubicBezTo>
                  <a:cubicBezTo>
                    <a:pt x="19840" y="21865"/>
                    <a:pt x="29072" y="47737"/>
                    <a:pt x="29072" y="81807"/>
                  </a:cubicBezTo>
                  <a:cubicBezTo>
                    <a:pt x="29072" y="109985"/>
                    <a:pt x="23174" y="138676"/>
                    <a:pt x="2915" y="159169"/>
                  </a:cubicBezTo>
                  <a:cubicBezTo>
                    <a:pt x="607" y="161218"/>
                    <a:pt x="607" y="161475"/>
                    <a:pt x="607" y="161987"/>
                  </a:cubicBezTo>
                  <a:cubicBezTo>
                    <a:pt x="607" y="163011"/>
                    <a:pt x="1376" y="163780"/>
                    <a:pt x="2402" y="163780"/>
                  </a:cubicBezTo>
                  <a:cubicBezTo>
                    <a:pt x="3941" y="163780"/>
                    <a:pt x="18814" y="152509"/>
                    <a:pt x="28303" y="131759"/>
                  </a:cubicBezTo>
                  <a:cubicBezTo>
                    <a:pt x="36765" y="113828"/>
                    <a:pt x="38560" y="95640"/>
                    <a:pt x="38560" y="8180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AAFA3-2C91-BF69-5B9D-07BC551C0259}"/>
                </a:ext>
              </a:extLst>
            </p:cNvPr>
            <p:cNvSpPr/>
            <p:nvPr/>
          </p:nvSpPr>
          <p:spPr>
            <a:xfrm>
              <a:off x="9250530" y="1870175"/>
              <a:ext cx="35132" cy="109382"/>
            </a:xfrm>
            <a:custGeom>
              <a:avLst/>
              <a:gdLst>
                <a:gd name="connsiteX0" fmla="*/ 24109 w 35132"/>
                <a:gd name="connsiteY0" fmla="*/ 37235 h 109382"/>
                <a:gd name="connsiteX1" fmla="*/ 1286 w 35132"/>
                <a:gd name="connsiteY1" fmla="*/ 39028 h 109382"/>
                <a:gd name="connsiteX2" fmla="*/ 1286 w 35132"/>
                <a:gd name="connsiteY2" fmla="*/ 44151 h 109382"/>
                <a:gd name="connsiteX3" fmla="*/ 13339 w 35132"/>
                <a:gd name="connsiteY3" fmla="*/ 53117 h 109382"/>
                <a:gd name="connsiteX4" fmla="*/ 13339 w 35132"/>
                <a:gd name="connsiteY4" fmla="*/ 97177 h 109382"/>
                <a:gd name="connsiteX5" fmla="*/ 517 w 35132"/>
                <a:gd name="connsiteY5" fmla="*/ 104350 h 109382"/>
                <a:gd name="connsiteX6" fmla="*/ 517 w 35132"/>
                <a:gd name="connsiteY6" fmla="*/ 109473 h 109382"/>
                <a:gd name="connsiteX7" fmla="*/ 18468 w 35132"/>
                <a:gd name="connsiteY7" fmla="*/ 108961 h 109382"/>
                <a:gd name="connsiteX8" fmla="*/ 35649 w 35132"/>
                <a:gd name="connsiteY8" fmla="*/ 109473 h 109382"/>
                <a:gd name="connsiteX9" fmla="*/ 35649 w 35132"/>
                <a:gd name="connsiteY9" fmla="*/ 104350 h 109382"/>
                <a:gd name="connsiteX10" fmla="*/ 24109 w 35132"/>
                <a:gd name="connsiteY10" fmla="*/ 97177 h 109382"/>
                <a:gd name="connsiteX11" fmla="*/ 24623 w 35132"/>
                <a:gd name="connsiteY11" fmla="*/ 8800 h 109382"/>
                <a:gd name="connsiteX12" fmla="*/ 16160 w 35132"/>
                <a:gd name="connsiteY12" fmla="*/ 91 h 109382"/>
                <a:gd name="connsiteX13" fmla="*/ 7441 w 35132"/>
                <a:gd name="connsiteY13" fmla="*/ 8800 h 109382"/>
                <a:gd name="connsiteX14" fmla="*/ 16160 w 35132"/>
                <a:gd name="connsiteY14" fmla="*/ 17510 h 109382"/>
                <a:gd name="connsiteX15" fmla="*/ 24623 w 35132"/>
                <a:gd name="connsiteY15" fmla="*/ 8800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09" y="37235"/>
                  </a:moveTo>
                  <a:lnTo>
                    <a:pt x="1286" y="39028"/>
                  </a:lnTo>
                  <a:lnTo>
                    <a:pt x="1286" y="44151"/>
                  </a:lnTo>
                  <a:cubicBezTo>
                    <a:pt x="11800" y="44151"/>
                    <a:pt x="13339" y="45176"/>
                    <a:pt x="13339" y="53117"/>
                  </a:cubicBezTo>
                  <a:lnTo>
                    <a:pt x="13339" y="97177"/>
                  </a:lnTo>
                  <a:cubicBezTo>
                    <a:pt x="13339" y="104350"/>
                    <a:pt x="11544" y="104350"/>
                    <a:pt x="517" y="104350"/>
                  </a:cubicBezTo>
                  <a:lnTo>
                    <a:pt x="517" y="109473"/>
                  </a:lnTo>
                  <a:cubicBezTo>
                    <a:pt x="5646" y="109217"/>
                    <a:pt x="14621" y="108961"/>
                    <a:pt x="18468" y="108961"/>
                  </a:cubicBezTo>
                  <a:cubicBezTo>
                    <a:pt x="24366" y="108961"/>
                    <a:pt x="30008" y="109217"/>
                    <a:pt x="35649" y="109473"/>
                  </a:cubicBezTo>
                  <a:lnTo>
                    <a:pt x="35649" y="104350"/>
                  </a:lnTo>
                  <a:cubicBezTo>
                    <a:pt x="24623" y="104350"/>
                    <a:pt x="24109" y="103581"/>
                    <a:pt x="24109" y="97177"/>
                  </a:cubicBezTo>
                  <a:close/>
                  <a:moveTo>
                    <a:pt x="24623" y="8800"/>
                  </a:moveTo>
                  <a:cubicBezTo>
                    <a:pt x="24623" y="3677"/>
                    <a:pt x="20776" y="91"/>
                    <a:pt x="16160" y="91"/>
                  </a:cubicBezTo>
                  <a:cubicBezTo>
                    <a:pt x="11031" y="91"/>
                    <a:pt x="7441" y="4445"/>
                    <a:pt x="7441" y="8800"/>
                  </a:cubicBezTo>
                  <a:cubicBezTo>
                    <a:pt x="7441" y="13155"/>
                    <a:pt x="11031" y="17510"/>
                    <a:pt x="16160" y="17510"/>
                  </a:cubicBezTo>
                  <a:cubicBezTo>
                    <a:pt x="20776" y="17510"/>
                    <a:pt x="24623" y="13924"/>
                    <a:pt x="24623" y="880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2E3E243-03CF-17F6-4619-3CBD69B19F11}"/>
              </a:ext>
            </a:extLst>
          </p:cNvPr>
          <p:cNvGrpSpPr/>
          <p:nvPr/>
        </p:nvGrpSpPr>
        <p:grpSpPr>
          <a:xfrm>
            <a:off x="5896098" y="1494443"/>
            <a:ext cx="3593916" cy="1794818"/>
            <a:chOff x="5896098" y="1494443"/>
            <a:chExt cx="3593916" cy="17948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9FD678-A769-E1CA-83D5-F6AF2F0FECC0}"/>
                </a:ext>
              </a:extLst>
            </p:cNvPr>
            <p:cNvSpPr/>
            <p:nvPr/>
          </p:nvSpPr>
          <p:spPr>
            <a:xfrm flipV="1">
              <a:off x="5958038" y="1539397"/>
              <a:ext cx="2411130" cy="1749864"/>
            </a:xfrm>
            <a:custGeom>
              <a:avLst/>
              <a:gdLst>
                <a:gd name="connsiteX0" fmla="*/ 2411595 w 2411130"/>
                <a:gd name="connsiteY0" fmla="*/ 64 h 1749864"/>
                <a:gd name="connsiteX1" fmla="*/ 464 w 2411130"/>
                <a:gd name="connsiteY1" fmla="*/ 1749929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1130" h="1749864">
                  <a:moveTo>
                    <a:pt x="2411595" y="64"/>
                  </a:moveTo>
                  <a:lnTo>
                    <a:pt x="464" y="1749929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8CC8DA-D1DE-1712-C459-8E429DE68468}"/>
                </a:ext>
              </a:extLst>
            </p:cNvPr>
            <p:cNvSpPr/>
            <p:nvPr/>
          </p:nvSpPr>
          <p:spPr>
            <a:xfrm>
              <a:off x="5896098" y="1494443"/>
              <a:ext cx="87510" cy="75696"/>
            </a:xfrm>
            <a:custGeom>
              <a:avLst/>
              <a:gdLst>
                <a:gd name="connsiteX0" fmla="*/ 0 w 87510"/>
                <a:gd name="connsiteY0" fmla="*/ 0 h 75696"/>
                <a:gd name="connsiteX1" fmla="*/ 50074 w 87510"/>
                <a:gd name="connsiteY1" fmla="*/ 75697 h 75696"/>
                <a:gd name="connsiteX2" fmla="*/ 87510 w 87510"/>
                <a:gd name="connsiteY2" fmla="*/ 24144 h 75696"/>
                <a:gd name="connsiteX3" fmla="*/ 0 w 87510"/>
                <a:gd name="connsiteY3" fmla="*/ 0 h 7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6">
                  <a:moveTo>
                    <a:pt x="0" y="0"/>
                  </a:moveTo>
                  <a:cubicBezTo>
                    <a:pt x="15838" y="16778"/>
                    <a:pt x="38158" y="48672"/>
                    <a:pt x="50074" y="75697"/>
                  </a:cubicBezTo>
                  <a:lnTo>
                    <a:pt x="87510" y="24144"/>
                  </a:lnTo>
                  <a:cubicBezTo>
                    <a:pt x="58149" y="21198"/>
                    <a:pt x="20843" y="9863"/>
                    <a:pt x="0" y="0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CE5042E-42AC-4B88-3606-CAAECE43701F}"/>
                </a:ext>
              </a:extLst>
            </p:cNvPr>
            <p:cNvSpPr/>
            <p:nvPr/>
          </p:nvSpPr>
          <p:spPr>
            <a:xfrm flipV="1">
              <a:off x="7507394" y="2169629"/>
              <a:ext cx="1982620" cy="1119632"/>
            </a:xfrm>
            <a:custGeom>
              <a:avLst/>
              <a:gdLst>
                <a:gd name="connsiteX0" fmla="*/ 1983084 w 1982620"/>
                <a:gd name="connsiteY0" fmla="*/ 102 h 1119632"/>
                <a:gd name="connsiteX1" fmla="*/ 862238 w 1982620"/>
                <a:gd name="connsiteY1" fmla="*/ 1119735 h 1119632"/>
                <a:gd name="connsiteX2" fmla="*/ 464 w 1982620"/>
                <a:gd name="connsiteY2" fmla="*/ 720053 h 1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2620" h="1119632">
                  <a:moveTo>
                    <a:pt x="1983084" y="102"/>
                  </a:moveTo>
                  <a:cubicBezTo>
                    <a:pt x="1983084" y="618420"/>
                    <a:pt x="1481291" y="1119735"/>
                    <a:pt x="862238" y="1119735"/>
                  </a:cubicBezTo>
                  <a:cubicBezTo>
                    <a:pt x="503539" y="1119735"/>
                    <a:pt x="166318" y="948105"/>
                    <a:pt x="464" y="720053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01B64DD-FBA3-B499-138A-54CBD637ACCC}"/>
                </a:ext>
              </a:extLst>
            </p:cNvPr>
            <p:cNvSpPr/>
            <p:nvPr/>
          </p:nvSpPr>
          <p:spPr>
            <a:xfrm>
              <a:off x="7462390" y="2543759"/>
              <a:ext cx="75775" cy="87415"/>
            </a:xfrm>
            <a:custGeom>
              <a:avLst/>
              <a:gdLst>
                <a:gd name="connsiteX0" fmla="*/ 0 w 75775"/>
                <a:gd name="connsiteY0" fmla="*/ 87416 h 87415"/>
                <a:gd name="connsiteX1" fmla="*/ 75776 w 75775"/>
                <a:gd name="connsiteY1" fmla="*/ 37462 h 87415"/>
                <a:gd name="connsiteX2" fmla="*/ 24175 w 75775"/>
                <a:gd name="connsiteY2" fmla="*/ 0 h 87415"/>
                <a:gd name="connsiteX3" fmla="*/ 0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0" y="87416"/>
                  </a:moveTo>
                  <a:cubicBezTo>
                    <a:pt x="16790" y="71595"/>
                    <a:pt x="48728" y="49315"/>
                    <a:pt x="75776" y="37462"/>
                  </a:cubicBezTo>
                  <a:lnTo>
                    <a:pt x="24175" y="0"/>
                  </a:lnTo>
                  <a:cubicBezTo>
                    <a:pt x="21221" y="29330"/>
                    <a:pt x="9864" y="66595"/>
                    <a:pt x="0" y="87416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81CD57-154B-FC60-2FEB-37EEF58D9441}"/>
                </a:ext>
              </a:extLst>
            </p:cNvPr>
            <p:cNvSpPr/>
            <p:nvPr/>
          </p:nvSpPr>
          <p:spPr>
            <a:xfrm>
              <a:off x="7181885" y="2217799"/>
              <a:ext cx="66418" cy="74031"/>
            </a:xfrm>
            <a:custGeom>
              <a:avLst/>
              <a:gdLst>
                <a:gd name="connsiteX0" fmla="*/ 9879 w 66418"/>
                <a:gd name="connsiteY0" fmla="*/ 62614 h 74031"/>
                <a:gd name="connsiteX1" fmla="*/ 8341 w 66418"/>
                <a:gd name="connsiteY1" fmla="*/ 69786 h 74031"/>
                <a:gd name="connsiteX2" fmla="*/ 13213 w 66418"/>
                <a:gd name="connsiteY2" fmla="*/ 74141 h 74031"/>
                <a:gd name="connsiteX3" fmla="*/ 19368 w 66418"/>
                <a:gd name="connsiteY3" fmla="*/ 69530 h 74031"/>
                <a:gd name="connsiteX4" fmla="*/ 25779 w 66418"/>
                <a:gd name="connsiteY4" fmla="*/ 43658 h 74031"/>
                <a:gd name="connsiteX5" fmla="*/ 30908 w 66418"/>
                <a:gd name="connsiteY5" fmla="*/ 22396 h 74031"/>
                <a:gd name="connsiteX6" fmla="*/ 40139 w 66418"/>
                <a:gd name="connsiteY6" fmla="*/ 9075 h 74031"/>
                <a:gd name="connsiteX7" fmla="*/ 53218 w 66418"/>
                <a:gd name="connsiteY7" fmla="*/ 3696 h 74031"/>
                <a:gd name="connsiteX8" fmla="*/ 60142 w 66418"/>
                <a:gd name="connsiteY8" fmla="*/ 5745 h 74031"/>
                <a:gd name="connsiteX9" fmla="*/ 51679 w 66418"/>
                <a:gd name="connsiteY9" fmla="*/ 14711 h 74031"/>
                <a:gd name="connsiteX10" fmla="*/ 57834 w 66418"/>
                <a:gd name="connsiteY10" fmla="*/ 20346 h 74031"/>
                <a:gd name="connsiteX11" fmla="*/ 66809 w 66418"/>
                <a:gd name="connsiteY11" fmla="*/ 10612 h 74031"/>
                <a:gd name="connsiteX12" fmla="*/ 53218 w 66418"/>
                <a:gd name="connsiteY12" fmla="*/ 110 h 74031"/>
                <a:gd name="connsiteX13" fmla="*/ 32446 w 66418"/>
                <a:gd name="connsiteY13" fmla="*/ 12662 h 74031"/>
                <a:gd name="connsiteX14" fmla="*/ 17316 w 66418"/>
                <a:gd name="connsiteY14" fmla="*/ 110 h 74031"/>
                <a:gd name="connsiteX15" fmla="*/ 5263 w 66418"/>
                <a:gd name="connsiteY15" fmla="*/ 9331 h 74031"/>
                <a:gd name="connsiteX16" fmla="*/ 391 w 66418"/>
                <a:gd name="connsiteY16" fmla="*/ 25214 h 74031"/>
                <a:gd name="connsiteX17" fmla="*/ 2186 w 66418"/>
                <a:gd name="connsiteY17" fmla="*/ 27007 h 74031"/>
                <a:gd name="connsiteX18" fmla="*/ 5007 w 66418"/>
                <a:gd name="connsiteY18" fmla="*/ 23164 h 74031"/>
                <a:gd name="connsiteX19" fmla="*/ 17060 w 66418"/>
                <a:gd name="connsiteY19" fmla="*/ 3696 h 74031"/>
                <a:gd name="connsiteX20" fmla="*/ 21932 w 66418"/>
                <a:gd name="connsiteY20" fmla="*/ 11125 h 74031"/>
                <a:gd name="connsiteX21" fmla="*/ 19368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79" y="62614"/>
                  </a:moveTo>
                  <a:cubicBezTo>
                    <a:pt x="9366" y="65175"/>
                    <a:pt x="8341" y="69018"/>
                    <a:pt x="8341" y="69786"/>
                  </a:cubicBezTo>
                  <a:cubicBezTo>
                    <a:pt x="8341" y="72604"/>
                    <a:pt x="10649" y="74141"/>
                    <a:pt x="13213" y="74141"/>
                  </a:cubicBezTo>
                  <a:cubicBezTo>
                    <a:pt x="15264" y="74141"/>
                    <a:pt x="18085" y="72860"/>
                    <a:pt x="19368" y="69530"/>
                  </a:cubicBezTo>
                  <a:cubicBezTo>
                    <a:pt x="19624" y="69018"/>
                    <a:pt x="25009" y="46732"/>
                    <a:pt x="25779" y="43658"/>
                  </a:cubicBezTo>
                  <a:cubicBezTo>
                    <a:pt x="27061" y="38278"/>
                    <a:pt x="30138" y="27007"/>
                    <a:pt x="30908" y="22396"/>
                  </a:cubicBezTo>
                  <a:cubicBezTo>
                    <a:pt x="31677" y="20346"/>
                    <a:pt x="36293" y="12662"/>
                    <a:pt x="40139" y="9075"/>
                  </a:cubicBezTo>
                  <a:cubicBezTo>
                    <a:pt x="41422" y="8051"/>
                    <a:pt x="46294" y="3696"/>
                    <a:pt x="53218" y="3696"/>
                  </a:cubicBezTo>
                  <a:cubicBezTo>
                    <a:pt x="57578" y="3696"/>
                    <a:pt x="59886" y="5745"/>
                    <a:pt x="60142" y="5745"/>
                  </a:cubicBezTo>
                  <a:cubicBezTo>
                    <a:pt x="55269" y="6514"/>
                    <a:pt x="51679" y="10356"/>
                    <a:pt x="51679" y="14711"/>
                  </a:cubicBezTo>
                  <a:cubicBezTo>
                    <a:pt x="51679" y="17272"/>
                    <a:pt x="53474" y="20346"/>
                    <a:pt x="57834" y="20346"/>
                  </a:cubicBezTo>
                  <a:cubicBezTo>
                    <a:pt x="62193" y="20346"/>
                    <a:pt x="66809" y="16504"/>
                    <a:pt x="66809" y="10612"/>
                  </a:cubicBezTo>
                  <a:cubicBezTo>
                    <a:pt x="66809" y="4977"/>
                    <a:pt x="61681" y="110"/>
                    <a:pt x="53218" y="110"/>
                  </a:cubicBezTo>
                  <a:cubicBezTo>
                    <a:pt x="42704" y="110"/>
                    <a:pt x="35523" y="8051"/>
                    <a:pt x="32446" y="12662"/>
                  </a:cubicBezTo>
                  <a:cubicBezTo>
                    <a:pt x="30908" y="5233"/>
                    <a:pt x="25009" y="110"/>
                    <a:pt x="17316" y="110"/>
                  </a:cubicBezTo>
                  <a:cubicBezTo>
                    <a:pt x="9879" y="110"/>
                    <a:pt x="6802" y="6514"/>
                    <a:pt x="5263" y="9331"/>
                  </a:cubicBezTo>
                  <a:cubicBezTo>
                    <a:pt x="2442" y="14967"/>
                    <a:pt x="391" y="24701"/>
                    <a:pt x="391" y="25214"/>
                  </a:cubicBezTo>
                  <a:cubicBezTo>
                    <a:pt x="391" y="27007"/>
                    <a:pt x="1930" y="27007"/>
                    <a:pt x="2186" y="27007"/>
                  </a:cubicBezTo>
                  <a:cubicBezTo>
                    <a:pt x="3981" y="27007"/>
                    <a:pt x="3981" y="26751"/>
                    <a:pt x="5007" y="23164"/>
                  </a:cubicBezTo>
                  <a:cubicBezTo>
                    <a:pt x="7828" y="11637"/>
                    <a:pt x="11161" y="3696"/>
                    <a:pt x="17060" y="3696"/>
                  </a:cubicBezTo>
                  <a:cubicBezTo>
                    <a:pt x="19624" y="3696"/>
                    <a:pt x="21932" y="4977"/>
                    <a:pt x="21932" y="11125"/>
                  </a:cubicBezTo>
                  <a:cubicBezTo>
                    <a:pt x="21932" y="14711"/>
                    <a:pt x="21419" y="16504"/>
                    <a:pt x="19368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3964FFC-C306-07E8-585D-BE987C12FC32}"/>
                </a:ext>
              </a:extLst>
            </p:cNvPr>
            <p:cNvSpPr/>
            <p:nvPr/>
          </p:nvSpPr>
          <p:spPr>
            <a:xfrm>
              <a:off x="7300885" y="2194744"/>
              <a:ext cx="108731" cy="108870"/>
            </a:xfrm>
            <a:custGeom>
              <a:avLst/>
              <a:gdLst>
                <a:gd name="connsiteX0" fmla="*/ 58097 w 108731"/>
                <a:gd name="connsiteY0" fmla="*/ 57747 h 108870"/>
                <a:gd name="connsiteX1" fmla="*/ 103744 w 108731"/>
                <a:gd name="connsiteY1" fmla="*/ 57747 h 108870"/>
                <a:gd name="connsiteX2" fmla="*/ 109129 w 108731"/>
                <a:gd name="connsiteY2" fmla="*/ 54416 h 108870"/>
                <a:gd name="connsiteX3" fmla="*/ 103744 w 108731"/>
                <a:gd name="connsiteY3" fmla="*/ 51342 h 108870"/>
                <a:gd name="connsiteX4" fmla="*/ 58097 w 108731"/>
                <a:gd name="connsiteY4" fmla="*/ 51342 h 108870"/>
                <a:gd name="connsiteX5" fmla="*/ 58097 w 108731"/>
                <a:gd name="connsiteY5" fmla="*/ 5489 h 108870"/>
                <a:gd name="connsiteX6" fmla="*/ 54764 w 108731"/>
                <a:gd name="connsiteY6" fmla="*/ 110 h 108870"/>
                <a:gd name="connsiteX7" fmla="*/ 51430 w 108731"/>
                <a:gd name="connsiteY7" fmla="*/ 5489 h 108870"/>
                <a:gd name="connsiteX8" fmla="*/ 51430 w 108731"/>
                <a:gd name="connsiteY8" fmla="*/ 51342 h 108870"/>
                <a:gd name="connsiteX9" fmla="*/ 5783 w 108731"/>
                <a:gd name="connsiteY9" fmla="*/ 51342 h 108870"/>
                <a:gd name="connsiteX10" fmla="*/ 398 w 108731"/>
                <a:gd name="connsiteY10" fmla="*/ 54416 h 108870"/>
                <a:gd name="connsiteX11" fmla="*/ 5783 w 108731"/>
                <a:gd name="connsiteY11" fmla="*/ 57747 h 108870"/>
                <a:gd name="connsiteX12" fmla="*/ 51430 w 108731"/>
                <a:gd name="connsiteY12" fmla="*/ 57747 h 108870"/>
                <a:gd name="connsiteX13" fmla="*/ 51430 w 108731"/>
                <a:gd name="connsiteY13" fmla="*/ 103600 h 108870"/>
                <a:gd name="connsiteX14" fmla="*/ 54764 w 108731"/>
                <a:gd name="connsiteY14" fmla="*/ 108980 h 108870"/>
                <a:gd name="connsiteX15" fmla="*/ 58097 w 108731"/>
                <a:gd name="connsiteY15" fmla="*/ 10360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097" y="57747"/>
                  </a:moveTo>
                  <a:lnTo>
                    <a:pt x="103744" y="57747"/>
                  </a:lnTo>
                  <a:cubicBezTo>
                    <a:pt x="106052" y="57747"/>
                    <a:pt x="109129" y="57747"/>
                    <a:pt x="109129" y="54416"/>
                  </a:cubicBezTo>
                  <a:cubicBezTo>
                    <a:pt x="109129" y="51342"/>
                    <a:pt x="106052" y="51342"/>
                    <a:pt x="103744" y="51342"/>
                  </a:cubicBezTo>
                  <a:lnTo>
                    <a:pt x="58097" y="51342"/>
                  </a:lnTo>
                  <a:lnTo>
                    <a:pt x="58097" y="5489"/>
                  </a:lnTo>
                  <a:cubicBezTo>
                    <a:pt x="58097" y="3184"/>
                    <a:pt x="58097" y="110"/>
                    <a:pt x="54764" y="110"/>
                  </a:cubicBezTo>
                  <a:cubicBezTo>
                    <a:pt x="51430" y="110"/>
                    <a:pt x="51430" y="3184"/>
                    <a:pt x="51430" y="5489"/>
                  </a:cubicBezTo>
                  <a:lnTo>
                    <a:pt x="51430" y="51342"/>
                  </a:lnTo>
                  <a:lnTo>
                    <a:pt x="5783" y="51342"/>
                  </a:lnTo>
                  <a:cubicBezTo>
                    <a:pt x="3475" y="51342"/>
                    <a:pt x="398" y="51342"/>
                    <a:pt x="398" y="54416"/>
                  </a:cubicBezTo>
                  <a:cubicBezTo>
                    <a:pt x="398" y="57747"/>
                    <a:pt x="3475" y="57747"/>
                    <a:pt x="5783" y="57747"/>
                  </a:cubicBezTo>
                  <a:lnTo>
                    <a:pt x="51430" y="57747"/>
                  </a:lnTo>
                  <a:lnTo>
                    <a:pt x="51430" y="103600"/>
                  </a:lnTo>
                  <a:cubicBezTo>
                    <a:pt x="51430" y="105906"/>
                    <a:pt x="51430" y="108980"/>
                    <a:pt x="54764" y="108980"/>
                  </a:cubicBezTo>
                  <a:cubicBezTo>
                    <a:pt x="58097" y="108980"/>
                    <a:pt x="58097" y="105906"/>
                    <a:pt x="58097" y="10360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AB16D75-D150-A1BE-F19B-E8954E0752E4}"/>
                </a:ext>
              </a:extLst>
            </p:cNvPr>
            <p:cNvSpPr/>
            <p:nvPr/>
          </p:nvSpPr>
          <p:spPr>
            <a:xfrm>
              <a:off x="7460521" y="2216774"/>
              <a:ext cx="53596" cy="75056"/>
            </a:xfrm>
            <a:custGeom>
              <a:avLst/>
              <a:gdLst>
                <a:gd name="connsiteX0" fmla="*/ 29129 w 53596"/>
                <a:gd name="connsiteY0" fmla="*/ 41608 h 75056"/>
                <a:gd name="connsiteX1" fmla="*/ 46055 w 53596"/>
                <a:gd name="connsiteY1" fmla="*/ 56722 h 75056"/>
                <a:gd name="connsiteX2" fmla="*/ 27591 w 53596"/>
                <a:gd name="connsiteY2" fmla="*/ 71580 h 75056"/>
                <a:gd name="connsiteX3" fmla="*/ 4767 w 53596"/>
                <a:gd name="connsiteY3" fmla="*/ 48269 h 75056"/>
                <a:gd name="connsiteX4" fmla="*/ 2459 w 53596"/>
                <a:gd name="connsiteY4" fmla="*/ 45707 h 75056"/>
                <a:gd name="connsiteX5" fmla="*/ 408 w 53596"/>
                <a:gd name="connsiteY5" fmla="*/ 49549 h 75056"/>
                <a:gd name="connsiteX6" fmla="*/ 408 w 53596"/>
                <a:gd name="connsiteY6" fmla="*/ 71323 h 75056"/>
                <a:gd name="connsiteX7" fmla="*/ 2203 w 53596"/>
                <a:gd name="connsiteY7" fmla="*/ 75166 h 75056"/>
                <a:gd name="connsiteX8" fmla="*/ 6306 w 53596"/>
                <a:gd name="connsiteY8" fmla="*/ 71836 h 75056"/>
                <a:gd name="connsiteX9" fmla="*/ 9640 w 53596"/>
                <a:gd name="connsiteY9" fmla="*/ 68249 h 75056"/>
                <a:gd name="connsiteX10" fmla="*/ 27591 w 53596"/>
                <a:gd name="connsiteY10" fmla="*/ 75166 h 75056"/>
                <a:gd name="connsiteX11" fmla="*/ 54004 w 53596"/>
                <a:gd name="connsiteY11" fmla="*/ 52367 h 75056"/>
                <a:gd name="connsiteX12" fmla="*/ 47080 w 53596"/>
                <a:gd name="connsiteY12" fmla="*/ 36997 h 75056"/>
                <a:gd name="connsiteX13" fmla="*/ 28360 w 53596"/>
                <a:gd name="connsiteY13" fmla="*/ 29056 h 75056"/>
                <a:gd name="connsiteX14" fmla="*/ 8358 w 53596"/>
                <a:gd name="connsiteY14" fmla="*/ 15736 h 75056"/>
                <a:gd name="connsiteX15" fmla="*/ 26565 w 53596"/>
                <a:gd name="connsiteY15" fmla="*/ 3184 h 75056"/>
                <a:gd name="connsiteX16" fmla="*/ 45798 w 53596"/>
                <a:gd name="connsiteY16" fmla="*/ 22908 h 75056"/>
                <a:gd name="connsiteX17" fmla="*/ 47593 w 53596"/>
                <a:gd name="connsiteY17" fmla="*/ 24445 h 75056"/>
                <a:gd name="connsiteX18" fmla="*/ 49901 w 53596"/>
                <a:gd name="connsiteY18" fmla="*/ 20603 h 75056"/>
                <a:gd name="connsiteX19" fmla="*/ 49901 w 53596"/>
                <a:gd name="connsiteY19" fmla="*/ 3952 h 75056"/>
                <a:gd name="connsiteX20" fmla="*/ 48106 w 53596"/>
                <a:gd name="connsiteY20" fmla="*/ 110 h 75056"/>
                <a:gd name="connsiteX21" fmla="*/ 44772 w 53596"/>
                <a:gd name="connsiteY21" fmla="*/ 2159 h 75056"/>
                <a:gd name="connsiteX22" fmla="*/ 41952 w 53596"/>
                <a:gd name="connsiteY22" fmla="*/ 4720 h 75056"/>
                <a:gd name="connsiteX23" fmla="*/ 26565 w 53596"/>
                <a:gd name="connsiteY23" fmla="*/ 110 h 75056"/>
                <a:gd name="connsiteX24" fmla="*/ 408 w 53596"/>
                <a:gd name="connsiteY24" fmla="*/ 20346 h 75056"/>
                <a:gd name="connsiteX25" fmla="*/ 7332 w 53596"/>
                <a:gd name="connsiteY25" fmla="*/ 34180 h 75056"/>
                <a:gd name="connsiteX26" fmla="*/ 29129 w 53596"/>
                <a:gd name="connsiteY26" fmla="*/ 41608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129" y="41608"/>
                  </a:moveTo>
                  <a:cubicBezTo>
                    <a:pt x="32720" y="42377"/>
                    <a:pt x="46055" y="44938"/>
                    <a:pt x="46055" y="56722"/>
                  </a:cubicBezTo>
                  <a:cubicBezTo>
                    <a:pt x="46055" y="64919"/>
                    <a:pt x="40413" y="71580"/>
                    <a:pt x="27591" y="71580"/>
                  </a:cubicBezTo>
                  <a:cubicBezTo>
                    <a:pt x="13743" y="71580"/>
                    <a:pt x="7845" y="62358"/>
                    <a:pt x="4767" y="48269"/>
                  </a:cubicBezTo>
                  <a:cubicBezTo>
                    <a:pt x="4254" y="46219"/>
                    <a:pt x="4254" y="45707"/>
                    <a:pt x="2459" y="45707"/>
                  </a:cubicBezTo>
                  <a:cubicBezTo>
                    <a:pt x="408" y="45707"/>
                    <a:pt x="408" y="46732"/>
                    <a:pt x="408" y="49549"/>
                  </a:cubicBezTo>
                  <a:lnTo>
                    <a:pt x="408" y="71323"/>
                  </a:lnTo>
                  <a:cubicBezTo>
                    <a:pt x="408" y="74141"/>
                    <a:pt x="408" y="75166"/>
                    <a:pt x="2203" y="75166"/>
                  </a:cubicBezTo>
                  <a:cubicBezTo>
                    <a:pt x="2972" y="75166"/>
                    <a:pt x="3229" y="74910"/>
                    <a:pt x="6306" y="71836"/>
                  </a:cubicBezTo>
                  <a:cubicBezTo>
                    <a:pt x="6562" y="71580"/>
                    <a:pt x="6562" y="71323"/>
                    <a:pt x="9640" y="68249"/>
                  </a:cubicBezTo>
                  <a:cubicBezTo>
                    <a:pt x="16820" y="74910"/>
                    <a:pt x="24257" y="75166"/>
                    <a:pt x="27591" y="75166"/>
                  </a:cubicBezTo>
                  <a:cubicBezTo>
                    <a:pt x="46311" y="75166"/>
                    <a:pt x="54004" y="64151"/>
                    <a:pt x="54004" y="52367"/>
                  </a:cubicBezTo>
                  <a:cubicBezTo>
                    <a:pt x="54004" y="43914"/>
                    <a:pt x="49132" y="38790"/>
                    <a:pt x="47080" y="36997"/>
                  </a:cubicBezTo>
                  <a:cubicBezTo>
                    <a:pt x="41695" y="31618"/>
                    <a:pt x="35284" y="30337"/>
                    <a:pt x="28360" y="29056"/>
                  </a:cubicBezTo>
                  <a:cubicBezTo>
                    <a:pt x="19128" y="27263"/>
                    <a:pt x="8358" y="25214"/>
                    <a:pt x="8358" y="15736"/>
                  </a:cubicBezTo>
                  <a:cubicBezTo>
                    <a:pt x="8358" y="9844"/>
                    <a:pt x="12461" y="3184"/>
                    <a:pt x="26565" y="3184"/>
                  </a:cubicBezTo>
                  <a:cubicBezTo>
                    <a:pt x="44516" y="3184"/>
                    <a:pt x="45542" y="18041"/>
                    <a:pt x="45798" y="22908"/>
                  </a:cubicBezTo>
                  <a:cubicBezTo>
                    <a:pt x="45798" y="24445"/>
                    <a:pt x="47337" y="24445"/>
                    <a:pt x="47593" y="24445"/>
                  </a:cubicBezTo>
                  <a:cubicBezTo>
                    <a:pt x="49901" y="24445"/>
                    <a:pt x="49901" y="23677"/>
                    <a:pt x="49901" y="20603"/>
                  </a:cubicBezTo>
                  <a:lnTo>
                    <a:pt x="49901" y="3952"/>
                  </a:lnTo>
                  <a:cubicBezTo>
                    <a:pt x="49901" y="1390"/>
                    <a:pt x="49901" y="110"/>
                    <a:pt x="48106" y="110"/>
                  </a:cubicBezTo>
                  <a:cubicBezTo>
                    <a:pt x="47337" y="110"/>
                    <a:pt x="46824" y="110"/>
                    <a:pt x="44772" y="2159"/>
                  </a:cubicBezTo>
                  <a:cubicBezTo>
                    <a:pt x="44259" y="2671"/>
                    <a:pt x="42721" y="4208"/>
                    <a:pt x="41952" y="4720"/>
                  </a:cubicBezTo>
                  <a:cubicBezTo>
                    <a:pt x="35797" y="110"/>
                    <a:pt x="29129" y="110"/>
                    <a:pt x="26565" y="110"/>
                  </a:cubicBezTo>
                  <a:cubicBezTo>
                    <a:pt x="6562" y="110"/>
                    <a:pt x="408" y="11125"/>
                    <a:pt x="408" y="20346"/>
                  </a:cubicBezTo>
                  <a:cubicBezTo>
                    <a:pt x="408" y="25982"/>
                    <a:pt x="2972" y="30593"/>
                    <a:pt x="7332" y="34180"/>
                  </a:cubicBezTo>
                  <a:cubicBezTo>
                    <a:pt x="12717" y="38278"/>
                    <a:pt x="17333" y="39303"/>
                    <a:pt x="29129" y="4160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35E4A66-7949-1D2C-B253-B790F29002CA}"/>
                </a:ext>
              </a:extLst>
            </p:cNvPr>
            <p:cNvSpPr/>
            <p:nvPr/>
          </p:nvSpPr>
          <p:spPr>
            <a:xfrm>
              <a:off x="7525005" y="2180655"/>
              <a:ext cx="35132" cy="109382"/>
            </a:xfrm>
            <a:custGeom>
              <a:avLst/>
              <a:gdLst>
                <a:gd name="connsiteX0" fmla="*/ 24004 w 35132"/>
                <a:gd name="connsiteY0" fmla="*/ 37254 h 109382"/>
                <a:gd name="connsiteX1" fmla="*/ 1181 w 35132"/>
                <a:gd name="connsiteY1" fmla="*/ 39047 h 109382"/>
                <a:gd name="connsiteX2" fmla="*/ 1181 w 35132"/>
                <a:gd name="connsiteY2" fmla="*/ 44170 h 109382"/>
                <a:gd name="connsiteX3" fmla="*/ 13234 w 35132"/>
                <a:gd name="connsiteY3" fmla="*/ 53136 h 109382"/>
                <a:gd name="connsiteX4" fmla="*/ 13234 w 35132"/>
                <a:gd name="connsiteY4" fmla="*/ 97196 h 109382"/>
                <a:gd name="connsiteX5" fmla="*/ 412 w 35132"/>
                <a:gd name="connsiteY5" fmla="*/ 104369 h 109382"/>
                <a:gd name="connsiteX6" fmla="*/ 412 w 35132"/>
                <a:gd name="connsiteY6" fmla="*/ 109492 h 109382"/>
                <a:gd name="connsiteX7" fmla="*/ 18363 w 35132"/>
                <a:gd name="connsiteY7" fmla="*/ 108980 h 109382"/>
                <a:gd name="connsiteX8" fmla="*/ 35544 w 35132"/>
                <a:gd name="connsiteY8" fmla="*/ 109492 h 109382"/>
                <a:gd name="connsiteX9" fmla="*/ 35544 w 35132"/>
                <a:gd name="connsiteY9" fmla="*/ 104369 h 109382"/>
                <a:gd name="connsiteX10" fmla="*/ 24004 w 35132"/>
                <a:gd name="connsiteY10" fmla="*/ 97196 h 109382"/>
                <a:gd name="connsiteX11" fmla="*/ 24517 w 35132"/>
                <a:gd name="connsiteY11" fmla="*/ 8819 h 109382"/>
                <a:gd name="connsiteX12" fmla="*/ 16055 w 35132"/>
                <a:gd name="connsiteY12" fmla="*/ 110 h 109382"/>
                <a:gd name="connsiteX13" fmla="*/ 7336 w 35132"/>
                <a:gd name="connsiteY13" fmla="*/ 8819 h 109382"/>
                <a:gd name="connsiteX14" fmla="*/ 16055 w 35132"/>
                <a:gd name="connsiteY14" fmla="*/ 17529 h 109382"/>
                <a:gd name="connsiteX15" fmla="*/ 24517 w 35132"/>
                <a:gd name="connsiteY15" fmla="*/ 8819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004" y="37254"/>
                  </a:moveTo>
                  <a:lnTo>
                    <a:pt x="1181" y="39047"/>
                  </a:lnTo>
                  <a:lnTo>
                    <a:pt x="1181" y="44170"/>
                  </a:lnTo>
                  <a:cubicBezTo>
                    <a:pt x="11695" y="44170"/>
                    <a:pt x="13234" y="45195"/>
                    <a:pt x="13234" y="53136"/>
                  </a:cubicBezTo>
                  <a:lnTo>
                    <a:pt x="13234" y="97196"/>
                  </a:lnTo>
                  <a:cubicBezTo>
                    <a:pt x="13234" y="104369"/>
                    <a:pt x="11439" y="104369"/>
                    <a:pt x="412" y="104369"/>
                  </a:cubicBezTo>
                  <a:lnTo>
                    <a:pt x="412" y="109492"/>
                  </a:lnTo>
                  <a:cubicBezTo>
                    <a:pt x="5541" y="109236"/>
                    <a:pt x="14516" y="108980"/>
                    <a:pt x="18363" y="108980"/>
                  </a:cubicBezTo>
                  <a:cubicBezTo>
                    <a:pt x="24261" y="108980"/>
                    <a:pt x="29903" y="109236"/>
                    <a:pt x="35544" y="109492"/>
                  </a:cubicBezTo>
                  <a:lnTo>
                    <a:pt x="35544" y="104369"/>
                  </a:lnTo>
                  <a:cubicBezTo>
                    <a:pt x="24517" y="104369"/>
                    <a:pt x="24004" y="103600"/>
                    <a:pt x="24004" y="97196"/>
                  </a:cubicBezTo>
                  <a:close/>
                  <a:moveTo>
                    <a:pt x="24517" y="8819"/>
                  </a:moveTo>
                  <a:cubicBezTo>
                    <a:pt x="24517" y="3696"/>
                    <a:pt x="20671" y="110"/>
                    <a:pt x="16055" y="110"/>
                  </a:cubicBezTo>
                  <a:cubicBezTo>
                    <a:pt x="10926" y="110"/>
                    <a:pt x="7336" y="4464"/>
                    <a:pt x="7336" y="8819"/>
                  </a:cubicBezTo>
                  <a:cubicBezTo>
                    <a:pt x="7336" y="13174"/>
                    <a:pt x="10926" y="17529"/>
                    <a:pt x="16055" y="17529"/>
                  </a:cubicBezTo>
                  <a:cubicBezTo>
                    <a:pt x="20671" y="17529"/>
                    <a:pt x="24517" y="13943"/>
                    <a:pt x="24517" y="881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365536A-3853-F746-D78B-6B76E8BE0C38}"/>
                </a:ext>
              </a:extLst>
            </p:cNvPr>
            <p:cNvSpPr/>
            <p:nvPr/>
          </p:nvSpPr>
          <p:spPr>
            <a:xfrm>
              <a:off x="7570161" y="2217799"/>
              <a:ext cx="82317" cy="72238"/>
            </a:xfrm>
            <a:custGeom>
              <a:avLst/>
              <a:gdLst>
                <a:gd name="connsiteX0" fmla="*/ 13237 w 82317"/>
                <a:gd name="connsiteY0" fmla="*/ 16248 h 72238"/>
                <a:gd name="connsiteX1" fmla="*/ 13237 w 82317"/>
                <a:gd name="connsiteY1" fmla="*/ 60052 h 72238"/>
                <a:gd name="connsiteX2" fmla="*/ 415 w 82317"/>
                <a:gd name="connsiteY2" fmla="*/ 67225 h 72238"/>
                <a:gd name="connsiteX3" fmla="*/ 415 w 82317"/>
                <a:gd name="connsiteY3" fmla="*/ 72348 h 72238"/>
                <a:gd name="connsiteX4" fmla="*/ 19135 w 82317"/>
                <a:gd name="connsiteY4" fmla="*/ 71836 h 72238"/>
                <a:gd name="connsiteX5" fmla="*/ 37342 w 82317"/>
                <a:gd name="connsiteY5" fmla="*/ 72348 h 72238"/>
                <a:gd name="connsiteX6" fmla="*/ 37342 w 82317"/>
                <a:gd name="connsiteY6" fmla="*/ 67225 h 72238"/>
                <a:gd name="connsiteX7" fmla="*/ 24520 w 82317"/>
                <a:gd name="connsiteY7" fmla="*/ 60052 h 72238"/>
                <a:gd name="connsiteX8" fmla="*/ 24520 w 82317"/>
                <a:gd name="connsiteY8" fmla="*/ 29825 h 72238"/>
                <a:gd name="connsiteX9" fmla="*/ 46574 w 82317"/>
                <a:gd name="connsiteY9" fmla="*/ 3696 h 72238"/>
                <a:gd name="connsiteX10" fmla="*/ 58883 w 82317"/>
                <a:gd name="connsiteY10" fmla="*/ 21884 h 72238"/>
                <a:gd name="connsiteX11" fmla="*/ 58883 w 82317"/>
                <a:gd name="connsiteY11" fmla="*/ 60052 h 72238"/>
                <a:gd name="connsiteX12" fmla="*/ 46061 w 82317"/>
                <a:gd name="connsiteY12" fmla="*/ 67225 h 72238"/>
                <a:gd name="connsiteX13" fmla="*/ 46061 w 82317"/>
                <a:gd name="connsiteY13" fmla="*/ 72348 h 72238"/>
                <a:gd name="connsiteX14" fmla="*/ 64525 w 82317"/>
                <a:gd name="connsiteY14" fmla="*/ 71836 h 72238"/>
                <a:gd name="connsiteX15" fmla="*/ 82732 w 82317"/>
                <a:gd name="connsiteY15" fmla="*/ 72348 h 72238"/>
                <a:gd name="connsiteX16" fmla="*/ 82732 w 82317"/>
                <a:gd name="connsiteY16" fmla="*/ 67225 h 72238"/>
                <a:gd name="connsiteX17" fmla="*/ 70167 w 82317"/>
                <a:gd name="connsiteY17" fmla="*/ 62358 h 72238"/>
                <a:gd name="connsiteX18" fmla="*/ 70167 w 82317"/>
                <a:gd name="connsiteY18" fmla="*/ 31106 h 72238"/>
                <a:gd name="connsiteX19" fmla="*/ 65038 w 82317"/>
                <a:gd name="connsiteY19" fmla="*/ 6257 h 72238"/>
                <a:gd name="connsiteX20" fmla="*/ 47856 w 82317"/>
                <a:gd name="connsiteY20" fmla="*/ 110 h 72238"/>
                <a:gd name="connsiteX21" fmla="*/ 23494 w 82317"/>
                <a:gd name="connsiteY21" fmla="*/ 17272 h 72238"/>
                <a:gd name="connsiteX22" fmla="*/ 23494 w 82317"/>
                <a:gd name="connsiteY22" fmla="*/ 110 h 72238"/>
                <a:gd name="connsiteX23" fmla="*/ 415 w 82317"/>
                <a:gd name="connsiteY23" fmla="*/ 1903 h 72238"/>
                <a:gd name="connsiteX24" fmla="*/ 415 w 82317"/>
                <a:gd name="connsiteY24" fmla="*/ 7026 h 72238"/>
                <a:gd name="connsiteX25" fmla="*/ 13237 w 82317"/>
                <a:gd name="connsiteY25" fmla="*/ 16248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237" y="16248"/>
                  </a:moveTo>
                  <a:lnTo>
                    <a:pt x="13237" y="60052"/>
                  </a:lnTo>
                  <a:cubicBezTo>
                    <a:pt x="13237" y="67225"/>
                    <a:pt x="11442" y="67225"/>
                    <a:pt x="415" y="67225"/>
                  </a:cubicBezTo>
                  <a:lnTo>
                    <a:pt x="415" y="72348"/>
                  </a:lnTo>
                  <a:cubicBezTo>
                    <a:pt x="6313" y="72092"/>
                    <a:pt x="14519" y="71836"/>
                    <a:pt x="19135" y="71836"/>
                  </a:cubicBezTo>
                  <a:cubicBezTo>
                    <a:pt x="23238" y="71836"/>
                    <a:pt x="31700" y="72092"/>
                    <a:pt x="37342" y="72348"/>
                  </a:cubicBezTo>
                  <a:lnTo>
                    <a:pt x="37342" y="67225"/>
                  </a:lnTo>
                  <a:cubicBezTo>
                    <a:pt x="26315" y="67225"/>
                    <a:pt x="24520" y="67225"/>
                    <a:pt x="24520" y="60052"/>
                  </a:cubicBezTo>
                  <a:lnTo>
                    <a:pt x="24520" y="29825"/>
                  </a:lnTo>
                  <a:cubicBezTo>
                    <a:pt x="24520" y="12918"/>
                    <a:pt x="36316" y="3696"/>
                    <a:pt x="46574" y="3696"/>
                  </a:cubicBezTo>
                  <a:cubicBezTo>
                    <a:pt x="57088" y="3696"/>
                    <a:pt x="58883" y="12405"/>
                    <a:pt x="58883" y="21884"/>
                  </a:cubicBezTo>
                  <a:lnTo>
                    <a:pt x="58883" y="60052"/>
                  </a:lnTo>
                  <a:cubicBezTo>
                    <a:pt x="58883" y="67225"/>
                    <a:pt x="57088" y="67225"/>
                    <a:pt x="46061" y="67225"/>
                  </a:cubicBezTo>
                  <a:lnTo>
                    <a:pt x="46061" y="72348"/>
                  </a:lnTo>
                  <a:cubicBezTo>
                    <a:pt x="51703" y="72092"/>
                    <a:pt x="60165" y="71836"/>
                    <a:pt x="64525" y="71836"/>
                  </a:cubicBezTo>
                  <a:cubicBezTo>
                    <a:pt x="68628" y="71836"/>
                    <a:pt x="77347" y="72092"/>
                    <a:pt x="82732" y="72348"/>
                  </a:cubicBezTo>
                  <a:lnTo>
                    <a:pt x="82732" y="67225"/>
                  </a:lnTo>
                  <a:cubicBezTo>
                    <a:pt x="74270" y="67225"/>
                    <a:pt x="70167" y="67225"/>
                    <a:pt x="70167" y="62358"/>
                  </a:cubicBezTo>
                  <a:lnTo>
                    <a:pt x="70167" y="31106"/>
                  </a:lnTo>
                  <a:cubicBezTo>
                    <a:pt x="70167" y="17016"/>
                    <a:pt x="70167" y="12149"/>
                    <a:pt x="65038" y="6257"/>
                  </a:cubicBezTo>
                  <a:cubicBezTo>
                    <a:pt x="62730" y="3440"/>
                    <a:pt x="57345" y="110"/>
                    <a:pt x="47856" y="110"/>
                  </a:cubicBezTo>
                  <a:cubicBezTo>
                    <a:pt x="35804" y="110"/>
                    <a:pt x="28110" y="7026"/>
                    <a:pt x="23494" y="17272"/>
                  </a:cubicBezTo>
                  <a:lnTo>
                    <a:pt x="23494" y="110"/>
                  </a:lnTo>
                  <a:lnTo>
                    <a:pt x="415" y="1903"/>
                  </a:lnTo>
                  <a:lnTo>
                    <a:pt x="415" y="7026"/>
                  </a:lnTo>
                  <a:cubicBezTo>
                    <a:pt x="11954" y="7026"/>
                    <a:pt x="13237" y="8051"/>
                    <a:pt x="13237" y="1624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C6D4B4-A53C-F2C5-9976-A934DD514B94}"/>
                </a:ext>
              </a:extLst>
            </p:cNvPr>
            <p:cNvSpPr/>
            <p:nvPr/>
          </p:nvSpPr>
          <p:spPr>
            <a:xfrm>
              <a:off x="7661533" y="2176556"/>
              <a:ext cx="80522" cy="115274"/>
            </a:xfrm>
            <a:custGeom>
              <a:avLst/>
              <a:gdLst>
                <a:gd name="connsiteX0" fmla="*/ 56837 w 80522"/>
                <a:gd name="connsiteY0" fmla="*/ 104625 h 115274"/>
                <a:gd name="connsiteX1" fmla="*/ 56837 w 80522"/>
                <a:gd name="connsiteY1" fmla="*/ 115384 h 115274"/>
                <a:gd name="connsiteX2" fmla="*/ 80943 w 80522"/>
                <a:gd name="connsiteY2" fmla="*/ 113591 h 115274"/>
                <a:gd name="connsiteX3" fmla="*/ 80943 w 80522"/>
                <a:gd name="connsiteY3" fmla="*/ 108467 h 115274"/>
                <a:gd name="connsiteX4" fmla="*/ 68121 w 80522"/>
                <a:gd name="connsiteY4" fmla="*/ 99245 h 115274"/>
                <a:gd name="connsiteX5" fmla="*/ 68121 w 80522"/>
                <a:gd name="connsiteY5" fmla="*/ 110 h 115274"/>
                <a:gd name="connsiteX6" fmla="*/ 44785 w 80522"/>
                <a:gd name="connsiteY6" fmla="*/ 1903 h 115274"/>
                <a:gd name="connsiteX7" fmla="*/ 44785 w 80522"/>
                <a:gd name="connsiteY7" fmla="*/ 7026 h 115274"/>
                <a:gd name="connsiteX8" fmla="*/ 57350 w 80522"/>
                <a:gd name="connsiteY8" fmla="*/ 16248 h 115274"/>
                <a:gd name="connsiteX9" fmla="*/ 57350 w 80522"/>
                <a:gd name="connsiteY9" fmla="*/ 51599 h 115274"/>
                <a:gd name="connsiteX10" fmla="*/ 36835 w 80522"/>
                <a:gd name="connsiteY10" fmla="*/ 41352 h 115274"/>
                <a:gd name="connsiteX11" fmla="*/ 420 w 80522"/>
                <a:gd name="connsiteY11" fmla="*/ 78496 h 115274"/>
                <a:gd name="connsiteX12" fmla="*/ 35040 w 80522"/>
                <a:gd name="connsiteY12" fmla="*/ 115384 h 115274"/>
                <a:gd name="connsiteX13" fmla="*/ 56837 w 80522"/>
                <a:gd name="connsiteY13" fmla="*/ 104625 h 115274"/>
                <a:gd name="connsiteX14" fmla="*/ 56837 w 80522"/>
                <a:gd name="connsiteY14" fmla="*/ 60821 h 115274"/>
                <a:gd name="connsiteX15" fmla="*/ 56837 w 80522"/>
                <a:gd name="connsiteY15" fmla="*/ 94378 h 115274"/>
                <a:gd name="connsiteX16" fmla="*/ 55042 w 80522"/>
                <a:gd name="connsiteY16" fmla="*/ 100270 h 115274"/>
                <a:gd name="connsiteX17" fmla="*/ 35809 w 80522"/>
                <a:gd name="connsiteY17" fmla="*/ 111797 h 115274"/>
                <a:gd name="connsiteX18" fmla="*/ 18627 w 80522"/>
                <a:gd name="connsiteY18" fmla="*/ 101295 h 115274"/>
                <a:gd name="connsiteX19" fmla="*/ 14012 w 80522"/>
                <a:gd name="connsiteY19" fmla="*/ 78496 h 115274"/>
                <a:gd name="connsiteX20" fmla="*/ 18884 w 80522"/>
                <a:gd name="connsiteY20" fmla="*/ 55441 h 115274"/>
                <a:gd name="connsiteX21" fmla="*/ 37604 w 80522"/>
                <a:gd name="connsiteY21" fmla="*/ 44938 h 115274"/>
                <a:gd name="connsiteX22" fmla="*/ 55042 w 80522"/>
                <a:gd name="connsiteY22" fmla="*/ 54673 h 115274"/>
                <a:gd name="connsiteX23" fmla="*/ 56837 w 80522"/>
                <a:gd name="connsiteY23" fmla="*/ 60821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837" y="104625"/>
                  </a:moveTo>
                  <a:lnTo>
                    <a:pt x="56837" y="115384"/>
                  </a:lnTo>
                  <a:lnTo>
                    <a:pt x="80943" y="113591"/>
                  </a:lnTo>
                  <a:lnTo>
                    <a:pt x="80943" y="108467"/>
                  </a:lnTo>
                  <a:cubicBezTo>
                    <a:pt x="69659" y="108467"/>
                    <a:pt x="68121" y="107443"/>
                    <a:pt x="68121" y="99245"/>
                  </a:cubicBezTo>
                  <a:lnTo>
                    <a:pt x="68121" y="110"/>
                  </a:lnTo>
                  <a:lnTo>
                    <a:pt x="44785" y="1903"/>
                  </a:lnTo>
                  <a:lnTo>
                    <a:pt x="44785" y="7026"/>
                  </a:lnTo>
                  <a:cubicBezTo>
                    <a:pt x="56068" y="7026"/>
                    <a:pt x="57350" y="8051"/>
                    <a:pt x="57350" y="16248"/>
                  </a:cubicBezTo>
                  <a:lnTo>
                    <a:pt x="57350" y="51599"/>
                  </a:lnTo>
                  <a:cubicBezTo>
                    <a:pt x="52734" y="45707"/>
                    <a:pt x="45554" y="41352"/>
                    <a:pt x="36835" y="41352"/>
                  </a:cubicBezTo>
                  <a:cubicBezTo>
                    <a:pt x="17602" y="41352"/>
                    <a:pt x="420" y="57490"/>
                    <a:pt x="420" y="78496"/>
                  </a:cubicBezTo>
                  <a:cubicBezTo>
                    <a:pt x="420" y="99245"/>
                    <a:pt x="16319" y="115384"/>
                    <a:pt x="35040" y="115384"/>
                  </a:cubicBezTo>
                  <a:cubicBezTo>
                    <a:pt x="45554" y="115384"/>
                    <a:pt x="52734" y="109748"/>
                    <a:pt x="56837" y="104625"/>
                  </a:cubicBezTo>
                  <a:close/>
                  <a:moveTo>
                    <a:pt x="56837" y="60821"/>
                  </a:moveTo>
                  <a:lnTo>
                    <a:pt x="56837" y="94378"/>
                  </a:lnTo>
                  <a:cubicBezTo>
                    <a:pt x="56837" y="97196"/>
                    <a:pt x="56837" y="97452"/>
                    <a:pt x="55042" y="100270"/>
                  </a:cubicBezTo>
                  <a:cubicBezTo>
                    <a:pt x="50170" y="108211"/>
                    <a:pt x="42989" y="111797"/>
                    <a:pt x="35809" y="111797"/>
                  </a:cubicBezTo>
                  <a:cubicBezTo>
                    <a:pt x="28372" y="111797"/>
                    <a:pt x="22474" y="107443"/>
                    <a:pt x="18627" y="101295"/>
                  </a:cubicBezTo>
                  <a:cubicBezTo>
                    <a:pt x="14524" y="94634"/>
                    <a:pt x="14012" y="85412"/>
                    <a:pt x="14012" y="78496"/>
                  </a:cubicBezTo>
                  <a:cubicBezTo>
                    <a:pt x="14012" y="72604"/>
                    <a:pt x="14268" y="62870"/>
                    <a:pt x="18884" y="55441"/>
                  </a:cubicBezTo>
                  <a:cubicBezTo>
                    <a:pt x="22474" y="50318"/>
                    <a:pt x="28629" y="44938"/>
                    <a:pt x="37604" y="44938"/>
                  </a:cubicBezTo>
                  <a:cubicBezTo>
                    <a:pt x="43246" y="44938"/>
                    <a:pt x="50170" y="47500"/>
                    <a:pt x="55042" y="54673"/>
                  </a:cubicBezTo>
                  <a:cubicBezTo>
                    <a:pt x="56837" y="57490"/>
                    <a:pt x="56837" y="57747"/>
                    <a:pt x="56837" y="6082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8F9B058-D760-41EE-7953-C0F4E77A9522}"/>
                </a:ext>
              </a:extLst>
            </p:cNvPr>
            <p:cNvSpPr/>
            <p:nvPr/>
          </p:nvSpPr>
          <p:spPr>
            <a:xfrm>
              <a:off x="7790199" y="2167334"/>
              <a:ext cx="37953" cy="163689"/>
            </a:xfrm>
            <a:custGeom>
              <a:avLst/>
              <a:gdLst>
                <a:gd name="connsiteX0" fmla="*/ 38381 w 37953"/>
                <a:gd name="connsiteY0" fmla="*/ 162006 h 163689"/>
                <a:gd name="connsiteX1" fmla="*/ 35560 w 37953"/>
                <a:gd name="connsiteY1" fmla="*/ 158420 h 163689"/>
                <a:gd name="connsiteX2" fmla="*/ 9916 w 37953"/>
                <a:gd name="connsiteY2" fmla="*/ 81826 h 163689"/>
                <a:gd name="connsiteX3" fmla="*/ 36329 w 37953"/>
                <a:gd name="connsiteY3" fmla="*/ 4721 h 163689"/>
                <a:gd name="connsiteX4" fmla="*/ 38381 w 37953"/>
                <a:gd name="connsiteY4" fmla="*/ 1903 h 163689"/>
                <a:gd name="connsiteX5" fmla="*/ 36842 w 37953"/>
                <a:gd name="connsiteY5" fmla="*/ 110 h 163689"/>
                <a:gd name="connsiteX6" fmla="*/ 10685 w 37953"/>
                <a:gd name="connsiteY6" fmla="*/ 32130 h 163689"/>
                <a:gd name="connsiteX7" fmla="*/ 427 w 37953"/>
                <a:gd name="connsiteY7" fmla="*/ 81826 h 163689"/>
                <a:gd name="connsiteX8" fmla="*/ 11198 w 37953"/>
                <a:gd name="connsiteY8" fmla="*/ 133059 h 163689"/>
                <a:gd name="connsiteX9" fmla="*/ 36842 w 37953"/>
                <a:gd name="connsiteY9" fmla="*/ 163799 h 163689"/>
                <a:gd name="connsiteX10" fmla="*/ 38381 w 37953"/>
                <a:gd name="connsiteY10" fmla="*/ 16200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81" y="162006"/>
                  </a:moveTo>
                  <a:cubicBezTo>
                    <a:pt x="38381" y="161494"/>
                    <a:pt x="38381" y="161237"/>
                    <a:pt x="35560" y="158420"/>
                  </a:cubicBezTo>
                  <a:cubicBezTo>
                    <a:pt x="15301" y="137926"/>
                    <a:pt x="9916" y="106930"/>
                    <a:pt x="9916" y="81826"/>
                  </a:cubicBezTo>
                  <a:cubicBezTo>
                    <a:pt x="9916" y="53392"/>
                    <a:pt x="16070" y="24958"/>
                    <a:pt x="36329" y="4721"/>
                  </a:cubicBezTo>
                  <a:cubicBezTo>
                    <a:pt x="38381" y="2671"/>
                    <a:pt x="38381" y="2415"/>
                    <a:pt x="38381" y="1903"/>
                  </a:cubicBezTo>
                  <a:cubicBezTo>
                    <a:pt x="38381" y="622"/>
                    <a:pt x="37868" y="110"/>
                    <a:pt x="36842" y="110"/>
                  </a:cubicBezTo>
                  <a:cubicBezTo>
                    <a:pt x="35047" y="110"/>
                    <a:pt x="20430" y="11381"/>
                    <a:pt x="10685" y="32130"/>
                  </a:cubicBezTo>
                  <a:cubicBezTo>
                    <a:pt x="2479" y="50062"/>
                    <a:pt x="427" y="68250"/>
                    <a:pt x="427" y="81826"/>
                  </a:cubicBezTo>
                  <a:cubicBezTo>
                    <a:pt x="427" y="94634"/>
                    <a:pt x="2222" y="114359"/>
                    <a:pt x="11198" y="133059"/>
                  </a:cubicBezTo>
                  <a:cubicBezTo>
                    <a:pt x="21199" y="153040"/>
                    <a:pt x="35047" y="163799"/>
                    <a:pt x="36842" y="163799"/>
                  </a:cubicBezTo>
                  <a:cubicBezTo>
                    <a:pt x="37868" y="163799"/>
                    <a:pt x="38381" y="163287"/>
                    <a:pt x="38381" y="16200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4B88F46-C17B-3CEA-970A-5235CB4249E4}"/>
                </a:ext>
              </a:extLst>
            </p:cNvPr>
            <p:cNvSpPr/>
            <p:nvPr/>
          </p:nvSpPr>
          <p:spPr>
            <a:xfrm>
              <a:off x="7847337" y="2172970"/>
              <a:ext cx="125913" cy="117067"/>
            </a:xfrm>
            <a:custGeom>
              <a:avLst/>
              <a:gdLst>
                <a:gd name="connsiteX0" fmla="*/ 66850 w 125913"/>
                <a:gd name="connsiteY0" fmla="*/ 3184 h 117067"/>
                <a:gd name="connsiteX1" fmla="*/ 63260 w 125913"/>
                <a:gd name="connsiteY1" fmla="*/ 110 h 117067"/>
                <a:gd name="connsiteX2" fmla="*/ 59669 w 125913"/>
                <a:gd name="connsiteY2" fmla="*/ 3440 h 117067"/>
                <a:gd name="connsiteX3" fmla="*/ 1713 w 125913"/>
                <a:gd name="connsiteY3" fmla="*/ 110773 h 117067"/>
                <a:gd name="connsiteX4" fmla="*/ 431 w 125913"/>
                <a:gd name="connsiteY4" fmla="*/ 113847 h 117067"/>
                <a:gd name="connsiteX5" fmla="*/ 6329 w 125913"/>
                <a:gd name="connsiteY5" fmla="*/ 117177 h 117067"/>
                <a:gd name="connsiteX6" fmla="*/ 120703 w 125913"/>
                <a:gd name="connsiteY6" fmla="*/ 117177 h 117067"/>
                <a:gd name="connsiteX7" fmla="*/ 126344 w 125913"/>
                <a:gd name="connsiteY7" fmla="*/ 113847 h 117067"/>
                <a:gd name="connsiteX8" fmla="*/ 125318 w 125913"/>
                <a:gd name="connsiteY8" fmla="*/ 111285 h 117067"/>
                <a:gd name="connsiteX9" fmla="*/ 63260 w 125913"/>
                <a:gd name="connsiteY9" fmla="*/ 10356 h 117067"/>
                <a:gd name="connsiteX10" fmla="*/ 117625 w 125913"/>
                <a:gd name="connsiteY10" fmla="*/ 110516 h 117067"/>
                <a:gd name="connsiteX11" fmla="*/ 8894 w 125913"/>
                <a:gd name="connsiteY11" fmla="*/ 11051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850" y="3184"/>
                  </a:moveTo>
                  <a:cubicBezTo>
                    <a:pt x="65824" y="1390"/>
                    <a:pt x="65311" y="110"/>
                    <a:pt x="63260" y="110"/>
                  </a:cubicBezTo>
                  <a:cubicBezTo>
                    <a:pt x="61464" y="110"/>
                    <a:pt x="60952" y="878"/>
                    <a:pt x="59669" y="3440"/>
                  </a:cubicBezTo>
                  <a:lnTo>
                    <a:pt x="1713" y="110773"/>
                  </a:lnTo>
                  <a:cubicBezTo>
                    <a:pt x="431" y="112822"/>
                    <a:pt x="431" y="113334"/>
                    <a:pt x="431" y="113847"/>
                  </a:cubicBezTo>
                  <a:cubicBezTo>
                    <a:pt x="431" y="117177"/>
                    <a:pt x="3765" y="117177"/>
                    <a:pt x="6329" y="117177"/>
                  </a:cubicBezTo>
                  <a:lnTo>
                    <a:pt x="120703" y="117177"/>
                  </a:lnTo>
                  <a:cubicBezTo>
                    <a:pt x="123267" y="117177"/>
                    <a:pt x="126344" y="117177"/>
                    <a:pt x="126344" y="113847"/>
                  </a:cubicBezTo>
                  <a:cubicBezTo>
                    <a:pt x="126344" y="113078"/>
                    <a:pt x="126088" y="112566"/>
                    <a:pt x="125318" y="111285"/>
                  </a:cubicBezTo>
                  <a:close/>
                  <a:moveTo>
                    <a:pt x="63260" y="10356"/>
                  </a:moveTo>
                  <a:lnTo>
                    <a:pt x="117625" y="110516"/>
                  </a:lnTo>
                  <a:lnTo>
                    <a:pt x="8894" y="110516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0833EFA-86EB-64B1-B674-763D383AB6EF}"/>
                </a:ext>
              </a:extLst>
            </p:cNvPr>
            <p:cNvSpPr/>
            <p:nvPr/>
          </p:nvSpPr>
          <p:spPr>
            <a:xfrm>
              <a:off x="7987812" y="2217799"/>
              <a:ext cx="66418" cy="74031"/>
            </a:xfrm>
            <a:custGeom>
              <a:avLst/>
              <a:gdLst>
                <a:gd name="connsiteX0" fmla="*/ 9928 w 66418"/>
                <a:gd name="connsiteY0" fmla="*/ 62614 h 74031"/>
                <a:gd name="connsiteX1" fmla="*/ 8390 w 66418"/>
                <a:gd name="connsiteY1" fmla="*/ 69786 h 74031"/>
                <a:gd name="connsiteX2" fmla="*/ 13262 w 66418"/>
                <a:gd name="connsiteY2" fmla="*/ 74141 h 74031"/>
                <a:gd name="connsiteX3" fmla="*/ 19417 w 66418"/>
                <a:gd name="connsiteY3" fmla="*/ 69530 h 74031"/>
                <a:gd name="connsiteX4" fmla="*/ 25828 w 66418"/>
                <a:gd name="connsiteY4" fmla="*/ 43658 h 74031"/>
                <a:gd name="connsiteX5" fmla="*/ 30957 w 66418"/>
                <a:gd name="connsiteY5" fmla="*/ 22396 h 74031"/>
                <a:gd name="connsiteX6" fmla="*/ 40189 w 66418"/>
                <a:gd name="connsiteY6" fmla="*/ 9075 h 74031"/>
                <a:gd name="connsiteX7" fmla="*/ 53267 w 66418"/>
                <a:gd name="connsiteY7" fmla="*/ 3696 h 74031"/>
                <a:gd name="connsiteX8" fmla="*/ 60191 w 66418"/>
                <a:gd name="connsiteY8" fmla="*/ 5745 h 74031"/>
                <a:gd name="connsiteX9" fmla="*/ 51729 w 66418"/>
                <a:gd name="connsiteY9" fmla="*/ 14711 h 74031"/>
                <a:gd name="connsiteX10" fmla="*/ 57883 w 66418"/>
                <a:gd name="connsiteY10" fmla="*/ 20346 h 74031"/>
                <a:gd name="connsiteX11" fmla="*/ 66859 w 66418"/>
                <a:gd name="connsiteY11" fmla="*/ 10612 h 74031"/>
                <a:gd name="connsiteX12" fmla="*/ 53267 w 66418"/>
                <a:gd name="connsiteY12" fmla="*/ 110 h 74031"/>
                <a:gd name="connsiteX13" fmla="*/ 32495 w 66418"/>
                <a:gd name="connsiteY13" fmla="*/ 12662 h 74031"/>
                <a:gd name="connsiteX14" fmla="*/ 17365 w 66418"/>
                <a:gd name="connsiteY14" fmla="*/ 110 h 74031"/>
                <a:gd name="connsiteX15" fmla="*/ 5312 w 66418"/>
                <a:gd name="connsiteY15" fmla="*/ 9331 h 74031"/>
                <a:gd name="connsiteX16" fmla="*/ 440 w 66418"/>
                <a:gd name="connsiteY16" fmla="*/ 25214 h 74031"/>
                <a:gd name="connsiteX17" fmla="*/ 2235 w 66418"/>
                <a:gd name="connsiteY17" fmla="*/ 27007 h 74031"/>
                <a:gd name="connsiteX18" fmla="*/ 5056 w 66418"/>
                <a:gd name="connsiteY18" fmla="*/ 23164 h 74031"/>
                <a:gd name="connsiteX19" fmla="*/ 17109 w 66418"/>
                <a:gd name="connsiteY19" fmla="*/ 3696 h 74031"/>
                <a:gd name="connsiteX20" fmla="*/ 21981 w 66418"/>
                <a:gd name="connsiteY20" fmla="*/ 11125 h 74031"/>
                <a:gd name="connsiteX21" fmla="*/ 19417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28" y="62614"/>
                  </a:moveTo>
                  <a:cubicBezTo>
                    <a:pt x="9415" y="65175"/>
                    <a:pt x="8390" y="69018"/>
                    <a:pt x="8390" y="69786"/>
                  </a:cubicBezTo>
                  <a:cubicBezTo>
                    <a:pt x="8390" y="72604"/>
                    <a:pt x="10698" y="74141"/>
                    <a:pt x="13262" y="74141"/>
                  </a:cubicBezTo>
                  <a:cubicBezTo>
                    <a:pt x="15314" y="74141"/>
                    <a:pt x="18134" y="72860"/>
                    <a:pt x="19417" y="69530"/>
                  </a:cubicBezTo>
                  <a:cubicBezTo>
                    <a:pt x="19673" y="69018"/>
                    <a:pt x="25059" y="46732"/>
                    <a:pt x="25828" y="43658"/>
                  </a:cubicBezTo>
                  <a:cubicBezTo>
                    <a:pt x="27110" y="38278"/>
                    <a:pt x="30187" y="27007"/>
                    <a:pt x="30957" y="22396"/>
                  </a:cubicBezTo>
                  <a:cubicBezTo>
                    <a:pt x="31726" y="20346"/>
                    <a:pt x="36342" y="12662"/>
                    <a:pt x="40189" y="9075"/>
                  </a:cubicBezTo>
                  <a:cubicBezTo>
                    <a:pt x="41471" y="8051"/>
                    <a:pt x="46343" y="3696"/>
                    <a:pt x="53267" y="3696"/>
                  </a:cubicBezTo>
                  <a:cubicBezTo>
                    <a:pt x="57627" y="3696"/>
                    <a:pt x="59935" y="5745"/>
                    <a:pt x="60191" y="5745"/>
                  </a:cubicBezTo>
                  <a:cubicBezTo>
                    <a:pt x="55319" y="6514"/>
                    <a:pt x="51729" y="10356"/>
                    <a:pt x="51729" y="14711"/>
                  </a:cubicBezTo>
                  <a:cubicBezTo>
                    <a:pt x="51729" y="17272"/>
                    <a:pt x="53524" y="20346"/>
                    <a:pt x="57883" y="20346"/>
                  </a:cubicBezTo>
                  <a:cubicBezTo>
                    <a:pt x="62243" y="20346"/>
                    <a:pt x="66859" y="16504"/>
                    <a:pt x="66859" y="10612"/>
                  </a:cubicBezTo>
                  <a:cubicBezTo>
                    <a:pt x="66859" y="4977"/>
                    <a:pt x="61730" y="110"/>
                    <a:pt x="53267" y="110"/>
                  </a:cubicBezTo>
                  <a:cubicBezTo>
                    <a:pt x="42753" y="110"/>
                    <a:pt x="35573" y="8051"/>
                    <a:pt x="32495" y="12662"/>
                  </a:cubicBezTo>
                  <a:cubicBezTo>
                    <a:pt x="30957" y="5233"/>
                    <a:pt x="25059" y="110"/>
                    <a:pt x="17365" y="110"/>
                  </a:cubicBezTo>
                  <a:cubicBezTo>
                    <a:pt x="9928" y="110"/>
                    <a:pt x="6851" y="6514"/>
                    <a:pt x="5312" y="9331"/>
                  </a:cubicBezTo>
                  <a:cubicBezTo>
                    <a:pt x="2492" y="14967"/>
                    <a:pt x="440" y="24701"/>
                    <a:pt x="440" y="25214"/>
                  </a:cubicBezTo>
                  <a:cubicBezTo>
                    <a:pt x="440" y="27007"/>
                    <a:pt x="1979" y="27007"/>
                    <a:pt x="2235" y="27007"/>
                  </a:cubicBezTo>
                  <a:cubicBezTo>
                    <a:pt x="4030" y="27007"/>
                    <a:pt x="4030" y="26751"/>
                    <a:pt x="5056" y="23164"/>
                  </a:cubicBezTo>
                  <a:cubicBezTo>
                    <a:pt x="7877" y="11637"/>
                    <a:pt x="11211" y="3696"/>
                    <a:pt x="17109" y="3696"/>
                  </a:cubicBezTo>
                  <a:cubicBezTo>
                    <a:pt x="19673" y="3696"/>
                    <a:pt x="21981" y="4977"/>
                    <a:pt x="21981" y="11125"/>
                  </a:cubicBezTo>
                  <a:cubicBezTo>
                    <a:pt x="21981" y="14711"/>
                    <a:pt x="21468" y="16504"/>
                    <a:pt x="19417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A468A7B-CB47-0D27-A37F-8BF9D4721407}"/>
                </a:ext>
              </a:extLst>
            </p:cNvPr>
            <p:cNvSpPr/>
            <p:nvPr/>
          </p:nvSpPr>
          <p:spPr>
            <a:xfrm>
              <a:off x="8070011" y="2174763"/>
              <a:ext cx="81548" cy="148831"/>
            </a:xfrm>
            <a:custGeom>
              <a:avLst/>
              <a:gdLst>
                <a:gd name="connsiteX0" fmla="*/ 51733 w 81548"/>
                <a:gd name="connsiteY0" fmla="*/ 50062 h 148831"/>
                <a:gd name="connsiteX1" fmla="*/ 65837 w 81548"/>
                <a:gd name="connsiteY1" fmla="*/ 50062 h 148831"/>
                <a:gd name="connsiteX2" fmla="*/ 70710 w 81548"/>
                <a:gd name="connsiteY2" fmla="*/ 46732 h 148831"/>
                <a:gd name="connsiteX3" fmla="*/ 66351 w 81548"/>
                <a:gd name="connsiteY3" fmla="*/ 44938 h 148831"/>
                <a:gd name="connsiteX4" fmla="*/ 52759 w 81548"/>
                <a:gd name="connsiteY4" fmla="*/ 44938 h 148831"/>
                <a:gd name="connsiteX5" fmla="*/ 56093 w 81548"/>
                <a:gd name="connsiteY5" fmla="*/ 26238 h 148831"/>
                <a:gd name="connsiteX6" fmla="*/ 60196 w 81548"/>
                <a:gd name="connsiteY6" fmla="*/ 9331 h 148831"/>
                <a:gd name="connsiteX7" fmla="*/ 67889 w 81548"/>
                <a:gd name="connsiteY7" fmla="*/ 3696 h 148831"/>
                <a:gd name="connsiteX8" fmla="*/ 75839 w 81548"/>
                <a:gd name="connsiteY8" fmla="*/ 6770 h 148831"/>
                <a:gd name="connsiteX9" fmla="*/ 66863 w 81548"/>
                <a:gd name="connsiteY9" fmla="*/ 15479 h 148831"/>
                <a:gd name="connsiteX10" fmla="*/ 73018 w 81548"/>
                <a:gd name="connsiteY10" fmla="*/ 21371 h 148831"/>
                <a:gd name="connsiteX11" fmla="*/ 81993 w 81548"/>
                <a:gd name="connsiteY11" fmla="*/ 11381 h 148831"/>
                <a:gd name="connsiteX12" fmla="*/ 67889 w 81548"/>
                <a:gd name="connsiteY12" fmla="*/ 110 h 148831"/>
                <a:gd name="connsiteX13" fmla="*/ 47117 w 81548"/>
                <a:gd name="connsiteY13" fmla="*/ 19322 h 148831"/>
                <a:gd name="connsiteX14" fmla="*/ 41732 w 81548"/>
                <a:gd name="connsiteY14" fmla="*/ 44938 h 148831"/>
                <a:gd name="connsiteX15" fmla="*/ 30449 w 81548"/>
                <a:gd name="connsiteY15" fmla="*/ 44938 h 148831"/>
                <a:gd name="connsiteX16" fmla="*/ 25320 w 81548"/>
                <a:gd name="connsiteY16" fmla="*/ 48012 h 148831"/>
                <a:gd name="connsiteX17" fmla="*/ 29936 w 81548"/>
                <a:gd name="connsiteY17" fmla="*/ 50062 h 148831"/>
                <a:gd name="connsiteX18" fmla="*/ 40706 w 81548"/>
                <a:gd name="connsiteY18" fmla="*/ 50062 h 148831"/>
                <a:gd name="connsiteX19" fmla="*/ 28653 w 81548"/>
                <a:gd name="connsiteY19" fmla="*/ 114615 h 148831"/>
                <a:gd name="connsiteX20" fmla="*/ 14293 w 81548"/>
                <a:gd name="connsiteY20" fmla="*/ 145355 h 148831"/>
                <a:gd name="connsiteX21" fmla="*/ 6343 w 81548"/>
                <a:gd name="connsiteY21" fmla="*/ 142281 h 148831"/>
                <a:gd name="connsiteX22" fmla="*/ 15575 w 81548"/>
                <a:gd name="connsiteY22" fmla="*/ 133571 h 148831"/>
                <a:gd name="connsiteX23" fmla="*/ 9420 w 81548"/>
                <a:gd name="connsiteY23" fmla="*/ 127680 h 148831"/>
                <a:gd name="connsiteX24" fmla="*/ 445 w 81548"/>
                <a:gd name="connsiteY24" fmla="*/ 137670 h 148831"/>
                <a:gd name="connsiteX25" fmla="*/ 14293 w 81548"/>
                <a:gd name="connsiteY25" fmla="*/ 148941 h 148831"/>
                <a:gd name="connsiteX26" fmla="*/ 32756 w 81548"/>
                <a:gd name="connsiteY26" fmla="*/ 133059 h 148831"/>
                <a:gd name="connsiteX27" fmla="*/ 41988 w 81548"/>
                <a:gd name="connsiteY27" fmla="*/ 101807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733" y="50062"/>
                  </a:moveTo>
                  <a:lnTo>
                    <a:pt x="65837" y="50062"/>
                  </a:lnTo>
                  <a:cubicBezTo>
                    <a:pt x="69171" y="50062"/>
                    <a:pt x="70710" y="50062"/>
                    <a:pt x="70710" y="46732"/>
                  </a:cubicBezTo>
                  <a:cubicBezTo>
                    <a:pt x="70710" y="44938"/>
                    <a:pt x="69171" y="44938"/>
                    <a:pt x="66351" y="44938"/>
                  </a:cubicBezTo>
                  <a:lnTo>
                    <a:pt x="52759" y="44938"/>
                  </a:lnTo>
                  <a:lnTo>
                    <a:pt x="56093" y="26238"/>
                  </a:lnTo>
                  <a:cubicBezTo>
                    <a:pt x="56862" y="22908"/>
                    <a:pt x="59170" y="11381"/>
                    <a:pt x="60196" y="9331"/>
                  </a:cubicBezTo>
                  <a:cubicBezTo>
                    <a:pt x="61478" y="6257"/>
                    <a:pt x="64299" y="3696"/>
                    <a:pt x="67889" y="3696"/>
                  </a:cubicBezTo>
                  <a:cubicBezTo>
                    <a:pt x="68402" y="3696"/>
                    <a:pt x="72761" y="3696"/>
                    <a:pt x="75839" y="6770"/>
                  </a:cubicBezTo>
                  <a:cubicBezTo>
                    <a:pt x="68658" y="7282"/>
                    <a:pt x="66863" y="13174"/>
                    <a:pt x="66863" y="15479"/>
                  </a:cubicBezTo>
                  <a:cubicBezTo>
                    <a:pt x="66863" y="19322"/>
                    <a:pt x="69941" y="21371"/>
                    <a:pt x="73018" y="21371"/>
                  </a:cubicBezTo>
                  <a:cubicBezTo>
                    <a:pt x="77377" y="21371"/>
                    <a:pt x="81993" y="17529"/>
                    <a:pt x="81993" y="11381"/>
                  </a:cubicBezTo>
                  <a:cubicBezTo>
                    <a:pt x="81993" y="3952"/>
                    <a:pt x="74557" y="110"/>
                    <a:pt x="67889" y="110"/>
                  </a:cubicBezTo>
                  <a:cubicBezTo>
                    <a:pt x="62247" y="110"/>
                    <a:pt x="51990" y="3184"/>
                    <a:pt x="47117" y="19322"/>
                  </a:cubicBezTo>
                  <a:cubicBezTo>
                    <a:pt x="46091" y="22652"/>
                    <a:pt x="45579" y="24445"/>
                    <a:pt x="41732" y="44938"/>
                  </a:cubicBezTo>
                  <a:lnTo>
                    <a:pt x="30449" y="44938"/>
                  </a:lnTo>
                  <a:cubicBezTo>
                    <a:pt x="27115" y="44938"/>
                    <a:pt x="25320" y="44938"/>
                    <a:pt x="25320" y="48012"/>
                  </a:cubicBezTo>
                  <a:cubicBezTo>
                    <a:pt x="25320" y="50062"/>
                    <a:pt x="26858" y="50062"/>
                    <a:pt x="29936" y="50062"/>
                  </a:cubicBezTo>
                  <a:lnTo>
                    <a:pt x="40706" y="50062"/>
                  </a:lnTo>
                  <a:lnTo>
                    <a:pt x="28653" y="114615"/>
                  </a:lnTo>
                  <a:cubicBezTo>
                    <a:pt x="25576" y="130497"/>
                    <a:pt x="22755" y="145355"/>
                    <a:pt x="14293" y="145355"/>
                  </a:cubicBezTo>
                  <a:cubicBezTo>
                    <a:pt x="13523" y="145355"/>
                    <a:pt x="9677" y="145355"/>
                    <a:pt x="6343" y="142281"/>
                  </a:cubicBezTo>
                  <a:cubicBezTo>
                    <a:pt x="14036" y="141769"/>
                    <a:pt x="15575" y="135877"/>
                    <a:pt x="15575" y="133571"/>
                  </a:cubicBezTo>
                  <a:cubicBezTo>
                    <a:pt x="15575" y="129729"/>
                    <a:pt x="12497" y="127680"/>
                    <a:pt x="9420" y="127680"/>
                  </a:cubicBezTo>
                  <a:cubicBezTo>
                    <a:pt x="5061" y="127680"/>
                    <a:pt x="445" y="131522"/>
                    <a:pt x="445" y="137670"/>
                  </a:cubicBezTo>
                  <a:cubicBezTo>
                    <a:pt x="445" y="144843"/>
                    <a:pt x="7625" y="148941"/>
                    <a:pt x="14293" y="148941"/>
                  </a:cubicBezTo>
                  <a:cubicBezTo>
                    <a:pt x="23268" y="148941"/>
                    <a:pt x="29936" y="139207"/>
                    <a:pt x="32756" y="133059"/>
                  </a:cubicBezTo>
                  <a:cubicBezTo>
                    <a:pt x="38142" y="122812"/>
                    <a:pt x="41732" y="103088"/>
                    <a:pt x="41988" y="101807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11E3AC-2B5D-C9AD-6C0F-1263C95BB8A5}"/>
                </a:ext>
              </a:extLst>
            </p:cNvPr>
            <p:cNvSpPr/>
            <p:nvPr/>
          </p:nvSpPr>
          <p:spPr>
            <a:xfrm>
              <a:off x="8209337" y="2240598"/>
              <a:ext cx="17181" cy="17162"/>
            </a:xfrm>
            <a:custGeom>
              <a:avLst/>
              <a:gdLst>
                <a:gd name="connsiteX0" fmla="*/ 17635 w 17181"/>
                <a:gd name="connsiteY0" fmla="*/ 8563 h 17162"/>
                <a:gd name="connsiteX1" fmla="*/ 9172 w 17181"/>
                <a:gd name="connsiteY1" fmla="*/ 110 h 17162"/>
                <a:gd name="connsiteX2" fmla="*/ 453 w 17181"/>
                <a:gd name="connsiteY2" fmla="*/ 8563 h 17162"/>
                <a:gd name="connsiteX3" fmla="*/ 9172 w 17181"/>
                <a:gd name="connsiteY3" fmla="*/ 17272 h 17162"/>
                <a:gd name="connsiteX4" fmla="*/ 17635 w 17181"/>
                <a:gd name="connsiteY4" fmla="*/ 8563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635" y="8563"/>
                  </a:moveTo>
                  <a:cubicBezTo>
                    <a:pt x="17635" y="3952"/>
                    <a:pt x="13788" y="110"/>
                    <a:pt x="9172" y="110"/>
                  </a:cubicBezTo>
                  <a:cubicBezTo>
                    <a:pt x="4300" y="110"/>
                    <a:pt x="453" y="3952"/>
                    <a:pt x="453" y="8563"/>
                  </a:cubicBezTo>
                  <a:cubicBezTo>
                    <a:pt x="453" y="13430"/>
                    <a:pt x="4300" y="17272"/>
                    <a:pt x="9172" y="17272"/>
                  </a:cubicBezTo>
                  <a:cubicBezTo>
                    <a:pt x="13788" y="17272"/>
                    <a:pt x="17635" y="13430"/>
                    <a:pt x="17635" y="856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BEFFF1E-0163-41DF-FD5D-4D7E36C0EB52}"/>
                </a:ext>
              </a:extLst>
            </p:cNvPr>
            <p:cNvSpPr/>
            <p:nvPr/>
          </p:nvSpPr>
          <p:spPr>
            <a:xfrm>
              <a:off x="8281855" y="2217799"/>
              <a:ext cx="66418" cy="74031"/>
            </a:xfrm>
            <a:custGeom>
              <a:avLst/>
              <a:gdLst>
                <a:gd name="connsiteX0" fmla="*/ 9946 w 66418"/>
                <a:gd name="connsiteY0" fmla="*/ 62614 h 74031"/>
                <a:gd name="connsiteX1" fmla="*/ 8408 w 66418"/>
                <a:gd name="connsiteY1" fmla="*/ 69786 h 74031"/>
                <a:gd name="connsiteX2" fmla="*/ 13280 w 66418"/>
                <a:gd name="connsiteY2" fmla="*/ 74141 h 74031"/>
                <a:gd name="connsiteX3" fmla="*/ 19435 w 66418"/>
                <a:gd name="connsiteY3" fmla="*/ 69530 h 74031"/>
                <a:gd name="connsiteX4" fmla="*/ 25846 w 66418"/>
                <a:gd name="connsiteY4" fmla="*/ 43658 h 74031"/>
                <a:gd name="connsiteX5" fmla="*/ 30975 w 66418"/>
                <a:gd name="connsiteY5" fmla="*/ 22396 h 74031"/>
                <a:gd name="connsiteX6" fmla="*/ 40206 w 66418"/>
                <a:gd name="connsiteY6" fmla="*/ 9075 h 74031"/>
                <a:gd name="connsiteX7" fmla="*/ 53285 w 66418"/>
                <a:gd name="connsiteY7" fmla="*/ 3696 h 74031"/>
                <a:gd name="connsiteX8" fmla="*/ 60209 w 66418"/>
                <a:gd name="connsiteY8" fmla="*/ 5745 h 74031"/>
                <a:gd name="connsiteX9" fmla="*/ 51746 w 66418"/>
                <a:gd name="connsiteY9" fmla="*/ 14711 h 74031"/>
                <a:gd name="connsiteX10" fmla="*/ 57901 w 66418"/>
                <a:gd name="connsiteY10" fmla="*/ 20346 h 74031"/>
                <a:gd name="connsiteX11" fmla="*/ 66876 w 66418"/>
                <a:gd name="connsiteY11" fmla="*/ 10612 h 74031"/>
                <a:gd name="connsiteX12" fmla="*/ 53285 w 66418"/>
                <a:gd name="connsiteY12" fmla="*/ 110 h 74031"/>
                <a:gd name="connsiteX13" fmla="*/ 32513 w 66418"/>
                <a:gd name="connsiteY13" fmla="*/ 12662 h 74031"/>
                <a:gd name="connsiteX14" fmla="*/ 17383 w 66418"/>
                <a:gd name="connsiteY14" fmla="*/ 110 h 74031"/>
                <a:gd name="connsiteX15" fmla="*/ 5330 w 66418"/>
                <a:gd name="connsiteY15" fmla="*/ 9331 h 74031"/>
                <a:gd name="connsiteX16" fmla="*/ 458 w 66418"/>
                <a:gd name="connsiteY16" fmla="*/ 25214 h 74031"/>
                <a:gd name="connsiteX17" fmla="*/ 2253 w 66418"/>
                <a:gd name="connsiteY17" fmla="*/ 27007 h 74031"/>
                <a:gd name="connsiteX18" fmla="*/ 5074 w 66418"/>
                <a:gd name="connsiteY18" fmla="*/ 23164 h 74031"/>
                <a:gd name="connsiteX19" fmla="*/ 17127 w 66418"/>
                <a:gd name="connsiteY19" fmla="*/ 3696 h 74031"/>
                <a:gd name="connsiteX20" fmla="*/ 21999 w 66418"/>
                <a:gd name="connsiteY20" fmla="*/ 11125 h 74031"/>
                <a:gd name="connsiteX21" fmla="*/ 19435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46" y="62614"/>
                  </a:moveTo>
                  <a:cubicBezTo>
                    <a:pt x="9433" y="65175"/>
                    <a:pt x="8408" y="69018"/>
                    <a:pt x="8408" y="69786"/>
                  </a:cubicBezTo>
                  <a:cubicBezTo>
                    <a:pt x="8408" y="72604"/>
                    <a:pt x="10716" y="74141"/>
                    <a:pt x="13280" y="74141"/>
                  </a:cubicBezTo>
                  <a:cubicBezTo>
                    <a:pt x="15331" y="74141"/>
                    <a:pt x="18152" y="72860"/>
                    <a:pt x="19435" y="69530"/>
                  </a:cubicBezTo>
                  <a:cubicBezTo>
                    <a:pt x="19691" y="69018"/>
                    <a:pt x="25076" y="46732"/>
                    <a:pt x="25846" y="43658"/>
                  </a:cubicBezTo>
                  <a:cubicBezTo>
                    <a:pt x="27128" y="38278"/>
                    <a:pt x="30205" y="27007"/>
                    <a:pt x="30975" y="22396"/>
                  </a:cubicBezTo>
                  <a:cubicBezTo>
                    <a:pt x="31744" y="20346"/>
                    <a:pt x="36360" y="12662"/>
                    <a:pt x="40206" y="9075"/>
                  </a:cubicBezTo>
                  <a:cubicBezTo>
                    <a:pt x="41489" y="8051"/>
                    <a:pt x="46361" y="3696"/>
                    <a:pt x="53285" y="3696"/>
                  </a:cubicBezTo>
                  <a:cubicBezTo>
                    <a:pt x="57645" y="3696"/>
                    <a:pt x="59953" y="5745"/>
                    <a:pt x="60209" y="5745"/>
                  </a:cubicBezTo>
                  <a:cubicBezTo>
                    <a:pt x="55336" y="6514"/>
                    <a:pt x="51746" y="10356"/>
                    <a:pt x="51746" y="14711"/>
                  </a:cubicBezTo>
                  <a:cubicBezTo>
                    <a:pt x="51746" y="17272"/>
                    <a:pt x="53541" y="20346"/>
                    <a:pt x="57901" y="20346"/>
                  </a:cubicBezTo>
                  <a:cubicBezTo>
                    <a:pt x="62260" y="20346"/>
                    <a:pt x="66876" y="16504"/>
                    <a:pt x="66876" y="10612"/>
                  </a:cubicBezTo>
                  <a:cubicBezTo>
                    <a:pt x="66876" y="4977"/>
                    <a:pt x="61748" y="110"/>
                    <a:pt x="53285" y="110"/>
                  </a:cubicBezTo>
                  <a:cubicBezTo>
                    <a:pt x="42771" y="110"/>
                    <a:pt x="35590" y="8051"/>
                    <a:pt x="32513" y="12662"/>
                  </a:cubicBezTo>
                  <a:cubicBezTo>
                    <a:pt x="30975" y="5233"/>
                    <a:pt x="25076" y="110"/>
                    <a:pt x="17383" y="110"/>
                  </a:cubicBezTo>
                  <a:cubicBezTo>
                    <a:pt x="9946" y="110"/>
                    <a:pt x="6869" y="6514"/>
                    <a:pt x="5330" y="9331"/>
                  </a:cubicBezTo>
                  <a:cubicBezTo>
                    <a:pt x="2509" y="14967"/>
                    <a:pt x="458" y="24701"/>
                    <a:pt x="458" y="25214"/>
                  </a:cubicBezTo>
                  <a:cubicBezTo>
                    <a:pt x="458" y="27007"/>
                    <a:pt x="1997" y="27007"/>
                    <a:pt x="2253" y="27007"/>
                  </a:cubicBezTo>
                  <a:cubicBezTo>
                    <a:pt x="4048" y="27007"/>
                    <a:pt x="4048" y="26751"/>
                    <a:pt x="5074" y="23164"/>
                  </a:cubicBezTo>
                  <a:cubicBezTo>
                    <a:pt x="7895" y="11637"/>
                    <a:pt x="11228" y="3696"/>
                    <a:pt x="17127" y="3696"/>
                  </a:cubicBezTo>
                  <a:cubicBezTo>
                    <a:pt x="19691" y="3696"/>
                    <a:pt x="21999" y="4977"/>
                    <a:pt x="21999" y="11125"/>
                  </a:cubicBezTo>
                  <a:cubicBezTo>
                    <a:pt x="21999" y="14711"/>
                    <a:pt x="21486" y="16504"/>
                    <a:pt x="19435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A7AF204-8768-E92C-8FAA-E1C204FD8E02}"/>
                </a:ext>
              </a:extLst>
            </p:cNvPr>
            <p:cNvSpPr/>
            <p:nvPr/>
          </p:nvSpPr>
          <p:spPr>
            <a:xfrm>
              <a:off x="8360281" y="2272618"/>
              <a:ext cx="19233" cy="48927"/>
            </a:xfrm>
            <a:custGeom>
              <a:avLst/>
              <a:gdLst>
                <a:gd name="connsiteX0" fmla="*/ 19695 w 19233"/>
                <a:gd name="connsiteY0" fmla="*/ 17273 h 48927"/>
                <a:gd name="connsiteX1" fmla="*/ 9181 w 19233"/>
                <a:gd name="connsiteY1" fmla="*/ 110 h 48927"/>
                <a:gd name="connsiteX2" fmla="*/ 462 w 19233"/>
                <a:gd name="connsiteY2" fmla="*/ 8819 h 48927"/>
                <a:gd name="connsiteX3" fmla="*/ 9181 w 19233"/>
                <a:gd name="connsiteY3" fmla="*/ 17529 h 48927"/>
                <a:gd name="connsiteX4" fmla="*/ 14823 w 19233"/>
                <a:gd name="connsiteY4" fmla="*/ 15479 h 48927"/>
                <a:gd name="connsiteX5" fmla="*/ 15592 w 19233"/>
                <a:gd name="connsiteY5" fmla="*/ 14967 h 48927"/>
                <a:gd name="connsiteX6" fmla="*/ 15849 w 19233"/>
                <a:gd name="connsiteY6" fmla="*/ 17273 h 48927"/>
                <a:gd name="connsiteX7" fmla="*/ 4822 w 19233"/>
                <a:gd name="connsiteY7" fmla="*/ 44682 h 48927"/>
                <a:gd name="connsiteX8" fmla="*/ 3026 w 19233"/>
                <a:gd name="connsiteY8" fmla="*/ 47244 h 48927"/>
                <a:gd name="connsiteX9" fmla="*/ 4565 w 19233"/>
                <a:gd name="connsiteY9" fmla="*/ 49037 h 48927"/>
                <a:gd name="connsiteX10" fmla="*/ 1969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95" y="17273"/>
                  </a:moveTo>
                  <a:cubicBezTo>
                    <a:pt x="19695" y="6514"/>
                    <a:pt x="15592" y="110"/>
                    <a:pt x="9181" y="110"/>
                  </a:cubicBezTo>
                  <a:cubicBezTo>
                    <a:pt x="3796" y="110"/>
                    <a:pt x="462" y="4208"/>
                    <a:pt x="462" y="8819"/>
                  </a:cubicBezTo>
                  <a:cubicBezTo>
                    <a:pt x="462" y="13174"/>
                    <a:pt x="3796" y="17529"/>
                    <a:pt x="9181" y="17529"/>
                  </a:cubicBezTo>
                  <a:cubicBezTo>
                    <a:pt x="10976" y="17529"/>
                    <a:pt x="13284" y="16760"/>
                    <a:pt x="14823" y="15479"/>
                  </a:cubicBezTo>
                  <a:cubicBezTo>
                    <a:pt x="15336" y="14967"/>
                    <a:pt x="15592" y="14967"/>
                    <a:pt x="15592" y="14967"/>
                  </a:cubicBezTo>
                  <a:cubicBezTo>
                    <a:pt x="15849" y="14967"/>
                    <a:pt x="15849" y="14967"/>
                    <a:pt x="15849" y="17273"/>
                  </a:cubicBezTo>
                  <a:cubicBezTo>
                    <a:pt x="15849" y="29568"/>
                    <a:pt x="10207" y="39303"/>
                    <a:pt x="4822" y="44682"/>
                  </a:cubicBezTo>
                  <a:cubicBezTo>
                    <a:pt x="3026" y="46475"/>
                    <a:pt x="3026" y="46732"/>
                    <a:pt x="3026" y="47244"/>
                  </a:cubicBezTo>
                  <a:cubicBezTo>
                    <a:pt x="3026" y="48525"/>
                    <a:pt x="3796" y="49037"/>
                    <a:pt x="4565" y="49037"/>
                  </a:cubicBezTo>
                  <a:cubicBezTo>
                    <a:pt x="6360" y="49037"/>
                    <a:pt x="19695" y="36485"/>
                    <a:pt x="1969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8F31229-D0EB-6376-5EBC-06AD6C1300B2}"/>
                </a:ext>
              </a:extLst>
            </p:cNvPr>
            <p:cNvSpPr/>
            <p:nvPr/>
          </p:nvSpPr>
          <p:spPr>
            <a:xfrm>
              <a:off x="8423788" y="2217799"/>
              <a:ext cx="88472" cy="74031"/>
            </a:xfrm>
            <a:custGeom>
              <a:avLst/>
              <a:gdLst>
                <a:gd name="connsiteX0" fmla="*/ 9955 w 88472"/>
                <a:gd name="connsiteY0" fmla="*/ 62614 h 74031"/>
                <a:gd name="connsiteX1" fmla="*/ 8416 w 88472"/>
                <a:gd name="connsiteY1" fmla="*/ 69786 h 74031"/>
                <a:gd name="connsiteX2" fmla="*/ 13289 w 88472"/>
                <a:gd name="connsiteY2" fmla="*/ 74141 h 74031"/>
                <a:gd name="connsiteX3" fmla="*/ 19443 w 88472"/>
                <a:gd name="connsiteY3" fmla="*/ 69530 h 74031"/>
                <a:gd name="connsiteX4" fmla="*/ 22520 w 88472"/>
                <a:gd name="connsiteY4" fmla="*/ 57490 h 74031"/>
                <a:gd name="connsiteX5" fmla="*/ 26111 w 88472"/>
                <a:gd name="connsiteY5" fmla="*/ 42889 h 74031"/>
                <a:gd name="connsiteX6" fmla="*/ 28932 w 88472"/>
                <a:gd name="connsiteY6" fmla="*/ 31874 h 74031"/>
                <a:gd name="connsiteX7" fmla="*/ 30983 w 88472"/>
                <a:gd name="connsiteY7" fmla="*/ 23677 h 74031"/>
                <a:gd name="connsiteX8" fmla="*/ 57653 w 88472"/>
                <a:gd name="connsiteY8" fmla="*/ 3696 h 74031"/>
                <a:gd name="connsiteX9" fmla="*/ 66372 w 88472"/>
                <a:gd name="connsiteY9" fmla="*/ 15223 h 74031"/>
                <a:gd name="connsiteX10" fmla="*/ 55858 w 88472"/>
                <a:gd name="connsiteY10" fmla="*/ 53136 h 74031"/>
                <a:gd name="connsiteX11" fmla="*/ 54063 w 88472"/>
                <a:gd name="connsiteY11" fmla="*/ 60821 h 74031"/>
                <a:gd name="connsiteX12" fmla="*/ 67654 w 88472"/>
                <a:gd name="connsiteY12" fmla="*/ 74141 h 74031"/>
                <a:gd name="connsiteX13" fmla="*/ 88939 w 88472"/>
                <a:gd name="connsiteY13" fmla="*/ 49037 h 74031"/>
                <a:gd name="connsiteX14" fmla="*/ 87144 w 88472"/>
                <a:gd name="connsiteY14" fmla="*/ 47244 h 74031"/>
                <a:gd name="connsiteX15" fmla="*/ 84580 w 88472"/>
                <a:gd name="connsiteY15" fmla="*/ 50318 h 74031"/>
                <a:gd name="connsiteX16" fmla="*/ 67911 w 88472"/>
                <a:gd name="connsiteY16" fmla="*/ 70555 h 74031"/>
                <a:gd name="connsiteX17" fmla="*/ 64064 w 88472"/>
                <a:gd name="connsiteY17" fmla="*/ 65175 h 74031"/>
                <a:gd name="connsiteX18" fmla="*/ 66885 w 88472"/>
                <a:gd name="connsiteY18" fmla="*/ 53648 h 74031"/>
                <a:gd name="connsiteX19" fmla="*/ 76886 w 88472"/>
                <a:gd name="connsiteY19" fmla="*/ 17529 h 74031"/>
                <a:gd name="connsiteX20" fmla="*/ 58166 w 88472"/>
                <a:gd name="connsiteY20" fmla="*/ 110 h 74031"/>
                <a:gd name="connsiteX21" fmla="*/ 32522 w 88472"/>
                <a:gd name="connsiteY21" fmla="*/ 14455 h 74031"/>
                <a:gd name="connsiteX22" fmla="*/ 17392 w 88472"/>
                <a:gd name="connsiteY22" fmla="*/ 110 h 74031"/>
                <a:gd name="connsiteX23" fmla="*/ 5339 w 88472"/>
                <a:gd name="connsiteY23" fmla="*/ 9331 h 74031"/>
                <a:gd name="connsiteX24" fmla="*/ 467 w 88472"/>
                <a:gd name="connsiteY24" fmla="*/ 25214 h 74031"/>
                <a:gd name="connsiteX25" fmla="*/ 2262 w 88472"/>
                <a:gd name="connsiteY25" fmla="*/ 27007 h 74031"/>
                <a:gd name="connsiteX26" fmla="*/ 5082 w 88472"/>
                <a:gd name="connsiteY26" fmla="*/ 23164 h 74031"/>
                <a:gd name="connsiteX27" fmla="*/ 17135 w 88472"/>
                <a:gd name="connsiteY27" fmla="*/ 3696 h 74031"/>
                <a:gd name="connsiteX28" fmla="*/ 22008 w 88472"/>
                <a:gd name="connsiteY28" fmla="*/ 11125 h 74031"/>
                <a:gd name="connsiteX29" fmla="*/ 19443 w 88472"/>
                <a:gd name="connsiteY29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9955" y="62614"/>
                  </a:moveTo>
                  <a:cubicBezTo>
                    <a:pt x="9442" y="65175"/>
                    <a:pt x="8416" y="69018"/>
                    <a:pt x="8416" y="69786"/>
                  </a:cubicBezTo>
                  <a:cubicBezTo>
                    <a:pt x="8416" y="72604"/>
                    <a:pt x="10724" y="74141"/>
                    <a:pt x="13289" y="74141"/>
                  </a:cubicBezTo>
                  <a:cubicBezTo>
                    <a:pt x="15340" y="74141"/>
                    <a:pt x="18161" y="72860"/>
                    <a:pt x="19443" y="69530"/>
                  </a:cubicBezTo>
                  <a:cubicBezTo>
                    <a:pt x="19443" y="69274"/>
                    <a:pt x="21495" y="61589"/>
                    <a:pt x="22520" y="57490"/>
                  </a:cubicBezTo>
                  <a:lnTo>
                    <a:pt x="26111" y="42889"/>
                  </a:lnTo>
                  <a:cubicBezTo>
                    <a:pt x="26880" y="39047"/>
                    <a:pt x="27906" y="35460"/>
                    <a:pt x="28932" y="31874"/>
                  </a:cubicBezTo>
                  <a:cubicBezTo>
                    <a:pt x="29445" y="29056"/>
                    <a:pt x="30727" y="24189"/>
                    <a:pt x="30983" y="23677"/>
                  </a:cubicBezTo>
                  <a:cubicBezTo>
                    <a:pt x="33291" y="18553"/>
                    <a:pt x="42010" y="3696"/>
                    <a:pt x="57653" y="3696"/>
                  </a:cubicBezTo>
                  <a:cubicBezTo>
                    <a:pt x="65090" y="3696"/>
                    <a:pt x="66372" y="9844"/>
                    <a:pt x="66372" y="15223"/>
                  </a:cubicBezTo>
                  <a:cubicBezTo>
                    <a:pt x="66372" y="25214"/>
                    <a:pt x="58422" y="46219"/>
                    <a:pt x="55858" y="53136"/>
                  </a:cubicBezTo>
                  <a:cubicBezTo>
                    <a:pt x="54319" y="56978"/>
                    <a:pt x="54063" y="59027"/>
                    <a:pt x="54063" y="60821"/>
                  </a:cubicBezTo>
                  <a:cubicBezTo>
                    <a:pt x="54063" y="68506"/>
                    <a:pt x="59961" y="74141"/>
                    <a:pt x="67654" y="74141"/>
                  </a:cubicBezTo>
                  <a:cubicBezTo>
                    <a:pt x="83041" y="74141"/>
                    <a:pt x="88939" y="50318"/>
                    <a:pt x="88939" y="49037"/>
                  </a:cubicBezTo>
                  <a:cubicBezTo>
                    <a:pt x="88939" y="47244"/>
                    <a:pt x="87657" y="47244"/>
                    <a:pt x="87144" y="47244"/>
                  </a:cubicBezTo>
                  <a:cubicBezTo>
                    <a:pt x="85349" y="47244"/>
                    <a:pt x="85349" y="47756"/>
                    <a:pt x="84580" y="50318"/>
                  </a:cubicBezTo>
                  <a:cubicBezTo>
                    <a:pt x="81246" y="61333"/>
                    <a:pt x="75861" y="70555"/>
                    <a:pt x="67911" y="70555"/>
                  </a:cubicBezTo>
                  <a:cubicBezTo>
                    <a:pt x="65090" y="70555"/>
                    <a:pt x="64064" y="69018"/>
                    <a:pt x="64064" y="65175"/>
                  </a:cubicBezTo>
                  <a:cubicBezTo>
                    <a:pt x="64064" y="61077"/>
                    <a:pt x="65346" y="57234"/>
                    <a:pt x="66885" y="53648"/>
                  </a:cubicBezTo>
                  <a:cubicBezTo>
                    <a:pt x="69962" y="44938"/>
                    <a:pt x="76886" y="27007"/>
                    <a:pt x="76886" y="17529"/>
                  </a:cubicBezTo>
                  <a:cubicBezTo>
                    <a:pt x="76886" y="6770"/>
                    <a:pt x="69962" y="110"/>
                    <a:pt x="58166" y="110"/>
                  </a:cubicBezTo>
                  <a:cubicBezTo>
                    <a:pt x="43292" y="110"/>
                    <a:pt x="35343" y="10612"/>
                    <a:pt x="32522" y="14455"/>
                  </a:cubicBezTo>
                  <a:cubicBezTo>
                    <a:pt x="31752" y="5233"/>
                    <a:pt x="25085" y="110"/>
                    <a:pt x="17392" y="110"/>
                  </a:cubicBezTo>
                  <a:cubicBezTo>
                    <a:pt x="9955" y="110"/>
                    <a:pt x="6878" y="6514"/>
                    <a:pt x="5339" y="9331"/>
                  </a:cubicBezTo>
                  <a:cubicBezTo>
                    <a:pt x="2518" y="14967"/>
                    <a:pt x="467" y="24701"/>
                    <a:pt x="467" y="25214"/>
                  </a:cubicBezTo>
                  <a:cubicBezTo>
                    <a:pt x="467" y="27007"/>
                    <a:pt x="2005" y="27007"/>
                    <a:pt x="2262" y="27007"/>
                  </a:cubicBezTo>
                  <a:cubicBezTo>
                    <a:pt x="4057" y="27007"/>
                    <a:pt x="4057" y="26751"/>
                    <a:pt x="5082" y="23164"/>
                  </a:cubicBezTo>
                  <a:cubicBezTo>
                    <a:pt x="7903" y="11637"/>
                    <a:pt x="11237" y="3696"/>
                    <a:pt x="17135" y="3696"/>
                  </a:cubicBezTo>
                  <a:cubicBezTo>
                    <a:pt x="20213" y="3696"/>
                    <a:pt x="22008" y="5745"/>
                    <a:pt x="22008" y="11125"/>
                  </a:cubicBezTo>
                  <a:cubicBezTo>
                    <a:pt x="22008" y="14711"/>
                    <a:pt x="21495" y="16504"/>
                    <a:pt x="19443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5958640-7C39-3F35-F670-4DC3083B8979}"/>
                </a:ext>
              </a:extLst>
            </p:cNvPr>
            <p:cNvSpPr/>
            <p:nvPr/>
          </p:nvSpPr>
          <p:spPr>
            <a:xfrm>
              <a:off x="8511916" y="2217799"/>
              <a:ext cx="85395" cy="104002"/>
            </a:xfrm>
            <a:custGeom>
              <a:avLst/>
              <a:gdLst>
                <a:gd name="connsiteX0" fmla="*/ 13038 w 85395"/>
                <a:gd name="connsiteY0" fmla="*/ 92329 h 104002"/>
                <a:gd name="connsiteX1" fmla="*/ 4063 w 85395"/>
                <a:gd name="connsiteY1" fmla="*/ 98989 h 104002"/>
                <a:gd name="connsiteX2" fmla="*/ 473 w 85395"/>
                <a:gd name="connsiteY2" fmla="*/ 102063 h 104002"/>
                <a:gd name="connsiteX3" fmla="*/ 2524 w 85395"/>
                <a:gd name="connsiteY3" fmla="*/ 104112 h 104002"/>
                <a:gd name="connsiteX4" fmla="*/ 16115 w 85395"/>
                <a:gd name="connsiteY4" fmla="*/ 103600 h 104002"/>
                <a:gd name="connsiteX5" fmla="*/ 32528 w 85395"/>
                <a:gd name="connsiteY5" fmla="*/ 104112 h 104002"/>
                <a:gd name="connsiteX6" fmla="*/ 35349 w 85395"/>
                <a:gd name="connsiteY6" fmla="*/ 100782 h 104002"/>
                <a:gd name="connsiteX7" fmla="*/ 31502 w 85395"/>
                <a:gd name="connsiteY7" fmla="*/ 98989 h 104002"/>
                <a:gd name="connsiteX8" fmla="*/ 23296 w 85395"/>
                <a:gd name="connsiteY8" fmla="*/ 96427 h 104002"/>
                <a:gd name="connsiteX9" fmla="*/ 31246 w 85395"/>
                <a:gd name="connsiteY9" fmla="*/ 63638 h 104002"/>
                <a:gd name="connsiteX10" fmla="*/ 46376 w 85395"/>
                <a:gd name="connsiteY10" fmla="*/ 74141 h 104002"/>
                <a:gd name="connsiteX11" fmla="*/ 85868 w 85395"/>
                <a:gd name="connsiteY11" fmla="*/ 26238 h 104002"/>
                <a:gd name="connsiteX12" fmla="*/ 64070 w 85395"/>
                <a:gd name="connsiteY12" fmla="*/ 110 h 104002"/>
                <a:gd name="connsiteX13" fmla="*/ 42529 w 85395"/>
                <a:gd name="connsiteY13" fmla="*/ 12405 h 104002"/>
                <a:gd name="connsiteX14" fmla="*/ 27912 w 85395"/>
                <a:gd name="connsiteY14" fmla="*/ 110 h 104002"/>
                <a:gd name="connsiteX15" fmla="*/ 15859 w 85395"/>
                <a:gd name="connsiteY15" fmla="*/ 9331 h 104002"/>
                <a:gd name="connsiteX16" fmla="*/ 10730 w 85395"/>
                <a:gd name="connsiteY16" fmla="*/ 25214 h 104002"/>
                <a:gd name="connsiteX17" fmla="*/ 12525 w 85395"/>
                <a:gd name="connsiteY17" fmla="*/ 27007 h 104002"/>
                <a:gd name="connsiteX18" fmla="*/ 15346 w 85395"/>
                <a:gd name="connsiteY18" fmla="*/ 23164 h 104002"/>
                <a:gd name="connsiteX19" fmla="*/ 27399 w 85395"/>
                <a:gd name="connsiteY19" fmla="*/ 3696 h 104002"/>
                <a:gd name="connsiteX20" fmla="*/ 32528 w 85395"/>
                <a:gd name="connsiteY20" fmla="*/ 11125 h 104002"/>
                <a:gd name="connsiteX21" fmla="*/ 31246 w 85395"/>
                <a:gd name="connsiteY21" fmla="*/ 19578 h 104002"/>
                <a:gd name="connsiteX22" fmla="*/ 41760 w 85395"/>
                <a:gd name="connsiteY22" fmla="*/ 21371 h 104002"/>
                <a:gd name="connsiteX23" fmla="*/ 50222 w 85395"/>
                <a:gd name="connsiteY23" fmla="*/ 9844 h 104002"/>
                <a:gd name="connsiteX24" fmla="*/ 63557 w 85395"/>
                <a:gd name="connsiteY24" fmla="*/ 3696 h 104002"/>
                <a:gd name="connsiteX25" fmla="*/ 74072 w 85395"/>
                <a:gd name="connsiteY25" fmla="*/ 19066 h 104002"/>
                <a:gd name="connsiteX26" fmla="*/ 65609 w 85395"/>
                <a:gd name="connsiteY26" fmla="*/ 53648 h 104002"/>
                <a:gd name="connsiteX27" fmla="*/ 46119 w 85395"/>
                <a:gd name="connsiteY27" fmla="*/ 70555 h 104002"/>
                <a:gd name="connsiteX28" fmla="*/ 33297 w 85395"/>
                <a:gd name="connsiteY28" fmla="*/ 55953 h 104002"/>
                <a:gd name="connsiteX29" fmla="*/ 33810 w 85395"/>
                <a:gd name="connsiteY29" fmla="*/ 53392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8" y="92329"/>
                  </a:moveTo>
                  <a:cubicBezTo>
                    <a:pt x="11756" y="97964"/>
                    <a:pt x="11243" y="98989"/>
                    <a:pt x="4063" y="98989"/>
                  </a:cubicBezTo>
                  <a:cubicBezTo>
                    <a:pt x="2268" y="98989"/>
                    <a:pt x="473" y="98989"/>
                    <a:pt x="473" y="102063"/>
                  </a:cubicBezTo>
                  <a:cubicBezTo>
                    <a:pt x="473" y="103344"/>
                    <a:pt x="1242" y="104112"/>
                    <a:pt x="2524" y="104112"/>
                  </a:cubicBezTo>
                  <a:cubicBezTo>
                    <a:pt x="6884" y="104112"/>
                    <a:pt x="11756" y="103600"/>
                    <a:pt x="16115" y="103600"/>
                  </a:cubicBezTo>
                  <a:cubicBezTo>
                    <a:pt x="21757" y="103600"/>
                    <a:pt x="27143" y="104112"/>
                    <a:pt x="32528" y="104112"/>
                  </a:cubicBezTo>
                  <a:cubicBezTo>
                    <a:pt x="33297" y="104112"/>
                    <a:pt x="35349" y="104112"/>
                    <a:pt x="35349" y="100782"/>
                  </a:cubicBezTo>
                  <a:cubicBezTo>
                    <a:pt x="35349" y="98989"/>
                    <a:pt x="33810" y="98989"/>
                    <a:pt x="31502" y="98989"/>
                  </a:cubicBezTo>
                  <a:cubicBezTo>
                    <a:pt x="23296" y="98989"/>
                    <a:pt x="23296" y="97964"/>
                    <a:pt x="23296" y="96427"/>
                  </a:cubicBezTo>
                  <a:cubicBezTo>
                    <a:pt x="23296" y="94378"/>
                    <a:pt x="30220" y="67737"/>
                    <a:pt x="31246" y="63638"/>
                  </a:cubicBezTo>
                  <a:cubicBezTo>
                    <a:pt x="33297" y="68506"/>
                    <a:pt x="37913" y="74141"/>
                    <a:pt x="46376" y="74141"/>
                  </a:cubicBezTo>
                  <a:cubicBezTo>
                    <a:pt x="65352" y="74141"/>
                    <a:pt x="85868" y="50318"/>
                    <a:pt x="85868" y="26238"/>
                  </a:cubicBezTo>
                  <a:cubicBezTo>
                    <a:pt x="85868" y="10868"/>
                    <a:pt x="76379" y="110"/>
                    <a:pt x="64070" y="110"/>
                  </a:cubicBezTo>
                  <a:cubicBezTo>
                    <a:pt x="55864" y="110"/>
                    <a:pt x="47914" y="6001"/>
                    <a:pt x="42529" y="12405"/>
                  </a:cubicBezTo>
                  <a:cubicBezTo>
                    <a:pt x="40990" y="3440"/>
                    <a:pt x="33810" y="110"/>
                    <a:pt x="27912" y="110"/>
                  </a:cubicBezTo>
                  <a:cubicBezTo>
                    <a:pt x="20219" y="110"/>
                    <a:pt x="17141" y="6514"/>
                    <a:pt x="15859" y="9331"/>
                  </a:cubicBezTo>
                  <a:cubicBezTo>
                    <a:pt x="12782" y="14967"/>
                    <a:pt x="10730" y="24701"/>
                    <a:pt x="10730" y="25214"/>
                  </a:cubicBezTo>
                  <a:cubicBezTo>
                    <a:pt x="10730" y="27007"/>
                    <a:pt x="12269" y="27007"/>
                    <a:pt x="12525" y="27007"/>
                  </a:cubicBezTo>
                  <a:cubicBezTo>
                    <a:pt x="14320" y="27007"/>
                    <a:pt x="14320" y="26751"/>
                    <a:pt x="15346" y="23164"/>
                  </a:cubicBezTo>
                  <a:cubicBezTo>
                    <a:pt x="18167" y="11637"/>
                    <a:pt x="21501" y="3696"/>
                    <a:pt x="27399" y="3696"/>
                  </a:cubicBezTo>
                  <a:cubicBezTo>
                    <a:pt x="30220" y="3696"/>
                    <a:pt x="32528" y="4977"/>
                    <a:pt x="32528" y="11125"/>
                  </a:cubicBezTo>
                  <a:cubicBezTo>
                    <a:pt x="32528" y="14967"/>
                    <a:pt x="32015" y="16760"/>
                    <a:pt x="31246" y="19578"/>
                  </a:cubicBezTo>
                  <a:close/>
                  <a:moveTo>
                    <a:pt x="41760" y="21371"/>
                  </a:moveTo>
                  <a:cubicBezTo>
                    <a:pt x="42785" y="17016"/>
                    <a:pt x="47402" y="12405"/>
                    <a:pt x="50222" y="9844"/>
                  </a:cubicBezTo>
                  <a:cubicBezTo>
                    <a:pt x="56120" y="4977"/>
                    <a:pt x="60737" y="3696"/>
                    <a:pt x="63557" y="3696"/>
                  </a:cubicBezTo>
                  <a:cubicBezTo>
                    <a:pt x="69968" y="3696"/>
                    <a:pt x="74072" y="9331"/>
                    <a:pt x="74072" y="19066"/>
                  </a:cubicBezTo>
                  <a:cubicBezTo>
                    <a:pt x="74072" y="28800"/>
                    <a:pt x="68686" y="47500"/>
                    <a:pt x="65609" y="53648"/>
                  </a:cubicBezTo>
                  <a:cubicBezTo>
                    <a:pt x="59967" y="65175"/>
                    <a:pt x="52274" y="70555"/>
                    <a:pt x="46119" y="70555"/>
                  </a:cubicBezTo>
                  <a:cubicBezTo>
                    <a:pt x="35349" y="70555"/>
                    <a:pt x="33297" y="56978"/>
                    <a:pt x="33297" y="55953"/>
                  </a:cubicBezTo>
                  <a:cubicBezTo>
                    <a:pt x="33297" y="55697"/>
                    <a:pt x="33297" y="55441"/>
                    <a:pt x="33810" y="5339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8C7160F-2B61-AC0E-8826-8FD6D80E46AD}"/>
                </a:ext>
              </a:extLst>
            </p:cNvPr>
            <p:cNvSpPr/>
            <p:nvPr/>
          </p:nvSpPr>
          <p:spPr>
            <a:xfrm>
              <a:off x="8605971" y="2217799"/>
              <a:ext cx="63597" cy="74031"/>
            </a:xfrm>
            <a:custGeom>
              <a:avLst/>
              <a:gdLst>
                <a:gd name="connsiteX0" fmla="*/ 58690 w 63597"/>
                <a:gd name="connsiteY0" fmla="*/ 10356 h 74031"/>
                <a:gd name="connsiteX1" fmla="*/ 51509 w 63597"/>
                <a:gd name="connsiteY1" fmla="*/ 12405 h 74031"/>
                <a:gd name="connsiteX2" fmla="*/ 48432 w 63597"/>
                <a:gd name="connsiteY2" fmla="*/ 18810 h 74031"/>
                <a:gd name="connsiteX3" fmla="*/ 54587 w 63597"/>
                <a:gd name="connsiteY3" fmla="*/ 24701 h 74031"/>
                <a:gd name="connsiteX4" fmla="*/ 63562 w 63597"/>
                <a:gd name="connsiteY4" fmla="*/ 14199 h 74031"/>
                <a:gd name="connsiteX5" fmla="*/ 44329 w 63597"/>
                <a:gd name="connsiteY5" fmla="*/ 110 h 74031"/>
                <a:gd name="connsiteX6" fmla="*/ 478 w 63597"/>
                <a:gd name="connsiteY6" fmla="*/ 46475 h 74031"/>
                <a:gd name="connsiteX7" fmla="*/ 27148 w 63597"/>
                <a:gd name="connsiteY7" fmla="*/ 74141 h 74031"/>
                <a:gd name="connsiteX8" fmla="*/ 64075 w 63597"/>
                <a:gd name="connsiteY8" fmla="*/ 54929 h 74031"/>
                <a:gd name="connsiteX9" fmla="*/ 62280 w 63597"/>
                <a:gd name="connsiteY9" fmla="*/ 52623 h 74031"/>
                <a:gd name="connsiteX10" fmla="*/ 59972 w 63597"/>
                <a:gd name="connsiteY10" fmla="*/ 54416 h 74031"/>
                <a:gd name="connsiteX11" fmla="*/ 27404 w 63597"/>
                <a:gd name="connsiteY11" fmla="*/ 70555 h 74031"/>
                <a:gd name="connsiteX12" fmla="*/ 12530 w 63597"/>
                <a:gd name="connsiteY12" fmla="*/ 52623 h 74031"/>
                <a:gd name="connsiteX13" fmla="*/ 21506 w 63597"/>
                <a:gd name="connsiteY13" fmla="*/ 20090 h 74031"/>
                <a:gd name="connsiteX14" fmla="*/ 44586 w 63597"/>
                <a:gd name="connsiteY14" fmla="*/ 3696 h 74031"/>
                <a:gd name="connsiteX15" fmla="*/ 58690 w 63597"/>
                <a:gd name="connsiteY15" fmla="*/ 1035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690" y="10356"/>
                  </a:moveTo>
                  <a:cubicBezTo>
                    <a:pt x="55869" y="10356"/>
                    <a:pt x="53818" y="10356"/>
                    <a:pt x="51509" y="12405"/>
                  </a:cubicBezTo>
                  <a:cubicBezTo>
                    <a:pt x="48689" y="14967"/>
                    <a:pt x="48432" y="17785"/>
                    <a:pt x="48432" y="18810"/>
                  </a:cubicBezTo>
                  <a:cubicBezTo>
                    <a:pt x="48432" y="22908"/>
                    <a:pt x="51509" y="24701"/>
                    <a:pt x="54587" y="24701"/>
                  </a:cubicBezTo>
                  <a:cubicBezTo>
                    <a:pt x="59203" y="24701"/>
                    <a:pt x="63562" y="20603"/>
                    <a:pt x="63562" y="14199"/>
                  </a:cubicBezTo>
                  <a:cubicBezTo>
                    <a:pt x="63562" y="6257"/>
                    <a:pt x="55869" y="110"/>
                    <a:pt x="44329" y="110"/>
                  </a:cubicBezTo>
                  <a:cubicBezTo>
                    <a:pt x="22275" y="110"/>
                    <a:pt x="478" y="23420"/>
                    <a:pt x="478" y="46475"/>
                  </a:cubicBezTo>
                  <a:cubicBezTo>
                    <a:pt x="478" y="61333"/>
                    <a:pt x="9966" y="74141"/>
                    <a:pt x="27148" y="74141"/>
                  </a:cubicBezTo>
                  <a:cubicBezTo>
                    <a:pt x="50484" y="74141"/>
                    <a:pt x="64075" y="56722"/>
                    <a:pt x="64075" y="54929"/>
                  </a:cubicBezTo>
                  <a:cubicBezTo>
                    <a:pt x="64075" y="53904"/>
                    <a:pt x="63306" y="52623"/>
                    <a:pt x="62280" y="52623"/>
                  </a:cubicBezTo>
                  <a:cubicBezTo>
                    <a:pt x="61254" y="52623"/>
                    <a:pt x="60998" y="53136"/>
                    <a:pt x="59972" y="54416"/>
                  </a:cubicBezTo>
                  <a:cubicBezTo>
                    <a:pt x="47150" y="70555"/>
                    <a:pt x="29199" y="70555"/>
                    <a:pt x="27404" y="70555"/>
                  </a:cubicBezTo>
                  <a:cubicBezTo>
                    <a:pt x="17146" y="70555"/>
                    <a:pt x="12530" y="62614"/>
                    <a:pt x="12530" y="52623"/>
                  </a:cubicBezTo>
                  <a:cubicBezTo>
                    <a:pt x="12530" y="45963"/>
                    <a:pt x="15864" y="30081"/>
                    <a:pt x="21506" y="20090"/>
                  </a:cubicBezTo>
                  <a:cubicBezTo>
                    <a:pt x="26635" y="10612"/>
                    <a:pt x="35610" y="3696"/>
                    <a:pt x="44586" y="3696"/>
                  </a:cubicBezTo>
                  <a:cubicBezTo>
                    <a:pt x="49971" y="3696"/>
                    <a:pt x="56382" y="5745"/>
                    <a:pt x="58690" y="1035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69FD5DB-59BF-48AD-EC5A-7D5DC1D29E51}"/>
                </a:ext>
              </a:extLst>
            </p:cNvPr>
            <p:cNvSpPr/>
            <p:nvPr/>
          </p:nvSpPr>
          <p:spPr>
            <a:xfrm>
              <a:off x="8749142" y="2181168"/>
              <a:ext cx="68726" cy="112456"/>
            </a:xfrm>
            <a:custGeom>
              <a:avLst/>
              <a:gdLst>
                <a:gd name="connsiteX0" fmla="*/ 69213 w 68726"/>
                <a:gd name="connsiteY0" fmla="*/ 56722 h 112456"/>
                <a:gd name="connsiteX1" fmla="*/ 62802 w 68726"/>
                <a:gd name="connsiteY1" fmla="*/ 18553 h 112456"/>
                <a:gd name="connsiteX2" fmla="*/ 35106 w 68726"/>
                <a:gd name="connsiteY2" fmla="*/ 110 h 112456"/>
                <a:gd name="connsiteX3" fmla="*/ 6384 w 68726"/>
                <a:gd name="connsiteY3" fmla="*/ 19578 h 112456"/>
                <a:gd name="connsiteX4" fmla="*/ 486 w 68726"/>
                <a:gd name="connsiteY4" fmla="*/ 56722 h 112456"/>
                <a:gd name="connsiteX5" fmla="*/ 7923 w 68726"/>
                <a:gd name="connsiteY5" fmla="*/ 96171 h 112456"/>
                <a:gd name="connsiteX6" fmla="*/ 34850 w 68726"/>
                <a:gd name="connsiteY6" fmla="*/ 112566 h 112456"/>
                <a:gd name="connsiteX7" fmla="*/ 63315 w 68726"/>
                <a:gd name="connsiteY7" fmla="*/ 93610 h 112456"/>
                <a:gd name="connsiteX8" fmla="*/ 69213 w 68726"/>
                <a:gd name="connsiteY8" fmla="*/ 56722 h 112456"/>
                <a:gd name="connsiteX9" fmla="*/ 34850 w 68726"/>
                <a:gd name="connsiteY9" fmla="*/ 108979 h 112456"/>
                <a:gd name="connsiteX10" fmla="*/ 15873 w 68726"/>
                <a:gd name="connsiteY10" fmla="*/ 89255 h 112456"/>
                <a:gd name="connsiteX11" fmla="*/ 14078 w 68726"/>
                <a:gd name="connsiteY11" fmla="*/ 54673 h 112456"/>
                <a:gd name="connsiteX12" fmla="*/ 15360 w 68726"/>
                <a:gd name="connsiteY12" fmla="*/ 24701 h 112456"/>
                <a:gd name="connsiteX13" fmla="*/ 34850 w 68726"/>
                <a:gd name="connsiteY13" fmla="*/ 3696 h 112456"/>
                <a:gd name="connsiteX14" fmla="*/ 54083 w 68726"/>
                <a:gd name="connsiteY14" fmla="*/ 22908 h 112456"/>
                <a:gd name="connsiteX15" fmla="*/ 55878 w 68726"/>
                <a:gd name="connsiteY15" fmla="*/ 54673 h 112456"/>
                <a:gd name="connsiteX16" fmla="*/ 54083 w 68726"/>
                <a:gd name="connsiteY16" fmla="*/ 88486 h 112456"/>
                <a:gd name="connsiteX17" fmla="*/ 34850 w 68726"/>
                <a:gd name="connsiteY17" fmla="*/ 10897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213" y="56722"/>
                  </a:moveTo>
                  <a:cubicBezTo>
                    <a:pt x="69213" y="43657"/>
                    <a:pt x="68443" y="30593"/>
                    <a:pt x="62802" y="18553"/>
                  </a:cubicBezTo>
                  <a:cubicBezTo>
                    <a:pt x="55365" y="2671"/>
                    <a:pt x="41773" y="110"/>
                    <a:pt x="35106" y="110"/>
                  </a:cubicBezTo>
                  <a:cubicBezTo>
                    <a:pt x="25105" y="110"/>
                    <a:pt x="13308" y="4464"/>
                    <a:pt x="6384" y="19578"/>
                  </a:cubicBezTo>
                  <a:cubicBezTo>
                    <a:pt x="1256" y="30849"/>
                    <a:pt x="486" y="43657"/>
                    <a:pt x="486" y="56722"/>
                  </a:cubicBezTo>
                  <a:cubicBezTo>
                    <a:pt x="486" y="69018"/>
                    <a:pt x="999" y="83619"/>
                    <a:pt x="7923" y="96171"/>
                  </a:cubicBezTo>
                  <a:cubicBezTo>
                    <a:pt x="14847" y="109236"/>
                    <a:pt x="26900" y="112566"/>
                    <a:pt x="34850" y="112566"/>
                  </a:cubicBezTo>
                  <a:cubicBezTo>
                    <a:pt x="43569" y="112566"/>
                    <a:pt x="56134" y="109236"/>
                    <a:pt x="63315" y="93610"/>
                  </a:cubicBezTo>
                  <a:cubicBezTo>
                    <a:pt x="68443" y="82338"/>
                    <a:pt x="69213" y="69530"/>
                    <a:pt x="69213" y="56722"/>
                  </a:cubicBezTo>
                  <a:close/>
                  <a:moveTo>
                    <a:pt x="34850" y="108979"/>
                  </a:moveTo>
                  <a:cubicBezTo>
                    <a:pt x="28438" y="108979"/>
                    <a:pt x="18694" y="104881"/>
                    <a:pt x="15873" y="89255"/>
                  </a:cubicBezTo>
                  <a:cubicBezTo>
                    <a:pt x="14078" y="79520"/>
                    <a:pt x="14078" y="64407"/>
                    <a:pt x="14078" y="54673"/>
                  </a:cubicBezTo>
                  <a:cubicBezTo>
                    <a:pt x="14078" y="44170"/>
                    <a:pt x="14078" y="33411"/>
                    <a:pt x="15360" y="24701"/>
                  </a:cubicBezTo>
                  <a:cubicBezTo>
                    <a:pt x="18437" y="5233"/>
                    <a:pt x="30747" y="3696"/>
                    <a:pt x="34850" y="3696"/>
                  </a:cubicBezTo>
                  <a:cubicBezTo>
                    <a:pt x="40235" y="3696"/>
                    <a:pt x="51005" y="6770"/>
                    <a:pt x="54083" y="22908"/>
                  </a:cubicBezTo>
                  <a:cubicBezTo>
                    <a:pt x="55878" y="32130"/>
                    <a:pt x="55878" y="44426"/>
                    <a:pt x="55878" y="54673"/>
                  </a:cubicBezTo>
                  <a:cubicBezTo>
                    <a:pt x="55878" y="66968"/>
                    <a:pt x="55878" y="77984"/>
                    <a:pt x="54083" y="88486"/>
                  </a:cubicBezTo>
                  <a:cubicBezTo>
                    <a:pt x="51518" y="104112"/>
                    <a:pt x="42286" y="108979"/>
                    <a:pt x="34850" y="1089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72EAE42-9DED-959B-0A07-C855E4348F11}"/>
                </a:ext>
              </a:extLst>
            </p:cNvPr>
            <p:cNvSpPr/>
            <p:nvPr/>
          </p:nvSpPr>
          <p:spPr>
            <a:xfrm>
              <a:off x="8838585" y="2272618"/>
              <a:ext cx="19233" cy="48927"/>
            </a:xfrm>
            <a:custGeom>
              <a:avLst/>
              <a:gdLst>
                <a:gd name="connsiteX0" fmla="*/ 19724 w 19233"/>
                <a:gd name="connsiteY0" fmla="*/ 17273 h 48927"/>
                <a:gd name="connsiteX1" fmla="*/ 9210 w 19233"/>
                <a:gd name="connsiteY1" fmla="*/ 110 h 48927"/>
                <a:gd name="connsiteX2" fmla="*/ 491 w 19233"/>
                <a:gd name="connsiteY2" fmla="*/ 8819 h 48927"/>
                <a:gd name="connsiteX3" fmla="*/ 9210 w 19233"/>
                <a:gd name="connsiteY3" fmla="*/ 17529 h 48927"/>
                <a:gd name="connsiteX4" fmla="*/ 14852 w 19233"/>
                <a:gd name="connsiteY4" fmla="*/ 15479 h 48927"/>
                <a:gd name="connsiteX5" fmla="*/ 15621 w 19233"/>
                <a:gd name="connsiteY5" fmla="*/ 14967 h 48927"/>
                <a:gd name="connsiteX6" fmla="*/ 15878 w 19233"/>
                <a:gd name="connsiteY6" fmla="*/ 17273 h 48927"/>
                <a:gd name="connsiteX7" fmla="*/ 4851 w 19233"/>
                <a:gd name="connsiteY7" fmla="*/ 44682 h 48927"/>
                <a:gd name="connsiteX8" fmla="*/ 3056 w 19233"/>
                <a:gd name="connsiteY8" fmla="*/ 47244 h 48927"/>
                <a:gd name="connsiteX9" fmla="*/ 4594 w 19233"/>
                <a:gd name="connsiteY9" fmla="*/ 49037 h 48927"/>
                <a:gd name="connsiteX10" fmla="*/ 19724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24" y="17273"/>
                  </a:moveTo>
                  <a:cubicBezTo>
                    <a:pt x="19724" y="6514"/>
                    <a:pt x="15621" y="110"/>
                    <a:pt x="9210" y="110"/>
                  </a:cubicBezTo>
                  <a:cubicBezTo>
                    <a:pt x="3825" y="110"/>
                    <a:pt x="491" y="4208"/>
                    <a:pt x="491" y="8819"/>
                  </a:cubicBezTo>
                  <a:cubicBezTo>
                    <a:pt x="491" y="13174"/>
                    <a:pt x="3825" y="17529"/>
                    <a:pt x="9210" y="17529"/>
                  </a:cubicBezTo>
                  <a:cubicBezTo>
                    <a:pt x="11005" y="17529"/>
                    <a:pt x="13313" y="16760"/>
                    <a:pt x="14852" y="15479"/>
                  </a:cubicBezTo>
                  <a:cubicBezTo>
                    <a:pt x="15365" y="14967"/>
                    <a:pt x="15621" y="14967"/>
                    <a:pt x="15621" y="14967"/>
                  </a:cubicBezTo>
                  <a:cubicBezTo>
                    <a:pt x="15878" y="14967"/>
                    <a:pt x="15878" y="14967"/>
                    <a:pt x="15878" y="17273"/>
                  </a:cubicBezTo>
                  <a:cubicBezTo>
                    <a:pt x="15878" y="29568"/>
                    <a:pt x="10236" y="39303"/>
                    <a:pt x="4851" y="44682"/>
                  </a:cubicBezTo>
                  <a:cubicBezTo>
                    <a:pt x="3056" y="46475"/>
                    <a:pt x="3056" y="46732"/>
                    <a:pt x="3056" y="47244"/>
                  </a:cubicBezTo>
                  <a:cubicBezTo>
                    <a:pt x="3056" y="48525"/>
                    <a:pt x="3825" y="49037"/>
                    <a:pt x="4594" y="49037"/>
                  </a:cubicBezTo>
                  <a:cubicBezTo>
                    <a:pt x="6389" y="49037"/>
                    <a:pt x="19724" y="36485"/>
                    <a:pt x="19724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FCC909C-60CC-FCA6-F9F5-8A0C7761020D}"/>
                </a:ext>
              </a:extLst>
            </p:cNvPr>
            <p:cNvSpPr/>
            <p:nvPr/>
          </p:nvSpPr>
          <p:spPr>
            <a:xfrm>
              <a:off x="8902076" y="2174763"/>
              <a:ext cx="89242" cy="147038"/>
            </a:xfrm>
            <a:custGeom>
              <a:avLst/>
              <a:gdLst>
                <a:gd name="connsiteX0" fmla="*/ 89738 w 89242"/>
                <a:gd name="connsiteY0" fmla="*/ 22396 h 147038"/>
                <a:gd name="connsiteX1" fmla="*/ 67427 w 89242"/>
                <a:gd name="connsiteY1" fmla="*/ 110 h 147038"/>
                <a:gd name="connsiteX2" fmla="*/ 47681 w 89242"/>
                <a:gd name="connsiteY2" fmla="*/ 6770 h 147038"/>
                <a:gd name="connsiteX3" fmla="*/ 26653 w 89242"/>
                <a:gd name="connsiteY3" fmla="*/ 41608 h 147038"/>
                <a:gd name="connsiteX4" fmla="*/ 496 w 89242"/>
                <a:gd name="connsiteY4" fmla="*/ 145355 h 147038"/>
                <a:gd name="connsiteX5" fmla="*/ 2547 w 89242"/>
                <a:gd name="connsiteY5" fmla="*/ 147148 h 147038"/>
                <a:gd name="connsiteX6" fmla="*/ 4342 w 89242"/>
                <a:gd name="connsiteY6" fmla="*/ 146380 h 147038"/>
                <a:gd name="connsiteX7" fmla="*/ 15882 w 89242"/>
                <a:gd name="connsiteY7" fmla="*/ 101038 h 147038"/>
                <a:gd name="connsiteX8" fmla="*/ 38193 w 89242"/>
                <a:gd name="connsiteY8" fmla="*/ 116921 h 147038"/>
                <a:gd name="connsiteX9" fmla="*/ 69735 w 89242"/>
                <a:gd name="connsiteY9" fmla="*/ 104112 h 147038"/>
                <a:gd name="connsiteX10" fmla="*/ 82814 w 89242"/>
                <a:gd name="connsiteY10" fmla="*/ 74141 h 147038"/>
                <a:gd name="connsiteX11" fmla="*/ 70761 w 89242"/>
                <a:gd name="connsiteY11" fmla="*/ 49806 h 147038"/>
                <a:gd name="connsiteX12" fmla="*/ 89738 w 89242"/>
                <a:gd name="connsiteY12" fmla="*/ 22396 h 147038"/>
                <a:gd name="connsiteX13" fmla="*/ 60247 w 89242"/>
                <a:gd name="connsiteY13" fmla="*/ 49549 h 147038"/>
                <a:gd name="connsiteX14" fmla="*/ 52297 w 89242"/>
                <a:gd name="connsiteY14" fmla="*/ 50574 h 147038"/>
                <a:gd name="connsiteX15" fmla="*/ 45117 w 89242"/>
                <a:gd name="connsiteY15" fmla="*/ 50062 h 147038"/>
                <a:gd name="connsiteX16" fmla="*/ 53323 w 89242"/>
                <a:gd name="connsiteY16" fmla="*/ 48781 h 147038"/>
                <a:gd name="connsiteX17" fmla="*/ 60247 w 89242"/>
                <a:gd name="connsiteY17" fmla="*/ 49549 h 147038"/>
                <a:gd name="connsiteX18" fmla="*/ 80506 w 89242"/>
                <a:gd name="connsiteY18" fmla="*/ 18553 h 147038"/>
                <a:gd name="connsiteX19" fmla="*/ 65888 w 89242"/>
                <a:gd name="connsiteY19" fmla="*/ 46988 h 147038"/>
                <a:gd name="connsiteX20" fmla="*/ 53323 w 89242"/>
                <a:gd name="connsiteY20" fmla="*/ 44938 h 147038"/>
                <a:gd name="connsiteX21" fmla="*/ 40501 w 89242"/>
                <a:gd name="connsiteY21" fmla="*/ 50062 h 147038"/>
                <a:gd name="connsiteX22" fmla="*/ 51784 w 89242"/>
                <a:gd name="connsiteY22" fmla="*/ 54160 h 147038"/>
                <a:gd name="connsiteX23" fmla="*/ 65376 w 89242"/>
                <a:gd name="connsiteY23" fmla="*/ 52111 h 147038"/>
                <a:gd name="connsiteX24" fmla="*/ 72556 w 89242"/>
                <a:gd name="connsiteY24" fmla="*/ 70555 h 147038"/>
                <a:gd name="connsiteX25" fmla="*/ 64350 w 89242"/>
                <a:gd name="connsiteY25" fmla="*/ 98733 h 147038"/>
                <a:gd name="connsiteX26" fmla="*/ 37680 w 89242"/>
                <a:gd name="connsiteY26" fmla="*/ 113334 h 147038"/>
                <a:gd name="connsiteX27" fmla="*/ 18960 w 89242"/>
                <a:gd name="connsiteY27" fmla="*/ 92329 h 147038"/>
                <a:gd name="connsiteX28" fmla="*/ 19729 w 89242"/>
                <a:gd name="connsiteY28" fmla="*/ 85156 h 147038"/>
                <a:gd name="connsiteX29" fmla="*/ 30243 w 89242"/>
                <a:gd name="connsiteY29" fmla="*/ 43914 h 147038"/>
                <a:gd name="connsiteX30" fmla="*/ 65376 w 89242"/>
                <a:gd name="connsiteY30" fmla="*/ 3696 h 147038"/>
                <a:gd name="connsiteX31" fmla="*/ 80506 w 89242"/>
                <a:gd name="connsiteY31" fmla="*/ 1855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38" y="22396"/>
                  </a:moveTo>
                  <a:cubicBezTo>
                    <a:pt x="89738" y="10100"/>
                    <a:pt x="80762" y="110"/>
                    <a:pt x="67427" y="110"/>
                  </a:cubicBezTo>
                  <a:cubicBezTo>
                    <a:pt x="57939" y="110"/>
                    <a:pt x="53323" y="2671"/>
                    <a:pt x="47681" y="6770"/>
                  </a:cubicBezTo>
                  <a:cubicBezTo>
                    <a:pt x="38706" y="13430"/>
                    <a:pt x="29730" y="29312"/>
                    <a:pt x="26653" y="41608"/>
                  </a:cubicBezTo>
                  <a:lnTo>
                    <a:pt x="496" y="145355"/>
                  </a:lnTo>
                  <a:cubicBezTo>
                    <a:pt x="496" y="146123"/>
                    <a:pt x="1265" y="147148"/>
                    <a:pt x="2547" y="147148"/>
                  </a:cubicBezTo>
                  <a:cubicBezTo>
                    <a:pt x="3829" y="147148"/>
                    <a:pt x="4342" y="146636"/>
                    <a:pt x="4342" y="146380"/>
                  </a:cubicBezTo>
                  <a:lnTo>
                    <a:pt x="15882" y="101038"/>
                  </a:lnTo>
                  <a:cubicBezTo>
                    <a:pt x="18960" y="111029"/>
                    <a:pt x="26140" y="116921"/>
                    <a:pt x="38193" y="116921"/>
                  </a:cubicBezTo>
                  <a:cubicBezTo>
                    <a:pt x="49989" y="116921"/>
                    <a:pt x="62298" y="111285"/>
                    <a:pt x="69735" y="104112"/>
                  </a:cubicBezTo>
                  <a:cubicBezTo>
                    <a:pt x="77685" y="96684"/>
                    <a:pt x="82814" y="86181"/>
                    <a:pt x="82814" y="74141"/>
                  </a:cubicBezTo>
                  <a:cubicBezTo>
                    <a:pt x="82814" y="62357"/>
                    <a:pt x="76659" y="53648"/>
                    <a:pt x="70761" y="49806"/>
                  </a:cubicBezTo>
                  <a:cubicBezTo>
                    <a:pt x="80249" y="44170"/>
                    <a:pt x="89738" y="34180"/>
                    <a:pt x="89738" y="22396"/>
                  </a:cubicBezTo>
                  <a:close/>
                  <a:moveTo>
                    <a:pt x="60247" y="49549"/>
                  </a:moveTo>
                  <a:cubicBezTo>
                    <a:pt x="58195" y="50318"/>
                    <a:pt x="56400" y="50574"/>
                    <a:pt x="52297" y="50574"/>
                  </a:cubicBezTo>
                  <a:cubicBezTo>
                    <a:pt x="49989" y="50574"/>
                    <a:pt x="46912" y="50830"/>
                    <a:pt x="45117" y="50062"/>
                  </a:cubicBezTo>
                  <a:cubicBezTo>
                    <a:pt x="45630" y="48269"/>
                    <a:pt x="51528" y="48781"/>
                    <a:pt x="53323" y="48781"/>
                  </a:cubicBezTo>
                  <a:cubicBezTo>
                    <a:pt x="56657" y="48781"/>
                    <a:pt x="58195" y="48781"/>
                    <a:pt x="60247" y="49549"/>
                  </a:cubicBezTo>
                  <a:close/>
                  <a:moveTo>
                    <a:pt x="80506" y="18553"/>
                  </a:moveTo>
                  <a:cubicBezTo>
                    <a:pt x="80506" y="30081"/>
                    <a:pt x="74351" y="41864"/>
                    <a:pt x="65888" y="46988"/>
                  </a:cubicBezTo>
                  <a:cubicBezTo>
                    <a:pt x="61273" y="45195"/>
                    <a:pt x="58195" y="44938"/>
                    <a:pt x="53323" y="44938"/>
                  </a:cubicBezTo>
                  <a:cubicBezTo>
                    <a:pt x="49733" y="44938"/>
                    <a:pt x="40501" y="44682"/>
                    <a:pt x="40501" y="50062"/>
                  </a:cubicBezTo>
                  <a:cubicBezTo>
                    <a:pt x="40501" y="54673"/>
                    <a:pt x="48963" y="54160"/>
                    <a:pt x="51784" y="54160"/>
                  </a:cubicBezTo>
                  <a:cubicBezTo>
                    <a:pt x="57939" y="54160"/>
                    <a:pt x="60503" y="54160"/>
                    <a:pt x="65376" y="52111"/>
                  </a:cubicBezTo>
                  <a:cubicBezTo>
                    <a:pt x="71530" y="58003"/>
                    <a:pt x="72300" y="63126"/>
                    <a:pt x="72556" y="70555"/>
                  </a:cubicBezTo>
                  <a:cubicBezTo>
                    <a:pt x="72812" y="80033"/>
                    <a:pt x="68966" y="92329"/>
                    <a:pt x="64350" y="98733"/>
                  </a:cubicBezTo>
                  <a:cubicBezTo>
                    <a:pt x="57939" y="107443"/>
                    <a:pt x="46912" y="113334"/>
                    <a:pt x="37680" y="113334"/>
                  </a:cubicBezTo>
                  <a:cubicBezTo>
                    <a:pt x="25114" y="113334"/>
                    <a:pt x="18960" y="103856"/>
                    <a:pt x="18960" y="92329"/>
                  </a:cubicBezTo>
                  <a:cubicBezTo>
                    <a:pt x="18960" y="90792"/>
                    <a:pt x="18960" y="88230"/>
                    <a:pt x="19729" y="85156"/>
                  </a:cubicBezTo>
                  <a:lnTo>
                    <a:pt x="30243" y="43914"/>
                  </a:lnTo>
                  <a:cubicBezTo>
                    <a:pt x="33833" y="29825"/>
                    <a:pt x="45630" y="3696"/>
                    <a:pt x="65376" y="3696"/>
                  </a:cubicBezTo>
                  <a:cubicBezTo>
                    <a:pt x="74864" y="3696"/>
                    <a:pt x="80506" y="8819"/>
                    <a:pt x="80506" y="1855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25E6085-0E4E-3C49-41D4-7E9555275E4D}"/>
                </a:ext>
              </a:extLst>
            </p:cNvPr>
            <p:cNvSpPr/>
            <p:nvPr/>
          </p:nvSpPr>
          <p:spPr>
            <a:xfrm>
              <a:off x="9007502" y="2167334"/>
              <a:ext cx="37953" cy="163689"/>
            </a:xfrm>
            <a:custGeom>
              <a:avLst/>
              <a:gdLst>
                <a:gd name="connsiteX0" fmla="*/ 38455 w 37953"/>
                <a:gd name="connsiteY0" fmla="*/ 81826 h 163689"/>
                <a:gd name="connsiteX1" fmla="*/ 27685 w 37953"/>
                <a:gd name="connsiteY1" fmla="*/ 30849 h 163689"/>
                <a:gd name="connsiteX2" fmla="*/ 2297 w 37953"/>
                <a:gd name="connsiteY2" fmla="*/ 110 h 163689"/>
                <a:gd name="connsiteX3" fmla="*/ 502 w 37953"/>
                <a:gd name="connsiteY3" fmla="*/ 1903 h 163689"/>
                <a:gd name="connsiteX4" fmla="*/ 3579 w 37953"/>
                <a:gd name="connsiteY4" fmla="*/ 5745 h 163689"/>
                <a:gd name="connsiteX5" fmla="*/ 28967 w 37953"/>
                <a:gd name="connsiteY5" fmla="*/ 81826 h 163689"/>
                <a:gd name="connsiteX6" fmla="*/ 2810 w 37953"/>
                <a:gd name="connsiteY6" fmla="*/ 159188 h 163689"/>
                <a:gd name="connsiteX7" fmla="*/ 502 w 37953"/>
                <a:gd name="connsiteY7" fmla="*/ 162006 h 163689"/>
                <a:gd name="connsiteX8" fmla="*/ 2297 w 37953"/>
                <a:gd name="connsiteY8" fmla="*/ 163799 h 163689"/>
                <a:gd name="connsiteX9" fmla="*/ 28198 w 37953"/>
                <a:gd name="connsiteY9" fmla="*/ 131778 h 163689"/>
                <a:gd name="connsiteX10" fmla="*/ 38455 w 37953"/>
                <a:gd name="connsiteY10" fmla="*/ 8182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55" y="81826"/>
                  </a:moveTo>
                  <a:cubicBezTo>
                    <a:pt x="38455" y="69274"/>
                    <a:pt x="36660" y="49549"/>
                    <a:pt x="27685" y="30849"/>
                  </a:cubicBezTo>
                  <a:cubicBezTo>
                    <a:pt x="17940" y="10869"/>
                    <a:pt x="3836" y="110"/>
                    <a:pt x="2297" y="110"/>
                  </a:cubicBezTo>
                  <a:cubicBezTo>
                    <a:pt x="1271" y="110"/>
                    <a:pt x="502" y="878"/>
                    <a:pt x="502" y="1903"/>
                  </a:cubicBezTo>
                  <a:cubicBezTo>
                    <a:pt x="502" y="2415"/>
                    <a:pt x="502" y="2671"/>
                    <a:pt x="3579" y="5745"/>
                  </a:cubicBezTo>
                  <a:cubicBezTo>
                    <a:pt x="19735" y="21884"/>
                    <a:pt x="28967" y="47756"/>
                    <a:pt x="28967" y="81826"/>
                  </a:cubicBezTo>
                  <a:cubicBezTo>
                    <a:pt x="28967" y="110004"/>
                    <a:pt x="23069" y="138695"/>
                    <a:pt x="2810" y="159188"/>
                  </a:cubicBezTo>
                  <a:cubicBezTo>
                    <a:pt x="502" y="161237"/>
                    <a:pt x="502" y="161494"/>
                    <a:pt x="502" y="162006"/>
                  </a:cubicBezTo>
                  <a:cubicBezTo>
                    <a:pt x="502" y="163030"/>
                    <a:pt x="1271" y="163799"/>
                    <a:pt x="2297" y="163799"/>
                  </a:cubicBezTo>
                  <a:cubicBezTo>
                    <a:pt x="3836" y="163799"/>
                    <a:pt x="18709" y="152528"/>
                    <a:pt x="28198" y="131778"/>
                  </a:cubicBezTo>
                  <a:cubicBezTo>
                    <a:pt x="36660" y="113847"/>
                    <a:pt x="38455" y="95659"/>
                    <a:pt x="38455" y="818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B663348-BC5B-E860-777A-DB0E946FD9E0}"/>
                </a:ext>
              </a:extLst>
            </p:cNvPr>
            <p:cNvSpPr/>
            <p:nvPr/>
          </p:nvSpPr>
          <p:spPr>
            <a:xfrm>
              <a:off x="8684178" y="2272618"/>
              <a:ext cx="19233" cy="48927"/>
            </a:xfrm>
            <a:custGeom>
              <a:avLst/>
              <a:gdLst>
                <a:gd name="connsiteX0" fmla="*/ 19715 w 19233"/>
                <a:gd name="connsiteY0" fmla="*/ 17273 h 48927"/>
                <a:gd name="connsiteX1" fmla="*/ 9201 w 19233"/>
                <a:gd name="connsiteY1" fmla="*/ 110 h 48927"/>
                <a:gd name="connsiteX2" fmla="*/ 482 w 19233"/>
                <a:gd name="connsiteY2" fmla="*/ 8819 h 48927"/>
                <a:gd name="connsiteX3" fmla="*/ 9201 w 19233"/>
                <a:gd name="connsiteY3" fmla="*/ 17529 h 48927"/>
                <a:gd name="connsiteX4" fmla="*/ 14843 w 19233"/>
                <a:gd name="connsiteY4" fmla="*/ 15479 h 48927"/>
                <a:gd name="connsiteX5" fmla="*/ 15612 w 19233"/>
                <a:gd name="connsiteY5" fmla="*/ 14967 h 48927"/>
                <a:gd name="connsiteX6" fmla="*/ 15868 w 19233"/>
                <a:gd name="connsiteY6" fmla="*/ 17273 h 48927"/>
                <a:gd name="connsiteX7" fmla="*/ 4841 w 19233"/>
                <a:gd name="connsiteY7" fmla="*/ 44682 h 48927"/>
                <a:gd name="connsiteX8" fmla="*/ 3046 w 19233"/>
                <a:gd name="connsiteY8" fmla="*/ 47244 h 48927"/>
                <a:gd name="connsiteX9" fmla="*/ 4585 w 19233"/>
                <a:gd name="connsiteY9" fmla="*/ 49037 h 48927"/>
                <a:gd name="connsiteX10" fmla="*/ 1971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15" y="17273"/>
                  </a:moveTo>
                  <a:cubicBezTo>
                    <a:pt x="19715" y="6514"/>
                    <a:pt x="15612" y="110"/>
                    <a:pt x="9201" y="110"/>
                  </a:cubicBezTo>
                  <a:cubicBezTo>
                    <a:pt x="3816" y="110"/>
                    <a:pt x="482" y="4208"/>
                    <a:pt x="482" y="8819"/>
                  </a:cubicBezTo>
                  <a:cubicBezTo>
                    <a:pt x="482" y="13174"/>
                    <a:pt x="3816" y="17529"/>
                    <a:pt x="9201" y="17529"/>
                  </a:cubicBezTo>
                  <a:cubicBezTo>
                    <a:pt x="10996" y="17529"/>
                    <a:pt x="13304" y="16760"/>
                    <a:pt x="14843" y="15479"/>
                  </a:cubicBezTo>
                  <a:cubicBezTo>
                    <a:pt x="15355" y="14967"/>
                    <a:pt x="15612" y="14967"/>
                    <a:pt x="15612" y="14967"/>
                  </a:cubicBezTo>
                  <a:cubicBezTo>
                    <a:pt x="15868" y="14967"/>
                    <a:pt x="15868" y="14967"/>
                    <a:pt x="15868" y="17273"/>
                  </a:cubicBezTo>
                  <a:cubicBezTo>
                    <a:pt x="15868" y="29568"/>
                    <a:pt x="10227" y="39303"/>
                    <a:pt x="4841" y="44682"/>
                  </a:cubicBezTo>
                  <a:cubicBezTo>
                    <a:pt x="3046" y="46475"/>
                    <a:pt x="3046" y="46732"/>
                    <a:pt x="3046" y="47244"/>
                  </a:cubicBezTo>
                  <a:cubicBezTo>
                    <a:pt x="3046" y="48525"/>
                    <a:pt x="3816" y="49037"/>
                    <a:pt x="4585" y="49037"/>
                  </a:cubicBezTo>
                  <a:cubicBezTo>
                    <a:pt x="6380" y="49037"/>
                    <a:pt x="19715" y="36485"/>
                    <a:pt x="1971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86392D1-5A4D-CF31-3822-4706D9DA2838}"/>
              </a:ext>
            </a:extLst>
          </p:cNvPr>
          <p:cNvGrpSpPr/>
          <p:nvPr/>
        </p:nvGrpSpPr>
        <p:grpSpPr>
          <a:xfrm>
            <a:off x="5208338" y="1827215"/>
            <a:ext cx="4536451" cy="2945170"/>
            <a:chOff x="5208338" y="1827215"/>
            <a:chExt cx="4536451" cy="2945170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702465D-2CA1-4579-FBF0-B831D8B9B9B1}"/>
                </a:ext>
              </a:extLst>
            </p:cNvPr>
            <p:cNvSpPr/>
            <p:nvPr/>
          </p:nvSpPr>
          <p:spPr>
            <a:xfrm flipV="1">
              <a:off x="6387581" y="3289262"/>
              <a:ext cx="1981588" cy="1438172"/>
            </a:xfrm>
            <a:custGeom>
              <a:avLst/>
              <a:gdLst>
                <a:gd name="connsiteX0" fmla="*/ 1982052 w 1981588"/>
                <a:gd name="connsiteY0" fmla="*/ 1438431 h 1438172"/>
                <a:gd name="connsiteX1" fmla="*/ 464 w 1981588"/>
                <a:gd name="connsiteY1" fmla="*/ 258 h 143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1588" h="1438172">
                  <a:moveTo>
                    <a:pt x="1982052" y="1438431"/>
                  </a:moveTo>
                  <a:lnTo>
                    <a:pt x="464" y="258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8F7BE23-1625-A74F-DA46-2AD359EAA258}"/>
                </a:ext>
              </a:extLst>
            </p:cNvPr>
            <p:cNvSpPr/>
            <p:nvPr/>
          </p:nvSpPr>
          <p:spPr>
            <a:xfrm>
              <a:off x="6325641" y="4696692"/>
              <a:ext cx="87510" cy="75693"/>
            </a:xfrm>
            <a:custGeom>
              <a:avLst/>
              <a:gdLst>
                <a:gd name="connsiteX0" fmla="*/ 0 w 87510"/>
                <a:gd name="connsiteY0" fmla="*/ 75694 h 75693"/>
                <a:gd name="connsiteX1" fmla="*/ 87510 w 87510"/>
                <a:gd name="connsiteY1" fmla="*/ 51561 h 75693"/>
                <a:gd name="connsiteX2" fmla="*/ 50074 w 87510"/>
                <a:gd name="connsiteY2" fmla="*/ 0 h 75693"/>
                <a:gd name="connsiteX3" fmla="*/ 0 w 87510"/>
                <a:gd name="connsiteY3" fmla="*/ 75694 h 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3">
                  <a:moveTo>
                    <a:pt x="0" y="75694"/>
                  </a:moveTo>
                  <a:cubicBezTo>
                    <a:pt x="20843" y="65840"/>
                    <a:pt x="58149" y="54496"/>
                    <a:pt x="87510" y="51561"/>
                  </a:cubicBezTo>
                  <a:lnTo>
                    <a:pt x="50074" y="0"/>
                  </a:lnTo>
                  <a:cubicBezTo>
                    <a:pt x="38142" y="27034"/>
                    <a:pt x="15838" y="58922"/>
                    <a:pt x="0" y="75694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7AADE45-D5B8-0E0B-3600-12E6A25F1D31}"/>
                </a:ext>
              </a:extLst>
            </p:cNvPr>
            <p:cNvSpPr/>
            <p:nvPr/>
          </p:nvSpPr>
          <p:spPr>
            <a:xfrm flipV="1">
              <a:off x="6993548" y="1915130"/>
              <a:ext cx="2751241" cy="2120019"/>
            </a:xfrm>
            <a:custGeom>
              <a:avLst/>
              <a:gdLst>
                <a:gd name="connsiteX0" fmla="*/ 2751705 w 2751241"/>
                <a:gd name="connsiteY0" fmla="*/ 746021 h 2120019"/>
                <a:gd name="connsiteX1" fmla="*/ 1376084 w 2751241"/>
                <a:gd name="connsiteY1" fmla="*/ 2120152 h 2120019"/>
                <a:gd name="connsiteX2" fmla="*/ 464 w 2751241"/>
                <a:gd name="connsiteY2" fmla="*/ 746021 h 2120019"/>
                <a:gd name="connsiteX3" fmla="*/ 218247 w 2751241"/>
                <a:gd name="connsiteY3" fmla="*/ 132 h 21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1241" h="2120019">
                  <a:moveTo>
                    <a:pt x="2751705" y="746021"/>
                  </a:moveTo>
                  <a:cubicBezTo>
                    <a:pt x="2751705" y="1504909"/>
                    <a:pt x="2135860" y="2120152"/>
                    <a:pt x="1376084" y="2120152"/>
                  </a:cubicBezTo>
                  <a:cubicBezTo>
                    <a:pt x="616373" y="2120152"/>
                    <a:pt x="464" y="1504909"/>
                    <a:pt x="464" y="746021"/>
                  </a:cubicBezTo>
                  <a:cubicBezTo>
                    <a:pt x="464" y="455850"/>
                    <a:pt x="92463" y="173044"/>
                    <a:pt x="218247" y="132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BA10DC3-8C0A-31BB-0DD8-302E31F81264}"/>
                </a:ext>
              </a:extLst>
            </p:cNvPr>
            <p:cNvSpPr/>
            <p:nvPr/>
          </p:nvSpPr>
          <p:spPr>
            <a:xfrm>
              <a:off x="7180492" y="4009530"/>
              <a:ext cx="75775" cy="87415"/>
            </a:xfrm>
            <a:custGeom>
              <a:avLst/>
              <a:gdLst>
                <a:gd name="connsiteX0" fmla="*/ 75776 w 75775"/>
                <a:gd name="connsiteY0" fmla="*/ 87416 h 87415"/>
                <a:gd name="connsiteX1" fmla="*/ 51617 w 75775"/>
                <a:gd name="connsiteY1" fmla="*/ 0 h 87415"/>
                <a:gd name="connsiteX2" fmla="*/ 0 w 75775"/>
                <a:gd name="connsiteY2" fmla="*/ 37462 h 87415"/>
                <a:gd name="connsiteX3" fmla="*/ 75776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75776" y="87416"/>
                  </a:moveTo>
                  <a:cubicBezTo>
                    <a:pt x="65912" y="66611"/>
                    <a:pt x="54555" y="29330"/>
                    <a:pt x="51617" y="0"/>
                  </a:cubicBezTo>
                  <a:lnTo>
                    <a:pt x="0" y="37462"/>
                  </a:lnTo>
                  <a:cubicBezTo>
                    <a:pt x="27064" y="49315"/>
                    <a:pt x="59051" y="71595"/>
                    <a:pt x="75776" y="87416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7D04B15-C25F-C5D7-EACF-CC2598353AD4}"/>
                </a:ext>
              </a:extLst>
            </p:cNvPr>
            <p:cNvSpPr/>
            <p:nvPr/>
          </p:nvSpPr>
          <p:spPr>
            <a:xfrm>
              <a:off x="7845222" y="1827215"/>
              <a:ext cx="89242" cy="147038"/>
            </a:xfrm>
            <a:custGeom>
              <a:avLst/>
              <a:gdLst>
                <a:gd name="connsiteX0" fmla="*/ 89673 w 89242"/>
                <a:gd name="connsiteY0" fmla="*/ 22375 h 147038"/>
                <a:gd name="connsiteX1" fmla="*/ 67363 w 89242"/>
                <a:gd name="connsiteY1" fmla="*/ 88 h 147038"/>
                <a:gd name="connsiteX2" fmla="*/ 47617 w 89242"/>
                <a:gd name="connsiteY2" fmla="*/ 6749 h 147038"/>
                <a:gd name="connsiteX3" fmla="*/ 26588 w 89242"/>
                <a:gd name="connsiteY3" fmla="*/ 41587 h 147038"/>
                <a:gd name="connsiteX4" fmla="*/ 431 w 89242"/>
                <a:gd name="connsiteY4" fmla="*/ 145334 h 147038"/>
                <a:gd name="connsiteX5" fmla="*/ 2483 w 89242"/>
                <a:gd name="connsiteY5" fmla="*/ 147127 h 147038"/>
                <a:gd name="connsiteX6" fmla="*/ 4278 w 89242"/>
                <a:gd name="connsiteY6" fmla="*/ 146358 h 147038"/>
                <a:gd name="connsiteX7" fmla="*/ 15818 w 89242"/>
                <a:gd name="connsiteY7" fmla="*/ 101017 h 147038"/>
                <a:gd name="connsiteX8" fmla="*/ 38128 w 89242"/>
                <a:gd name="connsiteY8" fmla="*/ 116899 h 147038"/>
                <a:gd name="connsiteX9" fmla="*/ 69671 w 89242"/>
                <a:gd name="connsiteY9" fmla="*/ 104091 h 147038"/>
                <a:gd name="connsiteX10" fmla="*/ 82749 w 89242"/>
                <a:gd name="connsiteY10" fmla="*/ 74120 h 147038"/>
                <a:gd name="connsiteX11" fmla="*/ 70696 w 89242"/>
                <a:gd name="connsiteY11" fmla="*/ 49784 h 147038"/>
                <a:gd name="connsiteX12" fmla="*/ 89673 w 89242"/>
                <a:gd name="connsiteY12" fmla="*/ 22375 h 147038"/>
                <a:gd name="connsiteX13" fmla="*/ 60182 w 89242"/>
                <a:gd name="connsiteY13" fmla="*/ 49528 h 147038"/>
                <a:gd name="connsiteX14" fmla="*/ 52233 w 89242"/>
                <a:gd name="connsiteY14" fmla="*/ 50553 h 147038"/>
                <a:gd name="connsiteX15" fmla="*/ 45052 w 89242"/>
                <a:gd name="connsiteY15" fmla="*/ 50040 h 147038"/>
                <a:gd name="connsiteX16" fmla="*/ 53258 w 89242"/>
                <a:gd name="connsiteY16" fmla="*/ 48760 h 147038"/>
                <a:gd name="connsiteX17" fmla="*/ 60182 w 89242"/>
                <a:gd name="connsiteY17" fmla="*/ 49528 h 147038"/>
                <a:gd name="connsiteX18" fmla="*/ 80441 w 89242"/>
                <a:gd name="connsiteY18" fmla="*/ 18532 h 147038"/>
                <a:gd name="connsiteX19" fmla="*/ 65824 w 89242"/>
                <a:gd name="connsiteY19" fmla="*/ 46966 h 147038"/>
                <a:gd name="connsiteX20" fmla="*/ 53258 w 89242"/>
                <a:gd name="connsiteY20" fmla="*/ 44917 h 147038"/>
                <a:gd name="connsiteX21" fmla="*/ 40436 w 89242"/>
                <a:gd name="connsiteY21" fmla="*/ 50040 h 147038"/>
                <a:gd name="connsiteX22" fmla="*/ 51720 w 89242"/>
                <a:gd name="connsiteY22" fmla="*/ 54139 h 147038"/>
                <a:gd name="connsiteX23" fmla="*/ 65311 w 89242"/>
                <a:gd name="connsiteY23" fmla="*/ 52090 h 147038"/>
                <a:gd name="connsiteX24" fmla="*/ 72492 w 89242"/>
                <a:gd name="connsiteY24" fmla="*/ 70534 h 147038"/>
                <a:gd name="connsiteX25" fmla="*/ 64285 w 89242"/>
                <a:gd name="connsiteY25" fmla="*/ 98712 h 147038"/>
                <a:gd name="connsiteX26" fmla="*/ 37615 w 89242"/>
                <a:gd name="connsiteY26" fmla="*/ 113313 h 147038"/>
                <a:gd name="connsiteX27" fmla="*/ 18895 w 89242"/>
                <a:gd name="connsiteY27" fmla="*/ 92308 h 147038"/>
                <a:gd name="connsiteX28" fmla="*/ 19664 w 89242"/>
                <a:gd name="connsiteY28" fmla="*/ 85135 h 147038"/>
                <a:gd name="connsiteX29" fmla="*/ 30179 w 89242"/>
                <a:gd name="connsiteY29" fmla="*/ 43892 h 147038"/>
                <a:gd name="connsiteX30" fmla="*/ 65311 w 89242"/>
                <a:gd name="connsiteY30" fmla="*/ 3675 h 147038"/>
                <a:gd name="connsiteX31" fmla="*/ 80441 w 89242"/>
                <a:gd name="connsiteY31" fmla="*/ 18532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73" y="22375"/>
                  </a:moveTo>
                  <a:cubicBezTo>
                    <a:pt x="89673" y="10079"/>
                    <a:pt x="80698" y="88"/>
                    <a:pt x="67363" y="88"/>
                  </a:cubicBezTo>
                  <a:cubicBezTo>
                    <a:pt x="57874" y="88"/>
                    <a:pt x="53258" y="2650"/>
                    <a:pt x="47617" y="6749"/>
                  </a:cubicBezTo>
                  <a:cubicBezTo>
                    <a:pt x="38641" y="13409"/>
                    <a:pt x="29666" y="29291"/>
                    <a:pt x="26588" y="41587"/>
                  </a:cubicBezTo>
                  <a:lnTo>
                    <a:pt x="431" y="145334"/>
                  </a:lnTo>
                  <a:cubicBezTo>
                    <a:pt x="431" y="146102"/>
                    <a:pt x="1201" y="147127"/>
                    <a:pt x="2483" y="147127"/>
                  </a:cubicBezTo>
                  <a:cubicBezTo>
                    <a:pt x="3765" y="147127"/>
                    <a:pt x="4278" y="146615"/>
                    <a:pt x="4278" y="146358"/>
                  </a:cubicBezTo>
                  <a:lnTo>
                    <a:pt x="15818" y="101017"/>
                  </a:lnTo>
                  <a:cubicBezTo>
                    <a:pt x="18895" y="111008"/>
                    <a:pt x="26076" y="116899"/>
                    <a:pt x="38128" y="116899"/>
                  </a:cubicBezTo>
                  <a:cubicBezTo>
                    <a:pt x="49925" y="116899"/>
                    <a:pt x="62234" y="111264"/>
                    <a:pt x="69671" y="104091"/>
                  </a:cubicBezTo>
                  <a:cubicBezTo>
                    <a:pt x="77620" y="96663"/>
                    <a:pt x="82749" y="86160"/>
                    <a:pt x="82749" y="74120"/>
                  </a:cubicBezTo>
                  <a:cubicBezTo>
                    <a:pt x="82749" y="62336"/>
                    <a:pt x="76595" y="53627"/>
                    <a:pt x="70696" y="49784"/>
                  </a:cubicBezTo>
                  <a:cubicBezTo>
                    <a:pt x="80185" y="44149"/>
                    <a:pt x="89673" y="34158"/>
                    <a:pt x="89673" y="22375"/>
                  </a:cubicBezTo>
                  <a:close/>
                  <a:moveTo>
                    <a:pt x="60182" y="49528"/>
                  </a:moveTo>
                  <a:cubicBezTo>
                    <a:pt x="58131" y="50297"/>
                    <a:pt x="56336" y="50553"/>
                    <a:pt x="52233" y="50553"/>
                  </a:cubicBezTo>
                  <a:cubicBezTo>
                    <a:pt x="49925" y="50553"/>
                    <a:pt x="46847" y="50809"/>
                    <a:pt x="45052" y="50040"/>
                  </a:cubicBezTo>
                  <a:cubicBezTo>
                    <a:pt x="45565" y="48247"/>
                    <a:pt x="51463" y="48760"/>
                    <a:pt x="53258" y="48760"/>
                  </a:cubicBezTo>
                  <a:cubicBezTo>
                    <a:pt x="56592" y="48760"/>
                    <a:pt x="58131" y="48760"/>
                    <a:pt x="60182" y="49528"/>
                  </a:cubicBezTo>
                  <a:close/>
                  <a:moveTo>
                    <a:pt x="80441" y="18532"/>
                  </a:moveTo>
                  <a:cubicBezTo>
                    <a:pt x="80441" y="30060"/>
                    <a:pt x="74287" y="41843"/>
                    <a:pt x="65824" y="46966"/>
                  </a:cubicBezTo>
                  <a:cubicBezTo>
                    <a:pt x="61208" y="45173"/>
                    <a:pt x="58131" y="44917"/>
                    <a:pt x="53258" y="44917"/>
                  </a:cubicBezTo>
                  <a:cubicBezTo>
                    <a:pt x="49668" y="44917"/>
                    <a:pt x="40436" y="44661"/>
                    <a:pt x="40436" y="50040"/>
                  </a:cubicBezTo>
                  <a:cubicBezTo>
                    <a:pt x="40436" y="54652"/>
                    <a:pt x="48899" y="54139"/>
                    <a:pt x="51720" y="54139"/>
                  </a:cubicBezTo>
                  <a:cubicBezTo>
                    <a:pt x="57874" y="54139"/>
                    <a:pt x="60439" y="54139"/>
                    <a:pt x="65311" y="52090"/>
                  </a:cubicBezTo>
                  <a:cubicBezTo>
                    <a:pt x="71466" y="57982"/>
                    <a:pt x="72235" y="63105"/>
                    <a:pt x="72492" y="70534"/>
                  </a:cubicBezTo>
                  <a:cubicBezTo>
                    <a:pt x="72748" y="80012"/>
                    <a:pt x="68901" y="92308"/>
                    <a:pt x="64285" y="98712"/>
                  </a:cubicBezTo>
                  <a:cubicBezTo>
                    <a:pt x="57874" y="107421"/>
                    <a:pt x="46847" y="113313"/>
                    <a:pt x="37615" y="113313"/>
                  </a:cubicBezTo>
                  <a:cubicBezTo>
                    <a:pt x="25050" y="113313"/>
                    <a:pt x="18895" y="103835"/>
                    <a:pt x="18895" y="92308"/>
                  </a:cubicBezTo>
                  <a:cubicBezTo>
                    <a:pt x="18895" y="90771"/>
                    <a:pt x="18895" y="88209"/>
                    <a:pt x="19664" y="85135"/>
                  </a:cubicBezTo>
                  <a:lnTo>
                    <a:pt x="30179" y="43892"/>
                  </a:lnTo>
                  <a:cubicBezTo>
                    <a:pt x="33769" y="29803"/>
                    <a:pt x="45565" y="3675"/>
                    <a:pt x="65311" y="3675"/>
                  </a:cubicBezTo>
                  <a:cubicBezTo>
                    <a:pt x="74799" y="3675"/>
                    <a:pt x="80441" y="8798"/>
                    <a:pt x="80441" y="1853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E125217-70C1-090E-98DA-D1EE1E90FA7C}"/>
                </a:ext>
              </a:extLst>
            </p:cNvPr>
            <p:cNvSpPr/>
            <p:nvPr/>
          </p:nvSpPr>
          <p:spPr>
            <a:xfrm>
              <a:off x="5327337" y="3989619"/>
              <a:ext cx="108731" cy="108870"/>
            </a:xfrm>
            <a:custGeom>
              <a:avLst/>
              <a:gdLst>
                <a:gd name="connsiteX0" fmla="*/ 57977 w 108731"/>
                <a:gd name="connsiteY0" fmla="*/ 57856 h 108870"/>
                <a:gd name="connsiteX1" fmla="*/ 103624 w 108731"/>
                <a:gd name="connsiteY1" fmla="*/ 57856 h 108870"/>
                <a:gd name="connsiteX2" fmla="*/ 109009 w 108731"/>
                <a:gd name="connsiteY2" fmla="*/ 54526 h 108870"/>
                <a:gd name="connsiteX3" fmla="*/ 103624 w 108731"/>
                <a:gd name="connsiteY3" fmla="*/ 51452 h 108870"/>
                <a:gd name="connsiteX4" fmla="*/ 57977 w 108731"/>
                <a:gd name="connsiteY4" fmla="*/ 51452 h 108870"/>
                <a:gd name="connsiteX5" fmla="*/ 57977 w 108731"/>
                <a:gd name="connsiteY5" fmla="*/ 5598 h 108870"/>
                <a:gd name="connsiteX6" fmla="*/ 54643 w 108731"/>
                <a:gd name="connsiteY6" fmla="*/ 219 h 108870"/>
                <a:gd name="connsiteX7" fmla="*/ 51310 w 108731"/>
                <a:gd name="connsiteY7" fmla="*/ 5598 h 108870"/>
                <a:gd name="connsiteX8" fmla="*/ 51310 w 108731"/>
                <a:gd name="connsiteY8" fmla="*/ 51452 h 108870"/>
                <a:gd name="connsiteX9" fmla="*/ 5663 w 108731"/>
                <a:gd name="connsiteY9" fmla="*/ 51452 h 108870"/>
                <a:gd name="connsiteX10" fmla="*/ 278 w 108731"/>
                <a:gd name="connsiteY10" fmla="*/ 54526 h 108870"/>
                <a:gd name="connsiteX11" fmla="*/ 5663 w 108731"/>
                <a:gd name="connsiteY11" fmla="*/ 57856 h 108870"/>
                <a:gd name="connsiteX12" fmla="*/ 51310 w 108731"/>
                <a:gd name="connsiteY12" fmla="*/ 57856 h 108870"/>
                <a:gd name="connsiteX13" fmla="*/ 51310 w 108731"/>
                <a:gd name="connsiteY13" fmla="*/ 103710 h 108870"/>
                <a:gd name="connsiteX14" fmla="*/ 54643 w 108731"/>
                <a:gd name="connsiteY14" fmla="*/ 109089 h 108870"/>
                <a:gd name="connsiteX15" fmla="*/ 57977 w 108731"/>
                <a:gd name="connsiteY15" fmla="*/ 10371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7977" y="57856"/>
                  </a:moveTo>
                  <a:lnTo>
                    <a:pt x="103624" y="57856"/>
                  </a:lnTo>
                  <a:cubicBezTo>
                    <a:pt x="105932" y="57856"/>
                    <a:pt x="109009" y="57856"/>
                    <a:pt x="109009" y="54526"/>
                  </a:cubicBezTo>
                  <a:cubicBezTo>
                    <a:pt x="109009" y="51452"/>
                    <a:pt x="105932" y="51452"/>
                    <a:pt x="103624" y="51452"/>
                  </a:cubicBezTo>
                  <a:lnTo>
                    <a:pt x="57977" y="51452"/>
                  </a:lnTo>
                  <a:lnTo>
                    <a:pt x="57977" y="5598"/>
                  </a:lnTo>
                  <a:cubicBezTo>
                    <a:pt x="57977" y="3293"/>
                    <a:pt x="57977" y="219"/>
                    <a:pt x="54643" y="219"/>
                  </a:cubicBezTo>
                  <a:cubicBezTo>
                    <a:pt x="51310" y="219"/>
                    <a:pt x="51310" y="3293"/>
                    <a:pt x="51310" y="5598"/>
                  </a:cubicBezTo>
                  <a:lnTo>
                    <a:pt x="51310" y="51452"/>
                  </a:lnTo>
                  <a:lnTo>
                    <a:pt x="5663" y="51452"/>
                  </a:lnTo>
                  <a:cubicBezTo>
                    <a:pt x="3355" y="51452"/>
                    <a:pt x="278" y="51452"/>
                    <a:pt x="278" y="54526"/>
                  </a:cubicBezTo>
                  <a:cubicBezTo>
                    <a:pt x="278" y="57856"/>
                    <a:pt x="3355" y="57856"/>
                    <a:pt x="5663" y="57856"/>
                  </a:cubicBezTo>
                  <a:lnTo>
                    <a:pt x="51310" y="57856"/>
                  </a:lnTo>
                  <a:lnTo>
                    <a:pt x="51310" y="103710"/>
                  </a:lnTo>
                  <a:cubicBezTo>
                    <a:pt x="51310" y="106015"/>
                    <a:pt x="51310" y="109089"/>
                    <a:pt x="54643" y="109089"/>
                  </a:cubicBezTo>
                  <a:cubicBezTo>
                    <a:pt x="57977" y="109089"/>
                    <a:pt x="57977" y="106015"/>
                    <a:pt x="57977" y="10371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82CCC1D-3516-2A80-40AC-B5A5C88E376B}"/>
                </a:ext>
              </a:extLst>
            </p:cNvPr>
            <p:cNvSpPr/>
            <p:nvPr/>
          </p:nvSpPr>
          <p:spPr>
            <a:xfrm>
              <a:off x="5486974" y="4011649"/>
              <a:ext cx="53596" cy="75056"/>
            </a:xfrm>
            <a:custGeom>
              <a:avLst/>
              <a:gdLst>
                <a:gd name="connsiteX0" fmla="*/ 29009 w 53596"/>
                <a:gd name="connsiteY0" fmla="*/ 41718 h 75056"/>
                <a:gd name="connsiteX1" fmla="*/ 45934 w 53596"/>
                <a:gd name="connsiteY1" fmla="*/ 56832 h 75056"/>
                <a:gd name="connsiteX2" fmla="*/ 27471 w 53596"/>
                <a:gd name="connsiteY2" fmla="*/ 71689 h 75056"/>
                <a:gd name="connsiteX3" fmla="*/ 4647 w 53596"/>
                <a:gd name="connsiteY3" fmla="*/ 48378 h 75056"/>
                <a:gd name="connsiteX4" fmla="*/ 2339 w 53596"/>
                <a:gd name="connsiteY4" fmla="*/ 45816 h 75056"/>
                <a:gd name="connsiteX5" fmla="*/ 288 w 53596"/>
                <a:gd name="connsiteY5" fmla="*/ 49659 h 75056"/>
                <a:gd name="connsiteX6" fmla="*/ 288 w 53596"/>
                <a:gd name="connsiteY6" fmla="*/ 71433 h 75056"/>
                <a:gd name="connsiteX7" fmla="*/ 2083 w 53596"/>
                <a:gd name="connsiteY7" fmla="*/ 75275 h 75056"/>
                <a:gd name="connsiteX8" fmla="*/ 6186 w 53596"/>
                <a:gd name="connsiteY8" fmla="*/ 71945 h 75056"/>
                <a:gd name="connsiteX9" fmla="*/ 9519 w 53596"/>
                <a:gd name="connsiteY9" fmla="*/ 68359 h 75056"/>
                <a:gd name="connsiteX10" fmla="*/ 27471 w 53596"/>
                <a:gd name="connsiteY10" fmla="*/ 75275 h 75056"/>
                <a:gd name="connsiteX11" fmla="*/ 53884 w 53596"/>
                <a:gd name="connsiteY11" fmla="*/ 52477 h 75056"/>
                <a:gd name="connsiteX12" fmla="*/ 46960 w 53596"/>
                <a:gd name="connsiteY12" fmla="*/ 37107 h 75056"/>
                <a:gd name="connsiteX13" fmla="*/ 28240 w 53596"/>
                <a:gd name="connsiteY13" fmla="*/ 29166 h 75056"/>
                <a:gd name="connsiteX14" fmla="*/ 8237 w 53596"/>
                <a:gd name="connsiteY14" fmla="*/ 15845 h 75056"/>
                <a:gd name="connsiteX15" fmla="*/ 26445 w 53596"/>
                <a:gd name="connsiteY15" fmla="*/ 3293 h 75056"/>
                <a:gd name="connsiteX16" fmla="*/ 45678 w 53596"/>
                <a:gd name="connsiteY16" fmla="*/ 23018 h 75056"/>
                <a:gd name="connsiteX17" fmla="*/ 47473 w 53596"/>
                <a:gd name="connsiteY17" fmla="*/ 24555 h 75056"/>
                <a:gd name="connsiteX18" fmla="*/ 49781 w 53596"/>
                <a:gd name="connsiteY18" fmla="*/ 20712 h 75056"/>
                <a:gd name="connsiteX19" fmla="*/ 49781 w 53596"/>
                <a:gd name="connsiteY19" fmla="*/ 4061 h 75056"/>
                <a:gd name="connsiteX20" fmla="*/ 47986 w 53596"/>
                <a:gd name="connsiteY20" fmla="*/ 219 h 75056"/>
                <a:gd name="connsiteX21" fmla="*/ 44652 w 53596"/>
                <a:gd name="connsiteY21" fmla="*/ 2268 h 75056"/>
                <a:gd name="connsiteX22" fmla="*/ 41831 w 53596"/>
                <a:gd name="connsiteY22" fmla="*/ 4830 h 75056"/>
                <a:gd name="connsiteX23" fmla="*/ 26445 w 53596"/>
                <a:gd name="connsiteY23" fmla="*/ 219 h 75056"/>
                <a:gd name="connsiteX24" fmla="*/ 288 w 53596"/>
                <a:gd name="connsiteY24" fmla="*/ 20456 h 75056"/>
                <a:gd name="connsiteX25" fmla="*/ 7212 w 53596"/>
                <a:gd name="connsiteY25" fmla="*/ 34289 h 75056"/>
                <a:gd name="connsiteX26" fmla="*/ 29009 w 53596"/>
                <a:gd name="connsiteY26" fmla="*/ 41718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009" y="41718"/>
                  </a:moveTo>
                  <a:cubicBezTo>
                    <a:pt x="32599" y="42486"/>
                    <a:pt x="45934" y="45048"/>
                    <a:pt x="45934" y="56832"/>
                  </a:cubicBezTo>
                  <a:cubicBezTo>
                    <a:pt x="45934" y="65029"/>
                    <a:pt x="40292" y="71689"/>
                    <a:pt x="27471" y="71689"/>
                  </a:cubicBezTo>
                  <a:cubicBezTo>
                    <a:pt x="13622" y="71689"/>
                    <a:pt x="7724" y="62467"/>
                    <a:pt x="4647" y="48378"/>
                  </a:cubicBezTo>
                  <a:cubicBezTo>
                    <a:pt x="4134" y="46329"/>
                    <a:pt x="4134" y="45816"/>
                    <a:pt x="2339" y="45816"/>
                  </a:cubicBezTo>
                  <a:cubicBezTo>
                    <a:pt x="288" y="45816"/>
                    <a:pt x="288" y="46841"/>
                    <a:pt x="288" y="49659"/>
                  </a:cubicBezTo>
                  <a:lnTo>
                    <a:pt x="288" y="71433"/>
                  </a:lnTo>
                  <a:cubicBezTo>
                    <a:pt x="288" y="74251"/>
                    <a:pt x="288" y="75275"/>
                    <a:pt x="2083" y="75275"/>
                  </a:cubicBezTo>
                  <a:cubicBezTo>
                    <a:pt x="2852" y="75275"/>
                    <a:pt x="3108" y="75019"/>
                    <a:pt x="6186" y="71945"/>
                  </a:cubicBezTo>
                  <a:cubicBezTo>
                    <a:pt x="6442" y="71689"/>
                    <a:pt x="6442" y="71433"/>
                    <a:pt x="9519" y="68359"/>
                  </a:cubicBezTo>
                  <a:cubicBezTo>
                    <a:pt x="16700" y="75019"/>
                    <a:pt x="24137" y="75275"/>
                    <a:pt x="27471" y="75275"/>
                  </a:cubicBezTo>
                  <a:cubicBezTo>
                    <a:pt x="46191" y="75275"/>
                    <a:pt x="53884" y="64260"/>
                    <a:pt x="53884" y="52477"/>
                  </a:cubicBezTo>
                  <a:cubicBezTo>
                    <a:pt x="53884" y="44023"/>
                    <a:pt x="49012" y="38900"/>
                    <a:pt x="46960" y="37107"/>
                  </a:cubicBezTo>
                  <a:cubicBezTo>
                    <a:pt x="41575" y="31727"/>
                    <a:pt x="35164" y="30446"/>
                    <a:pt x="28240" y="29166"/>
                  </a:cubicBezTo>
                  <a:cubicBezTo>
                    <a:pt x="19008" y="27372"/>
                    <a:pt x="8237" y="25323"/>
                    <a:pt x="8237" y="15845"/>
                  </a:cubicBezTo>
                  <a:cubicBezTo>
                    <a:pt x="8237" y="9953"/>
                    <a:pt x="12340" y="3293"/>
                    <a:pt x="26445" y="3293"/>
                  </a:cubicBezTo>
                  <a:cubicBezTo>
                    <a:pt x="44396" y="3293"/>
                    <a:pt x="45421" y="18151"/>
                    <a:pt x="45678" y="23018"/>
                  </a:cubicBezTo>
                  <a:cubicBezTo>
                    <a:pt x="45678" y="24555"/>
                    <a:pt x="47217" y="24555"/>
                    <a:pt x="47473" y="24555"/>
                  </a:cubicBezTo>
                  <a:cubicBezTo>
                    <a:pt x="49781" y="24555"/>
                    <a:pt x="49781" y="23786"/>
                    <a:pt x="49781" y="20712"/>
                  </a:cubicBezTo>
                  <a:lnTo>
                    <a:pt x="49781" y="4061"/>
                  </a:lnTo>
                  <a:cubicBezTo>
                    <a:pt x="49781" y="1500"/>
                    <a:pt x="49781" y="219"/>
                    <a:pt x="47986" y="219"/>
                  </a:cubicBezTo>
                  <a:cubicBezTo>
                    <a:pt x="47217" y="219"/>
                    <a:pt x="46704" y="219"/>
                    <a:pt x="44652" y="2268"/>
                  </a:cubicBezTo>
                  <a:cubicBezTo>
                    <a:pt x="44139" y="2781"/>
                    <a:pt x="42601" y="4318"/>
                    <a:pt x="41831" y="4830"/>
                  </a:cubicBezTo>
                  <a:cubicBezTo>
                    <a:pt x="35677" y="219"/>
                    <a:pt x="29009" y="219"/>
                    <a:pt x="26445" y="219"/>
                  </a:cubicBezTo>
                  <a:cubicBezTo>
                    <a:pt x="6442" y="219"/>
                    <a:pt x="288" y="11234"/>
                    <a:pt x="288" y="20456"/>
                  </a:cubicBezTo>
                  <a:cubicBezTo>
                    <a:pt x="288" y="26092"/>
                    <a:pt x="2852" y="30703"/>
                    <a:pt x="7212" y="34289"/>
                  </a:cubicBezTo>
                  <a:cubicBezTo>
                    <a:pt x="12597" y="38388"/>
                    <a:pt x="17213" y="39412"/>
                    <a:pt x="29009" y="4171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1EE1CBB-FAAE-D274-E0D3-B65F0EEC9C7C}"/>
                </a:ext>
              </a:extLst>
            </p:cNvPr>
            <p:cNvSpPr/>
            <p:nvPr/>
          </p:nvSpPr>
          <p:spPr>
            <a:xfrm>
              <a:off x="5551457" y="3975530"/>
              <a:ext cx="35132" cy="109382"/>
            </a:xfrm>
            <a:custGeom>
              <a:avLst/>
              <a:gdLst>
                <a:gd name="connsiteX0" fmla="*/ 23884 w 35132"/>
                <a:gd name="connsiteY0" fmla="*/ 37363 h 109382"/>
                <a:gd name="connsiteX1" fmla="*/ 1061 w 35132"/>
                <a:gd name="connsiteY1" fmla="*/ 39156 h 109382"/>
                <a:gd name="connsiteX2" fmla="*/ 1061 w 35132"/>
                <a:gd name="connsiteY2" fmla="*/ 44279 h 109382"/>
                <a:gd name="connsiteX3" fmla="*/ 13114 w 35132"/>
                <a:gd name="connsiteY3" fmla="*/ 53245 h 109382"/>
                <a:gd name="connsiteX4" fmla="*/ 13114 w 35132"/>
                <a:gd name="connsiteY4" fmla="*/ 97306 h 109382"/>
                <a:gd name="connsiteX5" fmla="*/ 291 w 35132"/>
                <a:gd name="connsiteY5" fmla="*/ 104478 h 109382"/>
                <a:gd name="connsiteX6" fmla="*/ 291 w 35132"/>
                <a:gd name="connsiteY6" fmla="*/ 109601 h 109382"/>
                <a:gd name="connsiteX7" fmla="*/ 18243 w 35132"/>
                <a:gd name="connsiteY7" fmla="*/ 109089 h 109382"/>
                <a:gd name="connsiteX8" fmla="*/ 35424 w 35132"/>
                <a:gd name="connsiteY8" fmla="*/ 109601 h 109382"/>
                <a:gd name="connsiteX9" fmla="*/ 35424 w 35132"/>
                <a:gd name="connsiteY9" fmla="*/ 104478 h 109382"/>
                <a:gd name="connsiteX10" fmla="*/ 23884 w 35132"/>
                <a:gd name="connsiteY10" fmla="*/ 97306 h 109382"/>
                <a:gd name="connsiteX11" fmla="*/ 24397 w 35132"/>
                <a:gd name="connsiteY11" fmla="*/ 8929 h 109382"/>
                <a:gd name="connsiteX12" fmla="*/ 15934 w 35132"/>
                <a:gd name="connsiteY12" fmla="*/ 219 h 109382"/>
                <a:gd name="connsiteX13" fmla="*/ 7215 w 35132"/>
                <a:gd name="connsiteY13" fmla="*/ 8929 h 109382"/>
                <a:gd name="connsiteX14" fmla="*/ 15934 w 35132"/>
                <a:gd name="connsiteY14" fmla="*/ 17638 h 109382"/>
                <a:gd name="connsiteX15" fmla="*/ 24397 w 35132"/>
                <a:gd name="connsiteY15" fmla="*/ 8929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3884" y="37363"/>
                  </a:moveTo>
                  <a:lnTo>
                    <a:pt x="1061" y="39156"/>
                  </a:lnTo>
                  <a:lnTo>
                    <a:pt x="1061" y="44279"/>
                  </a:lnTo>
                  <a:cubicBezTo>
                    <a:pt x="11575" y="44279"/>
                    <a:pt x="13114" y="45304"/>
                    <a:pt x="13114" y="53245"/>
                  </a:cubicBezTo>
                  <a:lnTo>
                    <a:pt x="13114" y="97306"/>
                  </a:lnTo>
                  <a:cubicBezTo>
                    <a:pt x="13114" y="104478"/>
                    <a:pt x="11319" y="104478"/>
                    <a:pt x="291" y="104478"/>
                  </a:cubicBezTo>
                  <a:lnTo>
                    <a:pt x="291" y="109601"/>
                  </a:lnTo>
                  <a:cubicBezTo>
                    <a:pt x="5420" y="109345"/>
                    <a:pt x="14396" y="109089"/>
                    <a:pt x="18243" y="109089"/>
                  </a:cubicBezTo>
                  <a:cubicBezTo>
                    <a:pt x="24141" y="109089"/>
                    <a:pt x="29782" y="109345"/>
                    <a:pt x="35424" y="109601"/>
                  </a:cubicBezTo>
                  <a:lnTo>
                    <a:pt x="35424" y="104478"/>
                  </a:lnTo>
                  <a:cubicBezTo>
                    <a:pt x="24397" y="104478"/>
                    <a:pt x="23884" y="103710"/>
                    <a:pt x="23884" y="97306"/>
                  </a:cubicBezTo>
                  <a:close/>
                  <a:moveTo>
                    <a:pt x="24397" y="8929"/>
                  </a:moveTo>
                  <a:cubicBezTo>
                    <a:pt x="24397" y="3805"/>
                    <a:pt x="20550" y="219"/>
                    <a:pt x="15934" y="219"/>
                  </a:cubicBezTo>
                  <a:cubicBezTo>
                    <a:pt x="10806" y="219"/>
                    <a:pt x="7215" y="4574"/>
                    <a:pt x="7215" y="8929"/>
                  </a:cubicBezTo>
                  <a:cubicBezTo>
                    <a:pt x="7215" y="13283"/>
                    <a:pt x="10806" y="17638"/>
                    <a:pt x="15934" y="17638"/>
                  </a:cubicBezTo>
                  <a:cubicBezTo>
                    <a:pt x="20550" y="17638"/>
                    <a:pt x="24397" y="14052"/>
                    <a:pt x="24397" y="89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511A3F8-6130-BADE-759D-E59B51C421A2}"/>
                </a:ext>
              </a:extLst>
            </p:cNvPr>
            <p:cNvSpPr/>
            <p:nvPr/>
          </p:nvSpPr>
          <p:spPr>
            <a:xfrm>
              <a:off x="5596614" y="4012674"/>
              <a:ext cx="82317" cy="72238"/>
            </a:xfrm>
            <a:custGeom>
              <a:avLst/>
              <a:gdLst>
                <a:gd name="connsiteX0" fmla="*/ 13116 w 82317"/>
                <a:gd name="connsiteY0" fmla="*/ 16357 h 72238"/>
                <a:gd name="connsiteX1" fmla="*/ 13116 w 82317"/>
                <a:gd name="connsiteY1" fmla="*/ 60162 h 72238"/>
                <a:gd name="connsiteX2" fmla="*/ 294 w 82317"/>
                <a:gd name="connsiteY2" fmla="*/ 67334 h 72238"/>
                <a:gd name="connsiteX3" fmla="*/ 294 w 82317"/>
                <a:gd name="connsiteY3" fmla="*/ 72457 h 72238"/>
                <a:gd name="connsiteX4" fmla="*/ 19014 w 82317"/>
                <a:gd name="connsiteY4" fmla="*/ 71945 h 72238"/>
                <a:gd name="connsiteX5" fmla="*/ 37222 w 82317"/>
                <a:gd name="connsiteY5" fmla="*/ 72457 h 72238"/>
                <a:gd name="connsiteX6" fmla="*/ 37222 w 82317"/>
                <a:gd name="connsiteY6" fmla="*/ 67334 h 72238"/>
                <a:gd name="connsiteX7" fmla="*/ 24400 w 82317"/>
                <a:gd name="connsiteY7" fmla="*/ 60162 h 72238"/>
                <a:gd name="connsiteX8" fmla="*/ 24400 w 82317"/>
                <a:gd name="connsiteY8" fmla="*/ 29934 h 72238"/>
                <a:gd name="connsiteX9" fmla="*/ 46454 w 82317"/>
                <a:gd name="connsiteY9" fmla="*/ 3805 h 72238"/>
                <a:gd name="connsiteX10" fmla="*/ 58763 w 82317"/>
                <a:gd name="connsiteY10" fmla="*/ 21993 h 72238"/>
                <a:gd name="connsiteX11" fmla="*/ 58763 w 82317"/>
                <a:gd name="connsiteY11" fmla="*/ 60162 h 72238"/>
                <a:gd name="connsiteX12" fmla="*/ 45941 w 82317"/>
                <a:gd name="connsiteY12" fmla="*/ 67334 h 72238"/>
                <a:gd name="connsiteX13" fmla="*/ 45941 w 82317"/>
                <a:gd name="connsiteY13" fmla="*/ 72457 h 72238"/>
                <a:gd name="connsiteX14" fmla="*/ 64405 w 82317"/>
                <a:gd name="connsiteY14" fmla="*/ 71945 h 72238"/>
                <a:gd name="connsiteX15" fmla="*/ 82612 w 82317"/>
                <a:gd name="connsiteY15" fmla="*/ 72457 h 72238"/>
                <a:gd name="connsiteX16" fmla="*/ 82612 w 82317"/>
                <a:gd name="connsiteY16" fmla="*/ 67334 h 72238"/>
                <a:gd name="connsiteX17" fmla="*/ 70047 w 82317"/>
                <a:gd name="connsiteY17" fmla="*/ 62467 h 72238"/>
                <a:gd name="connsiteX18" fmla="*/ 70047 w 82317"/>
                <a:gd name="connsiteY18" fmla="*/ 31215 h 72238"/>
                <a:gd name="connsiteX19" fmla="*/ 64918 w 82317"/>
                <a:gd name="connsiteY19" fmla="*/ 6367 h 72238"/>
                <a:gd name="connsiteX20" fmla="*/ 47736 w 82317"/>
                <a:gd name="connsiteY20" fmla="*/ 219 h 72238"/>
                <a:gd name="connsiteX21" fmla="*/ 23374 w 82317"/>
                <a:gd name="connsiteY21" fmla="*/ 17382 h 72238"/>
                <a:gd name="connsiteX22" fmla="*/ 23374 w 82317"/>
                <a:gd name="connsiteY22" fmla="*/ 219 h 72238"/>
                <a:gd name="connsiteX23" fmla="*/ 294 w 82317"/>
                <a:gd name="connsiteY23" fmla="*/ 2012 h 72238"/>
                <a:gd name="connsiteX24" fmla="*/ 294 w 82317"/>
                <a:gd name="connsiteY24" fmla="*/ 7135 h 72238"/>
                <a:gd name="connsiteX25" fmla="*/ 13116 w 82317"/>
                <a:gd name="connsiteY25" fmla="*/ 16357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116" y="16357"/>
                  </a:moveTo>
                  <a:lnTo>
                    <a:pt x="13116" y="60162"/>
                  </a:lnTo>
                  <a:cubicBezTo>
                    <a:pt x="13116" y="67334"/>
                    <a:pt x="11321" y="67334"/>
                    <a:pt x="294" y="67334"/>
                  </a:cubicBezTo>
                  <a:lnTo>
                    <a:pt x="294" y="72457"/>
                  </a:lnTo>
                  <a:cubicBezTo>
                    <a:pt x="6192" y="72201"/>
                    <a:pt x="14399" y="71945"/>
                    <a:pt x="19014" y="71945"/>
                  </a:cubicBezTo>
                  <a:cubicBezTo>
                    <a:pt x="23118" y="71945"/>
                    <a:pt x="31580" y="72201"/>
                    <a:pt x="37222" y="72457"/>
                  </a:cubicBezTo>
                  <a:lnTo>
                    <a:pt x="37222" y="67334"/>
                  </a:lnTo>
                  <a:cubicBezTo>
                    <a:pt x="26195" y="67334"/>
                    <a:pt x="24400" y="67334"/>
                    <a:pt x="24400" y="60162"/>
                  </a:cubicBezTo>
                  <a:lnTo>
                    <a:pt x="24400" y="29934"/>
                  </a:lnTo>
                  <a:cubicBezTo>
                    <a:pt x="24400" y="13027"/>
                    <a:pt x="36196" y="3805"/>
                    <a:pt x="46454" y="3805"/>
                  </a:cubicBezTo>
                  <a:cubicBezTo>
                    <a:pt x="56968" y="3805"/>
                    <a:pt x="58763" y="12515"/>
                    <a:pt x="58763" y="21993"/>
                  </a:cubicBezTo>
                  <a:lnTo>
                    <a:pt x="58763" y="60162"/>
                  </a:lnTo>
                  <a:cubicBezTo>
                    <a:pt x="58763" y="67334"/>
                    <a:pt x="56968" y="67334"/>
                    <a:pt x="45941" y="67334"/>
                  </a:cubicBezTo>
                  <a:lnTo>
                    <a:pt x="45941" y="72457"/>
                  </a:lnTo>
                  <a:cubicBezTo>
                    <a:pt x="51583" y="72201"/>
                    <a:pt x="60045" y="71945"/>
                    <a:pt x="64405" y="71945"/>
                  </a:cubicBezTo>
                  <a:cubicBezTo>
                    <a:pt x="68508" y="71945"/>
                    <a:pt x="77227" y="72201"/>
                    <a:pt x="82612" y="72457"/>
                  </a:cubicBezTo>
                  <a:lnTo>
                    <a:pt x="82612" y="67334"/>
                  </a:lnTo>
                  <a:cubicBezTo>
                    <a:pt x="74150" y="67334"/>
                    <a:pt x="70047" y="67334"/>
                    <a:pt x="70047" y="62467"/>
                  </a:cubicBezTo>
                  <a:lnTo>
                    <a:pt x="70047" y="31215"/>
                  </a:lnTo>
                  <a:cubicBezTo>
                    <a:pt x="70047" y="17126"/>
                    <a:pt x="70047" y="12259"/>
                    <a:pt x="64918" y="6367"/>
                  </a:cubicBezTo>
                  <a:cubicBezTo>
                    <a:pt x="62610" y="3549"/>
                    <a:pt x="57224" y="219"/>
                    <a:pt x="47736" y="219"/>
                  </a:cubicBezTo>
                  <a:cubicBezTo>
                    <a:pt x="35683" y="219"/>
                    <a:pt x="27990" y="7135"/>
                    <a:pt x="23374" y="17382"/>
                  </a:cubicBezTo>
                  <a:lnTo>
                    <a:pt x="23374" y="219"/>
                  </a:lnTo>
                  <a:lnTo>
                    <a:pt x="294" y="2012"/>
                  </a:lnTo>
                  <a:lnTo>
                    <a:pt x="294" y="7135"/>
                  </a:lnTo>
                  <a:cubicBezTo>
                    <a:pt x="11834" y="7135"/>
                    <a:pt x="13116" y="8160"/>
                    <a:pt x="13116" y="1635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243B1B-AB3F-C18C-6C6D-F1071D6B4D88}"/>
                </a:ext>
              </a:extLst>
            </p:cNvPr>
            <p:cNvSpPr/>
            <p:nvPr/>
          </p:nvSpPr>
          <p:spPr>
            <a:xfrm>
              <a:off x="5687985" y="3971431"/>
              <a:ext cx="80522" cy="115274"/>
            </a:xfrm>
            <a:custGeom>
              <a:avLst/>
              <a:gdLst>
                <a:gd name="connsiteX0" fmla="*/ 56717 w 80522"/>
                <a:gd name="connsiteY0" fmla="*/ 104734 h 115274"/>
                <a:gd name="connsiteX1" fmla="*/ 56717 w 80522"/>
                <a:gd name="connsiteY1" fmla="*/ 115493 h 115274"/>
                <a:gd name="connsiteX2" fmla="*/ 80823 w 80522"/>
                <a:gd name="connsiteY2" fmla="*/ 113700 h 115274"/>
                <a:gd name="connsiteX3" fmla="*/ 80823 w 80522"/>
                <a:gd name="connsiteY3" fmla="*/ 108577 h 115274"/>
                <a:gd name="connsiteX4" fmla="*/ 68001 w 80522"/>
                <a:gd name="connsiteY4" fmla="*/ 99355 h 115274"/>
                <a:gd name="connsiteX5" fmla="*/ 68001 w 80522"/>
                <a:gd name="connsiteY5" fmla="*/ 219 h 115274"/>
                <a:gd name="connsiteX6" fmla="*/ 44664 w 80522"/>
                <a:gd name="connsiteY6" fmla="*/ 2012 h 115274"/>
                <a:gd name="connsiteX7" fmla="*/ 44664 w 80522"/>
                <a:gd name="connsiteY7" fmla="*/ 7136 h 115274"/>
                <a:gd name="connsiteX8" fmla="*/ 57230 w 80522"/>
                <a:gd name="connsiteY8" fmla="*/ 16357 h 115274"/>
                <a:gd name="connsiteX9" fmla="*/ 57230 w 80522"/>
                <a:gd name="connsiteY9" fmla="*/ 51708 h 115274"/>
                <a:gd name="connsiteX10" fmla="*/ 36715 w 80522"/>
                <a:gd name="connsiteY10" fmla="*/ 41462 h 115274"/>
                <a:gd name="connsiteX11" fmla="*/ 300 w 80522"/>
                <a:gd name="connsiteY11" fmla="*/ 78606 h 115274"/>
                <a:gd name="connsiteX12" fmla="*/ 34919 w 80522"/>
                <a:gd name="connsiteY12" fmla="*/ 115493 h 115274"/>
                <a:gd name="connsiteX13" fmla="*/ 56717 w 80522"/>
                <a:gd name="connsiteY13" fmla="*/ 104734 h 115274"/>
                <a:gd name="connsiteX14" fmla="*/ 56717 w 80522"/>
                <a:gd name="connsiteY14" fmla="*/ 60930 h 115274"/>
                <a:gd name="connsiteX15" fmla="*/ 56717 w 80522"/>
                <a:gd name="connsiteY15" fmla="*/ 94488 h 115274"/>
                <a:gd name="connsiteX16" fmla="*/ 54922 w 80522"/>
                <a:gd name="connsiteY16" fmla="*/ 100380 h 115274"/>
                <a:gd name="connsiteX17" fmla="*/ 35689 w 80522"/>
                <a:gd name="connsiteY17" fmla="*/ 111907 h 115274"/>
                <a:gd name="connsiteX18" fmla="*/ 18507 w 80522"/>
                <a:gd name="connsiteY18" fmla="*/ 101404 h 115274"/>
                <a:gd name="connsiteX19" fmla="*/ 13891 w 80522"/>
                <a:gd name="connsiteY19" fmla="*/ 78606 h 115274"/>
                <a:gd name="connsiteX20" fmla="*/ 18764 w 80522"/>
                <a:gd name="connsiteY20" fmla="*/ 55551 h 115274"/>
                <a:gd name="connsiteX21" fmla="*/ 37484 w 80522"/>
                <a:gd name="connsiteY21" fmla="*/ 45048 h 115274"/>
                <a:gd name="connsiteX22" fmla="*/ 54922 w 80522"/>
                <a:gd name="connsiteY22" fmla="*/ 54782 h 115274"/>
                <a:gd name="connsiteX23" fmla="*/ 56717 w 80522"/>
                <a:gd name="connsiteY23" fmla="*/ 60930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717" y="104734"/>
                  </a:moveTo>
                  <a:lnTo>
                    <a:pt x="56717" y="115493"/>
                  </a:lnTo>
                  <a:lnTo>
                    <a:pt x="80823" y="113700"/>
                  </a:lnTo>
                  <a:lnTo>
                    <a:pt x="80823" y="108577"/>
                  </a:lnTo>
                  <a:cubicBezTo>
                    <a:pt x="69539" y="108577"/>
                    <a:pt x="68001" y="107552"/>
                    <a:pt x="68001" y="99355"/>
                  </a:cubicBezTo>
                  <a:lnTo>
                    <a:pt x="68001" y="219"/>
                  </a:lnTo>
                  <a:lnTo>
                    <a:pt x="44664" y="2012"/>
                  </a:lnTo>
                  <a:lnTo>
                    <a:pt x="44664" y="7136"/>
                  </a:lnTo>
                  <a:cubicBezTo>
                    <a:pt x="55948" y="7136"/>
                    <a:pt x="57230" y="8160"/>
                    <a:pt x="57230" y="16357"/>
                  </a:cubicBezTo>
                  <a:lnTo>
                    <a:pt x="57230" y="51708"/>
                  </a:lnTo>
                  <a:cubicBezTo>
                    <a:pt x="52614" y="45817"/>
                    <a:pt x="45434" y="41462"/>
                    <a:pt x="36715" y="41462"/>
                  </a:cubicBezTo>
                  <a:cubicBezTo>
                    <a:pt x="17481" y="41462"/>
                    <a:pt x="300" y="57600"/>
                    <a:pt x="300" y="78606"/>
                  </a:cubicBezTo>
                  <a:cubicBezTo>
                    <a:pt x="300" y="99355"/>
                    <a:pt x="16199" y="115493"/>
                    <a:pt x="34919" y="115493"/>
                  </a:cubicBezTo>
                  <a:cubicBezTo>
                    <a:pt x="45434" y="115493"/>
                    <a:pt x="52614" y="109858"/>
                    <a:pt x="56717" y="104734"/>
                  </a:cubicBezTo>
                  <a:close/>
                  <a:moveTo>
                    <a:pt x="56717" y="60930"/>
                  </a:moveTo>
                  <a:lnTo>
                    <a:pt x="56717" y="94488"/>
                  </a:lnTo>
                  <a:cubicBezTo>
                    <a:pt x="56717" y="97306"/>
                    <a:pt x="56717" y="97562"/>
                    <a:pt x="54922" y="100380"/>
                  </a:cubicBezTo>
                  <a:cubicBezTo>
                    <a:pt x="50050" y="108321"/>
                    <a:pt x="42869" y="111907"/>
                    <a:pt x="35689" y="111907"/>
                  </a:cubicBezTo>
                  <a:cubicBezTo>
                    <a:pt x="28252" y="111907"/>
                    <a:pt x="22354" y="107552"/>
                    <a:pt x="18507" y="101404"/>
                  </a:cubicBezTo>
                  <a:cubicBezTo>
                    <a:pt x="14404" y="94744"/>
                    <a:pt x="13891" y="85522"/>
                    <a:pt x="13891" y="78606"/>
                  </a:cubicBezTo>
                  <a:cubicBezTo>
                    <a:pt x="13891" y="72714"/>
                    <a:pt x="14148" y="62979"/>
                    <a:pt x="18764" y="55551"/>
                  </a:cubicBezTo>
                  <a:cubicBezTo>
                    <a:pt x="22354" y="50427"/>
                    <a:pt x="28508" y="45048"/>
                    <a:pt x="37484" y="45048"/>
                  </a:cubicBezTo>
                  <a:cubicBezTo>
                    <a:pt x="43126" y="45048"/>
                    <a:pt x="50050" y="47610"/>
                    <a:pt x="54922" y="54782"/>
                  </a:cubicBezTo>
                  <a:cubicBezTo>
                    <a:pt x="56717" y="57600"/>
                    <a:pt x="56717" y="57856"/>
                    <a:pt x="56717" y="6093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6E83503-621A-4216-197F-66511C5459C0}"/>
                </a:ext>
              </a:extLst>
            </p:cNvPr>
            <p:cNvSpPr/>
            <p:nvPr/>
          </p:nvSpPr>
          <p:spPr>
            <a:xfrm>
              <a:off x="5816652" y="3962210"/>
              <a:ext cx="37953" cy="163689"/>
            </a:xfrm>
            <a:custGeom>
              <a:avLst/>
              <a:gdLst>
                <a:gd name="connsiteX0" fmla="*/ 38261 w 37953"/>
                <a:gd name="connsiteY0" fmla="*/ 162115 h 163689"/>
                <a:gd name="connsiteX1" fmla="*/ 35440 w 37953"/>
                <a:gd name="connsiteY1" fmla="*/ 158529 h 163689"/>
                <a:gd name="connsiteX2" fmla="*/ 9795 w 37953"/>
                <a:gd name="connsiteY2" fmla="*/ 81936 h 163689"/>
                <a:gd name="connsiteX3" fmla="*/ 36209 w 37953"/>
                <a:gd name="connsiteY3" fmla="*/ 4830 h 163689"/>
                <a:gd name="connsiteX4" fmla="*/ 38261 w 37953"/>
                <a:gd name="connsiteY4" fmla="*/ 2012 h 163689"/>
                <a:gd name="connsiteX5" fmla="*/ 36722 w 37953"/>
                <a:gd name="connsiteY5" fmla="*/ 219 h 163689"/>
                <a:gd name="connsiteX6" fmla="*/ 10565 w 37953"/>
                <a:gd name="connsiteY6" fmla="*/ 32240 h 163689"/>
                <a:gd name="connsiteX7" fmla="*/ 307 w 37953"/>
                <a:gd name="connsiteY7" fmla="*/ 81936 h 163689"/>
                <a:gd name="connsiteX8" fmla="*/ 11077 w 37953"/>
                <a:gd name="connsiteY8" fmla="*/ 133169 h 163689"/>
                <a:gd name="connsiteX9" fmla="*/ 36722 w 37953"/>
                <a:gd name="connsiteY9" fmla="*/ 163908 h 163689"/>
                <a:gd name="connsiteX10" fmla="*/ 38261 w 37953"/>
                <a:gd name="connsiteY10" fmla="*/ 162115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261" y="162115"/>
                  </a:moveTo>
                  <a:cubicBezTo>
                    <a:pt x="38261" y="161603"/>
                    <a:pt x="38261" y="161347"/>
                    <a:pt x="35440" y="158529"/>
                  </a:cubicBezTo>
                  <a:cubicBezTo>
                    <a:pt x="15181" y="138036"/>
                    <a:pt x="9795" y="107040"/>
                    <a:pt x="9795" y="81936"/>
                  </a:cubicBezTo>
                  <a:cubicBezTo>
                    <a:pt x="9795" y="53501"/>
                    <a:pt x="15950" y="25067"/>
                    <a:pt x="36209" y="4830"/>
                  </a:cubicBezTo>
                  <a:cubicBezTo>
                    <a:pt x="38261" y="2781"/>
                    <a:pt x="38261" y="2525"/>
                    <a:pt x="38261" y="2012"/>
                  </a:cubicBezTo>
                  <a:cubicBezTo>
                    <a:pt x="38261" y="731"/>
                    <a:pt x="37747" y="219"/>
                    <a:pt x="36722" y="219"/>
                  </a:cubicBezTo>
                  <a:cubicBezTo>
                    <a:pt x="34927" y="219"/>
                    <a:pt x="20309" y="11490"/>
                    <a:pt x="10565" y="32240"/>
                  </a:cubicBezTo>
                  <a:cubicBezTo>
                    <a:pt x="2359" y="50171"/>
                    <a:pt x="307" y="68359"/>
                    <a:pt x="307" y="81936"/>
                  </a:cubicBezTo>
                  <a:cubicBezTo>
                    <a:pt x="307" y="94744"/>
                    <a:pt x="2102" y="114469"/>
                    <a:pt x="11077" y="133169"/>
                  </a:cubicBezTo>
                  <a:cubicBezTo>
                    <a:pt x="21079" y="153149"/>
                    <a:pt x="34927" y="163908"/>
                    <a:pt x="36722" y="163908"/>
                  </a:cubicBezTo>
                  <a:cubicBezTo>
                    <a:pt x="37747" y="163908"/>
                    <a:pt x="38261" y="163396"/>
                    <a:pt x="38261" y="162115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CABB49A-C9D0-88C9-D1D1-5F74AC5E51A5}"/>
                </a:ext>
              </a:extLst>
            </p:cNvPr>
            <p:cNvSpPr/>
            <p:nvPr/>
          </p:nvSpPr>
          <p:spPr>
            <a:xfrm>
              <a:off x="5873789" y="3967845"/>
              <a:ext cx="125913" cy="117067"/>
            </a:xfrm>
            <a:custGeom>
              <a:avLst/>
              <a:gdLst>
                <a:gd name="connsiteX0" fmla="*/ 66729 w 125913"/>
                <a:gd name="connsiteY0" fmla="*/ 3293 h 117067"/>
                <a:gd name="connsiteX1" fmla="*/ 63139 w 125913"/>
                <a:gd name="connsiteY1" fmla="*/ 219 h 117067"/>
                <a:gd name="connsiteX2" fmla="*/ 59549 w 125913"/>
                <a:gd name="connsiteY2" fmla="*/ 3549 h 117067"/>
                <a:gd name="connsiteX3" fmla="*/ 1593 w 125913"/>
                <a:gd name="connsiteY3" fmla="*/ 110882 h 117067"/>
                <a:gd name="connsiteX4" fmla="*/ 311 w 125913"/>
                <a:gd name="connsiteY4" fmla="*/ 113956 h 117067"/>
                <a:gd name="connsiteX5" fmla="*/ 6209 w 125913"/>
                <a:gd name="connsiteY5" fmla="*/ 117286 h 117067"/>
                <a:gd name="connsiteX6" fmla="*/ 120582 w 125913"/>
                <a:gd name="connsiteY6" fmla="*/ 117286 h 117067"/>
                <a:gd name="connsiteX7" fmla="*/ 126224 w 125913"/>
                <a:gd name="connsiteY7" fmla="*/ 113956 h 117067"/>
                <a:gd name="connsiteX8" fmla="*/ 125198 w 125913"/>
                <a:gd name="connsiteY8" fmla="*/ 111394 h 117067"/>
                <a:gd name="connsiteX9" fmla="*/ 63139 w 125913"/>
                <a:gd name="connsiteY9" fmla="*/ 10466 h 117067"/>
                <a:gd name="connsiteX10" fmla="*/ 117505 w 125913"/>
                <a:gd name="connsiteY10" fmla="*/ 110626 h 117067"/>
                <a:gd name="connsiteX11" fmla="*/ 8774 w 125913"/>
                <a:gd name="connsiteY11" fmla="*/ 11062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729" y="3293"/>
                  </a:moveTo>
                  <a:cubicBezTo>
                    <a:pt x="65704" y="1500"/>
                    <a:pt x="65191" y="219"/>
                    <a:pt x="63139" y="219"/>
                  </a:cubicBezTo>
                  <a:cubicBezTo>
                    <a:pt x="61344" y="219"/>
                    <a:pt x="60831" y="987"/>
                    <a:pt x="59549" y="3549"/>
                  </a:cubicBezTo>
                  <a:lnTo>
                    <a:pt x="1593" y="110882"/>
                  </a:lnTo>
                  <a:cubicBezTo>
                    <a:pt x="311" y="112931"/>
                    <a:pt x="311" y="113444"/>
                    <a:pt x="311" y="113956"/>
                  </a:cubicBezTo>
                  <a:cubicBezTo>
                    <a:pt x="311" y="117286"/>
                    <a:pt x="3645" y="117286"/>
                    <a:pt x="6209" y="117286"/>
                  </a:cubicBezTo>
                  <a:lnTo>
                    <a:pt x="120582" y="117286"/>
                  </a:lnTo>
                  <a:cubicBezTo>
                    <a:pt x="123147" y="117286"/>
                    <a:pt x="126224" y="117286"/>
                    <a:pt x="126224" y="113956"/>
                  </a:cubicBezTo>
                  <a:cubicBezTo>
                    <a:pt x="126224" y="113188"/>
                    <a:pt x="125968" y="112675"/>
                    <a:pt x="125198" y="111394"/>
                  </a:cubicBezTo>
                  <a:close/>
                  <a:moveTo>
                    <a:pt x="63139" y="10466"/>
                  </a:moveTo>
                  <a:lnTo>
                    <a:pt x="117505" y="110626"/>
                  </a:lnTo>
                  <a:lnTo>
                    <a:pt x="8774" y="110626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5CEC222-33BF-C90E-7630-9CC48E770FA8}"/>
                </a:ext>
              </a:extLst>
            </p:cNvPr>
            <p:cNvSpPr/>
            <p:nvPr/>
          </p:nvSpPr>
          <p:spPr>
            <a:xfrm>
              <a:off x="6014264" y="4012674"/>
              <a:ext cx="66418" cy="74031"/>
            </a:xfrm>
            <a:custGeom>
              <a:avLst/>
              <a:gdLst>
                <a:gd name="connsiteX0" fmla="*/ 9808 w 66418"/>
                <a:gd name="connsiteY0" fmla="*/ 62723 h 74031"/>
                <a:gd name="connsiteX1" fmla="*/ 8269 w 66418"/>
                <a:gd name="connsiteY1" fmla="*/ 69896 h 74031"/>
                <a:gd name="connsiteX2" fmla="*/ 13142 w 66418"/>
                <a:gd name="connsiteY2" fmla="*/ 74251 h 74031"/>
                <a:gd name="connsiteX3" fmla="*/ 19296 w 66418"/>
                <a:gd name="connsiteY3" fmla="*/ 69640 h 74031"/>
                <a:gd name="connsiteX4" fmla="*/ 25708 w 66418"/>
                <a:gd name="connsiteY4" fmla="*/ 43767 h 74031"/>
                <a:gd name="connsiteX5" fmla="*/ 30836 w 66418"/>
                <a:gd name="connsiteY5" fmla="*/ 22505 h 74031"/>
                <a:gd name="connsiteX6" fmla="*/ 40068 w 66418"/>
                <a:gd name="connsiteY6" fmla="*/ 9185 h 74031"/>
                <a:gd name="connsiteX7" fmla="*/ 53147 w 66418"/>
                <a:gd name="connsiteY7" fmla="*/ 3805 h 74031"/>
                <a:gd name="connsiteX8" fmla="*/ 60071 w 66418"/>
                <a:gd name="connsiteY8" fmla="*/ 5855 h 74031"/>
                <a:gd name="connsiteX9" fmla="*/ 51608 w 66418"/>
                <a:gd name="connsiteY9" fmla="*/ 14820 h 74031"/>
                <a:gd name="connsiteX10" fmla="*/ 57763 w 66418"/>
                <a:gd name="connsiteY10" fmla="*/ 20456 h 74031"/>
                <a:gd name="connsiteX11" fmla="*/ 66738 w 66418"/>
                <a:gd name="connsiteY11" fmla="*/ 10722 h 74031"/>
                <a:gd name="connsiteX12" fmla="*/ 53147 w 66418"/>
                <a:gd name="connsiteY12" fmla="*/ 219 h 74031"/>
                <a:gd name="connsiteX13" fmla="*/ 32375 w 66418"/>
                <a:gd name="connsiteY13" fmla="*/ 12771 h 74031"/>
                <a:gd name="connsiteX14" fmla="*/ 17245 w 66418"/>
                <a:gd name="connsiteY14" fmla="*/ 219 h 74031"/>
                <a:gd name="connsiteX15" fmla="*/ 5192 w 66418"/>
                <a:gd name="connsiteY15" fmla="*/ 9441 h 74031"/>
                <a:gd name="connsiteX16" fmla="*/ 320 w 66418"/>
                <a:gd name="connsiteY16" fmla="*/ 25323 h 74031"/>
                <a:gd name="connsiteX17" fmla="*/ 2115 w 66418"/>
                <a:gd name="connsiteY17" fmla="*/ 27116 h 74031"/>
                <a:gd name="connsiteX18" fmla="*/ 4936 w 66418"/>
                <a:gd name="connsiteY18" fmla="*/ 23274 h 74031"/>
                <a:gd name="connsiteX19" fmla="*/ 16988 w 66418"/>
                <a:gd name="connsiteY19" fmla="*/ 3805 h 74031"/>
                <a:gd name="connsiteX20" fmla="*/ 21861 w 66418"/>
                <a:gd name="connsiteY20" fmla="*/ 11234 h 74031"/>
                <a:gd name="connsiteX21" fmla="*/ 19296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08" y="62723"/>
                  </a:moveTo>
                  <a:cubicBezTo>
                    <a:pt x="9295" y="65285"/>
                    <a:pt x="8269" y="69127"/>
                    <a:pt x="8269" y="69896"/>
                  </a:cubicBezTo>
                  <a:cubicBezTo>
                    <a:pt x="8269" y="72714"/>
                    <a:pt x="10577" y="74251"/>
                    <a:pt x="13142" y="74251"/>
                  </a:cubicBezTo>
                  <a:cubicBezTo>
                    <a:pt x="15193" y="74251"/>
                    <a:pt x="18014" y="72970"/>
                    <a:pt x="19296" y="69640"/>
                  </a:cubicBezTo>
                  <a:cubicBezTo>
                    <a:pt x="19553" y="69127"/>
                    <a:pt x="24938" y="46841"/>
                    <a:pt x="25708" y="43767"/>
                  </a:cubicBezTo>
                  <a:cubicBezTo>
                    <a:pt x="26990" y="38388"/>
                    <a:pt x="30067" y="27116"/>
                    <a:pt x="30836" y="22505"/>
                  </a:cubicBezTo>
                  <a:cubicBezTo>
                    <a:pt x="31606" y="20456"/>
                    <a:pt x="36222" y="12771"/>
                    <a:pt x="40068" y="9185"/>
                  </a:cubicBezTo>
                  <a:cubicBezTo>
                    <a:pt x="41351" y="8160"/>
                    <a:pt x="46223" y="3805"/>
                    <a:pt x="53147" y="3805"/>
                  </a:cubicBezTo>
                  <a:cubicBezTo>
                    <a:pt x="57506" y="3805"/>
                    <a:pt x="59814" y="5855"/>
                    <a:pt x="60071" y="5855"/>
                  </a:cubicBezTo>
                  <a:cubicBezTo>
                    <a:pt x="55198" y="6623"/>
                    <a:pt x="51608" y="10466"/>
                    <a:pt x="51608" y="14820"/>
                  </a:cubicBezTo>
                  <a:cubicBezTo>
                    <a:pt x="51608" y="17382"/>
                    <a:pt x="53403" y="20456"/>
                    <a:pt x="57763" y="20456"/>
                  </a:cubicBezTo>
                  <a:cubicBezTo>
                    <a:pt x="62122" y="20456"/>
                    <a:pt x="66738" y="16614"/>
                    <a:pt x="66738" y="10722"/>
                  </a:cubicBezTo>
                  <a:cubicBezTo>
                    <a:pt x="66738" y="5086"/>
                    <a:pt x="61609" y="219"/>
                    <a:pt x="53147" y="219"/>
                  </a:cubicBezTo>
                  <a:cubicBezTo>
                    <a:pt x="42633" y="219"/>
                    <a:pt x="35452" y="8160"/>
                    <a:pt x="32375" y="12771"/>
                  </a:cubicBezTo>
                  <a:cubicBezTo>
                    <a:pt x="30836" y="5342"/>
                    <a:pt x="24938" y="219"/>
                    <a:pt x="17245" y="219"/>
                  </a:cubicBezTo>
                  <a:cubicBezTo>
                    <a:pt x="9808" y="219"/>
                    <a:pt x="6731" y="6623"/>
                    <a:pt x="5192" y="9441"/>
                  </a:cubicBezTo>
                  <a:cubicBezTo>
                    <a:pt x="2371" y="15077"/>
                    <a:pt x="320" y="24811"/>
                    <a:pt x="320" y="25323"/>
                  </a:cubicBezTo>
                  <a:cubicBezTo>
                    <a:pt x="320" y="27116"/>
                    <a:pt x="1858" y="27116"/>
                    <a:pt x="2115" y="27116"/>
                  </a:cubicBezTo>
                  <a:cubicBezTo>
                    <a:pt x="3910" y="27116"/>
                    <a:pt x="3910" y="26860"/>
                    <a:pt x="4936" y="23274"/>
                  </a:cubicBezTo>
                  <a:cubicBezTo>
                    <a:pt x="7757" y="11747"/>
                    <a:pt x="11090" y="3805"/>
                    <a:pt x="16988" y="3805"/>
                  </a:cubicBezTo>
                  <a:cubicBezTo>
                    <a:pt x="19553" y="3805"/>
                    <a:pt x="21861" y="5086"/>
                    <a:pt x="21861" y="11234"/>
                  </a:cubicBezTo>
                  <a:cubicBezTo>
                    <a:pt x="21861" y="14820"/>
                    <a:pt x="21348" y="16614"/>
                    <a:pt x="19296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0082600-F96D-953E-C619-80AF61D80A2B}"/>
                </a:ext>
              </a:extLst>
            </p:cNvPr>
            <p:cNvSpPr/>
            <p:nvPr/>
          </p:nvSpPr>
          <p:spPr>
            <a:xfrm>
              <a:off x="6096463" y="3969638"/>
              <a:ext cx="81548" cy="148831"/>
            </a:xfrm>
            <a:custGeom>
              <a:avLst/>
              <a:gdLst>
                <a:gd name="connsiteX0" fmla="*/ 51613 w 81548"/>
                <a:gd name="connsiteY0" fmla="*/ 50171 h 148831"/>
                <a:gd name="connsiteX1" fmla="*/ 65717 w 81548"/>
                <a:gd name="connsiteY1" fmla="*/ 50171 h 148831"/>
                <a:gd name="connsiteX2" fmla="*/ 70590 w 81548"/>
                <a:gd name="connsiteY2" fmla="*/ 46841 h 148831"/>
                <a:gd name="connsiteX3" fmla="*/ 66230 w 81548"/>
                <a:gd name="connsiteY3" fmla="*/ 45048 h 148831"/>
                <a:gd name="connsiteX4" fmla="*/ 52639 w 81548"/>
                <a:gd name="connsiteY4" fmla="*/ 45048 h 148831"/>
                <a:gd name="connsiteX5" fmla="*/ 55973 w 81548"/>
                <a:gd name="connsiteY5" fmla="*/ 26348 h 148831"/>
                <a:gd name="connsiteX6" fmla="*/ 60076 w 81548"/>
                <a:gd name="connsiteY6" fmla="*/ 9441 h 148831"/>
                <a:gd name="connsiteX7" fmla="*/ 67769 w 81548"/>
                <a:gd name="connsiteY7" fmla="*/ 3805 h 148831"/>
                <a:gd name="connsiteX8" fmla="*/ 75719 w 81548"/>
                <a:gd name="connsiteY8" fmla="*/ 6879 h 148831"/>
                <a:gd name="connsiteX9" fmla="*/ 66743 w 81548"/>
                <a:gd name="connsiteY9" fmla="*/ 15589 h 148831"/>
                <a:gd name="connsiteX10" fmla="*/ 72898 w 81548"/>
                <a:gd name="connsiteY10" fmla="*/ 21481 h 148831"/>
                <a:gd name="connsiteX11" fmla="*/ 81873 w 81548"/>
                <a:gd name="connsiteY11" fmla="*/ 11490 h 148831"/>
                <a:gd name="connsiteX12" fmla="*/ 67769 w 81548"/>
                <a:gd name="connsiteY12" fmla="*/ 219 h 148831"/>
                <a:gd name="connsiteX13" fmla="*/ 46997 w 81548"/>
                <a:gd name="connsiteY13" fmla="*/ 19431 h 148831"/>
                <a:gd name="connsiteX14" fmla="*/ 41612 w 81548"/>
                <a:gd name="connsiteY14" fmla="*/ 45048 h 148831"/>
                <a:gd name="connsiteX15" fmla="*/ 30328 w 81548"/>
                <a:gd name="connsiteY15" fmla="*/ 45048 h 148831"/>
                <a:gd name="connsiteX16" fmla="*/ 25199 w 81548"/>
                <a:gd name="connsiteY16" fmla="*/ 48122 h 148831"/>
                <a:gd name="connsiteX17" fmla="*/ 29815 w 81548"/>
                <a:gd name="connsiteY17" fmla="*/ 50171 h 148831"/>
                <a:gd name="connsiteX18" fmla="*/ 40586 w 81548"/>
                <a:gd name="connsiteY18" fmla="*/ 50171 h 148831"/>
                <a:gd name="connsiteX19" fmla="*/ 28533 w 81548"/>
                <a:gd name="connsiteY19" fmla="*/ 114725 h 148831"/>
                <a:gd name="connsiteX20" fmla="*/ 14172 w 81548"/>
                <a:gd name="connsiteY20" fmla="*/ 145464 h 148831"/>
                <a:gd name="connsiteX21" fmla="*/ 6223 w 81548"/>
                <a:gd name="connsiteY21" fmla="*/ 142390 h 148831"/>
                <a:gd name="connsiteX22" fmla="*/ 15455 w 81548"/>
                <a:gd name="connsiteY22" fmla="*/ 133681 h 148831"/>
                <a:gd name="connsiteX23" fmla="*/ 9300 w 81548"/>
                <a:gd name="connsiteY23" fmla="*/ 127789 h 148831"/>
                <a:gd name="connsiteX24" fmla="*/ 324 w 81548"/>
                <a:gd name="connsiteY24" fmla="*/ 137780 h 148831"/>
                <a:gd name="connsiteX25" fmla="*/ 14172 w 81548"/>
                <a:gd name="connsiteY25" fmla="*/ 149051 h 148831"/>
                <a:gd name="connsiteX26" fmla="*/ 32636 w 81548"/>
                <a:gd name="connsiteY26" fmla="*/ 133168 h 148831"/>
                <a:gd name="connsiteX27" fmla="*/ 41868 w 81548"/>
                <a:gd name="connsiteY27" fmla="*/ 101916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613" y="50171"/>
                  </a:moveTo>
                  <a:lnTo>
                    <a:pt x="65717" y="50171"/>
                  </a:lnTo>
                  <a:cubicBezTo>
                    <a:pt x="69051" y="50171"/>
                    <a:pt x="70590" y="50171"/>
                    <a:pt x="70590" y="46841"/>
                  </a:cubicBezTo>
                  <a:cubicBezTo>
                    <a:pt x="70590" y="45048"/>
                    <a:pt x="69051" y="45048"/>
                    <a:pt x="66230" y="45048"/>
                  </a:cubicBezTo>
                  <a:lnTo>
                    <a:pt x="52639" y="45048"/>
                  </a:lnTo>
                  <a:lnTo>
                    <a:pt x="55973" y="26348"/>
                  </a:lnTo>
                  <a:cubicBezTo>
                    <a:pt x="56742" y="23018"/>
                    <a:pt x="59050" y="11490"/>
                    <a:pt x="60076" y="9441"/>
                  </a:cubicBezTo>
                  <a:cubicBezTo>
                    <a:pt x="61358" y="6367"/>
                    <a:pt x="64179" y="3805"/>
                    <a:pt x="67769" y="3805"/>
                  </a:cubicBezTo>
                  <a:cubicBezTo>
                    <a:pt x="68282" y="3805"/>
                    <a:pt x="72641" y="3805"/>
                    <a:pt x="75719" y="6879"/>
                  </a:cubicBezTo>
                  <a:cubicBezTo>
                    <a:pt x="68538" y="7392"/>
                    <a:pt x="66743" y="13283"/>
                    <a:pt x="66743" y="15589"/>
                  </a:cubicBezTo>
                  <a:cubicBezTo>
                    <a:pt x="66743" y="19431"/>
                    <a:pt x="69820" y="21481"/>
                    <a:pt x="72898" y="21481"/>
                  </a:cubicBezTo>
                  <a:cubicBezTo>
                    <a:pt x="77257" y="21481"/>
                    <a:pt x="81873" y="17638"/>
                    <a:pt x="81873" y="11490"/>
                  </a:cubicBezTo>
                  <a:cubicBezTo>
                    <a:pt x="81873" y="4061"/>
                    <a:pt x="74436" y="219"/>
                    <a:pt x="67769" y="219"/>
                  </a:cubicBezTo>
                  <a:cubicBezTo>
                    <a:pt x="62127" y="219"/>
                    <a:pt x="51869" y="3293"/>
                    <a:pt x="46997" y="19431"/>
                  </a:cubicBezTo>
                  <a:cubicBezTo>
                    <a:pt x="45971" y="22762"/>
                    <a:pt x="45458" y="24555"/>
                    <a:pt x="41612" y="45048"/>
                  </a:cubicBezTo>
                  <a:lnTo>
                    <a:pt x="30328" y="45048"/>
                  </a:lnTo>
                  <a:cubicBezTo>
                    <a:pt x="26995" y="45048"/>
                    <a:pt x="25199" y="45048"/>
                    <a:pt x="25199" y="48122"/>
                  </a:cubicBezTo>
                  <a:cubicBezTo>
                    <a:pt x="25199" y="50171"/>
                    <a:pt x="26738" y="50171"/>
                    <a:pt x="29815" y="50171"/>
                  </a:cubicBezTo>
                  <a:lnTo>
                    <a:pt x="40586" y="50171"/>
                  </a:lnTo>
                  <a:lnTo>
                    <a:pt x="28533" y="114725"/>
                  </a:lnTo>
                  <a:cubicBezTo>
                    <a:pt x="25456" y="130607"/>
                    <a:pt x="22635" y="145464"/>
                    <a:pt x="14172" y="145464"/>
                  </a:cubicBezTo>
                  <a:cubicBezTo>
                    <a:pt x="13403" y="145464"/>
                    <a:pt x="9556" y="145464"/>
                    <a:pt x="6223" y="142390"/>
                  </a:cubicBezTo>
                  <a:cubicBezTo>
                    <a:pt x="13916" y="141878"/>
                    <a:pt x="15455" y="135986"/>
                    <a:pt x="15455" y="133681"/>
                  </a:cubicBezTo>
                  <a:cubicBezTo>
                    <a:pt x="15455" y="129838"/>
                    <a:pt x="12377" y="127789"/>
                    <a:pt x="9300" y="127789"/>
                  </a:cubicBezTo>
                  <a:cubicBezTo>
                    <a:pt x="4940" y="127789"/>
                    <a:pt x="324" y="131632"/>
                    <a:pt x="324" y="137780"/>
                  </a:cubicBezTo>
                  <a:cubicBezTo>
                    <a:pt x="324" y="144952"/>
                    <a:pt x="7505" y="149051"/>
                    <a:pt x="14172" y="149051"/>
                  </a:cubicBezTo>
                  <a:cubicBezTo>
                    <a:pt x="23148" y="149051"/>
                    <a:pt x="29815" y="139316"/>
                    <a:pt x="32636" y="133168"/>
                  </a:cubicBezTo>
                  <a:cubicBezTo>
                    <a:pt x="38021" y="122922"/>
                    <a:pt x="41612" y="103197"/>
                    <a:pt x="41868" y="10191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74F3D3-9DC4-19DE-FC91-CFB9B307D65A}"/>
                </a:ext>
              </a:extLst>
            </p:cNvPr>
            <p:cNvSpPr/>
            <p:nvPr/>
          </p:nvSpPr>
          <p:spPr>
            <a:xfrm>
              <a:off x="6235789" y="4035473"/>
              <a:ext cx="17181" cy="17162"/>
            </a:xfrm>
            <a:custGeom>
              <a:avLst/>
              <a:gdLst>
                <a:gd name="connsiteX0" fmla="*/ 17514 w 17181"/>
                <a:gd name="connsiteY0" fmla="*/ 8672 h 17162"/>
                <a:gd name="connsiteX1" fmla="*/ 9052 w 17181"/>
                <a:gd name="connsiteY1" fmla="*/ 219 h 17162"/>
                <a:gd name="connsiteX2" fmla="*/ 333 w 17181"/>
                <a:gd name="connsiteY2" fmla="*/ 8672 h 17162"/>
                <a:gd name="connsiteX3" fmla="*/ 9052 w 17181"/>
                <a:gd name="connsiteY3" fmla="*/ 17382 h 17162"/>
                <a:gd name="connsiteX4" fmla="*/ 17514 w 17181"/>
                <a:gd name="connsiteY4" fmla="*/ 8672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514" y="8672"/>
                  </a:moveTo>
                  <a:cubicBezTo>
                    <a:pt x="17514" y="4061"/>
                    <a:pt x="13668" y="219"/>
                    <a:pt x="9052" y="219"/>
                  </a:cubicBezTo>
                  <a:cubicBezTo>
                    <a:pt x="4179" y="219"/>
                    <a:pt x="333" y="4061"/>
                    <a:pt x="333" y="8672"/>
                  </a:cubicBezTo>
                  <a:cubicBezTo>
                    <a:pt x="333" y="13540"/>
                    <a:pt x="4179" y="17382"/>
                    <a:pt x="9052" y="17382"/>
                  </a:cubicBezTo>
                  <a:cubicBezTo>
                    <a:pt x="13668" y="17382"/>
                    <a:pt x="17514" y="13540"/>
                    <a:pt x="17514" y="867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BBBEC43-F280-3389-A9CB-71FC4A2E0021}"/>
                </a:ext>
              </a:extLst>
            </p:cNvPr>
            <p:cNvSpPr/>
            <p:nvPr/>
          </p:nvSpPr>
          <p:spPr>
            <a:xfrm>
              <a:off x="6308307" y="4012674"/>
              <a:ext cx="66418" cy="74031"/>
            </a:xfrm>
            <a:custGeom>
              <a:avLst/>
              <a:gdLst>
                <a:gd name="connsiteX0" fmla="*/ 9826 w 66418"/>
                <a:gd name="connsiteY0" fmla="*/ 62723 h 74031"/>
                <a:gd name="connsiteX1" fmla="*/ 8287 w 66418"/>
                <a:gd name="connsiteY1" fmla="*/ 69896 h 74031"/>
                <a:gd name="connsiteX2" fmla="*/ 13160 w 66418"/>
                <a:gd name="connsiteY2" fmla="*/ 74251 h 74031"/>
                <a:gd name="connsiteX3" fmla="*/ 19314 w 66418"/>
                <a:gd name="connsiteY3" fmla="*/ 69640 h 74031"/>
                <a:gd name="connsiteX4" fmla="*/ 25725 w 66418"/>
                <a:gd name="connsiteY4" fmla="*/ 43767 h 74031"/>
                <a:gd name="connsiteX5" fmla="*/ 30854 w 66418"/>
                <a:gd name="connsiteY5" fmla="*/ 22505 h 74031"/>
                <a:gd name="connsiteX6" fmla="*/ 40086 w 66418"/>
                <a:gd name="connsiteY6" fmla="*/ 9185 h 74031"/>
                <a:gd name="connsiteX7" fmla="*/ 53165 w 66418"/>
                <a:gd name="connsiteY7" fmla="*/ 3805 h 74031"/>
                <a:gd name="connsiteX8" fmla="*/ 60089 w 66418"/>
                <a:gd name="connsiteY8" fmla="*/ 5855 h 74031"/>
                <a:gd name="connsiteX9" fmla="*/ 51626 w 66418"/>
                <a:gd name="connsiteY9" fmla="*/ 14820 h 74031"/>
                <a:gd name="connsiteX10" fmla="*/ 57781 w 66418"/>
                <a:gd name="connsiteY10" fmla="*/ 20456 h 74031"/>
                <a:gd name="connsiteX11" fmla="*/ 66756 w 66418"/>
                <a:gd name="connsiteY11" fmla="*/ 10722 h 74031"/>
                <a:gd name="connsiteX12" fmla="*/ 53165 w 66418"/>
                <a:gd name="connsiteY12" fmla="*/ 219 h 74031"/>
                <a:gd name="connsiteX13" fmla="*/ 32393 w 66418"/>
                <a:gd name="connsiteY13" fmla="*/ 12771 h 74031"/>
                <a:gd name="connsiteX14" fmla="*/ 17263 w 66418"/>
                <a:gd name="connsiteY14" fmla="*/ 219 h 74031"/>
                <a:gd name="connsiteX15" fmla="*/ 5210 w 66418"/>
                <a:gd name="connsiteY15" fmla="*/ 9441 h 74031"/>
                <a:gd name="connsiteX16" fmla="*/ 338 w 66418"/>
                <a:gd name="connsiteY16" fmla="*/ 25323 h 74031"/>
                <a:gd name="connsiteX17" fmla="*/ 2133 w 66418"/>
                <a:gd name="connsiteY17" fmla="*/ 27116 h 74031"/>
                <a:gd name="connsiteX18" fmla="*/ 4954 w 66418"/>
                <a:gd name="connsiteY18" fmla="*/ 23274 h 74031"/>
                <a:gd name="connsiteX19" fmla="*/ 17006 w 66418"/>
                <a:gd name="connsiteY19" fmla="*/ 3805 h 74031"/>
                <a:gd name="connsiteX20" fmla="*/ 21879 w 66418"/>
                <a:gd name="connsiteY20" fmla="*/ 11234 h 74031"/>
                <a:gd name="connsiteX21" fmla="*/ 19314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26" y="62723"/>
                  </a:moveTo>
                  <a:cubicBezTo>
                    <a:pt x="9313" y="65285"/>
                    <a:pt x="8287" y="69127"/>
                    <a:pt x="8287" y="69896"/>
                  </a:cubicBezTo>
                  <a:cubicBezTo>
                    <a:pt x="8287" y="72714"/>
                    <a:pt x="10595" y="74251"/>
                    <a:pt x="13160" y="74251"/>
                  </a:cubicBezTo>
                  <a:cubicBezTo>
                    <a:pt x="15211" y="74251"/>
                    <a:pt x="18032" y="72970"/>
                    <a:pt x="19314" y="69640"/>
                  </a:cubicBezTo>
                  <a:cubicBezTo>
                    <a:pt x="19571" y="69127"/>
                    <a:pt x="24956" y="46841"/>
                    <a:pt x="25725" y="43767"/>
                  </a:cubicBezTo>
                  <a:cubicBezTo>
                    <a:pt x="27008" y="38388"/>
                    <a:pt x="30085" y="27116"/>
                    <a:pt x="30854" y="22505"/>
                  </a:cubicBezTo>
                  <a:cubicBezTo>
                    <a:pt x="31624" y="20456"/>
                    <a:pt x="36240" y="12771"/>
                    <a:pt x="40086" y="9185"/>
                  </a:cubicBezTo>
                  <a:cubicBezTo>
                    <a:pt x="41369" y="8160"/>
                    <a:pt x="46241" y="3805"/>
                    <a:pt x="53165" y="3805"/>
                  </a:cubicBezTo>
                  <a:cubicBezTo>
                    <a:pt x="57524" y="3805"/>
                    <a:pt x="59832" y="5855"/>
                    <a:pt x="60089" y="5855"/>
                  </a:cubicBezTo>
                  <a:cubicBezTo>
                    <a:pt x="55216" y="6623"/>
                    <a:pt x="51626" y="10466"/>
                    <a:pt x="51626" y="14820"/>
                  </a:cubicBezTo>
                  <a:cubicBezTo>
                    <a:pt x="51626" y="17382"/>
                    <a:pt x="53421" y="20456"/>
                    <a:pt x="57781" y="20456"/>
                  </a:cubicBezTo>
                  <a:cubicBezTo>
                    <a:pt x="62140" y="20456"/>
                    <a:pt x="66756" y="16614"/>
                    <a:pt x="66756" y="10722"/>
                  </a:cubicBezTo>
                  <a:cubicBezTo>
                    <a:pt x="66756" y="5086"/>
                    <a:pt x="61627" y="219"/>
                    <a:pt x="53165" y="219"/>
                  </a:cubicBezTo>
                  <a:cubicBezTo>
                    <a:pt x="42651" y="219"/>
                    <a:pt x="35470" y="8160"/>
                    <a:pt x="32393" y="12771"/>
                  </a:cubicBezTo>
                  <a:cubicBezTo>
                    <a:pt x="30854" y="5342"/>
                    <a:pt x="24956" y="219"/>
                    <a:pt x="17263" y="219"/>
                  </a:cubicBezTo>
                  <a:cubicBezTo>
                    <a:pt x="9826" y="219"/>
                    <a:pt x="6749" y="6623"/>
                    <a:pt x="5210" y="9441"/>
                  </a:cubicBezTo>
                  <a:cubicBezTo>
                    <a:pt x="2389" y="15077"/>
                    <a:pt x="338" y="24811"/>
                    <a:pt x="338" y="25323"/>
                  </a:cubicBezTo>
                  <a:cubicBezTo>
                    <a:pt x="338" y="27116"/>
                    <a:pt x="1876" y="27116"/>
                    <a:pt x="2133" y="27116"/>
                  </a:cubicBezTo>
                  <a:cubicBezTo>
                    <a:pt x="3928" y="27116"/>
                    <a:pt x="3928" y="26860"/>
                    <a:pt x="4954" y="23274"/>
                  </a:cubicBezTo>
                  <a:cubicBezTo>
                    <a:pt x="7774" y="11747"/>
                    <a:pt x="11108" y="3805"/>
                    <a:pt x="17006" y="3805"/>
                  </a:cubicBezTo>
                  <a:cubicBezTo>
                    <a:pt x="19571" y="3805"/>
                    <a:pt x="21879" y="5086"/>
                    <a:pt x="21879" y="11234"/>
                  </a:cubicBezTo>
                  <a:cubicBezTo>
                    <a:pt x="21879" y="14820"/>
                    <a:pt x="21366" y="16614"/>
                    <a:pt x="19314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C593DBD-BF9B-D7EE-1837-502B1B738CC6}"/>
                </a:ext>
              </a:extLst>
            </p:cNvPr>
            <p:cNvSpPr/>
            <p:nvPr/>
          </p:nvSpPr>
          <p:spPr>
            <a:xfrm>
              <a:off x="6386733" y="4067493"/>
              <a:ext cx="19233" cy="48927"/>
            </a:xfrm>
            <a:custGeom>
              <a:avLst/>
              <a:gdLst>
                <a:gd name="connsiteX0" fmla="*/ 19575 w 19233"/>
                <a:gd name="connsiteY0" fmla="*/ 17382 h 48927"/>
                <a:gd name="connsiteX1" fmla="*/ 9061 w 19233"/>
                <a:gd name="connsiteY1" fmla="*/ 219 h 48927"/>
                <a:gd name="connsiteX2" fmla="*/ 342 w 19233"/>
                <a:gd name="connsiteY2" fmla="*/ 8929 h 48927"/>
                <a:gd name="connsiteX3" fmla="*/ 9061 w 19233"/>
                <a:gd name="connsiteY3" fmla="*/ 17638 h 48927"/>
                <a:gd name="connsiteX4" fmla="*/ 14703 w 19233"/>
                <a:gd name="connsiteY4" fmla="*/ 15589 h 48927"/>
                <a:gd name="connsiteX5" fmla="*/ 15472 w 19233"/>
                <a:gd name="connsiteY5" fmla="*/ 15077 h 48927"/>
                <a:gd name="connsiteX6" fmla="*/ 15728 w 19233"/>
                <a:gd name="connsiteY6" fmla="*/ 17382 h 48927"/>
                <a:gd name="connsiteX7" fmla="*/ 4701 w 19233"/>
                <a:gd name="connsiteY7" fmla="*/ 44792 h 48927"/>
                <a:gd name="connsiteX8" fmla="*/ 2906 w 19233"/>
                <a:gd name="connsiteY8" fmla="*/ 47353 h 48927"/>
                <a:gd name="connsiteX9" fmla="*/ 4445 w 19233"/>
                <a:gd name="connsiteY9" fmla="*/ 49147 h 48927"/>
                <a:gd name="connsiteX10" fmla="*/ 19575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575" y="17382"/>
                  </a:moveTo>
                  <a:cubicBezTo>
                    <a:pt x="19575" y="6623"/>
                    <a:pt x="15472" y="219"/>
                    <a:pt x="9061" y="219"/>
                  </a:cubicBezTo>
                  <a:cubicBezTo>
                    <a:pt x="3676" y="219"/>
                    <a:pt x="342" y="4318"/>
                    <a:pt x="342" y="8929"/>
                  </a:cubicBezTo>
                  <a:cubicBezTo>
                    <a:pt x="342" y="13283"/>
                    <a:pt x="3676" y="17638"/>
                    <a:pt x="9061" y="17638"/>
                  </a:cubicBezTo>
                  <a:cubicBezTo>
                    <a:pt x="10856" y="17638"/>
                    <a:pt x="13164" y="16870"/>
                    <a:pt x="14703" y="15589"/>
                  </a:cubicBezTo>
                  <a:cubicBezTo>
                    <a:pt x="15215" y="15077"/>
                    <a:pt x="15472" y="15077"/>
                    <a:pt x="15472" y="15077"/>
                  </a:cubicBezTo>
                  <a:cubicBezTo>
                    <a:pt x="15728" y="15077"/>
                    <a:pt x="15728" y="15077"/>
                    <a:pt x="15728" y="17382"/>
                  </a:cubicBezTo>
                  <a:cubicBezTo>
                    <a:pt x="15728" y="29678"/>
                    <a:pt x="10087" y="39412"/>
                    <a:pt x="4701" y="44792"/>
                  </a:cubicBezTo>
                  <a:cubicBezTo>
                    <a:pt x="2906" y="46585"/>
                    <a:pt x="2906" y="46841"/>
                    <a:pt x="2906" y="47353"/>
                  </a:cubicBezTo>
                  <a:cubicBezTo>
                    <a:pt x="2906" y="48634"/>
                    <a:pt x="3676" y="49147"/>
                    <a:pt x="4445" y="49147"/>
                  </a:cubicBezTo>
                  <a:cubicBezTo>
                    <a:pt x="6240" y="49147"/>
                    <a:pt x="19575" y="36594"/>
                    <a:pt x="19575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8AE5325-B315-40C3-CFE3-2D836ACA1C13}"/>
                </a:ext>
              </a:extLst>
            </p:cNvPr>
            <p:cNvSpPr/>
            <p:nvPr/>
          </p:nvSpPr>
          <p:spPr>
            <a:xfrm>
              <a:off x="6450241" y="4012674"/>
              <a:ext cx="88472" cy="74031"/>
            </a:xfrm>
            <a:custGeom>
              <a:avLst/>
              <a:gdLst>
                <a:gd name="connsiteX0" fmla="*/ 9835 w 88472"/>
                <a:gd name="connsiteY0" fmla="*/ 62723 h 74031"/>
                <a:gd name="connsiteX1" fmla="*/ 8296 w 88472"/>
                <a:gd name="connsiteY1" fmla="*/ 69896 h 74031"/>
                <a:gd name="connsiteX2" fmla="*/ 13168 w 88472"/>
                <a:gd name="connsiteY2" fmla="*/ 74251 h 74031"/>
                <a:gd name="connsiteX3" fmla="*/ 19323 w 88472"/>
                <a:gd name="connsiteY3" fmla="*/ 69640 h 74031"/>
                <a:gd name="connsiteX4" fmla="*/ 22400 w 88472"/>
                <a:gd name="connsiteY4" fmla="*/ 57600 h 74031"/>
                <a:gd name="connsiteX5" fmla="*/ 25991 w 88472"/>
                <a:gd name="connsiteY5" fmla="*/ 42998 h 74031"/>
                <a:gd name="connsiteX6" fmla="*/ 28811 w 88472"/>
                <a:gd name="connsiteY6" fmla="*/ 31983 h 74031"/>
                <a:gd name="connsiteX7" fmla="*/ 30863 w 88472"/>
                <a:gd name="connsiteY7" fmla="*/ 23786 h 74031"/>
                <a:gd name="connsiteX8" fmla="*/ 57533 w 88472"/>
                <a:gd name="connsiteY8" fmla="*/ 3805 h 74031"/>
                <a:gd name="connsiteX9" fmla="*/ 66252 w 88472"/>
                <a:gd name="connsiteY9" fmla="*/ 15333 h 74031"/>
                <a:gd name="connsiteX10" fmla="*/ 55738 w 88472"/>
                <a:gd name="connsiteY10" fmla="*/ 53245 h 74031"/>
                <a:gd name="connsiteX11" fmla="*/ 53943 w 88472"/>
                <a:gd name="connsiteY11" fmla="*/ 60930 h 74031"/>
                <a:gd name="connsiteX12" fmla="*/ 67534 w 88472"/>
                <a:gd name="connsiteY12" fmla="*/ 74251 h 74031"/>
                <a:gd name="connsiteX13" fmla="*/ 88819 w 88472"/>
                <a:gd name="connsiteY13" fmla="*/ 49146 h 74031"/>
                <a:gd name="connsiteX14" fmla="*/ 87024 w 88472"/>
                <a:gd name="connsiteY14" fmla="*/ 47353 h 74031"/>
                <a:gd name="connsiteX15" fmla="*/ 84459 w 88472"/>
                <a:gd name="connsiteY15" fmla="*/ 50427 h 74031"/>
                <a:gd name="connsiteX16" fmla="*/ 67791 w 88472"/>
                <a:gd name="connsiteY16" fmla="*/ 70664 h 74031"/>
                <a:gd name="connsiteX17" fmla="*/ 63944 w 88472"/>
                <a:gd name="connsiteY17" fmla="*/ 65285 h 74031"/>
                <a:gd name="connsiteX18" fmla="*/ 66765 w 88472"/>
                <a:gd name="connsiteY18" fmla="*/ 53758 h 74031"/>
                <a:gd name="connsiteX19" fmla="*/ 76766 w 88472"/>
                <a:gd name="connsiteY19" fmla="*/ 17638 h 74031"/>
                <a:gd name="connsiteX20" fmla="*/ 58046 w 88472"/>
                <a:gd name="connsiteY20" fmla="*/ 219 h 74031"/>
                <a:gd name="connsiteX21" fmla="*/ 32402 w 88472"/>
                <a:gd name="connsiteY21" fmla="*/ 14564 h 74031"/>
                <a:gd name="connsiteX22" fmla="*/ 17271 w 88472"/>
                <a:gd name="connsiteY22" fmla="*/ 219 h 74031"/>
                <a:gd name="connsiteX23" fmla="*/ 5219 w 88472"/>
                <a:gd name="connsiteY23" fmla="*/ 9441 h 74031"/>
                <a:gd name="connsiteX24" fmla="*/ 346 w 88472"/>
                <a:gd name="connsiteY24" fmla="*/ 25323 h 74031"/>
                <a:gd name="connsiteX25" fmla="*/ 2141 w 88472"/>
                <a:gd name="connsiteY25" fmla="*/ 27116 h 74031"/>
                <a:gd name="connsiteX26" fmla="*/ 4962 w 88472"/>
                <a:gd name="connsiteY26" fmla="*/ 23274 h 74031"/>
                <a:gd name="connsiteX27" fmla="*/ 17015 w 88472"/>
                <a:gd name="connsiteY27" fmla="*/ 3805 h 74031"/>
                <a:gd name="connsiteX28" fmla="*/ 21888 w 88472"/>
                <a:gd name="connsiteY28" fmla="*/ 11234 h 74031"/>
                <a:gd name="connsiteX29" fmla="*/ 19323 w 88472"/>
                <a:gd name="connsiteY29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9835" y="62723"/>
                  </a:moveTo>
                  <a:cubicBezTo>
                    <a:pt x="9322" y="65285"/>
                    <a:pt x="8296" y="69127"/>
                    <a:pt x="8296" y="69896"/>
                  </a:cubicBezTo>
                  <a:cubicBezTo>
                    <a:pt x="8296" y="72714"/>
                    <a:pt x="10604" y="74251"/>
                    <a:pt x="13168" y="74251"/>
                  </a:cubicBezTo>
                  <a:cubicBezTo>
                    <a:pt x="15220" y="74251"/>
                    <a:pt x="18041" y="72970"/>
                    <a:pt x="19323" y="69640"/>
                  </a:cubicBezTo>
                  <a:cubicBezTo>
                    <a:pt x="19323" y="69384"/>
                    <a:pt x="21374" y="61699"/>
                    <a:pt x="22400" y="57600"/>
                  </a:cubicBezTo>
                  <a:lnTo>
                    <a:pt x="25991" y="42998"/>
                  </a:lnTo>
                  <a:cubicBezTo>
                    <a:pt x="26760" y="39156"/>
                    <a:pt x="27786" y="35570"/>
                    <a:pt x="28811" y="31983"/>
                  </a:cubicBezTo>
                  <a:cubicBezTo>
                    <a:pt x="29324" y="29166"/>
                    <a:pt x="30606" y="24299"/>
                    <a:pt x="30863" y="23786"/>
                  </a:cubicBezTo>
                  <a:cubicBezTo>
                    <a:pt x="33171" y="18663"/>
                    <a:pt x="41890" y="3805"/>
                    <a:pt x="57533" y="3805"/>
                  </a:cubicBezTo>
                  <a:cubicBezTo>
                    <a:pt x="64970" y="3805"/>
                    <a:pt x="66252" y="9953"/>
                    <a:pt x="66252" y="15333"/>
                  </a:cubicBezTo>
                  <a:cubicBezTo>
                    <a:pt x="66252" y="25323"/>
                    <a:pt x="58302" y="46329"/>
                    <a:pt x="55738" y="53245"/>
                  </a:cubicBezTo>
                  <a:cubicBezTo>
                    <a:pt x="54199" y="57088"/>
                    <a:pt x="53943" y="59137"/>
                    <a:pt x="53943" y="60930"/>
                  </a:cubicBezTo>
                  <a:cubicBezTo>
                    <a:pt x="53943" y="68615"/>
                    <a:pt x="59841" y="74251"/>
                    <a:pt x="67534" y="74251"/>
                  </a:cubicBezTo>
                  <a:cubicBezTo>
                    <a:pt x="82921" y="74251"/>
                    <a:pt x="88819" y="50427"/>
                    <a:pt x="88819" y="49146"/>
                  </a:cubicBezTo>
                  <a:cubicBezTo>
                    <a:pt x="88819" y="47353"/>
                    <a:pt x="87537" y="47353"/>
                    <a:pt x="87024" y="47353"/>
                  </a:cubicBezTo>
                  <a:cubicBezTo>
                    <a:pt x="85229" y="47353"/>
                    <a:pt x="85229" y="47866"/>
                    <a:pt x="84459" y="50427"/>
                  </a:cubicBezTo>
                  <a:cubicBezTo>
                    <a:pt x="81126" y="61442"/>
                    <a:pt x="75740" y="70664"/>
                    <a:pt x="67791" y="70664"/>
                  </a:cubicBezTo>
                  <a:cubicBezTo>
                    <a:pt x="64970" y="70664"/>
                    <a:pt x="63944" y="69127"/>
                    <a:pt x="63944" y="65285"/>
                  </a:cubicBezTo>
                  <a:cubicBezTo>
                    <a:pt x="63944" y="61186"/>
                    <a:pt x="65226" y="57344"/>
                    <a:pt x="66765" y="53758"/>
                  </a:cubicBezTo>
                  <a:cubicBezTo>
                    <a:pt x="69842" y="45048"/>
                    <a:pt x="76766" y="27116"/>
                    <a:pt x="76766" y="17638"/>
                  </a:cubicBezTo>
                  <a:cubicBezTo>
                    <a:pt x="76766" y="6879"/>
                    <a:pt x="69842" y="219"/>
                    <a:pt x="58046" y="219"/>
                  </a:cubicBezTo>
                  <a:cubicBezTo>
                    <a:pt x="43172" y="219"/>
                    <a:pt x="35223" y="10722"/>
                    <a:pt x="32402" y="14564"/>
                  </a:cubicBezTo>
                  <a:cubicBezTo>
                    <a:pt x="31632" y="5342"/>
                    <a:pt x="24965" y="219"/>
                    <a:pt x="17271" y="219"/>
                  </a:cubicBezTo>
                  <a:cubicBezTo>
                    <a:pt x="9835" y="219"/>
                    <a:pt x="6757" y="6623"/>
                    <a:pt x="5219" y="9441"/>
                  </a:cubicBezTo>
                  <a:cubicBezTo>
                    <a:pt x="2398" y="15077"/>
                    <a:pt x="346" y="24811"/>
                    <a:pt x="346" y="25323"/>
                  </a:cubicBezTo>
                  <a:cubicBezTo>
                    <a:pt x="346" y="27116"/>
                    <a:pt x="1885" y="27116"/>
                    <a:pt x="2141" y="27116"/>
                  </a:cubicBezTo>
                  <a:cubicBezTo>
                    <a:pt x="3936" y="27116"/>
                    <a:pt x="3936" y="26860"/>
                    <a:pt x="4962" y="23274"/>
                  </a:cubicBezTo>
                  <a:cubicBezTo>
                    <a:pt x="7783" y="11747"/>
                    <a:pt x="11117" y="3805"/>
                    <a:pt x="17015" y="3805"/>
                  </a:cubicBezTo>
                  <a:cubicBezTo>
                    <a:pt x="20092" y="3805"/>
                    <a:pt x="21888" y="5855"/>
                    <a:pt x="21888" y="11234"/>
                  </a:cubicBezTo>
                  <a:cubicBezTo>
                    <a:pt x="21888" y="14820"/>
                    <a:pt x="21374" y="16614"/>
                    <a:pt x="19323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E4985F1-29A2-58CC-6D44-6992871BB101}"/>
                </a:ext>
              </a:extLst>
            </p:cNvPr>
            <p:cNvSpPr/>
            <p:nvPr/>
          </p:nvSpPr>
          <p:spPr>
            <a:xfrm>
              <a:off x="6538369" y="4012674"/>
              <a:ext cx="85395" cy="104002"/>
            </a:xfrm>
            <a:custGeom>
              <a:avLst/>
              <a:gdLst>
                <a:gd name="connsiteX0" fmla="*/ 12918 w 85395"/>
                <a:gd name="connsiteY0" fmla="*/ 92438 h 104002"/>
                <a:gd name="connsiteX1" fmla="*/ 3942 w 85395"/>
                <a:gd name="connsiteY1" fmla="*/ 99099 h 104002"/>
                <a:gd name="connsiteX2" fmla="*/ 352 w 85395"/>
                <a:gd name="connsiteY2" fmla="*/ 102173 h 104002"/>
                <a:gd name="connsiteX3" fmla="*/ 2404 w 85395"/>
                <a:gd name="connsiteY3" fmla="*/ 104222 h 104002"/>
                <a:gd name="connsiteX4" fmla="*/ 15995 w 85395"/>
                <a:gd name="connsiteY4" fmla="*/ 103710 h 104002"/>
                <a:gd name="connsiteX5" fmla="*/ 32407 w 85395"/>
                <a:gd name="connsiteY5" fmla="*/ 104222 h 104002"/>
                <a:gd name="connsiteX6" fmla="*/ 35228 w 85395"/>
                <a:gd name="connsiteY6" fmla="*/ 100892 h 104002"/>
                <a:gd name="connsiteX7" fmla="*/ 31382 w 85395"/>
                <a:gd name="connsiteY7" fmla="*/ 99099 h 104002"/>
                <a:gd name="connsiteX8" fmla="*/ 23176 w 85395"/>
                <a:gd name="connsiteY8" fmla="*/ 96537 h 104002"/>
                <a:gd name="connsiteX9" fmla="*/ 31125 w 85395"/>
                <a:gd name="connsiteY9" fmla="*/ 63748 h 104002"/>
                <a:gd name="connsiteX10" fmla="*/ 46256 w 85395"/>
                <a:gd name="connsiteY10" fmla="*/ 74251 h 104002"/>
                <a:gd name="connsiteX11" fmla="*/ 85747 w 85395"/>
                <a:gd name="connsiteY11" fmla="*/ 26348 h 104002"/>
                <a:gd name="connsiteX12" fmla="*/ 63950 w 85395"/>
                <a:gd name="connsiteY12" fmla="*/ 219 h 104002"/>
                <a:gd name="connsiteX13" fmla="*/ 42409 w 85395"/>
                <a:gd name="connsiteY13" fmla="*/ 12515 h 104002"/>
                <a:gd name="connsiteX14" fmla="*/ 27792 w 85395"/>
                <a:gd name="connsiteY14" fmla="*/ 219 h 104002"/>
                <a:gd name="connsiteX15" fmla="*/ 15739 w 85395"/>
                <a:gd name="connsiteY15" fmla="*/ 9441 h 104002"/>
                <a:gd name="connsiteX16" fmla="*/ 10610 w 85395"/>
                <a:gd name="connsiteY16" fmla="*/ 25323 h 104002"/>
                <a:gd name="connsiteX17" fmla="*/ 12405 w 85395"/>
                <a:gd name="connsiteY17" fmla="*/ 27116 h 104002"/>
                <a:gd name="connsiteX18" fmla="*/ 15226 w 85395"/>
                <a:gd name="connsiteY18" fmla="*/ 23274 h 104002"/>
                <a:gd name="connsiteX19" fmla="*/ 27279 w 85395"/>
                <a:gd name="connsiteY19" fmla="*/ 3805 h 104002"/>
                <a:gd name="connsiteX20" fmla="*/ 32407 w 85395"/>
                <a:gd name="connsiteY20" fmla="*/ 11234 h 104002"/>
                <a:gd name="connsiteX21" fmla="*/ 31125 w 85395"/>
                <a:gd name="connsiteY21" fmla="*/ 19688 h 104002"/>
                <a:gd name="connsiteX22" fmla="*/ 41639 w 85395"/>
                <a:gd name="connsiteY22" fmla="*/ 21481 h 104002"/>
                <a:gd name="connsiteX23" fmla="*/ 50102 w 85395"/>
                <a:gd name="connsiteY23" fmla="*/ 9953 h 104002"/>
                <a:gd name="connsiteX24" fmla="*/ 63437 w 85395"/>
                <a:gd name="connsiteY24" fmla="*/ 3805 h 104002"/>
                <a:gd name="connsiteX25" fmla="*/ 73951 w 85395"/>
                <a:gd name="connsiteY25" fmla="*/ 19175 h 104002"/>
                <a:gd name="connsiteX26" fmla="*/ 65489 w 85395"/>
                <a:gd name="connsiteY26" fmla="*/ 53758 h 104002"/>
                <a:gd name="connsiteX27" fmla="*/ 45999 w 85395"/>
                <a:gd name="connsiteY27" fmla="*/ 70664 h 104002"/>
                <a:gd name="connsiteX28" fmla="*/ 33177 w 85395"/>
                <a:gd name="connsiteY28" fmla="*/ 56063 h 104002"/>
                <a:gd name="connsiteX29" fmla="*/ 33690 w 85395"/>
                <a:gd name="connsiteY29" fmla="*/ 5350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2918" y="92438"/>
                  </a:moveTo>
                  <a:cubicBezTo>
                    <a:pt x="11636" y="98074"/>
                    <a:pt x="11123" y="99099"/>
                    <a:pt x="3942" y="99099"/>
                  </a:cubicBezTo>
                  <a:cubicBezTo>
                    <a:pt x="2147" y="99099"/>
                    <a:pt x="352" y="99099"/>
                    <a:pt x="352" y="102173"/>
                  </a:cubicBezTo>
                  <a:cubicBezTo>
                    <a:pt x="352" y="103453"/>
                    <a:pt x="1122" y="104222"/>
                    <a:pt x="2404" y="104222"/>
                  </a:cubicBezTo>
                  <a:cubicBezTo>
                    <a:pt x="6763" y="104222"/>
                    <a:pt x="11636" y="103710"/>
                    <a:pt x="15995" y="103710"/>
                  </a:cubicBezTo>
                  <a:cubicBezTo>
                    <a:pt x="21637" y="103710"/>
                    <a:pt x="27022" y="104222"/>
                    <a:pt x="32407" y="104222"/>
                  </a:cubicBezTo>
                  <a:cubicBezTo>
                    <a:pt x="33177" y="104222"/>
                    <a:pt x="35228" y="104222"/>
                    <a:pt x="35228" y="100892"/>
                  </a:cubicBezTo>
                  <a:cubicBezTo>
                    <a:pt x="35228" y="99099"/>
                    <a:pt x="33690" y="99099"/>
                    <a:pt x="31382" y="99099"/>
                  </a:cubicBezTo>
                  <a:cubicBezTo>
                    <a:pt x="23176" y="99099"/>
                    <a:pt x="23176" y="98074"/>
                    <a:pt x="23176" y="96537"/>
                  </a:cubicBezTo>
                  <a:cubicBezTo>
                    <a:pt x="23176" y="94488"/>
                    <a:pt x="30100" y="67847"/>
                    <a:pt x="31125" y="63748"/>
                  </a:cubicBezTo>
                  <a:cubicBezTo>
                    <a:pt x="33177" y="68615"/>
                    <a:pt x="37793" y="74251"/>
                    <a:pt x="46256" y="74251"/>
                  </a:cubicBezTo>
                  <a:cubicBezTo>
                    <a:pt x="65232" y="74251"/>
                    <a:pt x="85747" y="50427"/>
                    <a:pt x="85747" y="26348"/>
                  </a:cubicBezTo>
                  <a:cubicBezTo>
                    <a:pt x="85747" y="10978"/>
                    <a:pt x="76259" y="219"/>
                    <a:pt x="63950" y="219"/>
                  </a:cubicBezTo>
                  <a:cubicBezTo>
                    <a:pt x="55744" y="219"/>
                    <a:pt x="47794" y="6111"/>
                    <a:pt x="42409" y="12515"/>
                  </a:cubicBezTo>
                  <a:cubicBezTo>
                    <a:pt x="40870" y="3549"/>
                    <a:pt x="33690" y="219"/>
                    <a:pt x="27792" y="219"/>
                  </a:cubicBezTo>
                  <a:cubicBezTo>
                    <a:pt x="20098" y="219"/>
                    <a:pt x="17021" y="6623"/>
                    <a:pt x="15739" y="9441"/>
                  </a:cubicBezTo>
                  <a:cubicBezTo>
                    <a:pt x="12661" y="15077"/>
                    <a:pt x="10610" y="24811"/>
                    <a:pt x="10610" y="25323"/>
                  </a:cubicBezTo>
                  <a:cubicBezTo>
                    <a:pt x="10610" y="27116"/>
                    <a:pt x="12149" y="27116"/>
                    <a:pt x="12405" y="27116"/>
                  </a:cubicBezTo>
                  <a:cubicBezTo>
                    <a:pt x="14200" y="27116"/>
                    <a:pt x="14200" y="26860"/>
                    <a:pt x="15226" y="23274"/>
                  </a:cubicBezTo>
                  <a:cubicBezTo>
                    <a:pt x="18047" y="11747"/>
                    <a:pt x="21381" y="3805"/>
                    <a:pt x="27279" y="3805"/>
                  </a:cubicBezTo>
                  <a:cubicBezTo>
                    <a:pt x="30100" y="3805"/>
                    <a:pt x="32407" y="5086"/>
                    <a:pt x="32407" y="11234"/>
                  </a:cubicBezTo>
                  <a:cubicBezTo>
                    <a:pt x="32407" y="15077"/>
                    <a:pt x="31895" y="16870"/>
                    <a:pt x="31125" y="19688"/>
                  </a:cubicBezTo>
                  <a:close/>
                  <a:moveTo>
                    <a:pt x="41639" y="21481"/>
                  </a:moveTo>
                  <a:cubicBezTo>
                    <a:pt x="42665" y="17126"/>
                    <a:pt x="47281" y="12515"/>
                    <a:pt x="50102" y="9953"/>
                  </a:cubicBezTo>
                  <a:cubicBezTo>
                    <a:pt x="56000" y="5086"/>
                    <a:pt x="60616" y="3805"/>
                    <a:pt x="63437" y="3805"/>
                  </a:cubicBezTo>
                  <a:cubicBezTo>
                    <a:pt x="69848" y="3805"/>
                    <a:pt x="73951" y="9441"/>
                    <a:pt x="73951" y="19175"/>
                  </a:cubicBezTo>
                  <a:cubicBezTo>
                    <a:pt x="73951" y="28909"/>
                    <a:pt x="68566" y="47610"/>
                    <a:pt x="65489" y="53758"/>
                  </a:cubicBezTo>
                  <a:cubicBezTo>
                    <a:pt x="59847" y="65285"/>
                    <a:pt x="52154" y="70664"/>
                    <a:pt x="45999" y="70664"/>
                  </a:cubicBezTo>
                  <a:cubicBezTo>
                    <a:pt x="35228" y="70664"/>
                    <a:pt x="33177" y="57088"/>
                    <a:pt x="33177" y="56063"/>
                  </a:cubicBezTo>
                  <a:cubicBezTo>
                    <a:pt x="33177" y="55807"/>
                    <a:pt x="33177" y="55551"/>
                    <a:pt x="33690" y="5350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56FAB18-E337-355D-164E-FC57DFA37FC0}"/>
                </a:ext>
              </a:extLst>
            </p:cNvPr>
            <p:cNvSpPr/>
            <p:nvPr/>
          </p:nvSpPr>
          <p:spPr>
            <a:xfrm>
              <a:off x="6632424" y="4012674"/>
              <a:ext cx="63597" cy="74031"/>
            </a:xfrm>
            <a:custGeom>
              <a:avLst/>
              <a:gdLst>
                <a:gd name="connsiteX0" fmla="*/ 58570 w 63597"/>
                <a:gd name="connsiteY0" fmla="*/ 10466 h 74031"/>
                <a:gd name="connsiteX1" fmla="*/ 51389 w 63597"/>
                <a:gd name="connsiteY1" fmla="*/ 12515 h 74031"/>
                <a:gd name="connsiteX2" fmla="*/ 48312 w 63597"/>
                <a:gd name="connsiteY2" fmla="*/ 18919 h 74031"/>
                <a:gd name="connsiteX3" fmla="*/ 54467 w 63597"/>
                <a:gd name="connsiteY3" fmla="*/ 24811 h 74031"/>
                <a:gd name="connsiteX4" fmla="*/ 63442 w 63597"/>
                <a:gd name="connsiteY4" fmla="*/ 14308 h 74031"/>
                <a:gd name="connsiteX5" fmla="*/ 44209 w 63597"/>
                <a:gd name="connsiteY5" fmla="*/ 219 h 74031"/>
                <a:gd name="connsiteX6" fmla="*/ 357 w 63597"/>
                <a:gd name="connsiteY6" fmla="*/ 46585 h 74031"/>
                <a:gd name="connsiteX7" fmla="*/ 27027 w 63597"/>
                <a:gd name="connsiteY7" fmla="*/ 74251 h 74031"/>
                <a:gd name="connsiteX8" fmla="*/ 63955 w 63597"/>
                <a:gd name="connsiteY8" fmla="*/ 55038 h 74031"/>
                <a:gd name="connsiteX9" fmla="*/ 62160 w 63597"/>
                <a:gd name="connsiteY9" fmla="*/ 52733 h 74031"/>
                <a:gd name="connsiteX10" fmla="*/ 59852 w 63597"/>
                <a:gd name="connsiteY10" fmla="*/ 54526 h 74031"/>
                <a:gd name="connsiteX11" fmla="*/ 27284 w 63597"/>
                <a:gd name="connsiteY11" fmla="*/ 70664 h 74031"/>
                <a:gd name="connsiteX12" fmla="*/ 12410 w 63597"/>
                <a:gd name="connsiteY12" fmla="*/ 52733 h 74031"/>
                <a:gd name="connsiteX13" fmla="*/ 21386 w 63597"/>
                <a:gd name="connsiteY13" fmla="*/ 20200 h 74031"/>
                <a:gd name="connsiteX14" fmla="*/ 44465 w 63597"/>
                <a:gd name="connsiteY14" fmla="*/ 3805 h 74031"/>
                <a:gd name="connsiteX15" fmla="*/ 58570 w 63597"/>
                <a:gd name="connsiteY15" fmla="*/ 1046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570" y="10466"/>
                  </a:moveTo>
                  <a:cubicBezTo>
                    <a:pt x="55749" y="10466"/>
                    <a:pt x="53697" y="10466"/>
                    <a:pt x="51389" y="12515"/>
                  </a:cubicBezTo>
                  <a:cubicBezTo>
                    <a:pt x="48568" y="15077"/>
                    <a:pt x="48312" y="17894"/>
                    <a:pt x="48312" y="18919"/>
                  </a:cubicBezTo>
                  <a:cubicBezTo>
                    <a:pt x="48312" y="23018"/>
                    <a:pt x="51389" y="24811"/>
                    <a:pt x="54467" y="24811"/>
                  </a:cubicBezTo>
                  <a:cubicBezTo>
                    <a:pt x="59083" y="24811"/>
                    <a:pt x="63442" y="20712"/>
                    <a:pt x="63442" y="14308"/>
                  </a:cubicBezTo>
                  <a:cubicBezTo>
                    <a:pt x="63442" y="6367"/>
                    <a:pt x="55749" y="219"/>
                    <a:pt x="44209" y="219"/>
                  </a:cubicBezTo>
                  <a:cubicBezTo>
                    <a:pt x="22155" y="219"/>
                    <a:pt x="357" y="23530"/>
                    <a:pt x="357" y="46585"/>
                  </a:cubicBezTo>
                  <a:cubicBezTo>
                    <a:pt x="357" y="61442"/>
                    <a:pt x="9846" y="74251"/>
                    <a:pt x="27027" y="74251"/>
                  </a:cubicBezTo>
                  <a:cubicBezTo>
                    <a:pt x="50363" y="74251"/>
                    <a:pt x="63955" y="56831"/>
                    <a:pt x="63955" y="55038"/>
                  </a:cubicBezTo>
                  <a:cubicBezTo>
                    <a:pt x="63955" y="54014"/>
                    <a:pt x="63186" y="52733"/>
                    <a:pt x="62160" y="52733"/>
                  </a:cubicBezTo>
                  <a:cubicBezTo>
                    <a:pt x="61134" y="52733"/>
                    <a:pt x="60878" y="53245"/>
                    <a:pt x="59852" y="54526"/>
                  </a:cubicBezTo>
                  <a:cubicBezTo>
                    <a:pt x="47030" y="70664"/>
                    <a:pt x="29079" y="70664"/>
                    <a:pt x="27284" y="70664"/>
                  </a:cubicBezTo>
                  <a:cubicBezTo>
                    <a:pt x="17026" y="70664"/>
                    <a:pt x="12410" y="62723"/>
                    <a:pt x="12410" y="52733"/>
                  </a:cubicBezTo>
                  <a:cubicBezTo>
                    <a:pt x="12410" y="46072"/>
                    <a:pt x="15744" y="30190"/>
                    <a:pt x="21386" y="20200"/>
                  </a:cubicBezTo>
                  <a:cubicBezTo>
                    <a:pt x="26514" y="10722"/>
                    <a:pt x="35490" y="3805"/>
                    <a:pt x="44465" y="3805"/>
                  </a:cubicBezTo>
                  <a:cubicBezTo>
                    <a:pt x="49851" y="3805"/>
                    <a:pt x="56262" y="5855"/>
                    <a:pt x="58570" y="1046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F404684-2E7D-76DC-B4E7-BC9213BC192B}"/>
                </a:ext>
              </a:extLst>
            </p:cNvPr>
            <p:cNvSpPr/>
            <p:nvPr/>
          </p:nvSpPr>
          <p:spPr>
            <a:xfrm>
              <a:off x="6710630" y="4067493"/>
              <a:ext cx="19233" cy="48927"/>
            </a:xfrm>
            <a:custGeom>
              <a:avLst/>
              <a:gdLst>
                <a:gd name="connsiteX0" fmla="*/ 19595 w 19233"/>
                <a:gd name="connsiteY0" fmla="*/ 17382 h 48927"/>
                <a:gd name="connsiteX1" fmla="*/ 9081 w 19233"/>
                <a:gd name="connsiteY1" fmla="*/ 219 h 48927"/>
                <a:gd name="connsiteX2" fmla="*/ 362 w 19233"/>
                <a:gd name="connsiteY2" fmla="*/ 8929 h 48927"/>
                <a:gd name="connsiteX3" fmla="*/ 9081 w 19233"/>
                <a:gd name="connsiteY3" fmla="*/ 17638 h 48927"/>
                <a:gd name="connsiteX4" fmla="*/ 14722 w 19233"/>
                <a:gd name="connsiteY4" fmla="*/ 15589 h 48927"/>
                <a:gd name="connsiteX5" fmla="*/ 15492 w 19233"/>
                <a:gd name="connsiteY5" fmla="*/ 15077 h 48927"/>
                <a:gd name="connsiteX6" fmla="*/ 15748 w 19233"/>
                <a:gd name="connsiteY6" fmla="*/ 17382 h 48927"/>
                <a:gd name="connsiteX7" fmla="*/ 4721 w 19233"/>
                <a:gd name="connsiteY7" fmla="*/ 44792 h 48927"/>
                <a:gd name="connsiteX8" fmla="*/ 2926 w 19233"/>
                <a:gd name="connsiteY8" fmla="*/ 47353 h 48927"/>
                <a:gd name="connsiteX9" fmla="*/ 4465 w 19233"/>
                <a:gd name="connsiteY9" fmla="*/ 49147 h 48927"/>
                <a:gd name="connsiteX10" fmla="*/ 19595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595" y="17382"/>
                  </a:moveTo>
                  <a:cubicBezTo>
                    <a:pt x="19595" y="6623"/>
                    <a:pt x="15492" y="219"/>
                    <a:pt x="9081" y="219"/>
                  </a:cubicBezTo>
                  <a:cubicBezTo>
                    <a:pt x="3695" y="219"/>
                    <a:pt x="362" y="4318"/>
                    <a:pt x="362" y="8929"/>
                  </a:cubicBezTo>
                  <a:cubicBezTo>
                    <a:pt x="362" y="13283"/>
                    <a:pt x="3695" y="17638"/>
                    <a:pt x="9081" y="17638"/>
                  </a:cubicBezTo>
                  <a:cubicBezTo>
                    <a:pt x="10876" y="17638"/>
                    <a:pt x="13184" y="16870"/>
                    <a:pt x="14722" y="15589"/>
                  </a:cubicBezTo>
                  <a:cubicBezTo>
                    <a:pt x="15235" y="15077"/>
                    <a:pt x="15492" y="15077"/>
                    <a:pt x="15492" y="15077"/>
                  </a:cubicBezTo>
                  <a:cubicBezTo>
                    <a:pt x="15748" y="15077"/>
                    <a:pt x="15748" y="15077"/>
                    <a:pt x="15748" y="17382"/>
                  </a:cubicBezTo>
                  <a:cubicBezTo>
                    <a:pt x="15748" y="29678"/>
                    <a:pt x="10106" y="39412"/>
                    <a:pt x="4721" y="44792"/>
                  </a:cubicBezTo>
                  <a:cubicBezTo>
                    <a:pt x="2926" y="46585"/>
                    <a:pt x="2926" y="46841"/>
                    <a:pt x="2926" y="47353"/>
                  </a:cubicBezTo>
                  <a:cubicBezTo>
                    <a:pt x="2926" y="48634"/>
                    <a:pt x="3695" y="49147"/>
                    <a:pt x="4465" y="49147"/>
                  </a:cubicBezTo>
                  <a:cubicBezTo>
                    <a:pt x="6260" y="49147"/>
                    <a:pt x="19595" y="36594"/>
                    <a:pt x="19595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64857E3-CA32-1184-6D3D-6B81ABC5C19F}"/>
                </a:ext>
              </a:extLst>
            </p:cNvPr>
            <p:cNvSpPr/>
            <p:nvPr/>
          </p:nvSpPr>
          <p:spPr>
            <a:xfrm>
              <a:off x="6775594" y="3976043"/>
              <a:ext cx="68726" cy="112456"/>
            </a:xfrm>
            <a:custGeom>
              <a:avLst/>
              <a:gdLst>
                <a:gd name="connsiteX0" fmla="*/ 69092 w 68726"/>
                <a:gd name="connsiteY0" fmla="*/ 56831 h 112456"/>
                <a:gd name="connsiteX1" fmla="*/ 62682 w 68726"/>
                <a:gd name="connsiteY1" fmla="*/ 18663 h 112456"/>
                <a:gd name="connsiteX2" fmla="*/ 34986 w 68726"/>
                <a:gd name="connsiteY2" fmla="*/ 219 h 112456"/>
                <a:gd name="connsiteX3" fmla="*/ 6264 w 68726"/>
                <a:gd name="connsiteY3" fmla="*/ 19688 h 112456"/>
                <a:gd name="connsiteX4" fmla="*/ 366 w 68726"/>
                <a:gd name="connsiteY4" fmla="*/ 56831 h 112456"/>
                <a:gd name="connsiteX5" fmla="*/ 7803 w 68726"/>
                <a:gd name="connsiteY5" fmla="*/ 96281 h 112456"/>
                <a:gd name="connsiteX6" fmla="*/ 34729 w 68726"/>
                <a:gd name="connsiteY6" fmla="*/ 112675 h 112456"/>
                <a:gd name="connsiteX7" fmla="*/ 63194 w 68726"/>
                <a:gd name="connsiteY7" fmla="*/ 93719 h 112456"/>
                <a:gd name="connsiteX8" fmla="*/ 69092 w 68726"/>
                <a:gd name="connsiteY8" fmla="*/ 56831 h 112456"/>
                <a:gd name="connsiteX9" fmla="*/ 34729 w 68726"/>
                <a:gd name="connsiteY9" fmla="*/ 109089 h 112456"/>
                <a:gd name="connsiteX10" fmla="*/ 15752 w 68726"/>
                <a:gd name="connsiteY10" fmla="*/ 89364 h 112456"/>
                <a:gd name="connsiteX11" fmla="*/ 13957 w 68726"/>
                <a:gd name="connsiteY11" fmla="*/ 54782 h 112456"/>
                <a:gd name="connsiteX12" fmla="*/ 15240 w 68726"/>
                <a:gd name="connsiteY12" fmla="*/ 24811 h 112456"/>
                <a:gd name="connsiteX13" fmla="*/ 34729 w 68726"/>
                <a:gd name="connsiteY13" fmla="*/ 3805 h 112456"/>
                <a:gd name="connsiteX14" fmla="*/ 53962 w 68726"/>
                <a:gd name="connsiteY14" fmla="*/ 23018 h 112456"/>
                <a:gd name="connsiteX15" fmla="*/ 55757 w 68726"/>
                <a:gd name="connsiteY15" fmla="*/ 54782 h 112456"/>
                <a:gd name="connsiteX16" fmla="*/ 53962 w 68726"/>
                <a:gd name="connsiteY16" fmla="*/ 88596 h 112456"/>
                <a:gd name="connsiteX17" fmla="*/ 34729 w 68726"/>
                <a:gd name="connsiteY17" fmla="*/ 10908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092" y="56831"/>
                  </a:moveTo>
                  <a:cubicBezTo>
                    <a:pt x="69092" y="43767"/>
                    <a:pt x="68323" y="30703"/>
                    <a:pt x="62682" y="18663"/>
                  </a:cubicBezTo>
                  <a:cubicBezTo>
                    <a:pt x="55245" y="2780"/>
                    <a:pt x="41653" y="219"/>
                    <a:pt x="34986" y="219"/>
                  </a:cubicBezTo>
                  <a:cubicBezTo>
                    <a:pt x="24984" y="219"/>
                    <a:pt x="13188" y="4574"/>
                    <a:pt x="6264" y="19688"/>
                  </a:cubicBezTo>
                  <a:cubicBezTo>
                    <a:pt x="1135" y="30959"/>
                    <a:pt x="366" y="43767"/>
                    <a:pt x="366" y="56831"/>
                  </a:cubicBezTo>
                  <a:cubicBezTo>
                    <a:pt x="366" y="69127"/>
                    <a:pt x="879" y="83729"/>
                    <a:pt x="7803" y="96281"/>
                  </a:cubicBezTo>
                  <a:cubicBezTo>
                    <a:pt x="14727" y="109345"/>
                    <a:pt x="26780" y="112675"/>
                    <a:pt x="34729" y="112675"/>
                  </a:cubicBezTo>
                  <a:cubicBezTo>
                    <a:pt x="43448" y="112675"/>
                    <a:pt x="56014" y="109345"/>
                    <a:pt x="63194" y="93719"/>
                  </a:cubicBezTo>
                  <a:cubicBezTo>
                    <a:pt x="68323" y="82448"/>
                    <a:pt x="69092" y="69640"/>
                    <a:pt x="69092" y="56831"/>
                  </a:cubicBezTo>
                  <a:close/>
                  <a:moveTo>
                    <a:pt x="34729" y="109089"/>
                  </a:moveTo>
                  <a:cubicBezTo>
                    <a:pt x="28318" y="109089"/>
                    <a:pt x="18573" y="104990"/>
                    <a:pt x="15752" y="89364"/>
                  </a:cubicBezTo>
                  <a:cubicBezTo>
                    <a:pt x="13957" y="79630"/>
                    <a:pt x="13957" y="64516"/>
                    <a:pt x="13957" y="54782"/>
                  </a:cubicBezTo>
                  <a:cubicBezTo>
                    <a:pt x="13957" y="44279"/>
                    <a:pt x="13957" y="33520"/>
                    <a:pt x="15240" y="24811"/>
                  </a:cubicBezTo>
                  <a:cubicBezTo>
                    <a:pt x="18317" y="5342"/>
                    <a:pt x="30626" y="3805"/>
                    <a:pt x="34729" y="3805"/>
                  </a:cubicBezTo>
                  <a:cubicBezTo>
                    <a:pt x="40115" y="3805"/>
                    <a:pt x="50885" y="6879"/>
                    <a:pt x="53962" y="23018"/>
                  </a:cubicBezTo>
                  <a:cubicBezTo>
                    <a:pt x="55757" y="32240"/>
                    <a:pt x="55757" y="44535"/>
                    <a:pt x="55757" y="54782"/>
                  </a:cubicBezTo>
                  <a:cubicBezTo>
                    <a:pt x="55757" y="67078"/>
                    <a:pt x="55757" y="78093"/>
                    <a:pt x="53962" y="88596"/>
                  </a:cubicBezTo>
                  <a:cubicBezTo>
                    <a:pt x="51398" y="104222"/>
                    <a:pt x="42166" y="109089"/>
                    <a:pt x="34729" y="1090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5EA8BE3-4250-9D11-7010-BAB3E5BEAFC3}"/>
                </a:ext>
              </a:extLst>
            </p:cNvPr>
            <p:cNvSpPr/>
            <p:nvPr/>
          </p:nvSpPr>
          <p:spPr>
            <a:xfrm>
              <a:off x="6865037" y="4067493"/>
              <a:ext cx="19233" cy="48927"/>
            </a:xfrm>
            <a:custGeom>
              <a:avLst/>
              <a:gdLst>
                <a:gd name="connsiteX0" fmla="*/ 19604 w 19233"/>
                <a:gd name="connsiteY0" fmla="*/ 17382 h 48927"/>
                <a:gd name="connsiteX1" fmla="*/ 9090 w 19233"/>
                <a:gd name="connsiteY1" fmla="*/ 219 h 48927"/>
                <a:gd name="connsiteX2" fmla="*/ 371 w 19233"/>
                <a:gd name="connsiteY2" fmla="*/ 8929 h 48927"/>
                <a:gd name="connsiteX3" fmla="*/ 9090 w 19233"/>
                <a:gd name="connsiteY3" fmla="*/ 17638 h 48927"/>
                <a:gd name="connsiteX4" fmla="*/ 14732 w 19233"/>
                <a:gd name="connsiteY4" fmla="*/ 15589 h 48927"/>
                <a:gd name="connsiteX5" fmla="*/ 15501 w 19233"/>
                <a:gd name="connsiteY5" fmla="*/ 15077 h 48927"/>
                <a:gd name="connsiteX6" fmla="*/ 15758 w 19233"/>
                <a:gd name="connsiteY6" fmla="*/ 17382 h 48927"/>
                <a:gd name="connsiteX7" fmla="*/ 4731 w 19233"/>
                <a:gd name="connsiteY7" fmla="*/ 44792 h 48927"/>
                <a:gd name="connsiteX8" fmla="*/ 2935 w 19233"/>
                <a:gd name="connsiteY8" fmla="*/ 47353 h 48927"/>
                <a:gd name="connsiteX9" fmla="*/ 4474 w 19233"/>
                <a:gd name="connsiteY9" fmla="*/ 49147 h 48927"/>
                <a:gd name="connsiteX10" fmla="*/ 19604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04" y="17382"/>
                  </a:moveTo>
                  <a:cubicBezTo>
                    <a:pt x="19604" y="6623"/>
                    <a:pt x="15501" y="219"/>
                    <a:pt x="9090" y="219"/>
                  </a:cubicBezTo>
                  <a:cubicBezTo>
                    <a:pt x="3705" y="219"/>
                    <a:pt x="371" y="4318"/>
                    <a:pt x="371" y="8929"/>
                  </a:cubicBezTo>
                  <a:cubicBezTo>
                    <a:pt x="371" y="13283"/>
                    <a:pt x="3705" y="17638"/>
                    <a:pt x="9090" y="17638"/>
                  </a:cubicBezTo>
                  <a:cubicBezTo>
                    <a:pt x="10885" y="17638"/>
                    <a:pt x="13193" y="16870"/>
                    <a:pt x="14732" y="15589"/>
                  </a:cubicBezTo>
                  <a:cubicBezTo>
                    <a:pt x="15245" y="15077"/>
                    <a:pt x="15501" y="15077"/>
                    <a:pt x="15501" y="15077"/>
                  </a:cubicBezTo>
                  <a:cubicBezTo>
                    <a:pt x="15758" y="15077"/>
                    <a:pt x="15758" y="15077"/>
                    <a:pt x="15758" y="17382"/>
                  </a:cubicBezTo>
                  <a:cubicBezTo>
                    <a:pt x="15758" y="29678"/>
                    <a:pt x="10116" y="39412"/>
                    <a:pt x="4731" y="44792"/>
                  </a:cubicBezTo>
                  <a:cubicBezTo>
                    <a:pt x="2935" y="46585"/>
                    <a:pt x="2935" y="46841"/>
                    <a:pt x="2935" y="47353"/>
                  </a:cubicBezTo>
                  <a:cubicBezTo>
                    <a:pt x="2935" y="48634"/>
                    <a:pt x="3705" y="49147"/>
                    <a:pt x="4474" y="49147"/>
                  </a:cubicBezTo>
                  <a:cubicBezTo>
                    <a:pt x="6269" y="49147"/>
                    <a:pt x="19604" y="36594"/>
                    <a:pt x="19604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B73FF72-3589-D5E4-B096-10789B1E7679}"/>
                </a:ext>
              </a:extLst>
            </p:cNvPr>
            <p:cNvSpPr/>
            <p:nvPr/>
          </p:nvSpPr>
          <p:spPr>
            <a:xfrm>
              <a:off x="6928528" y="3969638"/>
              <a:ext cx="89242" cy="147038"/>
            </a:xfrm>
            <a:custGeom>
              <a:avLst/>
              <a:gdLst>
                <a:gd name="connsiteX0" fmla="*/ 89617 w 89242"/>
                <a:gd name="connsiteY0" fmla="*/ 22505 h 147038"/>
                <a:gd name="connsiteX1" fmla="*/ 67307 w 89242"/>
                <a:gd name="connsiteY1" fmla="*/ 219 h 147038"/>
                <a:gd name="connsiteX2" fmla="*/ 47561 w 89242"/>
                <a:gd name="connsiteY2" fmla="*/ 6879 h 147038"/>
                <a:gd name="connsiteX3" fmla="*/ 26532 w 89242"/>
                <a:gd name="connsiteY3" fmla="*/ 41718 h 147038"/>
                <a:gd name="connsiteX4" fmla="*/ 375 w 89242"/>
                <a:gd name="connsiteY4" fmla="*/ 145464 h 147038"/>
                <a:gd name="connsiteX5" fmla="*/ 2427 w 89242"/>
                <a:gd name="connsiteY5" fmla="*/ 147258 h 147038"/>
                <a:gd name="connsiteX6" fmla="*/ 4222 w 89242"/>
                <a:gd name="connsiteY6" fmla="*/ 146489 h 147038"/>
                <a:gd name="connsiteX7" fmla="*/ 15762 w 89242"/>
                <a:gd name="connsiteY7" fmla="*/ 101148 h 147038"/>
                <a:gd name="connsiteX8" fmla="*/ 38072 w 89242"/>
                <a:gd name="connsiteY8" fmla="*/ 117030 h 147038"/>
                <a:gd name="connsiteX9" fmla="*/ 69615 w 89242"/>
                <a:gd name="connsiteY9" fmla="*/ 104222 h 147038"/>
                <a:gd name="connsiteX10" fmla="*/ 82693 w 89242"/>
                <a:gd name="connsiteY10" fmla="*/ 74251 h 147038"/>
                <a:gd name="connsiteX11" fmla="*/ 70641 w 89242"/>
                <a:gd name="connsiteY11" fmla="*/ 49915 h 147038"/>
                <a:gd name="connsiteX12" fmla="*/ 89617 w 89242"/>
                <a:gd name="connsiteY12" fmla="*/ 22505 h 147038"/>
                <a:gd name="connsiteX13" fmla="*/ 60126 w 89242"/>
                <a:gd name="connsiteY13" fmla="*/ 49659 h 147038"/>
                <a:gd name="connsiteX14" fmla="*/ 52177 w 89242"/>
                <a:gd name="connsiteY14" fmla="*/ 50684 h 147038"/>
                <a:gd name="connsiteX15" fmla="*/ 44996 w 89242"/>
                <a:gd name="connsiteY15" fmla="*/ 50171 h 147038"/>
                <a:gd name="connsiteX16" fmla="*/ 53202 w 89242"/>
                <a:gd name="connsiteY16" fmla="*/ 48890 h 147038"/>
                <a:gd name="connsiteX17" fmla="*/ 60126 w 89242"/>
                <a:gd name="connsiteY17" fmla="*/ 49659 h 147038"/>
                <a:gd name="connsiteX18" fmla="*/ 80386 w 89242"/>
                <a:gd name="connsiteY18" fmla="*/ 18663 h 147038"/>
                <a:gd name="connsiteX19" fmla="*/ 65768 w 89242"/>
                <a:gd name="connsiteY19" fmla="*/ 47097 h 147038"/>
                <a:gd name="connsiteX20" fmla="*/ 53202 w 89242"/>
                <a:gd name="connsiteY20" fmla="*/ 45048 h 147038"/>
                <a:gd name="connsiteX21" fmla="*/ 40381 w 89242"/>
                <a:gd name="connsiteY21" fmla="*/ 50171 h 147038"/>
                <a:gd name="connsiteX22" fmla="*/ 51664 w 89242"/>
                <a:gd name="connsiteY22" fmla="*/ 54270 h 147038"/>
                <a:gd name="connsiteX23" fmla="*/ 65255 w 89242"/>
                <a:gd name="connsiteY23" fmla="*/ 52220 h 147038"/>
                <a:gd name="connsiteX24" fmla="*/ 72436 w 89242"/>
                <a:gd name="connsiteY24" fmla="*/ 70664 h 147038"/>
                <a:gd name="connsiteX25" fmla="*/ 64230 w 89242"/>
                <a:gd name="connsiteY25" fmla="*/ 98843 h 147038"/>
                <a:gd name="connsiteX26" fmla="*/ 37560 w 89242"/>
                <a:gd name="connsiteY26" fmla="*/ 113444 h 147038"/>
                <a:gd name="connsiteX27" fmla="*/ 18839 w 89242"/>
                <a:gd name="connsiteY27" fmla="*/ 92438 h 147038"/>
                <a:gd name="connsiteX28" fmla="*/ 19609 w 89242"/>
                <a:gd name="connsiteY28" fmla="*/ 85266 h 147038"/>
                <a:gd name="connsiteX29" fmla="*/ 30123 w 89242"/>
                <a:gd name="connsiteY29" fmla="*/ 44023 h 147038"/>
                <a:gd name="connsiteX30" fmla="*/ 65255 w 89242"/>
                <a:gd name="connsiteY30" fmla="*/ 3805 h 147038"/>
                <a:gd name="connsiteX31" fmla="*/ 80386 w 89242"/>
                <a:gd name="connsiteY31" fmla="*/ 1866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17" y="22505"/>
                  </a:moveTo>
                  <a:cubicBezTo>
                    <a:pt x="89617" y="10209"/>
                    <a:pt x="80642" y="219"/>
                    <a:pt x="67307" y="219"/>
                  </a:cubicBezTo>
                  <a:cubicBezTo>
                    <a:pt x="57819" y="219"/>
                    <a:pt x="53202" y="2781"/>
                    <a:pt x="47561" y="6879"/>
                  </a:cubicBezTo>
                  <a:cubicBezTo>
                    <a:pt x="38585" y="13540"/>
                    <a:pt x="29610" y="29422"/>
                    <a:pt x="26532" y="41718"/>
                  </a:cubicBezTo>
                  <a:lnTo>
                    <a:pt x="375" y="145464"/>
                  </a:lnTo>
                  <a:cubicBezTo>
                    <a:pt x="375" y="146233"/>
                    <a:pt x="1145" y="147258"/>
                    <a:pt x="2427" y="147258"/>
                  </a:cubicBezTo>
                  <a:cubicBezTo>
                    <a:pt x="3709" y="147258"/>
                    <a:pt x="4222" y="146745"/>
                    <a:pt x="4222" y="146489"/>
                  </a:cubicBezTo>
                  <a:lnTo>
                    <a:pt x="15762" y="101148"/>
                  </a:lnTo>
                  <a:cubicBezTo>
                    <a:pt x="18839" y="111138"/>
                    <a:pt x="26020" y="117030"/>
                    <a:pt x="38072" y="117030"/>
                  </a:cubicBezTo>
                  <a:cubicBezTo>
                    <a:pt x="49869" y="117030"/>
                    <a:pt x="62178" y="111395"/>
                    <a:pt x="69615" y="104222"/>
                  </a:cubicBezTo>
                  <a:cubicBezTo>
                    <a:pt x="77565" y="96793"/>
                    <a:pt x="82693" y="86290"/>
                    <a:pt x="82693" y="74251"/>
                  </a:cubicBezTo>
                  <a:cubicBezTo>
                    <a:pt x="82693" y="62467"/>
                    <a:pt x="76539" y="53758"/>
                    <a:pt x="70641" y="49915"/>
                  </a:cubicBezTo>
                  <a:cubicBezTo>
                    <a:pt x="80129" y="44279"/>
                    <a:pt x="89617" y="34289"/>
                    <a:pt x="89617" y="22505"/>
                  </a:cubicBezTo>
                  <a:close/>
                  <a:moveTo>
                    <a:pt x="60126" y="49659"/>
                  </a:moveTo>
                  <a:cubicBezTo>
                    <a:pt x="58075" y="50427"/>
                    <a:pt x="56280" y="50684"/>
                    <a:pt x="52177" y="50684"/>
                  </a:cubicBezTo>
                  <a:cubicBezTo>
                    <a:pt x="49869" y="50684"/>
                    <a:pt x="46791" y="50940"/>
                    <a:pt x="44996" y="50171"/>
                  </a:cubicBezTo>
                  <a:cubicBezTo>
                    <a:pt x="45509" y="48378"/>
                    <a:pt x="51407" y="48890"/>
                    <a:pt x="53202" y="48890"/>
                  </a:cubicBezTo>
                  <a:cubicBezTo>
                    <a:pt x="56536" y="48890"/>
                    <a:pt x="58075" y="48890"/>
                    <a:pt x="60126" y="49659"/>
                  </a:cubicBezTo>
                  <a:close/>
                  <a:moveTo>
                    <a:pt x="80386" y="18663"/>
                  </a:moveTo>
                  <a:cubicBezTo>
                    <a:pt x="80386" y="30190"/>
                    <a:pt x="74231" y="41974"/>
                    <a:pt x="65768" y="47097"/>
                  </a:cubicBezTo>
                  <a:cubicBezTo>
                    <a:pt x="61152" y="45304"/>
                    <a:pt x="58075" y="45048"/>
                    <a:pt x="53202" y="45048"/>
                  </a:cubicBezTo>
                  <a:cubicBezTo>
                    <a:pt x="49612" y="45048"/>
                    <a:pt x="40381" y="44792"/>
                    <a:pt x="40381" y="50171"/>
                  </a:cubicBezTo>
                  <a:cubicBezTo>
                    <a:pt x="40381" y="54782"/>
                    <a:pt x="48843" y="54270"/>
                    <a:pt x="51664" y="54270"/>
                  </a:cubicBezTo>
                  <a:cubicBezTo>
                    <a:pt x="57819" y="54270"/>
                    <a:pt x="60383" y="54270"/>
                    <a:pt x="65255" y="52220"/>
                  </a:cubicBezTo>
                  <a:cubicBezTo>
                    <a:pt x="71410" y="58112"/>
                    <a:pt x="72179" y="63236"/>
                    <a:pt x="72436" y="70664"/>
                  </a:cubicBezTo>
                  <a:cubicBezTo>
                    <a:pt x="72692" y="80142"/>
                    <a:pt x="68846" y="92438"/>
                    <a:pt x="64230" y="98843"/>
                  </a:cubicBezTo>
                  <a:cubicBezTo>
                    <a:pt x="57819" y="107552"/>
                    <a:pt x="46791" y="113444"/>
                    <a:pt x="37560" y="113444"/>
                  </a:cubicBezTo>
                  <a:cubicBezTo>
                    <a:pt x="24994" y="113444"/>
                    <a:pt x="18839" y="103966"/>
                    <a:pt x="18839" y="92438"/>
                  </a:cubicBezTo>
                  <a:cubicBezTo>
                    <a:pt x="18839" y="90901"/>
                    <a:pt x="18839" y="88340"/>
                    <a:pt x="19609" y="85266"/>
                  </a:cubicBezTo>
                  <a:lnTo>
                    <a:pt x="30123" y="44023"/>
                  </a:lnTo>
                  <a:cubicBezTo>
                    <a:pt x="33713" y="29934"/>
                    <a:pt x="45509" y="3805"/>
                    <a:pt x="65255" y="3805"/>
                  </a:cubicBezTo>
                  <a:cubicBezTo>
                    <a:pt x="74744" y="3805"/>
                    <a:pt x="80386" y="8929"/>
                    <a:pt x="80386" y="1866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1ECE0DC-7B02-FC30-74E4-F79971223DD8}"/>
                </a:ext>
              </a:extLst>
            </p:cNvPr>
            <p:cNvSpPr/>
            <p:nvPr/>
          </p:nvSpPr>
          <p:spPr>
            <a:xfrm>
              <a:off x="7033955" y="3962210"/>
              <a:ext cx="37953" cy="163689"/>
            </a:xfrm>
            <a:custGeom>
              <a:avLst/>
              <a:gdLst>
                <a:gd name="connsiteX0" fmla="*/ 38335 w 37953"/>
                <a:gd name="connsiteY0" fmla="*/ 81936 h 163689"/>
                <a:gd name="connsiteX1" fmla="*/ 27564 w 37953"/>
                <a:gd name="connsiteY1" fmla="*/ 30959 h 163689"/>
                <a:gd name="connsiteX2" fmla="*/ 2177 w 37953"/>
                <a:gd name="connsiteY2" fmla="*/ 219 h 163689"/>
                <a:gd name="connsiteX3" fmla="*/ 382 w 37953"/>
                <a:gd name="connsiteY3" fmla="*/ 2012 h 163689"/>
                <a:gd name="connsiteX4" fmla="*/ 3459 w 37953"/>
                <a:gd name="connsiteY4" fmla="*/ 5855 h 163689"/>
                <a:gd name="connsiteX5" fmla="*/ 28847 w 37953"/>
                <a:gd name="connsiteY5" fmla="*/ 81936 h 163689"/>
                <a:gd name="connsiteX6" fmla="*/ 2690 w 37953"/>
                <a:gd name="connsiteY6" fmla="*/ 159297 h 163689"/>
                <a:gd name="connsiteX7" fmla="*/ 382 w 37953"/>
                <a:gd name="connsiteY7" fmla="*/ 162115 h 163689"/>
                <a:gd name="connsiteX8" fmla="*/ 2177 w 37953"/>
                <a:gd name="connsiteY8" fmla="*/ 163908 h 163689"/>
                <a:gd name="connsiteX9" fmla="*/ 28077 w 37953"/>
                <a:gd name="connsiteY9" fmla="*/ 131888 h 163689"/>
                <a:gd name="connsiteX10" fmla="*/ 38335 w 37953"/>
                <a:gd name="connsiteY10" fmla="*/ 8193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35" y="81936"/>
                  </a:moveTo>
                  <a:cubicBezTo>
                    <a:pt x="38335" y="69384"/>
                    <a:pt x="36540" y="49659"/>
                    <a:pt x="27564" y="30959"/>
                  </a:cubicBezTo>
                  <a:cubicBezTo>
                    <a:pt x="17820" y="10978"/>
                    <a:pt x="3715" y="219"/>
                    <a:pt x="2177" y="219"/>
                  </a:cubicBezTo>
                  <a:cubicBezTo>
                    <a:pt x="1151" y="219"/>
                    <a:pt x="382" y="988"/>
                    <a:pt x="382" y="2012"/>
                  </a:cubicBezTo>
                  <a:cubicBezTo>
                    <a:pt x="382" y="2525"/>
                    <a:pt x="382" y="2781"/>
                    <a:pt x="3459" y="5855"/>
                  </a:cubicBezTo>
                  <a:cubicBezTo>
                    <a:pt x="19615" y="21993"/>
                    <a:pt x="28847" y="47866"/>
                    <a:pt x="28847" y="81936"/>
                  </a:cubicBezTo>
                  <a:cubicBezTo>
                    <a:pt x="28847" y="110114"/>
                    <a:pt x="22949" y="138804"/>
                    <a:pt x="2690" y="159297"/>
                  </a:cubicBezTo>
                  <a:cubicBezTo>
                    <a:pt x="382" y="161347"/>
                    <a:pt x="382" y="161603"/>
                    <a:pt x="382" y="162115"/>
                  </a:cubicBezTo>
                  <a:cubicBezTo>
                    <a:pt x="382" y="163140"/>
                    <a:pt x="1151" y="163908"/>
                    <a:pt x="2177" y="163908"/>
                  </a:cubicBezTo>
                  <a:cubicBezTo>
                    <a:pt x="3715" y="163908"/>
                    <a:pt x="18589" y="152637"/>
                    <a:pt x="28077" y="131888"/>
                  </a:cubicBezTo>
                  <a:cubicBezTo>
                    <a:pt x="36540" y="113956"/>
                    <a:pt x="38335" y="95769"/>
                    <a:pt x="38335" y="8193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98EA3CE-A922-2E76-9CAE-94B44E828E3B}"/>
                </a:ext>
              </a:extLst>
            </p:cNvPr>
            <p:cNvSpPr/>
            <p:nvPr/>
          </p:nvSpPr>
          <p:spPr>
            <a:xfrm>
              <a:off x="5208338" y="4012674"/>
              <a:ext cx="66418" cy="74031"/>
            </a:xfrm>
            <a:custGeom>
              <a:avLst/>
              <a:gdLst>
                <a:gd name="connsiteX0" fmla="*/ 9759 w 66418"/>
                <a:gd name="connsiteY0" fmla="*/ 62723 h 74031"/>
                <a:gd name="connsiteX1" fmla="*/ 8220 w 66418"/>
                <a:gd name="connsiteY1" fmla="*/ 69896 h 74031"/>
                <a:gd name="connsiteX2" fmla="*/ 13093 w 66418"/>
                <a:gd name="connsiteY2" fmla="*/ 74251 h 74031"/>
                <a:gd name="connsiteX3" fmla="*/ 19247 w 66418"/>
                <a:gd name="connsiteY3" fmla="*/ 69640 h 74031"/>
                <a:gd name="connsiteX4" fmla="*/ 25658 w 66418"/>
                <a:gd name="connsiteY4" fmla="*/ 43767 h 74031"/>
                <a:gd name="connsiteX5" fmla="*/ 30787 w 66418"/>
                <a:gd name="connsiteY5" fmla="*/ 22505 h 74031"/>
                <a:gd name="connsiteX6" fmla="*/ 40019 w 66418"/>
                <a:gd name="connsiteY6" fmla="*/ 9185 h 74031"/>
                <a:gd name="connsiteX7" fmla="*/ 53098 w 66418"/>
                <a:gd name="connsiteY7" fmla="*/ 3805 h 74031"/>
                <a:gd name="connsiteX8" fmla="*/ 60022 w 66418"/>
                <a:gd name="connsiteY8" fmla="*/ 5855 h 74031"/>
                <a:gd name="connsiteX9" fmla="*/ 51559 w 66418"/>
                <a:gd name="connsiteY9" fmla="*/ 14820 h 74031"/>
                <a:gd name="connsiteX10" fmla="*/ 57714 w 66418"/>
                <a:gd name="connsiteY10" fmla="*/ 20456 h 74031"/>
                <a:gd name="connsiteX11" fmla="*/ 66689 w 66418"/>
                <a:gd name="connsiteY11" fmla="*/ 10722 h 74031"/>
                <a:gd name="connsiteX12" fmla="*/ 53098 w 66418"/>
                <a:gd name="connsiteY12" fmla="*/ 219 h 74031"/>
                <a:gd name="connsiteX13" fmla="*/ 32326 w 66418"/>
                <a:gd name="connsiteY13" fmla="*/ 12771 h 74031"/>
                <a:gd name="connsiteX14" fmla="*/ 17196 w 66418"/>
                <a:gd name="connsiteY14" fmla="*/ 219 h 74031"/>
                <a:gd name="connsiteX15" fmla="*/ 5143 w 66418"/>
                <a:gd name="connsiteY15" fmla="*/ 9441 h 74031"/>
                <a:gd name="connsiteX16" fmla="*/ 271 w 66418"/>
                <a:gd name="connsiteY16" fmla="*/ 25323 h 74031"/>
                <a:gd name="connsiteX17" fmla="*/ 2066 w 66418"/>
                <a:gd name="connsiteY17" fmla="*/ 27116 h 74031"/>
                <a:gd name="connsiteX18" fmla="*/ 4887 w 66418"/>
                <a:gd name="connsiteY18" fmla="*/ 23274 h 74031"/>
                <a:gd name="connsiteX19" fmla="*/ 16939 w 66418"/>
                <a:gd name="connsiteY19" fmla="*/ 3805 h 74031"/>
                <a:gd name="connsiteX20" fmla="*/ 21812 w 66418"/>
                <a:gd name="connsiteY20" fmla="*/ 11234 h 74031"/>
                <a:gd name="connsiteX21" fmla="*/ 19247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759" y="62723"/>
                  </a:moveTo>
                  <a:cubicBezTo>
                    <a:pt x="9246" y="65285"/>
                    <a:pt x="8220" y="69127"/>
                    <a:pt x="8220" y="69896"/>
                  </a:cubicBezTo>
                  <a:cubicBezTo>
                    <a:pt x="8220" y="72714"/>
                    <a:pt x="10528" y="74251"/>
                    <a:pt x="13093" y="74251"/>
                  </a:cubicBezTo>
                  <a:cubicBezTo>
                    <a:pt x="15144" y="74251"/>
                    <a:pt x="17965" y="72970"/>
                    <a:pt x="19247" y="69640"/>
                  </a:cubicBezTo>
                  <a:cubicBezTo>
                    <a:pt x="19504" y="69127"/>
                    <a:pt x="24889" y="46841"/>
                    <a:pt x="25658" y="43767"/>
                  </a:cubicBezTo>
                  <a:cubicBezTo>
                    <a:pt x="26941" y="38388"/>
                    <a:pt x="30018" y="27116"/>
                    <a:pt x="30787" y="22505"/>
                  </a:cubicBezTo>
                  <a:cubicBezTo>
                    <a:pt x="31557" y="20456"/>
                    <a:pt x="36173" y="12771"/>
                    <a:pt x="40019" y="9185"/>
                  </a:cubicBezTo>
                  <a:cubicBezTo>
                    <a:pt x="41301" y="8160"/>
                    <a:pt x="46174" y="3805"/>
                    <a:pt x="53098" y="3805"/>
                  </a:cubicBezTo>
                  <a:cubicBezTo>
                    <a:pt x="57457" y="3805"/>
                    <a:pt x="59765" y="5855"/>
                    <a:pt x="60022" y="5855"/>
                  </a:cubicBezTo>
                  <a:cubicBezTo>
                    <a:pt x="55149" y="6623"/>
                    <a:pt x="51559" y="10466"/>
                    <a:pt x="51559" y="14820"/>
                  </a:cubicBezTo>
                  <a:cubicBezTo>
                    <a:pt x="51559" y="17382"/>
                    <a:pt x="53354" y="20456"/>
                    <a:pt x="57714" y="20456"/>
                  </a:cubicBezTo>
                  <a:cubicBezTo>
                    <a:pt x="62073" y="20456"/>
                    <a:pt x="66689" y="16614"/>
                    <a:pt x="66689" y="10722"/>
                  </a:cubicBezTo>
                  <a:cubicBezTo>
                    <a:pt x="66689" y="5086"/>
                    <a:pt x="61560" y="219"/>
                    <a:pt x="53098" y="219"/>
                  </a:cubicBezTo>
                  <a:cubicBezTo>
                    <a:pt x="42584" y="219"/>
                    <a:pt x="35403" y="8160"/>
                    <a:pt x="32326" y="12771"/>
                  </a:cubicBezTo>
                  <a:cubicBezTo>
                    <a:pt x="30787" y="5342"/>
                    <a:pt x="24889" y="219"/>
                    <a:pt x="17196" y="219"/>
                  </a:cubicBezTo>
                  <a:cubicBezTo>
                    <a:pt x="9759" y="219"/>
                    <a:pt x="6682" y="6623"/>
                    <a:pt x="5143" y="9441"/>
                  </a:cubicBezTo>
                  <a:cubicBezTo>
                    <a:pt x="2322" y="15077"/>
                    <a:pt x="271" y="24811"/>
                    <a:pt x="271" y="25323"/>
                  </a:cubicBezTo>
                  <a:cubicBezTo>
                    <a:pt x="271" y="27116"/>
                    <a:pt x="1809" y="27116"/>
                    <a:pt x="2066" y="27116"/>
                  </a:cubicBezTo>
                  <a:cubicBezTo>
                    <a:pt x="3861" y="27116"/>
                    <a:pt x="3861" y="26860"/>
                    <a:pt x="4887" y="23274"/>
                  </a:cubicBezTo>
                  <a:cubicBezTo>
                    <a:pt x="7707" y="11747"/>
                    <a:pt x="11041" y="3805"/>
                    <a:pt x="16939" y="3805"/>
                  </a:cubicBezTo>
                  <a:cubicBezTo>
                    <a:pt x="19504" y="3805"/>
                    <a:pt x="21812" y="5086"/>
                    <a:pt x="21812" y="11234"/>
                  </a:cubicBezTo>
                  <a:cubicBezTo>
                    <a:pt x="21812" y="14820"/>
                    <a:pt x="21299" y="16614"/>
                    <a:pt x="19247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4F5F9F"/>
                </a:solidFill>
              </a:endParaRP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1F9C3D-99BF-5151-ED92-C87655D912D9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8756CA2F-558F-03EF-74CE-C5AA5E3D80FD}"/>
              </a:ext>
            </a:extLst>
          </p:cNvPr>
          <p:cNvSpPr/>
          <p:nvPr/>
        </p:nvSpPr>
        <p:spPr>
          <a:xfrm flipV="1">
            <a:off x="8369169" y="3289262"/>
            <a:ext cx="889661" cy="2735142"/>
          </a:xfrm>
          <a:custGeom>
            <a:avLst/>
            <a:gdLst>
              <a:gd name="connsiteX0" fmla="*/ 464 w 889661"/>
              <a:gd name="connsiteY0" fmla="*/ 2735480 h 2735142"/>
              <a:gd name="connsiteX1" fmla="*/ 890126 w 889661"/>
              <a:gd name="connsiteY1" fmla="*/ 337 h 27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661" h="2735142">
                <a:moveTo>
                  <a:pt x="464" y="2735480"/>
                </a:moveTo>
                <a:lnTo>
                  <a:pt x="890126" y="337"/>
                </a:ln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885BF275-00D1-F8EC-26C2-CD33FE3F31B5}"/>
              </a:ext>
            </a:extLst>
          </p:cNvPr>
          <p:cNvSpPr/>
          <p:nvPr/>
        </p:nvSpPr>
        <p:spPr>
          <a:xfrm>
            <a:off x="9225876" y="6006534"/>
            <a:ext cx="60643" cy="90612"/>
          </a:xfrm>
          <a:custGeom>
            <a:avLst/>
            <a:gdLst>
              <a:gd name="connsiteX0" fmla="*/ 56606 w 60643"/>
              <a:gd name="connsiteY0" fmla="*/ 90613 h 90612"/>
              <a:gd name="connsiteX1" fmla="*/ 60644 w 60643"/>
              <a:gd name="connsiteY1" fmla="*/ 0 h 90612"/>
              <a:gd name="connsiteX2" fmla="*/ 0 w 60643"/>
              <a:gd name="connsiteY2" fmla="*/ 19657 h 90612"/>
              <a:gd name="connsiteX3" fmla="*/ 56606 w 60643"/>
              <a:gd name="connsiteY3" fmla="*/ 90613 h 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3" h="90612">
                <a:moveTo>
                  <a:pt x="56606" y="90613"/>
                </a:moveTo>
                <a:cubicBezTo>
                  <a:pt x="53669" y="67759"/>
                  <a:pt x="54440" y="28822"/>
                  <a:pt x="60644" y="0"/>
                </a:cubicBezTo>
                <a:lnTo>
                  <a:pt x="0" y="19657"/>
                </a:lnTo>
                <a:cubicBezTo>
                  <a:pt x="22058" y="39314"/>
                  <a:pt x="45577" y="70382"/>
                  <a:pt x="56606" y="90613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3E07D23F-D730-2A2A-3FF8-C2F28237D397}"/>
              </a:ext>
            </a:extLst>
          </p:cNvPr>
          <p:cNvSpPr/>
          <p:nvPr/>
        </p:nvSpPr>
        <p:spPr>
          <a:xfrm flipV="1">
            <a:off x="6738837" y="1660693"/>
            <a:ext cx="3260663" cy="3263318"/>
          </a:xfrm>
          <a:custGeom>
            <a:avLst/>
            <a:gdLst>
              <a:gd name="connsiteX0" fmla="*/ 3261127 w 3260663"/>
              <a:gd name="connsiteY0" fmla="*/ 1634921 h 3263318"/>
              <a:gd name="connsiteX1" fmla="*/ 1630795 w 3260663"/>
              <a:gd name="connsiteY1" fmla="*/ 3263489 h 3263318"/>
              <a:gd name="connsiteX2" fmla="*/ 464 w 3260663"/>
              <a:gd name="connsiteY2" fmla="*/ 1634921 h 3263318"/>
              <a:gd name="connsiteX3" fmla="*/ 815628 w 3260663"/>
              <a:gd name="connsiteY3" fmla="*/ 224542 h 3263318"/>
              <a:gd name="connsiteX4" fmla="*/ 2061810 w 3260663"/>
              <a:gd name="connsiteY4" fmla="*/ 62390 h 32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0663" h="3263318">
                <a:moveTo>
                  <a:pt x="3261127" y="1634921"/>
                </a:moveTo>
                <a:cubicBezTo>
                  <a:pt x="3261127" y="2534316"/>
                  <a:pt x="2531229" y="3263489"/>
                  <a:pt x="1630795" y="3263489"/>
                </a:cubicBezTo>
                <a:cubicBezTo>
                  <a:pt x="730426" y="3263489"/>
                  <a:pt x="464" y="2534316"/>
                  <a:pt x="464" y="1634921"/>
                </a:cubicBezTo>
                <a:cubicBezTo>
                  <a:pt x="464" y="1053108"/>
                  <a:pt x="311272" y="515417"/>
                  <a:pt x="815628" y="224542"/>
                </a:cubicBezTo>
                <a:cubicBezTo>
                  <a:pt x="1215743" y="-6197"/>
                  <a:pt x="1695226" y="-56594"/>
                  <a:pt x="2061810" y="62390"/>
                </a:cubicBez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ADA37D20-E908-8039-EA49-F5910CE4E228}"/>
              </a:ext>
            </a:extLst>
          </p:cNvPr>
          <p:cNvSpPr/>
          <p:nvPr/>
        </p:nvSpPr>
        <p:spPr>
          <a:xfrm>
            <a:off x="8782301" y="4834127"/>
            <a:ext cx="90710" cy="60577"/>
          </a:xfrm>
          <a:custGeom>
            <a:avLst/>
            <a:gdLst>
              <a:gd name="connsiteX0" fmla="*/ 90711 w 90710"/>
              <a:gd name="connsiteY0" fmla="*/ 4033 h 60577"/>
              <a:gd name="connsiteX1" fmla="*/ 0 w 90710"/>
              <a:gd name="connsiteY1" fmla="*/ 0 h 60577"/>
              <a:gd name="connsiteX2" fmla="*/ 19678 w 90710"/>
              <a:gd name="connsiteY2" fmla="*/ 60578 h 60577"/>
              <a:gd name="connsiteX3" fmla="*/ 90711 w 90710"/>
              <a:gd name="connsiteY3" fmla="*/ 4033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10" h="60577">
                <a:moveTo>
                  <a:pt x="90711" y="4033"/>
                </a:moveTo>
                <a:cubicBezTo>
                  <a:pt x="67832" y="6984"/>
                  <a:pt x="28853" y="6279"/>
                  <a:pt x="0" y="0"/>
                </a:cubicBezTo>
                <a:lnTo>
                  <a:pt x="19678" y="60578"/>
                </a:lnTo>
                <a:cubicBezTo>
                  <a:pt x="39357" y="38560"/>
                  <a:pt x="70458" y="15050"/>
                  <a:pt x="90711" y="4033"/>
                </a:cubicBezTo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7A299C80-B252-8E8F-CC4A-EAB9B2B7BDF0}"/>
              </a:ext>
            </a:extLst>
          </p:cNvPr>
          <p:cNvSpPr/>
          <p:nvPr/>
        </p:nvSpPr>
        <p:spPr>
          <a:xfrm>
            <a:off x="6945794" y="2179075"/>
            <a:ext cx="89242" cy="147038"/>
          </a:xfrm>
          <a:custGeom>
            <a:avLst/>
            <a:gdLst>
              <a:gd name="connsiteX0" fmla="*/ 89619 w 89242"/>
              <a:gd name="connsiteY0" fmla="*/ 22396 h 147038"/>
              <a:gd name="connsiteX1" fmla="*/ 67308 w 89242"/>
              <a:gd name="connsiteY1" fmla="*/ 110 h 147038"/>
              <a:gd name="connsiteX2" fmla="*/ 47562 w 89242"/>
              <a:gd name="connsiteY2" fmla="*/ 6770 h 147038"/>
              <a:gd name="connsiteX3" fmla="*/ 26534 w 89242"/>
              <a:gd name="connsiteY3" fmla="*/ 41608 h 147038"/>
              <a:gd name="connsiteX4" fmla="*/ 376 w 89242"/>
              <a:gd name="connsiteY4" fmla="*/ 145355 h 147038"/>
              <a:gd name="connsiteX5" fmla="*/ 2428 w 89242"/>
              <a:gd name="connsiteY5" fmla="*/ 147148 h 147038"/>
              <a:gd name="connsiteX6" fmla="*/ 4223 w 89242"/>
              <a:gd name="connsiteY6" fmla="*/ 146380 h 147038"/>
              <a:gd name="connsiteX7" fmla="*/ 15763 w 89242"/>
              <a:gd name="connsiteY7" fmla="*/ 101039 h 147038"/>
              <a:gd name="connsiteX8" fmla="*/ 38074 w 89242"/>
              <a:gd name="connsiteY8" fmla="*/ 116921 h 147038"/>
              <a:gd name="connsiteX9" fmla="*/ 69616 w 89242"/>
              <a:gd name="connsiteY9" fmla="*/ 104113 h 147038"/>
              <a:gd name="connsiteX10" fmla="*/ 82694 w 89242"/>
              <a:gd name="connsiteY10" fmla="*/ 74142 h 147038"/>
              <a:gd name="connsiteX11" fmla="*/ 70642 w 89242"/>
              <a:gd name="connsiteY11" fmla="*/ 49806 h 147038"/>
              <a:gd name="connsiteX12" fmla="*/ 89619 w 89242"/>
              <a:gd name="connsiteY12" fmla="*/ 22396 h 147038"/>
              <a:gd name="connsiteX13" fmla="*/ 60128 w 89242"/>
              <a:gd name="connsiteY13" fmla="*/ 49550 h 147038"/>
              <a:gd name="connsiteX14" fmla="*/ 52178 w 89242"/>
              <a:gd name="connsiteY14" fmla="*/ 50574 h 147038"/>
              <a:gd name="connsiteX15" fmla="*/ 44997 w 89242"/>
              <a:gd name="connsiteY15" fmla="*/ 50062 h 147038"/>
              <a:gd name="connsiteX16" fmla="*/ 53204 w 89242"/>
              <a:gd name="connsiteY16" fmla="*/ 48781 h 147038"/>
              <a:gd name="connsiteX17" fmla="*/ 60128 w 89242"/>
              <a:gd name="connsiteY17" fmla="*/ 49550 h 147038"/>
              <a:gd name="connsiteX18" fmla="*/ 80387 w 89242"/>
              <a:gd name="connsiteY18" fmla="*/ 18554 h 147038"/>
              <a:gd name="connsiteX19" fmla="*/ 65769 w 89242"/>
              <a:gd name="connsiteY19" fmla="*/ 46988 h 147038"/>
              <a:gd name="connsiteX20" fmla="*/ 53204 w 89242"/>
              <a:gd name="connsiteY20" fmla="*/ 44939 h 147038"/>
              <a:gd name="connsiteX21" fmla="*/ 40382 w 89242"/>
              <a:gd name="connsiteY21" fmla="*/ 50062 h 147038"/>
              <a:gd name="connsiteX22" fmla="*/ 51665 w 89242"/>
              <a:gd name="connsiteY22" fmla="*/ 54160 h 147038"/>
              <a:gd name="connsiteX23" fmla="*/ 65256 w 89242"/>
              <a:gd name="connsiteY23" fmla="*/ 52111 h 147038"/>
              <a:gd name="connsiteX24" fmla="*/ 72437 w 89242"/>
              <a:gd name="connsiteY24" fmla="*/ 70555 h 147038"/>
              <a:gd name="connsiteX25" fmla="*/ 64231 w 89242"/>
              <a:gd name="connsiteY25" fmla="*/ 98733 h 147038"/>
              <a:gd name="connsiteX26" fmla="*/ 37561 w 89242"/>
              <a:gd name="connsiteY26" fmla="*/ 113335 h 147038"/>
              <a:gd name="connsiteX27" fmla="*/ 18840 w 89242"/>
              <a:gd name="connsiteY27" fmla="*/ 92329 h 147038"/>
              <a:gd name="connsiteX28" fmla="*/ 19610 w 89242"/>
              <a:gd name="connsiteY28" fmla="*/ 85157 h 147038"/>
              <a:gd name="connsiteX29" fmla="*/ 30124 w 89242"/>
              <a:gd name="connsiteY29" fmla="*/ 43914 h 147038"/>
              <a:gd name="connsiteX30" fmla="*/ 65256 w 89242"/>
              <a:gd name="connsiteY30" fmla="*/ 3696 h 147038"/>
              <a:gd name="connsiteX31" fmla="*/ 80387 w 89242"/>
              <a:gd name="connsiteY31" fmla="*/ 1855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9" y="22396"/>
                </a:moveTo>
                <a:cubicBezTo>
                  <a:pt x="89619" y="10100"/>
                  <a:pt x="80643" y="110"/>
                  <a:pt x="67308" y="110"/>
                </a:cubicBezTo>
                <a:cubicBezTo>
                  <a:pt x="57820" y="110"/>
                  <a:pt x="53204" y="2671"/>
                  <a:pt x="47562" y="6770"/>
                </a:cubicBezTo>
                <a:cubicBezTo>
                  <a:pt x="38586" y="13430"/>
                  <a:pt x="29611" y="29313"/>
                  <a:pt x="26534" y="41608"/>
                </a:cubicBezTo>
                <a:lnTo>
                  <a:pt x="376" y="145355"/>
                </a:lnTo>
                <a:cubicBezTo>
                  <a:pt x="376" y="146124"/>
                  <a:pt x="1146" y="147148"/>
                  <a:pt x="2428" y="147148"/>
                </a:cubicBezTo>
                <a:cubicBezTo>
                  <a:pt x="3710" y="147148"/>
                  <a:pt x="4223" y="146636"/>
                  <a:pt x="4223" y="146380"/>
                </a:cubicBezTo>
                <a:lnTo>
                  <a:pt x="15763" y="101039"/>
                </a:lnTo>
                <a:cubicBezTo>
                  <a:pt x="18840" y="111029"/>
                  <a:pt x="26021" y="116921"/>
                  <a:pt x="38074" y="116921"/>
                </a:cubicBezTo>
                <a:cubicBezTo>
                  <a:pt x="49870" y="116921"/>
                  <a:pt x="62179" y="111285"/>
                  <a:pt x="69616" y="104113"/>
                </a:cubicBezTo>
                <a:cubicBezTo>
                  <a:pt x="77566" y="96684"/>
                  <a:pt x="82694" y="86181"/>
                  <a:pt x="82694" y="74142"/>
                </a:cubicBezTo>
                <a:cubicBezTo>
                  <a:pt x="82694" y="62358"/>
                  <a:pt x="76540" y="53648"/>
                  <a:pt x="70642" y="49806"/>
                </a:cubicBezTo>
                <a:cubicBezTo>
                  <a:pt x="80130" y="44170"/>
                  <a:pt x="89619" y="34180"/>
                  <a:pt x="89619" y="22396"/>
                </a:cubicBezTo>
                <a:close/>
                <a:moveTo>
                  <a:pt x="60128" y="49550"/>
                </a:moveTo>
                <a:cubicBezTo>
                  <a:pt x="58076" y="50318"/>
                  <a:pt x="56281" y="50574"/>
                  <a:pt x="52178" y="50574"/>
                </a:cubicBezTo>
                <a:cubicBezTo>
                  <a:pt x="49870" y="50574"/>
                  <a:pt x="46793" y="50830"/>
                  <a:pt x="44997" y="50062"/>
                </a:cubicBezTo>
                <a:cubicBezTo>
                  <a:pt x="45510" y="48269"/>
                  <a:pt x="51409" y="48781"/>
                  <a:pt x="53204" y="48781"/>
                </a:cubicBezTo>
                <a:cubicBezTo>
                  <a:pt x="56537" y="48781"/>
                  <a:pt x="58076" y="48781"/>
                  <a:pt x="60128" y="49550"/>
                </a:cubicBezTo>
                <a:close/>
                <a:moveTo>
                  <a:pt x="80387" y="18554"/>
                </a:moveTo>
                <a:cubicBezTo>
                  <a:pt x="80387" y="30081"/>
                  <a:pt x="74232" y="41865"/>
                  <a:pt x="65769" y="46988"/>
                </a:cubicBezTo>
                <a:cubicBezTo>
                  <a:pt x="61153" y="45195"/>
                  <a:pt x="58076" y="44939"/>
                  <a:pt x="53204" y="44939"/>
                </a:cubicBezTo>
                <a:cubicBezTo>
                  <a:pt x="49613" y="44939"/>
                  <a:pt x="40382" y="44682"/>
                  <a:pt x="40382" y="50062"/>
                </a:cubicBezTo>
                <a:cubicBezTo>
                  <a:pt x="40382" y="54673"/>
                  <a:pt x="48844" y="54160"/>
                  <a:pt x="51665" y="54160"/>
                </a:cubicBezTo>
                <a:cubicBezTo>
                  <a:pt x="57820" y="54160"/>
                  <a:pt x="60384" y="54160"/>
                  <a:pt x="65256" y="52111"/>
                </a:cubicBezTo>
                <a:cubicBezTo>
                  <a:pt x="71411" y="58003"/>
                  <a:pt x="72180" y="63126"/>
                  <a:pt x="72437" y="70555"/>
                </a:cubicBezTo>
                <a:cubicBezTo>
                  <a:pt x="72693" y="80033"/>
                  <a:pt x="68847" y="92329"/>
                  <a:pt x="64231" y="98733"/>
                </a:cubicBezTo>
                <a:cubicBezTo>
                  <a:pt x="57820" y="107443"/>
                  <a:pt x="46793" y="113335"/>
                  <a:pt x="37561" y="113335"/>
                </a:cubicBezTo>
                <a:cubicBezTo>
                  <a:pt x="24995" y="113335"/>
                  <a:pt x="18840" y="103857"/>
                  <a:pt x="18840" y="92329"/>
                </a:cubicBezTo>
                <a:cubicBezTo>
                  <a:pt x="18840" y="90792"/>
                  <a:pt x="18840" y="88230"/>
                  <a:pt x="19610" y="85157"/>
                </a:cubicBezTo>
                <a:lnTo>
                  <a:pt x="30124" y="43914"/>
                </a:lnTo>
                <a:cubicBezTo>
                  <a:pt x="33714" y="29825"/>
                  <a:pt x="45510" y="3696"/>
                  <a:pt x="65256" y="3696"/>
                </a:cubicBezTo>
                <a:cubicBezTo>
                  <a:pt x="74745" y="3696"/>
                  <a:pt x="80387" y="8819"/>
                  <a:pt x="80387" y="185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94F7DECA-7793-E8C7-5493-DFD30C09E45E}"/>
              </a:ext>
            </a:extLst>
          </p:cNvPr>
          <p:cNvSpPr/>
          <p:nvPr/>
        </p:nvSpPr>
        <p:spPr>
          <a:xfrm>
            <a:off x="6900480" y="4811384"/>
            <a:ext cx="66418" cy="74031"/>
          </a:xfrm>
          <a:custGeom>
            <a:avLst/>
            <a:gdLst>
              <a:gd name="connsiteX0" fmla="*/ 9862 w 66418"/>
              <a:gd name="connsiteY0" fmla="*/ 62772 h 74031"/>
              <a:gd name="connsiteX1" fmla="*/ 8323 w 66418"/>
              <a:gd name="connsiteY1" fmla="*/ 69945 h 74031"/>
              <a:gd name="connsiteX2" fmla="*/ 13196 w 66418"/>
              <a:gd name="connsiteY2" fmla="*/ 74299 h 74031"/>
              <a:gd name="connsiteX3" fmla="*/ 19350 w 66418"/>
              <a:gd name="connsiteY3" fmla="*/ 69688 h 74031"/>
              <a:gd name="connsiteX4" fmla="*/ 25762 w 66418"/>
              <a:gd name="connsiteY4" fmla="*/ 43816 h 74031"/>
              <a:gd name="connsiteX5" fmla="*/ 30890 w 66418"/>
              <a:gd name="connsiteY5" fmla="*/ 22554 h 74031"/>
              <a:gd name="connsiteX6" fmla="*/ 40122 w 66418"/>
              <a:gd name="connsiteY6" fmla="*/ 9233 h 74031"/>
              <a:gd name="connsiteX7" fmla="*/ 53201 w 66418"/>
              <a:gd name="connsiteY7" fmla="*/ 3854 h 74031"/>
              <a:gd name="connsiteX8" fmla="*/ 60125 w 66418"/>
              <a:gd name="connsiteY8" fmla="*/ 5903 h 74031"/>
              <a:gd name="connsiteX9" fmla="*/ 51662 w 66418"/>
              <a:gd name="connsiteY9" fmla="*/ 14869 h 74031"/>
              <a:gd name="connsiteX10" fmla="*/ 57817 w 66418"/>
              <a:gd name="connsiteY10" fmla="*/ 20505 h 74031"/>
              <a:gd name="connsiteX11" fmla="*/ 66792 w 66418"/>
              <a:gd name="connsiteY11" fmla="*/ 10771 h 74031"/>
              <a:gd name="connsiteX12" fmla="*/ 53201 w 66418"/>
              <a:gd name="connsiteY12" fmla="*/ 268 h 74031"/>
              <a:gd name="connsiteX13" fmla="*/ 32429 w 66418"/>
              <a:gd name="connsiteY13" fmla="*/ 12820 h 74031"/>
              <a:gd name="connsiteX14" fmla="*/ 17299 w 66418"/>
              <a:gd name="connsiteY14" fmla="*/ 268 h 74031"/>
              <a:gd name="connsiteX15" fmla="*/ 5246 w 66418"/>
              <a:gd name="connsiteY15" fmla="*/ 9490 h 74031"/>
              <a:gd name="connsiteX16" fmla="*/ 374 w 66418"/>
              <a:gd name="connsiteY16" fmla="*/ 25372 h 74031"/>
              <a:gd name="connsiteX17" fmla="*/ 2169 w 66418"/>
              <a:gd name="connsiteY17" fmla="*/ 27165 h 74031"/>
              <a:gd name="connsiteX18" fmla="*/ 4990 w 66418"/>
              <a:gd name="connsiteY18" fmla="*/ 23323 h 74031"/>
              <a:gd name="connsiteX19" fmla="*/ 17042 w 66418"/>
              <a:gd name="connsiteY19" fmla="*/ 3854 h 74031"/>
              <a:gd name="connsiteX20" fmla="*/ 21915 w 66418"/>
              <a:gd name="connsiteY20" fmla="*/ 11283 h 74031"/>
              <a:gd name="connsiteX21" fmla="*/ 19350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62" y="62772"/>
                </a:moveTo>
                <a:cubicBezTo>
                  <a:pt x="9349" y="65334"/>
                  <a:pt x="8323" y="69176"/>
                  <a:pt x="8323" y="69945"/>
                </a:cubicBezTo>
                <a:cubicBezTo>
                  <a:pt x="8323" y="72762"/>
                  <a:pt x="10631" y="74299"/>
                  <a:pt x="13196" y="74299"/>
                </a:cubicBezTo>
                <a:cubicBezTo>
                  <a:pt x="15247" y="74299"/>
                  <a:pt x="18068" y="73019"/>
                  <a:pt x="19350" y="69688"/>
                </a:cubicBezTo>
                <a:cubicBezTo>
                  <a:pt x="19607" y="69176"/>
                  <a:pt x="24992" y="46890"/>
                  <a:pt x="25762" y="43816"/>
                </a:cubicBezTo>
                <a:cubicBezTo>
                  <a:pt x="27044" y="38436"/>
                  <a:pt x="30121" y="27165"/>
                  <a:pt x="30890" y="22554"/>
                </a:cubicBezTo>
                <a:cubicBezTo>
                  <a:pt x="31660" y="20505"/>
                  <a:pt x="36276" y="12820"/>
                  <a:pt x="40122" y="9233"/>
                </a:cubicBezTo>
                <a:cubicBezTo>
                  <a:pt x="41405" y="8209"/>
                  <a:pt x="46277" y="3854"/>
                  <a:pt x="53201" y="3854"/>
                </a:cubicBezTo>
                <a:cubicBezTo>
                  <a:pt x="57560" y="3854"/>
                  <a:pt x="59868" y="5903"/>
                  <a:pt x="60125" y="5903"/>
                </a:cubicBezTo>
                <a:cubicBezTo>
                  <a:pt x="55252" y="6672"/>
                  <a:pt x="51662" y="10514"/>
                  <a:pt x="51662" y="14869"/>
                </a:cubicBezTo>
                <a:cubicBezTo>
                  <a:pt x="51662" y="17431"/>
                  <a:pt x="53457" y="20505"/>
                  <a:pt x="57817" y="20505"/>
                </a:cubicBezTo>
                <a:cubicBezTo>
                  <a:pt x="62176" y="20505"/>
                  <a:pt x="66792" y="16662"/>
                  <a:pt x="66792" y="10771"/>
                </a:cubicBezTo>
                <a:cubicBezTo>
                  <a:pt x="66792" y="5135"/>
                  <a:pt x="61663" y="268"/>
                  <a:pt x="53201" y="268"/>
                </a:cubicBezTo>
                <a:cubicBezTo>
                  <a:pt x="42687" y="268"/>
                  <a:pt x="35506" y="8209"/>
                  <a:pt x="32429" y="12820"/>
                </a:cubicBezTo>
                <a:cubicBezTo>
                  <a:pt x="30890" y="5391"/>
                  <a:pt x="24992" y="268"/>
                  <a:pt x="17299" y="268"/>
                </a:cubicBezTo>
                <a:cubicBezTo>
                  <a:pt x="9862" y="268"/>
                  <a:pt x="6785" y="6672"/>
                  <a:pt x="5246" y="9490"/>
                </a:cubicBezTo>
                <a:cubicBezTo>
                  <a:pt x="2425" y="15125"/>
                  <a:pt x="374" y="24860"/>
                  <a:pt x="374" y="25372"/>
                </a:cubicBezTo>
                <a:cubicBezTo>
                  <a:pt x="374" y="27165"/>
                  <a:pt x="1912" y="27165"/>
                  <a:pt x="2169" y="27165"/>
                </a:cubicBezTo>
                <a:cubicBezTo>
                  <a:pt x="3964" y="27165"/>
                  <a:pt x="3964" y="26909"/>
                  <a:pt x="4990" y="23323"/>
                </a:cubicBezTo>
                <a:cubicBezTo>
                  <a:pt x="7811" y="11795"/>
                  <a:pt x="11144" y="3854"/>
                  <a:pt x="17042" y="3854"/>
                </a:cubicBezTo>
                <a:cubicBezTo>
                  <a:pt x="19607" y="3854"/>
                  <a:pt x="21915" y="5135"/>
                  <a:pt x="21915" y="11283"/>
                </a:cubicBezTo>
                <a:cubicBezTo>
                  <a:pt x="21915" y="14869"/>
                  <a:pt x="21402" y="16662"/>
                  <a:pt x="19350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88AB8A3E-5A04-582D-D2F6-4FE973739839}"/>
              </a:ext>
            </a:extLst>
          </p:cNvPr>
          <p:cNvSpPr/>
          <p:nvPr/>
        </p:nvSpPr>
        <p:spPr>
          <a:xfrm>
            <a:off x="7019479" y="4788329"/>
            <a:ext cx="108731" cy="108870"/>
          </a:xfrm>
          <a:custGeom>
            <a:avLst/>
            <a:gdLst>
              <a:gd name="connsiteX0" fmla="*/ 58080 w 108731"/>
              <a:gd name="connsiteY0" fmla="*/ 57905 h 108870"/>
              <a:gd name="connsiteX1" fmla="*/ 103727 w 108731"/>
              <a:gd name="connsiteY1" fmla="*/ 57905 h 108870"/>
              <a:gd name="connsiteX2" fmla="*/ 109112 w 108731"/>
              <a:gd name="connsiteY2" fmla="*/ 54575 h 108870"/>
              <a:gd name="connsiteX3" fmla="*/ 103727 w 108731"/>
              <a:gd name="connsiteY3" fmla="*/ 51501 h 108870"/>
              <a:gd name="connsiteX4" fmla="*/ 58080 w 108731"/>
              <a:gd name="connsiteY4" fmla="*/ 51501 h 108870"/>
              <a:gd name="connsiteX5" fmla="*/ 58080 w 108731"/>
              <a:gd name="connsiteY5" fmla="*/ 5647 h 108870"/>
              <a:gd name="connsiteX6" fmla="*/ 54746 w 108731"/>
              <a:gd name="connsiteY6" fmla="*/ 268 h 108870"/>
              <a:gd name="connsiteX7" fmla="*/ 51413 w 108731"/>
              <a:gd name="connsiteY7" fmla="*/ 5647 h 108870"/>
              <a:gd name="connsiteX8" fmla="*/ 51413 w 108731"/>
              <a:gd name="connsiteY8" fmla="*/ 51501 h 108870"/>
              <a:gd name="connsiteX9" fmla="*/ 5766 w 108731"/>
              <a:gd name="connsiteY9" fmla="*/ 51501 h 108870"/>
              <a:gd name="connsiteX10" fmla="*/ 381 w 108731"/>
              <a:gd name="connsiteY10" fmla="*/ 54575 h 108870"/>
              <a:gd name="connsiteX11" fmla="*/ 5766 w 108731"/>
              <a:gd name="connsiteY11" fmla="*/ 57905 h 108870"/>
              <a:gd name="connsiteX12" fmla="*/ 51413 w 108731"/>
              <a:gd name="connsiteY12" fmla="*/ 57905 h 108870"/>
              <a:gd name="connsiteX13" fmla="*/ 51413 w 108731"/>
              <a:gd name="connsiteY13" fmla="*/ 103758 h 108870"/>
              <a:gd name="connsiteX14" fmla="*/ 54746 w 108731"/>
              <a:gd name="connsiteY14" fmla="*/ 109138 h 108870"/>
              <a:gd name="connsiteX15" fmla="*/ 58080 w 108731"/>
              <a:gd name="connsiteY15" fmla="*/ 103758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80" y="57905"/>
                </a:moveTo>
                <a:lnTo>
                  <a:pt x="103727" y="57905"/>
                </a:lnTo>
                <a:cubicBezTo>
                  <a:pt x="106035" y="57905"/>
                  <a:pt x="109112" y="57905"/>
                  <a:pt x="109112" y="54575"/>
                </a:cubicBezTo>
                <a:cubicBezTo>
                  <a:pt x="109112" y="51501"/>
                  <a:pt x="106035" y="51501"/>
                  <a:pt x="103727" y="51501"/>
                </a:cubicBezTo>
                <a:lnTo>
                  <a:pt x="58080" y="51501"/>
                </a:lnTo>
                <a:lnTo>
                  <a:pt x="58080" y="5647"/>
                </a:lnTo>
                <a:cubicBezTo>
                  <a:pt x="58080" y="3342"/>
                  <a:pt x="58080" y="268"/>
                  <a:pt x="54746" y="268"/>
                </a:cubicBezTo>
                <a:cubicBezTo>
                  <a:pt x="51413" y="268"/>
                  <a:pt x="51413" y="3342"/>
                  <a:pt x="51413" y="5647"/>
                </a:cubicBezTo>
                <a:lnTo>
                  <a:pt x="51413" y="51501"/>
                </a:lnTo>
                <a:lnTo>
                  <a:pt x="5766" y="51501"/>
                </a:lnTo>
                <a:cubicBezTo>
                  <a:pt x="3458" y="51501"/>
                  <a:pt x="381" y="51501"/>
                  <a:pt x="381" y="54575"/>
                </a:cubicBezTo>
                <a:cubicBezTo>
                  <a:pt x="381" y="57905"/>
                  <a:pt x="3458" y="57905"/>
                  <a:pt x="5766" y="57905"/>
                </a:cubicBezTo>
                <a:lnTo>
                  <a:pt x="51413" y="57905"/>
                </a:lnTo>
                <a:lnTo>
                  <a:pt x="51413" y="103758"/>
                </a:lnTo>
                <a:cubicBezTo>
                  <a:pt x="51413" y="106064"/>
                  <a:pt x="51413" y="109138"/>
                  <a:pt x="54746" y="109138"/>
                </a:cubicBezTo>
                <a:cubicBezTo>
                  <a:pt x="58080" y="109138"/>
                  <a:pt x="58080" y="106064"/>
                  <a:pt x="58080" y="1037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E3F2AFB2-8155-6A43-FE4A-151D1AFF182C}"/>
              </a:ext>
            </a:extLst>
          </p:cNvPr>
          <p:cNvSpPr/>
          <p:nvPr/>
        </p:nvSpPr>
        <p:spPr>
          <a:xfrm>
            <a:off x="7179116" y="4810359"/>
            <a:ext cx="53596" cy="75056"/>
          </a:xfrm>
          <a:custGeom>
            <a:avLst/>
            <a:gdLst>
              <a:gd name="connsiteX0" fmla="*/ 29112 w 53596"/>
              <a:gd name="connsiteY0" fmla="*/ 41766 h 75056"/>
              <a:gd name="connsiteX1" fmla="*/ 46037 w 53596"/>
              <a:gd name="connsiteY1" fmla="*/ 56880 h 75056"/>
              <a:gd name="connsiteX2" fmla="*/ 27574 w 53596"/>
              <a:gd name="connsiteY2" fmla="*/ 71738 h 75056"/>
              <a:gd name="connsiteX3" fmla="*/ 4750 w 53596"/>
              <a:gd name="connsiteY3" fmla="*/ 48427 h 75056"/>
              <a:gd name="connsiteX4" fmla="*/ 2442 w 53596"/>
              <a:gd name="connsiteY4" fmla="*/ 45865 h 75056"/>
              <a:gd name="connsiteX5" fmla="*/ 391 w 53596"/>
              <a:gd name="connsiteY5" fmla="*/ 49708 h 75056"/>
              <a:gd name="connsiteX6" fmla="*/ 391 w 53596"/>
              <a:gd name="connsiteY6" fmla="*/ 71482 h 75056"/>
              <a:gd name="connsiteX7" fmla="*/ 2186 w 53596"/>
              <a:gd name="connsiteY7" fmla="*/ 75324 h 75056"/>
              <a:gd name="connsiteX8" fmla="*/ 6289 w 53596"/>
              <a:gd name="connsiteY8" fmla="*/ 71994 h 75056"/>
              <a:gd name="connsiteX9" fmla="*/ 9623 w 53596"/>
              <a:gd name="connsiteY9" fmla="*/ 68408 h 75056"/>
              <a:gd name="connsiteX10" fmla="*/ 27574 w 53596"/>
              <a:gd name="connsiteY10" fmla="*/ 75324 h 75056"/>
              <a:gd name="connsiteX11" fmla="*/ 53987 w 53596"/>
              <a:gd name="connsiteY11" fmla="*/ 52525 h 75056"/>
              <a:gd name="connsiteX12" fmla="*/ 47063 w 53596"/>
              <a:gd name="connsiteY12" fmla="*/ 37155 h 75056"/>
              <a:gd name="connsiteX13" fmla="*/ 28343 w 53596"/>
              <a:gd name="connsiteY13" fmla="*/ 29214 h 75056"/>
              <a:gd name="connsiteX14" fmla="*/ 8340 w 53596"/>
              <a:gd name="connsiteY14" fmla="*/ 15894 h 75056"/>
              <a:gd name="connsiteX15" fmla="*/ 26548 w 53596"/>
              <a:gd name="connsiteY15" fmla="*/ 3342 h 75056"/>
              <a:gd name="connsiteX16" fmla="*/ 45781 w 53596"/>
              <a:gd name="connsiteY16" fmla="*/ 23066 h 75056"/>
              <a:gd name="connsiteX17" fmla="*/ 47576 w 53596"/>
              <a:gd name="connsiteY17" fmla="*/ 24603 h 75056"/>
              <a:gd name="connsiteX18" fmla="*/ 49884 w 53596"/>
              <a:gd name="connsiteY18" fmla="*/ 20761 h 75056"/>
              <a:gd name="connsiteX19" fmla="*/ 49884 w 53596"/>
              <a:gd name="connsiteY19" fmla="*/ 4110 h 75056"/>
              <a:gd name="connsiteX20" fmla="*/ 48089 w 53596"/>
              <a:gd name="connsiteY20" fmla="*/ 268 h 75056"/>
              <a:gd name="connsiteX21" fmla="*/ 44755 w 53596"/>
              <a:gd name="connsiteY21" fmla="*/ 2317 h 75056"/>
              <a:gd name="connsiteX22" fmla="*/ 41934 w 53596"/>
              <a:gd name="connsiteY22" fmla="*/ 4879 h 75056"/>
              <a:gd name="connsiteX23" fmla="*/ 26548 w 53596"/>
              <a:gd name="connsiteY23" fmla="*/ 268 h 75056"/>
              <a:gd name="connsiteX24" fmla="*/ 391 w 53596"/>
              <a:gd name="connsiteY24" fmla="*/ 20505 h 75056"/>
              <a:gd name="connsiteX25" fmla="*/ 7315 w 53596"/>
              <a:gd name="connsiteY25" fmla="*/ 34338 h 75056"/>
              <a:gd name="connsiteX26" fmla="*/ 29112 w 53596"/>
              <a:gd name="connsiteY26" fmla="*/ 41766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12" y="41766"/>
                </a:moveTo>
                <a:cubicBezTo>
                  <a:pt x="32702" y="42535"/>
                  <a:pt x="46037" y="45096"/>
                  <a:pt x="46037" y="56880"/>
                </a:cubicBezTo>
                <a:cubicBezTo>
                  <a:pt x="46037" y="65077"/>
                  <a:pt x="40396" y="71738"/>
                  <a:pt x="27574" y="71738"/>
                </a:cubicBezTo>
                <a:cubicBezTo>
                  <a:pt x="13726" y="71738"/>
                  <a:pt x="7827" y="62516"/>
                  <a:pt x="4750" y="48427"/>
                </a:cubicBezTo>
                <a:cubicBezTo>
                  <a:pt x="4237" y="46377"/>
                  <a:pt x="4237" y="45865"/>
                  <a:pt x="2442" y="45865"/>
                </a:cubicBezTo>
                <a:cubicBezTo>
                  <a:pt x="391" y="45865"/>
                  <a:pt x="391" y="46890"/>
                  <a:pt x="391" y="49708"/>
                </a:cubicBezTo>
                <a:lnTo>
                  <a:pt x="391" y="71482"/>
                </a:lnTo>
                <a:cubicBezTo>
                  <a:pt x="391" y="74299"/>
                  <a:pt x="391" y="75324"/>
                  <a:pt x="2186" y="75324"/>
                </a:cubicBezTo>
                <a:cubicBezTo>
                  <a:pt x="2955" y="75324"/>
                  <a:pt x="3212" y="75068"/>
                  <a:pt x="6289" y="71994"/>
                </a:cubicBezTo>
                <a:cubicBezTo>
                  <a:pt x="6545" y="71738"/>
                  <a:pt x="6545" y="71482"/>
                  <a:pt x="9623" y="68408"/>
                </a:cubicBezTo>
                <a:cubicBezTo>
                  <a:pt x="16803" y="75068"/>
                  <a:pt x="24240" y="75324"/>
                  <a:pt x="27574" y="75324"/>
                </a:cubicBezTo>
                <a:cubicBezTo>
                  <a:pt x="46294" y="75324"/>
                  <a:pt x="53987" y="64309"/>
                  <a:pt x="53987" y="52525"/>
                </a:cubicBezTo>
                <a:cubicBezTo>
                  <a:pt x="53987" y="44072"/>
                  <a:pt x="49115" y="38949"/>
                  <a:pt x="47063" y="37155"/>
                </a:cubicBezTo>
                <a:cubicBezTo>
                  <a:pt x="41678" y="31776"/>
                  <a:pt x="35267" y="30495"/>
                  <a:pt x="28343" y="29214"/>
                </a:cubicBezTo>
                <a:cubicBezTo>
                  <a:pt x="19111" y="27421"/>
                  <a:pt x="8340" y="25372"/>
                  <a:pt x="8340" y="15894"/>
                </a:cubicBezTo>
                <a:cubicBezTo>
                  <a:pt x="8340" y="10002"/>
                  <a:pt x="12443" y="3342"/>
                  <a:pt x="26548" y="3342"/>
                </a:cubicBezTo>
                <a:cubicBezTo>
                  <a:pt x="44499" y="3342"/>
                  <a:pt x="45524" y="18199"/>
                  <a:pt x="45781" y="23066"/>
                </a:cubicBezTo>
                <a:cubicBezTo>
                  <a:pt x="45781" y="24603"/>
                  <a:pt x="47320" y="24603"/>
                  <a:pt x="47576" y="24603"/>
                </a:cubicBezTo>
                <a:cubicBezTo>
                  <a:pt x="49884" y="24603"/>
                  <a:pt x="49884" y="23835"/>
                  <a:pt x="49884" y="20761"/>
                </a:cubicBezTo>
                <a:lnTo>
                  <a:pt x="49884" y="4110"/>
                </a:lnTo>
                <a:cubicBezTo>
                  <a:pt x="49884" y="1549"/>
                  <a:pt x="49884" y="268"/>
                  <a:pt x="48089" y="268"/>
                </a:cubicBezTo>
                <a:cubicBezTo>
                  <a:pt x="47320" y="268"/>
                  <a:pt x="46807" y="268"/>
                  <a:pt x="44755" y="2317"/>
                </a:cubicBezTo>
                <a:cubicBezTo>
                  <a:pt x="44242" y="2829"/>
                  <a:pt x="42704" y="4366"/>
                  <a:pt x="41934" y="4879"/>
                </a:cubicBezTo>
                <a:cubicBezTo>
                  <a:pt x="35780" y="268"/>
                  <a:pt x="29112" y="268"/>
                  <a:pt x="26548" y="268"/>
                </a:cubicBezTo>
                <a:cubicBezTo>
                  <a:pt x="6545" y="268"/>
                  <a:pt x="391" y="11283"/>
                  <a:pt x="391" y="20505"/>
                </a:cubicBezTo>
                <a:cubicBezTo>
                  <a:pt x="391" y="26140"/>
                  <a:pt x="2955" y="30751"/>
                  <a:pt x="7315" y="34338"/>
                </a:cubicBezTo>
                <a:cubicBezTo>
                  <a:pt x="12700" y="38436"/>
                  <a:pt x="17316" y="39461"/>
                  <a:pt x="29112" y="4176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A2609E57-E0BA-9432-EC77-FB791980BAF0}"/>
              </a:ext>
            </a:extLst>
          </p:cNvPr>
          <p:cNvSpPr/>
          <p:nvPr/>
        </p:nvSpPr>
        <p:spPr>
          <a:xfrm>
            <a:off x="7243600" y="4774240"/>
            <a:ext cx="35132" cy="109382"/>
          </a:xfrm>
          <a:custGeom>
            <a:avLst/>
            <a:gdLst>
              <a:gd name="connsiteX0" fmla="*/ 23987 w 35132"/>
              <a:gd name="connsiteY0" fmla="*/ 37412 h 109382"/>
              <a:gd name="connsiteX1" fmla="*/ 1164 w 35132"/>
              <a:gd name="connsiteY1" fmla="*/ 39205 h 109382"/>
              <a:gd name="connsiteX2" fmla="*/ 1164 w 35132"/>
              <a:gd name="connsiteY2" fmla="*/ 44328 h 109382"/>
              <a:gd name="connsiteX3" fmla="*/ 13217 w 35132"/>
              <a:gd name="connsiteY3" fmla="*/ 53294 h 109382"/>
              <a:gd name="connsiteX4" fmla="*/ 13217 w 35132"/>
              <a:gd name="connsiteY4" fmla="*/ 97354 h 109382"/>
              <a:gd name="connsiteX5" fmla="*/ 395 w 35132"/>
              <a:gd name="connsiteY5" fmla="*/ 104527 h 109382"/>
              <a:gd name="connsiteX6" fmla="*/ 395 w 35132"/>
              <a:gd name="connsiteY6" fmla="*/ 109650 h 109382"/>
              <a:gd name="connsiteX7" fmla="*/ 18346 w 35132"/>
              <a:gd name="connsiteY7" fmla="*/ 109138 h 109382"/>
              <a:gd name="connsiteX8" fmla="*/ 35527 w 35132"/>
              <a:gd name="connsiteY8" fmla="*/ 109650 h 109382"/>
              <a:gd name="connsiteX9" fmla="*/ 35527 w 35132"/>
              <a:gd name="connsiteY9" fmla="*/ 104527 h 109382"/>
              <a:gd name="connsiteX10" fmla="*/ 23987 w 35132"/>
              <a:gd name="connsiteY10" fmla="*/ 97354 h 109382"/>
              <a:gd name="connsiteX11" fmla="*/ 24500 w 35132"/>
              <a:gd name="connsiteY11" fmla="*/ 8977 h 109382"/>
              <a:gd name="connsiteX12" fmla="*/ 16038 w 35132"/>
              <a:gd name="connsiteY12" fmla="*/ 268 h 109382"/>
              <a:gd name="connsiteX13" fmla="*/ 7319 w 35132"/>
              <a:gd name="connsiteY13" fmla="*/ 8977 h 109382"/>
              <a:gd name="connsiteX14" fmla="*/ 16038 w 35132"/>
              <a:gd name="connsiteY14" fmla="*/ 17687 h 109382"/>
              <a:gd name="connsiteX15" fmla="*/ 24500 w 35132"/>
              <a:gd name="connsiteY15" fmla="*/ 8977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987" y="37412"/>
                </a:moveTo>
                <a:lnTo>
                  <a:pt x="1164" y="39205"/>
                </a:lnTo>
                <a:lnTo>
                  <a:pt x="1164" y="44328"/>
                </a:lnTo>
                <a:cubicBezTo>
                  <a:pt x="11678" y="44328"/>
                  <a:pt x="13217" y="45353"/>
                  <a:pt x="13217" y="53294"/>
                </a:cubicBezTo>
                <a:lnTo>
                  <a:pt x="13217" y="97354"/>
                </a:lnTo>
                <a:cubicBezTo>
                  <a:pt x="13217" y="104527"/>
                  <a:pt x="11422" y="104527"/>
                  <a:pt x="395" y="104527"/>
                </a:cubicBezTo>
                <a:lnTo>
                  <a:pt x="395" y="109650"/>
                </a:lnTo>
                <a:cubicBezTo>
                  <a:pt x="5523" y="109394"/>
                  <a:pt x="14499" y="109138"/>
                  <a:pt x="18346" y="109138"/>
                </a:cubicBezTo>
                <a:cubicBezTo>
                  <a:pt x="24244" y="109138"/>
                  <a:pt x="29885" y="109394"/>
                  <a:pt x="35527" y="109650"/>
                </a:cubicBezTo>
                <a:lnTo>
                  <a:pt x="35527" y="104527"/>
                </a:lnTo>
                <a:cubicBezTo>
                  <a:pt x="24500" y="104527"/>
                  <a:pt x="23987" y="103758"/>
                  <a:pt x="23987" y="97354"/>
                </a:cubicBezTo>
                <a:close/>
                <a:moveTo>
                  <a:pt x="24500" y="8977"/>
                </a:moveTo>
                <a:cubicBezTo>
                  <a:pt x="24500" y="3854"/>
                  <a:pt x="20654" y="268"/>
                  <a:pt x="16038" y="268"/>
                </a:cubicBezTo>
                <a:cubicBezTo>
                  <a:pt x="10909" y="268"/>
                  <a:pt x="7319" y="4623"/>
                  <a:pt x="7319" y="8977"/>
                </a:cubicBezTo>
                <a:cubicBezTo>
                  <a:pt x="7319" y="13332"/>
                  <a:pt x="10909" y="17687"/>
                  <a:pt x="16038" y="17687"/>
                </a:cubicBezTo>
                <a:cubicBezTo>
                  <a:pt x="20654" y="17687"/>
                  <a:pt x="24500" y="14101"/>
                  <a:pt x="24500" y="897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5CD143AE-A716-9583-0BBE-853CB61F6AB8}"/>
              </a:ext>
            </a:extLst>
          </p:cNvPr>
          <p:cNvSpPr/>
          <p:nvPr/>
        </p:nvSpPr>
        <p:spPr>
          <a:xfrm>
            <a:off x="7288756" y="4811384"/>
            <a:ext cx="82317" cy="72238"/>
          </a:xfrm>
          <a:custGeom>
            <a:avLst/>
            <a:gdLst>
              <a:gd name="connsiteX0" fmla="*/ 13219 w 82317"/>
              <a:gd name="connsiteY0" fmla="*/ 16406 h 72238"/>
              <a:gd name="connsiteX1" fmla="*/ 13219 w 82317"/>
              <a:gd name="connsiteY1" fmla="*/ 60210 h 72238"/>
              <a:gd name="connsiteX2" fmla="*/ 397 w 82317"/>
              <a:gd name="connsiteY2" fmla="*/ 67383 h 72238"/>
              <a:gd name="connsiteX3" fmla="*/ 397 w 82317"/>
              <a:gd name="connsiteY3" fmla="*/ 72506 h 72238"/>
              <a:gd name="connsiteX4" fmla="*/ 19118 w 82317"/>
              <a:gd name="connsiteY4" fmla="*/ 71994 h 72238"/>
              <a:gd name="connsiteX5" fmla="*/ 37325 w 82317"/>
              <a:gd name="connsiteY5" fmla="*/ 72506 h 72238"/>
              <a:gd name="connsiteX6" fmla="*/ 37325 w 82317"/>
              <a:gd name="connsiteY6" fmla="*/ 67383 h 72238"/>
              <a:gd name="connsiteX7" fmla="*/ 24503 w 82317"/>
              <a:gd name="connsiteY7" fmla="*/ 60210 h 72238"/>
              <a:gd name="connsiteX8" fmla="*/ 24503 w 82317"/>
              <a:gd name="connsiteY8" fmla="*/ 29983 h 72238"/>
              <a:gd name="connsiteX9" fmla="*/ 46557 w 82317"/>
              <a:gd name="connsiteY9" fmla="*/ 3854 h 72238"/>
              <a:gd name="connsiteX10" fmla="*/ 58866 w 82317"/>
              <a:gd name="connsiteY10" fmla="*/ 22042 h 72238"/>
              <a:gd name="connsiteX11" fmla="*/ 58866 w 82317"/>
              <a:gd name="connsiteY11" fmla="*/ 60210 h 72238"/>
              <a:gd name="connsiteX12" fmla="*/ 46044 w 82317"/>
              <a:gd name="connsiteY12" fmla="*/ 67383 h 72238"/>
              <a:gd name="connsiteX13" fmla="*/ 46044 w 82317"/>
              <a:gd name="connsiteY13" fmla="*/ 72506 h 72238"/>
              <a:gd name="connsiteX14" fmla="*/ 64508 w 82317"/>
              <a:gd name="connsiteY14" fmla="*/ 71994 h 72238"/>
              <a:gd name="connsiteX15" fmla="*/ 82715 w 82317"/>
              <a:gd name="connsiteY15" fmla="*/ 72506 h 72238"/>
              <a:gd name="connsiteX16" fmla="*/ 82715 w 82317"/>
              <a:gd name="connsiteY16" fmla="*/ 67383 h 72238"/>
              <a:gd name="connsiteX17" fmla="*/ 70150 w 82317"/>
              <a:gd name="connsiteY17" fmla="*/ 62516 h 72238"/>
              <a:gd name="connsiteX18" fmla="*/ 70150 w 82317"/>
              <a:gd name="connsiteY18" fmla="*/ 31264 h 72238"/>
              <a:gd name="connsiteX19" fmla="*/ 65021 w 82317"/>
              <a:gd name="connsiteY19" fmla="*/ 6416 h 72238"/>
              <a:gd name="connsiteX20" fmla="*/ 47839 w 82317"/>
              <a:gd name="connsiteY20" fmla="*/ 268 h 72238"/>
              <a:gd name="connsiteX21" fmla="*/ 23477 w 82317"/>
              <a:gd name="connsiteY21" fmla="*/ 17431 h 72238"/>
              <a:gd name="connsiteX22" fmla="*/ 23477 w 82317"/>
              <a:gd name="connsiteY22" fmla="*/ 268 h 72238"/>
              <a:gd name="connsiteX23" fmla="*/ 397 w 82317"/>
              <a:gd name="connsiteY23" fmla="*/ 2061 h 72238"/>
              <a:gd name="connsiteX24" fmla="*/ 397 w 82317"/>
              <a:gd name="connsiteY24" fmla="*/ 7184 h 72238"/>
              <a:gd name="connsiteX25" fmla="*/ 13219 w 82317"/>
              <a:gd name="connsiteY25" fmla="*/ 16406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19" y="16406"/>
                </a:moveTo>
                <a:lnTo>
                  <a:pt x="13219" y="60210"/>
                </a:lnTo>
                <a:cubicBezTo>
                  <a:pt x="13219" y="67383"/>
                  <a:pt x="11424" y="67383"/>
                  <a:pt x="397" y="67383"/>
                </a:cubicBezTo>
                <a:lnTo>
                  <a:pt x="397" y="72506"/>
                </a:lnTo>
                <a:cubicBezTo>
                  <a:pt x="6296" y="72250"/>
                  <a:pt x="14502" y="71994"/>
                  <a:pt x="19118" y="71994"/>
                </a:cubicBezTo>
                <a:cubicBezTo>
                  <a:pt x="23221" y="71994"/>
                  <a:pt x="31683" y="72250"/>
                  <a:pt x="37325" y="72506"/>
                </a:cubicBezTo>
                <a:lnTo>
                  <a:pt x="37325" y="67383"/>
                </a:lnTo>
                <a:cubicBezTo>
                  <a:pt x="26298" y="67383"/>
                  <a:pt x="24503" y="67383"/>
                  <a:pt x="24503" y="60210"/>
                </a:cubicBezTo>
                <a:lnTo>
                  <a:pt x="24503" y="29983"/>
                </a:lnTo>
                <a:cubicBezTo>
                  <a:pt x="24503" y="13076"/>
                  <a:pt x="36299" y="3854"/>
                  <a:pt x="46557" y="3854"/>
                </a:cubicBezTo>
                <a:cubicBezTo>
                  <a:pt x="57071" y="3854"/>
                  <a:pt x="58866" y="12564"/>
                  <a:pt x="58866" y="22042"/>
                </a:cubicBezTo>
                <a:lnTo>
                  <a:pt x="58866" y="60210"/>
                </a:lnTo>
                <a:cubicBezTo>
                  <a:pt x="58866" y="67383"/>
                  <a:pt x="57071" y="67383"/>
                  <a:pt x="46044" y="67383"/>
                </a:cubicBezTo>
                <a:lnTo>
                  <a:pt x="46044" y="72506"/>
                </a:lnTo>
                <a:cubicBezTo>
                  <a:pt x="51686" y="72250"/>
                  <a:pt x="60148" y="71994"/>
                  <a:pt x="64508" y="71994"/>
                </a:cubicBezTo>
                <a:cubicBezTo>
                  <a:pt x="68611" y="71994"/>
                  <a:pt x="77330" y="72250"/>
                  <a:pt x="82715" y="72506"/>
                </a:cubicBezTo>
                <a:lnTo>
                  <a:pt x="82715" y="67383"/>
                </a:lnTo>
                <a:cubicBezTo>
                  <a:pt x="74253" y="67383"/>
                  <a:pt x="70150" y="67383"/>
                  <a:pt x="70150" y="62516"/>
                </a:cubicBezTo>
                <a:lnTo>
                  <a:pt x="70150" y="31264"/>
                </a:lnTo>
                <a:cubicBezTo>
                  <a:pt x="70150" y="17175"/>
                  <a:pt x="70150" y="12307"/>
                  <a:pt x="65021" y="6416"/>
                </a:cubicBezTo>
                <a:cubicBezTo>
                  <a:pt x="62713" y="3598"/>
                  <a:pt x="57328" y="268"/>
                  <a:pt x="47839" y="268"/>
                </a:cubicBezTo>
                <a:cubicBezTo>
                  <a:pt x="35786" y="268"/>
                  <a:pt x="28093" y="7184"/>
                  <a:pt x="23477" y="17431"/>
                </a:cubicBezTo>
                <a:lnTo>
                  <a:pt x="23477" y="268"/>
                </a:lnTo>
                <a:lnTo>
                  <a:pt x="397" y="2061"/>
                </a:lnTo>
                <a:lnTo>
                  <a:pt x="397" y="7184"/>
                </a:lnTo>
                <a:cubicBezTo>
                  <a:pt x="11937" y="7184"/>
                  <a:pt x="13219" y="8209"/>
                  <a:pt x="13219" y="1640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A35CC6D1-9854-0810-1C56-2B7531650AD7}"/>
              </a:ext>
            </a:extLst>
          </p:cNvPr>
          <p:cNvSpPr/>
          <p:nvPr/>
        </p:nvSpPr>
        <p:spPr>
          <a:xfrm>
            <a:off x="7380127" y="4770141"/>
            <a:ext cx="80522" cy="115274"/>
          </a:xfrm>
          <a:custGeom>
            <a:avLst/>
            <a:gdLst>
              <a:gd name="connsiteX0" fmla="*/ 56820 w 80522"/>
              <a:gd name="connsiteY0" fmla="*/ 104783 h 115274"/>
              <a:gd name="connsiteX1" fmla="*/ 56820 w 80522"/>
              <a:gd name="connsiteY1" fmla="*/ 115542 h 115274"/>
              <a:gd name="connsiteX2" fmla="*/ 80926 w 80522"/>
              <a:gd name="connsiteY2" fmla="*/ 113749 h 115274"/>
              <a:gd name="connsiteX3" fmla="*/ 80926 w 80522"/>
              <a:gd name="connsiteY3" fmla="*/ 108626 h 115274"/>
              <a:gd name="connsiteX4" fmla="*/ 68104 w 80522"/>
              <a:gd name="connsiteY4" fmla="*/ 99404 h 115274"/>
              <a:gd name="connsiteX5" fmla="*/ 68104 w 80522"/>
              <a:gd name="connsiteY5" fmla="*/ 268 h 115274"/>
              <a:gd name="connsiteX6" fmla="*/ 44768 w 80522"/>
              <a:gd name="connsiteY6" fmla="*/ 2061 h 115274"/>
              <a:gd name="connsiteX7" fmla="*/ 44768 w 80522"/>
              <a:gd name="connsiteY7" fmla="*/ 7184 h 115274"/>
              <a:gd name="connsiteX8" fmla="*/ 57333 w 80522"/>
              <a:gd name="connsiteY8" fmla="*/ 16406 h 115274"/>
              <a:gd name="connsiteX9" fmla="*/ 57333 w 80522"/>
              <a:gd name="connsiteY9" fmla="*/ 51757 h 115274"/>
              <a:gd name="connsiteX10" fmla="*/ 36818 w 80522"/>
              <a:gd name="connsiteY10" fmla="*/ 41510 h 115274"/>
              <a:gd name="connsiteX11" fmla="*/ 403 w 80522"/>
              <a:gd name="connsiteY11" fmla="*/ 78654 h 115274"/>
              <a:gd name="connsiteX12" fmla="*/ 35023 w 80522"/>
              <a:gd name="connsiteY12" fmla="*/ 115542 h 115274"/>
              <a:gd name="connsiteX13" fmla="*/ 56820 w 80522"/>
              <a:gd name="connsiteY13" fmla="*/ 104783 h 115274"/>
              <a:gd name="connsiteX14" fmla="*/ 56820 w 80522"/>
              <a:gd name="connsiteY14" fmla="*/ 60979 h 115274"/>
              <a:gd name="connsiteX15" fmla="*/ 56820 w 80522"/>
              <a:gd name="connsiteY15" fmla="*/ 94536 h 115274"/>
              <a:gd name="connsiteX16" fmla="*/ 55025 w 80522"/>
              <a:gd name="connsiteY16" fmla="*/ 100428 h 115274"/>
              <a:gd name="connsiteX17" fmla="*/ 35792 w 80522"/>
              <a:gd name="connsiteY17" fmla="*/ 111956 h 115274"/>
              <a:gd name="connsiteX18" fmla="*/ 18610 w 80522"/>
              <a:gd name="connsiteY18" fmla="*/ 101453 h 115274"/>
              <a:gd name="connsiteX19" fmla="*/ 13994 w 80522"/>
              <a:gd name="connsiteY19" fmla="*/ 78654 h 115274"/>
              <a:gd name="connsiteX20" fmla="*/ 18867 w 80522"/>
              <a:gd name="connsiteY20" fmla="*/ 55599 h 115274"/>
              <a:gd name="connsiteX21" fmla="*/ 37587 w 80522"/>
              <a:gd name="connsiteY21" fmla="*/ 45097 h 115274"/>
              <a:gd name="connsiteX22" fmla="*/ 55025 w 80522"/>
              <a:gd name="connsiteY22" fmla="*/ 54831 h 115274"/>
              <a:gd name="connsiteX23" fmla="*/ 56820 w 80522"/>
              <a:gd name="connsiteY23" fmla="*/ 60979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20" y="104783"/>
                </a:moveTo>
                <a:lnTo>
                  <a:pt x="56820" y="115542"/>
                </a:lnTo>
                <a:lnTo>
                  <a:pt x="80926" y="113749"/>
                </a:lnTo>
                <a:lnTo>
                  <a:pt x="80926" y="108626"/>
                </a:lnTo>
                <a:cubicBezTo>
                  <a:pt x="69642" y="108626"/>
                  <a:pt x="68104" y="107601"/>
                  <a:pt x="68104" y="99404"/>
                </a:cubicBezTo>
                <a:lnTo>
                  <a:pt x="68104" y="268"/>
                </a:lnTo>
                <a:lnTo>
                  <a:pt x="44768" y="2061"/>
                </a:lnTo>
                <a:lnTo>
                  <a:pt x="44768" y="7184"/>
                </a:lnTo>
                <a:cubicBezTo>
                  <a:pt x="56051" y="7184"/>
                  <a:pt x="57333" y="8209"/>
                  <a:pt x="57333" y="16406"/>
                </a:cubicBezTo>
                <a:lnTo>
                  <a:pt x="57333" y="51757"/>
                </a:lnTo>
                <a:cubicBezTo>
                  <a:pt x="52717" y="45865"/>
                  <a:pt x="45537" y="41510"/>
                  <a:pt x="36818" y="41510"/>
                </a:cubicBezTo>
                <a:cubicBezTo>
                  <a:pt x="17584" y="41510"/>
                  <a:pt x="403" y="57649"/>
                  <a:pt x="403" y="78654"/>
                </a:cubicBezTo>
                <a:cubicBezTo>
                  <a:pt x="403" y="99404"/>
                  <a:pt x="16302" y="115542"/>
                  <a:pt x="35023" y="115542"/>
                </a:cubicBezTo>
                <a:cubicBezTo>
                  <a:pt x="45537" y="115542"/>
                  <a:pt x="52717" y="109906"/>
                  <a:pt x="56820" y="104783"/>
                </a:cubicBezTo>
                <a:close/>
                <a:moveTo>
                  <a:pt x="56820" y="60979"/>
                </a:moveTo>
                <a:lnTo>
                  <a:pt x="56820" y="94536"/>
                </a:lnTo>
                <a:cubicBezTo>
                  <a:pt x="56820" y="97354"/>
                  <a:pt x="56820" y="97610"/>
                  <a:pt x="55025" y="100428"/>
                </a:cubicBezTo>
                <a:cubicBezTo>
                  <a:pt x="50153" y="108369"/>
                  <a:pt x="42972" y="111956"/>
                  <a:pt x="35792" y="111956"/>
                </a:cubicBezTo>
                <a:cubicBezTo>
                  <a:pt x="28355" y="111956"/>
                  <a:pt x="22457" y="107601"/>
                  <a:pt x="18610" y="101453"/>
                </a:cubicBezTo>
                <a:cubicBezTo>
                  <a:pt x="14507" y="94793"/>
                  <a:pt x="13994" y="85571"/>
                  <a:pt x="13994" y="78654"/>
                </a:cubicBezTo>
                <a:cubicBezTo>
                  <a:pt x="13994" y="72762"/>
                  <a:pt x="14251" y="63028"/>
                  <a:pt x="18867" y="55599"/>
                </a:cubicBezTo>
                <a:cubicBezTo>
                  <a:pt x="22457" y="50476"/>
                  <a:pt x="28612" y="45097"/>
                  <a:pt x="37587" y="45097"/>
                </a:cubicBezTo>
                <a:cubicBezTo>
                  <a:pt x="43229" y="45097"/>
                  <a:pt x="50153" y="47658"/>
                  <a:pt x="55025" y="54831"/>
                </a:cubicBezTo>
                <a:cubicBezTo>
                  <a:pt x="56820" y="57649"/>
                  <a:pt x="56820" y="57905"/>
                  <a:pt x="56820" y="6097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D1EEDE82-0D60-E3A2-C244-78025D8D12F4}"/>
              </a:ext>
            </a:extLst>
          </p:cNvPr>
          <p:cNvSpPr/>
          <p:nvPr/>
        </p:nvSpPr>
        <p:spPr>
          <a:xfrm>
            <a:off x="7508794" y="4760919"/>
            <a:ext cx="37953" cy="163689"/>
          </a:xfrm>
          <a:custGeom>
            <a:avLst/>
            <a:gdLst>
              <a:gd name="connsiteX0" fmla="*/ 38364 w 37953"/>
              <a:gd name="connsiteY0" fmla="*/ 162164 h 163689"/>
              <a:gd name="connsiteX1" fmla="*/ 35543 w 37953"/>
              <a:gd name="connsiteY1" fmla="*/ 158578 h 163689"/>
              <a:gd name="connsiteX2" fmla="*/ 9898 w 37953"/>
              <a:gd name="connsiteY2" fmla="*/ 81984 h 163689"/>
              <a:gd name="connsiteX3" fmla="*/ 36312 w 37953"/>
              <a:gd name="connsiteY3" fmla="*/ 4879 h 163689"/>
              <a:gd name="connsiteX4" fmla="*/ 38364 w 37953"/>
              <a:gd name="connsiteY4" fmla="*/ 2061 h 163689"/>
              <a:gd name="connsiteX5" fmla="*/ 36825 w 37953"/>
              <a:gd name="connsiteY5" fmla="*/ 268 h 163689"/>
              <a:gd name="connsiteX6" fmla="*/ 10668 w 37953"/>
              <a:gd name="connsiteY6" fmla="*/ 32288 h 163689"/>
              <a:gd name="connsiteX7" fmla="*/ 410 w 37953"/>
              <a:gd name="connsiteY7" fmla="*/ 81984 h 163689"/>
              <a:gd name="connsiteX8" fmla="*/ 11181 w 37953"/>
              <a:gd name="connsiteY8" fmla="*/ 133217 h 163689"/>
              <a:gd name="connsiteX9" fmla="*/ 36825 w 37953"/>
              <a:gd name="connsiteY9" fmla="*/ 163957 h 163689"/>
              <a:gd name="connsiteX10" fmla="*/ 38364 w 37953"/>
              <a:gd name="connsiteY10" fmla="*/ 16216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64" y="162164"/>
                </a:moveTo>
                <a:cubicBezTo>
                  <a:pt x="38364" y="161652"/>
                  <a:pt x="38364" y="161395"/>
                  <a:pt x="35543" y="158578"/>
                </a:cubicBezTo>
                <a:cubicBezTo>
                  <a:pt x="15284" y="138084"/>
                  <a:pt x="9898" y="107089"/>
                  <a:pt x="9898" y="81984"/>
                </a:cubicBezTo>
                <a:cubicBezTo>
                  <a:pt x="9898" y="53550"/>
                  <a:pt x="16053" y="25116"/>
                  <a:pt x="36312" y="4879"/>
                </a:cubicBezTo>
                <a:cubicBezTo>
                  <a:pt x="38364" y="2830"/>
                  <a:pt x="38364" y="2573"/>
                  <a:pt x="38364" y="2061"/>
                </a:cubicBezTo>
                <a:cubicBezTo>
                  <a:pt x="38364" y="780"/>
                  <a:pt x="37851" y="268"/>
                  <a:pt x="36825" y="268"/>
                </a:cubicBezTo>
                <a:cubicBezTo>
                  <a:pt x="35030" y="268"/>
                  <a:pt x="20413" y="11539"/>
                  <a:pt x="10668" y="32288"/>
                </a:cubicBezTo>
                <a:cubicBezTo>
                  <a:pt x="2462" y="50220"/>
                  <a:pt x="410" y="68408"/>
                  <a:pt x="410" y="81984"/>
                </a:cubicBezTo>
                <a:cubicBezTo>
                  <a:pt x="410" y="94793"/>
                  <a:pt x="2205" y="114517"/>
                  <a:pt x="11181" y="133217"/>
                </a:cubicBezTo>
                <a:cubicBezTo>
                  <a:pt x="21182" y="153198"/>
                  <a:pt x="35030" y="163957"/>
                  <a:pt x="36825" y="163957"/>
                </a:cubicBezTo>
                <a:cubicBezTo>
                  <a:pt x="37851" y="163957"/>
                  <a:pt x="38364" y="163445"/>
                  <a:pt x="38364" y="16216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36DC2CFB-B74C-281A-C1CF-0D85B2498B72}"/>
              </a:ext>
            </a:extLst>
          </p:cNvPr>
          <p:cNvSpPr/>
          <p:nvPr/>
        </p:nvSpPr>
        <p:spPr>
          <a:xfrm>
            <a:off x="7565931" y="4766555"/>
            <a:ext cx="125913" cy="117067"/>
          </a:xfrm>
          <a:custGeom>
            <a:avLst/>
            <a:gdLst>
              <a:gd name="connsiteX0" fmla="*/ 66832 w 125913"/>
              <a:gd name="connsiteY0" fmla="*/ 3342 h 117067"/>
              <a:gd name="connsiteX1" fmla="*/ 63242 w 125913"/>
              <a:gd name="connsiteY1" fmla="*/ 268 h 117067"/>
              <a:gd name="connsiteX2" fmla="*/ 59652 w 125913"/>
              <a:gd name="connsiteY2" fmla="*/ 3598 h 117067"/>
              <a:gd name="connsiteX3" fmla="*/ 1696 w 125913"/>
              <a:gd name="connsiteY3" fmla="*/ 110931 h 117067"/>
              <a:gd name="connsiteX4" fmla="*/ 414 w 125913"/>
              <a:gd name="connsiteY4" fmla="*/ 114005 h 117067"/>
              <a:gd name="connsiteX5" fmla="*/ 6312 w 125913"/>
              <a:gd name="connsiteY5" fmla="*/ 117335 h 117067"/>
              <a:gd name="connsiteX6" fmla="*/ 120686 w 125913"/>
              <a:gd name="connsiteY6" fmla="*/ 117335 h 117067"/>
              <a:gd name="connsiteX7" fmla="*/ 126327 w 125913"/>
              <a:gd name="connsiteY7" fmla="*/ 114005 h 117067"/>
              <a:gd name="connsiteX8" fmla="*/ 125301 w 125913"/>
              <a:gd name="connsiteY8" fmla="*/ 111443 h 117067"/>
              <a:gd name="connsiteX9" fmla="*/ 63242 w 125913"/>
              <a:gd name="connsiteY9" fmla="*/ 10514 h 117067"/>
              <a:gd name="connsiteX10" fmla="*/ 117608 w 125913"/>
              <a:gd name="connsiteY10" fmla="*/ 110675 h 117067"/>
              <a:gd name="connsiteX11" fmla="*/ 8877 w 125913"/>
              <a:gd name="connsiteY11" fmla="*/ 110675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32" y="3342"/>
                </a:moveTo>
                <a:cubicBezTo>
                  <a:pt x="65807" y="1548"/>
                  <a:pt x="65294" y="268"/>
                  <a:pt x="63242" y="268"/>
                </a:cubicBezTo>
                <a:cubicBezTo>
                  <a:pt x="61447" y="268"/>
                  <a:pt x="60934" y="1036"/>
                  <a:pt x="59652" y="3598"/>
                </a:cubicBezTo>
                <a:lnTo>
                  <a:pt x="1696" y="110931"/>
                </a:lnTo>
                <a:cubicBezTo>
                  <a:pt x="414" y="112980"/>
                  <a:pt x="414" y="113492"/>
                  <a:pt x="414" y="114005"/>
                </a:cubicBezTo>
                <a:cubicBezTo>
                  <a:pt x="414" y="117335"/>
                  <a:pt x="3748" y="117335"/>
                  <a:pt x="6312" y="117335"/>
                </a:cubicBezTo>
                <a:lnTo>
                  <a:pt x="120686" y="117335"/>
                </a:lnTo>
                <a:cubicBezTo>
                  <a:pt x="123250" y="117335"/>
                  <a:pt x="126327" y="117335"/>
                  <a:pt x="126327" y="114005"/>
                </a:cubicBezTo>
                <a:cubicBezTo>
                  <a:pt x="126327" y="113236"/>
                  <a:pt x="126071" y="112724"/>
                  <a:pt x="125301" y="111443"/>
                </a:cubicBezTo>
                <a:close/>
                <a:moveTo>
                  <a:pt x="63242" y="10514"/>
                </a:moveTo>
                <a:lnTo>
                  <a:pt x="117608" y="110675"/>
                </a:lnTo>
                <a:lnTo>
                  <a:pt x="8877" y="110675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05AC77F5-4271-4117-8681-D071124C0809}"/>
              </a:ext>
            </a:extLst>
          </p:cNvPr>
          <p:cNvSpPr/>
          <p:nvPr/>
        </p:nvSpPr>
        <p:spPr>
          <a:xfrm>
            <a:off x="7706406" y="4811384"/>
            <a:ext cx="66418" cy="74031"/>
          </a:xfrm>
          <a:custGeom>
            <a:avLst/>
            <a:gdLst>
              <a:gd name="connsiteX0" fmla="*/ 9911 w 66418"/>
              <a:gd name="connsiteY0" fmla="*/ 62772 h 74031"/>
              <a:gd name="connsiteX1" fmla="*/ 8373 w 66418"/>
              <a:gd name="connsiteY1" fmla="*/ 69945 h 74031"/>
              <a:gd name="connsiteX2" fmla="*/ 13245 w 66418"/>
              <a:gd name="connsiteY2" fmla="*/ 74299 h 74031"/>
              <a:gd name="connsiteX3" fmla="*/ 19399 w 66418"/>
              <a:gd name="connsiteY3" fmla="*/ 69688 h 74031"/>
              <a:gd name="connsiteX4" fmla="*/ 25811 w 66418"/>
              <a:gd name="connsiteY4" fmla="*/ 43816 h 74031"/>
              <a:gd name="connsiteX5" fmla="*/ 30939 w 66418"/>
              <a:gd name="connsiteY5" fmla="*/ 22554 h 74031"/>
              <a:gd name="connsiteX6" fmla="*/ 40171 w 66418"/>
              <a:gd name="connsiteY6" fmla="*/ 9233 h 74031"/>
              <a:gd name="connsiteX7" fmla="*/ 53250 w 66418"/>
              <a:gd name="connsiteY7" fmla="*/ 3854 h 74031"/>
              <a:gd name="connsiteX8" fmla="*/ 60174 w 66418"/>
              <a:gd name="connsiteY8" fmla="*/ 5903 h 74031"/>
              <a:gd name="connsiteX9" fmla="*/ 51711 w 66418"/>
              <a:gd name="connsiteY9" fmla="*/ 14869 h 74031"/>
              <a:gd name="connsiteX10" fmla="*/ 57866 w 66418"/>
              <a:gd name="connsiteY10" fmla="*/ 20505 h 74031"/>
              <a:gd name="connsiteX11" fmla="*/ 66841 w 66418"/>
              <a:gd name="connsiteY11" fmla="*/ 10771 h 74031"/>
              <a:gd name="connsiteX12" fmla="*/ 53250 w 66418"/>
              <a:gd name="connsiteY12" fmla="*/ 268 h 74031"/>
              <a:gd name="connsiteX13" fmla="*/ 32478 w 66418"/>
              <a:gd name="connsiteY13" fmla="*/ 12820 h 74031"/>
              <a:gd name="connsiteX14" fmla="*/ 17348 w 66418"/>
              <a:gd name="connsiteY14" fmla="*/ 268 h 74031"/>
              <a:gd name="connsiteX15" fmla="*/ 5295 w 66418"/>
              <a:gd name="connsiteY15" fmla="*/ 9490 h 74031"/>
              <a:gd name="connsiteX16" fmla="*/ 423 w 66418"/>
              <a:gd name="connsiteY16" fmla="*/ 25372 h 74031"/>
              <a:gd name="connsiteX17" fmla="*/ 2218 w 66418"/>
              <a:gd name="connsiteY17" fmla="*/ 27165 h 74031"/>
              <a:gd name="connsiteX18" fmla="*/ 5039 w 66418"/>
              <a:gd name="connsiteY18" fmla="*/ 23323 h 74031"/>
              <a:gd name="connsiteX19" fmla="*/ 17092 w 66418"/>
              <a:gd name="connsiteY19" fmla="*/ 3854 h 74031"/>
              <a:gd name="connsiteX20" fmla="*/ 21964 w 66418"/>
              <a:gd name="connsiteY20" fmla="*/ 11283 h 74031"/>
              <a:gd name="connsiteX21" fmla="*/ 19399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11" y="62772"/>
                </a:moveTo>
                <a:cubicBezTo>
                  <a:pt x="9398" y="65334"/>
                  <a:pt x="8373" y="69176"/>
                  <a:pt x="8373" y="69945"/>
                </a:cubicBezTo>
                <a:cubicBezTo>
                  <a:pt x="8373" y="72762"/>
                  <a:pt x="10681" y="74299"/>
                  <a:pt x="13245" y="74299"/>
                </a:cubicBezTo>
                <a:cubicBezTo>
                  <a:pt x="15296" y="74299"/>
                  <a:pt x="18117" y="73019"/>
                  <a:pt x="19399" y="69688"/>
                </a:cubicBezTo>
                <a:cubicBezTo>
                  <a:pt x="19656" y="69176"/>
                  <a:pt x="25041" y="46890"/>
                  <a:pt x="25811" y="43816"/>
                </a:cubicBezTo>
                <a:cubicBezTo>
                  <a:pt x="27093" y="38436"/>
                  <a:pt x="30170" y="27165"/>
                  <a:pt x="30939" y="22554"/>
                </a:cubicBezTo>
                <a:cubicBezTo>
                  <a:pt x="31709" y="20505"/>
                  <a:pt x="36325" y="12820"/>
                  <a:pt x="40171" y="9233"/>
                </a:cubicBezTo>
                <a:cubicBezTo>
                  <a:pt x="41454" y="8209"/>
                  <a:pt x="46326" y="3854"/>
                  <a:pt x="53250" y="3854"/>
                </a:cubicBezTo>
                <a:cubicBezTo>
                  <a:pt x="57609" y="3854"/>
                  <a:pt x="59918" y="5903"/>
                  <a:pt x="60174" y="5903"/>
                </a:cubicBezTo>
                <a:cubicBezTo>
                  <a:pt x="55301" y="6672"/>
                  <a:pt x="51711" y="10514"/>
                  <a:pt x="51711" y="14869"/>
                </a:cubicBezTo>
                <a:cubicBezTo>
                  <a:pt x="51711" y="17431"/>
                  <a:pt x="53506" y="20505"/>
                  <a:pt x="57866" y="20505"/>
                </a:cubicBezTo>
                <a:cubicBezTo>
                  <a:pt x="62225" y="20505"/>
                  <a:pt x="66841" y="16662"/>
                  <a:pt x="66841" y="10771"/>
                </a:cubicBezTo>
                <a:cubicBezTo>
                  <a:pt x="66841" y="5135"/>
                  <a:pt x="61713" y="268"/>
                  <a:pt x="53250" y="268"/>
                </a:cubicBezTo>
                <a:cubicBezTo>
                  <a:pt x="42736" y="268"/>
                  <a:pt x="35555" y="8209"/>
                  <a:pt x="32478" y="12820"/>
                </a:cubicBezTo>
                <a:cubicBezTo>
                  <a:pt x="30939" y="5391"/>
                  <a:pt x="25041" y="268"/>
                  <a:pt x="17348" y="268"/>
                </a:cubicBezTo>
                <a:cubicBezTo>
                  <a:pt x="9911" y="268"/>
                  <a:pt x="6834" y="6672"/>
                  <a:pt x="5295" y="9490"/>
                </a:cubicBezTo>
                <a:cubicBezTo>
                  <a:pt x="2474" y="15125"/>
                  <a:pt x="423" y="24860"/>
                  <a:pt x="423" y="25372"/>
                </a:cubicBezTo>
                <a:cubicBezTo>
                  <a:pt x="423" y="27165"/>
                  <a:pt x="1961" y="27165"/>
                  <a:pt x="2218" y="27165"/>
                </a:cubicBezTo>
                <a:cubicBezTo>
                  <a:pt x="4013" y="27165"/>
                  <a:pt x="4013" y="26909"/>
                  <a:pt x="5039" y="23323"/>
                </a:cubicBezTo>
                <a:cubicBezTo>
                  <a:pt x="7860" y="11795"/>
                  <a:pt x="11193" y="3854"/>
                  <a:pt x="17092" y="3854"/>
                </a:cubicBezTo>
                <a:cubicBezTo>
                  <a:pt x="19656" y="3854"/>
                  <a:pt x="21964" y="5135"/>
                  <a:pt x="21964" y="11283"/>
                </a:cubicBezTo>
                <a:cubicBezTo>
                  <a:pt x="21964" y="14869"/>
                  <a:pt x="21451" y="16662"/>
                  <a:pt x="19399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EBF4D7EE-6343-00F7-2E23-AB75D6DECB29}"/>
              </a:ext>
            </a:extLst>
          </p:cNvPr>
          <p:cNvSpPr/>
          <p:nvPr/>
        </p:nvSpPr>
        <p:spPr>
          <a:xfrm>
            <a:off x="7788605" y="4768348"/>
            <a:ext cx="81548" cy="148831"/>
          </a:xfrm>
          <a:custGeom>
            <a:avLst/>
            <a:gdLst>
              <a:gd name="connsiteX0" fmla="*/ 51716 w 81548"/>
              <a:gd name="connsiteY0" fmla="*/ 50220 h 148831"/>
              <a:gd name="connsiteX1" fmla="*/ 65820 w 81548"/>
              <a:gd name="connsiteY1" fmla="*/ 50220 h 148831"/>
              <a:gd name="connsiteX2" fmla="*/ 70693 w 81548"/>
              <a:gd name="connsiteY2" fmla="*/ 46890 h 148831"/>
              <a:gd name="connsiteX3" fmla="*/ 66333 w 81548"/>
              <a:gd name="connsiteY3" fmla="*/ 45096 h 148831"/>
              <a:gd name="connsiteX4" fmla="*/ 52742 w 81548"/>
              <a:gd name="connsiteY4" fmla="*/ 45096 h 148831"/>
              <a:gd name="connsiteX5" fmla="*/ 56076 w 81548"/>
              <a:gd name="connsiteY5" fmla="*/ 26397 h 148831"/>
              <a:gd name="connsiteX6" fmla="*/ 60179 w 81548"/>
              <a:gd name="connsiteY6" fmla="*/ 9490 h 148831"/>
              <a:gd name="connsiteX7" fmla="*/ 67872 w 81548"/>
              <a:gd name="connsiteY7" fmla="*/ 3854 h 148831"/>
              <a:gd name="connsiteX8" fmla="*/ 75822 w 81548"/>
              <a:gd name="connsiteY8" fmla="*/ 6928 h 148831"/>
              <a:gd name="connsiteX9" fmla="*/ 66846 w 81548"/>
              <a:gd name="connsiteY9" fmla="*/ 15638 h 148831"/>
              <a:gd name="connsiteX10" fmla="*/ 73001 w 81548"/>
              <a:gd name="connsiteY10" fmla="*/ 21529 h 148831"/>
              <a:gd name="connsiteX11" fmla="*/ 81976 w 81548"/>
              <a:gd name="connsiteY11" fmla="*/ 11539 h 148831"/>
              <a:gd name="connsiteX12" fmla="*/ 67872 w 81548"/>
              <a:gd name="connsiteY12" fmla="*/ 268 h 148831"/>
              <a:gd name="connsiteX13" fmla="*/ 47100 w 81548"/>
              <a:gd name="connsiteY13" fmla="*/ 19480 h 148831"/>
              <a:gd name="connsiteX14" fmla="*/ 41715 w 81548"/>
              <a:gd name="connsiteY14" fmla="*/ 45096 h 148831"/>
              <a:gd name="connsiteX15" fmla="*/ 30431 w 81548"/>
              <a:gd name="connsiteY15" fmla="*/ 45096 h 148831"/>
              <a:gd name="connsiteX16" fmla="*/ 25303 w 81548"/>
              <a:gd name="connsiteY16" fmla="*/ 48170 h 148831"/>
              <a:gd name="connsiteX17" fmla="*/ 29918 w 81548"/>
              <a:gd name="connsiteY17" fmla="*/ 50220 h 148831"/>
              <a:gd name="connsiteX18" fmla="*/ 40689 w 81548"/>
              <a:gd name="connsiteY18" fmla="*/ 50220 h 148831"/>
              <a:gd name="connsiteX19" fmla="*/ 28636 w 81548"/>
              <a:gd name="connsiteY19" fmla="*/ 114773 h 148831"/>
              <a:gd name="connsiteX20" fmla="*/ 14275 w 81548"/>
              <a:gd name="connsiteY20" fmla="*/ 145513 h 148831"/>
              <a:gd name="connsiteX21" fmla="*/ 6326 w 81548"/>
              <a:gd name="connsiteY21" fmla="*/ 142439 h 148831"/>
              <a:gd name="connsiteX22" fmla="*/ 15558 w 81548"/>
              <a:gd name="connsiteY22" fmla="*/ 133730 h 148831"/>
              <a:gd name="connsiteX23" fmla="*/ 9403 w 81548"/>
              <a:gd name="connsiteY23" fmla="*/ 127838 h 148831"/>
              <a:gd name="connsiteX24" fmla="*/ 428 w 81548"/>
              <a:gd name="connsiteY24" fmla="*/ 137828 h 148831"/>
              <a:gd name="connsiteX25" fmla="*/ 14275 w 81548"/>
              <a:gd name="connsiteY25" fmla="*/ 149100 h 148831"/>
              <a:gd name="connsiteX26" fmla="*/ 32739 w 81548"/>
              <a:gd name="connsiteY26" fmla="*/ 133217 h 148831"/>
              <a:gd name="connsiteX27" fmla="*/ 41971 w 81548"/>
              <a:gd name="connsiteY27" fmla="*/ 101965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16" y="50220"/>
                </a:moveTo>
                <a:lnTo>
                  <a:pt x="65820" y="50220"/>
                </a:lnTo>
                <a:cubicBezTo>
                  <a:pt x="69154" y="50220"/>
                  <a:pt x="70693" y="50220"/>
                  <a:pt x="70693" y="46890"/>
                </a:cubicBezTo>
                <a:cubicBezTo>
                  <a:pt x="70693" y="45096"/>
                  <a:pt x="69154" y="45096"/>
                  <a:pt x="66333" y="45096"/>
                </a:cubicBezTo>
                <a:lnTo>
                  <a:pt x="52742" y="45096"/>
                </a:lnTo>
                <a:lnTo>
                  <a:pt x="56076" y="26397"/>
                </a:lnTo>
                <a:cubicBezTo>
                  <a:pt x="56845" y="23066"/>
                  <a:pt x="59153" y="11539"/>
                  <a:pt x="60179" y="9490"/>
                </a:cubicBezTo>
                <a:cubicBezTo>
                  <a:pt x="61461" y="6416"/>
                  <a:pt x="64282" y="3854"/>
                  <a:pt x="67872" y="3854"/>
                </a:cubicBezTo>
                <a:cubicBezTo>
                  <a:pt x="68385" y="3854"/>
                  <a:pt x="72744" y="3854"/>
                  <a:pt x="75822" y="6928"/>
                </a:cubicBezTo>
                <a:cubicBezTo>
                  <a:pt x="68641" y="7440"/>
                  <a:pt x="66846" y="13332"/>
                  <a:pt x="66846" y="15638"/>
                </a:cubicBezTo>
                <a:cubicBezTo>
                  <a:pt x="66846" y="19480"/>
                  <a:pt x="69923" y="21529"/>
                  <a:pt x="73001" y="21529"/>
                </a:cubicBezTo>
                <a:cubicBezTo>
                  <a:pt x="77360" y="21529"/>
                  <a:pt x="81976" y="17687"/>
                  <a:pt x="81976" y="11539"/>
                </a:cubicBezTo>
                <a:cubicBezTo>
                  <a:pt x="81976" y="4110"/>
                  <a:pt x="74540" y="268"/>
                  <a:pt x="67872" y="268"/>
                </a:cubicBezTo>
                <a:cubicBezTo>
                  <a:pt x="62230" y="268"/>
                  <a:pt x="51973" y="3342"/>
                  <a:pt x="47100" y="19480"/>
                </a:cubicBezTo>
                <a:cubicBezTo>
                  <a:pt x="46074" y="22810"/>
                  <a:pt x="45561" y="24603"/>
                  <a:pt x="41715" y="45096"/>
                </a:cubicBezTo>
                <a:lnTo>
                  <a:pt x="30431" y="45096"/>
                </a:lnTo>
                <a:cubicBezTo>
                  <a:pt x="27098" y="45096"/>
                  <a:pt x="25303" y="45096"/>
                  <a:pt x="25303" y="48170"/>
                </a:cubicBezTo>
                <a:cubicBezTo>
                  <a:pt x="25303" y="50220"/>
                  <a:pt x="26841" y="50220"/>
                  <a:pt x="29918" y="50220"/>
                </a:cubicBezTo>
                <a:lnTo>
                  <a:pt x="40689" y="50220"/>
                </a:lnTo>
                <a:lnTo>
                  <a:pt x="28636" y="114773"/>
                </a:lnTo>
                <a:cubicBezTo>
                  <a:pt x="25559" y="130656"/>
                  <a:pt x="22738" y="145513"/>
                  <a:pt x="14275" y="145513"/>
                </a:cubicBezTo>
                <a:cubicBezTo>
                  <a:pt x="13506" y="145513"/>
                  <a:pt x="9660" y="145513"/>
                  <a:pt x="6326" y="142439"/>
                </a:cubicBezTo>
                <a:cubicBezTo>
                  <a:pt x="14019" y="141927"/>
                  <a:pt x="15558" y="136035"/>
                  <a:pt x="15558" y="133730"/>
                </a:cubicBezTo>
                <a:cubicBezTo>
                  <a:pt x="15558" y="129887"/>
                  <a:pt x="12480" y="127838"/>
                  <a:pt x="9403" y="127838"/>
                </a:cubicBezTo>
                <a:cubicBezTo>
                  <a:pt x="5044" y="127838"/>
                  <a:pt x="428" y="131680"/>
                  <a:pt x="428" y="137828"/>
                </a:cubicBezTo>
                <a:cubicBezTo>
                  <a:pt x="428" y="145001"/>
                  <a:pt x="7608" y="149100"/>
                  <a:pt x="14275" y="149100"/>
                </a:cubicBezTo>
                <a:cubicBezTo>
                  <a:pt x="23251" y="149100"/>
                  <a:pt x="29918" y="139365"/>
                  <a:pt x="32739" y="133217"/>
                </a:cubicBezTo>
                <a:cubicBezTo>
                  <a:pt x="38125" y="122971"/>
                  <a:pt x="41715" y="103246"/>
                  <a:pt x="41971" y="10196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2254AFC2-3050-D59B-5E97-7E57DFD27BA9}"/>
              </a:ext>
            </a:extLst>
          </p:cNvPr>
          <p:cNvSpPr/>
          <p:nvPr/>
        </p:nvSpPr>
        <p:spPr>
          <a:xfrm>
            <a:off x="7927931" y="4834182"/>
            <a:ext cx="17181" cy="17162"/>
          </a:xfrm>
          <a:custGeom>
            <a:avLst/>
            <a:gdLst>
              <a:gd name="connsiteX0" fmla="*/ 17617 w 17181"/>
              <a:gd name="connsiteY0" fmla="*/ 8721 h 17162"/>
              <a:gd name="connsiteX1" fmla="*/ 9155 w 17181"/>
              <a:gd name="connsiteY1" fmla="*/ 268 h 17162"/>
              <a:gd name="connsiteX2" fmla="*/ 436 w 17181"/>
              <a:gd name="connsiteY2" fmla="*/ 8721 h 17162"/>
              <a:gd name="connsiteX3" fmla="*/ 9155 w 17181"/>
              <a:gd name="connsiteY3" fmla="*/ 17431 h 17162"/>
              <a:gd name="connsiteX4" fmla="*/ 17617 w 17181"/>
              <a:gd name="connsiteY4" fmla="*/ 8721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17" y="8721"/>
                </a:moveTo>
                <a:cubicBezTo>
                  <a:pt x="17617" y="4110"/>
                  <a:pt x="13771" y="268"/>
                  <a:pt x="9155" y="268"/>
                </a:cubicBezTo>
                <a:cubicBezTo>
                  <a:pt x="4282" y="268"/>
                  <a:pt x="436" y="4110"/>
                  <a:pt x="436" y="8721"/>
                </a:cubicBezTo>
                <a:cubicBezTo>
                  <a:pt x="436" y="13588"/>
                  <a:pt x="4282" y="17431"/>
                  <a:pt x="9155" y="17431"/>
                </a:cubicBezTo>
                <a:cubicBezTo>
                  <a:pt x="13771" y="17431"/>
                  <a:pt x="17617" y="13588"/>
                  <a:pt x="17617" y="872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70B3654E-DE6A-BF20-0DD9-3975FC4BB214}"/>
              </a:ext>
            </a:extLst>
          </p:cNvPr>
          <p:cNvSpPr/>
          <p:nvPr/>
        </p:nvSpPr>
        <p:spPr>
          <a:xfrm>
            <a:off x="8000466" y="4811384"/>
            <a:ext cx="66418" cy="74031"/>
          </a:xfrm>
          <a:custGeom>
            <a:avLst/>
            <a:gdLst>
              <a:gd name="connsiteX0" fmla="*/ 9929 w 66418"/>
              <a:gd name="connsiteY0" fmla="*/ 62772 h 74031"/>
              <a:gd name="connsiteX1" fmla="*/ 8390 w 66418"/>
              <a:gd name="connsiteY1" fmla="*/ 69945 h 74031"/>
              <a:gd name="connsiteX2" fmla="*/ 13263 w 66418"/>
              <a:gd name="connsiteY2" fmla="*/ 74299 h 74031"/>
              <a:gd name="connsiteX3" fmla="*/ 19417 w 66418"/>
              <a:gd name="connsiteY3" fmla="*/ 69688 h 74031"/>
              <a:gd name="connsiteX4" fmla="*/ 25829 w 66418"/>
              <a:gd name="connsiteY4" fmla="*/ 43816 h 74031"/>
              <a:gd name="connsiteX5" fmla="*/ 30957 w 66418"/>
              <a:gd name="connsiteY5" fmla="*/ 22554 h 74031"/>
              <a:gd name="connsiteX6" fmla="*/ 40189 w 66418"/>
              <a:gd name="connsiteY6" fmla="*/ 9233 h 74031"/>
              <a:gd name="connsiteX7" fmla="*/ 53268 w 66418"/>
              <a:gd name="connsiteY7" fmla="*/ 3854 h 74031"/>
              <a:gd name="connsiteX8" fmla="*/ 60192 w 66418"/>
              <a:gd name="connsiteY8" fmla="*/ 5903 h 74031"/>
              <a:gd name="connsiteX9" fmla="*/ 51729 w 66418"/>
              <a:gd name="connsiteY9" fmla="*/ 14869 h 74031"/>
              <a:gd name="connsiteX10" fmla="*/ 57884 w 66418"/>
              <a:gd name="connsiteY10" fmla="*/ 20505 h 74031"/>
              <a:gd name="connsiteX11" fmla="*/ 66859 w 66418"/>
              <a:gd name="connsiteY11" fmla="*/ 10771 h 74031"/>
              <a:gd name="connsiteX12" fmla="*/ 53268 w 66418"/>
              <a:gd name="connsiteY12" fmla="*/ 268 h 74031"/>
              <a:gd name="connsiteX13" fmla="*/ 32496 w 66418"/>
              <a:gd name="connsiteY13" fmla="*/ 12820 h 74031"/>
              <a:gd name="connsiteX14" fmla="*/ 17366 w 66418"/>
              <a:gd name="connsiteY14" fmla="*/ 268 h 74031"/>
              <a:gd name="connsiteX15" fmla="*/ 5313 w 66418"/>
              <a:gd name="connsiteY15" fmla="*/ 9490 h 74031"/>
              <a:gd name="connsiteX16" fmla="*/ 441 w 66418"/>
              <a:gd name="connsiteY16" fmla="*/ 25372 h 74031"/>
              <a:gd name="connsiteX17" fmla="*/ 2236 w 66418"/>
              <a:gd name="connsiteY17" fmla="*/ 27165 h 74031"/>
              <a:gd name="connsiteX18" fmla="*/ 5057 w 66418"/>
              <a:gd name="connsiteY18" fmla="*/ 23323 h 74031"/>
              <a:gd name="connsiteX19" fmla="*/ 17109 w 66418"/>
              <a:gd name="connsiteY19" fmla="*/ 3854 h 74031"/>
              <a:gd name="connsiteX20" fmla="*/ 21982 w 66418"/>
              <a:gd name="connsiteY20" fmla="*/ 11283 h 74031"/>
              <a:gd name="connsiteX21" fmla="*/ 19417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9" y="62772"/>
                </a:moveTo>
                <a:cubicBezTo>
                  <a:pt x="9416" y="65334"/>
                  <a:pt x="8390" y="69176"/>
                  <a:pt x="8390" y="69945"/>
                </a:cubicBezTo>
                <a:cubicBezTo>
                  <a:pt x="8390" y="72762"/>
                  <a:pt x="10698" y="74299"/>
                  <a:pt x="13263" y="74299"/>
                </a:cubicBezTo>
                <a:cubicBezTo>
                  <a:pt x="15314" y="74299"/>
                  <a:pt x="18135" y="73019"/>
                  <a:pt x="19417" y="69688"/>
                </a:cubicBezTo>
                <a:cubicBezTo>
                  <a:pt x="19674" y="69176"/>
                  <a:pt x="25059" y="46890"/>
                  <a:pt x="25829" y="43816"/>
                </a:cubicBezTo>
                <a:cubicBezTo>
                  <a:pt x="27111" y="38436"/>
                  <a:pt x="30188" y="27165"/>
                  <a:pt x="30957" y="22554"/>
                </a:cubicBezTo>
                <a:cubicBezTo>
                  <a:pt x="31727" y="20505"/>
                  <a:pt x="36343" y="12820"/>
                  <a:pt x="40189" y="9233"/>
                </a:cubicBezTo>
                <a:cubicBezTo>
                  <a:pt x="41472" y="8209"/>
                  <a:pt x="46344" y="3854"/>
                  <a:pt x="53268" y="3854"/>
                </a:cubicBezTo>
                <a:cubicBezTo>
                  <a:pt x="57627" y="3854"/>
                  <a:pt x="59935" y="5903"/>
                  <a:pt x="60192" y="5903"/>
                </a:cubicBezTo>
                <a:cubicBezTo>
                  <a:pt x="55319" y="6672"/>
                  <a:pt x="51729" y="10514"/>
                  <a:pt x="51729" y="14869"/>
                </a:cubicBezTo>
                <a:cubicBezTo>
                  <a:pt x="51729" y="17431"/>
                  <a:pt x="53524" y="20505"/>
                  <a:pt x="57884" y="20505"/>
                </a:cubicBezTo>
                <a:cubicBezTo>
                  <a:pt x="62243" y="20505"/>
                  <a:pt x="66859" y="16662"/>
                  <a:pt x="66859" y="10771"/>
                </a:cubicBezTo>
                <a:cubicBezTo>
                  <a:pt x="66859" y="5135"/>
                  <a:pt x="61730" y="268"/>
                  <a:pt x="53268" y="268"/>
                </a:cubicBezTo>
                <a:cubicBezTo>
                  <a:pt x="42754" y="268"/>
                  <a:pt x="35573" y="8209"/>
                  <a:pt x="32496" y="12820"/>
                </a:cubicBezTo>
                <a:cubicBezTo>
                  <a:pt x="30957" y="5391"/>
                  <a:pt x="25059" y="268"/>
                  <a:pt x="17366" y="268"/>
                </a:cubicBezTo>
                <a:cubicBezTo>
                  <a:pt x="9929" y="268"/>
                  <a:pt x="6852" y="6672"/>
                  <a:pt x="5313" y="9490"/>
                </a:cubicBezTo>
                <a:cubicBezTo>
                  <a:pt x="2492" y="15125"/>
                  <a:pt x="441" y="24860"/>
                  <a:pt x="441" y="25372"/>
                </a:cubicBezTo>
                <a:cubicBezTo>
                  <a:pt x="441" y="27165"/>
                  <a:pt x="1979" y="27165"/>
                  <a:pt x="2236" y="27165"/>
                </a:cubicBezTo>
                <a:cubicBezTo>
                  <a:pt x="4031" y="27165"/>
                  <a:pt x="4031" y="26909"/>
                  <a:pt x="5057" y="23323"/>
                </a:cubicBezTo>
                <a:cubicBezTo>
                  <a:pt x="7878" y="11795"/>
                  <a:pt x="11211" y="3854"/>
                  <a:pt x="17109" y="3854"/>
                </a:cubicBezTo>
                <a:cubicBezTo>
                  <a:pt x="19674" y="3854"/>
                  <a:pt x="21982" y="5135"/>
                  <a:pt x="21982" y="11283"/>
                </a:cubicBezTo>
                <a:cubicBezTo>
                  <a:pt x="21982" y="14869"/>
                  <a:pt x="21469" y="16662"/>
                  <a:pt x="19417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CBC61C14-EA1B-B625-F4D5-72ABC93A251D}"/>
              </a:ext>
            </a:extLst>
          </p:cNvPr>
          <p:cNvSpPr/>
          <p:nvPr/>
        </p:nvSpPr>
        <p:spPr>
          <a:xfrm>
            <a:off x="8142399" y="4811384"/>
            <a:ext cx="88472" cy="74031"/>
          </a:xfrm>
          <a:custGeom>
            <a:avLst/>
            <a:gdLst>
              <a:gd name="connsiteX0" fmla="*/ 9938 w 88472"/>
              <a:gd name="connsiteY0" fmla="*/ 62772 h 74031"/>
              <a:gd name="connsiteX1" fmla="*/ 8399 w 88472"/>
              <a:gd name="connsiteY1" fmla="*/ 69945 h 74031"/>
              <a:gd name="connsiteX2" fmla="*/ 13271 w 88472"/>
              <a:gd name="connsiteY2" fmla="*/ 74299 h 74031"/>
              <a:gd name="connsiteX3" fmla="*/ 19426 w 88472"/>
              <a:gd name="connsiteY3" fmla="*/ 69688 h 74031"/>
              <a:gd name="connsiteX4" fmla="*/ 22503 w 88472"/>
              <a:gd name="connsiteY4" fmla="*/ 57649 h 74031"/>
              <a:gd name="connsiteX5" fmla="*/ 26094 w 88472"/>
              <a:gd name="connsiteY5" fmla="*/ 43047 h 74031"/>
              <a:gd name="connsiteX6" fmla="*/ 28914 w 88472"/>
              <a:gd name="connsiteY6" fmla="*/ 32032 h 74031"/>
              <a:gd name="connsiteX7" fmla="*/ 30966 w 88472"/>
              <a:gd name="connsiteY7" fmla="*/ 23835 h 74031"/>
              <a:gd name="connsiteX8" fmla="*/ 57636 w 88472"/>
              <a:gd name="connsiteY8" fmla="*/ 3854 h 74031"/>
              <a:gd name="connsiteX9" fmla="*/ 66355 w 88472"/>
              <a:gd name="connsiteY9" fmla="*/ 15381 h 74031"/>
              <a:gd name="connsiteX10" fmla="*/ 55841 w 88472"/>
              <a:gd name="connsiteY10" fmla="*/ 53294 h 74031"/>
              <a:gd name="connsiteX11" fmla="*/ 54046 w 88472"/>
              <a:gd name="connsiteY11" fmla="*/ 60979 h 74031"/>
              <a:gd name="connsiteX12" fmla="*/ 67637 w 88472"/>
              <a:gd name="connsiteY12" fmla="*/ 74299 h 74031"/>
              <a:gd name="connsiteX13" fmla="*/ 88922 w 88472"/>
              <a:gd name="connsiteY13" fmla="*/ 49195 h 74031"/>
              <a:gd name="connsiteX14" fmla="*/ 87127 w 88472"/>
              <a:gd name="connsiteY14" fmla="*/ 47402 h 74031"/>
              <a:gd name="connsiteX15" fmla="*/ 84563 w 88472"/>
              <a:gd name="connsiteY15" fmla="*/ 50476 h 74031"/>
              <a:gd name="connsiteX16" fmla="*/ 67894 w 88472"/>
              <a:gd name="connsiteY16" fmla="*/ 70713 h 74031"/>
              <a:gd name="connsiteX17" fmla="*/ 64047 w 88472"/>
              <a:gd name="connsiteY17" fmla="*/ 65334 h 74031"/>
              <a:gd name="connsiteX18" fmla="*/ 66868 w 88472"/>
              <a:gd name="connsiteY18" fmla="*/ 53806 h 74031"/>
              <a:gd name="connsiteX19" fmla="*/ 76869 w 88472"/>
              <a:gd name="connsiteY19" fmla="*/ 17687 h 74031"/>
              <a:gd name="connsiteX20" fmla="*/ 58149 w 88472"/>
              <a:gd name="connsiteY20" fmla="*/ 268 h 74031"/>
              <a:gd name="connsiteX21" fmla="*/ 32505 w 88472"/>
              <a:gd name="connsiteY21" fmla="*/ 14613 h 74031"/>
              <a:gd name="connsiteX22" fmla="*/ 17375 w 88472"/>
              <a:gd name="connsiteY22" fmla="*/ 268 h 74031"/>
              <a:gd name="connsiteX23" fmla="*/ 5322 w 88472"/>
              <a:gd name="connsiteY23" fmla="*/ 9490 h 74031"/>
              <a:gd name="connsiteX24" fmla="*/ 449 w 88472"/>
              <a:gd name="connsiteY24" fmla="*/ 25372 h 74031"/>
              <a:gd name="connsiteX25" fmla="*/ 2244 w 88472"/>
              <a:gd name="connsiteY25" fmla="*/ 27165 h 74031"/>
              <a:gd name="connsiteX26" fmla="*/ 5065 w 88472"/>
              <a:gd name="connsiteY26" fmla="*/ 23323 h 74031"/>
              <a:gd name="connsiteX27" fmla="*/ 17118 w 88472"/>
              <a:gd name="connsiteY27" fmla="*/ 3854 h 74031"/>
              <a:gd name="connsiteX28" fmla="*/ 21991 w 88472"/>
              <a:gd name="connsiteY28" fmla="*/ 11283 h 74031"/>
              <a:gd name="connsiteX29" fmla="*/ 19426 w 88472"/>
              <a:gd name="connsiteY29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38" y="62772"/>
                </a:moveTo>
                <a:cubicBezTo>
                  <a:pt x="9425" y="65334"/>
                  <a:pt x="8399" y="69176"/>
                  <a:pt x="8399" y="69945"/>
                </a:cubicBezTo>
                <a:cubicBezTo>
                  <a:pt x="8399" y="72762"/>
                  <a:pt x="10707" y="74299"/>
                  <a:pt x="13271" y="74299"/>
                </a:cubicBezTo>
                <a:cubicBezTo>
                  <a:pt x="15323" y="74299"/>
                  <a:pt x="18144" y="73019"/>
                  <a:pt x="19426" y="69688"/>
                </a:cubicBezTo>
                <a:cubicBezTo>
                  <a:pt x="19426" y="69432"/>
                  <a:pt x="21478" y="61747"/>
                  <a:pt x="22503" y="57649"/>
                </a:cubicBezTo>
                <a:lnTo>
                  <a:pt x="26094" y="43047"/>
                </a:lnTo>
                <a:cubicBezTo>
                  <a:pt x="26863" y="39205"/>
                  <a:pt x="27889" y="35618"/>
                  <a:pt x="28914" y="32032"/>
                </a:cubicBezTo>
                <a:cubicBezTo>
                  <a:pt x="29427" y="29214"/>
                  <a:pt x="30710" y="24347"/>
                  <a:pt x="30966" y="23835"/>
                </a:cubicBezTo>
                <a:cubicBezTo>
                  <a:pt x="33274" y="18712"/>
                  <a:pt x="41993" y="3854"/>
                  <a:pt x="57636" y="3854"/>
                </a:cubicBezTo>
                <a:cubicBezTo>
                  <a:pt x="65073" y="3854"/>
                  <a:pt x="66355" y="10002"/>
                  <a:pt x="66355" y="15381"/>
                </a:cubicBezTo>
                <a:cubicBezTo>
                  <a:pt x="66355" y="25372"/>
                  <a:pt x="58405" y="46377"/>
                  <a:pt x="55841" y="53294"/>
                </a:cubicBezTo>
                <a:cubicBezTo>
                  <a:pt x="54302" y="57136"/>
                  <a:pt x="54046" y="59186"/>
                  <a:pt x="54046" y="60979"/>
                </a:cubicBezTo>
                <a:cubicBezTo>
                  <a:pt x="54046" y="68664"/>
                  <a:pt x="59944" y="74299"/>
                  <a:pt x="67637" y="74299"/>
                </a:cubicBezTo>
                <a:cubicBezTo>
                  <a:pt x="83024" y="74299"/>
                  <a:pt x="88922" y="50476"/>
                  <a:pt x="88922" y="49195"/>
                </a:cubicBezTo>
                <a:cubicBezTo>
                  <a:pt x="88922" y="47402"/>
                  <a:pt x="87640" y="47402"/>
                  <a:pt x="87127" y="47402"/>
                </a:cubicBezTo>
                <a:cubicBezTo>
                  <a:pt x="85332" y="47402"/>
                  <a:pt x="85332" y="47914"/>
                  <a:pt x="84563" y="50476"/>
                </a:cubicBezTo>
                <a:cubicBezTo>
                  <a:pt x="81229" y="61491"/>
                  <a:pt x="75843" y="70713"/>
                  <a:pt x="67894" y="70713"/>
                </a:cubicBezTo>
                <a:cubicBezTo>
                  <a:pt x="65073" y="70713"/>
                  <a:pt x="64047" y="69176"/>
                  <a:pt x="64047" y="65334"/>
                </a:cubicBezTo>
                <a:cubicBezTo>
                  <a:pt x="64047" y="61235"/>
                  <a:pt x="65329" y="57392"/>
                  <a:pt x="66868" y="53806"/>
                </a:cubicBezTo>
                <a:cubicBezTo>
                  <a:pt x="69945" y="45096"/>
                  <a:pt x="76869" y="27165"/>
                  <a:pt x="76869" y="17687"/>
                </a:cubicBezTo>
                <a:cubicBezTo>
                  <a:pt x="76869" y="6928"/>
                  <a:pt x="69945" y="268"/>
                  <a:pt x="58149" y="268"/>
                </a:cubicBezTo>
                <a:cubicBezTo>
                  <a:pt x="43275" y="268"/>
                  <a:pt x="35326" y="10771"/>
                  <a:pt x="32505" y="14613"/>
                </a:cubicBezTo>
                <a:cubicBezTo>
                  <a:pt x="31735" y="5391"/>
                  <a:pt x="25068" y="268"/>
                  <a:pt x="17375" y="268"/>
                </a:cubicBezTo>
                <a:cubicBezTo>
                  <a:pt x="9938" y="268"/>
                  <a:pt x="6860" y="6672"/>
                  <a:pt x="5322" y="9490"/>
                </a:cubicBezTo>
                <a:cubicBezTo>
                  <a:pt x="2501" y="15125"/>
                  <a:pt x="449" y="24860"/>
                  <a:pt x="449" y="25372"/>
                </a:cubicBezTo>
                <a:cubicBezTo>
                  <a:pt x="449" y="27165"/>
                  <a:pt x="1988" y="27165"/>
                  <a:pt x="2244" y="27165"/>
                </a:cubicBezTo>
                <a:cubicBezTo>
                  <a:pt x="4040" y="27165"/>
                  <a:pt x="4040" y="26909"/>
                  <a:pt x="5065" y="23323"/>
                </a:cubicBezTo>
                <a:cubicBezTo>
                  <a:pt x="7886" y="11795"/>
                  <a:pt x="11220" y="3854"/>
                  <a:pt x="17118" y="3854"/>
                </a:cubicBezTo>
                <a:cubicBezTo>
                  <a:pt x="20195" y="3854"/>
                  <a:pt x="21991" y="5903"/>
                  <a:pt x="21991" y="11283"/>
                </a:cubicBezTo>
                <a:cubicBezTo>
                  <a:pt x="21991" y="14869"/>
                  <a:pt x="21478" y="16662"/>
                  <a:pt x="19426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20AA2C37-9970-EEB0-3D95-B79EC7AFD2B5}"/>
              </a:ext>
            </a:extLst>
          </p:cNvPr>
          <p:cNvSpPr/>
          <p:nvPr/>
        </p:nvSpPr>
        <p:spPr>
          <a:xfrm>
            <a:off x="8230527" y="4811384"/>
            <a:ext cx="85395" cy="104002"/>
          </a:xfrm>
          <a:custGeom>
            <a:avLst/>
            <a:gdLst>
              <a:gd name="connsiteX0" fmla="*/ 13021 w 85395"/>
              <a:gd name="connsiteY0" fmla="*/ 92487 h 104002"/>
              <a:gd name="connsiteX1" fmla="*/ 4046 w 85395"/>
              <a:gd name="connsiteY1" fmla="*/ 99147 h 104002"/>
              <a:gd name="connsiteX2" fmla="*/ 455 w 85395"/>
              <a:gd name="connsiteY2" fmla="*/ 102221 h 104002"/>
              <a:gd name="connsiteX3" fmla="*/ 2507 w 85395"/>
              <a:gd name="connsiteY3" fmla="*/ 104271 h 104002"/>
              <a:gd name="connsiteX4" fmla="*/ 16098 w 85395"/>
              <a:gd name="connsiteY4" fmla="*/ 103758 h 104002"/>
              <a:gd name="connsiteX5" fmla="*/ 32511 w 85395"/>
              <a:gd name="connsiteY5" fmla="*/ 104271 h 104002"/>
              <a:gd name="connsiteX6" fmla="*/ 35332 w 85395"/>
              <a:gd name="connsiteY6" fmla="*/ 100941 h 104002"/>
              <a:gd name="connsiteX7" fmla="*/ 31485 w 85395"/>
              <a:gd name="connsiteY7" fmla="*/ 99147 h 104002"/>
              <a:gd name="connsiteX8" fmla="*/ 23279 w 85395"/>
              <a:gd name="connsiteY8" fmla="*/ 96586 h 104002"/>
              <a:gd name="connsiteX9" fmla="*/ 31228 w 85395"/>
              <a:gd name="connsiteY9" fmla="*/ 63797 h 104002"/>
              <a:gd name="connsiteX10" fmla="*/ 46359 w 85395"/>
              <a:gd name="connsiteY10" fmla="*/ 74299 h 104002"/>
              <a:gd name="connsiteX11" fmla="*/ 85851 w 85395"/>
              <a:gd name="connsiteY11" fmla="*/ 26397 h 104002"/>
              <a:gd name="connsiteX12" fmla="*/ 64053 w 85395"/>
              <a:gd name="connsiteY12" fmla="*/ 268 h 104002"/>
              <a:gd name="connsiteX13" fmla="*/ 42512 w 85395"/>
              <a:gd name="connsiteY13" fmla="*/ 12564 h 104002"/>
              <a:gd name="connsiteX14" fmla="*/ 27895 w 85395"/>
              <a:gd name="connsiteY14" fmla="*/ 268 h 104002"/>
              <a:gd name="connsiteX15" fmla="*/ 15842 w 85395"/>
              <a:gd name="connsiteY15" fmla="*/ 9490 h 104002"/>
              <a:gd name="connsiteX16" fmla="*/ 10713 w 85395"/>
              <a:gd name="connsiteY16" fmla="*/ 25372 h 104002"/>
              <a:gd name="connsiteX17" fmla="*/ 12508 w 85395"/>
              <a:gd name="connsiteY17" fmla="*/ 27165 h 104002"/>
              <a:gd name="connsiteX18" fmla="*/ 15329 w 85395"/>
              <a:gd name="connsiteY18" fmla="*/ 23323 h 104002"/>
              <a:gd name="connsiteX19" fmla="*/ 27382 w 85395"/>
              <a:gd name="connsiteY19" fmla="*/ 3854 h 104002"/>
              <a:gd name="connsiteX20" fmla="*/ 32511 w 85395"/>
              <a:gd name="connsiteY20" fmla="*/ 11283 h 104002"/>
              <a:gd name="connsiteX21" fmla="*/ 31228 w 85395"/>
              <a:gd name="connsiteY21" fmla="*/ 19736 h 104002"/>
              <a:gd name="connsiteX22" fmla="*/ 41743 w 85395"/>
              <a:gd name="connsiteY22" fmla="*/ 21529 h 104002"/>
              <a:gd name="connsiteX23" fmla="*/ 50205 w 85395"/>
              <a:gd name="connsiteY23" fmla="*/ 10002 h 104002"/>
              <a:gd name="connsiteX24" fmla="*/ 63540 w 85395"/>
              <a:gd name="connsiteY24" fmla="*/ 3854 h 104002"/>
              <a:gd name="connsiteX25" fmla="*/ 74054 w 85395"/>
              <a:gd name="connsiteY25" fmla="*/ 19224 h 104002"/>
              <a:gd name="connsiteX26" fmla="*/ 65592 w 85395"/>
              <a:gd name="connsiteY26" fmla="*/ 53806 h 104002"/>
              <a:gd name="connsiteX27" fmla="*/ 46102 w 85395"/>
              <a:gd name="connsiteY27" fmla="*/ 70713 h 104002"/>
              <a:gd name="connsiteX28" fmla="*/ 33280 w 85395"/>
              <a:gd name="connsiteY28" fmla="*/ 56112 h 104002"/>
              <a:gd name="connsiteX29" fmla="*/ 33793 w 85395"/>
              <a:gd name="connsiteY29" fmla="*/ 53550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21" y="92487"/>
                </a:moveTo>
                <a:cubicBezTo>
                  <a:pt x="11739" y="98123"/>
                  <a:pt x="11226" y="99147"/>
                  <a:pt x="4046" y="99147"/>
                </a:cubicBezTo>
                <a:cubicBezTo>
                  <a:pt x="2250" y="99147"/>
                  <a:pt x="455" y="99147"/>
                  <a:pt x="455" y="102221"/>
                </a:cubicBezTo>
                <a:cubicBezTo>
                  <a:pt x="455" y="103502"/>
                  <a:pt x="1225" y="104271"/>
                  <a:pt x="2507" y="104271"/>
                </a:cubicBezTo>
                <a:cubicBezTo>
                  <a:pt x="6866" y="104271"/>
                  <a:pt x="11739" y="103758"/>
                  <a:pt x="16098" y="103758"/>
                </a:cubicBezTo>
                <a:cubicBezTo>
                  <a:pt x="21740" y="103758"/>
                  <a:pt x="27125" y="104271"/>
                  <a:pt x="32511" y="104271"/>
                </a:cubicBezTo>
                <a:cubicBezTo>
                  <a:pt x="33280" y="104271"/>
                  <a:pt x="35332" y="104271"/>
                  <a:pt x="35332" y="100941"/>
                </a:cubicBezTo>
                <a:cubicBezTo>
                  <a:pt x="35332" y="99147"/>
                  <a:pt x="33793" y="99147"/>
                  <a:pt x="31485" y="99147"/>
                </a:cubicBezTo>
                <a:cubicBezTo>
                  <a:pt x="23279" y="99147"/>
                  <a:pt x="23279" y="98123"/>
                  <a:pt x="23279" y="96586"/>
                </a:cubicBezTo>
                <a:cubicBezTo>
                  <a:pt x="23279" y="94536"/>
                  <a:pt x="30203" y="67895"/>
                  <a:pt x="31228" y="63797"/>
                </a:cubicBezTo>
                <a:cubicBezTo>
                  <a:pt x="33280" y="68664"/>
                  <a:pt x="37896" y="74299"/>
                  <a:pt x="46359" y="74299"/>
                </a:cubicBezTo>
                <a:cubicBezTo>
                  <a:pt x="65335" y="74299"/>
                  <a:pt x="85851" y="50476"/>
                  <a:pt x="85851" y="26397"/>
                </a:cubicBezTo>
                <a:cubicBezTo>
                  <a:pt x="85851" y="11027"/>
                  <a:pt x="76362" y="268"/>
                  <a:pt x="64053" y="268"/>
                </a:cubicBezTo>
                <a:cubicBezTo>
                  <a:pt x="55847" y="268"/>
                  <a:pt x="47897" y="6159"/>
                  <a:pt x="42512" y="12564"/>
                </a:cubicBezTo>
                <a:cubicBezTo>
                  <a:pt x="40973" y="3598"/>
                  <a:pt x="33793" y="268"/>
                  <a:pt x="27895" y="268"/>
                </a:cubicBezTo>
                <a:cubicBezTo>
                  <a:pt x="20201" y="268"/>
                  <a:pt x="17124" y="6672"/>
                  <a:pt x="15842" y="9490"/>
                </a:cubicBezTo>
                <a:cubicBezTo>
                  <a:pt x="12765" y="15125"/>
                  <a:pt x="10713" y="24860"/>
                  <a:pt x="10713" y="25372"/>
                </a:cubicBezTo>
                <a:cubicBezTo>
                  <a:pt x="10713" y="27165"/>
                  <a:pt x="12252" y="27165"/>
                  <a:pt x="12508" y="27165"/>
                </a:cubicBezTo>
                <a:cubicBezTo>
                  <a:pt x="14303" y="27165"/>
                  <a:pt x="14303" y="26909"/>
                  <a:pt x="15329" y="23323"/>
                </a:cubicBezTo>
                <a:cubicBezTo>
                  <a:pt x="18150" y="11795"/>
                  <a:pt x="21484" y="3854"/>
                  <a:pt x="27382" y="3854"/>
                </a:cubicBezTo>
                <a:cubicBezTo>
                  <a:pt x="30203" y="3854"/>
                  <a:pt x="32511" y="5135"/>
                  <a:pt x="32511" y="11283"/>
                </a:cubicBezTo>
                <a:cubicBezTo>
                  <a:pt x="32511" y="15125"/>
                  <a:pt x="31998" y="16919"/>
                  <a:pt x="31228" y="19736"/>
                </a:cubicBezTo>
                <a:close/>
                <a:moveTo>
                  <a:pt x="41743" y="21529"/>
                </a:moveTo>
                <a:cubicBezTo>
                  <a:pt x="42768" y="17175"/>
                  <a:pt x="47384" y="12564"/>
                  <a:pt x="50205" y="10002"/>
                </a:cubicBezTo>
                <a:cubicBezTo>
                  <a:pt x="56103" y="5135"/>
                  <a:pt x="60719" y="3854"/>
                  <a:pt x="63540" y="3854"/>
                </a:cubicBezTo>
                <a:cubicBezTo>
                  <a:pt x="69951" y="3854"/>
                  <a:pt x="74054" y="9490"/>
                  <a:pt x="74054" y="19224"/>
                </a:cubicBezTo>
                <a:cubicBezTo>
                  <a:pt x="74054" y="28958"/>
                  <a:pt x="68669" y="47658"/>
                  <a:pt x="65592" y="53806"/>
                </a:cubicBezTo>
                <a:cubicBezTo>
                  <a:pt x="59950" y="65334"/>
                  <a:pt x="52257" y="70713"/>
                  <a:pt x="46102" y="70713"/>
                </a:cubicBezTo>
                <a:cubicBezTo>
                  <a:pt x="35332" y="70713"/>
                  <a:pt x="33280" y="57136"/>
                  <a:pt x="33280" y="56112"/>
                </a:cubicBezTo>
                <a:cubicBezTo>
                  <a:pt x="33280" y="55856"/>
                  <a:pt x="33280" y="55599"/>
                  <a:pt x="33793" y="5355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928C0BF2-8FA3-F7F3-FB97-777AA1BA2D9A}"/>
              </a:ext>
            </a:extLst>
          </p:cNvPr>
          <p:cNvSpPr/>
          <p:nvPr/>
        </p:nvSpPr>
        <p:spPr>
          <a:xfrm>
            <a:off x="8324582" y="4811384"/>
            <a:ext cx="63597" cy="74031"/>
          </a:xfrm>
          <a:custGeom>
            <a:avLst/>
            <a:gdLst>
              <a:gd name="connsiteX0" fmla="*/ 58673 w 63597"/>
              <a:gd name="connsiteY0" fmla="*/ 10514 h 74031"/>
              <a:gd name="connsiteX1" fmla="*/ 51492 w 63597"/>
              <a:gd name="connsiteY1" fmla="*/ 12564 h 74031"/>
              <a:gd name="connsiteX2" fmla="*/ 48415 w 63597"/>
              <a:gd name="connsiteY2" fmla="*/ 18968 h 74031"/>
              <a:gd name="connsiteX3" fmla="*/ 54570 w 63597"/>
              <a:gd name="connsiteY3" fmla="*/ 24860 h 74031"/>
              <a:gd name="connsiteX4" fmla="*/ 63545 w 63597"/>
              <a:gd name="connsiteY4" fmla="*/ 14357 h 74031"/>
              <a:gd name="connsiteX5" fmla="*/ 44312 w 63597"/>
              <a:gd name="connsiteY5" fmla="*/ 268 h 74031"/>
              <a:gd name="connsiteX6" fmla="*/ 460 w 63597"/>
              <a:gd name="connsiteY6" fmla="*/ 46634 h 74031"/>
              <a:gd name="connsiteX7" fmla="*/ 27130 w 63597"/>
              <a:gd name="connsiteY7" fmla="*/ 74299 h 74031"/>
              <a:gd name="connsiteX8" fmla="*/ 64058 w 63597"/>
              <a:gd name="connsiteY8" fmla="*/ 55087 h 74031"/>
              <a:gd name="connsiteX9" fmla="*/ 62263 w 63597"/>
              <a:gd name="connsiteY9" fmla="*/ 52782 h 74031"/>
              <a:gd name="connsiteX10" fmla="*/ 59955 w 63597"/>
              <a:gd name="connsiteY10" fmla="*/ 54575 h 74031"/>
              <a:gd name="connsiteX11" fmla="*/ 27387 w 63597"/>
              <a:gd name="connsiteY11" fmla="*/ 70713 h 74031"/>
              <a:gd name="connsiteX12" fmla="*/ 12513 w 63597"/>
              <a:gd name="connsiteY12" fmla="*/ 52782 h 74031"/>
              <a:gd name="connsiteX13" fmla="*/ 21489 w 63597"/>
              <a:gd name="connsiteY13" fmla="*/ 20249 h 74031"/>
              <a:gd name="connsiteX14" fmla="*/ 44568 w 63597"/>
              <a:gd name="connsiteY14" fmla="*/ 3854 h 74031"/>
              <a:gd name="connsiteX15" fmla="*/ 58673 w 63597"/>
              <a:gd name="connsiteY15" fmla="*/ 10514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73" y="10514"/>
                </a:moveTo>
                <a:cubicBezTo>
                  <a:pt x="55852" y="10514"/>
                  <a:pt x="53800" y="10514"/>
                  <a:pt x="51492" y="12564"/>
                </a:cubicBezTo>
                <a:cubicBezTo>
                  <a:pt x="48672" y="15125"/>
                  <a:pt x="48415" y="17943"/>
                  <a:pt x="48415" y="18968"/>
                </a:cubicBezTo>
                <a:cubicBezTo>
                  <a:pt x="48415" y="23066"/>
                  <a:pt x="51492" y="24860"/>
                  <a:pt x="54570" y="24860"/>
                </a:cubicBezTo>
                <a:cubicBezTo>
                  <a:pt x="59186" y="24860"/>
                  <a:pt x="63545" y="20761"/>
                  <a:pt x="63545" y="14357"/>
                </a:cubicBezTo>
                <a:cubicBezTo>
                  <a:pt x="63545" y="6416"/>
                  <a:pt x="55852" y="268"/>
                  <a:pt x="44312" y="268"/>
                </a:cubicBezTo>
                <a:cubicBezTo>
                  <a:pt x="22258" y="268"/>
                  <a:pt x="460" y="23579"/>
                  <a:pt x="460" y="46634"/>
                </a:cubicBezTo>
                <a:cubicBezTo>
                  <a:pt x="460" y="61491"/>
                  <a:pt x="9949" y="74299"/>
                  <a:pt x="27130" y="74299"/>
                </a:cubicBezTo>
                <a:cubicBezTo>
                  <a:pt x="50467" y="74299"/>
                  <a:pt x="64058" y="56880"/>
                  <a:pt x="64058" y="55087"/>
                </a:cubicBezTo>
                <a:cubicBezTo>
                  <a:pt x="64058" y="54062"/>
                  <a:pt x="63289" y="52782"/>
                  <a:pt x="62263" y="52782"/>
                </a:cubicBezTo>
                <a:cubicBezTo>
                  <a:pt x="61237" y="52782"/>
                  <a:pt x="60981" y="53294"/>
                  <a:pt x="59955" y="54575"/>
                </a:cubicBezTo>
                <a:cubicBezTo>
                  <a:pt x="47133" y="70713"/>
                  <a:pt x="29182" y="70713"/>
                  <a:pt x="27387" y="70713"/>
                </a:cubicBezTo>
                <a:cubicBezTo>
                  <a:pt x="17129" y="70713"/>
                  <a:pt x="12513" y="62772"/>
                  <a:pt x="12513" y="52782"/>
                </a:cubicBezTo>
                <a:cubicBezTo>
                  <a:pt x="12513" y="46121"/>
                  <a:pt x="15847" y="30239"/>
                  <a:pt x="21489" y="20249"/>
                </a:cubicBezTo>
                <a:cubicBezTo>
                  <a:pt x="26618" y="10771"/>
                  <a:pt x="35593" y="3854"/>
                  <a:pt x="44568" y="3854"/>
                </a:cubicBezTo>
                <a:cubicBezTo>
                  <a:pt x="49954" y="3854"/>
                  <a:pt x="56365" y="5903"/>
                  <a:pt x="58673" y="1051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EF393D2-88A2-1C1A-F98E-4EE75360F98E}"/>
              </a:ext>
            </a:extLst>
          </p:cNvPr>
          <p:cNvSpPr/>
          <p:nvPr/>
        </p:nvSpPr>
        <p:spPr>
          <a:xfrm>
            <a:off x="8467736" y="4774752"/>
            <a:ext cx="68726" cy="112456"/>
          </a:xfrm>
          <a:custGeom>
            <a:avLst/>
            <a:gdLst>
              <a:gd name="connsiteX0" fmla="*/ 69196 w 68726"/>
              <a:gd name="connsiteY0" fmla="*/ 56880 h 112456"/>
              <a:gd name="connsiteX1" fmla="*/ 62785 w 68726"/>
              <a:gd name="connsiteY1" fmla="*/ 18712 h 112456"/>
              <a:gd name="connsiteX2" fmla="*/ 35089 w 68726"/>
              <a:gd name="connsiteY2" fmla="*/ 268 h 112456"/>
              <a:gd name="connsiteX3" fmla="*/ 6367 w 68726"/>
              <a:gd name="connsiteY3" fmla="*/ 19736 h 112456"/>
              <a:gd name="connsiteX4" fmla="*/ 469 w 68726"/>
              <a:gd name="connsiteY4" fmla="*/ 56880 h 112456"/>
              <a:gd name="connsiteX5" fmla="*/ 7906 w 68726"/>
              <a:gd name="connsiteY5" fmla="*/ 96329 h 112456"/>
              <a:gd name="connsiteX6" fmla="*/ 34832 w 68726"/>
              <a:gd name="connsiteY6" fmla="*/ 112724 h 112456"/>
              <a:gd name="connsiteX7" fmla="*/ 63297 w 68726"/>
              <a:gd name="connsiteY7" fmla="*/ 93768 h 112456"/>
              <a:gd name="connsiteX8" fmla="*/ 69196 w 68726"/>
              <a:gd name="connsiteY8" fmla="*/ 56880 h 112456"/>
              <a:gd name="connsiteX9" fmla="*/ 34832 w 68726"/>
              <a:gd name="connsiteY9" fmla="*/ 109138 h 112456"/>
              <a:gd name="connsiteX10" fmla="*/ 15856 w 68726"/>
              <a:gd name="connsiteY10" fmla="*/ 89413 h 112456"/>
              <a:gd name="connsiteX11" fmla="*/ 14061 w 68726"/>
              <a:gd name="connsiteY11" fmla="*/ 54831 h 112456"/>
              <a:gd name="connsiteX12" fmla="*/ 15343 w 68726"/>
              <a:gd name="connsiteY12" fmla="*/ 24860 h 112456"/>
              <a:gd name="connsiteX13" fmla="*/ 34832 w 68726"/>
              <a:gd name="connsiteY13" fmla="*/ 3854 h 112456"/>
              <a:gd name="connsiteX14" fmla="*/ 54066 w 68726"/>
              <a:gd name="connsiteY14" fmla="*/ 23066 h 112456"/>
              <a:gd name="connsiteX15" fmla="*/ 55861 w 68726"/>
              <a:gd name="connsiteY15" fmla="*/ 54831 h 112456"/>
              <a:gd name="connsiteX16" fmla="*/ 54066 w 68726"/>
              <a:gd name="connsiteY16" fmla="*/ 88645 h 112456"/>
              <a:gd name="connsiteX17" fmla="*/ 34832 w 68726"/>
              <a:gd name="connsiteY17" fmla="*/ 109138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196" y="56880"/>
                </a:moveTo>
                <a:cubicBezTo>
                  <a:pt x="69196" y="43816"/>
                  <a:pt x="68426" y="30751"/>
                  <a:pt x="62785" y="18712"/>
                </a:cubicBezTo>
                <a:cubicBezTo>
                  <a:pt x="55348" y="2829"/>
                  <a:pt x="41756" y="268"/>
                  <a:pt x="35089" y="268"/>
                </a:cubicBezTo>
                <a:cubicBezTo>
                  <a:pt x="25088" y="268"/>
                  <a:pt x="13291" y="4622"/>
                  <a:pt x="6367" y="19736"/>
                </a:cubicBezTo>
                <a:cubicBezTo>
                  <a:pt x="1238" y="31008"/>
                  <a:pt x="469" y="43816"/>
                  <a:pt x="469" y="56880"/>
                </a:cubicBezTo>
                <a:cubicBezTo>
                  <a:pt x="469" y="69176"/>
                  <a:pt x="982" y="83777"/>
                  <a:pt x="7906" y="96329"/>
                </a:cubicBezTo>
                <a:cubicBezTo>
                  <a:pt x="14830" y="109394"/>
                  <a:pt x="26883" y="112724"/>
                  <a:pt x="34832" y="112724"/>
                </a:cubicBezTo>
                <a:cubicBezTo>
                  <a:pt x="43551" y="112724"/>
                  <a:pt x="56117" y="109394"/>
                  <a:pt x="63297" y="93768"/>
                </a:cubicBezTo>
                <a:cubicBezTo>
                  <a:pt x="68426" y="82497"/>
                  <a:pt x="69196" y="69688"/>
                  <a:pt x="69196" y="56880"/>
                </a:cubicBezTo>
                <a:close/>
                <a:moveTo>
                  <a:pt x="34832" y="109138"/>
                </a:moveTo>
                <a:cubicBezTo>
                  <a:pt x="28421" y="109138"/>
                  <a:pt x="18677" y="105039"/>
                  <a:pt x="15856" y="89413"/>
                </a:cubicBezTo>
                <a:cubicBezTo>
                  <a:pt x="14061" y="79679"/>
                  <a:pt x="14061" y="64565"/>
                  <a:pt x="14061" y="54831"/>
                </a:cubicBezTo>
                <a:cubicBezTo>
                  <a:pt x="14061" y="44328"/>
                  <a:pt x="14061" y="33569"/>
                  <a:pt x="15343" y="24860"/>
                </a:cubicBezTo>
                <a:cubicBezTo>
                  <a:pt x="18420" y="5391"/>
                  <a:pt x="30729" y="3854"/>
                  <a:pt x="34832" y="3854"/>
                </a:cubicBezTo>
                <a:cubicBezTo>
                  <a:pt x="40218" y="3854"/>
                  <a:pt x="50988" y="6928"/>
                  <a:pt x="54066" y="23066"/>
                </a:cubicBezTo>
                <a:cubicBezTo>
                  <a:pt x="55861" y="32288"/>
                  <a:pt x="55861" y="44584"/>
                  <a:pt x="55861" y="54831"/>
                </a:cubicBezTo>
                <a:cubicBezTo>
                  <a:pt x="55861" y="67127"/>
                  <a:pt x="55861" y="78142"/>
                  <a:pt x="54066" y="88645"/>
                </a:cubicBezTo>
                <a:cubicBezTo>
                  <a:pt x="51501" y="104271"/>
                  <a:pt x="42269" y="109138"/>
                  <a:pt x="34832" y="10913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9CF06B67-8528-97BB-1FDE-F514B4414835}"/>
              </a:ext>
            </a:extLst>
          </p:cNvPr>
          <p:cNvSpPr/>
          <p:nvPr/>
        </p:nvSpPr>
        <p:spPr>
          <a:xfrm>
            <a:off x="8620670" y="4768348"/>
            <a:ext cx="89242" cy="147038"/>
          </a:xfrm>
          <a:custGeom>
            <a:avLst/>
            <a:gdLst>
              <a:gd name="connsiteX0" fmla="*/ 89721 w 89242"/>
              <a:gd name="connsiteY0" fmla="*/ 22554 h 147038"/>
              <a:gd name="connsiteX1" fmla="*/ 67410 w 89242"/>
              <a:gd name="connsiteY1" fmla="*/ 268 h 147038"/>
              <a:gd name="connsiteX2" fmla="*/ 47664 w 89242"/>
              <a:gd name="connsiteY2" fmla="*/ 6928 h 147038"/>
              <a:gd name="connsiteX3" fmla="*/ 26636 w 89242"/>
              <a:gd name="connsiteY3" fmla="*/ 41766 h 147038"/>
              <a:gd name="connsiteX4" fmla="*/ 479 w 89242"/>
              <a:gd name="connsiteY4" fmla="*/ 145513 h 147038"/>
              <a:gd name="connsiteX5" fmla="*/ 2530 w 89242"/>
              <a:gd name="connsiteY5" fmla="*/ 147306 h 147038"/>
              <a:gd name="connsiteX6" fmla="*/ 4325 w 89242"/>
              <a:gd name="connsiteY6" fmla="*/ 146538 h 147038"/>
              <a:gd name="connsiteX7" fmla="*/ 15865 w 89242"/>
              <a:gd name="connsiteY7" fmla="*/ 101197 h 147038"/>
              <a:gd name="connsiteX8" fmla="*/ 38176 w 89242"/>
              <a:gd name="connsiteY8" fmla="*/ 117079 h 147038"/>
              <a:gd name="connsiteX9" fmla="*/ 69718 w 89242"/>
              <a:gd name="connsiteY9" fmla="*/ 104271 h 147038"/>
              <a:gd name="connsiteX10" fmla="*/ 82797 w 89242"/>
              <a:gd name="connsiteY10" fmla="*/ 74299 h 147038"/>
              <a:gd name="connsiteX11" fmla="*/ 70744 w 89242"/>
              <a:gd name="connsiteY11" fmla="*/ 49964 h 147038"/>
              <a:gd name="connsiteX12" fmla="*/ 89721 w 89242"/>
              <a:gd name="connsiteY12" fmla="*/ 22554 h 147038"/>
              <a:gd name="connsiteX13" fmla="*/ 60230 w 89242"/>
              <a:gd name="connsiteY13" fmla="*/ 49708 h 147038"/>
              <a:gd name="connsiteX14" fmla="*/ 52280 w 89242"/>
              <a:gd name="connsiteY14" fmla="*/ 50732 h 147038"/>
              <a:gd name="connsiteX15" fmla="*/ 45099 w 89242"/>
              <a:gd name="connsiteY15" fmla="*/ 50220 h 147038"/>
              <a:gd name="connsiteX16" fmla="*/ 53306 w 89242"/>
              <a:gd name="connsiteY16" fmla="*/ 48939 h 147038"/>
              <a:gd name="connsiteX17" fmla="*/ 60230 w 89242"/>
              <a:gd name="connsiteY17" fmla="*/ 49708 h 147038"/>
              <a:gd name="connsiteX18" fmla="*/ 80489 w 89242"/>
              <a:gd name="connsiteY18" fmla="*/ 18712 h 147038"/>
              <a:gd name="connsiteX19" fmla="*/ 65871 w 89242"/>
              <a:gd name="connsiteY19" fmla="*/ 47146 h 147038"/>
              <a:gd name="connsiteX20" fmla="*/ 53306 w 89242"/>
              <a:gd name="connsiteY20" fmla="*/ 45096 h 147038"/>
              <a:gd name="connsiteX21" fmla="*/ 40484 w 89242"/>
              <a:gd name="connsiteY21" fmla="*/ 50220 h 147038"/>
              <a:gd name="connsiteX22" fmla="*/ 51767 w 89242"/>
              <a:gd name="connsiteY22" fmla="*/ 54318 h 147038"/>
              <a:gd name="connsiteX23" fmla="*/ 65358 w 89242"/>
              <a:gd name="connsiteY23" fmla="*/ 52269 h 147038"/>
              <a:gd name="connsiteX24" fmla="*/ 72539 w 89242"/>
              <a:gd name="connsiteY24" fmla="*/ 70713 h 147038"/>
              <a:gd name="connsiteX25" fmla="*/ 64333 w 89242"/>
              <a:gd name="connsiteY25" fmla="*/ 98891 h 147038"/>
              <a:gd name="connsiteX26" fmla="*/ 37663 w 89242"/>
              <a:gd name="connsiteY26" fmla="*/ 113493 h 147038"/>
              <a:gd name="connsiteX27" fmla="*/ 18942 w 89242"/>
              <a:gd name="connsiteY27" fmla="*/ 92487 h 147038"/>
              <a:gd name="connsiteX28" fmla="*/ 19712 w 89242"/>
              <a:gd name="connsiteY28" fmla="*/ 85314 h 147038"/>
              <a:gd name="connsiteX29" fmla="*/ 30226 w 89242"/>
              <a:gd name="connsiteY29" fmla="*/ 44072 h 147038"/>
              <a:gd name="connsiteX30" fmla="*/ 65358 w 89242"/>
              <a:gd name="connsiteY30" fmla="*/ 3854 h 147038"/>
              <a:gd name="connsiteX31" fmla="*/ 80489 w 89242"/>
              <a:gd name="connsiteY31" fmla="*/ 1871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21" y="22554"/>
                </a:moveTo>
                <a:cubicBezTo>
                  <a:pt x="89721" y="10258"/>
                  <a:pt x="80745" y="268"/>
                  <a:pt x="67410" y="268"/>
                </a:cubicBezTo>
                <a:cubicBezTo>
                  <a:pt x="57922" y="268"/>
                  <a:pt x="53306" y="2829"/>
                  <a:pt x="47664" y="6928"/>
                </a:cubicBezTo>
                <a:cubicBezTo>
                  <a:pt x="38688" y="13588"/>
                  <a:pt x="29713" y="29471"/>
                  <a:pt x="26636" y="41766"/>
                </a:cubicBezTo>
                <a:lnTo>
                  <a:pt x="479" y="145513"/>
                </a:lnTo>
                <a:cubicBezTo>
                  <a:pt x="479" y="146282"/>
                  <a:pt x="1248" y="147306"/>
                  <a:pt x="2530" y="147306"/>
                </a:cubicBezTo>
                <a:cubicBezTo>
                  <a:pt x="3812" y="147306"/>
                  <a:pt x="4325" y="146794"/>
                  <a:pt x="4325" y="146538"/>
                </a:cubicBezTo>
                <a:lnTo>
                  <a:pt x="15865" y="101197"/>
                </a:lnTo>
                <a:cubicBezTo>
                  <a:pt x="18942" y="111187"/>
                  <a:pt x="26123" y="117079"/>
                  <a:pt x="38176" y="117079"/>
                </a:cubicBezTo>
                <a:cubicBezTo>
                  <a:pt x="49972" y="117079"/>
                  <a:pt x="62281" y="111443"/>
                  <a:pt x="69718" y="104271"/>
                </a:cubicBezTo>
                <a:cubicBezTo>
                  <a:pt x="77668" y="96842"/>
                  <a:pt x="82797" y="86339"/>
                  <a:pt x="82797" y="74299"/>
                </a:cubicBezTo>
                <a:cubicBezTo>
                  <a:pt x="82797" y="62516"/>
                  <a:pt x="76642" y="53806"/>
                  <a:pt x="70744" y="49964"/>
                </a:cubicBezTo>
                <a:cubicBezTo>
                  <a:pt x="80232" y="44328"/>
                  <a:pt x="89721" y="34338"/>
                  <a:pt x="89721" y="22554"/>
                </a:cubicBezTo>
                <a:close/>
                <a:moveTo>
                  <a:pt x="60230" y="49708"/>
                </a:moveTo>
                <a:cubicBezTo>
                  <a:pt x="58178" y="50476"/>
                  <a:pt x="56383" y="50732"/>
                  <a:pt x="52280" y="50732"/>
                </a:cubicBezTo>
                <a:cubicBezTo>
                  <a:pt x="49972" y="50732"/>
                  <a:pt x="46895" y="50988"/>
                  <a:pt x="45099" y="50220"/>
                </a:cubicBezTo>
                <a:cubicBezTo>
                  <a:pt x="45612" y="48427"/>
                  <a:pt x="51511" y="48939"/>
                  <a:pt x="53306" y="48939"/>
                </a:cubicBezTo>
                <a:cubicBezTo>
                  <a:pt x="56639" y="48939"/>
                  <a:pt x="58178" y="48939"/>
                  <a:pt x="60230" y="49708"/>
                </a:cubicBezTo>
                <a:close/>
                <a:moveTo>
                  <a:pt x="80489" y="18712"/>
                </a:moveTo>
                <a:cubicBezTo>
                  <a:pt x="80489" y="30239"/>
                  <a:pt x="74334" y="42023"/>
                  <a:pt x="65871" y="47146"/>
                </a:cubicBezTo>
                <a:cubicBezTo>
                  <a:pt x="61255" y="45353"/>
                  <a:pt x="58178" y="45096"/>
                  <a:pt x="53306" y="45096"/>
                </a:cubicBezTo>
                <a:cubicBezTo>
                  <a:pt x="49716" y="45096"/>
                  <a:pt x="40484" y="44840"/>
                  <a:pt x="40484" y="50220"/>
                </a:cubicBezTo>
                <a:cubicBezTo>
                  <a:pt x="40484" y="54831"/>
                  <a:pt x="48946" y="54318"/>
                  <a:pt x="51767" y="54318"/>
                </a:cubicBezTo>
                <a:cubicBezTo>
                  <a:pt x="57922" y="54318"/>
                  <a:pt x="60486" y="54318"/>
                  <a:pt x="65358" y="52269"/>
                </a:cubicBezTo>
                <a:cubicBezTo>
                  <a:pt x="71513" y="58161"/>
                  <a:pt x="72282" y="63284"/>
                  <a:pt x="72539" y="70713"/>
                </a:cubicBezTo>
                <a:cubicBezTo>
                  <a:pt x="72795" y="80191"/>
                  <a:pt x="68949" y="92487"/>
                  <a:pt x="64333" y="98891"/>
                </a:cubicBezTo>
                <a:cubicBezTo>
                  <a:pt x="57922" y="107601"/>
                  <a:pt x="46895" y="113493"/>
                  <a:pt x="37663" y="113493"/>
                </a:cubicBezTo>
                <a:cubicBezTo>
                  <a:pt x="25097" y="113493"/>
                  <a:pt x="18942" y="104014"/>
                  <a:pt x="18942" y="92487"/>
                </a:cubicBezTo>
                <a:cubicBezTo>
                  <a:pt x="18942" y="90950"/>
                  <a:pt x="18942" y="88388"/>
                  <a:pt x="19712" y="85314"/>
                </a:cubicBezTo>
                <a:lnTo>
                  <a:pt x="30226" y="44072"/>
                </a:lnTo>
                <a:cubicBezTo>
                  <a:pt x="33816" y="29983"/>
                  <a:pt x="45612" y="3854"/>
                  <a:pt x="65358" y="3854"/>
                </a:cubicBezTo>
                <a:cubicBezTo>
                  <a:pt x="74847" y="3854"/>
                  <a:pt x="80489" y="8977"/>
                  <a:pt x="80489" y="1871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A63C2EDA-8A63-88CC-D539-2024D2015D80}"/>
              </a:ext>
            </a:extLst>
          </p:cNvPr>
          <p:cNvSpPr/>
          <p:nvPr/>
        </p:nvSpPr>
        <p:spPr>
          <a:xfrm>
            <a:off x="8726097" y="4760919"/>
            <a:ext cx="37953" cy="163689"/>
          </a:xfrm>
          <a:custGeom>
            <a:avLst/>
            <a:gdLst>
              <a:gd name="connsiteX0" fmla="*/ 38438 w 37953"/>
              <a:gd name="connsiteY0" fmla="*/ 81984 h 163689"/>
              <a:gd name="connsiteX1" fmla="*/ 27668 w 37953"/>
              <a:gd name="connsiteY1" fmla="*/ 31008 h 163689"/>
              <a:gd name="connsiteX2" fmla="*/ 2280 w 37953"/>
              <a:gd name="connsiteY2" fmla="*/ 268 h 163689"/>
              <a:gd name="connsiteX3" fmla="*/ 485 w 37953"/>
              <a:gd name="connsiteY3" fmla="*/ 2061 h 163689"/>
              <a:gd name="connsiteX4" fmla="*/ 3562 w 37953"/>
              <a:gd name="connsiteY4" fmla="*/ 5904 h 163689"/>
              <a:gd name="connsiteX5" fmla="*/ 28950 w 37953"/>
              <a:gd name="connsiteY5" fmla="*/ 81984 h 163689"/>
              <a:gd name="connsiteX6" fmla="*/ 2793 w 37953"/>
              <a:gd name="connsiteY6" fmla="*/ 159346 h 163689"/>
              <a:gd name="connsiteX7" fmla="*/ 485 w 37953"/>
              <a:gd name="connsiteY7" fmla="*/ 162164 h 163689"/>
              <a:gd name="connsiteX8" fmla="*/ 2280 w 37953"/>
              <a:gd name="connsiteY8" fmla="*/ 163957 h 163689"/>
              <a:gd name="connsiteX9" fmla="*/ 28180 w 37953"/>
              <a:gd name="connsiteY9" fmla="*/ 131937 h 163689"/>
              <a:gd name="connsiteX10" fmla="*/ 38438 w 37953"/>
              <a:gd name="connsiteY10" fmla="*/ 8198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38" y="81984"/>
                </a:moveTo>
                <a:cubicBezTo>
                  <a:pt x="38438" y="69432"/>
                  <a:pt x="36643" y="49708"/>
                  <a:pt x="27668" y="31008"/>
                </a:cubicBezTo>
                <a:cubicBezTo>
                  <a:pt x="17923" y="11027"/>
                  <a:pt x="3818" y="268"/>
                  <a:pt x="2280" y="268"/>
                </a:cubicBezTo>
                <a:cubicBezTo>
                  <a:pt x="1254" y="268"/>
                  <a:pt x="485" y="1036"/>
                  <a:pt x="485" y="2061"/>
                </a:cubicBezTo>
                <a:cubicBezTo>
                  <a:pt x="485" y="2573"/>
                  <a:pt x="485" y="2830"/>
                  <a:pt x="3562" y="5904"/>
                </a:cubicBezTo>
                <a:cubicBezTo>
                  <a:pt x="19718" y="22042"/>
                  <a:pt x="28950" y="47915"/>
                  <a:pt x="28950" y="81984"/>
                </a:cubicBezTo>
                <a:cubicBezTo>
                  <a:pt x="28950" y="110163"/>
                  <a:pt x="23052" y="138853"/>
                  <a:pt x="2793" y="159346"/>
                </a:cubicBezTo>
                <a:cubicBezTo>
                  <a:pt x="485" y="161395"/>
                  <a:pt x="485" y="161652"/>
                  <a:pt x="485" y="162164"/>
                </a:cubicBezTo>
                <a:cubicBezTo>
                  <a:pt x="485" y="163189"/>
                  <a:pt x="1254" y="163957"/>
                  <a:pt x="2280" y="163957"/>
                </a:cubicBezTo>
                <a:cubicBezTo>
                  <a:pt x="3818" y="163957"/>
                  <a:pt x="18692" y="152686"/>
                  <a:pt x="28180" y="131937"/>
                </a:cubicBezTo>
                <a:cubicBezTo>
                  <a:pt x="36643" y="114005"/>
                  <a:pt x="38438" y="95817"/>
                  <a:pt x="38438" y="8198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7481FCD8-EBB5-8887-4332-D874B3A24CB1}"/>
              </a:ext>
            </a:extLst>
          </p:cNvPr>
          <p:cNvSpPr/>
          <p:nvPr/>
        </p:nvSpPr>
        <p:spPr>
          <a:xfrm>
            <a:off x="8078892" y="4866203"/>
            <a:ext cx="19233" cy="48927"/>
          </a:xfrm>
          <a:custGeom>
            <a:avLst/>
            <a:gdLst>
              <a:gd name="connsiteX0" fmla="*/ 19678 w 19233"/>
              <a:gd name="connsiteY0" fmla="*/ 17431 h 48927"/>
              <a:gd name="connsiteX1" fmla="*/ 9164 w 19233"/>
              <a:gd name="connsiteY1" fmla="*/ 268 h 48927"/>
              <a:gd name="connsiteX2" fmla="*/ 445 w 19233"/>
              <a:gd name="connsiteY2" fmla="*/ 8977 h 48927"/>
              <a:gd name="connsiteX3" fmla="*/ 9164 w 19233"/>
              <a:gd name="connsiteY3" fmla="*/ 17687 h 48927"/>
              <a:gd name="connsiteX4" fmla="*/ 14806 w 19233"/>
              <a:gd name="connsiteY4" fmla="*/ 15638 h 48927"/>
              <a:gd name="connsiteX5" fmla="*/ 15575 w 19233"/>
              <a:gd name="connsiteY5" fmla="*/ 15125 h 48927"/>
              <a:gd name="connsiteX6" fmla="*/ 15832 w 19233"/>
              <a:gd name="connsiteY6" fmla="*/ 17431 h 48927"/>
              <a:gd name="connsiteX7" fmla="*/ 4804 w 19233"/>
              <a:gd name="connsiteY7" fmla="*/ 44840 h 48927"/>
              <a:gd name="connsiteX8" fmla="*/ 3009 w 19233"/>
              <a:gd name="connsiteY8" fmla="*/ 47402 h 48927"/>
              <a:gd name="connsiteX9" fmla="*/ 4548 w 19233"/>
              <a:gd name="connsiteY9" fmla="*/ 49195 h 48927"/>
              <a:gd name="connsiteX10" fmla="*/ 1967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78" y="17431"/>
                </a:moveTo>
                <a:cubicBezTo>
                  <a:pt x="19678" y="6672"/>
                  <a:pt x="15575" y="268"/>
                  <a:pt x="9164" y="268"/>
                </a:cubicBezTo>
                <a:cubicBezTo>
                  <a:pt x="3779" y="268"/>
                  <a:pt x="445" y="4366"/>
                  <a:pt x="445" y="8977"/>
                </a:cubicBezTo>
                <a:cubicBezTo>
                  <a:pt x="445" y="13332"/>
                  <a:pt x="3779" y="17687"/>
                  <a:pt x="9164" y="17687"/>
                </a:cubicBezTo>
                <a:cubicBezTo>
                  <a:pt x="10959" y="17687"/>
                  <a:pt x="13267" y="16918"/>
                  <a:pt x="14806" y="15638"/>
                </a:cubicBezTo>
                <a:cubicBezTo>
                  <a:pt x="15319" y="15125"/>
                  <a:pt x="15575" y="15125"/>
                  <a:pt x="15575" y="15125"/>
                </a:cubicBezTo>
                <a:cubicBezTo>
                  <a:pt x="15832" y="15125"/>
                  <a:pt x="15832" y="15125"/>
                  <a:pt x="15832" y="17431"/>
                </a:cubicBezTo>
                <a:cubicBezTo>
                  <a:pt x="15832" y="29727"/>
                  <a:pt x="10190" y="39461"/>
                  <a:pt x="4804" y="44840"/>
                </a:cubicBezTo>
                <a:cubicBezTo>
                  <a:pt x="3009" y="46633"/>
                  <a:pt x="3009" y="46890"/>
                  <a:pt x="3009" y="47402"/>
                </a:cubicBezTo>
                <a:cubicBezTo>
                  <a:pt x="3009" y="48683"/>
                  <a:pt x="3779" y="49195"/>
                  <a:pt x="4548" y="49195"/>
                </a:cubicBezTo>
                <a:cubicBezTo>
                  <a:pt x="6343" y="49195"/>
                  <a:pt x="19678" y="36643"/>
                  <a:pt x="19678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D5AC428E-8EC4-5A8C-2DDE-AE0E01650A5C}"/>
              </a:ext>
            </a:extLst>
          </p:cNvPr>
          <p:cNvSpPr/>
          <p:nvPr/>
        </p:nvSpPr>
        <p:spPr>
          <a:xfrm>
            <a:off x="8402789" y="4866203"/>
            <a:ext cx="19233" cy="48927"/>
          </a:xfrm>
          <a:custGeom>
            <a:avLst/>
            <a:gdLst>
              <a:gd name="connsiteX0" fmla="*/ 19698 w 19233"/>
              <a:gd name="connsiteY0" fmla="*/ 17431 h 48927"/>
              <a:gd name="connsiteX1" fmla="*/ 9184 w 19233"/>
              <a:gd name="connsiteY1" fmla="*/ 268 h 48927"/>
              <a:gd name="connsiteX2" fmla="*/ 465 w 19233"/>
              <a:gd name="connsiteY2" fmla="*/ 8977 h 48927"/>
              <a:gd name="connsiteX3" fmla="*/ 9184 w 19233"/>
              <a:gd name="connsiteY3" fmla="*/ 17687 h 48927"/>
              <a:gd name="connsiteX4" fmla="*/ 14826 w 19233"/>
              <a:gd name="connsiteY4" fmla="*/ 15638 h 48927"/>
              <a:gd name="connsiteX5" fmla="*/ 15595 w 19233"/>
              <a:gd name="connsiteY5" fmla="*/ 15125 h 48927"/>
              <a:gd name="connsiteX6" fmla="*/ 15851 w 19233"/>
              <a:gd name="connsiteY6" fmla="*/ 17431 h 48927"/>
              <a:gd name="connsiteX7" fmla="*/ 4824 w 19233"/>
              <a:gd name="connsiteY7" fmla="*/ 44840 h 48927"/>
              <a:gd name="connsiteX8" fmla="*/ 3029 w 19233"/>
              <a:gd name="connsiteY8" fmla="*/ 47402 h 48927"/>
              <a:gd name="connsiteX9" fmla="*/ 4568 w 19233"/>
              <a:gd name="connsiteY9" fmla="*/ 49195 h 48927"/>
              <a:gd name="connsiteX10" fmla="*/ 1969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8" y="17431"/>
                </a:moveTo>
                <a:cubicBezTo>
                  <a:pt x="19698" y="6672"/>
                  <a:pt x="15595" y="268"/>
                  <a:pt x="9184" y="268"/>
                </a:cubicBezTo>
                <a:cubicBezTo>
                  <a:pt x="3798" y="268"/>
                  <a:pt x="465" y="4366"/>
                  <a:pt x="465" y="8977"/>
                </a:cubicBezTo>
                <a:cubicBezTo>
                  <a:pt x="465" y="13332"/>
                  <a:pt x="3798" y="17687"/>
                  <a:pt x="9184" y="17687"/>
                </a:cubicBezTo>
                <a:cubicBezTo>
                  <a:pt x="10979" y="17687"/>
                  <a:pt x="13287" y="16918"/>
                  <a:pt x="14826" y="15638"/>
                </a:cubicBezTo>
                <a:cubicBezTo>
                  <a:pt x="15338" y="15125"/>
                  <a:pt x="15595" y="15125"/>
                  <a:pt x="15595" y="15125"/>
                </a:cubicBezTo>
                <a:cubicBezTo>
                  <a:pt x="15851" y="15125"/>
                  <a:pt x="15851" y="15125"/>
                  <a:pt x="15851" y="17431"/>
                </a:cubicBezTo>
                <a:cubicBezTo>
                  <a:pt x="15851" y="29727"/>
                  <a:pt x="10209" y="39461"/>
                  <a:pt x="4824" y="44840"/>
                </a:cubicBezTo>
                <a:cubicBezTo>
                  <a:pt x="3029" y="46633"/>
                  <a:pt x="3029" y="46890"/>
                  <a:pt x="3029" y="47402"/>
                </a:cubicBezTo>
                <a:cubicBezTo>
                  <a:pt x="3029" y="48683"/>
                  <a:pt x="3798" y="49195"/>
                  <a:pt x="4568" y="49195"/>
                </a:cubicBezTo>
                <a:cubicBezTo>
                  <a:pt x="6363" y="49195"/>
                  <a:pt x="19698" y="36643"/>
                  <a:pt x="19698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062EC367-3676-DBE0-77BF-539D041BF40B}"/>
              </a:ext>
            </a:extLst>
          </p:cNvPr>
          <p:cNvSpPr/>
          <p:nvPr/>
        </p:nvSpPr>
        <p:spPr>
          <a:xfrm>
            <a:off x="8557179" y="4866203"/>
            <a:ext cx="19233" cy="48927"/>
          </a:xfrm>
          <a:custGeom>
            <a:avLst/>
            <a:gdLst>
              <a:gd name="connsiteX0" fmla="*/ 19707 w 19233"/>
              <a:gd name="connsiteY0" fmla="*/ 17431 h 48927"/>
              <a:gd name="connsiteX1" fmla="*/ 9193 w 19233"/>
              <a:gd name="connsiteY1" fmla="*/ 268 h 48927"/>
              <a:gd name="connsiteX2" fmla="*/ 474 w 19233"/>
              <a:gd name="connsiteY2" fmla="*/ 8977 h 48927"/>
              <a:gd name="connsiteX3" fmla="*/ 9193 w 19233"/>
              <a:gd name="connsiteY3" fmla="*/ 17687 h 48927"/>
              <a:gd name="connsiteX4" fmla="*/ 14835 w 19233"/>
              <a:gd name="connsiteY4" fmla="*/ 15638 h 48927"/>
              <a:gd name="connsiteX5" fmla="*/ 15604 w 19233"/>
              <a:gd name="connsiteY5" fmla="*/ 15125 h 48927"/>
              <a:gd name="connsiteX6" fmla="*/ 15861 w 19233"/>
              <a:gd name="connsiteY6" fmla="*/ 17431 h 48927"/>
              <a:gd name="connsiteX7" fmla="*/ 4834 w 19233"/>
              <a:gd name="connsiteY7" fmla="*/ 44840 h 48927"/>
              <a:gd name="connsiteX8" fmla="*/ 3038 w 19233"/>
              <a:gd name="connsiteY8" fmla="*/ 47402 h 48927"/>
              <a:gd name="connsiteX9" fmla="*/ 4577 w 19233"/>
              <a:gd name="connsiteY9" fmla="*/ 49195 h 48927"/>
              <a:gd name="connsiteX10" fmla="*/ 19707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07" y="17431"/>
                </a:moveTo>
                <a:cubicBezTo>
                  <a:pt x="19707" y="6672"/>
                  <a:pt x="15604" y="268"/>
                  <a:pt x="9193" y="268"/>
                </a:cubicBezTo>
                <a:cubicBezTo>
                  <a:pt x="3808" y="268"/>
                  <a:pt x="474" y="4366"/>
                  <a:pt x="474" y="8977"/>
                </a:cubicBezTo>
                <a:cubicBezTo>
                  <a:pt x="474" y="13332"/>
                  <a:pt x="3808" y="17687"/>
                  <a:pt x="9193" y="17687"/>
                </a:cubicBezTo>
                <a:cubicBezTo>
                  <a:pt x="10988" y="17687"/>
                  <a:pt x="13296" y="16918"/>
                  <a:pt x="14835" y="15638"/>
                </a:cubicBezTo>
                <a:cubicBezTo>
                  <a:pt x="15348" y="15125"/>
                  <a:pt x="15604" y="15125"/>
                  <a:pt x="15604" y="15125"/>
                </a:cubicBezTo>
                <a:cubicBezTo>
                  <a:pt x="15861" y="15125"/>
                  <a:pt x="15861" y="15125"/>
                  <a:pt x="15861" y="17431"/>
                </a:cubicBezTo>
                <a:cubicBezTo>
                  <a:pt x="15861" y="29727"/>
                  <a:pt x="10219" y="39461"/>
                  <a:pt x="4834" y="44840"/>
                </a:cubicBezTo>
                <a:cubicBezTo>
                  <a:pt x="3038" y="46633"/>
                  <a:pt x="3038" y="46890"/>
                  <a:pt x="3038" y="47402"/>
                </a:cubicBezTo>
                <a:cubicBezTo>
                  <a:pt x="3038" y="48683"/>
                  <a:pt x="3808" y="49195"/>
                  <a:pt x="4577" y="49195"/>
                </a:cubicBezTo>
                <a:cubicBezTo>
                  <a:pt x="6372" y="49195"/>
                  <a:pt x="19707" y="36643"/>
                  <a:pt x="19707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8404A-58B2-D774-06DC-18737305DAD2}"/>
              </a:ext>
            </a:extLst>
          </p:cNvPr>
          <p:cNvSpPr>
            <a:spLocks/>
          </p:cNvSpPr>
          <p:nvPr/>
        </p:nvSpPr>
        <p:spPr>
          <a:xfrm>
            <a:off x="2349737" y="2975284"/>
            <a:ext cx="233798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AB26-4C69-50F2-B0A6-816BF017F923}"/>
              </a:ext>
            </a:extLst>
          </p:cNvPr>
          <p:cNvSpPr>
            <a:spLocks/>
          </p:cNvSpPr>
          <p:nvPr/>
        </p:nvSpPr>
        <p:spPr>
          <a:xfrm>
            <a:off x="3712192" y="2965405"/>
            <a:ext cx="738907" cy="2955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DBBAB1D1-506D-F124-F5D5-4FB79016039D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445718-1E4B-CE7E-6810-D24DA236D639}"/>
              </a:ext>
            </a:extLst>
          </p:cNvPr>
          <p:cNvGrpSpPr/>
          <p:nvPr/>
        </p:nvGrpSpPr>
        <p:grpSpPr>
          <a:xfrm>
            <a:off x="8369169" y="3257431"/>
            <a:ext cx="2791439" cy="256312"/>
            <a:chOff x="8369169" y="3257431"/>
            <a:chExt cx="2791439" cy="25631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A5149F-1733-4D3F-C067-5F08C3E1A2C6}"/>
                </a:ext>
              </a:extLst>
            </p:cNvPr>
            <p:cNvSpPr/>
            <p:nvPr/>
          </p:nvSpPr>
          <p:spPr>
            <a:xfrm>
              <a:off x="8436666" y="3359892"/>
              <a:ext cx="85395" cy="104002"/>
            </a:xfrm>
            <a:custGeom>
              <a:avLst/>
              <a:gdLst>
                <a:gd name="connsiteX0" fmla="*/ 13034 w 85395"/>
                <a:gd name="connsiteY0" fmla="*/ 92399 h 104002"/>
                <a:gd name="connsiteX1" fmla="*/ 4058 w 85395"/>
                <a:gd name="connsiteY1" fmla="*/ 99059 h 104002"/>
                <a:gd name="connsiteX2" fmla="*/ 468 w 85395"/>
                <a:gd name="connsiteY2" fmla="*/ 102133 h 104002"/>
                <a:gd name="connsiteX3" fmla="*/ 2519 w 85395"/>
                <a:gd name="connsiteY3" fmla="*/ 104182 h 104002"/>
                <a:gd name="connsiteX4" fmla="*/ 16111 w 85395"/>
                <a:gd name="connsiteY4" fmla="*/ 103670 h 104002"/>
                <a:gd name="connsiteX5" fmla="*/ 32523 w 85395"/>
                <a:gd name="connsiteY5" fmla="*/ 104182 h 104002"/>
                <a:gd name="connsiteX6" fmla="*/ 35344 w 85395"/>
                <a:gd name="connsiteY6" fmla="*/ 100852 h 104002"/>
                <a:gd name="connsiteX7" fmla="*/ 31497 w 85395"/>
                <a:gd name="connsiteY7" fmla="*/ 99059 h 104002"/>
                <a:gd name="connsiteX8" fmla="*/ 23291 w 85395"/>
                <a:gd name="connsiteY8" fmla="*/ 96497 h 104002"/>
                <a:gd name="connsiteX9" fmla="*/ 31241 w 85395"/>
                <a:gd name="connsiteY9" fmla="*/ 63708 h 104002"/>
                <a:gd name="connsiteX10" fmla="*/ 46371 w 85395"/>
                <a:gd name="connsiteY10" fmla="*/ 74211 h 104002"/>
                <a:gd name="connsiteX11" fmla="*/ 85863 w 85395"/>
                <a:gd name="connsiteY11" fmla="*/ 26308 h 104002"/>
                <a:gd name="connsiteX12" fmla="*/ 64066 w 85395"/>
                <a:gd name="connsiteY12" fmla="*/ 179 h 104002"/>
                <a:gd name="connsiteX13" fmla="*/ 42524 w 85395"/>
                <a:gd name="connsiteY13" fmla="*/ 12475 h 104002"/>
                <a:gd name="connsiteX14" fmla="*/ 27907 w 85395"/>
                <a:gd name="connsiteY14" fmla="*/ 179 h 104002"/>
                <a:gd name="connsiteX15" fmla="*/ 15854 w 85395"/>
                <a:gd name="connsiteY15" fmla="*/ 9401 h 104002"/>
                <a:gd name="connsiteX16" fmla="*/ 10726 w 85395"/>
                <a:gd name="connsiteY16" fmla="*/ 25283 h 104002"/>
                <a:gd name="connsiteX17" fmla="*/ 12521 w 85395"/>
                <a:gd name="connsiteY17" fmla="*/ 27077 h 104002"/>
                <a:gd name="connsiteX18" fmla="*/ 15342 w 85395"/>
                <a:gd name="connsiteY18" fmla="*/ 23234 h 104002"/>
                <a:gd name="connsiteX19" fmla="*/ 27394 w 85395"/>
                <a:gd name="connsiteY19" fmla="*/ 3765 h 104002"/>
                <a:gd name="connsiteX20" fmla="*/ 32523 w 85395"/>
                <a:gd name="connsiteY20" fmla="*/ 11194 h 104002"/>
                <a:gd name="connsiteX21" fmla="*/ 31241 w 85395"/>
                <a:gd name="connsiteY21" fmla="*/ 19648 h 104002"/>
                <a:gd name="connsiteX22" fmla="*/ 41755 w 85395"/>
                <a:gd name="connsiteY22" fmla="*/ 21441 h 104002"/>
                <a:gd name="connsiteX23" fmla="*/ 50218 w 85395"/>
                <a:gd name="connsiteY23" fmla="*/ 9913 h 104002"/>
                <a:gd name="connsiteX24" fmla="*/ 63553 w 85395"/>
                <a:gd name="connsiteY24" fmla="*/ 3765 h 104002"/>
                <a:gd name="connsiteX25" fmla="*/ 74067 w 85395"/>
                <a:gd name="connsiteY25" fmla="*/ 19135 h 104002"/>
                <a:gd name="connsiteX26" fmla="*/ 65604 w 85395"/>
                <a:gd name="connsiteY26" fmla="*/ 53718 h 104002"/>
                <a:gd name="connsiteX27" fmla="*/ 46115 w 85395"/>
                <a:gd name="connsiteY27" fmla="*/ 70625 h 104002"/>
                <a:gd name="connsiteX28" fmla="*/ 33293 w 85395"/>
                <a:gd name="connsiteY28" fmla="*/ 56023 h 104002"/>
                <a:gd name="connsiteX29" fmla="*/ 33805 w 85395"/>
                <a:gd name="connsiteY29" fmla="*/ 5346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4" y="92399"/>
                  </a:moveTo>
                  <a:cubicBezTo>
                    <a:pt x="11751" y="98034"/>
                    <a:pt x="11239" y="99059"/>
                    <a:pt x="4058" y="99059"/>
                  </a:cubicBezTo>
                  <a:cubicBezTo>
                    <a:pt x="2263" y="99059"/>
                    <a:pt x="468" y="99059"/>
                    <a:pt x="468" y="102133"/>
                  </a:cubicBezTo>
                  <a:cubicBezTo>
                    <a:pt x="468" y="103414"/>
                    <a:pt x="1237" y="104182"/>
                    <a:pt x="2519" y="104182"/>
                  </a:cubicBezTo>
                  <a:cubicBezTo>
                    <a:pt x="6879" y="104182"/>
                    <a:pt x="11751" y="103670"/>
                    <a:pt x="16111" y="103670"/>
                  </a:cubicBezTo>
                  <a:cubicBezTo>
                    <a:pt x="21753" y="103670"/>
                    <a:pt x="27138" y="104182"/>
                    <a:pt x="32523" y="104182"/>
                  </a:cubicBezTo>
                  <a:cubicBezTo>
                    <a:pt x="33293" y="104182"/>
                    <a:pt x="35344" y="104182"/>
                    <a:pt x="35344" y="100852"/>
                  </a:cubicBezTo>
                  <a:cubicBezTo>
                    <a:pt x="35344" y="99059"/>
                    <a:pt x="33805" y="99059"/>
                    <a:pt x="31497" y="99059"/>
                  </a:cubicBezTo>
                  <a:cubicBezTo>
                    <a:pt x="23291" y="99059"/>
                    <a:pt x="23291" y="98034"/>
                    <a:pt x="23291" y="96497"/>
                  </a:cubicBezTo>
                  <a:cubicBezTo>
                    <a:pt x="23291" y="94448"/>
                    <a:pt x="30215" y="67807"/>
                    <a:pt x="31241" y="63708"/>
                  </a:cubicBezTo>
                  <a:cubicBezTo>
                    <a:pt x="33293" y="68575"/>
                    <a:pt x="37909" y="74211"/>
                    <a:pt x="46371" y="74211"/>
                  </a:cubicBezTo>
                  <a:cubicBezTo>
                    <a:pt x="65348" y="74211"/>
                    <a:pt x="85863" y="50387"/>
                    <a:pt x="85863" y="26308"/>
                  </a:cubicBezTo>
                  <a:cubicBezTo>
                    <a:pt x="85863" y="10938"/>
                    <a:pt x="76375" y="179"/>
                    <a:pt x="64066" y="179"/>
                  </a:cubicBezTo>
                  <a:cubicBezTo>
                    <a:pt x="55859" y="179"/>
                    <a:pt x="47910" y="6071"/>
                    <a:pt x="42524" y="12475"/>
                  </a:cubicBezTo>
                  <a:cubicBezTo>
                    <a:pt x="40986" y="3509"/>
                    <a:pt x="33805" y="179"/>
                    <a:pt x="27907" y="179"/>
                  </a:cubicBezTo>
                  <a:cubicBezTo>
                    <a:pt x="20214" y="179"/>
                    <a:pt x="17137" y="6583"/>
                    <a:pt x="15854" y="9401"/>
                  </a:cubicBezTo>
                  <a:cubicBezTo>
                    <a:pt x="12777" y="15037"/>
                    <a:pt x="10726" y="24771"/>
                    <a:pt x="10726" y="25283"/>
                  </a:cubicBezTo>
                  <a:cubicBezTo>
                    <a:pt x="10726" y="27077"/>
                    <a:pt x="12264" y="27077"/>
                    <a:pt x="12521" y="27077"/>
                  </a:cubicBezTo>
                  <a:cubicBezTo>
                    <a:pt x="14316" y="27077"/>
                    <a:pt x="14316" y="26820"/>
                    <a:pt x="15342" y="23234"/>
                  </a:cubicBezTo>
                  <a:cubicBezTo>
                    <a:pt x="18162" y="11707"/>
                    <a:pt x="21496" y="3765"/>
                    <a:pt x="27394" y="3765"/>
                  </a:cubicBezTo>
                  <a:cubicBezTo>
                    <a:pt x="30215" y="3765"/>
                    <a:pt x="32523" y="5046"/>
                    <a:pt x="32523" y="11194"/>
                  </a:cubicBezTo>
                  <a:cubicBezTo>
                    <a:pt x="32523" y="15037"/>
                    <a:pt x="32010" y="16830"/>
                    <a:pt x="31241" y="19648"/>
                  </a:cubicBezTo>
                  <a:close/>
                  <a:moveTo>
                    <a:pt x="41755" y="21441"/>
                  </a:moveTo>
                  <a:cubicBezTo>
                    <a:pt x="42781" y="17086"/>
                    <a:pt x="47397" y="12475"/>
                    <a:pt x="50218" y="9913"/>
                  </a:cubicBezTo>
                  <a:cubicBezTo>
                    <a:pt x="56116" y="5046"/>
                    <a:pt x="60732" y="3765"/>
                    <a:pt x="63553" y="3765"/>
                  </a:cubicBezTo>
                  <a:cubicBezTo>
                    <a:pt x="69964" y="3765"/>
                    <a:pt x="74067" y="9401"/>
                    <a:pt x="74067" y="19135"/>
                  </a:cubicBezTo>
                  <a:cubicBezTo>
                    <a:pt x="74067" y="28870"/>
                    <a:pt x="68682" y="47570"/>
                    <a:pt x="65604" y="53718"/>
                  </a:cubicBezTo>
                  <a:cubicBezTo>
                    <a:pt x="59963" y="65245"/>
                    <a:pt x="52269" y="70625"/>
                    <a:pt x="46115" y="70625"/>
                  </a:cubicBezTo>
                  <a:cubicBezTo>
                    <a:pt x="35344" y="70625"/>
                    <a:pt x="33293" y="57048"/>
                    <a:pt x="33293" y="56023"/>
                  </a:cubicBezTo>
                  <a:cubicBezTo>
                    <a:pt x="33293" y="55767"/>
                    <a:pt x="33293" y="55511"/>
                    <a:pt x="33805" y="5346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EFFDA-CEE2-5572-CF37-297EE492F5B7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E78711-48A1-B8F8-14EC-51EA218EAEE7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" name="Graphic 6">
              <a:extLst>
                <a:ext uri="{FF2B5EF4-FFF2-40B4-BE49-F238E27FC236}">
                  <a16:creationId xmlns:a16="http://schemas.microsoft.com/office/drawing/2014/main" id="{D4166908-1DA2-C379-2C94-3A3307F2AA09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24EE895-4DF5-CFDB-CEB2-F73069379121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15E4744-16F7-FD58-59DD-2CAE2AD05B1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7256210-1C08-C2FA-5BFB-4F232E7EDD46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90BDADB-E7BE-0C73-6A09-385B8F0C1A32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42D400-AE4A-6268-6691-5BD2D72D2880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E97772-ED7E-5079-79A3-FF2514E3217D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7FCD7E-48BB-220A-2CEE-5D827E7DB18A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80BCA9-611D-E73C-77D5-E86927784978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9E43-F3A3-2212-B08D-E91DE73F9B50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D0BA5-62DF-7377-8E73-148D382CC4E3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2FB661-B847-522A-06A8-204594222AF1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BA9F8DA0-DE84-AB9C-C501-4D3AD9B84C10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E880A7B-D580-6362-046A-65187B9B6FF2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56FCCC5-F3B3-6A11-22E2-50B4491DE730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EA8E536-C896-EE87-7381-33EBED3D3648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29FA19A-1AEA-75B1-67A3-FE93CBEEB0F1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grpFill/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C2619C-80D2-3875-3B29-E650ADBC850B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C212F5-84B3-F76F-31C0-C2C7E0686677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496DB3-6357-EF00-0DC7-CE0639153903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E58A8C-D893-14DE-0236-6A754BB3191B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2F828A-A60B-C1A7-E020-37D1377D0CF3}"/>
                </a:ext>
              </a:extLst>
            </p:cNvPr>
            <p:cNvSpPr/>
            <p:nvPr/>
          </p:nvSpPr>
          <p:spPr>
            <a:xfrm flipV="1">
              <a:off x="8369169" y="3272595"/>
              <a:ext cx="866133" cy="16394"/>
            </a:xfrm>
            <a:custGeom>
              <a:avLst/>
              <a:gdLst>
                <a:gd name="connsiteX0" fmla="*/ 464 w 866133"/>
                <a:gd name="connsiteY0" fmla="*/ 170 h 16394"/>
                <a:gd name="connsiteX1" fmla="*/ 866597 w 86613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133" h="16394">
                  <a:moveTo>
                    <a:pt x="464" y="170"/>
                  </a:moveTo>
                  <a:lnTo>
                    <a:pt x="86659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93430-99C9-4BFE-11F1-4BDC0427CBB1}"/>
                </a:ext>
              </a:extLst>
            </p:cNvPr>
            <p:cNvSpPr/>
            <p:nvPr/>
          </p:nvSpPr>
          <p:spPr>
            <a:xfrm flipV="1">
              <a:off x="8369169" y="3272595"/>
              <a:ext cx="1120845" cy="16394"/>
            </a:xfrm>
            <a:custGeom>
              <a:avLst/>
              <a:gdLst>
                <a:gd name="connsiteX0" fmla="*/ 464 w 1120845"/>
                <a:gd name="connsiteY0" fmla="*/ 170 h 16394"/>
                <a:gd name="connsiteX1" fmla="*/ 1121309 w 1120845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845" h="16394">
                  <a:moveTo>
                    <a:pt x="464" y="170"/>
                  </a:moveTo>
                  <a:lnTo>
                    <a:pt x="1121309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EB9EB8-604E-422E-E8CD-8FABD553D84F}"/>
                </a:ext>
              </a:extLst>
            </p:cNvPr>
            <p:cNvSpPr/>
            <p:nvPr/>
          </p:nvSpPr>
          <p:spPr>
            <a:xfrm flipV="1">
              <a:off x="8369169" y="3272595"/>
              <a:ext cx="1375620" cy="16394"/>
            </a:xfrm>
            <a:custGeom>
              <a:avLst/>
              <a:gdLst>
                <a:gd name="connsiteX0" fmla="*/ 464 w 1375620"/>
                <a:gd name="connsiteY0" fmla="*/ 170 h 16394"/>
                <a:gd name="connsiteX1" fmla="*/ 1376084 w 1375620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620" h="16394">
                  <a:moveTo>
                    <a:pt x="464" y="170"/>
                  </a:moveTo>
                  <a:lnTo>
                    <a:pt x="1376084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034C7C-6CC9-06EA-C1CD-91071692D770}"/>
                </a:ext>
              </a:extLst>
            </p:cNvPr>
            <p:cNvSpPr/>
            <p:nvPr/>
          </p:nvSpPr>
          <p:spPr>
            <a:xfrm flipV="1">
              <a:off x="8369169" y="3272595"/>
              <a:ext cx="1630331" cy="16394"/>
            </a:xfrm>
            <a:custGeom>
              <a:avLst/>
              <a:gdLst>
                <a:gd name="connsiteX0" fmla="*/ 464 w 1630331"/>
                <a:gd name="connsiteY0" fmla="*/ 170 h 16394"/>
                <a:gd name="connsiteX1" fmla="*/ 1630795 w 1630331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0331" h="16394">
                  <a:moveTo>
                    <a:pt x="464" y="170"/>
                  </a:moveTo>
                  <a:lnTo>
                    <a:pt x="1630795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287217E-BA2C-873C-860D-C1A38009B410}"/>
                </a:ext>
              </a:extLst>
            </p:cNvPr>
            <p:cNvSpPr/>
            <p:nvPr/>
          </p:nvSpPr>
          <p:spPr>
            <a:xfrm flipV="1">
              <a:off x="8369169" y="3272595"/>
              <a:ext cx="1885103" cy="16394"/>
            </a:xfrm>
            <a:custGeom>
              <a:avLst/>
              <a:gdLst>
                <a:gd name="connsiteX0" fmla="*/ 464 w 1885103"/>
                <a:gd name="connsiteY0" fmla="*/ 170 h 16394"/>
                <a:gd name="connsiteX1" fmla="*/ 1885567 w 188510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103" h="16394">
                  <a:moveTo>
                    <a:pt x="464" y="170"/>
                  </a:moveTo>
                  <a:lnTo>
                    <a:pt x="1885567" y="170"/>
                  </a:lnTo>
                </a:path>
              </a:pathLst>
            </a:custGeom>
            <a:noFill/>
            <a:ln w="13081" cap="flat">
              <a:solidFill>
                <a:srgbClr val="82AC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04938EB-82F3-D215-C88F-A31227BE1E6E}"/>
                </a:ext>
              </a:extLst>
            </p:cNvPr>
            <p:cNvSpPr/>
            <p:nvPr/>
          </p:nvSpPr>
          <p:spPr>
            <a:xfrm flipV="1">
              <a:off x="8369169" y="3272595"/>
              <a:ext cx="2714893" cy="16394"/>
            </a:xfrm>
            <a:custGeom>
              <a:avLst/>
              <a:gdLst>
                <a:gd name="connsiteX0" fmla="*/ 464 w 2714893"/>
                <a:gd name="connsiteY0" fmla="*/ 170 h 16394"/>
                <a:gd name="connsiteX1" fmla="*/ 2715357 w 2714893"/>
                <a:gd name="connsiteY1" fmla="*/ 17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893" h="16394">
                  <a:moveTo>
                    <a:pt x="464" y="170"/>
                  </a:moveTo>
                  <a:lnTo>
                    <a:pt x="2715357" y="170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C3FC5F-F436-789B-6345-F1E436ADF211}"/>
                </a:ext>
              </a:extLst>
            </p:cNvPr>
            <p:cNvSpPr/>
            <p:nvPr/>
          </p:nvSpPr>
          <p:spPr>
            <a:xfrm>
              <a:off x="11075593" y="3257431"/>
              <a:ext cx="85015" cy="63725"/>
            </a:xfrm>
            <a:custGeom>
              <a:avLst/>
              <a:gdLst>
                <a:gd name="connsiteX0" fmla="*/ 85016 w 85015"/>
                <a:gd name="connsiteY0" fmla="*/ 31838 h 63725"/>
                <a:gd name="connsiteX1" fmla="*/ 0 w 85015"/>
                <a:gd name="connsiteY1" fmla="*/ 0 h 63725"/>
                <a:gd name="connsiteX2" fmla="*/ 0 w 85015"/>
                <a:gd name="connsiteY2" fmla="*/ 63725 h 63725"/>
                <a:gd name="connsiteX3" fmla="*/ 85016 w 85015"/>
                <a:gd name="connsiteY3" fmla="*/ 31838 h 6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15" h="63725">
                  <a:moveTo>
                    <a:pt x="85016" y="31838"/>
                  </a:moveTo>
                  <a:cubicBezTo>
                    <a:pt x="62317" y="27608"/>
                    <a:pt x="25521" y="14853"/>
                    <a:pt x="0" y="0"/>
                  </a:cubicBezTo>
                  <a:lnTo>
                    <a:pt x="0" y="63725"/>
                  </a:lnTo>
                  <a:cubicBezTo>
                    <a:pt x="25521" y="48872"/>
                    <a:pt x="62317" y="36117"/>
                    <a:pt x="85016" y="31838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E95206-5EBE-AD61-2747-E85351887106}"/>
                </a:ext>
              </a:extLst>
            </p:cNvPr>
            <p:cNvSpPr/>
            <p:nvPr/>
          </p:nvSpPr>
          <p:spPr>
            <a:xfrm>
              <a:off x="8960061" y="3400518"/>
              <a:ext cx="66418" cy="74031"/>
            </a:xfrm>
            <a:custGeom>
              <a:avLst/>
              <a:gdLst>
                <a:gd name="connsiteX0" fmla="*/ 9988 w 66418"/>
                <a:gd name="connsiteY0" fmla="*/ 62686 h 74031"/>
                <a:gd name="connsiteX1" fmla="*/ 8449 w 66418"/>
                <a:gd name="connsiteY1" fmla="*/ 69858 h 74031"/>
                <a:gd name="connsiteX2" fmla="*/ 13321 w 66418"/>
                <a:gd name="connsiteY2" fmla="*/ 74213 h 74031"/>
                <a:gd name="connsiteX3" fmla="*/ 19476 w 66418"/>
                <a:gd name="connsiteY3" fmla="*/ 69602 h 74031"/>
                <a:gd name="connsiteX4" fmla="*/ 25887 w 66418"/>
                <a:gd name="connsiteY4" fmla="*/ 43730 h 74031"/>
                <a:gd name="connsiteX5" fmla="*/ 31016 w 66418"/>
                <a:gd name="connsiteY5" fmla="*/ 22468 h 74031"/>
                <a:gd name="connsiteX6" fmla="*/ 40248 w 66418"/>
                <a:gd name="connsiteY6" fmla="*/ 9147 h 74031"/>
                <a:gd name="connsiteX7" fmla="*/ 53326 w 66418"/>
                <a:gd name="connsiteY7" fmla="*/ 3768 h 74031"/>
                <a:gd name="connsiteX8" fmla="*/ 60250 w 66418"/>
                <a:gd name="connsiteY8" fmla="*/ 5817 h 74031"/>
                <a:gd name="connsiteX9" fmla="*/ 51788 w 66418"/>
                <a:gd name="connsiteY9" fmla="*/ 14783 h 74031"/>
                <a:gd name="connsiteX10" fmla="*/ 57942 w 66418"/>
                <a:gd name="connsiteY10" fmla="*/ 20419 h 74031"/>
                <a:gd name="connsiteX11" fmla="*/ 66918 w 66418"/>
                <a:gd name="connsiteY11" fmla="*/ 10685 h 74031"/>
                <a:gd name="connsiteX12" fmla="*/ 53326 w 66418"/>
                <a:gd name="connsiteY12" fmla="*/ 182 h 74031"/>
                <a:gd name="connsiteX13" fmla="*/ 32555 w 66418"/>
                <a:gd name="connsiteY13" fmla="*/ 12734 h 74031"/>
                <a:gd name="connsiteX14" fmla="*/ 17424 w 66418"/>
                <a:gd name="connsiteY14" fmla="*/ 182 h 74031"/>
                <a:gd name="connsiteX15" fmla="*/ 5372 w 66418"/>
                <a:gd name="connsiteY15" fmla="*/ 9404 h 74031"/>
                <a:gd name="connsiteX16" fmla="*/ 499 w 66418"/>
                <a:gd name="connsiteY16" fmla="*/ 25286 h 74031"/>
                <a:gd name="connsiteX17" fmla="*/ 2294 w 66418"/>
                <a:gd name="connsiteY17" fmla="*/ 27079 h 74031"/>
                <a:gd name="connsiteX18" fmla="*/ 5115 w 66418"/>
                <a:gd name="connsiteY18" fmla="*/ 23237 h 74031"/>
                <a:gd name="connsiteX19" fmla="*/ 17168 w 66418"/>
                <a:gd name="connsiteY19" fmla="*/ 3768 h 74031"/>
                <a:gd name="connsiteX20" fmla="*/ 22040 w 66418"/>
                <a:gd name="connsiteY20" fmla="*/ 11197 h 74031"/>
                <a:gd name="connsiteX21" fmla="*/ 19476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8" y="62686"/>
                  </a:moveTo>
                  <a:cubicBezTo>
                    <a:pt x="9475" y="65248"/>
                    <a:pt x="8449" y="69090"/>
                    <a:pt x="8449" y="69858"/>
                  </a:cubicBezTo>
                  <a:cubicBezTo>
                    <a:pt x="8449" y="72676"/>
                    <a:pt x="10757" y="74213"/>
                    <a:pt x="13321" y="74213"/>
                  </a:cubicBezTo>
                  <a:cubicBezTo>
                    <a:pt x="15373" y="74213"/>
                    <a:pt x="18194" y="72932"/>
                    <a:pt x="19476" y="69602"/>
                  </a:cubicBezTo>
                  <a:cubicBezTo>
                    <a:pt x="19732" y="69090"/>
                    <a:pt x="25118" y="46804"/>
                    <a:pt x="25887" y="43730"/>
                  </a:cubicBezTo>
                  <a:cubicBezTo>
                    <a:pt x="27169" y="38350"/>
                    <a:pt x="30247" y="27079"/>
                    <a:pt x="31016" y="22468"/>
                  </a:cubicBezTo>
                  <a:cubicBezTo>
                    <a:pt x="31785" y="20419"/>
                    <a:pt x="36401" y="12734"/>
                    <a:pt x="40248" y="9147"/>
                  </a:cubicBezTo>
                  <a:cubicBezTo>
                    <a:pt x="41530" y="8123"/>
                    <a:pt x="46402" y="3768"/>
                    <a:pt x="53326" y="3768"/>
                  </a:cubicBezTo>
                  <a:cubicBezTo>
                    <a:pt x="57686" y="3768"/>
                    <a:pt x="59994" y="5817"/>
                    <a:pt x="60250" y="5817"/>
                  </a:cubicBezTo>
                  <a:cubicBezTo>
                    <a:pt x="55378" y="6586"/>
                    <a:pt x="51788" y="10428"/>
                    <a:pt x="51788" y="14783"/>
                  </a:cubicBezTo>
                  <a:cubicBezTo>
                    <a:pt x="51788" y="17345"/>
                    <a:pt x="53583" y="20419"/>
                    <a:pt x="57942" y="20419"/>
                  </a:cubicBezTo>
                  <a:cubicBezTo>
                    <a:pt x="62302" y="20419"/>
                    <a:pt x="66918" y="16576"/>
                    <a:pt x="66918" y="10685"/>
                  </a:cubicBezTo>
                  <a:cubicBezTo>
                    <a:pt x="66918" y="5049"/>
                    <a:pt x="61789" y="182"/>
                    <a:pt x="53326" y="182"/>
                  </a:cubicBezTo>
                  <a:cubicBezTo>
                    <a:pt x="42812" y="182"/>
                    <a:pt x="35632" y="8123"/>
                    <a:pt x="32555" y="12734"/>
                  </a:cubicBezTo>
                  <a:cubicBezTo>
                    <a:pt x="31016" y="5305"/>
                    <a:pt x="25118" y="182"/>
                    <a:pt x="17424" y="182"/>
                  </a:cubicBezTo>
                  <a:cubicBezTo>
                    <a:pt x="9988" y="182"/>
                    <a:pt x="6910" y="6586"/>
                    <a:pt x="5372" y="9404"/>
                  </a:cubicBezTo>
                  <a:cubicBezTo>
                    <a:pt x="2551" y="15039"/>
                    <a:pt x="499" y="24773"/>
                    <a:pt x="499" y="25286"/>
                  </a:cubicBezTo>
                  <a:cubicBezTo>
                    <a:pt x="499" y="27079"/>
                    <a:pt x="2038" y="27079"/>
                    <a:pt x="2294" y="27079"/>
                  </a:cubicBezTo>
                  <a:cubicBezTo>
                    <a:pt x="4089" y="27079"/>
                    <a:pt x="4089" y="26823"/>
                    <a:pt x="5115" y="23237"/>
                  </a:cubicBezTo>
                  <a:cubicBezTo>
                    <a:pt x="7936" y="11709"/>
                    <a:pt x="11270" y="3768"/>
                    <a:pt x="17168" y="3768"/>
                  </a:cubicBezTo>
                  <a:cubicBezTo>
                    <a:pt x="19732" y="3768"/>
                    <a:pt x="22040" y="5049"/>
                    <a:pt x="22040" y="11197"/>
                  </a:cubicBezTo>
                  <a:cubicBezTo>
                    <a:pt x="22040" y="14783"/>
                    <a:pt x="21527" y="16576"/>
                    <a:pt x="19476" y="25030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0D0438F-B95D-2C70-9B20-5BA6788F3281}"/>
                </a:ext>
              </a:extLst>
            </p:cNvPr>
            <p:cNvSpPr/>
            <p:nvPr/>
          </p:nvSpPr>
          <p:spPr>
            <a:xfrm>
              <a:off x="9079060" y="3377463"/>
              <a:ext cx="108731" cy="108870"/>
            </a:xfrm>
            <a:custGeom>
              <a:avLst/>
              <a:gdLst>
                <a:gd name="connsiteX0" fmla="*/ 58206 w 108731"/>
                <a:gd name="connsiteY0" fmla="*/ 57819 h 108870"/>
                <a:gd name="connsiteX1" fmla="*/ 103853 w 108731"/>
                <a:gd name="connsiteY1" fmla="*/ 57819 h 108870"/>
                <a:gd name="connsiteX2" fmla="*/ 109238 w 108731"/>
                <a:gd name="connsiteY2" fmla="*/ 54489 h 108870"/>
                <a:gd name="connsiteX3" fmla="*/ 103853 w 108731"/>
                <a:gd name="connsiteY3" fmla="*/ 51415 h 108870"/>
                <a:gd name="connsiteX4" fmla="*/ 58206 w 108731"/>
                <a:gd name="connsiteY4" fmla="*/ 51415 h 108870"/>
                <a:gd name="connsiteX5" fmla="*/ 58206 w 108731"/>
                <a:gd name="connsiteY5" fmla="*/ 5561 h 108870"/>
                <a:gd name="connsiteX6" fmla="*/ 54872 w 108731"/>
                <a:gd name="connsiteY6" fmla="*/ 182 h 108870"/>
                <a:gd name="connsiteX7" fmla="*/ 51538 w 108731"/>
                <a:gd name="connsiteY7" fmla="*/ 5561 h 108870"/>
                <a:gd name="connsiteX8" fmla="*/ 51538 w 108731"/>
                <a:gd name="connsiteY8" fmla="*/ 51415 h 108870"/>
                <a:gd name="connsiteX9" fmla="*/ 5891 w 108731"/>
                <a:gd name="connsiteY9" fmla="*/ 51415 h 108870"/>
                <a:gd name="connsiteX10" fmla="*/ 506 w 108731"/>
                <a:gd name="connsiteY10" fmla="*/ 54489 h 108870"/>
                <a:gd name="connsiteX11" fmla="*/ 5891 w 108731"/>
                <a:gd name="connsiteY11" fmla="*/ 57819 h 108870"/>
                <a:gd name="connsiteX12" fmla="*/ 51538 w 108731"/>
                <a:gd name="connsiteY12" fmla="*/ 57819 h 108870"/>
                <a:gd name="connsiteX13" fmla="*/ 51538 w 108731"/>
                <a:gd name="connsiteY13" fmla="*/ 103672 h 108870"/>
                <a:gd name="connsiteX14" fmla="*/ 54872 w 108731"/>
                <a:gd name="connsiteY14" fmla="*/ 109052 h 108870"/>
                <a:gd name="connsiteX15" fmla="*/ 58206 w 108731"/>
                <a:gd name="connsiteY15" fmla="*/ 103672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6" y="57819"/>
                  </a:moveTo>
                  <a:lnTo>
                    <a:pt x="103853" y="57819"/>
                  </a:lnTo>
                  <a:cubicBezTo>
                    <a:pt x="106160" y="57819"/>
                    <a:pt x="109238" y="57819"/>
                    <a:pt x="109238" y="54489"/>
                  </a:cubicBezTo>
                  <a:cubicBezTo>
                    <a:pt x="109238" y="51415"/>
                    <a:pt x="106160" y="51415"/>
                    <a:pt x="103853" y="51415"/>
                  </a:cubicBezTo>
                  <a:lnTo>
                    <a:pt x="58206" y="51415"/>
                  </a:lnTo>
                  <a:lnTo>
                    <a:pt x="58206" y="5561"/>
                  </a:lnTo>
                  <a:cubicBezTo>
                    <a:pt x="58206" y="3256"/>
                    <a:pt x="58206" y="182"/>
                    <a:pt x="54872" y="182"/>
                  </a:cubicBezTo>
                  <a:cubicBezTo>
                    <a:pt x="51538" y="182"/>
                    <a:pt x="51538" y="3256"/>
                    <a:pt x="51538" y="5561"/>
                  </a:cubicBezTo>
                  <a:lnTo>
                    <a:pt x="51538" y="51415"/>
                  </a:lnTo>
                  <a:lnTo>
                    <a:pt x="5891" y="51415"/>
                  </a:lnTo>
                  <a:cubicBezTo>
                    <a:pt x="3584" y="51415"/>
                    <a:pt x="506" y="51415"/>
                    <a:pt x="506" y="54489"/>
                  </a:cubicBezTo>
                  <a:cubicBezTo>
                    <a:pt x="506" y="57819"/>
                    <a:pt x="3584" y="57819"/>
                    <a:pt x="5891" y="57819"/>
                  </a:cubicBezTo>
                  <a:lnTo>
                    <a:pt x="51538" y="57819"/>
                  </a:lnTo>
                  <a:lnTo>
                    <a:pt x="51538" y="103672"/>
                  </a:lnTo>
                  <a:cubicBezTo>
                    <a:pt x="51538" y="105978"/>
                    <a:pt x="51538" y="109052"/>
                    <a:pt x="54872" y="109052"/>
                  </a:cubicBezTo>
                  <a:cubicBezTo>
                    <a:pt x="58206" y="109052"/>
                    <a:pt x="58206" y="105978"/>
                    <a:pt x="58206" y="103672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88" name="Graphic 6">
              <a:extLst>
                <a:ext uri="{FF2B5EF4-FFF2-40B4-BE49-F238E27FC236}">
                  <a16:creationId xmlns:a16="http://schemas.microsoft.com/office/drawing/2014/main" id="{4AF482C3-A0AA-E4E2-986E-7CEF3619EB90}"/>
                </a:ext>
              </a:extLst>
            </p:cNvPr>
            <p:cNvGrpSpPr/>
            <p:nvPr/>
          </p:nvGrpSpPr>
          <p:grpSpPr>
            <a:xfrm>
              <a:off x="9238696" y="3359275"/>
              <a:ext cx="281534" cy="115274"/>
              <a:chOff x="9238696" y="3359275"/>
              <a:chExt cx="281534" cy="115274"/>
            </a:xfrm>
            <a:solidFill>
              <a:srgbClr val="CACACA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F5BDDC3-E651-F82D-4B56-5B70BF98C0E6}"/>
                  </a:ext>
                </a:extLst>
              </p:cNvPr>
              <p:cNvSpPr/>
              <p:nvPr/>
            </p:nvSpPr>
            <p:spPr>
              <a:xfrm>
                <a:off x="9238696" y="3399493"/>
                <a:ext cx="53596" cy="75056"/>
              </a:xfrm>
              <a:custGeom>
                <a:avLst/>
                <a:gdLst>
                  <a:gd name="connsiteX0" fmla="*/ 29238 w 53596"/>
                  <a:gd name="connsiteY0" fmla="*/ 41680 h 75056"/>
                  <a:gd name="connsiteX1" fmla="*/ 46163 w 53596"/>
                  <a:gd name="connsiteY1" fmla="*/ 56794 h 75056"/>
                  <a:gd name="connsiteX2" fmla="*/ 27699 w 53596"/>
                  <a:gd name="connsiteY2" fmla="*/ 71652 h 75056"/>
                  <a:gd name="connsiteX3" fmla="*/ 4876 w 53596"/>
                  <a:gd name="connsiteY3" fmla="*/ 48341 h 75056"/>
                  <a:gd name="connsiteX4" fmla="*/ 2568 w 53596"/>
                  <a:gd name="connsiteY4" fmla="*/ 45779 h 75056"/>
                  <a:gd name="connsiteX5" fmla="*/ 516 w 53596"/>
                  <a:gd name="connsiteY5" fmla="*/ 49622 h 75056"/>
                  <a:gd name="connsiteX6" fmla="*/ 516 w 53596"/>
                  <a:gd name="connsiteY6" fmla="*/ 71395 h 75056"/>
                  <a:gd name="connsiteX7" fmla="*/ 2311 w 53596"/>
                  <a:gd name="connsiteY7" fmla="*/ 75238 h 75056"/>
                  <a:gd name="connsiteX8" fmla="*/ 6414 w 53596"/>
                  <a:gd name="connsiteY8" fmla="*/ 71908 h 75056"/>
                  <a:gd name="connsiteX9" fmla="*/ 9748 w 53596"/>
                  <a:gd name="connsiteY9" fmla="*/ 68322 h 75056"/>
                  <a:gd name="connsiteX10" fmla="*/ 27699 w 53596"/>
                  <a:gd name="connsiteY10" fmla="*/ 75238 h 75056"/>
                  <a:gd name="connsiteX11" fmla="*/ 54113 w 53596"/>
                  <a:gd name="connsiteY11" fmla="*/ 52439 h 75056"/>
                  <a:gd name="connsiteX12" fmla="*/ 47189 w 53596"/>
                  <a:gd name="connsiteY12" fmla="*/ 37069 h 75056"/>
                  <a:gd name="connsiteX13" fmla="*/ 28468 w 53596"/>
                  <a:gd name="connsiteY13" fmla="*/ 29128 h 75056"/>
                  <a:gd name="connsiteX14" fmla="*/ 8466 w 53596"/>
                  <a:gd name="connsiteY14" fmla="*/ 15808 h 75056"/>
                  <a:gd name="connsiteX15" fmla="*/ 26673 w 53596"/>
                  <a:gd name="connsiteY15" fmla="*/ 3256 h 75056"/>
                  <a:gd name="connsiteX16" fmla="*/ 45906 w 53596"/>
                  <a:gd name="connsiteY16" fmla="*/ 22980 h 75056"/>
                  <a:gd name="connsiteX17" fmla="*/ 47701 w 53596"/>
                  <a:gd name="connsiteY17" fmla="*/ 24517 h 75056"/>
                  <a:gd name="connsiteX18" fmla="*/ 50010 w 53596"/>
                  <a:gd name="connsiteY18" fmla="*/ 20675 h 75056"/>
                  <a:gd name="connsiteX19" fmla="*/ 50010 w 53596"/>
                  <a:gd name="connsiteY19" fmla="*/ 4024 h 75056"/>
                  <a:gd name="connsiteX20" fmla="*/ 48215 w 53596"/>
                  <a:gd name="connsiteY20" fmla="*/ 182 h 75056"/>
                  <a:gd name="connsiteX21" fmla="*/ 44881 w 53596"/>
                  <a:gd name="connsiteY21" fmla="*/ 2231 h 75056"/>
                  <a:gd name="connsiteX22" fmla="*/ 42060 w 53596"/>
                  <a:gd name="connsiteY22" fmla="*/ 4793 h 75056"/>
                  <a:gd name="connsiteX23" fmla="*/ 26673 w 53596"/>
                  <a:gd name="connsiteY23" fmla="*/ 182 h 75056"/>
                  <a:gd name="connsiteX24" fmla="*/ 516 w 53596"/>
                  <a:gd name="connsiteY24" fmla="*/ 20419 h 75056"/>
                  <a:gd name="connsiteX25" fmla="*/ 7440 w 53596"/>
                  <a:gd name="connsiteY25" fmla="*/ 34252 h 75056"/>
                  <a:gd name="connsiteX26" fmla="*/ 29238 w 53596"/>
                  <a:gd name="connsiteY26" fmla="*/ 41680 h 7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6" h="75056">
                    <a:moveTo>
                      <a:pt x="29238" y="41680"/>
                    </a:moveTo>
                    <a:cubicBezTo>
                      <a:pt x="32828" y="42449"/>
                      <a:pt x="46163" y="45010"/>
                      <a:pt x="46163" y="56794"/>
                    </a:cubicBezTo>
                    <a:cubicBezTo>
                      <a:pt x="46163" y="64991"/>
                      <a:pt x="40521" y="71652"/>
                      <a:pt x="27699" y="71652"/>
                    </a:cubicBezTo>
                    <a:cubicBezTo>
                      <a:pt x="13851" y="71652"/>
                      <a:pt x="7953" y="62430"/>
                      <a:pt x="4876" y="48341"/>
                    </a:cubicBezTo>
                    <a:cubicBezTo>
                      <a:pt x="4363" y="46291"/>
                      <a:pt x="4363" y="45779"/>
                      <a:pt x="2568" y="45779"/>
                    </a:cubicBezTo>
                    <a:cubicBezTo>
                      <a:pt x="516" y="45779"/>
                      <a:pt x="516" y="46804"/>
                      <a:pt x="516" y="49622"/>
                    </a:cubicBezTo>
                    <a:lnTo>
                      <a:pt x="516" y="71395"/>
                    </a:lnTo>
                    <a:cubicBezTo>
                      <a:pt x="516" y="74213"/>
                      <a:pt x="516" y="75238"/>
                      <a:pt x="2311" y="75238"/>
                    </a:cubicBezTo>
                    <a:cubicBezTo>
                      <a:pt x="3081" y="75238"/>
                      <a:pt x="3337" y="74982"/>
                      <a:pt x="6414" y="71908"/>
                    </a:cubicBezTo>
                    <a:cubicBezTo>
                      <a:pt x="6671" y="71652"/>
                      <a:pt x="6671" y="71395"/>
                      <a:pt x="9748" y="68322"/>
                    </a:cubicBezTo>
                    <a:cubicBezTo>
                      <a:pt x="16928" y="74982"/>
                      <a:pt x="24365" y="75238"/>
                      <a:pt x="27699" y="75238"/>
                    </a:cubicBezTo>
                    <a:cubicBezTo>
                      <a:pt x="46419" y="75238"/>
                      <a:pt x="54113" y="64223"/>
                      <a:pt x="54113" y="52439"/>
                    </a:cubicBezTo>
                    <a:cubicBezTo>
                      <a:pt x="54113" y="43986"/>
                      <a:pt x="49240" y="38862"/>
                      <a:pt x="47189" y="37069"/>
                    </a:cubicBezTo>
                    <a:cubicBezTo>
                      <a:pt x="41803" y="31690"/>
                      <a:pt x="35392" y="30409"/>
                      <a:pt x="28468" y="29128"/>
                    </a:cubicBezTo>
                    <a:cubicBezTo>
                      <a:pt x="19236" y="27335"/>
                      <a:pt x="8466" y="25286"/>
                      <a:pt x="8466" y="15808"/>
                    </a:cubicBezTo>
                    <a:cubicBezTo>
                      <a:pt x="8466" y="9916"/>
                      <a:pt x="12569" y="3256"/>
                      <a:pt x="26673" y="3256"/>
                    </a:cubicBezTo>
                    <a:cubicBezTo>
                      <a:pt x="44624" y="3256"/>
                      <a:pt x="45650" y="18113"/>
                      <a:pt x="45906" y="22980"/>
                    </a:cubicBezTo>
                    <a:cubicBezTo>
                      <a:pt x="45906" y="24517"/>
                      <a:pt x="47445" y="24517"/>
                      <a:pt x="47701" y="24517"/>
                    </a:cubicBezTo>
                    <a:cubicBezTo>
                      <a:pt x="50010" y="24517"/>
                      <a:pt x="50010" y="23749"/>
                      <a:pt x="50010" y="20675"/>
                    </a:cubicBezTo>
                    <a:lnTo>
                      <a:pt x="50010" y="4024"/>
                    </a:lnTo>
                    <a:cubicBezTo>
                      <a:pt x="50010" y="1463"/>
                      <a:pt x="50010" y="182"/>
                      <a:pt x="48215" y="182"/>
                    </a:cubicBezTo>
                    <a:cubicBezTo>
                      <a:pt x="47445" y="182"/>
                      <a:pt x="46932" y="182"/>
                      <a:pt x="44881" y="2231"/>
                    </a:cubicBezTo>
                    <a:cubicBezTo>
                      <a:pt x="44368" y="2743"/>
                      <a:pt x="42829" y="4280"/>
                      <a:pt x="42060" y="4793"/>
                    </a:cubicBezTo>
                    <a:cubicBezTo>
                      <a:pt x="35905" y="182"/>
                      <a:pt x="29238" y="182"/>
                      <a:pt x="26673" y="182"/>
                    </a:cubicBezTo>
                    <a:cubicBezTo>
                      <a:pt x="6671" y="182"/>
                      <a:pt x="516" y="11197"/>
                      <a:pt x="516" y="20419"/>
                    </a:cubicBezTo>
                    <a:cubicBezTo>
                      <a:pt x="516" y="26054"/>
                      <a:pt x="3081" y="30665"/>
                      <a:pt x="7440" y="34252"/>
                    </a:cubicBezTo>
                    <a:cubicBezTo>
                      <a:pt x="12825" y="38350"/>
                      <a:pt x="17441" y="39375"/>
                      <a:pt x="29238" y="41680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6AA57F-1885-F36F-A560-79C59A637E26}"/>
                  </a:ext>
                </a:extLst>
              </p:cNvPr>
              <p:cNvSpPr/>
              <p:nvPr/>
            </p:nvSpPr>
            <p:spPr>
              <a:xfrm>
                <a:off x="9303180" y="3363374"/>
                <a:ext cx="35132" cy="109382"/>
              </a:xfrm>
              <a:custGeom>
                <a:avLst/>
                <a:gdLst>
                  <a:gd name="connsiteX0" fmla="*/ 24113 w 35132"/>
                  <a:gd name="connsiteY0" fmla="*/ 37326 h 109382"/>
                  <a:gd name="connsiteX1" fmla="*/ 1289 w 35132"/>
                  <a:gd name="connsiteY1" fmla="*/ 39119 h 109382"/>
                  <a:gd name="connsiteX2" fmla="*/ 1289 w 35132"/>
                  <a:gd name="connsiteY2" fmla="*/ 44242 h 109382"/>
                  <a:gd name="connsiteX3" fmla="*/ 13342 w 35132"/>
                  <a:gd name="connsiteY3" fmla="*/ 53208 h 109382"/>
                  <a:gd name="connsiteX4" fmla="*/ 13342 w 35132"/>
                  <a:gd name="connsiteY4" fmla="*/ 97268 h 109382"/>
                  <a:gd name="connsiteX5" fmla="*/ 520 w 35132"/>
                  <a:gd name="connsiteY5" fmla="*/ 104441 h 109382"/>
                  <a:gd name="connsiteX6" fmla="*/ 520 w 35132"/>
                  <a:gd name="connsiteY6" fmla="*/ 109564 h 109382"/>
                  <a:gd name="connsiteX7" fmla="*/ 18471 w 35132"/>
                  <a:gd name="connsiteY7" fmla="*/ 109052 h 109382"/>
                  <a:gd name="connsiteX8" fmla="*/ 35653 w 35132"/>
                  <a:gd name="connsiteY8" fmla="*/ 109564 h 109382"/>
                  <a:gd name="connsiteX9" fmla="*/ 35653 w 35132"/>
                  <a:gd name="connsiteY9" fmla="*/ 104441 h 109382"/>
                  <a:gd name="connsiteX10" fmla="*/ 24113 w 35132"/>
                  <a:gd name="connsiteY10" fmla="*/ 97268 h 109382"/>
                  <a:gd name="connsiteX11" fmla="*/ 24626 w 35132"/>
                  <a:gd name="connsiteY11" fmla="*/ 8891 h 109382"/>
                  <a:gd name="connsiteX12" fmla="*/ 16163 w 35132"/>
                  <a:gd name="connsiteY12" fmla="*/ 182 h 109382"/>
                  <a:gd name="connsiteX13" fmla="*/ 7444 w 35132"/>
                  <a:gd name="connsiteY13" fmla="*/ 8891 h 109382"/>
                  <a:gd name="connsiteX14" fmla="*/ 16163 w 35132"/>
                  <a:gd name="connsiteY14" fmla="*/ 17601 h 109382"/>
                  <a:gd name="connsiteX15" fmla="*/ 24626 w 35132"/>
                  <a:gd name="connsiteY15" fmla="*/ 8891 h 10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32" h="109382">
                    <a:moveTo>
                      <a:pt x="24113" y="37326"/>
                    </a:moveTo>
                    <a:lnTo>
                      <a:pt x="1289" y="39119"/>
                    </a:lnTo>
                    <a:lnTo>
                      <a:pt x="1289" y="44242"/>
                    </a:lnTo>
                    <a:cubicBezTo>
                      <a:pt x="11803" y="44242"/>
                      <a:pt x="13342" y="45267"/>
                      <a:pt x="13342" y="53208"/>
                    </a:cubicBezTo>
                    <a:lnTo>
                      <a:pt x="13342" y="97268"/>
                    </a:lnTo>
                    <a:cubicBezTo>
                      <a:pt x="13342" y="104441"/>
                      <a:pt x="11547" y="104441"/>
                      <a:pt x="520" y="104441"/>
                    </a:cubicBezTo>
                    <a:lnTo>
                      <a:pt x="520" y="109564"/>
                    </a:lnTo>
                    <a:cubicBezTo>
                      <a:pt x="5649" y="109308"/>
                      <a:pt x="14624" y="109052"/>
                      <a:pt x="18471" y="109052"/>
                    </a:cubicBezTo>
                    <a:cubicBezTo>
                      <a:pt x="24369" y="109052"/>
                      <a:pt x="30011" y="109308"/>
                      <a:pt x="35653" y="109564"/>
                    </a:cubicBezTo>
                    <a:lnTo>
                      <a:pt x="35653" y="104441"/>
                    </a:lnTo>
                    <a:cubicBezTo>
                      <a:pt x="24626" y="104441"/>
                      <a:pt x="24113" y="103672"/>
                      <a:pt x="24113" y="97268"/>
                    </a:cubicBezTo>
                    <a:close/>
                    <a:moveTo>
                      <a:pt x="24626" y="8891"/>
                    </a:moveTo>
                    <a:cubicBezTo>
                      <a:pt x="24626" y="3768"/>
                      <a:pt x="20779" y="182"/>
                      <a:pt x="16163" y="182"/>
                    </a:cubicBezTo>
                    <a:cubicBezTo>
                      <a:pt x="11034" y="182"/>
                      <a:pt x="7444" y="4537"/>
                      <a:pt x="7444" y="8891"/>
                    </a:cubicBezTo>
                    <a:cubicBezTo>
                      <a:pt x="7444" y="13246"/>
                      <a:pt x="11034" y="17601"/>
                      <a:pt x="16163" y="17601"/>
                    </a:cubicBezTo>
                    <a:cubicBezTo>
                      <a:pt x="20779" y="17601"/>
                      <a:pt x="24626" y="14015"/>
                      <a:pt x="24626" y="8891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7D21EA-B0F8-BDB9-B5A8-D8D45050C735}"/>
                  </a:ext>
                </a:extLst>
              </p:cNvPr>
              <p:cNvSpPr/>
              <p:nvPr/>
            </p:nvSpPr>
            <p:spPr>
              <a:xfrm>
                <a:off x="9348337" y="3400518"/>
                <a:ext cx="82317" cy="72238"/>
              </a:xfrm>
              <a:custGeom>
                <a:avLst/>
                <a:gdLst>
                  <a:gd name="connsiteX0" fmla="*/ 13345 w 82317"/>
                  <a:gd name="connsiteY0" fmla="*/ 16320 h 72238"/>
                  <a:gd name="connsiteX1" fmla="*/ 13345 w 82317"/>
                  <a:gd name="connsiteY1" fmla="*/ 60124 h 72238"/>
                  <a:gd name="connsiteX2" fmla="*/ 523 w 82317"/>
                  <a:gd name="connsiteY2" fmla="*/ 67297 h 72238"/>
                  <a:gd name="connsiteX3" fmla="*/ 523 w 82317"/>
                  <a:gd name="connsiteY3" fmla="*/ 72420 h 72238"/>
                  <a:gd name="connsiteX4" fmla="*/ 19243 w 82317"/>
                  <a:gd name="connsiteY4" fmla="*/ 71908 h 72238"/>
                  <a:gd name="connsiteX5" fmla="*/ 37451 w 82317"/>
                  <a:gd name="connsiteY5" fmla="*/ 72420 h 72238"/>
                  <a:gd name="connsiteX6" fmla="*/ 37451 w 82317"/>
                  <a:gd name="connsiteY6" fmla="*/ 67297 h 72238"/>
                  <a:gd name="connsiteX7" fmla="*/ 24628 w 82317"/>
                  <a:gd name="connsiteY7" fmla="*/ 60124 h 72238"/>
                  <a:gd name="connsiteX8" fmla="*/ 24628 w 82317"/>
                  <a:gd name="connsiteY8" fmla="*/ 29897 h 72238"/>
                  <a:gd name="connsiteX9" fmla="*/ 46682 w 82317"/>
                  <a:gd name="connsiteY9" fmla="*/ 3768 h 72238"/>
                  <a:gd name="connsiteX10" fmla="*/ 58992 w 82317"/>
                  <a:gd name="connsiteY10" fmla="*/ 21956 h 72238"/>
                  <a:gd name="connsiteX11" fmla="*/ 58992 w 82317"/>
                  <a:gd name="connsiteY11" fmla="*/ 60124 h 72238"/>
                  <a:gd name="connsiteX12" fmla="*/ 46170 w 82317"/>
                  <a:gd name="connsiteY12" fmla="*/ 67297 h 72238"/>
                  <a:gd name="connsiteX13" fmla="*/ 46170 w 82317"/>
                  <a:gd name="connsiteY13" fmla="*/ 72420 h 72238"/>
                  <a:gd name="connsiteX14" fmla="*/ 64633 w 82317"/>
                  <a:gd name="connsiteY14" fmla="*/ 71908 h 72238"/>
                  <a:gd name="connsiteX15" fmla="*/ 82841 w 82317"/>
                  <a:gd name="connsiteY15" fmla="*/ 72420 h 72238"/>
                  <a:gd name="connsiteX16" fmla="*/ 82841 w 82317"/>
                  <a:gd name="connsiteY16" fmla="*/ 67297 h 72238"/>
                  <a:gd name="connsiteX17" fmla="*/ 70275 w 82317"/>
                  <a:gd name="connsiteY17" fmla="*/ 62430 h 72238"/>
                  <a:gd name="connsiteX18" fmla="*/ 70275 w 82317"/>
                  <a:gd name="connsiteY18" fmla="*/ 31178 h 72238"/>
                  <a:gd name="connsiteX19" fmla="*/ 65146 w 82317"/>
                  <a:gd name="connsiteY19" fmla="*/ 6330 h 72238"/>
                  <a:gd name="connsiteX20" fmla="*/ 47965 w 82317"/>
                  <a:gd name="connsiteY20" fmla="*/ 182 h 72238"/>
                  <a:gd name="connsiteX21" fmla="*/ 23603 w 82317"/>
                  <a:gd name="connsiteY21" fmla="*/ 17345 h 72238"/>
                  <a:gd name="connsiteX22" fmla="*/ 23603 w 82317"/>
                  <a:gd name="connsiteY22" fmla="*/ 182 h 72238"/>
                  <a:gd name="connsiteX23" fmla="*/ 523 w 82317"/>
                  <a:gd name="connsiteY23" fmla="*/ 1975 h 72238"/>
                  <a:gd name="connsiteX24" fmla="*/ 523 w 82317"/>
                  <a:gd name="connsiteY24" fmla="*/ 7098 h 72238"/>
                  <a:gd name="connsiteX25" fmla="*/ 13345 w 82317"/>
                  <a:gd name="connsiteY25" fmla="*/ 16320 h 7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2317" h="72238">
                    <a:moveTo>
                      <a:pt x="13345" y="16320"/>
                    </a:moveTo>
                    <a:lnTo>
                      <a:pt x="13345" y="60124"/>
                    </a:lnTo>
                    <a:cubicBezTo>
                      <a:pt x="13345" y="67297"/>
                      <a:pt x="11550" y="67297"/>
                      <a:pt x="523" y="67297"/>
                    </a:cubicBezTo>
                    <a:lnTo>
                      <a:pt x="523" y="72420"/>
                    </a:lnTo>
                    <a:cubicBezTo>
                      <a:pt x="6421" y="72164"/>
                      <a:pt x="14627" y="71908"/>
                      <a:pt x="19243" y="71908"/>
                    </a:cubicBezTo>
                    <a:cubicBezTo>
                      <a:pt x="23346" y="71908"/>
                      <a:pt x="31809" y="72164"/>
                      <a:pt x="37451" y="72420"/>
                    </a:cubicBezTo>
                    <a:lnTo>
                      <a:pt x="37451" y="67297"/>
                    </a:lnTo>
                    <a:cubicBezTo>
                      <a:pt x="26423" y="67297"/>
                      <a:pt x="24628" y="67297"/>
                      <a:pt x="24628" y="60124"/>
                    </a:cubicBezTo>
                    <a:lnTo>
                      <a:pt x="24628" y="29897"/>
                    </a:lnTo>
                    <a:cubicBezTo>
                      <a:pt x="24628" y="12990"/>
                      <a:pt x="36425" y="3768"/>
                      <a:pt x="46682" y="3768"/>
                    </a:cubicBezTo>
                    <a:cubicBezTo>
                      <a:pt x="57197" y="3768"/>
                      <a:pt x="58992" y="12478"/>
                      <a:pt x="58992" y="21956"/>
                    </a:cubicBezTo>
                    <a:lnTo>
                      <a:pt x="58992" y="60124"/>
                    </a:lnTo>
                    <a:cubicBezTo>
                      <a:pt x="58992" y="67297"/>
                      <a:pt x="57197" y="67297"/>
                      <a:pt x="46170" y="67297"/>
                    </a:cubicBezTo>
                    <a:lnTo>
                      <a:pt x="46170" y="72420"/>
                    </a:lnTo>
                    <a:cubicBezTo>
                      <a:pt x="51811" y="72164"/>
                      <a:pt x="60274" y="71908"/>
                      <a:pt x="64633" y="71908"/>
                    </a:cubicBezTo>
                    <a:cubicBezTo>
                      <a:pt x="68737" y="71908"/>
                      <a:pt x="77456" y="72164"/>
                      <a:pt x="82841" y="72420"/>
                    </a:cubicBezTo>
                    <a:lnTo>
                      <a:pt x="82841" y="67297"/>
                    </a:lnTo>
                    <a:cubicBezTo>
                      <a:pt x="74378" y="67297"/>
                      <a:pt x="70275" y="67297"/>
                      <a:pt x="70275" y="62430"/>
                    </a:cubicBezTo>
                    <a:lnTo>
                      <a:pt x="70275" y="31178"/>
                    </a:lnTo>
                    <a:cubicBezTo>
                      <a:pt x="70275" y="17089"/>
                      <a:pt x="70275" y="12221"/>
                      <a:pt x="65146" y="6330"/>
                    </a:cubicBezTo>
                    <a:cubicBezTo>
                      <a:pt x="62838" y="3512"/>
                      <a:pt x="57453" y="182"/>
                      <a:pt x="47965" y="182"/>
                    </a:cubicBezTo>
                    <a:cubicBezTo>
                      <a:pt x="35912" y="182"/>
                      <a:pt x="28219" y="7098"/>
                      <a:pt x="23603" y="17345"/>
                    </a:cubicBezTo>
                    <a:lnTo>
                      <a:pt x="23603" y="182"/>
                    </a:lnTo>
                    <a:lnTo>
                      <a:pt x="523" y="1975"/>
                    </a:lnTo>
                    <a:lnTo>
                      <a:pt x="523" y="7098"/>
                    </a:lnTo>
                    <a:cubicBezTo>
                      <a:pt x="12063" y="7098"/>
                      <a:pt x="13345" y="8123"/>
                      <a:pt x="13345" y="16320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491A96F-FE32-8799-E6C6-28D4FBFDCB7F}"/>
                  </a:ext>
                </a:extLst>
              </p:cNvPr>
              <p:cNvSpPr/>
              <p:nvPr/>
            </p:nvSpPr>
            <p:spPr>
              <a:xfrm>
                <a:off x="9439708" y="3359275"/>
                <a:ext cx="80522" cy="115274"/>
              </a:xfrm>
              <a:custGeom>
                <a:avLst/>
                <a:gdLst>
                  <a:gd name="connsiteX0" fmla="*/ 56946 w 80522"/>
                  <a:gd name="connsiteY0" fmla="*/ 104697 h 115274"/>
                  <a:gd name="connsiteX1" fmla="*/ 56946 w 80522"/>
                  <a:gd name="connsiteY1" fmla="*/ 115456 h 115274"/>
                  <a:gd name="connsiteX2" fmla="*/ 81051 w 80522"/>
                  <a:gd name="connsiteY2" fmla="*/ 113663 h 115274"/>
                  <a:gd name="connsiteX3" fmla="*/ 81051 w 80522"/>
                  <a:gd name="connsiteY3" fmla="*/ 108539 h 115274"/>
                  <a:gd name="connsiteX4" fmla="*/ 68229 w 80522"/>
                  <a:gd name="connsiteY4" fmla="*/ 99318 h 115274"/>
                  <a:gd name="connsiteX5" fmla="*/ 68229 w 80522"/>
                  <a:gd name="connsiteY5" fmla="*/ 182 h 115274"/>
                  <a:gd name="connsiteX6" fmla="*/ 44893 w 80522"/>
                  <a:gd name="connsiteY6" fmla="*/ 1975 h 115274"/>
                  <a:gd name="connsiteX7" fmla="*/ 44893 w 80522"/>
                  <a:gd name="connsiteY7" fmla="*/ 7098 h 115274"/>
                  <a:gd name="connsiteX8" fmla="*/ 57459 w 80522"/>
                  <a:gd name="connsiteY8" fmla="*/ 16320 h 115274"/>
                  <a:gd name="connsiteX9" fmla="*/ 57459 w 80522"/>
                  <a:gd name="connsiteY9" fmla="*/ 51671 h 115274"/>
                  <a:gd name="connsiteX10" fmla="*/ 36943 w 80522"/>
                  <a:gd name="connsiteY10" fmla="*/ 41424 h 115274"/>
                  <a:gd name="connsiteX11" fmla="*/ 528 w 80522"/>
                  <a:gd name="connsiteY11" fmla="*/ 78568 h 115274"/>
                  <a:gd name="connsiteX12" fmla="*/ 35148 w 80522"/>
                  <a:gd name="connsiteY12" fmla="*/ 115456 h 115274"/>
                  <a:gd name="connsiteX13" fmla="*/ 56946 w 80522"/>
                  <a:gd name="connsiteY13" fmla="*/ 104697 h 115274"/>
                  <a:gd name="connsiteX14" fmla="*/ 56946 w 80522"/>
                  <a:gd name="connsiteY14" fmla="*/ 60893 h 115274"/>
                  <a:gd name="connsiteX15" fmla="*/ 56946 w 80522"/>
                  <a:gd name="connsiteY15" fmla="*/ 94450 h 115274"/>
                  <a:gd name="connsiteX16" fmla="*/ 55151 w 80522"/>
                  <a:gd name="connsiteY16" fmla="*/ 100342 h 115274"/>
                  <a:gd name="connsiteX17" fmla="*/ 35917 w 80522"/>
                  <a:gd name="connsiteY17" fmla="*/ 111870 h 115274"/>
                  <a:gd name="connsiteX18" fmla="*/ 18736 w 80522"/>
                  <a:gd name="connsiteY18" fmla="*/ 101367 h 115274"/>
                  <a:gd name="connsiteX19" fmla="*/ 14120 w 80522"/>
                  <a:gd name="connsiteY19" fmla="*/ 78568 h 115274"/>
                  <a:gd name="connsiteX20" fmla="*/ 18992 w 80522"/>
                  <a:gd name="connsiteY20" fmla="*/ 55513 h 115274"/>
                  <a:gd name="connsiteX21" fmla="*/ 37713 w 80522"/>
                  <a:gd name="connsiteY21" fmla="*/ 45011 h 115274"/>
                  <a:gd name="connsiteX22" fmla="*/ 55151 w 80522"/>
                  <a:gd name="connsiteY22" fmla="*/ 54745 h 115274"/>
                  <a:gd name="connsiteX23" fmla="*/ 56946 w 80522"/>
                  <a:gd name="connsiteY23" fmla="*/ 60893 h 115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0522" h="115274">
                    <a:moveTo>
                      <a:pt x="56946" y="104697"/>
                    </a:moveTo>
                    <a:lnTo>
                      <a:pt x="56946" y="115456"/>
                    </a:lnTo>
                    <a:lnTo>
                      <a:pt x="81051" y="113663"/>
                    </a:lnTo>
                    <a:lnTo>
                      <a:pt x="81051" y="108539"/>
                    </a:lnTo>
                    <a:cubicBezTo>
                      <a:pt x="69768" y="108539"/>
                      <a:pt x="68229" y="107515"/>
                      <a:pt x="68229" y="99318"/>
                    </a:cubicBezTo>
                    <a:lnTo>
                      <a:pt x="68229" y="182"/>
                    </a:lnTo>
                    <a:lnTo>
                      <a:pt x="44893" y="1975"/>
                    </a:lnTo>
                    <a:lnTo>
                      <a:pt x="44893" y="7098"/>
                    </a:lnTo>
                    <a:cubicBezTo>
                      <a:pt x="56176" y="7098"/>
                      <a:pt x="57459" y="8123"/>
                      <a:pt x="57459" y="16320"/>
                    </a:cubicBezTo>
                    <a:lnTo>
                      <a:pt x="57459" y="51671"/>
                    </a:lnTo>
                    <a:cubicBezTo>
                      <a:pt x="52843" y="45779"/>
                      <a:pt x="45662" y="41424"/>
                      <a:pt x="36943" y="41424"/>
                    </a:cubicBezTo>
                    <a:cubicBezTo>
                      <a:pt x="17710" y="41424"/>
                      <a:pt x="528" y="57563"/>
                      <a:pt x="528" y="78568"/>
                    </a:cubicBezTo>
                    <a:cubicBezTo>
                      <a:pt x="528" y="99318"/>
                      <a:pt x="16428" y="115456"/>
                      <a:pt x="35148" y="115456"/>
                    </a:cubicBezTo>
                    <a:cubicBezTo>
                      <a:pt x="45662" y="115456"/>
                      <a:pt x="52843" y="109820"/>
                      <a:pt x="56946" y="104697"/>
                    </a:cubicBezTo>
                    <a:close/>
                    <a:moveTo>
                      <a:pt x="56946" y="60893"/>
                    </a:moveTo>
                    <a:lnTo>
                      <a:pt x="56946" y="94450"/>
                    </a:lnTo>
                    <a:cubicBezTo>
                      <a:pt x="56946" y="97268"/>
                      <a:pt x="56946" y="97524"/>
                      <a:pt x="55151" y="100342"/>
                    </a:cubicBezTo>
                    <a:cubicBezTo>
                      <a:pt x="50278" y="108283"/>
                      <a:pt x="43098" y="111870"/>
                      <a:pt x="35917" y="111870"/>
                    </a:cubicBezTo>
                    <a:cubicBezTo>
                      <a:pt x="28481" y="111870"/>
                      <a:pt x="22582" y="107515"/>
                      <a:pt x="18736" y="101367"/>
                    </a:cubicBezTo>
                    <a:cubicBezTo>
                      <a:pt x="14633" y="94707"/>
                      <a:pt x="14120" y="85485"/>
                      <a:pt x="14120" y="78568"/>
                    </a:cubicBezTo>
                    <a:cubicBezTo>
                      <a:pt x="14120" y="72676"/>
                      <a:pt x="14376" y="62942"/>
                      <a:pt x="18992" y="55513"/>
                    </a:cubicBezTo>
                    <a:cubicBezTo>
                      <a:pt x="22582" y="50390"/>
                      <a:pt x="28737" y="45011"/>
                      <a:pt x="37713" y="45011"/>
                    </a:cubicBezTo>
                    <a:cubicBezTo>
                      <a:pt x="43354" y="45011"/>
                      <a:pt x="50278" y="47572"/>
                      <a:pt x="55151" y="54745"/>
                    </a:cubicBezTo>
                    <a:cubicBezTo>
                      <a:pt x="56946" y="57563"/>
                      <a:pt x="56946" y="57819"/>
                      <a:pt x="56946" y="60893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D304C5B-5F06-33BE-600B-7DF6FDFC2C4B}"/>
                </a:ext>
              </a:extLst>
            </p:cNvPr>
            <p:cNvSpPr/>
            <p:nvPr/>
          </p:nvSpPr>
          <p:spPr>
            <a:xfrm>
              <a:off x="9568375" y="3350054"/>
              <a:ext cx="37953" cy="163689"/>
            </a:xfrm>
            <a:custGeom>
              <a:avLst/>
              <a:gdLst>
                <a:gd name="connsiteX0" fmla="*/ 38489 w 37953"/>
                <a:gd name="connsiteY0" fmla="*/ 162078 h 163689"/>
                <a:gd name="connsiteX1" fmla="*/ 35668 w 37953"/>
                <a:gd name="connsiteY1" fmla="*/ 158492 h 163689"/>
                <a:gd name="connsiteX2" fmla="*/ 10024 w 37953"/>
                <a:gd name="connsiteY2" fmla="*/ 81898 h 163689"/>
                <a:gd name="connsiteX3" fmla="*/ 36438 w 37953"/>
                <a:gd name="connsiteY3" fmla="*/ 4793 h 163689"/>
                <a:gd name="connsiteX4" fmla="*/ 38489 w 37953"/>
                <a:gd name="connsiteY4" fmla="*/ 1975 h 163689"/>
                <a:gd name="connsiteX5" fmla="*/ 36950 w 37953"/>
                <a:gd name="connsiteY5" fmla="*/ 182 h 163689"/>
                <a:gd name="connsiteX6" fmla="*/ 10793 w 37953"/>
                <a:gd name="connsiteY6" fmla="*/ 32202 h 163689"/>
                <a:gd name="connsiteX7" fmla="*/ 536 w 37953"/>
                <a:gd name="connsiteY7" fmla="*/ 81898 h 163689"/>
                <a:gd name="connsiteX8" fmla="*/ 11306 w 37953"/>
                <a:gd name="connsiteY8" fmla="*/ 133131 h 163689"/>
                <a:gd name="connsiteX9" fmla="*/ 36950 w 37953"/>
                <a:gd name="connsiteY9" fmla="*/ 163871 h 163689"/>
                <a:gd name="connsiteX10" fmla="*/ 38489 w 37953"/>
                <a:gd name="connsiteY10" fmla="*/ 16207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9" y="162078"/>
                  </a:moveTo>
                  <a:cubicBezTo>
                    <a:pt x="38489" y="161566"/>
                    <a:pt x="38489" y="161309"/>
                    <a:pt x="35668" y="158492"/>
                  </a:cubicBezTo>
                  <a:cubicBezTo>
                    <a:pt x="15409" y="137998"/>
                    <a:pt x="10024" y="107002"/>
                    <a:pt x="10024" y="81898"/>
                  </a:cubicBezTo>
                  <a:cubicBezTo>
                    <a:pt x="10024" y="53464"/>
                    <a:pt x="16179" y="25030"/>
                    <a:pt x="36438" y="4793"/>
                  </a:cubicBezTo>
                  <a:cubicBezTo>
                    <a:pt x="38489" y="2743"/>
                    <a:pt x="38489" y="2487"/>
                    <a:pt x="38489" y="1975"/>
                  </a:cubicBezTo>
                  <a:cubicBezTo>
                    <a:pt x="38489" y="694"/>
                    <a:pt x="37976" y="182"/>
                    <a:pt x="36950" y="182"/>
                  </a:cubicBezTo>
                  <a:cubicBezTo>
                    <a:pt x="35155" y="182"/>
                    <a:pt x="20538" y="11453"/>
                    <a:pt x="10793" y="32202"/>
                  </a:cubicBezTo>
                  <a:cubicBezTo>
                    <a:pt x="2587" y="50134"/>
                    <a:pt x="536" y="68322"/>
                    <a:pt x="536" y="81898"/>
                  </a:cubicBezTo>
                  <a:cubicBezTo>
                    <a:pt x="536" y="94707"/>
                    <a:pt x="2331" y="114431"/>
                    <a:pt x="11306" y="133131"/>
                  </a:cubicBezTo>
                  <a:cubicBezTo>
                    <a:pt x="21307" y="153112"/>
                    <a:pt x="35155" y="163871"/>
                    <a:pt x="36950" y="163871"/>
                  </a:cubicBezTo>
                  <a:cubicBezTo>
                    <a:pt x="37976" y="163871"/>
                    <a:pt x="38489" y="163359"/>
                    <a:pt x="38489" y="162078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2C784D-F03B-D8EB-DBED-4E2D8DBBEDE4}"/>
                </a:ext>
              </a:extLst>
            </p:cNvPr>
            <p:cNvSpPr/>
            <p:nvPr/>
          </p:nvSpPr>
          <p:spPr>
            <a:xfrm>
              <a:off x="9625512" y="3355689"/>
              <a:ext cx="125913" cy="117067"/>
            </a:xfrm>
            <a:custGeom>
              <a:avLst/>
              <a:gdLst>
                <a:gd name="connsiteX0" fmla="*/ 66958 w 125913"/>
                <a:gd name="connsiteY0" fmla="*/ 3256 h 117067"/>
                <a:gd name="connsiteX1" fmla="*/ 63368 w 125913"/>
                <a:gd name="connsiteY1" fmla="*/ 182 h 117067"/>
                <a:gd name="connsiteX2" fmla="*/ 59778 w 125913"/>
                <a:gd name="connsiteY2" fmla="*/ 3512 h 117067"/>
                <a:gd name="connsiteX3" fmla="*/ 1822 w 125913"/>
                <a:gd name="connsiteY3" fmla="*/ 110845 h 117067"/>
                <a:gd name="connsiteX4" fmla="*/ 539 w 125913"/>
                <a:gd name="connsiteY4" fmla="*/ 113919 h 117067"/>
                <a:gd name="connsiteX5" fmla="*/ 6438 w 125913"/>
                <a:gd name="connsiteY5" fmla="*/ 117249 h 117067"/>
                <a:gd name="connsiteX6" fmla="*/ 120811 w 125913"/>
                <a:gd name="connsiteY6" fmla="*/ 117249 h 117067"/>
                <a:gd name="connsiteX7" fmla="*/ 126453 w 125913"/>
                <a:gd name="connsiteY7" fmla="*/ 113919 h 117067"/>
                <a:gd name="connsiteX8" fmla="*/ 125427 w 125913"/>
                <a:gd name="connsiteY8" fmla="*/ 111357 h 117067"/>
                <a:gd name="connsiteX9" fmla="*/ 63368 w 125913"/>
                <a:gd name="connsiteY9" fmla="*/ 10428 h 117067"/>
                <a:gd name="connsiteX10" fmla="*/ 117734 w 125913"/>
                <a:gd name="connsiteY10" fmla="*/ 110589 h 117067"/>
                <a:gd name="connsiteX11" fmla="*/ 9002 w 125913"/>
                <a:gd name="connsiteY11" fmla="*/ 110589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8" y="3256"/>
                  </a:moveTo>
                  <a:cubicBezTo>
                    <a:pt x="65932" y="1462"/>
                    <a:pt x="65419" y="182"/>
                    <a:pt x="63368" y="182"/>
                  </a:cubicBezTo>
                  <a:cubicBezTo>
                    <a:pt x="61573" y="182"/>
                    <a:pt x="61060" y="950"/>
                    <a:pt x="59778" y="3512"/>
                  </a:cubicBezTo>
                  <a:lnTo>
                    <a:pt x="1822" y="110845"/>
                  </a:lnTo>
                  <a:cubicBezTo>
                    <a:pt x="539" y="112894"/>
                    <a:pt x="539" y="113406"/>
                    <a:pt x="539" y="113919"/>
                  </a:cubicBezTo>
                  <a:cubicBezTo>
                    <a:pt x="539" y="117249"/>
                    <a:pt x="3873" y="117249"/>
                    <a:pt x="6438" y="117249"/>
                  </a:cubicBezTo>
                  <a:lnTo>
                    <a:pt x="120811" y="117249"/>
                  </a:lnTo>
                  <a:cubicBezTo>
                    <a:pt x="123375" y="117249"/>
                    <a:pt x="126453" y="117249"/>
                    <a:pt x="126453" y="113919"/>
                  </a:cubicBezTo>
                  <a:cubicBezTo>
                    <a:pt x="126453" y="113150"/>
                    <a:pt x="126196" y="112638"/>
                    <a:pt x="125427" y="111357"/>
                  </a:cubicBezTo>
                  <a:close/>
                  <a:moveTo>
                    <a:pt x="63368" y="10428"/>
                  </a:moveTo>
                  <a:lnTo>
                    <a:pt x="117734" y="110589"/>
                  </a:lnTo>
                  <a:lnTo>
                    <a:pt x="9002" y="110589"/>
                  </a:ln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BB53C66-8733-2E41-2A62-FB8750C47C68}"/>
                </a:ext>
              </a:extLst>
            </p:cNvPr>
            <p:cNvSpPr/>
            <p:nvPr/>
          </p:nvSpPr>
          <p:spPr>
            <a:xfrm>
              <a:off x="9765987" y="3400518"/>
              <a:ext cx="66418" cy="74031"/>
            </a:xfrm>
            <a:custGeom>
              <a:avLst/>
              <a:gdLst>
                <a:gd name="connsiteX0" fmla="*/ 10037 w 66418"/>
                <a:gd name="connsiteY0" fmla="*/ 62686 h 74031"/>
                <a:gd name="connsiteX1" fmla="*/ 8498 w 66418"/>
                <a:gd name="connsiteY1" fmla="*/ 69858 h 74031"/>
                <a:gd name="connsiteX2" fmla="*/ 13370 w 66418"/>
                <a:gd name="connsiteY2" fmla="*/ 74213 h 74031"/>
                <a:gd name="connsiteX3" fmla="*/ 19525 w 66418"/>
                <a:gd name="connsiteY3" fmla="*/ 69602 h 74031"/>
                <a:gd name="connsiteX4" fmla="*/ 25936 w 66418"/>
                <a:gd name="connsiteY4" fmla="*/ 43730 h 74031"/>
                <a:gd name="connsiteX5" fmla="*/ 31065 w 66418"/>
                <a:gd name="connsiteY5" fmla="*/ 22468 h 74031"/>
                <a:gd name="connsiteX6" fmla="*/ 40297 w 66418"/>
                <a:gd name="connsiteY6" fmla="*/ 9147 h 74031"/>
                <a:gd name="connsiteX7" fmla="*/ 53375 w 66418"/>
                <a:gd name="connsiteY7" fmla="*/ 3768 h 74031"/>
                <a:gd name="connsiteX8" fmla="*/ 60299 w 66418"/>
                <a:gd name="connsiteY8" fmla="*/ 5817 h 74031"/>
                <a:gd name="connsiteX9" fmla="*/ 51837 w 66418"/>
                <a:gd name="connsiteY9" fmla="*/ 14783 h 74031"/>
                <a:gd name="connsiteX10" fmla="*/ 57991 w 66418"/>
                <a:gd name="connsiteY10" fmla="*/ 20419 h 74031"/>
                <a:gd name="connsiteX11" fmla="*/ 66967 w 66418"/>
                <a:gd name="connsiteY11" fmla="*/ 10685 h 74031"/>
                <a:gd name="connsiteX12" fmla="*/ 53375 w 66418"/>
                <a:gd name="connsiteY12" fmla="*/ 182 h 74031"/>
                <a:gd name="connsiteX13" fmla="*/ 32604 w 66418"/>
                <a:gd name="connsiteY13" fmla="*/ 12734 h 74031"/>
                <a:gd name="connsiteX14" fmla="*/ 17473 w 66418"/>
                <a:gd name="connsiteY14" fmla="*/ 182 h 74031"/>
                <a:gd name="connsiteX15" fmla="*/ 5421 w 66418"/>
                <a:gd name="connsiteY15" fmla="*/ 9404 h 74031"/>
                <a:gd name="connsiteX16" fmla="*/ 548 w 66418"/>
                <a:gd name="connsiteY16" fmla="*/ 25286 h 74031"/>
                <a:gd name="connsiteX17" fmla="*/ 2343 w 66418"/>
                <a:gd name="connsiteY17" fmla="*/ 27079 h 74031"/>
                <a:gd name="connsiteX18" fmla="*/ 5164 w 66418"/>
                <a:gd name="connsiteY18" fmla="*/ 23237 h 74031"/>
                <a:gd name="connsiteX19" fmla="*/ 17217 w 66418"/>
                <a:gd name="connsiteY19" fmla="*/ 3768 h 74031"/>
                <a:gd name="connsiteX20" fmla="*/ 22090 w 66418"/>
                <a:gd name="connsiteY20" fmla="*/ 11197 h 74031"/>
                <a:gd name="connsiteX21" fmla="*/ 19525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7" y="62686"/>
                  </a:moveTo>
                  <a:cubicBezTo>
                    <a:pt x="9524" y="65248"/>
                    <a:pt x="8498" y="69090"/>
                    <a:pt x="8498" y="69858"/>
                  </a:cubicBezTo>
                  <a:cubicBezTo>
                    <a:pt x="8498" y="72676"/>
                    <a:pt x="10806" y="74213"/>
                    <a:pt x="13370" y="74213"/>
                  </a:cubicBezTo>
                  <a:cubicBezTo>
                    <a:pt x="15422" y="74213"/>
                    <a:pt x="18243" y="72932"/>
                    <a:pt x="19525" y="69602"/>
                  </a:cubicBezTo>
                  <a:cubicBezTo>
                    <a:pt x="19781" y="69090"/>
                    <a:pt x="25167" y="46804"/>
                    <a:pt x="25936" y="43730"/>
                  </a:cubicBezTo>
                  <a:cubicBezTo>
                    <a:pt x="27218" y="38350"/>
                    <a:pt x="30296" y="27079"/>
                    <a:pt x="31065" y="22468"/>
                  </a:cubicBezTo>
                  <a:cubicBezTo>
                    <a:pt x="31834" y="20419"/>
                    <a:pt x="36450" y="12734"/>
                    <a:pt x="40297" y="9147"/>
                  </a:cubicBezTo>
                  <a:cubicBezTo>
                    <a:pt x="41579" y="8123"/>
                    <a:pt x="46451" y="3768"/>
                    <a:pt x="53375" y="3768"/>
                  </a:cubicBezTo>
                  <a:cubicBezTo>
                    <a:pt x="57735" y="3768"/>
                    <a:pt x="60043" y="5817"/>
                    <a:pt x="60299" y="5817"/>
                  </a:cubicBezTo>
                  <a:cubicBezTo>
                    <a:pt x="55427" y="6586"/>
                    <a:pt x="51837" y="10428"/>
                    <a:pt x="51837" y="14783"/>
                  </a:cubicBezTo>
                  <a:cubicBezTo>
                    <a:pt x="51837" y="17345"/>
                    <a:pt x="53632" y="20419"/>
                    <a:pt x="57991" y="20419"/>
                  </a:cubicBezTo>
                  <a:cubicBezTo>
                    <a:pt x="62351" y="20419"/>
                    <a:pt x="66967" y="16576"/>
                    <a:pt x="66967" y="10685"/>
                  </a:cubicBezTo>
                  <a:cubicBezTo>
                    <a:pt x="66967" y="5049"/>
                    <a:pt x="61838" y="182"/>
                    <a:pt x="53375" y="182"/>
                  </a:cubicBezTo>
                  <a:cubicBezTo>
                    <a:pt x="42861" y="182"/>
                    <a:pt x="35681" y="8123"/>
                    <a:pt x="32604" y="12734"/>
                  </a:cubicBezTo>
                  <a:cubicBezTo>
                    <a:pt x="31065" y="5305"/>
                    <a:pt x="25167" y="182"/>
                    <a:pt x="17473" y="182"/>
                  </a:cubicBezTo>
                  <a:cubicBezTo>
                    <a:pt x="10037" y="182"/>
                    <a:pt x="6959" y="6586"/>
                    <a:pt x="5421" y="9404"/>
                  </a:cubicBezTo>
                  <a:cubicBezTo>
                    <a:pt x="2600" y="15039"/>
                    <a:pt x="548" y="24773"/>
                    <a:pt x="548" y="25286"/>
                  </a:cubicBezTo>
                  <a:cubicBezTo>
                    <a:pt x="548" y="27079"/>
                    <a:pt x="2087" y="27079"/>
                    <a:pt x="2343" y="27079"/>
                  </a:cubicBezTo>
                  <a:cubicBezTo>
                    <a:pt x="4139" y="27079"/>
                    <a:pt x="4139" y="26823"/>
                    <a:pt x="5164" y="23237"/>
                  </a:cubicBezTo>
                  <a:cubicBezTo>
                    <a:pt x="7985" y="11709"/>
                    <a:pt x="11319" y="3768"/>
                    <a:pt x="17217" y="3768"/>
                  </a:cubicBezTo>
                  <a:cubicBezTo>
                    <a:pt x="19781" y="3768"/>
                    <a:pt x="22090" y="5049"/>
                    <a:pt x="22090" y="11197"/>
                  </a:cubicBezTo>
                  <a:cubicBezTo>
                    <a:pt x="22090" y="14783"/>
                    <a:pt x="21577" y="16576"/>
                    <a:pt x="19525" y="25030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3CF5C58-FE74-3BAC-66B7-FB884F1B6FE4}"/>
                </a:ext>
              </a:extLst>
            </p:cNvPr>
            <p:cNvSpPr/>
            <p:nvPr/>
          </p:nvSpPr>
          <p:spPr>
            <a:xfrm>
              <a:off x="9848186" y="3357482"/>
              <a:ext cx="81548" cy="148831"/>
            </a:xfrm>
            <a:custGeom>
              <a:avLst/>
              <a:gdLst>
                <a:gd name="connsiteX0" fmla="*/ 51842 w 81548"/>
                <a:gd name="connsiteY0" fmla="*/ 50134 h 148831"/>
                <a:gd name="connsiteX1" fmla="*/ 65946 w 81548"/>
                <a:gd name="connsiteY1" fmla="*/ 50134 h 148831"/>
                <a:gd name="connsiteX2" fmla="*/ 70818 w 81548"/>
                <a:gd name="connsiteY2" fmla="*/ 46804 h 148831"/>
                <a:gd name="connsiteX3" fmla="*/ 66459 w 81548"/>
                <a:gd name="connsiteY3" fmla="*/ 45010 h 148831"/>
                <a:gd name="connsiteX4" fmla="*/ 52867 w 81548"/>
                <a:gd name="connsiteY4" fmla="*/ 45010 h 148831"/>
                <a:gd name="connsiteX5" fmla="*/ 56201 w 81548"/>
                <a:gd name="connsiteY5" fmla="*/ 26310 h 148831"/>
                <a:gd name="connsiteX6" fmla="*/ 60304 w 81548"/>
                <a:gd name="connsiteY6" fmla="*/ 9404 h 148831"/>
                <a:gd name="connsiteX7" fmla="*/ 67997 w 81548"/>
                <a:gd name="connsiteY7" fmla="*/ 3768 h 148831"/>
                <a:gd name="connsiteX8" fmla="*/ 75947 w 81548"/>
                <a:gd name="connsiteY8" fmla="*/ 6842 h 148831"/>
                <a:gd name="connsiteX9" fmla="*/ 66972 w 81548"/>
                <a:gd name="connsiteY9" fmla="*/ 15552 h 148831"/>
                <a:gd name="connsiteX10" fmla="*/ 73126 w 81548"/>
                <a:gd name="connsiteY10" fmla="*/ 21443 h 148831"/>
                <a:gd name="connsiteX11" fmla="*/ 82102 w 81548"/>
                <a:gd name="connsiteY11" fmla="*/ 11453 h 148831"/>
                <a:gd name="connsiteX12" fmla="*/ 67997 w 81548"/>
                <a:gd name="connsiteY12" fmla="*/ 182 h 148831"/>
                <a:gd name="connsiteX13" fmla="*/ 47226 w 81548"/>
                <a:gd name="connsiteY13" fmla="*/ 19394 h 148831"/>
                <a:gd name="connsiteX14" fmla="*/ 41840 w 81548"/>
                <a:gd name="connsiteY14" fmla="*/ 45010 h 148831"/>
                <a:gd name="connsiteX15" fmla="*/ 30557 w 81548"/>
                <a:gd name="connsiteY15" fmla="*/ 45010 h 148831"/>
                <a:gd name="connsiteX16" fmla="*/ 25428 w 81548"/>
                <a:gd name="connsiteY16" fmla="*/ 48084 h 148831"/>
                <a:gd name="connsiteX17" fmla="*/ 30044 w 81548"/>
                <a:gd name="connsiteY17" fmla="*/ 50134 h 148831"/>
                <a:gd name="connsiteX18" fmla="*/ 40815 w 81548"/>
                <a:gd name="connsiteY18" fmla="*/ 50134 h 148831"/>
                <a:gd name="connsiteX19" fmla="*/ 28762 w 81548"/>
                <a:gd name="connsiteY19" fmla="*/ 114687 h 148831"/>
                <a:gd name="connsiteX20" fmla="*/ 14401 w 81548"/>
                <a:gd name="connsiteY20" fmla="*/ 145427 h 148831"/>
                <a:gd name="connsiteX21" fmla="*/ 6451 w 81548"/>
                <a:gd name="connsiteY21" fmla="*/ 142353 h 148831"/>
                <a:gd name="connsiteX22" fmla="*/ 15683 w 81548"/>
                <a:gd name="connsiteY22" fmla="*/ 133644 h 148831"/>
                <a:gd name="connsiteX23" fmla="*/ 9528 w 81548"/>
                <a:gd name="connsiteY23" fmla="*/ 127752 h 148831"/>
                <a:gd name="connsiteX24" fmla="*/ 553 w 81548"/>
                <a:gd name="connsiteY24" fmla="*/ 137742 h 148831"/>
                <a:gd name="connsiteX25" fmla="*/ 14401 w 81548"/>
                <a:gd name="connsiteY25" fmla="*/ 149014 h 148831"/>
                <a:gd name="connsiteX26" fmla="*/ 32865 w 81548"/>
                <a:gd name="connsiteY26" fmla="*/ 133131 h 148831"/>
                <a:gd name="connsiteX27" fmla="*/ 42097 w 81548"/>
                <a:gd name="connsiteY27" fmla="*/ 101879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42" y="50134"/>
                  </a:moveTo>
                  <a:lnTo>
                    <a:pt x="65946" y="50134"/>
                  </a:lnTo>
                  <a:cubicBezTo>
                    <a:pt x="69280" y="50134"/>
                    <a:pt x="70818" y="50134"/>
                    <a:pt x="70818" y="46804"/>
                  </a:cubicBezTo>
                  <a:cubicBezTo>
                    <a:pt x="70818" y="45010"/>
                    <a:pt x="69280" y="45010"/>
                    <a:pt x="66459" y="45010"/>
                  </a:cubicBezTo>
                  <a:lnTo>
                    <a:pt x="52867" y="45010"/>
                  </a:lnTo>
                  <a:lnTo>
                    <a:pt x="56201" y="26310"/>
                  </a:lnTo>
                  <a:cubicBezTo>
                    <a:pt x="56970" y="22980"/>
                    <a:pt x="59278" y="11453"/>
                    <a:pt x="60304" y="9404"/>
                  </a:cubicBezTo>
                  <a:cubicBezTo>
                    <a:pt x="61586" y="6330"/>
                    <a:pt x="64407" y="3768"/>
                    <a:pt x="67997" y="3768"/>
                  </a:cubicBezTo>
                  <a:cubicBezTo>
                    <a:pt x="68510" y="3768"/>
                    <a:pt x="72870" y="3768"/>
                    <a:pt x="75947" y="6842"/>
                  </a:cubicBezTo>
                  <a:cubicBezTo>
                    <a:pt x="68767" y="7354"/>
                    <a:pt x="66972" y="13246"/>
                    <a:pt x="66972" y="15552"/>
                  </a:cubicBezTo>
                  <a:cubicBezTo>
                    <a:pt x="66972" y="19394"/>
                    <a:pt x="70049" y="21443"/>
                    <a:pt x="73126" y="21443"/>
                  </a:cubicBezTo>
                  <a:cubicBezTo>
                    <a:pt x="77486" y="21443"/>
                    <a:pt x="82102" y="17601"/>
                    <a:pt x="82102" y="11453"/>
                  </a:cubicBezTo>
                  <a:cubicBezTo>
                    <a:pt x="82102" y="4024"/>
                    <a:pt x="74665" y="182"/>
                    <a:pt x="67997" y="182"/>
                  </a:cubicBezTo>
                  <a:cubicBezTo>
                    <a:pt x="62356" y="182"/>
                    <a:pt x="52098" y="3256"/>
                    <a:pt x="47226" y="19394"/>
                  </a:cubicBezTo>
                  <a:cubicBezTo>
                    <a:pt x="46200" y="22724"/>
                    <a:pt x="45687" y="24517"/>
                    <a:pt x="41840" y="45010"/>
                  </a:cubicBezTo>
                  <a:lnTo>
                    <a:pt x="30557" y="45010"/>
                  </a:lnTo>
                  <a:cubicBezTo>
                    <a:pt x="27223" y="45010"/>
                    <a:pt x="25428" y="45010"/>
                    <a:pt x="25428" y="48084"/>
                  </a:cubicBezTo>
                  <a:cubicBezTo>
                    <a:pt x="25428" y="50134"/>
                    <a:pt x="26967" y="50134"/>
                    <a:pt x="30044" y="50134"/>
                  </a:cubicBezTo>
                  <a:lnTo>
                    <a:pt x="40815" y="50134"/>
                  </a:lnTo>
                  <a:lnTo>
                    <a:pt x="28762" y="114687"/>
                  </a:lnTo>
                  <a:cubicBezTo>
                    <a:pt x="25684" y="130570"/>
                    <a:pt x="22863" y="145427"/>
                    <a:pt x="14401" y="145427"/>
                  </a:cubicBezTo>
                  <a:cubicBezTo>
                    <a:pt x="13632" y="145427"/>
                    <a:pt x="9785" y="145427"/>
                    <a:pt x="6451" y="142353"/>
                  </a:cubicBezTo>
                  <a:cubicBezTo>
                    <a:pt x="14145" y="141841"/>
                    <a:pt x="15683" y="135949"/>
                    <a:pt x="15683" y="133644"/>
                  </a:cubicBezTo>
                  <a:cubicBezTo>
                    <a:pt x="15683" y="129801"/>
                    <a:pt x="12606" y="127752"/>
                    <a:pt x="9528" y="127752"/>
                  </a:cubicBezTo>
                  <a:cubicBezTo>
                    <a:pt x="5169" y="127752"/>
                    <a:pt x="553" y="131594"/>
                    <a:pt x="553" y="137742"/>
                  </a:cubicBezTo>
                  <a:cubicBezTo>
                    <a:pt x="553" y="144915"/>
                    <a:pt x="7733" y="149014"/>
                    <a:pt x="14401" y="149014"/>
                  </a:cubicBezTo>
                  <a:cubicBezTo>
                    <a:pt x="23377" y="149014"/>
                    <a:pt x="30044" y="139279"/>
                    <a:pt x="32865" y="133131"/>
                  </a:cubicBezTo>
                  <a:cubicBezTo>
                    <a:pt x="38250" y="122885"/>
                    <a:pt x="41840" y="103160"/>
                    <a:pt x="42097" y="101879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B4DF3D-2C0A-03BC-6F94-8A066DAC6BA5}"/>
                </a:ext>
              </a:extLst>
            </p:cNvPr>
            <p:cNvSpPr/>
            <p:nvPr/>
          </p:nvSpPr>
          <p:spPr>
            <a:xfrm>
              <a:off x="9987512" y="3423317"/>
              <a:ext cx="17181" cy="17162"/>
            </a:xfrm>
            <a:custGeom>
              <a:avLst/>
              <a:gdLst>
                <a:gd name="connsiteX0" fmla="*/ 17743 w 17181"/>
                <a:gd name="connsiteY0" fmla="*/ 8635 h 17162"/>
                <a:gd name="connsiteX1" fmla="*/ 9280 w 17181"/>
                <a:gd name="connsiteY1" fmla="*/ 182 h 17162"/>
                <a:gd name="connsiteX2" fmla="*/ 561 w 17181"/>
                <a:gd name="connsiteY2" fmla="*/ 8635 h 17162"/>
                <a:gd name="connsiteX3" fmla="*/ 9280 w 17181"/>
                <a:gd name="connsiteY3" fmla="*/ 17345 h 17162"/>
                <a:gd name="connsiteX4" fmla="*/ 17743 w 17181"/>
                <a:gd name="connsiteY4" fmla="*/ 8635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3" y="8635"/>
                  </a:moveTo>
                  <a:cubicBezTo>
                    <a:pt x="17743" y="4024"/>
                    <a:pt x="13896" y="182"/>
                    <a:pt x="9280" y="182"/>
                  </a:cubicBezTo>
                  <a:cubicBezTo>
                    <a:pt x="4408" y="182"/>
                    <a:pt x="561" y="4024"/>
                    <a:pt x="561" y="8635"/>
                  </a:cubicBezTo>
                  <a:cubicBezTo>
                    <a:pt x="561" y="13502"/>
                    <a:pt x="4408" y="17345"/>
                    <a:pt x="9280" y="17345"/>
                  </a:cubicBezTo>
                  <a:cubicBezTo>
                    <a:pt x="13896" y="17345"/>
                    <a:pt x="17743" y="13502"/>
                    <a:pt x="17743" y="8635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6CC29B-022A-2872-0443-42FA0A5AB304}"/>
                </a:ext>
              </a:extLst>
            </p:cNvPr>
            <p:cNvSpPr/>
            <p:nvPr/>
          </p:nvSpPr>
          <p:spPr>
            <a:xfrm>
              <a:off x="10060046" y="3400518"/>
              <a:ext cx="66418" cy="74031"/>
            </a:xfrm>
            <a:custGeom>
              <a:avLst/>
              <a:gdLst>
                <a:gd name="connsiteX0" fmla="*/ 10055 w 66418"/>
                <a:gd name="connsiteY0" fmla="*/ 62686 h 74031"/>
                <a:gd name="connsiteX1" fmla="*/ 8516 w 66418"/>
                <a:gd name="connsiteY1" fmla="*/ 69858 h 74031"/>
                <a:gd name="connsiteX2" fmla="*/ 13388 w 66418"/>
                <a:gd name="connsiteY2" fmla="*/ 74213 h 74031"/>
                <a:gd name="connsiteX3" fmla="*/ 19543 w 66418"/>
                <a:gd name="connsiteY3" fmla="*/ 69602 h 74031"/>
                <a:gd name="connsiteX4" fmla="*/ 25954 w 66418"/>
                <a:gd name="connsiteY4" fmla="*/ 43730 h 74031"/>
                <a:gd name="connsiteX5" fmla="*/ 31083 w 66418"/>
                <a:gd name="connsiteY5" fmla="*/ 22468 h 74031"/>
                <a:gd name="connsiteX6" fmla="*/ 40315 w 66418"/>
                <a:gd name="connsiteY6" fmla="*/ 9147 h 74031"/>
                <a:gd name="connsiteX7" fmla="*/ 53393 w 66418"/>
                <a:gd name="connsiteY7" fmla="*/ 3768 h 74031"/>
                <a:gd name="connsiteX8" fmla="*/ 60317 w 66418"/>
                <a:gd name="connsiteY8" fmla="*/ 5817 h 74031"/>
                <a:gd name="connsiteX9" fmla="*/ 51855 w 66418"/>
                <a:gd name="connsiteY9" fmla="*/ 14783 h 74031"/>
                <a:gd name="connsiteX10" fmla="*/ 58009 w 66418"/>
                <a:gd name="connsiteY10" fmla="*/ 20419 h 74031"/>
                <a:gd name="connsiteX11" fmla="*/ 66985 w 66418"/>
                <a:gd name="connsiteY11" fmla="*/ 10685 h 74031"/>
                <a:gd name="connsiteX12" fmla="*/ 53393 w 66418"/>
                <a:gd name="connsiteY12" fmla="*/ 182 h 74031"/>
                <a:gd name="connsiteX13" fmla="*/ 32622 w 66418"/>
                <a:gd name="connsiteY13" fmla="*/ 12734 h 74031"/>
                <a:gd name="connsiteX14" fmla="*/ 17491 w 66418"/>
                <a:gd name="connsiteY14" fmla="*/ 182 h 74031"/>
                <a:gd name="connsiteX15" fmla="*/ 5439 w 66418"/>
                <a:gd name="connsiteY15" fmla="*/ 9404 h 74031"/>
                <a:gd name="connsiteX16" fmla="*/ 566 w 66418"/>
                <a:gd name="connsiteY16" fmla="*/ 25286 h 74031"/>
                <a:gd name="connsiteX17" fmla="*/ 2361 w 66418"/>
                <a:gd name="connsiteY17" fmla="*/ 27079 h 74031"/>
                <a:gd name="connsiteX18" fmla="*/ 5182 w 66418"/>
                <a:gd name="connsiteY18" fmla="*/ 23237 h 74031"/>
                <a:gd name="connsiteX19" fmla="*/ 17235 w 66418"/>
                <a:gd name="connsiteY19" fmla="*/ 3768 h 74031"/>
                <a:gd name="connsiteX20" fmla="*/ 22107 w 66418"/>
                <a:gd name="connsiteY20" fmla="*/ 11197 h 74031"/>
                <a:gd name="connsiteX21" fmla="*/ 19543 w 66418"/>
                <a:gd name="connsiteY21" fmla="*/ 25030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5" y="62686"/>
                  </a:moveTo>
                  <a:cubicBezTo>
                    <a:pt x="9542" y="65248"/>
                    <a:pt x="8516" y="69090"/>
                    <a:pt x="8516" y="69858"/>
                  </a:cubicBezTo>
                  <a:cubicBezTo>
                    <a:pt x="8516" y="72676"/>
                    <a:pt x="10824" y="74213"/>
                    <a:pt x="13388" y="74213"/>
                  </a:cubicBezTo>
                  <a:cubicBezTo>
                    <a:pt x="15440" y="74213"/>
                    <a:pt x="18261" y="72932"/>
                    <a:pt x="19543" y="69602"/>
                  </a:cubicBezTo>
                  <a:cubicBezTo>
                    <a:pt x="19799" y="69090"/>
                    <a:pt x="25185" y="46804"/>
                    <a:pt x="25954" y="43730"/>
                  </a:cubicBezTo>
                  <a:cubicBezTo>
                    <a:pt x="27236" y="38350"/>
                    <a:pt x="30314" y="27079"/>
                    <a:pt x="31083" y="22468"/>
                  </a:cubicBezTo>
                  <a:cubicBezTo>
                    <a:pt x="31852" y="20419"/>
                    <a:pt x="36468" y="12734"/>
                    <a:pt x="40315" y="9147"/>
                  </a:cubicBezTo>
                  <a:cubicBezTo>
                    <a:pt x="41597" y="8123"/>
                    <a:pt x="46469" y="3768"/>
                    <a:pt x="53393" y="3768"/>
                  </a:cubicBezTo>
                  <a:cubicBezTo>
                    <a:pt x="57753" y="3768"/>
                    <a:pt x="60061" y="5817"/>
                    <a:pt x="60317" y="5817"/>
                  </a:cubicBezTo>
                  <a:cubicBezTo>
                    <a:pt x="55445" y="6586"/>
                    <a:pt x="51855" y="10428"/>
                    <a:pt x="51855" y="14783"/>
                  </a:cubicBezTo>
                  <a:cubicBezTo>
                    <a:pt x="51855" y="17345"/>
                    <a:pt x="53650" y="20419"/>
                    <a:pt x="58009" y="20419"/>
                  </a:cubicBezTo>
                  <a:cubicBezTo>
                    <a:pt x="62369" y="20419"/>
                    <a:pt x="66985" y="16576"/>
                    <a:pt x="66985" y="10685"/>
                  </a:cubicBezTo>
                  <a:cubicBezTo>
                    <a:pt x="66985" y="5049"/>
                    <a:pt x="61856" y="182"/>
                    <a:pt x="53393" y="182"/>
                  </a:cubicBezTo>
                  <a:cubicBezTo>
                    <a:pt x="42879" y="182"/>
                    <a:pt x="35699" y="8123"/>
                    <a:pt x="32622" y="12734"/>
                  </a:cubicBezTo>
                  <a:cubicBezTo>
                    <a:pt x="31083" y="5305"/>
                    <a:pt x="25185" y="182"/>
                    <a:pt x="17491" y="182"/>
                  </a:cubicBezTo>
                  <a:cubicBezTo>
                    <a:pt x="10055" y="182"/>
                    <a:pt x="6977" y="6586"/>
                    <a:pt x="5439" y="9404"/>
                  </a:cubicBezTo>
                  <a:cubicBezTo>
                    <a:pt x="2618" y="15039"/>
                    <a:pt x="566" y="24773"/>
                    <a:pt x="566" y="25286"/>
                  </a:cubicBezTo>
                  <a:cubicBezTo>
                    <a:pt x="566" y="27079"/>
                    <a:pt x="2105" y="27079"/>
                    <a:pt x="2361" y="27079"/>
                  </a:cubicBezTo>
                  <a:cubicBezTo>
                    <a:pt x="4156" y="27079"/>
                    <a:pt x="4156" y="26823"/>
                    <a:pt x="5182" y="23237"/>
                  </a:cubicBezTo>
                  <a:cubicBezTo>
                    <a:pt x="8003" y="11709"/>
                    <a:pt x="11337" y="3768"/>
                    <a:pt x="17235" y="3768"/>
                  </a:cubicBezTo>
                  <a:cubicBezTo>
                    <a:pt x="19799" y="3768"/>
                    <a:pt x="22107" y="5049"/>
                    <a:pt x="22107" y="11197"/>
                  </a:cubicBezTo>
                  <a:cubicBezTo>
                    <a:pt x="22107" y="14783"/>
                    <a:pt x="21594" y="16576"/>
                    <a:pt x="19543" y="25030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168E4BD-156B-2466-E286-8D1FC718DAA3}"/>
                </a:ext>
              </a:extLst>
            </p:cNvPr>
            <p:cNvSpPr/>
            <p:nvPr/>
          </p:nvSpPr>
          <p:spPr>
            <a:xfrm>
              <a:off x="10138473" y="3455337"/>
              <a:ext cx="19233" cy="48927"/>
            </a:xfrm>
            <a:custGeom>
              <a:avLst/>
              <a:gdLst>
                <a:gd name="connsiteX0" fmla="*/ 19804 w 19233"/>
                <a:gd name="connsiteY0" fmla="*/ 17345 h 48927"/>
                <a:gd name="connsiteX1" fmla="*/ 9289 w 19233"/>
                <a:gd name="connsiteY1" fmla="*/ 182 h 48927"/>
                <a:gd name="connsiteX2" fmla="*/ 570 w 19233"/>
                <a:gd name="connsiteY2" fmla="*/ 8891 h 48927"/>
                <a:gd name="connsiteX3" fmla="*/ 9289 w 19233"/>
                <a:gd name="connsiteY3" fmla="*/ 17601 h 48927"/>
                <a:gd name="connsiteX4" fmla="*/ 14931 w 19233"/>
                <a:gd name="connsiteY4" fmla="*/ 15552 h 48927"/>
                <a:gd name="connsiteX5" fmla="*/ 15701 w 19233"/>
                <a:gd name="connsiteY5" fmla="*/ 15039 h 48927"/>
                <a:gd name="connsiteX6" fmla="*/ 15957 w 19233"/>
                <a:gd name="connsiteY6" fmla="*/ 17345 h 48927"/>
                <a:gd name="connsiteX7" fmla="*/ 4930 w 19233"/>
                <a:gd name="connsiteY7" fmla="*/ 44754 h 48927"/>
                <a:gd name="connsiteX8" fmla="*/ 3135 w 19233"/>
                <a:gd name="connsiteY8" fmla="*/ 47316 h 48927"/>
                <a:gd name="connsiteX9" fmla="*/ 4674 w 19233"/>
                <a:gd name="connsiteY9" fmla="*/ 49109 h 48927"/>
                <a:gd name="connsiteX10" fmla="*/ 19804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4" y="17345"/>
                  </a:moveTo>
                  <a:cubicBezTo>
                    <a:pt x="19804" y="6586"/>
                    <a:pt x="15701" y="182"/>
                    <a:pt x="9289" y="182"/>
                  </a:cubicBezTo>
                  <a:cubicBezTo>
                    <a:pt x="3904" y="182"/>
                    <a:pt x="570" y="4280"/>
                    <a:pt x="570" y="8891"/>
                  </a:cubicBezTo>
                  <a:cubicBezTo>
                    <a:pt x="570" y="13246"/>
                    <a:pt x="3904" y="17601"/>
                    <a:pt x="9289" y="17601"/>
                  </a:cubicBezTo>
                  <a:cubicBezTo>
                    <a:pt x="11085" y="17601"/>
                    <a:pt x="13392" y="16832"/>
                    <a:pt x="14931" y="15552"/>
                  </a:cubicBezTo>
                  <a:cubicBezTo>
                    <a:pt x="15444" y="15039"/>
                    <a:pt x="15701" y="15039"/>
                    <a:pt x="15701" y="15039"/>
                  </a:cubicBezTo>
                  <a:cubicBezTo>
                    <a:pt x="15957" y="15039"/>
                    <a:pt x="15957" y="15039"/>
                    <a:pt x="15957" y="17345"/>
                  </a:cubicBezTo>
                  <a:cubicBezTo>
                    <a:pt x="15957" y="29641"/>
                    <a:pt x="10315" y="39375"/>
                    <a:pt x="4930" y="44754"/>
                  </a:cubicBezTo>
                  <a:cubicBezTo>
                    <a:pt x="3135" y="46547"/>
                    <a:pt x="3135" y="46804"/>
                    <a:pt x="3135" y="47316"/>
                  </a:cubicBezTo>
                  <a:cubicBezTo>
                    <a:pt x="3135" y="48597"/>
                    <a:pt x="3904" y="49109"/>
                    <a:pt x="4674" y="49109"/>
                  </a:cubicBezTo>
                  <a:cubicBezTo>
                    <a:pt x="6469" y="49109"/>
                    <a:pt x="19804" y="36557"/>
                    <a:pt x="19804" y="17345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grpSp>
          <p:nvGrpSpPr>
            <p:cNvPr id="196" name="Graphic 6">
              <a:extLst>
                <a:ext uri="{FF2B5EF4-FFF2-40B4-BE49-F238E27FC236}">
                  <a16:creationId xmlns:a16="http://schemas.microsoft.com/office/drawing/2014/main" id="{93322642-1AF8-0780-9C5E-E91CC85D8468}"/>
                </a:ext>
              </a:extLst>
            </p:cNvPr>
            <p:cNvGrpSpPr/>
            <p:nvPr/>
          </p:nvGrpSpPr>
          <p:grpSpPr>
            <a:xfrm>
              <a:off x="10201980" y="3400518"/>
              <a:ext cx="279622" cy="104002"/>
              <a:chOff x="10201980" y="3400518"/>
              <a:chExt cx="279622" cy="104002"/>
            </a:xfrm>
            <a:solidFill>
              <a:srgbClr val="CACACA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1547CC3-C6A7-4118-1021-87851AB6CACA}"/>
                  </a:ext>
                </a:extLst>
              </p:cNvPr>
              <p:cNvSpPr/>
              <p:nvPr/>
            </p:nvSpPr>
            <p:spPr>
              <a:xfrm>
                <a:off x="10201980" y="3400518"/>
                <a:ext cx="88472" cy="74031"/>
              </a:xfrm>
              <a:custGeom>
                <a:avLst/>
                <a:gdLst>
                  <a:gd name="connsiteX0" fmla="*/ 10063 w 88472"/>
                  <a:gd name="connsiteY0" fmla="*/ 62686 h 74031"/>
                  <a:gd name="connsiteX1" fmla="*/ 8525 w 88472"/>
                  <a:gd name="connsiteY1" fmla="*/ 69858 h 74031"/>
                  <a:gd name="connsiteX2" fmla="*/ 13397 w 88472"/>
                  <a:gd name="connsiteY2" fmla="*/ 74213 h 74031"/>
                  <a:gd name="connsiteX3" fmla="*/ 19552 w 88472"/>
                  <a:gd name="connsiteY3" fmla="*/ 69602 h 74031"/>
                  <a:gd name="connsiteX4" fmla="*/ 22629 w 88472"/>
                  <a:gd name="connsiteY4" fmla="*/ 57563 h 74031"/>
                  <a:gd name="connsiteX5" fmla="*/ 26219 w 88472"/>
                  <a:gd name="connsiteY5" fmla="*/ 42961 h 74031"/>
                  <a:gd name="connsiteX6" fmla="*/ 29040 w 88472"/>
                  <a:gd name="connsiteY6" fmla="*/ 31946 h 74031"/>
                  <a:gd name="connsiteX7" fmla="*/ 31092 w 88472"/>
                  <a:gd name="connsiteY7" fmla="*/ 23749 h 74031"/>
                  <a:gd name="connsiteX8" fmla="*/ 57762 w 88472"/>
                  <a:gd name="connsiteY8" fmla="*/ 3768 h 74031"/>
                  <a:gd name="connsiteX9" fmla="*/ 66481 w 88472"/>
                  <a:gd name="connsiteY9" fmla="*/ 15295 h 74031"/>
                  <a:gd name="connsiteX10" fmla="*/ 55967 w 88472"/>
                  <a:gd name="connsiteY10" fmla="*/ 53208 h 74031"/>
                  <a:gd name="connsiteX11" fmla="*/ 54171 w 88472"/>
                  <a:gd name="connsiteY11" fmla="*/ 60893 h 74031"/>
                  <a:gd name="connsiteX12" fmla="*/ 67763 w 88472"/>
                  <a:gd name="connsiteY12" fmla="*/ 74213 h 74031"/>
                  <a:gd name="connsiteX13" fmla="*/ 89047 w 88472"/>
                  <a:gd name="connsiteY13" fmla="*/ 49109 h 74031"/>
                  <a:gd name="connsiteX14" fmla="*/ 87252 w 88472"/>
                  <a:gd name="connsiteY14" fmla="*/ 47316 h 74031"/>
                  <a:gd name="connsiteX15" fmla="*/ 84688 w 88472"/>
                  <a:gd name="connsiteY15" fmla="*/ 50390 h 74031"/>
                  <a:gd name="connsiteX16" fmla="*/ 68019 w 88472"/>
                  <a:gd name="connsiteY16" fmla="*/ 70627 h 74031"/>
                  <a:gd name="connsiteX17" fmla="*/ 64173 w 88472"/>
                  <a:gd name="connsiteY17" fmla="*/ 65248 h 74031"/>
                  <a:gd name="connsiteX18" fmla="*/ 66993 w 88472"/>
                  <a:gd name="connsiteY18" fmla="*/ 53720 h 74031"/>
                  <a:gd name="connsiteX19" fmla="*/ 76995 w 88472"/>
                  <a:gd name="connsiteY19" fmla="*/ 17601 h 74031"/>
                  <a:gd name="connsiteX20" fmla="*/ 58274 w 88472"/>
                  <a:gd name="connsiteY20" fmla="*/ 182 h 74031"/>
                  <a:gd name="connsiteX21" fmla="*/ 32630 w 88472"/>
                  <a:gd name="connsiteY21" fmla="*/ 14527 h 74031"/>
                  <a:gd name="connsiteX22" fmla="*/ 17500 w 88472"/>
                  <a:gd name="connsiteY22" fmla="*/ 182 h 74031"/>
                  <a:gd name="connsiteX23" fmla="*/ 5447 w 88472"/>
                  <a:gd name="connsiteY23" fmla="*/ 9404 h 74031"/>
                  <a:gd name="connsiteX24" fmla="*/ 575 w 88472"/>
                  <a:gd name="connsiteY24" fmla="*/ 25286 h 74031"/>
                  <a:gd name="connsiteX25" fmla="*/ 2370 w 88472"/>
                  <a:gd name="connsiteY25" fmla="*/ 27079 h 74031"/>
                  <a:gd name="connsiteX26" fmla="*/ 5191 w 88472"/>
                  <a:gd name="connsiteY26" fmla="*/ 23237 h 74031"/>
                  <a:gd name="connsiteX27" fmla="*/ 17244 w 88472"/>
                  <a:gd name="connsiteY27" fmla="*/ 3768 h 74031"/>
                  <a:gd name="connsiteX28" fmla="*/ 22116 w 88472"/>
                  <a:gd name="connsiteY28" fmla="*/ 11197 h 74031"/>
                  <a:gd name="connsiteX29" fmla="*/ 19552 w 88472"/>
                  <a:gd name="connsiteY29" fmla="*/ 25030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472" h="74031">
                    <a:moveTo>
                      <a:pt x="10063" y="62686"/>
                    </a:moveTo>
                    <a:cubicBezTo>
                      <a:pt x="9550" y="65248"/>
                      <a:pt x="8525" y="69090"/>
                      <a:pt x="8525" y="69858"/>
                    </a:cubicBezTo>
                    <a:cubicBezTo>
                      <a:pt x="8525" y="72676"/>
                      <a:pt x="10833" y="74213"/>
                      <a:pt x="13397" y="74213"/>
                    </a:cubicBezTo>
                    <a:cubicBezTo>
                      <a:pt x="15448" y="74213"/>
                      <a:pt x="18269" y="72932"/>
                      <a:pt x="19552" y="69602"/>
                    </a:cubicBezTo>
                    <a:cubicBezTo>
                      <a:pt x="19552" y="69346"/>
                      <a:pt x="21603" y="61661"/>
                      <a:pt x="22629" y="57563"/>
                    </a:cubicBezTo>
                    <a:lnTo>
                      <a:pt x="26219" y="42961"/>
                    </a:lnTo>
                    <a:cubicBezTo>
                      <a:pt x="26988" y="39119"/>
                      <a:pt x="28014" y="35532"/>
                      <a:pt x="29040" y="31946"/>
                    </a:cubicBezTo>
                    <a:cubicBezTo>
                      <a:pt x="29553" y="29128"/>
                      <a:pt x="30835" y="24261"/>
                      <a:pt x="31092" y="23749"/>
                    </a:cubicBezTo>
                    <a:cubicBezTo>
                      <a:pt x="33400" y="18626"/>
                      <a:pt x="42118" y="3768"/>
                      <a:pt x="57762" y="3768"/>
                    </a:cubicBezTo>
                    <a:cubicBezTo>
                      <a:pt x="65198" y="3768"/>
                      <a:pt x="66481" y="9916"/>
                      <a:pt x="66481" y="15295"/>
                    </a:cubicBezTo>
                    <a:cubicBezTo>
                      <a:pt x="66481" y="25286"/>
                      <a:pt x="58531" y="46291"/>
                      <a:pt x="55967" y="53208"/>
                    </a:cubicBezTo>
                    <a:cubicBezTo>
                      <a:pt x="54428" y="57050"/>
                      <a:pt x="54171" y="59100"/>
                      <a:pt x="54171" y="60893"/>
                    </a:cubicBezTo>
                    <a:cubicBezTo>
                      <a:pt x="54171" y="68578"/>
                      <a:pt x="60070" y="74213"/>
                      <a:pt x="67763" y="74213"/>
                    </a:cubicBezTo>
                    <a:cubicBezTo>
                      <a:pt x="83149" y="74213"/>
                      <a:pt x="89047" y="50390"/>
                      <a:pt x="89047" y="49109"/>
                    </a:cubicBezTo>
                    <a:cubicBezTo>
                      <a:pt x="89047" y="47316"/>
                      <a:pt x="87765" y="47316"/>
                      <a:pt x="87252" y="47316"/>
                    </a:cubicBezTo>
                    <a:cubicBezTo>
                      <a:pt x="85457" y="47316"/>
                      <a:pt x="85457" y="47828"/>
                      <a:pt x="84688" y="50390"/>
                    </a:cubicBezTo>
                    <a:cubicBezTo>
                      <a:pt x="81354" y="61405"/>
                      <a:pt x="75969" y="70627"/>
                      <a:pt x="68019" y="70627"/>
                    </a:cubicBezTo>
                    <a:cubicBezTo>
                      <a:pt x="65198" y="70627"/>
                      <a:pt x="64173" y="69090"/>
                      <a:pt x="64173" y="65248"/>
                    </a:cubicBezTo>
                    <a:cubicBezTo>
                      <a:pt x="64173" y="61149"/>
                      <a:pt x="65455" y="57306"/>
                      <a:pt x="66993" y="53720"/>
                    </a:cubicBezTo>
                    <a:cubicBezTo>
                      <a:pt x="70071" y="45010"/>
                      <a:pt x="76995" y="27079"/>
                      <a:pt x="76995" y="17601"/>
                    </a:cubicBezTo>
                    <a:cubicBezTo>
                      <a:pt x="76995" y="6842"/>
                      <a:pt x="70071" y="182"/>
                      <a:pt x="58274" y="182"/>
                    </a:cubicBezTo>
                    <a:cubicBezTo>
                      <a:pt x="43401" y="182"/>
                      <a:pt x="35451" y="10685"/>
                      <a:pt x="32630" y="14527"/>
                    </a:cubicBezTo>
                    <a:cubicBezTo>
                      <a:pt x="31861" y="5305"/>
                      <a:pt x="25193" y="182"/>
                      <a:pt x="17500" y="182"/>
                    </a:cubicBezTo>
                    <a:cubicBezTo>
                      <a:pt x="10063" y="182"/>
                      <a:pt x="6986" y="6586"/>
                      <a:pt x="5447" y="9404"/>
                    </a:cubicBezTo>
                    <a:cubicBezTo>
                      <a:pt x="2626" y="15039"/>
                      <a:pt x="575" y="24773"/>
                      <a:pt x="575" y="25286"/>
                    </a:cubicBezTo>
                    <a:cubicBezTo>
                      <a:pt x="575" y="27079"/>
                      <a:pt x="2114" y="27079"/>
                      <a:pt x="2370" y="27079"/>
                    </a:cubicBezTo>
                    <a:cubicBezTo>
                      <a:pt x="4165" y="27079"/>
                      <a:pt x="4165" y="26823"/>
                      <a:pt x="5191" y="23237"/>
                    </a:cubicBezTo>
                    <a:cubicBezTo>
                      <a:pt x="8012" y="11709"/>
                      <a:pt x="11345" y="3768"/>
                      <a:pt x="17244" y="3768"/>
                    </a:cubicBezTo>
                    <a:cubicBezTo>
                      <a:pt x="20321" y="3768"/>
                      <a:pt x="22116" y="5817"/>
                      <a:pt x="22116" y="11197"/>
                    </a:cubicBezTo>
                    <a:cubicBezTo>
                      <a:pt x="22116" y="14783"/>
                      <a:pt x="21603" y="16576"/>
                      <a:pt x="19552" y="25030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C585908-2A01-B1E8-995A-426D696C6016}"/>
                  </a:ext>
                </a:extLst>
              </p:cNvPr>
              <p:cNvSpPr/>
              <p:nvPr/>
            </p:nvSpPr>
            <p:spPr>
              <a:xfrm>
                <a:off x="10290108" y="3400518"/>
                <a:ext cx="85395" cy="104002"/>
              </a:xfrm>
              <a:custGeom>
                <a:avLst/>
                <a:gdLst>
                  <a:gd name="connsiteX0" fmla="*/ 13147 w 85395"/>
                  <a:gd name="connsiteY0" fmla="*/ 92401 h 104002"/>
                  <a:gd name="connsiteX1" fmla="*/ 4171 w 85395"/>
                  <a:gd name="connsiteY1" fmla="*/ 99061 h 104002"/>
                  <a:gd name="connsiteX2" fmla="*/ 581 w 85395"/>
                  <a:gd name="connsiteY2" fmla="*/ 102135 h 104002"/>
                  <a:gd name="connsiteX3" fmla="*/ 2632 w 85395"/>
                  <a:gd name="connsiteY3" fmla="*/ 104185 h 104002"/>
                  <a:gd name="connsiteX4" fmla="*/ 16224 w 85395"/>
                  <a:gd name="connsiteY4" fmla="*/ 103672 h 104002"/>
                  <a:gd name="connsiteX5" fmla="*/ 32636 w 85395"/>
                  <a:gd name="connsiteY5" fmla="*/ 104185 h 104002"/>
                  <a:gd name="connsiteX6" fmla="*/ 35457 w 85395"/>
                  <a:gd name="connsiteY6" fmla="*/ 100855 h 104002"/>
                  <a:gd name="connsiteX7" fmla="*/ 31610 w 85395"/>
                  <a:gd name="connsiteY7" fmla="*/ 99061 h 104002"/>
                  <a:gd name="connsiteX8" fmla="*/ 23404 w 85395"/>
                  <a:gd name="connsiteY8" fmla="*/ 96500 h 104002"/>
                  <a:gd name="connsiteX9" fmla="*/ 31354 w 85395"/>
                  <a:gd name="connsiteY9" fmla="*/ 63711 h 104002"/>
                  <a:gd name="connsiteX10" fmla="*/ 46484 w 85395"/>
                  <a:gd name="connsiteY10" fmla="*/ 74213 h 104002"/>
                  <a:gd name="connsiteX11" fmla="*/ 85976 w 85395"/>
                  <a:gd name="connsiteY11" fmla="*/ 26310 h 104002"/>
                  <a:gd name="connsiteX12" fmla="*/ 64179 w 85395"/>
                  <a:gd name="connsiteY12" fmla="*/ 182 h 104002"/>
                  <a:gd name="connsiteX13" fmla="*/ 42637 w 85395"/>
                  <a:gd name="connsiteY13" fmla="*/ 12478 h 104002"/>
                  <a:gd name="connsiteX14" fmla="*/ 28020 w 85395"/>
                  <a:gd name="connsiteY14" fmla="*/ 182 h 104002"/>
                  <a:gd name="connsiteX15" fmla="*/ 15967 w 85395"/>
                  <a:gd name="connsiteY15" fmla="*/ 9404 h 104002"/>
                  <a:gd name="connsiteX16" fmla="*/ 10839 w 85395"/>
                  <a:gd name="connsiteY16" fmla="*/ 25286 h 104002"/>
                  <a:gd name="connsiteX17" fmla="*/ 12634 w 85395"/>
                  <a:gd name="connsiteY17" fmla="*/ 27079 h 104002"/>
                  <a:gd name="connsiteX18" fmla="*/ 15455 w 85395"/>
                  <a:gd name="connsiteY18" fmla="*/ 23237 h 104002"/>
                  <a:gd name="connsiteX19" fmla="*/ 27507 w 85395"/>
                  <a:gd name="connsiteY19" fmla="*/ 3768 h 104002"/>
                  <a:gd name="connsiteX20" fmla="*/ 32636 w 85395"/>
                  <a:gd name="connsiteY20" fmla="*/ 11197 h 104002"/>
                  <a:gd name="connsiteX21" fmla="*/ 31354 w 85395"/>
                  <a:gd name="connsiteY21" fmla="*/ 19650 h 104002"/>
                  <a:gd name="connsiteX22" fmla="*/ 41868 w 85395"/>
                  <a:gd name="connsiteY22" fmla="*/ 21443 h 104002"/>
                  <a:gd name="connsiteX23" fmla="*/ 50331 w 85395"/>
                  <a:gd name="connsiteY23" fmla="*/ 9916 h 104002"/>
                  <a:gd name="connsiteX24" fmla="*/ 63666 w 85395"/>
                  <a:gd name="connsiteY24" fmla="*/ 3768 h 104002"/>
                  <a:gd name="connsiteX25" fmla="*/ 74180 w 85395"/>
                  <a:gd name="connsiteY25" fmla="*/ 19138 h 104002"/>
                  <a:gd name="connsiteX26" fmla="*/ 65717 w 85395"/>
                  <a:gd name="connsiteY26" fmla="*/ 53720 h 104002"/>
                  <a:gd name="connsiteX27" fmla="*/ 46228 w 85395"/>
                  <a:gd name="connsiteY27" fmla="*/ 70627 h 104002"/>
                  <a:gd name="connsiteX28" fmla="*/ 33405 w 85395"/>
                  <a:gd name="connsiteY28" fmla="*/ 56026 h 104002"/>
                  <a:gd name="connsiteX29" fmla="*/ 33918 w 85395"/>
                  <a:gd name="connsiteY29" fmla="*/ 53464 h 1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395" h="104002">
                    <a:moveTo>
                      <a:pt x="13147" y="92401"/>
                    </a:moveTo>
                    <a:cubicBezTo>
                      <a:pt x="11864" y="98037"/>
                      <a:pt x="11351" y="99061"/>
                      <a:pt x="4171" y="99061"/>
                    </a:cubicBezTo>
                    <a:cubicBezTo>
                      <a:pt x="2376" y="99061"/>
                      <a:pt x="581" y="99061"/>
                      <a:pt x="581" y="102135"/>
                    </a:cubicBezTo>
                    <a:cubicBezTo>
                      <a:pt x="581" y="103416"/>
                      <a:pt x="1350" y="104185"/>
                      <a:pt x="2632" y="104185"/>
                    </a:cubicBezTo>
                    <a:cubicBezTo>
                      <a:pt x="6992" y="104185"/>
                      <a:pt x="11864" y="103672"/>
                      <a:pt x="16224" y="103672"/>
                    </a:cubicBezTo>
                    <a:cubicBezTo>
                      <a:pt x="21866" y="103672"/>
                      <a:pt x="27251" y="104185"/>
                      <a:pt x="32636" y="104185"/>
                    </a:cubicBezTo>
                    <a:cubicBezTo>
                      <a:pt x="33405" y="104185"/>
                      <a:pt x="35457" y="104185"/>
                      <a:pt x="35457" y="100855"/>
                    </a:cubicBezTo>
                    <a:cubicBezTo>
                      <a:pt x="35457" y="99061"/>
                      <a:pt x="33918" y="99061"/>
                      <a:pt x="31610" y="99061"/>
                    </a:cubicBezTo>
                    <a:cubicBezTo>
                      <a:pt x="23404" y="99061"/>
                      <a:pt x="23404" y="98037"/>
                      <a:pt x="23404" y="96500"/>
                    </a:cubicBezTo>
                    <a:cubicBezTo>
                      <a:pt x="23404" y="94450"/>
                      <a:pt x="30328" y="67809"/>
                      <a:pt x="31354" y="63711"/>
                    </a:cubicBezTo>
                    <a:cubicBezTo>
                      <a:pt x="33405" y="68578"/>
                      <a:pt x="38021" y="74213"/>
                      <a:pt x="46484" y="74213"/>
                    </a:cubicBezTo>
                    <a:cubicBezTo>
                      <a:pt x="65461" y="74213"/>
                      <a:pt x="85976" y="50390"/>
                      <a:pt x="85976" y="26310"/>
                    </a:cubicBezTo>
                    <a:cubicBezTo>
                      <a:pt x="85976" y="10941"/>
                      <a:pt x="76488" y="182"/>
                      <a:pt x="64179" y="182"/>
                    </a:cubicBezTo>
                    <a:cubicBezTo>
                      <a:pt x="55972" y="182"/>
                      <a:pt x="48023" y="6073"/>
                      <a:pt x="42637" y="12478"/>
                    </a:cubicBezTo>
                    <a:cubicBezTo>
                      <a:pt x="41099" y="3512"/>
                      <a:pt x="33918" y="182"/>
                      <a:pt x="28020" y="182"/>
                    </a:cubicBezTo>
                    <a:cubicBezTo>
                      <a:pt x="20327" y="182"/>
                      <a:pt x="17250" y="6586"/>
                      <a:pt x="15967" y="9404"/>
                    </a:cubicBezTo>
                    <a:cubicBezTo>
                      <a:pt x="12890" y="15039"/>
                      <a:pt x="10839" y="24773"/>
                      <a:pt x="10839" y="25286"/>
                    </a:cubicBezTo>
                    <a:cubicBezTo>
                      <a:pt x="10839" y="27079"/>
                      <a:pt x="12377" y="27079"/>
                      <a:pt x="12634" y="27079"/>
                    </a:cubicBezTo>
                    <a:cubicBezTo>
                      <a:pt x="14429" y="27079"/>
                      <a:pt x="14429" y="26823"/>
                      <a:pt x="15455" y="23237"/>
                    </a:cubicBezTo>
                    <a:cubicBezTo>
                      <a:pt x="18275" y="11709"/>
                      <a:pt x="21609" y="3768"/>
                      <a:pt x="27507" y="3768"/>
                    </a:cubicBezTo>
                    <a:cubicBezTo>
                      <a:pt x="30328" y="3768"/>
                      <a:pt x="32636" y="5049"/>
                      <a:pt x="32636" y="11197"/>
                    </a:cubicBezTo>
                    <a:cubicBezTo>
                      <a:pt x="32636" y="15039"/>
                      <a:pt x="32123" y="16832"/>
                      <a:pt x="31354" y="19650"/>
                    </a:cubicBezTo>
                    <a:close/>
                    <a:moveTo>
                      <a:pt x="41868" y="21443"/>
                    </a:moveTo>
                    <a:cubicBezTo>
                      <a:pt x="42894" y="17089"/>
                      <a:pt x="47510" y="12478"/>
                      <a:pt x="50331" y="9916"/>
                    </a:cubicBezTo>
                    <a:cubicBezTo>
                      <a:pt x="56229" y="5049"/>
                      <a:pt x="60845" y="3768"/>
                      <a:pt x="63666" y="3768"/>
                    </a:cubicBezTo>
                    <a:cubicBezTo>
                      <a:pt x="70077" y="3768"/>
                      <a:pt x="74180" y="9404"/>
                      <a:pt x="74180" y="19138"/>
                    </a:cubicBezTo>
                    <a:cubicBezTo>
                      <a:pt x="74180" y="28872"/>
                      <a:pt x="68795" y="47572"/>
                      <a:pt x="65717" y="53720"/>
                    </a:cubicBezTo>
                    <a:cubicBezTo>
                      <a:pt x="60075" y="65248"/>
                      <a:pt x="52382" y="70627"/>
                      <a:pt x="46228" y="70627"/>
                    </a:cubicBezTo>
                    <a:cubicBezTo>
                      <a:pt x="35457" y="70627"/>
                      <a:pt x="33405" y="57050"/>
                      <a:pt x="33405" y="56026"/>
                    </a:cubicBezTo>
                    <a:cubicBezTo>
                      <a:pt x="33405" y="55770"/>
                      <a:pt x="33405" y="55513"/>
                      <a:pt x="33918" y="53464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4766F81-A43B-C60E-A084-2E595CB3E544}"/>
                  </a:ext>
                </a:extLst>
              </p:cNvPr>
              <p:cNvSpPr/>
              <p:nvPr/>
            </p:nvSpPr>
            <p:spPr>
              <a:xfrm>
                <a:off x="10384163" y="3400518"/>
                <a:ext cx="63597" cy="74031"/>
              </a:xfrm>
              <a:custGeom>
                <a:avLst/>
                <a:gdLst>
                  <a:gd name="connsiteX0" fmla="*/ 58798 w 63597"/>
                  <a:gd name="connsiteY0" fmla="*/ 10428 h 74031"/>
                  <a:gd name="connsiteX1" fmla="*/ 51618 w 63597"/>
                  <a:gd name="connsiteY1" fmla="*/ 12478 h 74031"/>
                  <a:gd name="connsiteX2" fmla="*/ 48541 w 63597"/>
                  <a:gd name="connsiteY2" fmla="*/ 18882 h 74031"/>
                  <a:gd name="connsiteX3" fmla="*/ 54695 w 63597"/>
                  <a:gd name="connsiteY3" fmla="*/ 24773 h 74031"/>
                  <a:gd name="connsiteX4" fmla="*/ 63671 w 63597"/>
                  <a:gd name="connsiteY4" fmla="*/ 14271 h 74031"/>
                  <a:gd name="connsiteX5" fmla="*/ 44437 w 63597"/>
                  <a:gd name="connsiteY5" fmla="*/ 182 h 74031"/>
                  <a:gd name="connsiteX6" fmla="*/ 586 w 63597"/>
                  <a:gd name="connsiteY6" fmla="*/ 46548 h 74031"/>
                  <a:gd name="connsiteX7" fmla="*/ 27256 w 63597"/>
                  <a:gd name="connsiteY7" fmla="*/ 74213 h 74031"/>
                  <a:gd name="connsiteX8" fmla="*/ 64184 w 63597"/>
                  <a:gd name="connsiteY8" fmla="*/ 55001 h 74031"/>
                  <a:gd name="connsiteX9" fmla="*/ 62389 w 63597"/>
                  <a:gd name="connsiteY9" fmla="*/ 52696 h 74031"/>
                  <a:gd name="connsiteX10" fmla="*/ 60080 w 63597"/>
                  <a:gd name="connsiteY10" fmla="*/ 54489 h 74031"/>
                  <a:gd name="connsiteX11" fmla="*/ 27512 w 63597"/>
                  <a:gd name="connsiteY11" fmla="*/ 70627 h 74031"/>
                  <a:gd name="connsiteX12" fmla="*/ 12639 w 63597"/>
                  <a:gd name="connsiteY12" fmla="*/ 52696 h 74031"/>
                  <a:gd name="connsiteX13" fmla="*/ 21614 w 63597"/>
                  <a:gd name="connsiteY13" fmla="*/ 20163 h 74031"/>
                  <a:gd name="connsiteX14" fmla="*/ 44694 w 63597"/>
                  <a:gd name="connsiteY14" fmla="*/ 3768 h 74031"/>
                  <a:gd name="connsiteX15" fmla="*/ 58798 w 63597"/>
                  <a:gd name="connsiteY15" fmla="*/ 10428 h 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97" h="74031">
                    <a:moveTo>
                      <a:pt x="58798" y="10428"/>
                    </a:moveTo>
                    <a:cubicBezTo>
                      <a:pt x="55977" y="10428"/>
                      <a:pt x="53926" y="10428"/>
                      <a:pt x="51618" y="12478"/>
                    </a:cubicBezTo>
                    <a:cubicBezTo>
                      <a:pt x="48797" y="15039"/>
                      <a:pt x="48541" y="17857"/>
                      <a:pt x="48541" y="18882"/>
                    </a:cubicBezTo>
                    <a:cubicBezTo>
                      <a:pt x="48541" y="22980"/>
                      <a:pt x="51618" y="24773"/>
                      <a:pt x="54695" y="24773"/>
                    </a:cubicBezTo>
                    <a:cubicBezTo>
                      <a:pt x="59311" y="24773"/>
                      <a:pt x="63671" y="20675"/>
                      <a:pt x="63671" y="14271"/>
                    </a:cubicBezTo>
                    <a:cubicBezTo>
                      <a:pt x="63671" y="6330"/>
                      <a:pt x="55977" y="182"/>
                      <a:pt x="44437" y="182"/>
                    </a:cubicBezTo>
                    <a:cubicBezTo>
                      <a:pt x="22384" y="182"/>
                      <a:pt x="586" y="23493"/>
                      <a:pt x="586" y="46548"/>
                    </a:cubicBezTo>
                    <a:cubicBezTo>
                      <a:pt x="586" y="61405"/>
                      <a:pt x="10074" y="74213"/>
                      <a:pt x="27256" y="74213"/>
                    </a:cubicBezTo>
                    <a:cubicBezTo>
                      <a:pt x="50592" y="74213"/>
                      <a:pt x="64184" y="56794"/>
                      <a:pt x="64184" y="55001"/>
                    </a:cubicBezTo>
                    <a:cubicBezTo>
                      <a:pt x="64184" y="53976"/>
                      <a:pt x="63414" y="52696"/>
                      <a:pt x="62389" y="52696"/>
                    </a:cubicBezTo>
                    <a:cubicBezTo>
                      <a:pt x="61363" y="52696"/>
                      <a:pt x="61106" y="53208"/>
                      <a:pt x="60080" y="54489"/>
                    </a:cubicBezTo>
                    <a:cubicBezTo>
                      <a:pt x="47258" y="70627"/>
                      <a:pt x="29307" y="70627"/>
                      <a:pt x="27512" y="70627"/>
                    </a:cubicBezTo>
                    <a:cubicBezTo>
                      <a:pt x="17255" y="70627"/>
                      <a:pt x="12639" y="62686"/>
                      <a:pt x="12639" y="52696"/>
                    </a:cubicBezTo>
                    <a:cubicBezTo>
                      <a:pt x="12639" y="46035"/>
                      <a:pt x="15972" y="30153"/>
                      <a:pt x="21614" y="20163"/>
                    </a:cubicBezTo>
                    <a:cubicBezTo>
                      <a:pt x="26743" y="10685"/>
                      <a:pt x="35719" y="3768"/>
                      <a:pt x="44694" y="3768"/>
                    </a:cubicBezTo>
                    <a:cubicBezTo>
                      <a:pt x="50079" y="3768"/>
                      <a:pt x="56490" y="5817"/>
                      <a:pt x="58798" y="10428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8D68335-1A25-2051-D959-B0E0F0E2E225}"/>
                  </a:ext>
                </a:extLst>
              </p:cNvPr>
              <p:cNvSpPr/>
              <p:nvPr/>
            </p:nvSpPr>
            <p:spPr>
              <a:xfrm>
                <a:off x="10462370" y="3455337"/>
                <a:ext cx="19233" cy="48927"/>
              </a:xfrm>
              <a:custGeom>
                <a:avLst/>
                <a:gdLst>
                  <a:gd name="connsiteX0" fmla="*/ 19823 w 19233"/>
                  <a:gd name="connsiteY0" fmla="*/ 17345 h 48927"/>
                  <a:gd name="connsiteX1" fmla="*/ 9309 w 19233"/>
                  <a:gd name="connsiteY1" fmla="*/ 182 h 48927"/>
                  <a:gd name="connsiteX2" fmla="*/ 590 w 19233"/>
                  <a:gd name="connsiteY2" fmla="*/ 8891 h 48927"/>
                  <a:gd name="connsiteX3" fmla="*/ 9309 w 19233"/>
                  <a:gd name="connsiteY3" fmla="*/ 17601 h 48927"/>
                  <a:gd name="connsiteX4" fmla="*/ 14951 w 19233"/>
                  <a:gd name="connsiteY4" fmla="*/ 15552 h 48927"/>
                  <a:gd name="connsiteX5" fmla="*/ 15720 w 19233"/>
                  <a:gd name="connsiteY5" fmla="*/ 15039 h 48927"/>
                  <a:gd name="connsiteX6" fmla="*/ 15977 w 19233"/>
                  <a:gd name="connsiteY6" fmla="*/ 17345 h 48927"/>
                  <a:gd name="connsiteX7" fmla="*/ 4950 w 19233"/>
                  <a:gd name="connsiteY7" fmla="*/ 44754 h 48927"/>
                  <a:gd name="connsiteX8" fmla="*/ 3155 w 19233"/>
                  <a:gd name="connsiteY8" fmla="*/ 47316 h 48927"/>
                  <a:gd name="connsiteX9" fmla="*/ 4693 w 19233"/>
                  <a:gd name="connsiteY9" fmla="*/ 49109 h 48927"/>
                  <a:gd name="connsiteX10" fmla="*/ 19823 w 19233"/>
                  <a:gd name="connsiteY10" fmla="*/ 17345 h 4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33" h="48927">
                    <a:moveTo>
                      <a:pt x="19823" y="17345"/>
                    </a:moveTo>
                    <a:cubicBezTo>
                      <a:pt x="19823" y="6586"/>
                      <a:pt x="15720" y="182"/>
                      <a:pt x="9309" y="182"/>
                    </a:cubicBezTo>
                    <a:cubicBezTo>
                      <a:pt x="3924" y="182"/>
                      <a:pt x="590" y="4280"/>
                      <a:pt x="590" y="8891"/>
                    </a:cubicBezTo>
                    <a:cubicBezTo>
                      <a:pt x="590" y="13246"/>
                      <a:pt x="3924" y="17601"/>
                      <a:pt x="9309" y="17601"/>
                    </a:cubicBezTo>
                    <a:cubicBezTo>
                      <a:pt x="11104" y="17601"/>
                      <a:pt x="13412" y="16832"/>
                      <a:pt x="14951" y="15552"/>
                    </a:cubicBezTo>
                    <a:cubicBezTo>
                      <a:pt x="15464" y="15039"/>
                      <a:pt x="15720" y="15039"/>
                      <a:pt x="15720" y="15039"/>
                    </a:cubicBezTo>
                    <a:cubicBezTo>
                      <a:pt x="15977" y="15039"/>
                      <a:pt x="15977" y="15039"/>
                      <a:pt x="15977" y="17345"/>
                    </a:cubicBezTo>
                    <a:cubicBezTo>
                      <a:pt x="15977" y="29641"/>
                      <a:pt x="10335" y="39375"/>
                      <a:pt x="4950" y="44754"/>
                    </a:cubicBezTo>
                    <a:cubicBezTo>
                      <a:pt x="3155" y="46547"/>
                      <a:pt x="3155" y="46804"/>
                      <a:pt x="3155" y="47316"/>
                    </a:cubicBezTo>
                    <a:cubicBezTo>
                      <a:pt x="3155" y="48597"/>
                      <a:pt x="3924" y="49109"/>
                      <a:pt x="4693" y="49109"/>
                    </a:cubicBezTo>
                    <a:cubicBezTo>
                      <a:pt x="6488" y="49109"/>
                      <a:pt x="19823" y="36557"/>
                      <a:pt x="19823" y="17345"/>
                    </a:cubicBezTo>
                    <a:close/>
                  </a:path>
                </a:pathLst>
              </a:custGeom>
              <a:solidFill>
                <a:srgbClr val="6094FC"/>
              </a:solidFill>
              <a:ln w="164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82ACFD"/>
                  </a:solidFill>
                </a:endParaRPr>
              </a:p>
            </p:txBody>
          </p:sp>
        </p:grp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2D3C56-6CE0-1774-A403-30B4E665C642}"/>
                </a:ext>
              </a:extLst>
            </p:cNvPr>
            <p:cNvSpPr/>
            <p:nvPr/>
          </p:nvSpPr>
          <p:spPr>
            <a:xfrm>
              <a:off x="10527317" y="3363887"/>
              <a:ext cx="68726" cy="112456"/>
            </a:xfrm>
            <a:custGeom>
              <a:avLst/>
              <a:gdLst>
                <a:gd name="connsiteX0" fmla="*/ 69321 w 68726"/>
                <a:gd name="connsiteY0" fmla="*/ 56794 h 112456"/>
                <a:gd name="connsiteX1" fmla="*/ 62910 w 68726"/>
                <a:gd name="connsiteY1" fmla="*/ 18626 h 112456"/>
                <a:gd name="connsiteX2" fmla="*/ 35214 w 68726"/>
                <a:gd name="connsiteY2" fmla="*/ 182 h 112456"/>
                <a:gd name="connsiteX3" fmla="*/ 6493 w 68726"/>
                <a:gd name="connsiteY3" fmla="*/ 19650 h 112456"/>
                <a:gd name="connsiteX4" fmla="*/ 595 w 68726"/>
                <a:gd name="connsiteY4" fmla="*/ 56794 h 112456"/>
                <a:gd name="connsiteX5" fmla="*/ 8031 w 68726"/>
                <a:gd name="connsiteY5" fmla="*/ 96243 h 112456"/>
                <a:gd name="connsiteX6" fmla="*/ 34958 w 68726"/>
                <a:gd name="connsiteY6" fmla="*/ 112638 h 112456"/>
                <a:gd name="connsiteX7" fmla="*/ 63423 w 68726"/>
                <a:gd name="connsiteY7" fmla="*/ 93682 h 112456"/>
                <a:gd name="connsiteX8" fmla="*/ 69321 w 68726"/>
                <a:gd name="connsiteY8" fmla="*/ 56794 h 112456"/>
                <a:gd name="connsiteX9" fmla="*/ 34958 w 68726"/>
                <a:gd name="connsiteY9" fmla="*/ 109052 h 112456"/>
                <a:gd name="connsiteX10" fmla="*/ 15981 w 68726"/>
                <a:gd name="connsiteY10" fmla="*/ 89327 h 112456"/>
                <a:gd name="connsiteX11" fmla="*/ 14186 w 68726"/>
                <a:gd name="connsiteY11" fmla="*/ 54745 h 112456"/>
                <a:gd name="connsiteX12" fmla="*/ 15468 w 68726"/>
                <a:gd name="connsiteY12" fmla="*/ 24773 h 112456"/>
                <a:gd name="connsiteX13" fmla="*/ 34958 w 68726"/>
                <a:gd name="connsiteY13" fmla="*/ 3768 h 112456"/>
                <a:gd name="connsiteX14" fmla="*/ 54191 w 68726"/>
                <a:gd name="connsiteY14" fmla="*/ 22980 h 112456"/>
                <a:gd name="connsiteX15" fmla="*/ 55986 w 68726"/>
                <a:gd name="connsiteY15" fmla="*/ 54745 h 112456"/>
                <a:gd name="connsiteX16" fmla="*/ 54191 w 68726"/>
                <a:gd name="connsiteY16" fmla="*/ 88558 h 112456"/>
                <a:gd name="connsiteX17" fmla="*/ 34958 w 68726"/>
                <a:gd name="connsiteY17" fmla="*/ 109052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21" y="56794"/>
                  </a:moveTo>
                  <a:cubicBezTo>
                    <a:pt x="69321" y="43730"/>
                    <a:pt x="68552" y="30665"/>
                    <a:pt x="62910" y="18626"/>
                  </a:cubicBezTo>
                  <a:cubicBezTo>
                    <a:pt x="55473" y="2743"/>
                    <a:pt x="41882" y="182"/>
                    <a:pt x="35214" y="182"/>
                  </a:cubicBezTo>
                  <a:cubicBezTo>
                    <a:pt x="25213" y="182"/>
                    <a:pt x="13417" y="4536"/>
                    <a:pt x="6493" y="19650"/>
                  </a:cubicBezTo>
                  <a:cubicBezTo>
                    <a:pt x="1364" y="30921"/>
                    <a:pt x="595" y="43730"/>
                    <a:pt x="595" y="56794"/>
                  </a:cubicBezTo>
                  <a:cubicBezTo>
                    <a:pt x="595" y="69090"/>
                    <a:pt x="1107" y="83691"/>
                    <a:pt x="8031" y="96243"/>
                  </a:cubicBezTo>
                  <a:cubicBezTo>
                    <a:pt x="14955" y="109308"/>
                    <a:pt x="27008" y="112638"/>
                    <a:pt x="34958" y="112638"/>
                  </a:cubicBezTo>
                  <a:cubicBezTo>
                    <a:pt x="43677" y="112638"/>
                    <a:pt x="56243" y="109308"/>
                    <a:pt x="63423" y="93682"/>
                  </a:cubicBezTo>
                  <a:cubicBezTo>
                    <a:pt x="68552" y="82410"/>
                    <a:pt x="69321" y="69602"/>
                    <a:pt x="69321" y="56794"/>
                  </a:cubicBezTo>
                  <a:close/>
                  <a:moveTo>
                    <a:pt x="34958" y="109052"/>
                  </a:moveTo>
                  <a:cubicBezTo>
                    <a:pt x="28547" y="109052"/>
                    <a:pt x="18802" y="104953"/>
                    <a:pt x="15981" y="89327"/>
                  </a:cubicBezTo>
                  <a:cubicBezTo>
                    <a:pt x="14186" y="79593"/>
                    <a:pt x="14186" y="64479"/>
                    <a:pt x="14186" y="54745"/>
                  </a:cubicBezTo>
                  <a:cubicBezTo>
                    <a:pt x="14186" y="44242"/>
                    <a:pt x="14186" y="33483"/>
                    <a:pt x="15468" y="24773"/>
                  </a:cubicBezTo>
                  <a:cubicBezTo>
                    <a:pt x="18546" y="5305"/>
                    <a:pt x="30855" y="3768"/>
                    <a:pt x="34958" y="3768"/>
                  </a:cubicBezTo>
                  <a:cubicBezTo>
                    <a:pt x="40343" y="3768"/>
                    <a:pt x="51114" y="6842"/>
                    <a:pt x="54191" y="22980"/>
                  </a:cubicBezTo>
                  <a:cubicBezTo>
                    <a:pt x="55986" y="32202"/>
                    <a:pt x="55986" y="44498"/>
                    <a:pt x="55986" y="54745"/>
                  </a:cubicBezTo>
                  <a:cubicBezTo>
                    <a:pt x="55986" y="67041"/>
                    <a:pt x="55986" y="78056"/>
                    <a:pt x="54191" y="88558"/>
                  </a:cubicBezTo>
                  <a:cubicBezTo>
                    <a:pt x="51627" y="104185"/>
                    <a:pt x="42395" y="109052"/>
                    <a:pt x="34958" y="109052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A989D1-113E-23E8-C92C-C5CFD5FB9364}"/>
                </a:ext>
              </a:extLst>
            </p:cNvPr>
            <p:cNvSpPr/>
            <p:nvPr/>
          </p:nvSpPr>
          <p:spPr>
            <a:xfrm>
              <a:off x="10616760" y="3455337"/>
              <a:ext cx="19233" cy="48927"/>
            </a:xfrm>
            <a:custGeom>
              <a:avLst/>
              <a:gdLst>
                <a:gd name="connsiteX0" fmla="*/ 19833 w 19233"/>
                <a:gd name="connsiteY0" fmla="*/ 17345 h 48927"/>
                <a:gd name="connsiteX1" fmla="*/ 9319 w 19233"/>
                <a:gd name="connsiteY1" fmla="*/ 182 h 48927"/>
                <a:gd name="connsiteX2" fmla="*/ 600 w 19233"/>
                <a:gd name="connsiteY2" fmla="*/ 8891 h 48927"/>
                <a:gd name="connsiteX3" fmla="*/ 9319 w 19233"/>
                <a:gd name="connsiteY3" fmla="*/ 17601 h 48927"/>
                <a:gd name="connsiteX4" fmla="*/ 14960 w 19233"/>
                <a:gd name="connsiteY4" fmla="*/ 15552 h 48927"/>
                <a:gd name="connsiteX5" fmla="*/ 15730 w 19233"/>
                <a:gd name="connsiteY5" fmla="*/ 15039 h 48927"/>
                <a:gd name="connsiteX6" fmla="*/ 15986 w 19233"/>
                <a:gd name="connsiteY6" fmla="*/ 17345 h 48927"/>
                <a:gd name="connsiteX7" fmla="*/ 4959 w 19233"/>
                <a:gd name="connsiteY7" fmla="*/ 44754 h 48927"/>
                <a:gd name="connsiteX8" fmla="*/ 3164 w 19233"/>
                <a:gd name="connsiteY8" fmla="*/ 47316 h 48927"/>
                <a:gd name="connsiteX9" fmla="*/ 4703 w 19233"/>
                <a:gd name="connsiteY9" fmla="*/ 49109 h 48927"/>
                <a:gd name="connsiteX10" fmla="*/ 19833 w 19233"/>
                <a:gd name="connsiteY10" fmla="*/ 17345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3" y="17345"/>
                  </a:moveTo>
                  <a:cubicBezTo>
                    <a:pt x="19833" y="6586"/>
                    <a:pt x="15730" y="182"/>
                    <a:pt x="9319" y="182"/>
                  </a:cubicBezTo>
                  <a:cubicBezTo>
                    <a:pt x="3933" y="182"/>
                    <a:pt x="600" y="4280"/>
                    <a:pt x="600" y="8891"/>
                  </a:cubicBezTo>
                  <a:cubicBezTo>
                    <a:pt x="600" y="13246"/>
                    <a:pt x="3933" y="17601"/>
                    <a:pt x="9319" y="17601"/>
                  </a:cubicBezTo>
                  <a:cubicBezTo>
                    <a:pt x="11114" y="17601"/>
                    <a:pt x="13422" y="16832"/>
                    <a:pt x="14960" y="15552"/>
                  </a:cubicBezTo>
                  <a:cubicBezTo>
                    <a:pt x="15473" y="15039"/>
                    <a:pt x="15730" y="15039"/>
                    <a:pt x="15730" y="15039"/>
                  </a:cubicBezTo>
                  <a:cubicBezTo>
                    <a:pt x="15986" y="15039"/>
                    <a:pt x="15986" y="15039"/>
                    <a:pt x="15986" y="17345"/>
                  </a:cubicBezTo>
                  <a:cubicBezTo>
                    <a:pt x="15986" y="29641"/>
                    <a:pt x="10344" y="39375"/>
                    <a:pt x="4959" y="44754"/>
                  </a:cubicBezTo>
                  <a:cubicBezTo>
                    <a:pt x="3164" y="46547"/>
                    <a:pt x="3164" y="46804"/>
                    <a:pt x="3164" y="47316"/>
                  </a:cubicBezTo>
                  <a:cubicBezTo>
                    <a:pt x="3164" y="48597"/>
                    <a:pt x="3933" y="49109"/>
                    <a:pt x="4703" y="49109"/>
                  </a:cubicBezTo>
                  <a:cubicBezTo>
                    <a:pt x="6498" y="49109"/>
                    <a:pt x="19833" y="36557"/>
                    <a:pt x="19833" y="17345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D80691-BDFF-5D0B-3BF1-5B1969E96719}"/>
                </a:ext>
              </a:extLst>
            </p:cNvPr>
            <p:cNvSpPr/>
            <p:nvPr/>
          </p:nvSpPr>
          <p:spPr>
            <a:xfrm>
              <a:off x="10680251" y="3357482"/>
              <a:ext cx="89242" cy="147038"/>
            </a:xfrm>
            <a:custGeom>
              <a:avLst/>
              <a:gdLst>
                <a:gd name="connsiteX0" fmla="*/ 89846 w 89242"/>
                <a:gd name="connsiteY0" fmla="*/ 22468 h 147038"/>
                <a:gd name="connsiteX1" fmla="*/ 67535 w 89242"/>
                <a:gd name="connsiteY1" fmla="*/ 182 h 147038"/>
                <a:gd name="connsiteX2" fmla="*/ 47789 w 89242"/>
                <a:gd name="connsiteY2" fmla="*/ 6842 h 147038"/>
                <a:gd name="connsiteX3" fmla="*/ 26761 w 89242"/>
                <a:gd name="connsiteY3" fmla="*/ 41680 h 147038"/>
                <a:gd name="connsiteX4" fmla="*/ 604 w 89242"/>
                <a:gd name="connsiteY4" fmla="*/ 145427 h 147038"/>
                <a:gd name="connsiteX5" fmla="*/ 2656 w 89242"/>
                <a:gd name="connsiteY5" fmla="*/ 147220 h 147038"/>
                <a:gd name="connsiteX6" fmla="*/ 4451 w 89242"/>
                <a:gd name="connsiteY6" fmla="*/ 146452 h 147038"/>
                <a:gd name="connsiteX7" fmla="*/ 15991 w 89242"/>
                <a:gd name="connsiteY7" fmla="*/ 101111 h 147038"/>
                <a:gd name="connsiteX8" fmla="*/ 38301 w 89242"/>
                <a:gd name="connsiteY8" fmla="*/ 116993 h 147038"/>
                <a:gd name="connsiteX9" fmla="*/ 69843 w 89242"/>
                <a:gd name="connsiteY9" fmla="*/ 104185 h 147038"/>
                <a:gd name="connsiteX10" fmla="*/ 82922 w 89242"/>
                <a:gd name="connsiteY10" fmla="*/ 74213 h 147038"/>
                <a:gd name="connsiteX11" fmla="*/ 70869 w 89242"/>
                <a:gd name="connsiteY11" fmla="*/ 49878 h 147038"/>
                <a:gd name="connsiteX12" fmla="*/ 89846 w 89242"/>
                <a:gd name="connsiteY12" fmla="*/ 22468 h 147038"/>
                <a:gd name="connsiteX13" fmla="*/ 60355 w 89242"/>
                <a:gd name="connsiteY13" fmla="*/ 49622 h 147038"/>
                <a:gd name="connsiteX14" fmla="*/ 52405 w 89242"/>
                <a:gd name="connsiteY14" fmla="*/ 50646 h 147038"/>
                <a:gd name="connsiteX15" fmla="*/ 45225 w 89242"/>
                <a:gd name="connsiteY15" fmla="*/ 50134 h 147038"/>
                <a:gd name="connsiteX16" fmla="*/ 53431 w 89242"/>
                <a:gd name="connsiteY16" fmla="*/ 48853 h 147038"/>
                <a:gd name="connsiteX17" fmla="*/ 60355 w 89242"/>
                <a:gd name="connsiteY17" fmla="*/ 49622 h 147038"/>
                <a:gd name="connsiteX18" fmla="*/ 80614 w 89242"/>
                <a:gd name="connsiteY18" fmla="*/ 18626 h 147038"/>
                <a:gd name="connsiteX19" fmla="*/ 65997 w 89242"/>
                <a:gd name="connsiteY19" fmla="*/ 47060 h 147038"/>
                <a:gd name="connsiteX20" fmla="*/ 53431 w 89242"/>
                <a:gd name="connsiteY20" fmla="*/ 45010 h 147038"/>
                <a:gd name="connsiteX21" fmla="*/ 40609 w 89242"/>
                <a:gd name="connsiteY21" fmla="*/ 50134 h 147038"/>
                <a:gd name="connsiteX22" fmla="*/ 51893 w 89242"/>
                <a:gd name="connsiteY22" fmla="*/ 54232 h 147038"/>
                <a:gd name="connsiteX23" fmla="*/ 65484 w 89242"/>
                <a:gd name="connsiteY23" fmla="*/ 52183 h 147038"/>
                <a:gd name="connsiteX24" fmla="*/ 72664 w 89242"/>
                <a:gd name="connsiteY24" fmla="*/ 70627 h 147038"/>
                <a:gd name="connsiteX25" fmla="*/ 64458 w 89242"/>
                <a:gd name="connsiteY25" fmla="*/ 98805 h 147038"/>
                <a:gd name="connsiteX26" fmla="*/ 37788 w 89242"/>
                <a:gd name="connsiteY26" fmla="*/ 113407 h 147038"/>
                <a:gd name="connsiteX27" fmla="*/ 19068 w 89242"/>
                <a:gd name="connsiteY27" fmla="*/ 92401 h 147038"/>
                <a:gd name="connsiteX28" fmla="*/ 19837 w 89242"/>
                <a:gd name="connsiteY28" fmla="*/ 85228 h 147038"/>
                <a:gd name="connsiteX29" fmla="*/ 30351 w 89242"/>
                <a:gd name="connsiteY29" fmla="*/ 43986 h 147038"/>
                <a:gd name="connsiteX30" fmla="*/ 65484 w 89242"/>
                <a:gd name="connsiteY30" fmla="*/ 3768 h 147038"/>
                <a:gd name="connsiteX31" fmla="*/ 80614 w 89242"/>
                <a:gd name="connsiteY31" fmla="*/ 18626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6" y="22468"/>
                  </a:moveTo>
                  <a:cubicBezTo>
                    <a:pt x="89846" y="10172"/>
                    <a:pt x="80870" y="182"/>
                    <a:pt x="67535" y="182"/>
                  </a:cubicBezTo>
                  <a:cubicBezTo>
                    <a:pt x="58047" y="182"/>
                    <a:pt x="53431" y="2743"/>
                    <a:pt x="47789" y="6842"/>
                  </a:cubicBezTo>
                  <a:cubicBezTo>
                    <a:pt x="38814" y="13502"/>
                    <a:pt x="29838" y="29384"/>
                    <a:pt x="26761" y="41680"/>
                  </a:cubicBezTo>
                  <a:lnTo>
                    <a:pt x="604" y="145427"/>
                  </a:lnTo>
                  <a:cubicBezTo>
                    <a:pt x="604" y="146196"/>
                    <a:pt x="1373" y="147220"/>
                    <a:pt x="2656" y="147220"/>
                  </a:cubicBezTo>
                  <a:cubicBezTo>
                    <a:pt x="3938" y="147220"/>
                    <a:pt x="4451" y="146708"/>
                    <a:pt x="4451" y="146452"/>
                  </a:cubicBezTo>
                  <a:lnTo>
                    <a:pt x="15991" y="101111"/>
                  </a:lnTo>
                  <a:cubicBezTo>
                    <a:pt x="19068" y="111101"/>
                    <a:pt x="26248" y="116993"/>
                    <a:pt x="38301" y="116993"/>
                  </a:cubicBezTo>
                  <a:cubicBezTo>
                    <a:pt x="50097" y="116993"/>
                    <a:pt x="62407" y="111357"/>
                    <a:pt x="69843" y="104185"/>
                  </a:cubicBezTo>
                  <a:cubicBezTo>
                    <a:pt x="77793" y="96756"/>
                    <a:pt x="82922" y="86253"/>
                    <a:pt x="82922" y="74213"/>
                  </a:cubicBezTo>
                  <a:cubicBezTo>
                    <a:pt x="82922" y="62430"/>
                    <a:pt x="76767" y="53720"/>
                    <a:pt x="70869" y="49878"/>
                  </a:cubicBezTo>
                  <a:cubicBezTo>
                    <a:pt x="80358" y="44242"/>
                    <a:pt x="89846" y="34252"/>
                    <a:pt x="89846" y="22468"/>
                  </a:cubicBezTo>
                  <a:close/>
                  <a:moveTo>
                    <a:pt x="60355" y="49622"/>
                  </a:moveTo>
                  <a:cubicBezTo>
                    <a:pt x="58304" y="50390"/>
                    <a:pt x="56508" y="50646"/>
                    <a:pt x="52405" y="50646"/>
                  </a:cubicBezTo>
                  <a:cubicBezTo>
                    <a:pt x="50097" y="50646"/>
                    <a:pt x="47020" y="50902"/>
                    <a:pt x="45225" y="50134"/>
                  </a:cubicBezTo>
                  <a:cubicBezTo>
                    <a:pt x="45738" y="48341"/>
                    <a:pt x="51636" y="48853"/>
                    <a:pt x="53431" y="48853"/>
                  </a:cubicBezTo>
                  <a:cubicBezTo>
                    <a:pt x="56765" y="48853"/>
                    <a:pt x="58304" y="48853"/>
                    <a:pt x="60355" y="49622"/>
                  </a:cubicBezTo>
                  <a:close/>
                  <a:moveTo>
                    <a:pt x="80614" y="18626"/>
                  </a:moveTo>
                  <a:cubicBezTo>
                    <a:pt x="80614" y="30153"/>
                    <a:pt x="74460" y="41936"/>
                    <a:pt x="65997" y="47060"/>
                  </a:cubicBezTo>
                  <a:cubicBezTo>
                    <a:pt x="61381" y="45267"/>
                    <a:pt x="58304" y="45010"/>
                    <a:pt x="53431" y="45010"/>
                  </a:cubicBezTo>
                  <a:cubicBezTo>
                    <a:pt x="49841" y="45010"/>
                    <a:pt x="40609" y="44754"/>
                    <a:pt x="40609" y="50134"/>
                  </a:cubicBezTo>
                  <a:cubicBezTo>
                    <a:pt x="40609" y="54745"/>
                    <a:pt x="49072" y="54232"/>
                    <a:pt x="51893" y="54232"/>
                  </a:cubicBezTo>
                  <a:cubicBezTo>
                    <a:pt x="58047" y="54232"/>
                    <a:pt x="60611" y="54232"/>
                    <a:pt x="65484" y="52183"/>
                  </a:cubicBezTo>
                  <a:cubicBezTo>
                    <a:pt x="71639" y="58075"/>
                    <a:pt x="72408" y="63198"/>
                    <a:pt x="72664" y="70627"/>
                  </a:cubicBezTo>
                  <a:cubicBezTo>
                    <a:pt x="72921" y="80105"/>
                    <a:pt x="69074" y="92401"/>
                    <a:pt x="64458" y="98805"/>
                  </a:cubicBezTo>
                  <a:cubicBezTo>
                    <a:pt x="58047" y="107515"/>
                    <a:pt x="47020" y="113407"/>
                    <a:pt x="37788" y="113407"/>
                  </a:cubicBezTo>
                  <a:cubicBezTo>
                    <a:pt x="25223" y="113407"/>
                    <a:pt x="19068" y="103928"/>
                    <a:pt x="19068" y="92401"/>
                  </a:cubicBezTo>
                  <a:cubicBezTo>
                    <a:pt x="19068" y="90864"/>
                    <a:pt x="19068" y="88302"/>
                    <a:pt x="19837" y="85228"/>
                  </a:cubicBezTo>
                  <a:lnTo>
                    <a:pt x="30351" y="43986"/>
                  </a:lnTo>
                  <a:cubicBezTo>
                    <a:pt x="33941" y="29897"/>
                    <a:pt x="45738" y="3768"/>
                    <a:pt x="65484" y="3768"/>
                  </a:cubicBezTo>
                  <a:cubicBezTo>
                    <a:pt x="74972" y="3768"/>
                    <a:pt x="80614" y="8891"/>
                    <a:pt x="80614" y="18626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3F49ED6-07CB-B22D-8DB8-5C6962784724}"/>
                </a:ext>
              </a:extLst>
            </p:cNvPr>
            <p:cNvSpPr/>
            <p:nvPr/>
          </p:nvSpPr>
          <p:spPr>
            <a:xfrm>
              <a:off x="10785678" y="3350054"/>
              <a:ext cx="37953" cy="163689"/>
            </a:xfrm>
            <a:custGeom>
              <a:avLst/>
              <a:gdLst>
                <a:gd name="connsiteX0" fmla="*/ 38564 w 37953"/>
                <a:gd name="connsiteY0" fmla="*/ 81898 h 163689"/>
                <a:gd name="connsiteX1" fmla="*/ 27793 w 37953"/>
                <a:gd name="connsiteY1" fmla="*/ 30921 h 163689"/>
                <a:gd name="connsiteX2" fmla="*/ 2405 w 37953"/>
                <a:gd name="connsiteY2" fmla="*/ 182 h 163689"/>
                <a:gd name="connsiteX3" fmla="*/ 610 w 37953"/>
                <a:gd name="connsiteY3" fmla="*/ 1975 h 163689"/>
                <a:gd name="connsiteX4" fmla="*/ 3687 w 37953"/>
                <a:gd name="connsiteY4" fmla="*/ 5817 h 163689"/>
                <a:gd name="connsiteX5" fmla="*/ 29075 w 37953"/>
                <a:gd name="connsiteY5" fmla="*/ 81898 h 163689"/>
                <a:gd name="connsiteX6" fmla="*/ 2918 w 37953"/>
                <a:gd name="connsiteY6" fmla="*/ 159260 h 163689"/>
                <a:gd name="connsiteX7" fmla="*/ 610 w 37953"/>
                <a:gd name="connsiteY7" fmla="*/ 162078 h 163689"/>
                <a:gd name="connsiteX8" fmla="*/ 2405 w 37953"/>
                <a:gd name="connsiteY8" fmla="*/ 163871 h 163689"/>
                <a:gd name="connsiteX9" fmla="*/ 28306 w 37953"/>
                <a:gd name="connsiteY9" fmla="*/ 131850 h 163689"/>
                <a:gd name="connsiteX10" fmla="*/ 38564 w 37953"/>
                <a:gd name="connsiteY10" fmla="*/ 81898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4" y="81898"/>
                  </a:moveTo>
                  <a:cubicBezTo>
                    <a:pt x="38564" y="69346"/>
                    <a:pt x="36768" y="49622"/>
                    <a:pt x="27793" y="30921"/>
                  </a:cubicBezTo>
                  <a:cubicBezTo>
                    <a:pt x="18048" y="10941"/>
                    <a:pt x="3944" y="182"/>
                    <a:pt x="2405" y="182"/>
                  </a:cubicBezTo>
                  <a:cubicBezTo>
                    <a:pt x="1380" y="182"/>
                    <a:pt x="610" y="950"/>
                    <a:pt x="610" y="1975"/>
                  </a:cubicBezTo>
                  <a:cubicBezTo>
                    <a:pt x="610" y="2487"/>
                    <a:pt x="610" y="2743"/>
                    <a:pt x="3687" y="5817"/>
                  </a:cubicBezTo>
                  <a:cubicBezTo>
                    <a:pt x="19843" y="21956"/>
                    <a:pt x="29075" y="47828"/>
                    <a:pt x="29075" y="81898"/>
                  </a:cubicBezTo>
                  <a:cubicBezTo>
                    <a:pt x="29075" y="110076"/>
                    <a:pt x="23177" y="138767"/>
                    <a:pt x="2918" y="159260"/>
                  </a:cubicBezTo>
                  <a:cubicBezTo>
                    <a:pt x="610" y="161309"/>
                    <a:pt x="610" y="161566"/>
                    <a:pt x="610" y="162078"/>
                  </a:cubicBezTo>
                  <a:cubicBezTo>
                    <a:pt x="610" y="163102"/>
                    <a:pt x="1380" y="163871"/>
                    <a:pt x="2405" y="163871"/>
                  </a:cubicBezTo>
                  <a:cubicBezTo>
                    <a:pt x="3944" y="163871"/>
                    <a:pt x="18818" y="152600"/>
                    <a:pt x="28306" y="131850"/>
                  </a:cubicBezTo>
                  <a:cubicBezTo>
                    <a:pt x="36768" y="113919"/>
                    <a:pt x="38564" y="95731"/>
                    <a:pt x="38564" y="81898"/>
                  </a:cubicBezTo>
                  <a:close/>
                </a:path>
              </a:pathLst>
            </a:custGeom>
            <a:solidFill>
              <a:srgbClr val="6094FC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FA930596-DAE4-62CE-33D2-747150EEAD00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B6D33-D69E-9288-37B5-23487C35FCE1}"/>
              </a:ext>
            </a:extLst>
          </p:cNvPr>
          <p:cNvGrpSpPr/>
          <p:nvPr/>
        </p:nvGrpSpPr>
        <p:grpSpPr>
          <a:xfrm>
            <a:off x="8369169" y="793256"/>
            <a:ext cx="2401811" cy="2496005"/>
            <a:chOff x="8369169" y="793256"/>
            <a:chExt cx="2401811" cy="249600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36CAFA5-C588-E70A-6A66-FF13827B95E5}"/>
                </a:ext>
              </a:extLst>
            </p:cNvPr>
            <p:cNvSpPr/>
            <p:nvPr/>
          </p:nvSpPr>
          <p:spPr>
            <a:xfrm flipV="1">
              <a:off x="8369169" y="865942"/>
              <a:ext cx="788238" cy="2423319"/>
            </a:xfrm>
            <a:custGeom>
              <a:avLst/>
              <a:gdLst>
                <a:gd name="connsiteX0" fmla="*/ 464 w 788238"/>
                <a:gd name="connsiteY0" fmla="*/ 23 h 2423319"/>
                <a:gd name="connsiteX1" fmla="*/ 788702 w 788238"/>
                <a:gd name="connsiteY1" fmla="*/ 2423343 h 24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238" h="2423319">
                  <a:moveTo>
                    <a:pt x="464" y="23"/>
                  </a:moveTo>
                  <a:lnTo>
                    <a:pt x="788702" y="2423343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8B8605-6F27-6C55-E329-CB171DB169A7}"/>
                </a:ext>
              </a:extLst>
            </p:cNvPr>
            <p:cNvSpPr/>
            <p:nvPr/>
          </p:nvSpPr>
          <p:spPr>
            <a:xfrm>
              <a:off x="9124448" y="793256"/>
              <a:ext cx="60659" cy="90617"/>
            </a:xfrm>
            <a:custGeom>
              <a:avLst/>
              <a:gdLst>
                <a:gd name="connsiteX0" fmla="*/ 56623 w 60659"/>
                <a:gd name="connsiteY0" fmla="*/ 0 h 90617"/>
                <a:gd name="connsiteX1" fmla="*/ 0 w 60659"/>
                <a:gd name="connsiteY1" fmla="*/ 70893 h 90617"/>
                <a:gd name="connsiteX2" fmla="*/ 60660 w 60659"/>
                <a:gd name="connsiteY2" fmla="*/ 90618 h 90617"/>
                <a:gd name="connsiteX3" fmla="*/ 56623 w 60659"/>
                <a:gd name="connsiteY3" fmla="*/ 0 h 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0617">
                  <a:moveTo>
                    <a:pt x="56623" y="0"/>
                  </a:moveTo>
                  <a:cubicBezTo>
                    <a:pt x="45594" y="20172"/>
                    <a:pt x="22058" y="51297"/>
                    <a:pt x="0" y="70893"/>
                  </a:cubicBezTo>
                  <a:lnTo>
                    <a:pt x="60660" y="90618"/>
                  </a:lnTo>
                  <a:cubicBezTo>
                    <a:pt x="54440" y="61735"/>
                    <a:pt x="53669" y="22798"/>
                    <a:pt x="56623" y="0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DB1A8A9-1C68-15D9-1AE1-CACDC59FBA95}"/>
                </a:ext>
              </a:extLst>
            </p:cNvPr>
            <p:cNvSpPr/>
            <p:nvPr/>
          </p:nvSpPr>
          <p:spPr>
            <a:xfrm flipV="1">
              <a:off x="8709596" y="2490028"/>
              <a:ext cx="525706" cy="799233"/>
            </a:xfrm>
            <a:custGeom>
              <a:avLst/>
              <a:gdLst>
                <a:gd name="connsiteX0" fmla="*/ 526170 w 525706"/>
                <a:gd name="connsiteY0" fmla="*/ 122 h 799233"/>
                <a:gd name="connsiteX1" fmla="*/ 464 w 525706"/>
                <a:gd name="connsiteY1" fmla="*/ 799355 h 79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706" h="799233">
                  <a:moveTo>
                    <a:pt x="526170" y="122"/>
                  </a:moveTo>
                  <a:cubicBezTo>
                    <a:pt x="526170" y="374891"/>
                    <a:pt x="284538" y="707136"/>
                    <a:pt x="464" y="799355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D4FD1C-944B-4790-A0AF-0CA0508F938F}"/>
                </a:ext>
              </a:extLst>
            </p:cNvPr>
            <p:cNvSpPr/>
            <p:nvPr/>
          </p:nvSpPr>
          <p:spPr>
            <a:xfrm>
              <a:off x="8636822" y="2462361"/>
              <a:ext cx="90727" cy="60577"/>
            </a:xfrm>
            <a:custGeom>
              <a:avLst/>
              <a:gdLst>
                <a:gd name="connsiteX0" fmla="*/ 0 w 90727"/>
                <a:gd name="connsiteY0" fmla="*/ 4099 h 60577"/>
                <a:gd name="connsiteX1" fmla="*/ 71049 w 90727"/>
                <a:gd name="connsiteY1" fmla="*/ 60578 h 60577"/>
                <a:gd name="connsiteX2" fmla="*/ 90727 w 90727"/>
                <a:gd name="connsiteY2" fmla="*/ 0 h 60577"/>
                <a:gd name="connsiteX3" fmla="*/ 0 w 90727"/>
                <a:gd name="connsiteY3" fmla="*/ 4099 h 6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27" h="60577">
                  <a:moveTo>
                    <a:pt x="0" y="4099"/>
                  </a:moveTo>
                  <a:cubicBezTo>
                    <a:pt x="20269" y="15116"/>
                    <a:pt x="51354" y="38625"/>
                    <a:pt x="71049" y="60578"/>
                  </a:cubicBezTo>
                  <a:lnTo>
                    <a:pt x="90727" y="0"/>
                  </a:lnTo>
                  <a:cubicBezTo>
                    <a:pt x="61874" y="6279"/>
                    <a:pt x="22895" y="7050"/>
                    <a:pt x="0" y="4099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76F535-92CF-EBE5-D172-D74C1C2A688D}"/>
                </a:ext>
              </a:extLst>
            </p:cNvPr>
            <p:cNvSpPr/>
            <p:nvPr/>
          </p:nvSpPr>
          <p:spPr>
            <a:xfrm>
              <a:off x="9082923" y="2627761"/>
              <a:ext cx="89242" cy="147038"/>
            </a:xfrm>
            <a:custGeom>
              <a:avLst/>
              <a:gdLst>
                <a:gd name="connsiteX0" fmla="*/ 89749 w 89242"/>
                <a:gd name="connsiteY0" fmla="*/ 22423 h 147038"/>
                <a:gd name="connsiteX1" fmla="*/ 67438 w 89242"/>
                <a:gd name="connsiteY1" fmla="*/ 137 h 147038"/>
                <a:gd name="connsiteX2" fmla="*/ 47692 w 89242"/>
                <a:gd name="connsiteY2" fmla="*/ 6797 h 147038"/>
                <a:gd name="connsiteX3" fmla="*/ 26664 w 89242"/>
                <a:gd name="connsiteY3" fmla="*/ 41636 h 147038"/>
                <a:gd name="connsiteX4" fmla="*/ 507 w 89242"/>
                <a:gd name="connsiteY4" fmla="*/ 145383 h 147038"/>
                <a:gd name="connsiteX5" fmla="*/ 2558 w 89242"/>
                <a:gd name="connsiteY5" fmla="*/ 147176 h 147038"/>
                <a:gd name="connsiteX6" fmla="*/ 4353 w 89242"/>
                <a:gd name="connsiteY6" fmla="*/ 146407 h 147038"/>
                <a:gd name="connsiteX7" fmla="*/ 15893 w 89242"/>
                <a:gd name="connsiteY7" fmla="*/ 101066 h 147038"/>
                <a:gd name="connsiteX8" fmla="*/ 38204 w 89242"/>
                <a:gd name="connsiteY8" fmla="*/ 116948 h 147038"/>
                <a:gd name="connsiteX9" fmla="*/ 69746 w 89242"/>
                <a:gd name="connsiteY9" fmla="*/ 104140 h 147038"/>
                <a:gd name="connsiteX10" fmla="*/ 82825 w 89242"/>
                <a:gd name="connsiteY10" fmla="*/ 74169 h 147038"/>
                <a:gd name="connsiteX11" fmla="*/ 70772 w 89242"/>
                <a:gd name="connsiteY11" fmla="*/ 49833 h 147038"/>
                <a:gd name="connsiteX12" fmla="*/ 89749 w 89242"/>
                <a:gd name="connsiteY12" fmla="*/ 22423 h 147038"/>
                <a:gd name="connsiteX13" fmla="*/ 60258 w 89242"/>
                <a:gd name="connsiteY13" fmla="*/ 49577 h 147038"/>
                <a:gd name="connsiteX14" fmla="*/ 52308 w 89242"/>
                <a:gd name="connsiteY14" fmla="*/ 50602 h 147038"/>
                <a:gd name="connsiteX15" fmla="*/ 45128 w 89242"/>
                <a:gd name="connsiteY15" fmla="*/ 50089 h 147038"/>
                <a:gd name="connsiteX16" fmla="*/ 53334 w 89242"/>
                <a:gd name="connsiteY16" fmla="*/ 48808 h 147038"/>
                <a:gd name="connsiteX17" fmla="*/ 60258 w 89242"/>
                <a:gd name="connsiteY17" fmla="*/ 49577 h 147038"/>
                <a:gd name="connsiteX18" fmla="*/ 80517 w 89242"/>
                <a:gd name="connsiteY18" fmla="*/ 18581 h 147038"/>
                <a:gd name="connsiteX19" fmla="*/ 65900 w 89242"/>
                <a:gd name="connsiteY19" fmla="*/ 47015 h 147038"/>
                <a:gd name="connsiteX20" fmla="*/ 53334 w 89242"/>
                <a:gd name="connsiteY20" fmla="*/ 44966 h 147038"/>
                <a:gd name="connsiteX21" fmla="*/ 40512 w 89242"/>
                <a:gd name="connsiteY21" fmla="*/ 50089 h 147038"/>
                <a:gd name="connsiteX22" fmla="*/ 51795 w 89242"/>
                <a:gd name="connsiteY22" fmla="*/ 54188 h 147038"/>
                <a:gd name="connsiteX23" fmla="*/ 65387 w 89242"/>
                <a:gd name="connsiteY23" fmla="*/ 52139 h 147038"/>
                <a:gd name="connsiteX24" fmla="*/ 72567 w 89242"/>
                <a:gd name="connsiteY24" fmla="*/ 70582 h 147038"/>
                <a:gd name="connsiteX25" fmla="*/ 64361 w 89242"/>
                <a:gd name="connsiteY25" fmla="*/ 98761 h 147038"/>
                <a:gd name="connsiteX26" fmla="*/ 37691 w 89242"/>
                <a:gd name="connsiteY26" fmla="*/ 113362 h 147038"/>
                <a:gd name="connsiteX27" fmla="*/ 18971 w 89242"/>
                <a:gd name="connsiteY27" fmla="*/ 92356 h 147038"/>
                <a:gd name="connsiteX28" fmla="*/ 19740 w 89242"/>
                <a:gd name="connsiteY28" fmla="*/ 85184 h 147038"/>
                <a:gd name="connsiteX29" fmla="*/ 30254 w 89242"/>
                <a:gd name="connsiteY29" fmla="*/ 43941 h 147038"/>
                <a:gd name="connsiteX30" fmla="*/ 65387 w 89242"/>
                <a:gd name="connsiteY30" fmla="*/ 3723 h 147038"/>
                <a:gd name="connsiteX31" fmla="*/ 80517 w 89242"/>
                <a:gd name="connsiteY31" fmla="*/ 18581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49" y="22423"/>
                  </a:moveTo>
                  <a:cubicBezTo>
                    <a:pt x="89749" y="10128"/>
                    <a:pt x="80773" y="137"/>
                    <a:pt x="67438" y="137"/>
                  </a:cubicBezTo>
                  <a:cubicBezTo>
                    <a:pt x="57950" y="137"/>
                    <a:pt x="53334" y="2699"/>
                    <a:pt x="47692" y="6797"/>
                  </a:cubicBezTo>
                  <a:cubicBezTo>
                    <a:pt x="38717" y="13458"/>
                    <a:pt x="29741" y="29340"/>
                    <a:pt x="26664" y="41636"/>
                  </a:cubicBezTo>
                  <a:lnTo>
                    <a:pt x="507" y="145383"/>
                  </a:lnTo>
                  <a:cubicBezTo>
                    <a:pt x="507" y="146151"/>
                    <a:pt x="1276" y="147176"/>
                    <a:pt x="2558" y="147176"/>
                  </a:cubicBezTo>
                  <a:cubicBezTo>
                    <a:pt x="3840" y="147176"/>
                    <a:pt x="4353" y="146663"/>
                    <a:pt x="4353" y="146407"/>
                  </a:cubicBezTo>
                  <a:lnTo>
                    <a:pt x="15893" y="101066"/>
                  </a:lnTo>
                  <a:cubicBezTo>
                    <a:pt x="18971" y="111057"/>
                    <a:pt x="26151" y="116948"/>
                    <a:pt x="38204" y="116948"/>
                  </a:cubicBezTo>
                  <a:cubicBezTo>
                    <a:pt x="50000" y="116948"/>
                    <a:pt x="62309" y="111313"/>
                    <a:pt x="69746" y="104140"/>
                  </a:cubicBezTo>
                  <a:cubicBezTo>
                    <a:pt x="77696" y="96711"/>
                    <a:pt x="82825" y="86209"/>
                    <a:pt x="82825" y="74169"/>
                  </a:cubicBezTo>
                  <a:cubicBezTo>
                    <a:pt x="82825" y="62385"/>
                    <a:pt x="76670" y="53676"/>
                    <a:pt x="70772" y="49833"/>
                  </a:cubicBezTo>
                  <a:cubicBezTo>
                    <a:pt x="80260" y="44198"/>
                    <a:pt x="89749" y="34207"/>
                    <a:pt x="89749" y="22423"/>
                  </a:cubicBezTo>
                  <a:close/>
                  <a:moveTo>
                    <a:pt x="60258" y="49577"/>
                  </a:moveTo>
                  <a:cubicBezTo>
                    <a:pt x="58206" y="50345"/>
                    <a:pt x="56411" y="50602"/>
                    <a:pt x="52308" y="50602"/>
                  </a:cubicBezTo>
                  <a:cubicBezTo>
                    <a:pt x="50000" y="50602"/>
                    <a:pt x="46923" y="50858"/>
                    <a:pt x="45128" y="50089"/>
                  </a:cubicBezTo>
                  <a:cubicBezTo>
                    <a:pt x="45641" y="48296"/>
                    <a:pt x="51539" y="48808"/>
                    <a:pt x="53334" y="48808"/>
                  </a:cubicBezTo>
                  <a:cubicBezTo>
                    <a:pt x="56668" y="48808"/>
                    <a:pt x="58206" y="48808"/>
                    <a:pt x="60258" y="49577"/>
                  </a:cubicBezTo>
                  <a:close/>
                  <a:moveTo>
                    <a:pt x="80517" y="18581"/>
                  </a:moveTo>
                  <a:cubicBezTo>
                    <a:pt x="80517" y="30109"/>
                    <a:pt x="74362" y="41892"/>
                    <a:pt x="65900" y="47015"/>
                  </a:cubicBezTo>
                  <a:cubicBezTo>
                    <a:pt x="61284" y="45222"/>
                    <a:pt x="58206" y="44966"/>
                    <a:pt x="53334" y="44966"/>
                  </a:cubicBezTo>
                  <a:cubicBezTo>
                    <a:pt x="49744" y="44966"/>
                    <a:pt x="40512" y="44710"/>
                    <a:pt x="40512" y="50089"/>
                  </a:cubicBezTo>
                  <a:cubicBezTo>
                    <a:pt x="40512" y="54700"/>
                    <a:pt x="48974" y="54188"/>
                    <a:pt x="51795" y="54188"/>
                  </a:cubicBezTo>
                  <a:cubicBezTo>
                    <a:pt x="57950" y="54188"/>
                    <a:pt x="60514" y="54188"/>
                    <a:pt x="65387" y="52139"/>
                  </a:cubicBezTo>
                  <a:cubicBezTo>
                    <a:pt x="71541" y="58030"/>
                    <a:pt x="72311" y="63154"/>
                    <a:pt x="72567" y="70582"/>
                  </a:cubicBezTo>
                  <a:cubicBezTo>
                    <a:pt x="72823" y="80061"/>
                    <a:pt x="68977" y="92356"/>
                    <a:pt x="64361" y="98761"/>
                  </a:cubicBezTo>
                  <a:cubicBezTo>
                    <a:pt x="57950" y="107470"/>
                    <a:pt x="46923" y="113362"/>
                    <a:pt x="37691" y="113362"/>
                  </a:cubicBezTo>
                  <a:cubicBezTo>
                    <a:pt x="25125" y="113362"/>
                    <a:pt x="18971" y="103884"/>
                    <a:pt x="18971" y="92356"/>
                  </a:cubicBezTo>
                  <a:cubicBezTo>
                    <a:pt x="18971" y="90820"/>
                    <a:pt x="18971" y="88258"/>
                    <a:pt x="19740" y="85184"/>
                  </a:cubicBezTo>
                  <a:lnTo>
                    <a:pt x="30254" y="43941"/>
                  </a:lnTo>
                  <a:cubicBezTo>
                    <a:pt x="33844" y="29852"/>
                    <a:pt x="45641" y="3723"/>
                    <a:pt x="65387" y="3723"/>
                  </a:cubicBezTo>
                  <a:cubicBezTo>
                    <a:pt x="74875" y="3723"/>
                    <a:pt x="80517" y="8847"/>
                    <a:pt x="80517" y="18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4F6254-5849-1830-481C-3B64BF458A2D}"/>
                </a:ext>
              </a:extLst>
            </p:cNvPr>
            <p:cNvSpPr/>
            <p:nvPr/>
          </p:nvSpPr>
          <p:spPr>
            <a:xfrm>
              <a:off x="8907410" y="1907319"/>
              <a:ext cx="66418" cy="74031"/>
            </a:xfrm>
            <a:custGeom>
              <a:avLst/>
              <a:gdLst>
                <a:gd name="connsiteX0" fmla="*/ 9984 w 66418"/>
                <a:gd name="connsiteY0" fmla="*/ 62595 h 74031"/>
                <a:gd name="connsiteX1" fmla="*/ 8446 w 66418"/>
                <a:gd name="connsiteY1" fmla="*/ 69767 h 74031"/>
                <a:gd name="connsiteX2" fmla="*/ 13318 w 66418"/>
                <a:gd name="connsiteY2" fmla="*/ 74122 h 74031"/>
                <a:gd name="connsiteX3" fmla="*/ 19473 w 66418"/>
                <a:gd name="connsiteY3" fmla="*/ 69511 h 74031"/>
                <a:gd name="connsiteX4" fmla="*/ 25884 w 66418"/>
                <a:gd name="connsiteY4" fmla="*/ 43639 h 74031"/>
                <a:gd name="connsiteX5" fmla="*/ 31013 w 66418"/>
                <a:gd name="connsiteY5" fmla="*/ 22377 h 74031"/>
                <a:gd name="connsiteX6" fmla="*/ 40245 w 66418"/>
                <a:gd name="connsiteY6" fmla="*/ 9056 h 74031"/>
                <a:gd name="connsiteX7" fmla="*/ 53323 w 66418"/>
                <a:gd name="connsiteY7" fmla="*/ 3677 h 74031"/>
                <a:gd name="connsiteX8" fmla="*/ 60247 w 66418"/>
                <a:gd name="connsiteY8" fmla="*/ 5726 h 74031"/>
                <a:gd name="connsiteX9" fmla="*/ 51785 w 66418"/>
                <a:gd name="connsiteY9" fmla="*/ 14692 h 74031"/>
                <a:gd name="connsiteX10" fmla="*/ 57939 w 66418"/>
                <a:gd name="connsiteY10" fmla="*/ 20328 h 74031"/>
                <a:gd name="connsiteX11" fmla="*/ 66915 w 66418"/>
                <a:gd name="connsiteY11" fmla="*/ 10593 h 74031"/>
                <a:gd name="connsiteX12" fmla="*/ 53323 w 66418"/>
                <a:gd name="connsiteY12" fmla="*/ 91 h 74031"/>
                <a:gd name="connsiteX13" fmla="*/ 32551 w 66418"/>
                <a:gd name="connsiteY13" fmla="*/ 12643 h 74031"/>
                <a:gd name="connsiteX14" fmla="*/ 17421 w 66418"/>
                <a:gd name="connsiteY14" fmla="*/ 91 h 74031"/>
                <a:gd name="connsiteX15" fmla="*/ 5368 w 66418"/>
                <a:gd name="connsiteY15" fmla="*/ 9313 h 74031"/>
                <a:gd name="connsiteX16" fmla="*/ 496 w 66418"/>
                <a:gd name="connsiteY16" fmla="*/ 25195 h 74031"/>
                <a:gd name="connsiteX17" fmla="*/ 2291 w 66418"/>
                <a:gd name="connsiteY17" fmla="*/ 26988 h 74031"/>
                <a:gd name="connsiteX18" fmla="*/ 5112 w 66418"/>
                <a:gd name="connsiteY18" fmla="*/ 23145 h 74031"/>
                <a:gd name="connsiteX19" fmla="*/ 17165 w 66418"/>
                <a:gd name="connsiteY19" fmla="*/ 3677 h 74031"/>
                <a:gd name="connsiteX20" fmla="*/ 22037 w 66418"/>
                <a:gd name="connsiteY20" fmla="*/ 11106 h 74031"/>
                <a:gd name="connsiteX21" fmla="*/ 19473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84" y="62595"/>
                  </a:moveTo>
                  <a:cubicBezTo>
                    <a:pt x="9471" y="65156"/>
                    <a:pt x="8446" y="68999"/>
                    <a:pt x="8446" y="69767"/>
                  </a:cubicBezTo>
                  <a:cubicBezTo>
                    <a:pt x="8446" y="72585"/>
                    <a:pt x="10754" y="74122"/>
                    <a:pt x="13318" y="74122"/>
                  </a:cubicBezTo>
                  <a:cubicBezTo>
                    <a:pt x="15370" y="74122"/>
                    <a:pt x="18191" y="72841"/>
                    <a:pt x="19473" y="69511"/>
                  </a:cubicBezTo>
                  <a:cubicBezTo>
                    <a:pt x="19729" y="68999"/>
                    <a:pt x="25115" y="46713"/>
                    <a:pt x="25884" y="43639"/>
                  </a:cubicBezTo>
                  <a:cubicBezTo>
                    <a:pt x="27166" y="38259"/>
                    <a:pt x="30243" y="26988"/>
                    <a:pt x="31013" y="22377"/>
                  </a:cubicBezTo>
                  <a:cubicBezTo>
                    <a:pt x="31782" y="20328"/>
                    <a:pt x="36398" y="12643"/>
                    <a:pt x="40245" y="9056"/>
                  </a:cubicBezTo>
                  <a:cubicBezTo>
                    <a:pt x="41527" y="8032"/>
                    <a:pt x="46399" y="3677"/>
                    <a:pt x="53323" y="3677"/>
                  </a:cubicBezTo>
                  <a:cubicBezTo>
                    <a:pt x="57683" y="3677"/>
                    <a:pt x="59991" y="5726"/>
                    <a:pt x="60247" y="5726"/>
                  </a:cubicBezTo>
                  <a:cubicBezTo>
                    <a:pt x="55375" y="6495"/>
                    <a:pt x="51785" y="10337"/>
                    <a:pt x="51785" y="14692"/>
                  </a:cubicBezTo>
                  <a:cubicBezTo>
                    <a:pt x="51785" y="17254"/>
                    <a:pt x="53580" y="20328"/>
                    <a:pt x="57939" y="20328"/>
                  </a:cubicBezTo>
                  <a:cubicBezTo>
                    <a:pt x="62299" y="20328"/>
                    <a:pt x="66915" y="16485"/>
                    <a:pt x="66915" y="10593"/>
                  </a:cubicBezTo>
                  <a:cubicBezTo>
                    <a:pt x="66915" y="4958"/>
                    <a:pt x="61786" y="91"/>
                    <a:pt x="53323" y="91"/>
                  </a:cubicBezTo>
                  <a:cubicBezTo>
                    <a:pt x="42809" y="91"/>
                    <a:pt x="35629" y="8032"/>
                    <a:pt x="32551" y="12643"/>
                  </a:cubicBezTo>
                  <a:cubicBezTo>
                    <a:pt x="31013" y="5214"/>
                    <a:pt x="25115" y="91"/>
                    <a:pt x="17421" y="91"/>
                  </a:cubicBezTo>
                  <a:cubicBezTo>
                    <a:pt x="9984" y="91"/>
                    <a:pt x="6907" y="6495"/>
                    <a:pt x="5368" y="9313"/>
                  </a:cubicBezTo>
                  <a:cubicBezTo>
                    <a:pt x="2548" y="14948"/>
                    <a:pt x="496" y="24682"/>
                    <a:pt x="496" y="25195"/>
                  </a:cubicBezTo>
                  <a:cubicBezTo>
                    <a:pt x="496" y="26988"/>
                    <a:pt x="2035" y="26988"/>
                    <a:pt x="2291" y="26988"/>
                  </a:cubicBezTo>
                  <a:cubicBezTo>
                    <a:pt x="4086" y="26988"/>
                    <a:pt x="4086" y="26732"/>
                    <a:pt x="5112" y="23145"/>
                  </a:cubicBezTo>
                  <a:cubicBezTo>
                    <a:pt x="7933" y="11618"/>
                    <a:pt x="11267" y="3677"/>
                    <a:pt x="17165" y="3677"/>
                  </a:cubicBezTo>
                  <a:cubicBezTo>
                    <a:pt x="19729" y="3677"/>
                    <a:pt x="22037" y="4958"/>
                    <a:pt x="22037" y="11106"/>
                  </a:cubicBezTo>
                  <a:cubicBezTo>
                    <a:pt x="22037" y="14692"/>
                    <a:pt x="21524" y="16485"/>
                    <a:pt x="19473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D8462E-7D94-28FC-7F1A-071DD49E7DEE}"/>
                </a:ext>
              </a:extLst>
            </p:cNvPr>
            <p:cNvSpPr/>
            <p:nvPr/>
          </p:nvSpPr>
          <p:spPr>
            <a:xfrm>
              <a:off x="9026409" y="1884264"/>
              <a:ext cx="108731" cy="108870"/>
            </a:xfrm>
            <a:custGeom>
              <a:avLst/>
              <a:gdLst>
                <a:gd name="connsiteX0" fmla="*/ 58202 w 108731"/>
                <a:gd name="connsiteY0" fmla="*/ 57728 h 108870"/>
                <a:gd name="connsiteX1" fmla="*/ 103849 w 108731"/>
                <a:gd name="connsiteY1" fmla="*/ 57728 h 108870"/>
                <a:gd name="connsiteX2" fmla="*/ 109235 w 108731"/>
                <a:gd name="connsiteY2" fmla="*/ 54398 h 108870"/>
                <a:gd name="connsiteX3" fmla="*/ 103849 w 108731"/>
                <a:gd name="connsiteY3" fmla="*/ 51324 h 108870"/>
                <a:gd name="connsiteX4" fmla="*/ 58202 w 108731"/>
                <a:gd name="connsiteY4" fmla="*/ 51324 h 108870"/>
                <a:gd name="connsiteX5" fmla="*/ 58202 w 108731"/>
                <a:gd name="connsiteY5" fmla="*/ 5470 h 108870"/>
                <a:gd name="connsiteX6" fmla="*/ 54869 w 108731"/>
                <a:gd name="connsiteY6" fmla="*/ 91 h 108870"/>
                <a:gd name="connsiteX7" fmla="*/ 51535 w 108731"/>
                <a:gd name="connsiteY7" fmla="*/ 5470 h 108870"/>
                <a:gd name="connsiteX8" fmla="*/ 51535 w 108731"/>
                <a:gd name="connsiteY8" fmla="*/ 51324 h 108870"/>
                <a:gd name="connsiteX9" fmla="*/ 5888 w 108731"/>
                <a:gd name="connsiteY9" fmla="*/ 51324 h 108870"/>
                <a:gd name="connsiteX10" fmla="*/ 503 w 108731"/>
                <a:gd name="connsiteY10" fmla="*/ 54398 h 108870"/>
                <a:gd name="connsiteX11" fmla="*/ 5888 w 108731"/>
                <a:gd name="connsiteY11" fmla="*/ 57728 h 108870"/>
                <a:gd name="connsiteX12" fmla="*/ 51535 w 108731"/>
                <a:gd name="connsiteY12" fmla="*/ 57728 h 108870"/>
                <a:gd name="connsiteX13" fmla="*/ 51535 w 108731"/>
                <a:gd name="connsiteY13" fmla="*/ 103581 h 108870"/>
                <a:gd name="connsiteX14" fmla="*/ 54869 w 108731"/>
                <a:gd name="connsiteY14" fmla="*/ 108961 h 108870"/>
                <a:gd name="connsiteX15" fmla="*/ 58202 w 108731"/>
                <a:gd name="connsiteY15" fmla="*/ 103581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202" y="57728"/>
                  </a:moveTo>
                  <a:lnTo>
                    <a:pt x="103849" y="57728"/>
                  </a:lnTo>
                  <a:cubicBezTo>
                    <a:pt x="106157" y="57728"/>
                    <a:pt x="109235" y="57728"/>
                    <a:pt x="109235" y="54398"/>
                  </a:cubicBezTo>
                  <a:cubicBezTo>
                    <a:pt x="109235" y="51324"/>
                    <a:pt x="106157" y="51324"/>
                    <a:pt x="103849" y="51324"/>
                  </a:cubicBezTo>
                  <a:lnTo>
                    <a:pt x="58202" y="51324"/>
                  </a:lnTo>
                  <a:lnTo>
                    <a:pt x="58202" y="5470"/>
                  </a:lnTo>
                  <a:cubicBezTo>
                    <a:pt x="58202" y="3165"/>
                    <a:pt x="58202" y="91"/>
                    <a:pt x="54869" y="91"/>
                  </a:cubicBezTo>
                  <a:cubicBezTo>
                    <a:pt x="51535" y="91"/>
                    <a:pt x="51535" y="3165"/>
                    <a:pt x="51535" y="5470"/>
                  </a:cubicBezTo>
                  <a:lnTo>
                    <a:pt x="51535" y="51324"/>
                  </a:lnTo>
                  <a:lnTo>
                    <a:pt x="5888" y="51324"/>
                  </a:lnTo>
                  <a:cubicBezTo>
                    <a:pt x="3580" y="51324"/>
                    <a:pt x="503" y="51324"/>
                    <a:pt x="503" y="54398"/>
                  </a:cubicBezTo>
                  <a:cubicBezTo>
                    <a:pt x="503" y="57728"/>
                    <a:pt x="3580" y="57728"/>
                    <a:pt x="5888" y="57728"/>
                  </a:cubicBezTo>
                  <a:lnTo>
                    <a:pt x="51535" y="57728"/>
                  </a:lnTo>
                  <a:lnTo>
                    <a:pt x="51535" y="103581"/>
                  </a:lnTo>
                  <a:cubicBezTo>
                    <a:pt x="51535" y="105887"/>
                    <a:pt x="51535" y="108961"/>
                    <a:pt x="54869" y="108961"/>
                  </a:cubicBezTo>
                  <a:cubicBezTo>
                    <a:pt x="58202" y="108961"/>
                    <a:pt x="58202" y="105887"/>
                    <a:pt x="58202" y="10358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9EC567-9FA0-B70D-4442-89C85BF44A33}"/>
                </a:ext>
              </a:extLst>
            </p:cNvPr>
            <p:cNvSpPr/>
            <p:nvPr/>
          </p:nvSpPr>
          <p:spPr>
            <a:xfrm>
              <a:off x="9186046" y="1906294"/>
              <a:ext cx="53596" cy="75056"/>
            </a:xfrm>
            <a:custGeom>
              <a:avLst/>
              <a:gdLst>
                <a:gd name="connsiteX0" fmla="*/ 29234 w 53596"/>
                <a:gd name="connsiteY0" fmla="*/ 41589 h 75056"/>
                <a:gd name="connsiteX1" fmla="*/ 46160 w 53596"/>
                <a:gd name="connsiteY1" fmla="*/ 56703 h 75056"/>
                <a:gd name="connsiteX2" fmla="*/ 27696 w 53596"/>
                <a:gd name="connsiteY2" fmla="*/ 71561 h 75056"/>
                <a:gd name="connsiteX3" fmla="*/ 4872 w 53596"/>
                <a:gd name="connsiteY3" fmla="*/ 48250 h 75056"/>
                <a:gd name="connsiteX4" fmla="*/ 2564 w 53596"/>
                <a:gd name="connsiteY4" fmla="*/ 45688 h 75056"/>
                <a:gd name="connsiteX5" fmla="*/ 513 w 53596"/>
                <a:gd name="connsiteY5" fmla="*/ 49530 h 75056"/>
                <a:gd name="connsiteX6" fmla="*/ 513 w 53596"/>
                <a:gd name="connsiteY6" fmla="*/ 71304 h 75056"/>
                <a:gd name="connsiteX7" fmla="*/ 2308 w 53596"/>
                <a:gd name="connsiteY7" fmla="*/ 75147 h 75056"/>
                <a:gd name="connsiteX8" fmla="*/ 6411 w 53596"/>
                <a:gd name="connsiteY8" fmla="*/ 71817 h 75056"/>
                <a:gd name="connsiteX9" fmla="*/ 9745 w 53596"/>
                <a:gd name="connsiteY9" fmla="*/ 68230 h 75056"/>
                <a:gd name="connsiteX10" fmla="*/ 27696 w 53596"/>
                <a:gd name="connsiteY10" fmla="*/ 75147 h 75056"/>
                <a:gd name="connsiteX11" fmla="*/ 54109 w 53596"/>
                <a:gd name="connsiteY11" fmla="*/ 52348 h 75056"/>
                <a:gd name="connsiteX12" fmla="*/ 47186 w 53596"/>
                <a:gd name="connsiteY12" fmla="*/ 36978 h 75056"/>
                <a:gd name="connsiteX13" fmla="*/ 28465 w 53596"/>
                <a:gd name="connsiteY13" fmla="*/ 29037 h 75056"/>
                <a:gd name="connsiteX14" fmla="*/ 8463 w 53596"/>
                <a:gd name="connsiteY14" fmla="*/ 15717 h 75056"/>
                <a:gd name="connsiteX15" fmla="*/ 26670 w 53596"/>
                <a:gd name="connsiteY15" fmla="*/ 3165 h 75056"/>
                <a:gd name="connsiteX16" fmla="*/ 45903 w 53596"/>
                <a:gd name="connsiteY16" fmla="*/ 22889 h 75056"/>
                <a:gd name="connsiteX17" fmla="*/ 47698 w 53596"/>
                <a:gd name="connsiteY17" fmla="*/ 24426 h 75056"/>
                <a:gd name="connsiteX18" fmla="*/ 50006 w 53596"/>
                <a:gd name="connsiteY18" fmla="*/ 20584 h 75056"/>
                <a:gd name="connsiteX19" fmla="*/ 50006 w 53596"/>
                <a:gd name="connsiteY19" fmla="*/ 3933 h 75056"/>
                <a:gd name="connsiteX20" fmla="*/ 48211 w 53596"/>
                <a:gd name="connsiteY20" fmla="*/ 91 h 75056"/>
                <a:gd name="connsiteX21" fmla="*/ 44877 w 53596"/>
                <a:gd name="connsiteY21" fmla="*/ 2140 h 75056"/>
                <a:gd name="connsiteX22" fmla="*/ 42057 w 53596"/>
                <a:gd name="connsiteY22" fmla="*/ 4702 h 75056"/>
                <a:gd name="connsiteX23" fmla="*/ 26670 w 53596"/>
                <a:gd name="connsiteY23" fmla="*/ 91 h 75056"/>
                <a:gd name="connsiteX24" fmla="*/ 513 w 53596"/>
                <a:gd name="connsiteY24" fmla="*/ 20328 h 75056"/>
                <a:gd name="connsiteX25" fmla="*/ 7437 w 53596"/>
                <a:gd name="connsiteY25" fmla="*/ 34161 h 75056"/>
                <a:gd name="connsiteX26" fmla="*/ 29234 w 53596"/>
                <a:gd name="connsiteY26" fmla="*/ 41589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234" y="41589"/>
                  </a:moveTo>
                  <a:cubicBezTo>
                    <a:pt x="32825" y="42358"/>
                    <a:pt x="46160" y="44919"/>
                    <a:pt x="46160" y="56703"/>
                  </a:cubicBezTo>
                  <a:cubicBezTo>
                    <a:pt x="46160" y="64900"/>
                    <a:pt x="40518" y="71561"/>
                    <a:pt x="27696" y="71561"/>
                  </a:cubicBezTo>
                  <a:cubicBezTo>
                    <a:pt x="13848" y="71561"/>
                    <a:pt x="7950" y="62339"/>
                    <a:pt x="4872" y="48250"/>
                  </a:cubicBezTo>
                  <a:cubicBezTo>
                    <a:pt x="4360" y="46200"/>
                    <a:pt x="4360" y="45688"/>
                    <a:pt x="2564" y="45688"/>
                  </a:cubicBezTo>
                  <a:cubicBezTo>
                    <a:pt x="513" y="45688"/>
                    <a:pt x="513" y="46713"/>
                    <a:pt x="513" y="49530"/>
                  </a:cubicBezTo>
                  <a:lnTo>
                    <a:pt x="513" y="71304"/>
                  </a:lnTo>
                  <a:cubicBezTo>
                    <a:pt x="513" y="74122"/>
                    <a:pt x="513" y="75147"/>
                    <a:pt x="2308" y="75147"/>
                  </a:cubicBezTo>
                  <a:cubicBezTo>
                    <a:pt x="3077" y="75147"/>
                    <a:pt x="3334" y="74891"/>
                    <a:pt x="6411" y="71817"/>
                  </a:cubicBezTo>
                  <a:cubicBezTo>
                    <a:pt x="6668" y="71561"/>
                    <a:pt x="6668" y="71304"/>
                    <a:pt x="9745" y="68230"/>
                  </a:cubicBezTo>
                  <a:cubicBezTo>
                    <a:pt x="16925" y="74891"/>
                    <a:pt x="24362" y="75147"/>
                    <a:pt x="27696" y="75147"/>
                  </a:cubicBezTo>
                  <a:cubicBezTo>
                    <a:pt x="46416" y="75147"/>
                    <a:pt x="54109" y="64132"/>
                    <a:pt x="54109" y="52348"/>
                  </a:cubicBezTo>
                  <a:cubicBezTo>
                    <a:pt x="54109" y="43895"/>
                    <a:pt x="49237" y="38771"/>
                    <a:pt x="47186" y="36978"/>
                  </a:cubicBezTo>
                  <a:cubicBezTo>
                    <a:pt x="41800" y="31599"/>
                    <a:pt x="35389" y="30318"/>
                    <a:pt x="28465" y="29037"/>
                  </a:cubicBezTo>
                  <a:cubicBezTo>
                    <a:pt x="19233" y="27244"/>
                    <a:pt x="8463" y="25195"/>
                    <a:pt x="8463" y="15717"/>
                  </a:cubicBezTo>
                  <a:cubicBezTo>
                    <a:pt x="8463" y="9825"/>
                    <a:pt x="12566" y="3165"/>
                    <a:pt x="26670" y="3165"/>
                  </a:cubicBezTo>
                  <a:cubicBezTo>
                    <a:pt x="44621" y="3165"/>
                    <a:pt x="45647" y="18022"/>
                    <a:pt x="45903" y="22889"/>
                  </a:cubicBezTo>
                  <a:cubicBezTo>
                    <a:pt x="45903" y="24426"/>
                    <a:pt x="47442" y="24426"/>
                    <a:pt x="47698" y="24426"/>
                  </a:cubicBezTo>
                  <a:cubicBezTo>
                    <a:pt x="50006" y="24426"/>
                    <a:pt x="50006" y="23658"/>
                    <a:pt x="50006" y="20584"/>
                  </a:cubicBezTo>
                  <a:lnTo>
                    <a:pt x="50006" y="3933"/>
                  </a:lnTo>
                  <a:cubicBezTo>
                    <a:pt x="50006" y="1371"/>
                    <a:pt x="50006" y="91"/>
                    <a:pt x="48211" y="91"/>
                  </a:cubicBezTo>
                  <a:cubicBezTo>
                    <a:pt x="47442" y="91"/>
                    <a:pt x="46929" y="91"/>
                    <a:pt x="44877" y="2140"/>
                  </a:cubicBezTo>
                  <a:cubicBezTo>
                    <a:pt x="44365" y="2652"/>
                    <a:pt x="42826" y="4189"/>
                    <a:pt x="42057" y="4702"/>
                  </a:cubicBezTo>
                  <a:cubicBezTo>
                    <a:pt x="35902" y="91"/>
                    <a:pt x="29234" y="91"/>
                    <a:pt x="26670" y="91"/>
                  </a:cubicBezTo>
                  <a:cubicBezTo>
                    <a:pt x="6668" y="91"/>
                    <a:pt x="513" y="11106"/>
                    <a:pt x="513" y="20328"/>
                  </a:cubicBezTo>
                  <a:cubicBezTo>
                    <a:pt x="513" y="25963"/>
                    <a:pt x="3077" y="30574"/>
                    <a:pt x="7437" y="34161"/>
                  </a:cubicBezTo>
                  <a:cubicBezTo>
                    <a:pt x="12822" y="38259"/>
                    <a:pt x="17438" y="39284"/>
                    <a:pt x="29234" y="415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B1112EA-23F9-6F5D-6781-230032BC0149}"/>
                </a:ext>
              </a:extLst>
            </p:cNvPr>
            <p:cNvSpPr/>
            <p:nvPr/>
          </p:nvSpPr>
          <p:spPr>
            <a:xfrm>
              <a:off x="9295686" y="1907319"/>
              <a:ext cx="82317" cy="72238"/>
            </a:xfrm>
            <a:custGeom>
              <a:avLst/>
              <a:gdLst>
                <a:gd name="connsiteX0" fmla="*/ 13342 w 82317"/>
                <a:gd name="connsiteY0" fmla="*/ 16229 h 72238"/>
                <a:gd name="connsiteX1" fmla="*/ 13342 w 82317"/>
                <a:gd name="connsiteY1" fmla="*/ 60033 h 72238"/>
                <a:gd name="connsiteX2" fmla="*/ 520 w 82317"/>
                <a:gd name="connsiteY2" fmla="*/ 67206 h 72238"/>
                <a:gd name="connsiteX3" fmla="*/ 520 w 82317"/>
                <a:gd name="connsiteY3" fmla="*/ 72329 h 72238"/>
                <a:gd name="connsiteX4" fmla="*/ 19240 w 82317"/>
                <a:gd name="connsiteY4" fmla="*/ 71817 h 72238"/>
                <a:gd name="connsiteX5" fmla="*/ 37447 w 82317"/>
                <a:gd name="connsiteY5" fmla="*/ 72329 h 72238"/>
                <a:gd name="connsiteX6" fmla="*/ 37447 w 82317"/>
                <a:gd name="connsiteY6" fmla="*/ 67206 h 72238"/>
                <a:gd name="connsiteX7" fmla="*/ 24625 w 82317"/>
                <a:gd name="connsiteY7" fmla="*/ 60033 h 72238"/>
                <a:gd name="connsiteX8" fmla="*/ 24625 w 82317"/>
                <a:gd name="connsiteY8" fmla="*/ 29806 h 72238"/>
                <a:gd name="connsiteX9" fmla="*/ 46679 w 82317"/>
                <a:gd name="connsiteY9" fmla="*/ 3677 h 72238"/>
                <a:gd name="connsiteX10" fmla="*/ 58989 w 82317"/>
                <a:gd name="connsiteY10" fmla="*/ 21865 h 72238"/>
                <a:gd name="connsiteX11" fmla="*/ 58989 w 82317"/>
                <a:gd name="connsiteY11" fmla="*/ 60033 h 72238"/>
                <a:gd name="connsiteX12" fmla="*/ 46166 w 82317"/>
                <a:gd name="connsiteY12" fmla="*/ 67206 h 72238"/>
                <a:gd name="connsiteX13" fmla="*/ 46166 w 82317"/>
                <a:gd name="connsiteY13" fmla="*/ 72329 h 72238"/>
                <a:gd name="connsiteX14" fmla="*/ 64630 w 82317"/>
                <a:gd name="connsiteY14" fmla="*/ 71817 h 72238"/>
                <a:gd name="connsiteX15" fmla="*/ 82838 w 82317"/>
                <a:gd name="connsiteY15" fmla="*/ 72329 h 72238"/>
                <a:gd name="connsiteX16" fmla="*/ 82838 w 82317"/>
                <a:gd name="connsiteY16" fmla="*/ 67206 h 72238"/>
                <a:gd name="connsiteX17" fmla="*/ 70272 w 82317"/>
                <a:gd name="connsiteY17" fmla="*/ 62339 h 72238"/>
                <a:gd name="connsiteX18" fmla="*/ 70272 w 82317"/>
                <a:gd name="connsiteY18" fmla="*/ 31087 h 72238"/>
                <a:gd name="connsiteX19" fmla="*/ 65143 w 82317"/>
                <a:gd name="connsiteY19" fmla="*/ 6239 h 72238"/>
                <a:gd name="connsiteX20" fmla="*/ 47961 w 82317"/>
                <a:gd name="connsiteY20" fmla="*/ 91 h 72238"/>
                <a:gd name="connsiteX21" fmla="*/ 23599 w 82317"/>
                <a:gd name="connsiteY21" fmla="*/ 17254 h 72238"/>
                <a:gd name="connsiteX22" fmla="*/ 23599 w 82317"/>
                <a:gd name="connsiteY22" fmla="*/ 91 h 72238"/>
                <a:gd name="connsiteX23" fmla="*/ 520 w 82317"/>
                <a:gd name="connsiteY23" fmla="*/ 1884 h 72238"/>
                <a:gd name="connsiteX24" fmla="*/ 520 w 82317"/>
                <a:gd name="connsiteY24" fmla="*/ 7007 h 72238"/>
                <a:gd name="connsiteX25" fmla="*/ 13342 w 82317"/>
                <a:gd name="connsiteY25" fmla="*/ 16229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342" y="16229"/>
                  </a:moveTo>
                  <a:lnTo>
                    <a:pt x="13342" y="60033"/>
                  </a:lnTo>
                  <a:cubicBezTo>
                    <a:pt x="13342" y="67206"/>
                    <a:pt x="11547" y="67206"/>
                    <a:pt x="520" y="67206"/>
                  </a:cubicBezTo>
                  <a:lnTo>
                    <a:pt x="520" y="72329"/>
                  </a:lnTo>
                  <a:cubicBezTo>
                    <a:pt x="6418" y="72073"/>
                    <a:pt x="14624" y="71817"/>
                    <a:pt x="19240" y="71817"/>
                  </a:cubicBezTo>
                  <a:cubicBezTo>
                    <a:pt x="23343" y="71817"/>
                    <a:pt x="31806" y="72073"/>
                    <a:pt x="37447" y="72329"/>
                  </a:cubicBezTo>
                  <a:lnTo>
                    <a:pt x="37447" y="67206"/>
                  </a:lnTo>
                  <a:cubicBezTo>
                    <a:pt x="26420" y="67206"/>
                    <a:pt x="24625" y="67206"/>
                    <a:pt x="24625" y="60033"/>
                  </a:cubicBezTo>
                  <a:lnTo>
                    <a:pt x="24625" y="29806"/>
                  </a:lnTo>
                  <a:cubicBezTo>
                    <a:pt x="24625" y="12899"/>
                    <a:pt x="36422" y="3677"/>
                    <a:pt x="46679" y="3677"/>
                  </a:cubicBezTo>
                  <a:cubicBezTo>
                    <a:pt x="57193" y="3677"/>
                    <a:pt x="58989" y="12387"/>
                    <a:pt x="58989" y="21865"/>
                  </a:cubicBezTo>
                  <a:lnTo>
                    <a:pt x="58989" y="60033"/>
                  </a:lnTo>
                  <a:cubicBezTo>
                    <a:pt x="58989" y="67206"/>
                    <a:pt x="57193" y="67206"/>
                    <a:pt x="46166" y="67206"/>
                  </a:cubicBezTo>
                  <a:lnTo>
                    <a:pt x="46166" y="72329"/>
                  </a:lnTo>
                  <a:cubicBezTo>
                    <a:pt x="51808" y="72073"/>
                    <a:pt x="60271" y="71817"/>
                    <a:pt x="64630" y="71817"/>
                  </a:cubicBezTo>
                  <a:cubicBezTo>
                    <a:pt x="68733" y="71817"/>
                    <a:pt x="77452" y="72073"/>
                    <a:pt x="82838" y="72329"/>
                  </a:cubicBezTo>
                  <a:lnTo>
                    <a:pt x="82838" y="67206"/>
                  </a:lnTo>
                  <a:cubicBezTo>
                    <a:pt x="74375" y="67206"/>
                    <a:pt x="70272" y="67206"/>
                    <a:pt x="70272" y="62339"/>
                  </a:cubicBezTo>
                  <a:lnTo>
                    <a:pt x="70272" y="31087"/>
                  </a:lnTo>
                  <a:cubicBezTo>
                    <a:pt x="70272" y="16997"/>
                    <a:pt x="70272" y="12130"/>
                    <a:pt x="65143" y="6239"/>
                  </a:cubicBezTo>
                  <a:cubicBezTo>
                    <a:pt x="62835" y="3421"/>
                    <a:pt x="57450" y="91"/>
                    <a:pt x="47961" y="91"/>
                  </a:cubicBezTo>
                  <a:cubicBezTo>
                    <a:pt x="35909" y="91"/>
                    <a:pt x="28215" y="7007"/>
                    <a:pt x="23599" y="17254"/>
                  </a:cubicBezTo>
                  <a:lnTo>
                    <a:pt x="23599" y="91"/>
                  </a:lnTo>
                  <a:lnTo>
                    <a:pt x="520" y="1884"/>
                  </a:lnTo>
                  <a:lnTo>
                    <a:pt x="520" y="7007"/>
                  </a:lnTo>
                  <a:cubicBezTo>
                    <a:pt x="12059" y="7007"/>
                    <a:pt x="13342" y="8032"/>
                    <a:pt x="13342" y="162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5A7317-AA5E-3E25-3A47-E6479C50870A}"/>
                </a:ext>
              </a:extLst>
            </p:cNvPr>
            <p:cNvSpPr/>
            <p:nvPr/>
          </p:nvSpPr>
          <p:spPr>
            <a:xfrm>
              <a:off x="9387058" y="1866076"/>
              <a:ext cx="80522" cy="115274"/>
            </a:xfrm>
            <a:custGeom>
              <a:avLst/>
              <a:gdLst>
                <a:gd name="connsiteX0" fmla="*/ 56943 w 80522"/>
                <a:gd name="connsiteY0" fmla="*/ 104606 h 115274"/>
                <a:gd name="connsiteX1" fmla="*/ 56943 w 80522"/>
                <a:gd name="connsiteY1" fmla="*/ 115365 h 115274"/>
                <a:gd name="connsiteX2" fmla="*/ 81048 w 80522"/>
                <a:gd name="connsiteY2" fmla="*/ 113572 h 115274"/>
                <a:gd name="connsiteX3" fmla="*/ 81048 w 80522"/>
                <a:gd name="connsiteY3" fmla="*/ 108448 h 115274"/>
                <a:gd name="connsiteX4" fmla="*/ 68226 w 80522"/>
                <a:gd name="connsiteY4" fmla="*/ 99226 h 115274"/>
                <a:gd name="connsiteX5" fmla="*/ 68226 w 80522"/>
                <a:gd name="connsiteY5" fmla="*/ 91 h 115274"/>
                <a:gd name="connsiteX6" fmla="*/ 44890 w 80522"/>
                <a:gd name="connsiteY6" fmla="*/ 1884 h 115274"/>
                <a:gd name="connsiteX7" fmla="*/ 44890 w 80522"/>
                <a:gd name="connsiteY7" fmla="*/ 7007 h 115274"/>
                <a:gd name="connsiteX8" fmla="*/ 57455 w 80522"/>
                <a:gd name="connsiteY8" fmla="*/ 16229 h 115274"/>
                <a:gd name="connsiteX9" fmla="*/ 57455 w 80522"/>
                <a:gd name="connsiteY9" fmla="*/ 51580 h 115274"/>
                <a:gd name="connsiteX10" fmla="*/ 36940 w 80522"/>
                <a:gd name="connsiteY10" fmla="*/ 41333 h 115274"/>
                <a:gd name="connsiteX11" fmla="*/ 525 w 80522"/>
                <a:gd name="connsiteY11" fmla="*/ 78477 h 115274"/>
                <a:gd name="connsiteX12" fmla="*/ 35145 w 80522"/>
                <a:gd name="connsiteY12" fmla="*/ 115365 h 115274"/>
                <a:gd name="connsiteX13" fmla="*/ 56943 w 80522"/>
                <a:gd name="connsiteY13" fmla="*/ 104606 h 115274"/>
                <a:gd name="connsiteX14" fmla="*/ 56943 w 80522"/>
                <a:gd name="connsiteY14" fmla="*/ 60802 h 115274"/>
                <a:gd name="connsiteX15" fmla="*/ 56943 w 80522"/>
                <a:gd name="connsiteY15" fmla="*/ 94359 h 115274"/>
                <a:gd name="connsiteX16" fmla="*/ 55147 w 80522"/>
                <a:gd name="connsiteY16" fmla="*/ 100251 h 115274"/>
                <a:gd name="connsiteX17" fmla="*/ 35914 w 80522"/>
                <a:gd name="connsiteY17" fmla="*/ 111779 h 115274"/>
                <a:gd name="connsiteX18" fmla="*/ 18733 w 80522"/>
                <a:gd name="connsiteY18" fmla="*/ 101276 h 115274"/>
                <a:gd name="connsiteX19" fmla="*/ 14117 w 80522"/>
                <a:gd name="connsiteY19" fmla="*/ 78477 h 115274"/>
                <a:gd name="connsiteX20" fmla="*/ 18989 w 80522"/>
                <a:gd name="connsiteY20" fmla="*/ 55422 h 115274"/>
                <a:gd name="connsiteX21" fmla="*/ 37709 w 80522"/>
                <a:gd name="connsiteY21" fmla="*/ 44920 h 115274"/>
                <a:gd name="connsiteX22" fmla="*/ 55147 w 80522"/>
                <a:gd name="connsiteY22" fmla="*/ 54654 h 115274"/>
                <a:gd name="connsiteX23" fmla="*/ 56943 w 80522"/>
                <a:gd name="connsiteY23" fmla="*/ 60802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943" y="104606"/>
                  </a:moveTo>
                  <a:lnTo>
                    <a:pt x="56943" y="115365"/>
                  </a:lnTo>
                  <a:lnTo>
                    <a:pt x="81048" y="113572"/>
                  </a:lnTo>
                  <a:lnTo>
                    <a:pt x="81048" y="108448"/>
                  </a:lnTo>
                  <a:cubicBezTo>
                    <a:pt x="69765" y="108448"/>
                    <a:pt x="68226" y="107424"/>
                    <a:pt x="68226" y="99226"/>
                  </a:cubicBezTo>
                  <a:lnTo>
                    <a:pt x="68226" y="91"/>
                  </a:lnTo>
                  <a:lnTo>
                    <a:pt x="44890" y="1884"/>
                  </a:lnTo>
                  <a:lnTo>
                    <a:pt x="44890" y="7007"/>
                  </a:lnTo>
                  <a:cubicBezTo>
                    <a:pt x="56173" y="7007"/>
                    <a:pt x="57455" y="8032"/>
                    <a:pt x="57455" y="16229"/>
                  </a:cubicBezTo>
                  <a:lnTo>
                    <a:pt x="57455" y="51580"/>
                  </a:lnTo>
                  <a:cubicBezTo>
                    <a:pt x="52839" y="45688"/>
                    <a:pt x="45659" y="41333"/>
                    <a:pt x="36940" y="41333"/>
                  </a:cubicBezTo>
                  <a:cubicBezTo>
                    <a:pt x="17707" y="41333"/>
                    <a:pt x="525" y="57472"/>
                    <a:pt x="525" y="78477"/>
                  </a:cubicBezTo>
                  <a:cubicBezTo>
                    <a:pt x="525" y="99226"/>
                    <a:pt x="16425" y="115365"/>
                    <a:pt x="35145" y="115365"/>
                  </a:cubicBezTo>
                  <a:cubicBezTo>
                    <a:pt x="45659" y="115365"/>
                    <a:pt x="52839" y="109729"/>
                    <a:pt x="56943" y="104606"/>
                  </a:cubicBezTo>
                  <a:close/>
                  <a:moveTo>
                    <a:pt x="56943" y="60802"/>
                  </a:moveTo>
                  <a:lnTo>
                    <a:pt x="56943" y="94359"/>
                  </a:lnTo>
                  <a:cubicBezTo>
                    <a:pt x="56943" y="97177"/>
                    <a:pt x="56943" y="97433"/>
                    <a:pt x="55147" y="100251"/>
                  </a:cubicBezTo>
                  <a:cubicBezTo>
                    <a:pt x="50275" y="108192"/>
                    <a:pt x="43095" y="111779"/>
                    <a:pt x="35914" y="111779"/>
                  </a:cubicBezTo>
                  <a:cubicBezTo>
                    <a:pt x="28477" y="111779"/>
                    <a:pt x="22579" y="107424"/>
                    <a:pt x="18733" y="101276"/>
                  </a:cubicBezTo>
                  <a:cubicBezTo>
                    <a:pt x="14629" y="94615"/>
                    <a:pt x="14117" y="85394"/>
                    <a:pt x="14117" y="78477"/>
                  </a:cubicBezTo>
                  <a:cubicBezTo>
                    <a:pt x="14117" y="72585"/>
                    <a:pt x="14373" y="62851"/>
                    <a:pt x="18989" y="55422"/>
                  </a:cubicBezTo>
                  <a:cubicBezTo>
                    <a:pt x="22579" y="50299"/>
                    <a:pt x="28734" y="44920"/>
                    <a:pt x="37709" y="44920"/>
                  </a:cubicBezTo>
                  <a:cubicBezTo>
                    <a:pt x="43351" y="44920"/>
                    <a:pt x="50275" y="47481"/>
                    <a:pt x="55147" y="54654"/>
                  </a:cubicBezTo>
                  <a:cubicBezTo>
                    <a:pt x="56943" y="57472"/>
                    <a:pt x="56943" y="57728"/>
                    <a:pt x="56943" y="6080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CDCFC8-6BD5-8ED3-F242-DEA57883778C}"/>
                </a:ext>
              </a:extLst>
            </p:cNvPr>
            <p:cNvSpPr/>
            <p:nvPr/>
          </p:nvSpPr>
          <p:spPr>
            <a:xfrm>
              <a:off x="9515724" y="1856855"/>
              <a:ext cx="37953" cy="163689"/>
            </a:xfrm>
            <a:custGeom>
              <a:avLst/>
              <a:gdLst>
                <a:gd name="connsiteX0" fmla="*/ 38486 w 37953"/>
                <a:gd name="connsiteY0" fmla="*/ 161987 h 163689"/>
                <a:gd name="connsiteX1" fmla="*/ 35665 w 37953"/>
                <a:gd name="connsiteY1" fmla="*/ 158401 h 163689"/>
                <a:gd name="connsiteX2" fmla="*/ 10021 w 37953"/>
                <a:gd name="connsiteY2" fmla="*/ 81807 h 163689"/>
                <a:gd name="connsiteX3" fmla="*/ 36434 w 37953"/>
                <a:gd name="connsiteY3" fmla="*/ 4702 h 163689"/>
                <a:gd name="connsiteX4" fmla="*/ 38486 w 37953"/>
                <a:gd name="connsiteY4" fmla="*/ 1884 h 163689"/>
                <a:gd name="connsiteX5" fmla="*/ 36947 w 37953"/>
                <a:gd name="connsiteY5" fmla="*/ 91 h 163689"/>
                <a:gd name="connsiteX6" fmla="*/ 10790 w 37953"/>
                <a:gd name="connsiteY6" fmla="*/ 32111 h 163689"/>
                <a:gd name="connsiteX7" fmla="*/ 532 w 37953"/>
                <a:gd name="connsiteY7" fmla="*/ 81807 h 163689"/>
                <a:gd name="connsiteX8" fmla="*/ 11303 w 37953"/>
                <a:gd name="connsiteY8" fmla="*/ 133040 h 163689"/>
                <a:gd name="connsiteX9" fmla="*/ 36947 w 37953"/>
                <a:gd name="connsiteY9" fmla="*/ 163780 h 163689"/>
                <a:gd name="connsiteX10" fmla="*/ 38486 w 37953"/>
                <a:gd name="connsiteY10" fmla="*/ 16198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86" y="161987"/>
                  </a:moveTo>
                  <a:cubicBezTo>
                    <a:pt x="38486" y="161475"/>
                    <a:pt x="38486" y="161218"/>
                    <a:pt x="35665" y="158401"/>
                  </a:cubicBezTo>
                  <a:cubicBezTo>
                    <a:pt x="15406" y="137907"/>
                    <a:pt x="10021" y="106911"/>
                    <a:pt x="10021" y="81807"/>
                  </a:cubicBezTo>
                  <a:cubicBezTo>
                    <a:pt x="10021" y="53373"/>
                    <a:pt x="16175" y="24939"/>
                    <a:pt x="36434" y="4702"/>
                  </a:cubicBezTo>
                  <a:cubicBezTo>
                    <a:pt x="38486" y="2652"/>
                    <a:pt x="38486" y="2396"/>
                    <a:pt x="38486" y="1884"/>
                  </a:cubicBezTo>
                  <a:cubicBezTo>
                    <a:pt x="38486" y="603"/>
                    <a:pt x="37973" y="91"/>
                    <a:pt x="36947" y="91"/>
                  </a:cubicBezTo>
                  <a:cubicBezTo>
                    <a:pt x="35152" y="91"/>
                    <a:pt x="20535" y="11362"/>
                    <a:pt x="10790" y="32111"/>
                  </a:cubicBezTo>
                  <a:cubicBezTo>
                    <a:pt x="2584" y="50043"/>
                    <a:pt x="532" y="68231"/>
                    <a:pt x="532" y="81807"/>
                  </a:cubicBezTo>
                  <a:cubicBezTo>
                    <a:pt x="532" y="94615"/>
                    <a:pt x="2327" y="114340"/>
                    <a:pt x="11303" y="133040"/>
                  </a:cubicBezTo>
                  <a:cubicBezTo>
                    <a:pt x="21304" y="153021"/>
                    <a:pt x="35152" y="163780"/>
                    <a:pt x="36947" y="163780"/>
                  </a:cubicBezTo>
                  <a:cubicBezTo>
                    <a:pt x="37973" y="163780"/>
                    <a:pt x="38486" y="163268"/>
                    <a:pt x="38486" y="16198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1A72AA-D7CE-48FA-8000-E42A62723464}"/>
                </a:ext>
              </a:extLst>
            </p:cNvPr>
            <p:cNvSpPr/>
            <p:nvPr/>
          </p:nvSpPr>
          <p:spPr>
            <a:xfrm>
              <a:off x="9572861" y="1862490"/>
              <a:ext cx="125913" cy="117067"/>
            </a:xfrm>
            <a:custGeom>
              <a:avLst/>
              <a:gdLst>
                <a:gd name="connsiteX0" fmla="*/ 66955 w 125913"/>
                <a:gd name="connsiteY0" fmla="*/ 3165 h 117067"/>
                <a:gd name="connsiteX1" fmla="*/ 63365 w 125913"/>
                <a:gd name="connsiteY1" fmla="*/ 91 h 117067"/>
                <a:gd name="connsiteX2" fmla="*/ 59774 w 125913"/>
                <a:gd name="connsiteY2" fmla="*/ 3421 h 117067"/>
                <a:gd name="connsiteX3" fmla="*/ 1818 w 125913"/>
                <a:gd name="connsiteY3" fmla="*/ 110754 h 117067"/>
                <a:gd name="connsiteX4" fmla="*/ 536 w 125913"/>
                <a:gd name="connsiteY4" fmla="*/ 113828 h 117067"/>
                <a:gd name="connsiteX5" fmla="*/ 6434 w 125913"/>
                <a:gd name="connsiteY5" fmla="*/ 117158 h 117067"/>
                <a:gd name="connsiteX6" fmla="*/ 120808 w 125913"/>
                <a:gd name="connsiteY6" fmla="*/ 117158 h 117067"/>
                <a:gd name="connsiteX7" fmla="*/ 126449 w 125913"/>
                <a:gd name="connsiteY7" fmla="*/ 113828 h 117067"/>
                <a:gd name="connsiteX8" fmla="*/ 125424 w 125913"/>
                <a:gd name="connsiteY8" fmla="*/ 111266 h 117067"/>
                <a:gd name="connsiteX9" fmla="*/ 63365 w 125913"/>
                <a:gd name="connsiteY9" fmla="*/ 10337 h 117067"/>
                <a:gd name="connsiteX10" fmla="*/ 117730 w 125913"/>
                <a:gd name="connsiteY10" fmla="*/ 110498 h 117067"/>
                <a:gd name="connsiteX11" fmla="*/ 8999 w 125913"/>
                <a:gd name="connsiteY11" fmla="*/ 110498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955" y="3165"/>
                  </a:moveTo>
                  <a:cubicBezTo>
                    <a:pt x="65929" y="1371"/>
                    <a:pt x="65416" y="91"/>
                    <a:pt x="63365" y="91"/>
                  </a:cubicBezTo>
                  <a:cubicBezTo>
                    <a:pt x="61570" y="91"/>
                    <a:pt x="61057" y="859"/>
                    <a:pt x="59774" y="3421"/>
                  </a:cubicBezTo>
                  <a:lnTo>
                    <a:pt x="1818" y="110754"/>
                  </a:lnTo>
                  <a:cubicBezTo>
                    <a:pt x="536" y="112803"/>
                    <a:pt x="536" y="113315"/>
                    <a:pt x="536" y="113828"/>
                  </a:cubicBezTo>
                  <a:cubicBezTo>
                    <a:pt x="536" y="117158"/>
                    <a:pt x="3870" y="117158"/>
                    <a:pt x="6434" y="117158"/>
                  </a:cubicBezTo>
                  <a:lnTo>
                    <a:pt x="120808" y="117158"/>
                  </a:lnTo>
                  <a:cubicBezTo>
                    <a:pt x="123372" y="117158"/>
                    <a:pt x="126449" y="117158"/>
                    <a:pt x="126449" y="113828"/>
                  </a:cubicBezTo>
                  <a:cubicBezTo>
                    <a:pt x="126449" y="113059"/>
                    <a:pt x="126193" y="112547"/>
                    <a:pt x="125424" y="111266"/>
                  </a:cubicBezTo>
                  <a:close/>
                  <a:moveTo>
                    <a:pt x="63365" y="10337"/>
                  </a:moveTo>
                  <a:lnTo>
                    <a:pt x="117730" y="110498"/>
                  </a:lnTo>
                  <a:lnTo>
                    <a:pt x="8999" y="110498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56C588-47AE-CAB5-4C8A-A6818971E4D7}"/>
                </a:ext>
              </a:extLst>
            </p:cNvPr>
            <p:cNvSpPr/>
            <p:nvPr/>
          </p:nvSpPr>
          <p:spPr>
            <a:xfrm>
              <a:off x="9713336" y="1907319"/>
              <a:ext cx="66418" cy="74031"/>
            </a:xfrm>
            <a:custGeom>
              <a:avLst/>
              <a:gdLst>
                <a:gd name="connsiteX0" fmla="*/ 10033 w 66418"/>
                <a:gd name="connsiteY0" fmla="*/ 62595 h 74031"/>
                <a:gd name="connsiteX1" fmla="*/ 8495 w 66418"/>
                <a:gd name="connsiteY1" fmla="*/ 69767 h 74031"/>
                <a:gd name="connsiteX2" fmla="*/ 13367 w 66418"/>
                <a:gd name="connsiteY2" fmla="*/ 74122 h 74031"/>
                <a:gd name="connsiteX3" fmla="*/ 19522 w 66418"/>
                <a:gd name="connsiteY3" fmla="*/ 69511 h 74031"/>
                <a:gd name="connsiteX4" fmla="*/ 25933 w 66418"/>
                <a:gd name="connsiteY4" fmla="*/ 43639 h 74031"/>
                <a:gd name="connsiteX5" fmla="*/ 31062 w 66418"/>
                <a:gd name="connsiteY5" fmla="*/ 22377 h 74031"/>
                <a:gd name="connsiteX6" fmla="*/ 40294 w 66418"/>
                <a:gd name="connsiteY6" fmla="*/ 9056 h 74031"/>
                <a:gd name="connsiteX7" fmla="*/ 53372 w 66418"/>
                <a:gd name="connsiteY7" fmla="*/ 3677 h 74031"/>
                <a:gd name="connsiteX8" fmla="*/ 60296 w 66418"/>
                <a:gd name="connsiteY8" fmla="*/ 5726 h 74031"/>
                <a:gd name="connsiteX9" fmla="*/ 51834 w 66418"/>
                <a:gd name="connsiteY9" fmla="*/ 14692 h 74031"/>
                <a:gd name="connsiteX10" fmla="*/ 57988 w 66418"/>
                <a:gd name="connsiteY10" fmla="*/ 20328 h 74031"/>
                <a:gd name="connsiteX11" fmla="*/ 66964 w 66418"/>
                <a:gd name="connsiteY11" fmla="*/ 10593 h 74031"/>
                <a:gd name="connsiteX12" fmla="*/ 53372 w 66418"/>
                <a:gd name="connsiteY12" fmla="*/ 91 h 74031"/>
                <a:gd name="connsiteX13" fmla="*/ 32600 w 66418"/>
                <a:gd name="connsiteY13" fmla="*/ 12643 h 74031"/>
                <a:gd name="connsiteX14" fmla="*/ 17470 w 66418"/>
                <a:gd name="connsiteY14" fmla="*/ 91 h 74031"/>
                <a:gd name="connsiteX15" fmla="*/ 5418 w 66418"/>
                <a:gd name="connsiteY15" fmla="*/ 9313 h 74031"/>
                <a:gd name="connsiteX16" fmla="*/ 545 w 66418"/>
                <a:gd name="connsiteY16" fmla="*/ 25195 h 74031"/>
                <a:gd name="connsiteX17" fmla="*/ 2340 w 66418"/>
                <a:gd name="connsiteY17" fmla="*/ 26988 h 74031"/>
                <a:gd name="connsiteX18" fmla="*/ 5161 w 66418"/>
                <a:gd name="connsiteY18" fmla="*/ 23145 h 74031"/>
                <a:gd name="connsiteX19" fmla="*/ 17214 w 66418"/>
                <a:gd name="connsiteY19" fmla="*/ 3677 h 74031"/>
                <a:gd name="connsiteX20" fmla="*/ 22086 w 66418"/>
                <a:gd name="connsiteY20" fmla="*/ 11106 h 74031"/>
                <a:gd name="connsiteX21" fmla="*/ 19522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33" y="62595"/>
                  </a:moveTo>
                  <a:cubicBezTo>
                    <a:pt x="9521" y="65156"/>
                    <a:pt x="8495" y="68999"/>
                    <a:pt x="8495" y="69767"/>
                  </a:cubicBezTo>
                  <a:cubicBezTo>
                    <a:pt x="8495" y="72585"/>
                    <a:pt x="10803" y="74122"/>
                    <a:pt x="13367" y="74122"/>
                  </a:cubicBezTo>
                  <a:cubicBezTo>
                    <a:pt x="15419" y="74122"/>
                    <a:pt x="18240" y="72841"/>
                    <a:pt x="19522" y="69511"/>
                  </a:cubicBezTo>
                  <a:cubicBezTo>
                    <a:pt x="19778" y="68999"/>
                    <a:pt x="25164" y="46713"/>
                    <a:pt x="25933" y="43639"/>
                  </a:cubicBezTo>
                  <a:cubicBezTo>
                    <a:pt x="27215" y="38259"/>
                    <a:pt x="30293" y="26988"/>
                    <a:pt x="31062" y="22377"/>
                  </a:cubicBezTo>
                  <a:cubicBezTo>
                    <a:pt x="31831" y="20328"/>
                    <a:pt x="36447" y="12643"/>
                    <a:pt x="40294" y="9056"/>
                  </a:cubicBezTo>
                  <a:cubicBezTo>
                    <a:pt x="41576" y="8032"/>
                    <a:pt x="46448" y="3677"/>
                    <a:pt x="53372" y="3677"/>
                  </a:cubicBezTo>
                  <a:cubicBezTo>
                    <a:pt x="57732" y="3677"/>
                    <a:pt x="60040" y="5726"/>
                    <a:pt x="60296" y="5726"/>
                  </a:cubicBezTo>
                  <a:cubicBezTo>
                    <a:pt x="55424" y="6495"/>
                    <a:pt x="51834" y="10337"/>
                    <a:pt x="51834" y="14692"/>
                  </a:cubicBezTo>
                  <a:cubicBezTo>
                    <a:pt x="51834" y="17254"/>
                    <a:pt x="53629" y="20328"/>
                    <a:pt x="57988" y="20328"/>
                  </a:cubicBezTo>
                  <a:cubicBezTo>
                    <a:pt x="62348" y="20328"/>
                    <a:pt x="66964" y="16485"/>
                    <a:pt x="66964" y="10593"/>
                  </a:cubicBezTo>
                  <a:cubicBezTo>
                    <a:pt x="66964" y="4958"/>
                    <a:pt x="61835" y="91"/>
                    <a:pt x="53372" y="91"/>
                  </a:cubicBezTo>
                  <a:cubicBezTo>
                    <a:pt x="42858" y="91"/>
                    <a:pt x="35678" y="8032"/>
                    <a:pt x="32600" y="12643"/>
                  </a:cubicBezTo>
                  <a:cubicBezTo>
                    <a:pt x="31062" y="5214"/>
                    <a:pt x="25164" y="91"/>
                    <a:pt x="17470" y="91"/>
                  </a:cubicBezTo>
                  <a:cubicBezTo>
                    <a:pt x="10033" y="91"/>
                    <a:pt x="6956" y="6495"/>
                    <a:pt x="5418" y="9313"/>
                  </a:cubicBezTo>
                  <a:cubicBezTo>
                    <a:pt x="2597" y="14948"/>
                    <a:pt x="545" y="24682"/>
                    <a:pt x="545" y="25195"/>
                  </a:cubicBezTo>
                  <a:cubicBezTo>
                    <a:pt x="545" y="26988"/>
                    <a:pt x="2084" y="26988"/>
                    <a:pt x="2340" y="26988"/>
                  </a:cubicBezTo>
                  <a:cubicBezTo>
                    <a:pt x="4135" y="26988"/>
                    <a:pt x="4135" y="26732"/>
                    <a:pt x="5161" y="23145"/>
                  </a:cubicBezTo>
                  <a:cubicBezTo>
                    <a:pt x="7982" y="11618"/>
                    <a:pt x="11316" y="3677"/>
                    <a:pt x="17214" y="3677"/>
                  </a:cubicBezTo>
                  <a:cubicBezTo>
                    <a:pt x="19778" y="3677"/>
                    <a:pt x="22086" y="4958"/>
                    <a:pt x="22086" y="11106"/>
                  </a:cubicBezTo>
                  <a:cubicBezTo>
                    <a:pt x="22086" y="14692"/>
                    <a:pt x="21573" y="16485"/>
                    <a:pt x="19522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C6C3A31-78C4-62F1-175C-B25CD1224BCC}"/>
                </a:ext>
              </a:extLst>
            </p:cNvPr>
            <p:cNvSpPr/>
            <p:nvPr/>
          </p:nvSpPr>
          <p:spPr>
            <a:xfrm>
              <a:off x="9795535" y="1864283"/>
              <a:ext cx="81548" cy="148831"/>
            </a:xfrm>
            <a:custGeom>
              <a:avLst/>
              <a:gdLst>
                <a:gd name="connsiteX0" fmla="*/ 51838 w 81548"/>
                <a:gd name="connsiteY0" fmla="*/ 50043 h 148831"/>
                <a:gd name="connsiteX1" fmla="*/ 65943 w 81548"/>
                <a:gd name="connsiteY1" fmla="*/ 50043 h 148831"/>
                <a:gd name="connsiteX2" fmla="*/ 70815 w 81548"/>
                <a:gd name="connsiteY2" fmla="*/ 46713 h 148831"/>
                <a:gd name="connsiteX3" fmla="*/ 66456 w 81548"/>
                <a:gd name="connsiteY3" fmla="*/ 44919 h 148831"/>
                <a:gd name="connsiteX4" fmla="*/ 52864 w 81548"/>
                <a:gd name="connsiteY4" fmla="*/ 44919 h 148831"/>
                <a:gd name="connsiteX5" fmla="*/ 56198 w 81548"/>
                <a:gd name="connsiteY5" fmla="*/ 26219 h 148831"/>
                <a:gd name="connsiteX6" fmla="*/ 60301 w 81548"/>
                <a:gd name="connsiteY6" fmla="*/ 9313 h 148831"/>
                <a:gd name="connsiteX7" fmla="*/ 67994 w 81548"/>
                <a:gd name="connsiteY7" fmla="*/ 3677 h 148831"/>
                <a:gd name="connsiteX8" fmla="*/ 75944 w 81548"/>
                <a:gd name="connsiteY8" fmla="*/ 6751 h 148831"/>
                <a:gd name="connsiteX9" fmla="*/ 66968 w 81548"/>
                <a:gd name="connsiteY9" fmla="*/ 15460 h 148831"/>
                <a:gd name="connsiteX10" fmla="*/ 73123 w 81548"/>
                <a:gd name="connsiteY10" fmla="*/ 21352 h 148831"/>
                <a:gd name="connsiteX11" fmla="*/ 82099 w 81548"/>
                <a:gd name="connsiteY11" fmla="*/ 11362 h 148831"/>
                <a:gd name="connsiteX12" fmla="*/ 67994 w 81548"/>
                <a:gd name="connsiteY12" fmla="*/ 91 h 148831"/>
                <a:gd name="connsiteX13" fmla="*/ 47222 w 81548"/>
                <a:gd name="connsiteY13" fmla="*/ 19303 h 148831"/>
                <a:gd name="connsiteX14" fmla="*/ 41837 w 81548"/>
                <a:gd name="connsiteY14" fmla="*/ 44919 h 148831"/>
                <a:gd name="connsiteX15" fmla="*/ 30554 w 81548"/>
                <a:gd name="connsiteY15" fmla="*/ 44919 h 148831"/>
                <a:gd name="connsiteX16" fmla="*/ 25425 w 81548"/>
                <a:gd name="connsiteY16" fmla="*/ 47993 h 148831"/>
                <a:gd name="connsiteX17" fmla="*/ 30041 w 81548"/>
                <a:gd name="connsiteY17" fmla="*/ 50043 h 148831"/>
                <a:gd name="connsiteX18" fmla="*/ 40811 w 81548"/>
                <a:gd name="connsiteY18" fmla="*/ 50043 h 148831"/>
                <a:gd name="connsiteX19" fmla="*/ 28759 w 81548"/>
                <a:gd name="connsiteY19" fmla="*/ 114596 h 148831"/>
                <a:gd name="connsiteX20" fmla="*/ 14398 w 81548"/>
                <a:gd name="connsiteY20" fmla="*/ 145336 h 148831"/>
                <a:gd name="connsiteX21" fmla="*/ 6448 w 81548"/>
                <a:gd name="connsiteY21" fmla="*/ 142262 h 148831"/>
                <a:gd name="connsiteX22" fmla="*/ 15680 w 81548"/>
                <a:gd name="connsiteY22" fmla="*/ 133553 h 148831"/>
                <a:gd name="connsiteX23" fmla="*/ 9525 w 81548"/>
                <a:gd name="connsiteY23" fmla="*/ 127661 h 148831"/>
                <a:gd name="connsiteX24" fmla="*/ 550 w 81548"/>
                <a:gd name="connsiteY24" fmla="*/ 137651 h 148831"/>
                <a:gd name="connsiteX25" fmla="*/ 14398 w 81548"/>
                <a:gd name="connsiteY25" fmla="*/ 148922 h 148831"/>
                <a:gd name="connsiteX26" fmla="*/ 32862 w 81548"/>
                <a:gd name="connsiteY26" fmla="*/ 133040 h 148831"/>
                <a:gd name="connsiteX27" fmla="*/ 42094 w 81548"/>
                <a:gd name="connsiteY27" fmla="*/ 101788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838" y="50043"/>
                  </a:moveTo>
                  <a:lnTo>
                    <a:pt x="65943" y="50043"/>
                  </a:lnTo>
                  <a:cubicBezTo>
                    <a:pt x="69276" y="50043"/>
                    <a:pt x="70815" y="50043"/>
                    <a:pt x="70815" y="46713"/>
                  </a:cubicBezTo>
                  <a:cubicBezTo>
                    <a:pt x="70815" y="44919"/>
                    <a:pt x="69276" y="44919"/>
                    <a:pt x="66456" y="44919"/>
                  </a:cubicBezTo>
                  <a:lnTo>
                    <a:pt x="52864" y="44919"/>
                  </a:lnTo>
                  <a:lnTo>
                    <a:pt x="56198" y="26219"/>
                  </a:lnTo>
                  <a:cubicBezTo>
                    <a:pt x="56967" y="22889"/>
                    <a:pt x="59275" y="11362"/>
                    <a:pt x="60301" y="9313"/>
                  </a:cubicBezTo>
                  <a:cubicBezTo>
                    <a:pt x="61583" y="6239"/>
                    <a:pt x="64404" y="3677"/>
                    <a:pt x="67994" y="3677"/>
                  </a:cubicBezTo>
                  <a:cubicBezTo>
                    <a:pt x="68507" y="3677"/>
                    <a:pt x="72867" y="3677"/>
                    <a:pt x="75944" y="6751"/>
                  </a:cubicBezTo>
                  <a:cubicBezTo>
                    <a:pt x="68764" y="7263"/>
                    <a:pt x="66968" y="13155"/>
                    <a:pt x="66968" y="15460"/>
                  </a:cubicBezTo>
                  <a:cubicBezTo>
                    <a:pt x="66968" y="19303"/>
                    <a:pt x="70046" y="21352"/>
                    <a:pt x="73123" y="21352"/>
                  </a:cubicBezTo>
                  <a:cubicBezTo>
                    <a:pt x="77483" y="21352"/>
                    <a:pt x="82099" y="17510"/>
                    <a:pt x="82099" y="11362"/>
                  </a:cubicBezTo>
                  <a:cubicBezTo>
                    <a:pt x="82099" y="3933"/>
                    <a:pt x="74662" y="91"/>
                    <a:pt x="67994" y="91"/>
                  </a:cubicBezTo>
                  <a:cubicBezTo>
                    <a:pt x="62353" y="91"/>
                    <a:pt x="52095" y="3165"/>
                    <a:pt x="47222" y="19303"/>
                  </a:cubicBezTo>
                  <a:cubicBezTo>
                    <a:pt x="46197" y="22633"/>
                    <a:pt x="45684" y="24426"/>
                    <a:pt x="41837" y="44919"/>
                  </a:cubicBezTo>
                  <a:lnTo>
                    <a:pt x="30554" y="44919"/>
                  </a:lnTo>
                  <a:cubicBezTo>
                    <a:pt x="27220" y="44919"/>
                    <a:pt x="25425" y="44919"/>
                    <a:pt x="25425" y="47993"/>
                  </a:cubicBezTo>
                  <a:cubicBezTo>
                    <a:pt x="25425" y="50043"/>
                    <a:pt x="26963" y="50043"/>
                    <a:pt x="30041" y="50043"/>
                  </a:cubicBezTo>
                  <a:lnTo>
                    <a:pt x="40811" y="50043"/>
                  </a:lnTo>
                  <a:lnTo>
                    <a:pt x="28759" y="114596"/>
                  </a:lnTo>
                  <a:cubicBezTo>
                    <a:pt x="25681" y="130478"/>
                    <a:pt x="22860" y="145336"/>
                    <a:pt x="14398" y="145336"/>
                  </a:cubicBezTo>
                  <a:cubicBezTo>
                    <a:pt x="13628" y="145336"/>
                    <a:pt x="9782" y="145336"/>
                    <a:pt x="6448" y="142262"/>
                  </a:cubicBezTo>
                  <a:cubicBezTo>
                    <a:pt x="14141" y="141750"/>
                    <a:pt x="15680" y="135858"/>
                    <a:pt x="15680" y="133553"/>
                  </a:cubicBezTo>
                  <a:cubicBezTo>
                    <a:pt x="15680" y="129710"/>
                    <a:pt x="12603" y="127661"/>
                    <a:pt x="9525" y="127661"/>
                  </a:cubicBezTo>
                  <a:cubicBezTo>
                    <a:pt x="5166" y="127661"/>
                    <a:pt x="550" y="131503"/>
                    <a:pt x="550" y="137651"/>
                  </a:cubicBezTo>
                  <a:cubicBezTo>
                    <a:pt x="550" y="144824"/>
                    <a:pt x="7730" y="148922"/>
                    <a:pt x="14398" y="148922"/>
                  </a:cubicBezTo>
                  <a:cubicBezTo>
                    <a:pt x="23373" y="148922"/>
                    <a:pt x="30041" y="139188"/>
                    <a:pt x="32862" y="133040"/>
                  </a:cubicBezTo>
                  <a:cubicBezTo>
                    <a:pt x="38247" y="122794"/>
                    <a:pt x="41837" y="103069"/>
                    <a:pt x="42094" y="10178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34A9F9-405A-FB47-DB20-2B66659460C4}"/>
                </a:ext>
              </a:extLst>
            </p:cNvPr>
            <p:cNvSpPr/>
            <p:nvPr/>
          </p:nvSpPr>
          <p:spPr>
            <a:xfrm>
              <a:off x="9934862" y="1930118"/>
              <a:ext cx="17181" cy="17162"/>
            </a:xfrm>
            <a:custGeom>
              <a:avLst/>
              <a:gdLst>
                <a:gd name="connsiteX0" fmla="*/ 17740 w 17181"/>
                <a:gd name="connsiteY0" fmla="*/ 8544 h 17162"/>
                <a:gd name="connsiteX1" fmla="*/ 9277 w 17181"/>
                <a:gd name="connsiteY1" fmla="*/ 91 h 17162"/>
                <a:gd name="connsiteX2" fmla="*/ 558 w 17181"/>
                <a:gd name="connsiteY2" fmla="*/ 8544 h 17162"/>
                <a:gd name="connsiteX3" fmla="*/ 9277 w 17181"/>
                <a:gd name="connsiteY3" fmla="*/ 17254 h 17162"/>
                <a:gd name="connsiteX4" fmla="*/ 17740 w 17181"/>
                <a:gd name="connsiteY4" fmla="*/ 8544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740" y="8544"/>
                  </a:moveTo>
                  <a:cubicBezTo>
                    <a:pt x="17740" y="3933"/>
                    <a:pt x="13893" y="91"/>
                    <a:pt x="9277" y="91"/>
                  </a:cubicBezTo>
                  <a:cubicBezTo>
                    <a:pt x="4405" y="91"/>
                    <a:pt x="558" y="3933"/>
                    <a:pt x="558" y="8544"/>
                  </a:cubicBezTo>
                  <a:cubicBezTo>
                    <a:pt x="558" y="13411"/>
                    <a:pt x="4405" y="17254"/>
                    <a:pt x="9277" y="17254"/>
                  </a:cubicBezTo>
                  <a:cubicBezTo>
                    <a:pt x="13893" y="17254"/>
                    <a:pt x="17740" y="13411"/>
                    <a:pt x="17740" y="854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DCF45-5869-64E5-5EE2-94A7B0BD60D9}"/>
                </a:ext>
              </a:extLst>
            </p:cNvPr>
            <p:cNvSpPr/>
            <p:nvPr/>
          </p:nvSpPr>
          <p:spPr>
            <a:xfrm>
              <a:off x="10007379" y="1907319"/>
              <a:ext cx="66418" cy="74031"/>
            </a:xfrm>
            <a:custGeom>
              <a:avLst/>
              <a:gdLst>
                <a:gd name="connsiteX0" fmla="*/ 10051 w 66418"/>
                <a:gd name="connsiteY0" fmla="*/ 62595 h 74031"/>
                <a:gd name="connsiteX1" fmla="*/ 8513 w 66418"/>
                <a:gd name="connsiteY1" fmla="*/ 69767 h 74031"/>
                <a:gd name="connsiteX2" fmla="*/ 13385 w 66418"/>
                <a:gd name="connsiteY2" fmla="*/ 74122 h 74031"/>
                <a:gd name="connsiteX3" fmla="*/ 19540 w 66418"/>
                <a:gd name="connsiteY3" fmla="*/ 69511 h 74031"/>
                <a:gd name="connsiteX4" fmla="*/ 25951 w 66418"/>
                <a:gd name="connsiteY4" fmla="*/ 43639 h 74031"/>
                <a:gd name="connsiteX5" fmla="*/ 31080 w 66418"/>
                <a:gd name="connsiteY5" fmla="*/ 22377 h 74031"/>
                <a:gd name="connsiteX6" fmla="*/ 40312 w 66418"/>
                <a:gd name="connsiteY6" fmla="*/ 9056 h 74031"/>
                <a:gd name="connsiteX7" fmla="*/ 53390 w 66418"/>
                <a:gd name="connsiteY7" fmla="*/ 3677 h 74031"/>
                <a:gd name="connsiteX8" fmla="*/ 60314 w 66418"/>
                <a:gd name="connsiteY8" fmla="*/ 5726 h 74031"/>
                <a:gd name="connsiteX9" fmla="*/ 51852 w 66418"/>
                <a:gd name="connsiteY9" fmla="*/ 14692 h 74031"/>
                <a:gd name="connsiteX10" fmla="*/ 58006 w 66418"/>
                <a:gd name="connsiteY10" fmla="*/ 20328 h 74031"/>
                <a:gd name="connsiteX11" fmla="*/ 66982 w 66418"/>
                <a:gd name="connsiteY11" fmla="*/ 10593 h 74031"/>
                <a:gd name="connsiteX12" fmla="*/ 53390 w 66418"/>
                <a:gd name="connsiteY12" fmla="*/ 91 h 74031"/>
                <a:gd name="connsiteX13" fmla="*/ 32618 w 66418"/>
                <a:gd name="connsiteY13" fmla="*/ 12643 h 74031"/>
                <a:gd name="connsiteX14" fmla="*/ 17488 w 66418"/>
                <a:gd name="connsiteY14" fmla="*/ 91 h 74031"/>
                <a:gd name="connsiteX15" fmla="*/ 5435 w 66418"/>
                <a:gd name="connsiteY15" fmla="*/ 9313 h 74031"/>
                <a:gd name="connsiteX16" fmla="*/ 563 w 66418"/>
                <a:gd name="connsiteY16" fmla="*/ 25195 h 74031"/>
                <a:gd name="connsiteX17" fmla="*/ 2358 w 66418"/>
                <a:gd name="connsiteY17" fmla="*/ 26988 h 74031"/>
                <a:gd name="connsiteX18" fmla="*/ 5179 w 66418"/>
                <a:gd name="connsiteY18" fmla="*/ 23145 h 74031"/>
                <a:gd name="connsiteX19" fmla="*/ 17232 w 66418"/>
                <a:gd name="connsiteY19" fmla="*/ 3677 h 74031"/>
                <a:gd name="connsiteX20" fmla="*/ 22104 w 66418"/>
                <a:gd name="connsiteY20" fmla="*/ 11106 h 74031"/>
                <a:gd name="connsiteX21" fmla="*/ 19540 w 66418"/>
                <a:gd name="connsiteY21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10051" y="62595"/>
                  </a:moveTo>
                  <a:cubicBezTo>
                    <a:pt x="9539" y="65156"/>
                    <a:pt x="8513" y="68999"/>
                    <a:pt x="8513" y="69767"/>
                  </a:cubicBezTo>
                  <a:cubicBezTo>
                    <a:pt x="8513" y="72585"/>
                    <a:pt x="10821" y="74122"/>
                    <a:pt x="13385" y="74122"/>
                  </a:cubicBezTo>
                  <a:cubicBezTo>
                    <a:pt x="15437" y="74122"/>
                    <a:pt x="18258" y="72841"/>
                    <a:pt x="19540" y="69511"/>
                  </a:cubicBezTo>
                  <a:cubicBezTo>
                    <a:pt x="19796" y="68999"/>
                    <a:pt x="25182" y="46713"/>
                    <a:pt x="25951" y="43639"/>
                  </a:cubicBezTo>
                  <a:cubicBezTo>
                    <a:pt x="27233" y="38259"/>
                    <a:pt x="30310" y="26988"/>
                    <a:pt x="31080" y="22377"/>
                  </a:cubicBezTo>
                  <a:cubicBezTo>
                    <a:pt x="31849" y="20328"/>
                    <a:pt x="36465" y="12643"/>
                    <a:pt x="40312" y="9056"/>
                  </a:cubicBezTo>
                  <a:cubicBezTo>
                    <a:pt x="41594" y="8032"/>
                    <a:pt x="46466" y="3677"/>
                    <a:pt x="53390" y="3677"/>
                  </a:cubicBezTo>
                  <a:cubicBezTo>
                    <a:pt x="57750" y="3677"/>
                    <a:pt x="60058" y="5726"/>
                    <a:pt x="60314" y="5726"/>
                  </a:cubicBezTo>
                  <a:cubicBezTo>
                    <a:pt x="55442" y="6495"/>
                    <a:pt x="51852" y="10337"/>
                    <a:pt x="51852" y="14692"/>
                  </a:cubicBezTo>
                  <a:cubicBezTo>
                    <a:pt x="51852" y="17254"/>
                    <a:pt x="53647" y="20328"/>
                    <a:pt x="58006" y="20328"/>
                  </a:cubicBezTo>
                  <a:cubicBezTo>
                    <a:pt x="62366" y="20328"/>
                    <a:pt x="66982" y="16485"/>
                    <a:pt x="66982" y="10593"/>
                  </a:cubicBezTo>
                  <a:cubicBezTo>
                    <a:pt x="66982" y="4958"/>
                    <a:pt x="61853" y="91"/>
                    <a:pt x="53390" y="91"/>
                  </a:cubicBezTo>
                  <a:cubicBezTo>
                    <a:pt x="42876" y="91"/>
                    <a:pt x="35696" y="8032"/>
                    <a:pt x="32618" y="12643"/>
                  </a:cubicBezTo>
                  <a:cubicBezTo>
                    <a:pt x="31080" y="5214"/>
                    <a:pt x="25182" y="91"/>
                    <a:pt x="17488" y="91"/>
                  </a:cubicBezTo>
                  <a:cubicBezTo>
                    <a:pt x="10051" y="91"/>
                    <a:pt x="6974" y="6495"/>
                    <a:pt x="5435" y="9313"/>
                  </a:cubicBezTo>
                  <a:cubicBezTo>
                    <a:pt x="2615" y="14948"/>
                    <a:pt x="563" y="24682"/>
                    <a:pt x="563" y="25195"/>
                  </a:cubicBezTo>
                  <a:cubicBezTo>
                    <a:pt x="563" y="26988"/>
                    <a:pt x="2102" y="26988"/>
                    <a:pt x="2358" y="26988"/>
                  </a:cubicBezTo>
                  <a:cubicBezTo>
                    <a:pt x="4153" y="26988"/>
                    <a:pt x="4153" y="26732"/>
                    <a:pt x="5179" y="23145"/>
                  </a:cubicBezTo>
                  <a:cubicBezTo>
                    <a:pt x="8000" y="11618"/>
                    <a:pt x="11334" y="3677"/>
                    <a:pt x="17232" y="3677"/>
                  </a:cubicBezTo>
                  <a:cubicBezTo>
                    <a:pt x="19796" y="3677"/>
                    <a:pt x="22104" y="4958"/>
                    <a:pt x="22104" y="11106"/>
                  </a:cubicBezTo>
                  <a:cubicBezTo>
                    <a:pt x="22104" y="14692"/>
                    <a:pt x="21591" y="16485"/>
                    <a:pt x="19540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D060FCA-3434-15C8-8DC6-67D9211F7D2E}"/>
                </a:ext>
              </a:extLst>
            </p:cNvPr>
            <p:cNvSpPr/>
            <p:nvPr/>
          </p:nvSpPr>
          <p:spPr>
            <a:xfrm>
              <a:off x="10085806" y="1962138"/>
              <a:ext cx="19233" cy="48927"/>
            </a:xfrm>
            <a:custGeom>
              <a:avLst/>
              <a:gdLst>
                <a:gd name="connsiteX0" fmla="*/ 19800 w 19233"/>
                <a:gd name="connsiteY0" fmla="*/ 17254 h 48927"/>
                <a:gd name="connsiteX1" fmla="*/ 9286 w 19233"/>
                <a:gd name="connsiteY1" fmla="*/ 91 h 48927"/>
                <a:gd name="connsiteX2" fmla="*/ 567 w 19233"/>
                <a:gd name="connsiteY2" fmla="*/ 8800 h 48927"/>
                <a:gd name="connsiteX3" fmla="*/ 9286 w 19233"/>
                <a:gd name="connsiteY3" fmla="*/ 17510 h 48927"/>
                <a:gd name="connsiteX4" fmla="*/ 14928 w 19233"/>
                <a:gd name="connsiteY4" fmla="*/ 15460 h 48927"/>
                <a:gd name="connsiteX5" fmla="*/ 15697 w 19233"/>
                <a:gd name="connsiteY5" fmla="*/ 14948 h 48927"/>
                <a:gd name="connsiteX6" fmla="*/ 15954 w 19233"/>
                <a:gd name="connsiteY6" fmla="*/ 17254 h 48927"/>
                <a:gd name="connsiteX7" fmla="*/ 4927 w 19233"/>
                <a:gd name="connsiteY7" fmla="*/ 44663 h 48927"/>
                <a:gd name="connsiteX8" fmla="*/ 3132 w 19233"/>
                <a:gd name="connsiteY8" fmla="*/ 47225 h 48927"/>
                <a:gd name="connsiteX9" fmla="*/ 4670 w 19233"/>
                <a:gd name="connsiteY9" fmla="*/ 49018 h 48927"/>
                <a:gd name="connsiteX10" fmla="*/ 1980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00" y="17254"/>
                  </a:moveTo>
                  <a:cubicBezTo>
                    <a:pt x="19800" y="6495"/>
                    <a:pt x="15697" y="91"/>
                    <a:pt x="9286" y="91"/>
                  </a:cubicBezTo>
                  <a:cubicBezTo>
                    <a:pt x="3901" y="91"/>
                    <a:pt x="567" y="4189"/>
                    <a:pt x="567" y="8800"/>
                  </a:cubicBezTo>
                  <a:cubicBezTo>
                    <a:pt x="567" y="13155"/>
                    <a:pt x="3901" y="17510"/>
                    <a:pt x="9286" y="17510"/>
                  </a:cubicBezTo>
                  <a:cubicBezTo>
                    <a:pt x="11081" y="17510"/>
                    <a:pt x="13389" y="16741"/>
                    <a:pt x="14928" y="15460"/>
                  </a:cubicBezTo>
                  <a:cubicBezTo>
                    <a:pt x="15441" y="14948"/>
                    <a:pt x="15697" y="14948"/>
                    <a:pt x="15697" y="14948"/>
                  </a:cubicBezTo>
                  <a:cubicBezTo>
                    <a:pt x="15954" y="14948"/>
                    <a:pt x="15954" y="14948"/>
                    <a:pt x="15954" y="17254"/>
                  </a:cubicBezTo>
                  <a:cubicBezTo>
                    <a:pt x="15954" y="29550"/>
                    <a:pt x="10312" y="39284"/>
                    <a:pt x="4927" y="44663"/>
                  </a:cubicBezTo>
                  <a:cubicBezTo>
                    <a:pt x="3132" y="46456"/>
                    <a:pt x="3132" y="46713"/>
                    <a:pt x="3132" y="47225"/>
                  </a:cubicBezTo>
                  <a:cubicBezTo>
                    <a:pt x="3132" y="48506"/>
                    <a:pt x="3901" y="49018"/>
                    <a:pt x="4670" y="49018"/>
                  </a:cubicBezTo>
                  <a:cubicBezTo>
                    <a:pt x="6465" y="49018"/>
                    <a:pt x="19800" y="36466"/>
                    <a:pt x="1980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6D3A04-F181-5816-04DD-10C059054496}"/>
                </a:ext>
              </a:extLst>
            </p:cNvPr>
            <p:cNvSpPr/>
            <p:nvPr/>
          </p:nvSpPr>
          <p:spPr>
            <a:xfrm>
              <a:off x="10149313" y="1907319"/>
              <a:ext cx="88472" cy="74031"/>
            </a:xfrm>
            <a:custGeom>
              <a:avLst/>
              <a:gdLst>
                <a:gd name="connsiteX0" fmla="*/ 10060 w 88472"/>
                <a:gd name="connsiteY0" fmla="*/ 62595 h 74031"/>
                <a:gd name="connsiteX1" fmla="*/ 8521 w 88472"/>
                <a:gd name="connsiteY1" fmla="*/ 69767 h 74031"/>
                <a:gd name="connsiteX2" fmla="*/ 13394 w 88472"/>
                <a:gd name="connsiteY2" fmla="*/ 74122 h 74031"/>
                <a:gd name="connsiteX3" fmla="*/ 19548 w 88472"/>
                <a:gd name="connsiteY3" fmla="*/ 69511 h 74031"/>
                <a:gd name="connsiteX4" fmla="*/ 22626 w 88472"/>
                <a:gd name="connsiteY4" fmla="*/ 57472 h 74031"/>
                <a:gd name="connsiteX5" fmla="*/ 26216 w 88472"/>
                <a:gd name="connsiteY5" fmla="*/ 42870 h 74031"/>
                <a:gd name="connsiteX6" fmla="*/ 29037 w 88472"/>
                <a:gd name="connsiteY6" fmla="*/ 31855 h 74031"/>
                <a:gd name="connsiteX7" fmla="*/ 31088 w 88472"/>
                <a:gd name="connsiteY7" fmla="*/ 23658 h 74031"/>
                <a:gd name="connsiteX8" fmla="*/ 57758 w 88472"/>
                <a:gd name="connsiteY8" fmla="*/ 3677 h 74031"/>
                <a:gd name="connsiteX9" fmla="*/ 66477 w 88472"/>
                <a:gd name="connsiteY9" fmla="*/ 15204 h 74031"/>
                <a:gd name="connsiteX10" fmla="*/ 55963 w 88472"/>
                <a:gd name="connsiteY10" fmla="*/ 53117 h 74031"/>
                <a:gd name="connsiteX11" fmla="*/ 54168 w 88472"/>
                <a:gd name="connsiteY11" fmla="*/ 60802 h 74031"/>
                <a:gd name="connsiteX12" fmla="*/ 67759 w 88472"/>
                <a:gd name="connsiteY12" fmla="*/ 74122 h 74031"/>
                <a:gd name="connsiteX13" fmla="*/ 89044 w 88472"/>
                <a:gd name="connsiteY13" fmla="*/ 49018 h 74031"/>
                <a:gd name="connsiteX14" fmla="*/ 87249 w 88472"/>
                <a:gd name="connsiteY14" fmla="*/ 47225 h 74031"/>
                <a:gd name="connsiteX15" fmla="*/ 84685 w 88472"/>
                <a:gd name="connsiteY15" fmla="*/ 50299 h 74031"/>
                <a:gd name="connsiteX16" fmla="*/ 68016 w 88472"/>
                <a:gd name="connsiteY16" fmla="*/ 70536 h 74031"/>
                <a:gd name="connsiteX17" fmla="*/ 64169 w 88472"/>
                <a:gd name="connsiteY17" fmla="*/ 65156 h 74031"/>
                <a:gd name="connsiteX18" fmla="*/ 66990 w 88472"/>
                <a:gd name="connsiteY18" fmla="*/ 53629 h 74031"/>
                <a:gd name="connsiteX19" fmla="*/ 76991 w 88472"/>
                <a:gd name="connsiteY19" fmla="*/ 17510 h 74031"/>
                <a:gd name="connsiteX20" fmla="*/ 58271 w 88472"/>
                <a:gd name="connsiteY20" fmla="*/ 91 h 74031"/>
                <a:gd name="connsiteX21" fmla="*/ 32627 w 88472"/>
                <a:gd name="connsiteY21" fmla="*/ 14436 h 74031"/>
                <a:gd name="connsiteX22" fmla="*/ 17497 w 88472"/>
                <a:gd name="connsiteY22" fmla="*/ 91 h 74031"/>
                <a:gd name="connsiteX23" fmla="*/ 5444 w 88472"/>
                <a:gd name="connsiteY23" fmla="*/ 9313 h 74031"/>
                <a:gd name="connsiteX24" fmla="*/ 572 w 88472"/>
                <a:gd name="connsiteY24" fmla="*/ 25195 h 74031"/>
                <a:gd name="connsiteX25" fmla="*/ 2367 w 88472"/>
                <a:gd name="connsiteY25" fmla="*/ 26988 h 74031"/>
                <a:gd name="connsiteX26" fmla="*/ 5188 w 88472"/>
                <a:gd name="connsiteY26" fmla="*/ 23145 h 74031"/>
                <a:gd name="connsiteX27" fmla="*/ 17240 w 88472"/>
                <a:gd name="connsiteY27" fmla="*/ 3677 h 74031"/>
                <a:gd name="connsiteX28" fmla="*/ 22113 w 88472"/>
                <a:gd name="connsiteY28" fmla="*/ 11106 h 74031"/>
                <a:gd name="connsiteX29" fmla="*/ 19548 w 88472"/>
                <a:gd name="connsiteY29" fmla="*/ 24939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10060" y="62595"/>
                  </a:moveTo>
                  <a:cubicBezTo>
                    <a:pt x="9547" y="65156"/>
                    <a:pt x="8521" y="68999"/>
                    <a:pt x="8521" y="69767"/>
                  </a:cubicBezTo>
                  <a:cubicBezTo>
                    <a:pt x="8521" y="72585"/>
                    <a:pt x="10829" y="74122"/>
                    <a:pt x="13394" y="74122"/>
                  </a:cubicBezTo>
                  <a:cubicBezTo>
                    <a:pt x="15445" y="74122"/>
                    <a:pt x="18266" y="72841"/>
                    <a:pt x="19548" y="69511"/>
                  </a:cubicBezTo>
                  <a:cubicBezTo>
                    <a:pt x="19548" y="69255"/>
                    <a:pt x="21600" y="61570"/>
                    <a:pt x="22626" y="57472"/>
                  </a:cubicBezTo>
                  <a:lnTo>
                    <a:pt x="26216" y="42870"/>
                  </a:lnTo>
                  <a:cubicBezTo>
                    <a:pt x="26985" y="39028"/>
                    <a:pt x="28011" y="35441"/>
                    <a:pt x="29037" y="31855"/>
                  </a:cubicBezTo>
                  <a:cubicBezTo>
                    <a:pt x="29550" y="29037"/>
                    <a:pt x="30832" y="24170"/>
                    <a:pt x="31088" y="23658"/>
                  </a:cubicBezTo>
                  <a:cubicBezTo>
                    <a:pt x="33396" y="18534"/>
                    <a:pt x="42115" y="3677"/>
                    <a:pt x="57758" y="3677"/>
                  </a:cubicBezTo>
                  <a:cubicBezTo>
                    <a:pt x="65195" y="3677"/>
                    <a:pt x="66477" y="9825"/>
                    <a:pt x="66477" y="15204"/>
                  </a:cubicBezTo>
                  <a:cubicBezTo>
                    <a:pt x="66477" y="25195"/>
                    <a:pt x="58528" y="46200"/>
                    <a:pt x="55963" y="53117"/>
                  </a:cubicBezTo>
                  <a:cubicBezTo>
                    <a:pt x="54424" y="56959"/>
                    <a:pt x="54168" y="59008"/>
                    <a:pt x="54168" y="60802"/>
                  </a:cubicBezTo>
                  <a:cubicBezTo>
                    <a:pt x="54168" y="68487"/>
                    <a:pt x="60066" y="74122"/>
                    <a:pt x="67759" y="74122"/>
                  </a:cubicBezTo>
                  <a:cubicBezTo>
                    <a:pt x="83146" y="74122"/>
                    <a:pt x="89044" y="50299"/>
                    <a:pt x="89044" y="49018"/>
                  </a:cubicBezTo>
                  <a:cubicBezTo>
                    <a:pt x="89044" y="47225"/>
                    <a:pt x="87762" y="47225"/>
                    <a:pt x="87249" y="47225"/>
                  </a:cubicBezTo>
                  <a:cubicBezTo>
                    <a:pt x="85454" y="47225"/>
                    <a:pt x="85454" y="47737"/>
                    <a:pt x="84685" y="50299"/>
                  </a:cubicBezTo>
                  <a:cubicBezTo>
                    <a:pt x="81351" y="61314"/>
                    <a:pt x="75966" y="70536"/>
                    <a:pt x="68016" y="70536"/>
                  </a:cubicBezTo>
                  <a:cubicBezTo>
                    <a:pt x="65195" y="70536"/>
                    <a:pt x="64169" y="68999"/>
                    <a:pt x="64169" y="65156"/>
                  </a:cubicBezTo>
                  <a:cubicBezTo>
                    <a:pt x="64169" y="61058"/>
                    <a:pt x="65452" y="57215"/>
                    <a:pt x="66990" y="53629"/>
                  </a:cubicBezTo>
                  <a:cubicBezTo>
                    <a:pt x="70068" y="44919"/>
                    <a:pt x="76991" y="26988"/>
                    <a:pt x="76991" y="17510"/>
                  </a:cubicBezTo>
                  <a:cubicBezTo>
                    <a:pt x="76991" y="6751"/>
                    <a:pt x="70068" y="91"/>
                    <a:pt x="58271" y="91"/>
                  </a:cubicBezTo>
                  <a:cubicBezTo>
                    <a:pt x="43398" y="91"/>
                    <a:pt x="35448" y="10593"/>
                    <a:pt x="32627" y="14436"/>
                  </a:cubicBezTo>
                  <a:cubicBezTo>
                    <a:pt x="31858" y="5214"/>
                    <a:pt x="25190" y="91"/>
                    <a:pt x="17497" y="91"/>
                  </a:cubicBezTo>
                  <a:cubicBezTo>
                    <a:pt x="10060" y="91"/>
                    <a:pt x="6983" y="6495"/>
                    <a:pt x="5444" y="9313"/>
                  </a:cubicBezTo>
                  <a:cubicBezTo>
                    <a:pt x="2623" y="14948"/>
                    <a:pt x="572" y="24682"/>
                    <a:pt x="572" y="25195"/>
                  </a:cubicBezTo>
                  <a:cubicBezTo>
                    <a:pt x="572" y="26988"/>
                    <a:pt x="2110" y="26988"/>
                    <a:pt x="2367" y="26988"/>
                  </a:cubicBezTo>
                  <a:cubicBezTo>
                    <a:pt x="4162" y="26988"/>
                    <a:pt x="4162" y="26732"/>
                    <a:pt x="5188" y="23145"/>
                  </a:cubicBezTo>
                  <a:cubicBezTo>
                    <a:pt x="8008" y="11618"/>
                    <a:pt x="11342" y="3677"/>
                    <a:pt x="17240" y="3677"/>
                  </a:cubicBezTo>
                  <a:cubicBezTo>
                    <a:pt x="20318" y="3677"/>
                    <a:pt x="22113" y="5726"/>
                    <a:pt x="22113" y="11106"/>
                  </a:cubicBezTo>
                  <a:cubicBezTo>
                    <a:pt x="22113" y="14692"/>
                    <a:pt x="21600" y="16485"/>
                    <a:pt x="19548" y="2493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51C845-8EC4-3EFD-99D5-A5D4CAC66F18}"/>
                </a:ext>
              </a:extLst>
            </p:cNvPr>
            <p:cNvSpPr/>
            <p:nvPr/>
          </p:nvSpPr>
          <p:spPr>
            <a:xfrm>
              <a:off x="10237441" y="1907319"/>
              <a:ext cx="85395" cy="104002"/>
            </a:xfrm>
            <a:custGeom>
              <a:avLst/>
              <a:gdLst>
                <a:gd name="connsiteX0" fmla="*/ 13143 w 85395"/>
                <a:gd name="connsiteY0" fmla="*/ 92310 h 104002"/>
                <a:gd name="connsiteX1" fmla="*/ 4168 w 85395"/>
                <a:gd name="connsiteY1" fmla="*/ 98970 h 104002"/>
                <a:gd name="connsiteX2" fmla="*/ 578 w 85395"/>
                <a:gd name="connsiteY2" fmla="*/ 102044 h 104002"/>
                <a:gd name="connsiteX3" fmla="*/ 2629 w 85395"/>
                <a:gd name="connsiteY3" fmla="*/ 104094 h 104002"/>
                <a:gd name="connsiteX4" fmla="*/ 16221 w 85395"/>
                <a:gd name="connsiteY4" fmla="*/ 103581 h 104002"/>
                <a:gd name="connsiteX5" fmla="*/ 32633 w 85395"/>
                <a:gd name="connsiteY5" fmla="*/ 104094 h 104002"/>
                <a:gd name="connsiteX6" fmla="*/ 35454 w 85395"/>
                <a:gd name="connsiteY6" fmla="*/ 100763 h 104002"/>
                <a:gd name="connsiteX7" fmla="*/ 31607 w 85395"/>
                <a:gd name="connsiteY7" fmla="*/ 98970 h 104002"/>
                <a:gd name="connsiteX8" fmla="*/ 23401 w 85395"/>
                <a:gd name="connsiteY8" fmla="*/ 96409 h 104002"/>
                <a:gd name="connsiteX9" fmla="*/ 31351 w 85395"/>
                <a:gd name="connsiteY9" fmla="*/ 63619 h 104002"/>
                <a:gd name="connsiteX10" fmla="*/ 46481 w 85395"/>
                <a:gd name="connsiteY10" fmla="*/ 74122 h 104002"/>
                <a:gd name="connsiteX11" fmla="*/ 85973 w 85395"/>
                <a:gd name="connsiteY11" fmla="*/ 26219 h 104002"/>
                <a:gd name="connsiteX12" fmla="*/ 64175 w 85395"/>
                <a:gd name="connsiteY12" fmla="*/ 91 h 104002"/>
                <a:gd name="connsiteX13" fmla="*/ 42634 w 85395"/>
                <a:gd name="connsiteY13" fmla="*/ 12387 h 104002"/>
                <a:gd name="connsiteX14" fmla="*/ 28017 w 85395"/>
                <a:gd name="connsiteY14" fmla="*/ 91 h 104002"/>
                <a:gd name="connsiteX15" fmla="*/ 15964 w 85395"/>
                <a:gd name="connsiteY15" fmla="*/ 9313 h 104002"/>
                <a:gd name="connsiteX16" fmla="*/ 10835 w 85395"/>
                <a:gd name="connsiteY16" fmla="*/ 25195 h 104002"/>
                <a:gd name="connsiteX17" fmla="*/ 12630 w 85395"/>
                <a:gd name="connsiteY17" fmla="*/ 26988 h 104002"/>
                <a:gd name="connsiteX18" fmla="*/ 15451 w 85395"/>
                <a:gd name="connsiteY18" fmla="*/ 23145 h 104002"/>
                <a:gd name="connsiteX19" fmla="*/ 27504 w 85395"/>
                <a:gd name="connsiteY19" fmla="*/ 3677 h 104002"/>
                <a:gd name="connsiteX20" fmla="*/ 32633 w 85395"/>
                <a:gd name="connsiteY20" fmla="*/ 11106 h 104002"/>
                <a:gd name="connsiteX21" fmla="*/ 31351 w 85395"/>
                <a:gd name="connsiteY21" fmla="*/ 19559 h 104002"/>
                <a:gd name="connsiteX22" fmla="*/ 41865 w 85395"/>
                <a:gd name="connsiteY22" fmla="*/ 21352 h 104002"/>
                <a:gd name="connsiteX23" fmla="*/ 50327 w 85395"/>
                <a:gd name="connsiteY23" fmla="*/ 9825 h 104002"/>
                <a:gd name="connsiteX24" fmla="*/ 63662 w 85395"/>
                <a:gd name="connsiteY24" fmla="*/ 3677 h 104002"/>
                <a:gd name="connsiteX25" fmla="*/ 74177 w 85395"/>
                <a:gd name="connsiteY25" fmla="*/ 19047 h 104002"/>
                <a:gd name="connsiteX26" fmla="*/ 65714 w 85395"/>
                <a:gd name="connsiteY26" fmla="*/ 53629 h 104002"/>
                <a:gd name="connsiteX27" fmla="*/ 46224 w 85395"/>
                <a:gd name="connsiteY27" fmla="*/ 70536 h 104002"/>
                <a:gd name="connsiteX28" fmla="*/ 33402 w 85395"/>
                <a:gd name="connsiteY28" fmla="*/ 55935 h 104002"/>
                <a:gd name="connsiteX29" fmla="*/ 33915 w 85395"/>
                <a:gd name="connsiteY29" fmla="*/ 53373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143" y="92310"/>
                  </a:moveTo>
                  <a:cubicBezTo>
                    <a:pt x="11861" y="97946"/>
                    <a:pt x="11348" y="98970"/>
                    <a:pt x="4168" y="98970"/>
                  </a:cubicBezTo>
                  <a:cubicBezTo>
                    <a:pt x="2373" y="98970"/>
                    <a:pt x="578" y="98970"/>
                    <a:pt x="578" y="102044"/>
                  </a:cubicBezTo>
                  <a:cubicBezTo>
                    <a:pt x="578" y="103325"/>
                    <a:pt x="1347" y="104094"/>
                    <a:pt x="2629" y="104094"/>
                  </a:cubicBezTo>
                  <a:cubicBezTo>
                    <a:pt x="6989" y="104094"/>
                    <a:pt x="11861" y="103581"/>
                    <a:pt x="16221" y="103581"/>
                  </a:cubicBezTo>
                  <a:cubicBezTo>
                    <a:pt x="21862" y="103581"/>
                    <a:pt x="27248" y="104094"/>
                    <a:pt x="32633" y="104094"/>
                  </a:cubicBezTo>
                  <a:cubicBezTo>
                    <a:pt x="33402" y="104094"/>
                    <a:pt x="35454" y="104094"/>
                    <a:pt x="35454" y="100763"/>
                  </a:cubicBezTo>
                  <a:cubicBezTo>
                    <a:pt x="35454" y="98970"/>
                    <a:pt x="33915" y="98970"/>
                    <a:pt x="31607" y="98970"/>
                  </a:cubicBezTo>
                  <a:cubicBezTo>
                    <a:pt x="23401" y="98970"/>
                    <a:pt x="23401" y="97946"/>
                    <a:pt x="23401" y="96409"/>
                  </a:cubicBezTo>
                  <a:cubicBezTo>
                    <a:pt x="23401" y="94359"/>
                    <a:pt x="30325" y="67718"/>
                    <a:pt x="31351" y="63619"/>
                  </a:cubicBezTo>
                  <a:cubicBezTo>
                    <a:pt x="33402" y="68487"/>
                    <a:pt x="38018" y="74122"/>
                    <a:pt x="46481" y="74122"/>
                  </a:cubicBezTo>
                  <a:cubicBezTo>
                    <a:pt x="65457" y="74122"/>
                    <a:pt x="85973" y="50299"/>
                    <a:pt x="85973" y="26219"/>
                  </a:cubicBezTo>
                  <a:cubicBezTo>
                    <a:pt x="85973" y="10850"/>
                    <a:pt x="76485" y="91"/>
                    <a:pt x="64175" y="91"/>
                  </a:cubicBezTo>
                  <a:cubicBezTo>
                    <a:pt x="55969" y="91"/>
                    <a:pt x="48019" y="5982"/>
                    <a:pt x="42634" y="12387"/>
                  </a:cubicBezTo>
                  <a:cubicBezTo>
                    <a:pt x="41096" y="3421"/>
                    <a:pt x="33915" y="91"/>
                    <a:pt x="28017" y="91"/>
                  </a:cubicBezTo>
                  <a:cubicBezTo>
                    <a:pt x="20324" y="91"/>
                    <a:pt x="17246" y="6495"/>
                    <a:pt x="15964" y="9313"/>
                  </a:cubicBezTo>
                  <a:cubicBezTo>
                    <a:pt x="12887" y="14948"/>
                    <a:pt x="10835" y="24682"/>
                    <a:pt x="10835" y="25195"/>
                  </a:cubicBezTo>
                  <a:cubicBezTo>
                    <a:pt x="10835" y="26988"/>
                    <a:pt x="12374" y="26988"/>
                    <a:pt x="12630" y="26988"/>
                  </a:cubicBezTo>
                  <a:cubicBezTo>
                    <a:pt x="14426" y="26988"/>
                    <a:pt x="14426" y="26732"/>
                    <a:pt x="15451" y="23145"/>
                  </a:cubicBezTo>
                  <a:cubicBezTo>
                    <a:pt x="18272" y="11618"/>
                    <a:pt x="21606" y="3677"/>
                    <a:pt x="27504" y="3677"/>
                  </a:cubicBezTo>
                  <a:cubicBezTo>
                    <a:pt x="30325" y="3677"/>
                    <a:pt x="32633" y="4958"/>
                    <a:pt x="32633" y="11106"/>
                  </a:cubicBezTo>
                  <a:cubicBezTo>
                    <a:pt x="32633" y="14948"/>
                    <a:pt x="32120" y="16741"/>
                    <a:pt x="31351" y="19559"/>
                  </a:cubicBezTo>
                  <a:close/>
                  <a:moveTo>
                    <a:pt x="41865" y="21352"/>
                  </a:moveTo>
                  <a:cubicBezTo>
                    <a:pt x="42891" y="16997"/>
                    <a:pt x="47507" y="12387"/>
                    <a:pt x="50327" y="9825"/>
                  </a:cubicBezTo>
                  <a:cubicBezTo>
                    <a:pt x="56226" y="4958"/>
                    <a:pt x="60842" y="3677"/>
                    <a:pt x="63662" y="3677"/>
                  </a:cubicBezTo>
                  <a:cubicBezTo>
                    <a:pt x="70074" y="3677"/>
                    <a:pt x="74177" y="9313"/>
                    <a:pt x="74177" y="19047"/>
                  </a:cubicBezTo>
                  <a:cubicBezTo>
                    <a:pt x="74177" y="28781"/>
                    <a:pt x="68791" y="47481"/>
                    <a:pt x="65714" y="53629"/>
                  </a:cubicBezTo>
                  <a:cubicBezTo>
                    <a:pt x="60072" y="65156"/>
                    <a:pt x="52379" y="70536"/>
                    <a:pt x="46224" y="70536"/>
                  </a:cubicBezTo>
                  <a:cubicBezTo>
                    <a:pt x="35454" y="70536"/>
                    <a:pt x="33402" y="56959"/>
                    <a:pt x="33402" y="55935"/>
                  </a:cubicBezTo>
                  <a:cubicBezTo>
                    <a:pt x="33402" y="55678"/>
                    <a:pt x="33402" y="55422"/>
                    <a:pt x="33915" y="5337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F82B3A4-620C-9763-6C7F-7351D1153E98}"/>
                </a:ext>
              </a:extLst>
            </p:cNvPr>
            <p:cNvSpPr/>
            <p:nvPr/>
          </p:nvSpPr>
          <p:spPr>
            <a:xfrm>
              <a:off x="10331496" y="1907319"/>
              <a:ext cx="63597" cy="74031"/>
            </a:xfrm>
            <a:custGeom>
              <a:avLst/>
              <a:gdLst>
                <a:gd name="connsiteX0" fmla="*/ 58795 w 63597"/>
                <a:gd name="connsiteY0" fmla="*/ 10337 h 74031"/>
                <a:gd name="connsiteX1" fmla="*/ 51615 w 63597"/>
                <a:gd name="connsiteY1" fmla="*/ 12387 h 74031"/>
                <a:gd name="connsiteX2" fmla="*/ 48537 w 63597"/>
                <a:gd name="connsiteY2" fmla="*/ 18791 h 74031"/>
                <a:gd name="connsiteX3" fmla="*/ 54692 w 63597"/>
                <a:gd name="connsiteY3" fmla="*/ 24682 h 74031"/>
                <a:gd name="connsiteX4" fmla="*/ 63667 w 63597"/>
                <a:gd name="connsiteY4" fmla="*/ 14180 h 74031"/>
                <a:gd name="connsiteX5" fmla="*/ 44434 w 63597"/>
                <a:gd name="connsiteY5" fmla="*/ 91 h 74031"/>
                <a:gd name="connsiteX6" fmla="*/ 583 w 63597"/>
                <a:gd name="connsiteY6" fmla="*/ 46457 h 74031"/>
                <a:gd name="connsiteX7" fmla="*/ 27253 w 63597"/>
                <a:gd name="connsiteY7" fmla="*/ 74122 h 74031"/>
                <a:gd name="connsiteX8" fmla="*/ 64180 w 63597"/>
                <a:gd name="connsiteY8" fmla="*/ 54910 h 74031"/>
                <a:gd name="connsiteX9" fmla="*/ 62385 w 63597"/>
                <a:gd name="connsiteY9" fmla="*/ 52604 h 74031"/>
                <a:gd name="connsiteX10" fmla="*/ 60077 w 63597"/>
                <a:gd name="connsiteY10" fmla="*/ 54398 h 74031"/>
                <a:gd name="connsiteX11" fmla="*/ 27509 w 63597"/>
                <a:gd name="connsiteY11" fmla="*/ 70536 h 74031"/>
                <a:gd name="connsiteX12" fmla="*/ 12635 w 63597"/>
                <a:gd name="connsiteY12" fmla="*/ 52604 h 74031"/>
                <a:gd name="connsiteX13" fmla="*/ 21611 w 63597"/>
                <a:gd name="connsiteY13" fmla="*/ 20071 h 74031"/>
                <a:gd name="connsiteX14" fmla="*/ 44691 w 63597"/>
                <a:gd name="connsiteY14" fmla="*/ 3677 h 74031"/>
                <a:gd name="connsiteX15" fmla="*/ 58795 w 63597"/>
                <a:gd name="connsiteY15" fmla="*/ 1033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795" y="10337"/>
                  </a:moveTo>
                  <a:cubicBezTo>
                    <a:pt x="55974" y="10337"/>
                    <a:pt x="53923" y="10337"/>
                    <a:pt x="51615" y="12387"/>
                  </a:cubicBezTo>
                  <a:cubicBezTo>
                    <a:pt x="48794" y="14948"/>
                    <a:pt x="48537" y="17766"/>
                    <a:pt x="48537" y="18791"/>
                  </a:cubicBezTo>
                  <a:cubicBezTo>
                    <a:pt x="48537" y="22889"/>
                    <a:pt x="51615" y="24682"/>
                    <a:pt x="54692" y="24682"/>
                  </a:cubicBezTo>
                  <a:cubicBezTo>
                    <a:pt x="59308" y="24682"/>
                    <a:pt x="63667" y="20584"/>
                    <a:pt x="63667" y="14180"/>
                  </a:cubicBezTo>
                  <a:cubicBezTo>
                    <a:pt x="63667" y="6239"/>
                    <a:pt x="55974" y="91"/>
                    <a:pt x="44434" y="91"/>
                  </a:cubicBezTo>
                  <a:cubicBezTo>
                    <a:pt x="22380" y="91"/>
                    <a:pt x="583" y="23402"/>
                    <a:pt x="583" y="46457"/>
                  </a:cubicBezTo>
                  <a:cubicBezTo>
                    <a:pt x="583" y="61314"/>
                    <a:pt x="10071" y="74122"/>
                    <a:pt x="27253" y="74122"/>
                  </a:cubicBezTo>
                  <a:cubicBezTo>
                    <a:pt x="50589" y="74122"/>
                    <a:pt x="64180" y="56703"/>
                    <a:pt x="64180" y="54910"/>
                  </a:cubicBezTo>
                  <a:cubicBezTo>
                    <a:pt x="64180" y="53885"/>
                    <a:pt x="63411" y="52604"/>
                    <a:pt x="62385" y="52604"/>
                  </a:cubicBezTo>
                  <a:cubicBezTo>
                    <a:pt x="61360" y="52604"/>
                    <a:pt x="61103" y="53117"/>
                    <a:pt x="60077" y="54398"/>
                  </a:cubicBezTo>
                  <a:cubicBezTo>
                    <a:pt x="47255" y="70536"/>
                    <a:pt x="29304" y="70536"/>
                    <a:pt x="27509" y="70536"/>
                  </a:cubicBezTo>
                  <a:cubicBezTo>
                    <a:pt x="17251" y="70536"/>
                    <a:pt x="12635" y="62595"/>
                    <a:pt x="12635" y="52604"/>
                  </a:cubicBezTo>
                  <a:cubicBezTo>
                    <a:pt x="12635" y="45944"/>
                    <a:pt x="15969" y="30062"/>
                    <a:pt x="21611" y="20071"/>
                  </a:cubicBezTo>
                  <a:cubicBezTo>
                    <a:pt x="26740" y="10593"/>
                    <a:pt x="35715" y="3677"/>
                    <a:pt x="44691" y="3677"/>
                  </a:cubicBezTo>
                  <a:cubicBezTo>
                    <a:pt x="50076" y="3677"/>
                    <a:pt x="56487" y="5726"/>
                    <a:pt x="58795" y="1033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13D3C-B401-9E32-635D-98F74106D2E7}"/>
                </a:ext>
              </a:extLst>
            </p:cNvPr>
            <p:cNvSpPr/>
            <p:nvPr/>
          </p:nvSpPr>
          <p:spPr>
            <a:xfrm>
              <a:off x="10409703" y="1962138"/>
              <a:ext cx="19233" cy="48927"/>
            </a:xfrm>
            <a:custGeom>
              <a:avLst/>
              <a:gdLst>
                <a:gd name="connsiteX0" fmla="*/ 19820 w 19233"/>
                <a:gd name="connsiteY0" fmla="*/ 17254 h 48927"/>
                <a:gd name="connsiteX1" fmla="*/ 9306 w 19233"/>
                <a:gd name="connsiteY1" fmla="*/ 91 h 48927"/>
                <a:gd name="connsiteX2" fmla="*/ 587 w 19233"/>
                <a:gd name="connsiteY2" fmla="*/ 8800 h 48927"/>
                <a:gd name="connsiteX3" fmla="*/ 9306 w 19233"/>
                <a:gd name="connsiteY3" fmla="*/ 17510 h 48927"/>
                <a:gd name="connsiteX4" fmla="*/ 14948 w 19233"/>
                <a:gd name="connsiteY4" fmla="*/ 15460 h 48927"/>
                <a:gd name="connsiteX5" fmla="*/ 15717 w 19233"/>
                <a:gd name="connsiteY5" fmla="*/ 14948 h 48927"/>
                <a:gd name="connsiteX6" fmla="*/ 15974 w 19233"/>
                <a:gd name="connsiteY6" fmla="*/ 17254 h 48927"/>
                <a:gd name="connsiteX7" fmla="*/ 4946 w 19233"/>
                <a:gd name="connsiteY7" fmla="*/ 44663 h 48927"/>
                <a:gd name="connsiteX8" fmla="*/ 3151 w 19233"/>
                <a:gd name="connsiteY8" fmla="*/ 47225 h 48927"/>
                <a:gd name="connsiteX9" fmla="*/ 4690 w 19233"/>
                <a:gd name="connsiteY9" fmla="*/ 49018 h 48927"/>
                <a:gd name="connsiteX10" fmla="*/ 1982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20" y="17254"/>
                  </a:moveTo>
                  <a:cubicBezTo>
                    <a:pt x="19820" y="6495"/>
                    <a:pt x="15717" y="91"/>
                    <a:pt x="9306" y="91"/>
                  </a:cubicBezTo>
                  <a:cubicBezTo>
                    <a:pt x="3921" y="91"/>
                    <a:pt x="587" y="4189"/>
                    <a:pt x="587" y="8800"/>
                  </a:cubicBezTo>
                  <a:cubicBezTo>
                    <a:pt x="587" y="13155"/>
                    <a:pt x="3921" y="17510"/>
                    <a:pt x="9306" y="17510"/>
                  </a:cubicBezTo>
                  <a:cubicBezTo>
                    <a:pt x="11101" y="17510"/>
                    <a:pt x="13409" y="16741"/>
                    <a:pt x="14948" y="15460"/>
                  </a:cubicBezTo>
                  <a:cubicBezTo>
                    <a:pt x="15461" y="14948"/>
                    <a:pt x="15717" y="14948"/>
                    <a:pt x="15717" y="14948"/>
                  </a:cubicBezTo>
                  <a:cubicBezTo>
                    <a:pt x="15974" y="14948"/>
                    <a:pt x="15974" y="14948"/>
                    <a:pt x="15974" y="17254"/>
                  </a:cubicBezTo>
                  <a:cubicBezTo>
                    <a:pt x="15974" y="29550"/>
                    <a:pt x="10332" y="39284"/>
                    <a:pt x="4946" y="44663"/>
                  </a:cubicBezTo>
                  <a:cubicBezTo>
                    <a:pt x="3151" y="46456"/>
                    <a:pt x="3151" y="46713"/>
                    <a:pt x="3151" y="47225"/>
                  </a:cubicBezTo>
                  <a:cubicBezTo>
                    <a:pt x="3151" y="48506"/>
                    <a:pt x="3921" y="49018"/>
                    <a:pt x="4690" y="49018"/>
                  </a:cubicBezTo>
                  <a:cubicBezTo>
                    <a:pt x="6485" y="49018"/>
                    <a:pt x="19820" y="36466"/>
                    <a:pt x="1982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C20A6D-6D63-135B-A9CB-6ABD35C59DD7}"/>
                </a:ext>
              </a:extLst>
            </p:cNvPr>
            <p:cNvSpPr/>
            <p:nvPr/>
          </p:nvSpPr>
          <p:spPr>
            <a:xfrm>
              <a:off x="10474667" y="1870688"/>
              <a:ext cx="68726" cy="112456"/>
            </a:xfrm>
            <a:custGeom>
              <a:avLst/>
              <a:gdLst>
                <a:gd name="connsiteX0" fmla="*/ 69318 w 68726"/>
                <a:gd name="connsiteY0" fmla="*/ 56703 h 112456"/>
                <a:gd name="connsiteX1" fmla="*/ 62907 w 68726"/>
                <a:gd name="connsiteY1" fmla="*/ 18534 h 112456"/>
                <a:gd name="connsiteX2" fmla="*/ 35211 w 68726"/>
                <a:gd name="connsiteY2" fmla="*/ 91 h 112456"/>
                <a:gd name="connsiteX3" fmla="*/ 6490 w 68726"/>
                <a:gd name="connsiteY3" fmla="*/ 19559 h 112456"/>
                <a:gd name="connsiteX4" fmla="*/ 591 w 68726"/>
                <a:gd name="connsiteY4" fmla="*/ 56703 h 112456"/>
                <a:gd name="connsiteX5" fmla="*/ 8028 w 68726"/>
                <a:gd name="connsiteY5" fmla="*/ 96152 h 112456"/>
                <a:gd name="connsiteX6" fmla="*/ 34955 w 68726"/>
                <a:gd name="connsiteY6" fmla="*/ 112547 h 112456"/>
                <a:gd name="connsiteX7" fmla="*/ 63420 w 68726"/>
                <a:gd name="connsiteY7" fmla="*/ 93591 h 112456"/>
                <a:gd name="connsiteX8" fmla="*/ 69318 w 68726"/>
                <a:gd name="connsiteY8" fmla="*/ 56703 h 112456"/>
                <a:gd name="connsiteX9" fmla="*/ 34955 w 68726"/>
                <a:gd name="connsiteY9" fmla="*/ 108961 h 112456"/>
                <a:gd name="connsiteX10" fmla="*/ 15978 w 68726"/>
                <a:gd name="connsiteY10" fmla="*/ 89236 h 112456"/>
                <a:gd name="connsiteX11" fmla="*/ 14183 w 68726"/>
                <a:gd name="connsiteY11" fmla="*/ 54654 h 112456"/>
                <a:gd name="connsiteX12" fmla="*/ 15465 w 68726"/>
                <a:gd name="connsiteY12" fmla="*/ 24682 h 112456"/>
                <a:gd name="connsiteX13" fmla="*/ 34955 w 68726"/>
                <a:gd name="connsiteY13" fmla="*/ 3677 h 112456"/>
                <a:gd name="connsiteX14" fmla="*/ 54188 w 68726"/>
                <a:gd name="connsiteY14" fmla="*/ 22889 h 112456"/>
                <a:gd name="connsiteX15" fmla="*/ 55983 w 68726"/>
                <a:gd name="connsiteY15" fmla="*/ 54654 h 112456"/>
                <a:gd name="connsiteX16" fmla="*/ 54188 w 68726"/>
                <a:gd name="connsiteY16" fmla="*/ 88467 h 112456"/>
                <a:gd name="connsiteX17" fmla="*/ 34955 w 68726"/>
                <a:gd name="connsiteY17" fmla="*/ 108961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318" y="56703"/>
                  </a:moveTo>
                  <a:cubicBezTo>
                    <a:pt x="69318" y="43638"/>
                    <a:pt x="68549" y="30574"/>
                    <a:pt x="62907" y="18534"/>
                  </a:cubicBezTo>
                  <a:cubicBezTo>
                    <a:pt x="55470" y="2652"/>
                    <a:pt x="41879" y="91"/>
                    <a:pt x="35211" y="91"/>
                  </a:cubicBezTo>
                  <a:cubicBezTo>
                    <a:pt x="25210" y="91"/>
                    <a:pt x="13414" y="4445"/>
                    <a:pt x="6490" y="19559"/>
                  </a:cubicBezTo>
                  <a:cubicBezTo>
                    <a:pt x="1361" y="30830"/>
                    <a:pt x="591" y="43638"/>
                    <a:pt x="591" y="56703"/>
                  </a:cubicBezTo>
                  <a:cubicBezTo>
                    <a:pt x="591" y="68999"/>
                    <a:pt x="1104" y="83600"/>
                    <a:pt x="8028" y="96152"/>
                  </a:cubicBezTo>
                  <a:cubicBezTo>
                    <a:pt x="14952" y="109217"/>
                    <a:pt x="27005" y="112547"/>
                    <a:pt x="34955" y="112547"/>
                  </a:cubicBezTo>
                  <a:cubicBezTo>
                    <a:pt x="43674" y="112547"/>
                    <a:pt x="56239" y="109217"/>
                    <a:pt x="63420" y="93591"/>
                  </a:cubicBezTo>
                  <a:cubicBezTo>
                    <a:pt x="68549" y="82319"/>
                    <a:pt x="69318" y="69511"/>
                    <a:pt x="69318" y="56703"/>
                  </a:cubicBezTo>
                  <a:close/>
                  <a:moveTo>
                    <a:pt x="34955" y="108961"/>
                  </a:moveTo>
                  <a:cubicBezTo>
                    <a:pt x="28544" y="108961"/>
                    <a:pt x="18799" y="104862"/>
                    <a:pt x="15978" y="89236"/>
                  </a:cubicBezTo>
                  <a:cubicBezTo>
                    <a:pt x="14183" y="79502"/>
                    <a:pt x="14183" y="64388"/>
                    <a:pt x="14183" y="54654"/>
                  </a:cubicBezTo>
                  <a:cubicBezTo>
                    <a:pt x="14183" y="44151"/>
                    <a:pt x="14183" y="33392"/>
                    <a:pt x="15465" y="24682"/>
                  </a:cubicBezTo>
                  <a:cubicBezTo>
                    <a:pt x="18542" y="5214"/>
                    <a:pt x="30852" y="3677"/>
                    <a:pt x="34955" y="3677"/>
                  </a:cubicBezTo>
                  <a:cubicBezTo>
                    <a:pt x="40340" y="3677"/>
                    <a:pt x="51111" y="6751"/>
                    <a:pt x="54188" y="22889"/>
                  </a:cubicBezTo>
                  <a:cubicBezTo>
                    <a:pt x="55983" y="32111"/>
                    <a:pt x="55983" y="44407"/>
                    <a:pt x="55983" y="54654"/>
                  </a:cubicBezTo>
                  <a:cubicBezTo>
                    <a:pt x="55983" y="66950"/>
                    <a:pt x="55983" y="77965"/>
                    <a:pt x="54188" y="88467"/>
                  </a:cubicBezTo>
                  <a:cubicBezTo>
                    <a:pt x="51623" y="104093"/>
                    <a:pt x="42392" y="108961"/>
                    <a:pt x="34955" y="10896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FCAA940-D485-A560-84EE-F72C1744630D}"/>
                </a:ext>
              </a:extLst>
            </p:cNvPr>
            <p:cNvSpPr/>
            <p:nvPr/>
          </p:nvSpPr>
          <p:spPr>
            <a:xfrm>
              <a:off x="10564110" y="1962138"/>
              <a:ext cx="19233" cy="48927"/>
            </a:xfrm>
            <a:custGeom>
              <a:avLst/>
              <a:gdLst>
                <a:gd name="connsiteX0" fmla="*/ 19830 w 19233"/>
                <a:gd name="connsiteY0" fmla="*/ 17254 h 48927"/>
                <a:gd name="connsiteX1" fmla="*/ 9315 w 19233"/>
                <a:gd name="connsiteY1" fmla="*/ 91 h 48927"/>
                <a:gd name="connsiteX2" fmla="*/ 596 w 19233"/>
                <a:gd name="connsiteY2" fmla="*/ 8800 h 48927"/>
                <a:gd name="connsiteX3" fmla="*/ 9315 w 19233"/>
                <a:gd name="connsiteY3" fmla="*/ 17510 h 48927"/>
                <a:gd name="connsiteX4" fmla="*/ 14957 w 19233"/>
                <a:gd name="connsiteY4" fmla="*/ 15460 h 48927"/>
                <a:gd name="connsiteX5" fmla="*/ 15726 w 19233"/>
                <a:gd name="connsiteY5" fmla="*/ 14948 h 48927"/>
                <a:gd name="connsiteX6" fmla="*/ 15983 w 19233"/>
                <a:gd name="connsiteY6" fmla="*/ 17254 h 48927"/>
                <a:gd name="connsiteX7" fmla="*/ 4956 w 19233"/>
                <a:gd name="connsiteY7" fmla="*/ 44663 h 48927"/>
                <a:gd name="connsiteX8" fmla="*/ 3161 w 19233"/>
                <a:gd name="connsiteY8" fmla="*/ 47225 h 48927"/>
                <a:gd name="connsiteX9" fmla="*/ 4700 w 19233"/>
                <a:gd name="connsiteY9" fmla="*/ 49018 h 48927"/>
                <a:gd name="connsiteX10" fmla="*/ 19830 w 19233"/>
                <a:gd name="connsiteY10" fmla="*/ 17254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830" y="17254"/>
                  </a:moveTo>
                  <a:cubicBezTo>
                    <a:pt x="19830" y="6495"/>
                    <a:pt x="15726" y="91"/>
                    <a:pt x="9315" y="91"/>
                  </a:cubicBezTo>
                  <a:cubicBezTo>
                    <a:pt x="3930" y="91"/>
                    <a:pt x="596" y="4189"/>
                    <a:pt x="596" y="8800"/>
                  </a:cubicBezTo>
                  <a:cubicBezTo>
                    <a:pt x="596" y="13155"/>
                    <a:pt x="3930" y="17510"/>
                    <a:pt x="9315" y="17510"/>
                  </a:cubicBezTo>
                  <a:cubicBezTo>
                    <a:pt x="11111" y="17510"/>
                    <a:pt x="13418" y="16741"/>
                    <a:pt x="14957" y="15460"/>
                  </a:cubicBezTo>
                  <a:cubicBezTo>
                    <a:pt x="15470" y="14948"/>
                    <a:pt x="15726" y="14948"/>
                    <a:pt x="15726" y="14948"/>
                  </a:cubicBezTo>
                  <a:cubicBezTo>
                    <a:pt x="15983" y="14948"/>
                    <a:pt x="15983" y="14948"/>
                    <a:pt x="15983" y="17254"/>
                  </a:cubicBezTo>
                  <a:cubicBezTo>
                    <a:pt x="15983" y="29550"/>
                    <a:pt x="10341" y="39284"/>
                    <a:pt x="4956" y="44663"/>
                  </a:cubicBezTo>
                  <a:cubicBezTo>
                    <a:pt x="3161" y="46456"/>
                    <a:pt x="3161" y="46713"/>
                    <a:pt x="3161" y="47225"/>
                  </a:cubicBezTo>
                  <a:cubicBezTo>
                    <a:pt x="3161" y="48506"/>
                    <a:pt x="3930" y="49018"/>
                    <a:pt x="4700" y="49018"/>
                  </a:cubicBezTo>
                  <a:cubicBezTo>
                    <a:pt x="6495" y="49018"/>
                    <a:pt x="19830" y="36466"/>
                    <a:pt x="19830" y="1725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95CB83-E79B-F4A5-0529-D89B00A6C2BB}"/>
                </a:ext>
              </a:extLst>
            </p:cNvPr>
            <p:cNvSpPr/>
            <p:nvPr/>
          </p:nvSpPr>
          <p:spPr>
            <a:xfrm>
              <a:off x="10627601" y="1864283"/>
              <a:ext cx="89242" cy="147038"/>
            </a:xfrm>
            <a:custGeom>
              <a:avLst/>
              <a:gdLst>
                <a:gd name="connsiteX0" fmla="*/ 89843 w 89242"/>
                <a:gd name="connsiteY0" fmla="*/ 22377 h 147038"/>
                <a:gd name="connsiteX1" fmla="*/ 67532 w 89242"/>
                <a:gd name="connsiteY1" fmla="*/ 91 h 147038"/>
                <a:gd name="connsiteX2" fmla="*/ 47786 w 89242"/>
                <a:gd name="connsiteY2" fmla="*/ 6751 h 147038"/>
                <a:gd name="connsiteX3" fmla="*/ 26758 w 89242"/>
                <a:gd name="connsiteY3" fmla="*/ 41589 h 147038"/>
                <a:gd name="connsiteX4" fmla="*/ 601 w 89242"/>
                <a:gd name="connsiteY4" fmla="*/ 145336 h 147038"/>
                <a:gd name="connsiteX5" fmla="*/ 2652 w 89242"/>
                <a:gd name="connsiteY5" fmla="*/ 147129 h 147038"/>
                <a:gd name="connsiteX6" fmla="*/ 4447 w 89242"/>
                <a:gd name="connsiteY6" fmla="*/ 146361 h 147038"/>
                <a:gd name="connsiteX7" fmla="*/ 15987 w 89242"/>
                <a:gd name="connsiteY7" fmla="*/ 101020 h 147038"/>
                <a:gd name="connsiteX8" fmla="*/ 38298 w 89242"/>
                <a:gd name="connsiteY8" fmla="*/ 116902 h 147038"/>
                <a:gd name="connsiteX9" fmla="*/ 69840 w 89242"/>
                <a:gd name="connsiteY9" fmla="*/ 104094 h 147038"/>
                <a:gd name="connsiteX10" fmla="*/ 82919 w 89242"/>
                <a:gd name="connsiteY10" fmla="*/ 74122 h 147038"/>
                <a:gd name="connsiteX11" fmla="*/ 70866 w 89242"/>
                <a:gd name="connsiteY11" fmla="*/ 49787 h 147038"/>
                <a:gd name="connsiteX12" fmla="*/ 89843 w 89242"/>
                <a:gd name="connsiteY12" fmla="*/ 22377 h 147038"/>
                <a:gd name="connsiteX13" fmla="*/ 60352 w 89242"/>
                <a:gd name="connsiteY13" fmla="*/ 49530 h 147038"/>
                <a:gd name="connsiteX14" fmla="*/ 52402 w 89242"/>
                <a:gd name="connsiteY14" fmla="*/ 50555 h 147038"/>
                <a:gd name="connsiteX15" fmla="*/ 45222 w 89242"/>
                <a:gd name="connsiteY15" fmla="*/ 50043 h 147038"/>
                <a:gd name="connsiteX16" fmla="*/ 53428 w 89242"/>
                <a:gd name="connsiteY16" fmla="*/ 48762 h 147038"/>
                <a:gd name="connsiteX17" fmla="*/ 60352 w 89242"/>
                <a:gd name="connsiteY17" fmla="*/ 49530 h 147038"/>
                <a:gd name="connsiteX18" fmla="*/ 80611 w 89242"/>
                <a:gd name="connsiteY18" fmla="*/ 18534 h 147038"/>
                <a:gd name="connsiteX19" fmla="*/ 65994 w 89242"/>
                <a:gd name="connsiteY19" fmla="*/ 46969 h 147038"/>
                <a:gd name="connsiteX20" fmla="*/ 53428 w 89242"/>
                <a:gd name="connsiteY20" fmla="*/ 44919 h 147038"/>
                <a:gd name="connsiteX21" fmla="*/ 40606 w 89242"/>
                <a:gd name="connsiteY21" fmla="*/ 50043 h 147038"/>
                <a:gd name="connsiteX22" fmla="*/ 51889 w 89242"/>
                <a:gd name="connsiteY22" fmla="*/ 54141 h 147038"/>
                <a:gd name="connsiteX23" fmla="*/ 65481 w 89242"/>
                <a:gd name="connsiteY23" fmla="*/ 52092 h 147038"/>
                <a:gd name="connsiteX24" fmla="*/ 72661 w 89242"/>
                <a:gd name="connsiteY24" fmla="*/ 70536 h 147038"/>
                <a:gd name="connsiteX25" fmla="*/ 64455 w 89242"/>
                <a:gd name="connsiteY25" fmla="*/ 98714 h 147038"/>
                <a:gd name="connsiteX26" fmla="*/ 37785 w 89242"/>
                <a:gd name="connsiteY26" fmla="*/ 113315 h 147038"/>
                <a:gd name="connsiteX27" fmla="*/ 19065 w 89242"/>
                <a:gd name="connsiteY27" fmla="*/ 92310 h 147038"/>
                <a:gd name="connsiteX28" fmla="*/ 19834 w 89242"/>
                <a:gd name="connsiteY28" fmla="*/ 85137 h 147038"/>
                <a:gd name="connsiteX29" fmla="*/ 30348 w 89242"/>
                <a:gd name="connsiteY29" fmla="*/ 43895 h 147038"/>
                <a:gd name="connsiteX30" fmla="*/ 65481 w 89242"/>
                <a:gd name="connsiteY30" fmla="*/ 3677 h 147038"/>
                <a:gd name="connsiteX31" fmla="*/ 80611 w 89242"/>
                <a:gd name="connsiteY31" fmla="*/ 18534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843" y="22377"/>
                  </a:moveTo>
                  <a:cubicBezTo>
                    <a:pt x="89843" y="10081"/>
                    <a:pt x="80867" y="91"/>
                    <a:pt x="67532" y="91"/>
                  </a:cubicBezTo>
                  <a:cubicBezTo>
                    <a:pt x="58044" y="91"/>
                    <a:pt x="53428" y="2652"/>
                    <a:pt x="47786" y="6751"/>
                  </a:cubicBezTo>
                  <a:cubicBezTo>
                    <a:pt x="38811" y="13411"/>
                    <a:pt x="29835" y="29293"/>
                    <a:pt x="26758" y="41589"/>
                  </a:cubicBezTo>
                  <a:lnTo>
                    <a:pt x="601" y="145336"/>
                  </a:lnTo>
                  <a:cubicBezTo>
                    <a:pt x="601" y="146105"/>
                    <a:pt x="1370" y="147129"/>
                    <a:pt x="2652" y="147129"/>
                  </a:cubicBezTo>
                  <a:cubicBezTo>
                    <a:pt x="3935" y="147129"/>
                    <a:pt x="4447" y="146617"/>
                    <a:pt x="4447" y="146361"/>
                  </a:cubicBezTo>
                  <a:lnTo>
                    <a:pt x="15987" y="101020"/>
                  </a:lnTo>
                  <a:cubicBezTo>
                    <a:pt x="19065" y="111010"/>
                    <a:pt x="26245" y="116902"/>
                    <a:pt x="38298" y="116902"/>
                  </a:cubicBezTo>
                  <a:cubicBezTo>
                    <a:pt x="50094" y="116902"/>
                    <a:pt x="62403" y="111266"/>
                    <a:pt x="69840" y="104094"/>
                  </a:cubicBezTo>
                  <a:cubicBezTo>
                    <a:pt x="77790" y="96665"/>
                    <a:pt x="82919" y="86162"/>
                    <a:pt x="82919" y="74122"/>
                  </a:cubicBezTo>
                  <a:cubicBezTo>
                    <a:pt x="82919" y="62339"/>
                    <a:pt x="76764" y="53629"/>
                    <a:pt x="70866" y="49787"/>
                  </a:cubicBezTo>
                  <a:cubicBezTo>
                    <a:pt x="80354" y="44151"/>
                    <a:pt x="89843" y="34161"/>
                    <a:pt x="89843" y="22377"/>
                  </a:cubicBezTo>
                  <a:close/>
                  <a:moveTo>
                    <a:pt x="60352" y="49530"/>
                  </a:moveTo>
                  <a:cubicBezTo>
                    <a:pt x="58300" y="50299"/>
                    <a:pt x="56505" y="50555"/>
                    <a:pt x="52402" y="50555"/>
                  </a:cubicBezTo>
                  <a:cubicBezTo>
                    <a:pt x="50094" y="50555"/>
                    <a:pt x="47017" y="50811"/>
                    <a:pt x="45222" y="50043"/>
                  </a:cubicBezTo>
                  <a:cubicBezTo>
                    <a:pt x="45735" y="48250"/>
                    <a:pt x="51633" y="48762"/>
                    <a:pt x="53428" y="48762"/>
                  </a:cubicBezTo>
                  <a:cubicBezTo>
                    <a:pt x="56762" y="48762"/>
                    <a:pt x="58300" y="48762"/>
                    <a:pt x="60352" y="49530"/>
                  </a:cubicBezTo>
                  <a:close/>
                  <a:moveTo>
                    <a:pt x="80611" y="18534"/>
                  </a:moveTo>
                  <a:cubicBezTo>
                    <a:pt x="80611" y="30062"/>
                    <a:pt x="74456" y="41845"/>
                    <a:pt x="65994" y="46969"/>
                  </a:cubicBezTo>
                  <a:cubicBezTo>
                    <a:pt x="61378" y="45176"/>
                    <a:pt x="58300" y="44919"/>
                    <a:pt x="53428" y="44919"/>
                  </a:cubicBezTo>
                  <a:cubicBezTo>
                    <a:pt x="49838" y="44919"/>
                    <a:pt x="40606" y="44663"/>
                    <a:pt x="40606" y="50043"/>
                  </a:cubicBezTo>
                  <a:cubicBezTo>
                    <a:pt x="40606" y="54654"/>
                    <a:pt x="49068" y="54141"/>
                    <a:pt x="51889" y="54141"/>
                  </a:cubicBezTo>
                  <a:cubicBezTo>
                    <a:pt x="58044" y="54141"/>
                    <a:pt x="60608" y="54141"/>
                    <a:pt x="65481" y="52092"/>
                  </a:cubicBezTo>
                  <a:cubicBezTo>
                    <a:pt x="71635" y="57984"/>
                    <a:pt x="72405" y="63107"/>
                    <a:pt x="72661" y="70536"/>
                  </a:cubicBezTo>
                  <a:cubicBezTo>
                    <a:pt x="72917" y="80014"/>
                    <a:pt x="69071" y="92310"/>
                    <a:pt x="64455" y="98714"/>
                  </a:cubicBezTo>
                  <a:cubicBezTo>
                    <a:pt x="58044" y="107424"/>
                    <a:pt x="47017" y="113315"/>
                    <a:pt x="37785" y="113315"/>
                  </a:cubicBezTo>
                  <a:cubicBezTo>
                    <a:pt x="25219" y="113315"/>
                    <a:pt x="19065" y="103837"/>
                    <a:pt x="19065" y="92310"/>
                  </a:cubicBezTo>
                  <a:cubicBezTo>
                    <a:pt x="19065" y="90773"/>
                    <a:pt x="19065" y="88211"/>
                    <a:pt x="19834" y="85137"/>
                  </a:cubicBezTo>
                  <a:lnTo>
                    <a:pt x="30348" y="43895"/>
                  </a:lnTo>
                  <a:cubicBezTo>
                    <a:pt x="33938" y="29806"/>
                    <a:pt x="45735" y="3677"/>
                    <a:pt x="65481" y="3677"/>
                  </a:cubicBezTo>
                  <a:cubicBezTo>
                    <a:pt x="74969" y="3677"/>
                    <a:pt x="80611" y="8800"/>
                    <a:pt x="80611" y="1853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7DE0AE4-9904-6844-6554-4FD924782EFD}"/>
                </a:ext>
              </a:extLst>
            </p:cNvPr>
            <p:cNvSpPr/>
            <p:nvPr/>
          </p:nvSpPr>
          <p:spPr>
            <a:xfrm>
              <a:off x="10733027" y="1856855"/>
              <a:ext cx="37953" cy="163689"/>
            </a:xfrm>
            <a:custGeom>
              <a:avLst/>
              <a:gdLst>
                <a:gd name="connsiteX0" fmla="*/ 38560 w 37953"/>
                <a:gd name="connsiteY0" fmla="*/ 81807 h 163689"/>
                <a:gd name="connsiteX1" fmla="*/ 27790 w 37953"/>
                <a:gd name="connsiteY1" fmla="*/ 30830 h 163689"/>
                <a:gd name="connsiteX2" fmla="*/ 2402 w 37953"/>
                <a:gd name="connsiteY2" fmla="*/ 91 h 163689"/>
                <a:gd name="connsiteX3" fmla="*/ 607 w 37953"/>
                <a:gd name="connsiteY3" fmla="*/ 1884 h 163689"/>
                <a:gd name="connsiteX4" fmla="*/ 3684 w 37953"/>
                <a:gd name="connsiteY4" fmla="*/ 5726 h 163689"/>
                <a:gd name="connsiteX5" fmla="*/ 29072 w 37953"/>
                <a:gd name="connsiteY5" fmla="*/ 81807 h 163689"/>
                <a:gd name="connsiteX6" fmla="*/ 2915 w 37953"/>
                <a:gd name="connsiteY6" fmla="*/ 159169 h 163689"/>
                <a:gd name="connsiteX7" fmla="*/ 607 w 37953"/>
                <a:gd name="connsiteY7" fmla="*/ 161987 h 163689"/>
                <a:gd name="connsiteX8" fmla="*/ 2402 w 37953"/>
                <a:gd name="connsiteY8" fmla="*/ 163780 h 163689"/>
                <a:gd name="connsiteX9" fmla="*/ 28303 w 37953"/>
                <a:gd name="connsiteY9" fmla="*/ 131759 h 163689"/>
                <a:gd name="connsiteX10" fmla="*/ 38560 w 37953"/>
                <a:gd name="connsiteY10" fmla="*/ 81807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560" y="81807"/>
                  </a:moveTo>
                  <a:cubicBezTo>
                    <a:pt x="38560" y="69255"/>
                    <a:pt x="36765" y="49530"/>
                    <a:pt x="27790" y="30830"/>
                  </a:cubicBezTo>
                  <a:cubicBezTo>
                    <a:pt x="18045" y="10850"/>
                    <a:pt x="3941" y="91"/>
                    <a:pt x="2402" y="91"/>
                  </a:cubicBezTo>
                  <a:cubicBezTo>
                    <a:pt x="1376" y="91"/>
                    <a:pt x="607" y="859"/>
                    <a:pt x="607" y="1884"/>
                  </a:cubicBezTo>
                  <a:cubicBezTo>
                    <a:pt x="607" y="2396"/>
                    <a:pt x="607" y="2652"/>
                    <a:pt x="3684" y="5726"/>
                  </a:cubicBezTo>
                  <a:cubicBezTo>
                    <a:pt x="19840" y="21865"/>
                    <a:pt x="29072" y="47737"/>
                    <a:pt x="29072" y="81807"/>
                  </a:cubicBezTo>
                  <a:cubicBezTo>
                    <a:pt x="29072" y="109985"/>
                    <a:pt x="23174" y="138676"/>
                    <a:pt x="2915" y="159169"/>
                  </a:cubicBezTo>
                  <a:cubicBezTo>
                    <a:pt x="607" y="161218"/>
                    <a:pt x="607" y="161475"/>
                    <a:pt x="607" y="161987"/>
                  </a:cubicBezTo>
                  <a:cubicBezTo>
                    <a:pt x="607" y="163011"/>
                    <a:pt x="1376" y="163780"/>
                    <a:pt x="2402" y="163780"/>
                  </a:cubicBezTo>
                  <a:cubicBezTo>
                    <a:pt x="3941" y="163780"/>
                    <a:pt x="18814" y="152509"/>
                    <a:pt x="28303" y="131759"/>
                  </a:cubicBezTo>
                  <a:cubicBezTo>
                    <a:pt x="36765" y="113828"/>
                    <a:pt x="38560" y="95640"/>
                    <a:pt x="38560" y="8180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AAFA3-2C91-BF69-5B9D-07BC551C0259}"/>
                </a:ext>
              </a:extLst>
            </p:cNvPr>
            <p:cNvSpPr/>
            <p:nvPr/>
          </p:nvSpPr>
          <p:spPr>
            <a:xfrm>
              <a:off x="9250530" y="1870175"/>
              <a:ext cx="35132" cy="109382"/>
            </a:xfrm>
            <a:custGeom>
              <a:avLst/>
              <a:gdLst>
                <a:gd name="connsiteX0" fmla="*/ 24109 w 35132"/>
                <a:gd name="connsiteY0" fmla="*/ 37235 h 109382"/>
                <a:gd name="connsiteX1" fmla="*/ 1286 w 35132"/>
                <a:gd name="connsiteY1" fmla="*/ 39028 h 109382"/>
                <a:gd name="connsiteX2" fmla="*/ 1286 w 35132"/>
                <a:gd name="connsiteY2" fmla="*/ 44151 h 109382"/>
                <a:gd name="connsiteX3" fmla="*/ 13339 w 35132"/>
                <a:gd name="connsiteY3" fmla="*/ 53117 h 109382"/>
                <a:gd name="connsiteX4" fmla="*/ 13339 w 35132"/>
                <a:gd name="connsiteY4" fmla="*/ 97177 h 109382"/>
                <a:gd name="connsiteX5" fmla="*/ 517 w 35132"/>
                <a:gd name="connsiteY5" fmla="*/ 104350 h 109382"/>
                <a:gd name="connsiteX6" fmla="*/ 517 w 35132"/>
                <a:gd name="connsiteY6" fmla="*/ 109473 h 109382"/>
                <a:gd name="connsiteX7" fmla="*/ 18468 w 35132"/>
                <a:gd name="connsiteY7" fmla="*/ 108961 h 109382"/>
                <a:gd name="connsiteX8" fmla="*/ 35649 w 35132"/>
                <a:gd name="connsiteY8" fmla="*/ 109473 h 109382"/>
                <a:gd name="connsiteX9" fmla="*/ 35649 w 35132"/>
                <a:gd name="connsiteY9" fmla="*/ 104350 h 109382"/>
                <a:gd name="connsiteX10" fmla="*/ 24109 w 35132"/>
                <a:gd name="connsiteY10" fmla="*/ 97177 h 109382"/>
                <a:gd name="connsiteX11" fmla="*/ 24623 w 35132"/>
                <a:gd name="connsiteY11" fmla="*/ 8800 h 109382"/>
                <a:gd name="connsiteX12" fmla="*/ 16160 w 35132"/>
                <a:gd name="connsiteY12" fmla="*/ 91 h 109382"/>
                <a:gd name="connsiteX13" fmla="*/ 7441 w 35132"/>
                <a:gd name="connsiteY13" fmla="*/ 8800 h 109382"/>
                <a:gd name="connsiteX14" fmla="*/ 16160 w 35132"/>
                <a:gd name="connsiteY14" fmla="*/ 17510 h 109382"/>
                <a:gd name="connsiteX15" fmla="*/ 24623 w 35132"/>
                <a:gd name="connsiteY15" fmla="*/ 8800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109" y="37235"/>
                  </a:moveTo>
                  <a:lnTo>
                    <a:pt x="1286" y="39028"/>
                  </a:lnTo>
                  <a:lnTo>
                    <a:pt x="1286" y="44151"/>
                  </a:lnTo>
                  <a:cubicBezTo>
                    <a:pt x="11800" y="44151"/>
                    <a:pt x="13339" y="45176"/>
                    <a:pt x="13339" y="53117"/>
                  </a:cubicBezTo>
                  <a:lnTo>
                    <a:pt x="13339" y="97177"/>
                  </a:lnTo>
                  <a:cubicBezTo>
                    <a:pt x="13339" y="104350"/>
                    <a:pt x="11544" y="104350"/>
                    <a:pt x="517" y="104350"/>
                  </a:cubicBezTo>
                  <a:lnTo>
                    <a:pt x="517" y="109473"/>
                  </a:lnTo>
                  <a:cubicBezTo>
                    <a:pt x="5646" y="109217"/>
                    <a:pt x="14621" y="108961"/>
                    <a:pt x="18468" y="108961"/>
                  </a:cubicBezTo>
                  <a:cubicBezTo>
                    <a:pt x="24366" y="108961"/>
                    <a:pt x="30008" y="109217"/>
                    <a:pt x="35649" y="109473"/>
                  </a:cubicBezTo>
                  <a:lnTo>
                    <a:pt x="35649" y="104350"/>
                  </a:lnTo>
                  <a:cubicBezTo>
                    <a:pt x="24623" y="104350"/>
                    <a:pt x="24109" y="103581"/>
                    <a:pt x="24109" y="97177"/>
                  </a:cubicBezTo>
                  <a:close/>
                  <a:moveTo>
                    <a:pt x="24623" y="8800"/>
                  </a:moveTo>
                  <a:cubicBezTo>
                    <a:pt x="24623" y="3677"/>
                    <a:pt x="20776" y="91"/>
                    <a:pt x="16160" y="91"/>
                  </a:cubicBezTo>
                  <a:cubicBezTo>
                    <a:pt x="11031" y="91"/>
                    <a:pt x="7441" y="4445"/>
                    <a:pt x="7441" y="8800"/>
                  </a:cubicBezTo>
                  <a:cubicBezTo>
                    <a:pt x="7441" y="13155"/>
                    <a:pt x="11031" y="17510"/>
                    <a:pt x="16160" y="17510"/>
                  </a:cubicBezTo>
                  <a:cubicBezTo>
                    <a:pt x="20776" y="17510"/>
                    <a:pt x="24623" y="13924"/>
                    <a:pt x="24623" y="880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2E3E243-03CF-17F6-4619-3CBD69B19F11}"/>
              </a:ext>
            </a:extLst>
          </p:cNvPr>
          <p:cNvGrpSpPr/>
          <p:nvPr/>
        </p:nvGrpSpPr>
        <p:grpSpPr>
          <a:xfrm>
            <a:off x="5896098" y="1494443"/>
            <a:ext cx="3593916" cy="1794818"/>
            <a:chOff x="5896098" y="1494443"/>
            <a:chExt cx="3593916" cy="17948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9FD678-A769-E1CA-83D5-F6AF2F0FECC0}"/>
                </a:ext>
              </a:extLst>
            </p:cNvPr>
            <p:cNvSpPr/>
            <p:nvPr/>
          </p:nvSpPr>
          <p:spPr>
            <a:xfrm flipV="1">
              <a:off x="5958038" y="1539397"/>
              <a:ext cx="2411130" cy="1749864"/>
            </a:xfrm>
            <a:custGeom>
              <a:avLst/>
              <a:gdLst>
                <a:gd name="connsiteX0" fmla="*/ 2411595 w 2411130"/>
                <a:gd name="connsiteY0" fmla="*/ 64 h 1749864"/>
                <a:gd name="connsiteX1" fmla="*/ 464 w 2411130"/>
                <a:gd name="connsiteY1" fmla="*/ 1749929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1130" h="1749864">
                  <a:moveTo>
                    <a:pt x="2411595" y="64"/>
                  </a:moveTo>
                  <a:lnTo>
                    <a:pt x="464" y="1749929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8CC8DA-D1DE-1712-C459-8E429DE68468}"/>
                </a:ext>
              </a:extLst>
            </p:cNvPr>
            <p:cNvSpPr/>
            <p:nvPr/>
          </p:nvSpPr>
          <p:spPr>
            <a:xfrm>
              <a:off x="5896098" y="1494443"/>
              <a:ext cx="87510" cy="75696"/>
            </a:xfrm>
            <a:custGeom>
              <a:avLst/>
              <a:gdLst>
                <a:gd name="connsiteX0" fmla="*/ 0 w 87510"/>
                <a:gd name="connsiteY0" fmla="*/ 0 h 75696"/>
                <a:gd name="connsiteX1" fmla="*/ 50074 w 87510"/>
                <a:gd name="connsiteY1" fmla="*/ 75697 h 75696"/>
                <a:gd name="connsiteX2" fmla="*/ 87510 w 87510"/>
                <a:gd name="connsiteY2" fmla="*/ 24144 h 75696"/>
                <a:gd name="connsiteX3" fmla="*/ 0 w 87510"/>
                <a:gd name="connsiteY3" fmla="*/ 0 h 7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6">
                  <a:moveTo>
                    <a:pt x="0" y="0"/>
                  </a:moveTo>
                  <a:cubicBezTo>
                    <a:pt x="15838" y="16778"/>
                    <a:pt x="38158" y="48672"/>
                    <a:pt x="50074" y="75697"/>
                  </a:cubicBezTo>
                  <a:lnTo>
                    <a:pt x="87510" y="24144"/>
                  </a:lnTo>
                  <a:cubicBezTo>
                    <a:pt x="58149" y="21198"/>
                    <a:pt x="20843" y="9863"/>
                    <a:pt x="0" y="0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CE5042E-42AC-4B88-3606-CAAECE43701F}"/>
                </a:ext>
              </a:extLst>
            </p:cNvPr>
            <p:cNvSpPr/>
            <p:nvPr/>
          </p:nvSpPr>
          <p:spPr>
            <a:xfrm flipV="1">
              <a:off x="7507394" y="2169629"/>
              <a:ext cx="1982620" cy="1119632"/>
            </a:xfrm>
            <a:custGeom>
              <a:avLst/>
              <a:gdLst>
                <a:gd name="connsiteX0" fmla="*/ 1983084 w 1982620"/>
                <a:gd name="connsiteY0" fmla="*/ 102 h 1119632"/>
                <a:gd name="connsiteX1" fmla="*/ 862238 w 1982620"/>
                <a:gd name="connsiteY1" fmla="*/ 1119735 h 1119632"/>
                <a:gd name="connsiteX2" fmla="*/ 464 w 1982620"/>
                <a:gd name="connsiteY2" fmla="*/ 720053 h 1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2620" h="1119632">
                  <a:moveTo>
                    <a:pt x="1983084" y="102"/>
                  </a:moveTo>
                  <a:cubicBezTo>
                    <a:pt x="1983084" y="618420"/>
                    <a:pt x="1481291" y="1119735"/>
                    <a:pt x="862238" y="1119735"/>
                  </a:cubicBezTo>
                  <a:cubicBezTo>
                    <a:pt x="503539" y="1119735"/>
                    <a:pt x="166318" y="948105"/>
                    <a:pt x="464" y="720053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01B64DD-FBA3-B499-138A-54CBD637ACCC}"/>
                </a:ext>
              </a:extLst>
            </p:cNvPr>
            <p:cNvSpPr/>
            <p:nvPr/>
          </p:nvSpPr>
          <p:spPr>
            <a:xfrm>
              <a:off x="7462390" y="2543759"/>
              <a:ext cx="75775" cy="87415"/>
            </a:xfrm>
            <a:custGeom>
              <a:avLst/>
              <a:gdLst>
                <a:gd name="connsiteX0" fmla="*/ 0 w 75775"/>
                <a:gd name="connsiteY0" fmla="*/ 87416 h 87415"/>
                <a:gd name="connsiteX1" fmla="*/ 75776 w 75775"/>
                <a:gd name="connsiteY1" fmla="*/ 37462 h 87415"/>
                <a:gd name="connsiteX2" fmla="*/ 24175 w 75775"/>
                <a:gd name="connsiteY2" fmla="*/ 0 h 87415"/>
                <a:gd name="connsiteX3" fmla="*/ 0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0" y="87416"/>
                  </a:moveTo>
                  <a:cubicBezTo>
                    <a:pt x="16790" y="71595"/>
                    <a:pt x="48728" y="49315"/>
                    <a:pt x="75776" y="37462"/>
                  </a:cubicBezTo>
                  <a:lnTo>
                    <a:pt x="24175" y="0"/>
                  </a:lnTo>
                  <a:cubicBezTo>
                    <a:pt x="21221" y="29330"/>
                    <a:pt x="9864" y="66595"/>
                    <a:pt x="0" y="87416"/>
                  </a:cubicBezTo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81CD57-154B-FC60-2FEB-37EEF58D9441}"/>
                </a:ext>
              </a:extLst>
            </p:cNvPr>
            <p:cNvSpPr/>
            <p:nvPr/>
          </p:nvSpPr>
          <p:spPr>
            <a:xfrm>
              <a:off x="7181885" y="2217799"/>
              <a:ext cx="66418" cy="74031"/>
            </a:xfrm>
            <a:custGeom>
              <a:avLst/>
              <a:gdLst>
                <a:gd name="connsiteX0" fmla="*/ 9879 w 66418"/>
                <a:gd name="connsiteY0" fmla="*/ 62614 h 74031"/>
                <a:gd name="connsiteX1" fmla="*/ 8341 w 66418"/>
                <a:gd name="connsiteY1" fmla="*/ 69786 h 74031"/>
                <a:gd name="connsiteX2" fmla="*/ 13213 w 66418"/>
                <a:gd name="connsiteY2" fmla="*/ 74141 h 74031"/>
                <a:gd name="connsiteX3" fmla="*/ 19368 w 66418"/>
                <a:gd name="connsiteY3" fmla="*/ 69530 h 74031"/>
                <a:gd name="connsiteX4" fmla="*/ 25779 w 66418"/>
                <a:gd name="connsiteY4" fmla="*/ 43658 h 74031"/>
                <a:gd name="connsiteX5" fmla="*/ 30908 w 66418"/>
                <a:gd name="connsiteY5" fmla="*/ 22396 h 74031"/>
                <a:gd name="connsiteX6" fmla="*/ 40139 w 66418"/>
                <a:gd name="connsiteY6" fmla="*/ 9075 h 74031"/>
                <a:gd name="connsiteX7" fmla="*/ 53218 w 66418"/>
                <a:gd name="connsiteY7" fmla="*/ 3696 h 74031"/>
                <a:gd name="connsiteX8" fmla="*/ 60142 w 66418"/>
                <a:gd name="connsiteY8" fmla="*/ 5745 h 74031"/>
                <a:gd name="connsiteX9" fmla="*/ 51679 w 66418"/>
                <a:gd name="connsiteY9" fmla="*/ 14711 h 74031"/>
                <a:gd name="connsiteX10" fmla="*/ 57834 w 66418"/>
                <a:gd name="connsiteY10" fmla="*/ 20346 h 74031"/>
                <a:gd name="connsiteX11" fmla="*/ 66809 w 66418"/>
                <a:gd name="connsiteY11" fmla="*/ 10612 h 74031"/>
                <a:gd name="connsiteX12" fmla="*/ 53218 w 66418"/>
                <a:gd name="connsiteY12" fmla="*/ 110 h 74031"/>
                <a:gd name="connsiteX13" fmla="*/ 32446 w 66418"/>
                <a:gd name="connsiteY13" fmla="*/ 12662 h 74031"/>
                <a:gd name="connsiteX14" fmla="*/ 17316 w 66418"/>
                <a:gd name="connsiteY14" fmla="*/ 110 h 74031"/>
                <a:gd name="connsiteX15" fmla="*/ 5263 w 66418"/>
                <a:gd name="connsiteY15" fmla="*/ 9331 h 74031"/>
                <a:gd name="connsiteX16" fmla="*/ 391 w 66418"/>
                <a:gd name="connsiteY16" fmla="*/ 25214 h 74031"/>
                <a:gd name="connsiteX17" fmla="*/ 2186 w 66418"/>
                <a:gd name="connsiteY17" fmla="*/ 27007 h 74031"/>
                <a:gd name="connsiteX18" fmla="*/ 5007 w 66418"/>
                <a:gd name="connsiteY18" fmla="*/ 23164 h 74031"/>
                <a:gd name="connsiteX19" fmla="*/ 17060 w 66418"/>
                <a:gd name="connsiteY19" fmla="*/ 3696 h 74031"/>
                <a:gd name="connsiteX20" fmla="*/ 21932 w 66418"/>
                <a:gd name="connsiteY20" fmla="*/ 11125 h 74031"/>
                <a:gd name="connsiteX21" fmla="*/ 19368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79" y="62614"/>
                  </a:moveTo>
                  <a:cubicBezTo>
                    <a:pt x="9366" y="65175"/>
                    <a:pt x="8341" y="69018"/>
                    <a:pt x="8341" y="69786"/>
                  </a:cubicBezTo>
                  <a:cubicBezTo>
                    <a:pt x="8341" y="72604"/>
                    <a:pt x="10649" y="74141"/>
                    <a:pt x="13213" y="74141"/>
                  </a:cubicBezTo>
                  <a:cubicBezTo>
                    <a:pt x="15264" y="74141"/>
                    <a:pt x="18085" y="72860"/>
                    <a:pt x="19368" y="69530"/>
                  </a:cubicBezTo>
                  <a:cubicBezTo>
                    <a:pt x="19624" y="69018"/>
                    <a:pt x="25009" y="46732"/>
                    <a:pt x="25779" y="43658"/>
                  </a:cubicBezTo>
                  <a:cubicBezTo>
                    <a:pt x="27061" y="38278"/>
                    <a:pt x="30138" y="27007"/>
                    <a:pt x="30908" y="22396"/>
                  </a:cubicBezTo>
                  <a:cubicBezTo>
                    <a:pt x="31677" y="20346"/>
                    <a:pt x="36293" y="12662"/>
                    <a:pt x="40139" y="9075"/>
                  </a:cubicBezTo>
                  <a:cubicBezTo>
                    <a:pt x="41422" y="8051"/>
                    <a:pt x="46294" y="3696"/>
                    <a:pt x="53218" y="3696"/>
                  </a:cubicBezTo>
                  <a:cubicBezTo>
                    <a:pt x="57578" y="3696"/>
                    <a:pt x="59886" y="5745"/>
                    <a:pt x="60142" y="5745"/>
                  </a:cubicBezTo>
                  <a:cubicBezTo>
                    <a:pt x="55269" y="6514"/>
                    <a:pt x="51679" y="10356"/>
                    <a:pt x="51679" y="14711"/>
                  </a:cubicBezTo>
                  <a:cubicBezTo>
                    <a:pt x="51679" y="17272"/>
                    <a:pt x="53474" y="20346"/>
                    <a:pt x="57834" y="20346"/>
                  </a:cubicBezTo>
                  <a:cubicBezTo>
                    <a:pt x="62193" y="20346"/>
                    <a:pt x="66809" y="16504"/>
                    <a:pt x="66809" y="10612"/>
                  </a:cubicBezTo>
                  <a:cubicBezTo>
                    <a:pt x="66809" y="4977"/>
                    <a:pt x="61681" y="110"/>
                    <a:pt x="53218" y="110"/>
                  </a:cubicBezTo>
                  <a:cubicBezTo>
                    <a:pt x="42704" y="110"/>
                    <a:pt x="35523" y="8051"/>
                    <a:pt x="32446" y="12662"/>
                  </a:cubicBezTo>
                  <a:cubicBezTo>
                    <a:pt x="30908" y="5233"/>
                    <a:pt x="25009" y="110"/>
                    <a:pt x="17316" y="110"/>
                  </a:cubicBezTo>
                  <a:cubicBezTo>
                    <a:pt x="9879" y="110"/>
                    <a:pt x="6802" y="6514"/>
                    <a:pt x="5263" y="9331"/>
                  </a:cubicBezTo>
                  <a:cubicBezTo>
                    <a:pt x="2442" y="14967"/>
                    <a:pt x="391" y="24701"/>
                    <a:pt x="391" y="25214"/>
                  </a:cubicBezTo>
                  <a:cubicBezTo>
                    <a:pt x="391" y="27007"/>
                    <a:pt x="1930" y="27007"/>
                    <a:pt x="2186" y="27007"/>
                  </a:cubicBezTo>
                  <a:cubicBezTo>
                    <a:pt x="3981" y="27007"/>
                    <a:pt x="3981" y="26751"/>
                    <a:pt x="5007" y="23164"/>
                  </a:cubicBezTo>
                  <a:cubicBezTo>
                    <a:pt x="7828" y="11637"/>
                    <a:pt x="11161" y="3696"/>
                    <a:pt x="17060" y="3696"/>
                  </a:cubicBezTo>
                  <a:cubicBezTo>
                    <a:pt x="19624" y="3696"/>
                    <a:pt x="21932" y="4977"/>
                    <a:pt x="21932" y="11125"/>
                  </a:cubicBezTo>
                  <a:cubicBezTo>
                    <a:pt x="21932" y="14711"/>
                    <a:pt x="21419" y="16504"/>
                    <a:pt x="19368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3964FFC-C306-07E8-585D-BE987C12FC32}"/>
                </a:ext>
              </a:extLst>
            </p:cNvPr>
            <p:cNvSpPr/>
            <p:nvPr/>
          </p:nvSpPr>
          <p:spPr>
            <a:xfrm>
              <a:off x="7300885" y="2194744"/>
              <a:ext cx="108731" cy="108870"/>
            </a:xfrm>
            <a:custGeom>
              <a:avLst/>
              <a:gdLst>
                <a:gd name="connsiteX0" fmla="*/ 58097 w 108731"/>
                <a:gd name="connsiteY0" fmla="*/ 57747 h 108870"/>
                <a:gd name="connsiteX1" fmla="*/ 103744 w 108731"/>
                <a:gd name="connsiteY1" fmla="*/ 57747 h 108870"/>
                <a:gd name="connsiteX2" fmla="*/ 109129 w 108731"/>
                <a:gd name="connsiteY2" fmla="*/ 54416 h 108870"/>
                <a:gd name="connsiteX3" fmla="*/ 103744 w 108731"/>
                <a:gd name="connsiteY3" fmla="*/ 51342 h 108870"/>
                <a:gd name="connsiteX4" fmla="*/ 58097 w 108731"/>
                <a:gd name="connsiteY4" fmla="*/ 51342 h 108870"/>
                <a:gd name="connsiteX5" fmla="*/ 58097 w 108731"/>
                <a:gd name="connsiteY5" fmla="*/ 5489 h 108870"/>
                <a:gd name="connsiteX6" fmla="*/ 54764 w 108731"/>
                <a:gd name="connsiteY6" fmla="*/ 110 h 108870"/>
                <a:gd name="connsiteX7" fmla="*/ 51430 w 108731"/>
                <a:gd name="connsiteY7" fmla="*/ 5489 h 108870"/>
                <a:gd name="connsiteX8" fmla="*/ 51430 w 108731"/>
                <a:gd name="connsiteY8" fmla="*/ 51342 h 108870"/>
                <a:gd name="connsiteX9" fmla="*/ 5783 w 108731"/>
                <a:gd name="connsiteY9" fmla="*/ 51342 h 108870"/>
                <a:gd name="connsiteX10" fmla="*/ 398 w 108731"/>
                <a:gd name="connsiteY10" fmla="*/ 54416 h 108870"/>
                <a:gd name="connsiteX11" fmla="*/ 5783 w 108731"/>
                <a:gd name="connsiteY11" fmla="*/ 57747 h 108870"/>
                <a:gd name="connsiteX12" fmla="*/ 51430 w 108731"/>
                <a:gd name="connsiteY12" fmla="*/ 57747 h 108870"/>
                <a:gd name="connsiteX13" fmla="*/ 51430 w 108731"/>
                <a:gd name="connsiteY13" fmla="*/ 103600 h 108870"/>
                <a:gd name="connsiteX14" fmla="*/ 54764 w 108731"/>
                <a:gd name="connsiteY14" fmla="*/ 108980 h 108870"/>
                <a:gd name="connsiteX15" fmla="*/ 58097 w 108731"/>
                <a:gd name="connsiteY15" fmla="*/ 10360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8097" y="57747"/>
                  </a:moveTo>
                  <a:lnTo>
                    <a:pt x="103744" y="57747"/>
                  </a:lnTo>
                  <a:cubicBezTo>
                    <a:pt x="106052" y="57747"/>
                    <a:pt x="109129" y="57747"/>
                    <a:pt x="109129" y="54416"/>
                  </a:cubicBezTo>
                  <a:cubicBezTo>
                    <a:pt x="109129" y="51342"/>
                    <a:pt x="106052" y="51342"/>
                    <a:pt x="103744" y="51342"/>
                  </a:cubicBezTo>
                  <a:lnTo>
                    <a:pt x="58097" y="51342"/>
                  </a:lnTo>
                  <a:lnTo>
                    <a:pt x="58097" y="5489"/>
                  </a:lnTo>
                  <a:cubicBezTo>
                    <a:pt x="58097" y="3184"/>
                    <a:pt x="58097" y="110"/>
                    <a:pt x="54764" y="110"/>
                  </a:cubicBezTo>
                  <a:cubicBezTo>
                    <a:pt x="51430" y="110"/>
                    <a:pt x="51430" y="3184"/>
                    <a:pt x="51430" y="5489"/>
                  </a:cubicBezTo>
                  <a:lnTo>
                    <a:pt x="51430" y="51342"/>
                  </a:lnTo>
                  <a:lnTo>
                    <a:pt x="5783" y="51342"/>
                  </a:lnTo>
                  <a:cubicBezTo>
                    <a:pt x="3475" y="51342"/>
                    <a:pt x="398" y="51342"/>
                    <a:pt x="398" y="54416"/>
                  </a:cubicBezTo>
                  <a:cubicBezTo>
                    <a:pt x="398" y="57747"/>
                    <a:pt x="3475" y="57747"/>
                    <a:pt x="5783" y="57747"/>
                  </a:cubicBezTo>
                  <a:lnTo>
                    <a:pt x="51430" y="57747"/>
                  </a:lnTo>
                  <a:lnTo>
                    <a:pt x="51430" y="103600"/>
                  </a:lnTo>
                  <a:cubicBezTo>
                    <a:pt x="51430" y="105906"/>
                    <a:pt x="51430" y="108980"/>
                    <a:pt x="54764" y="108980"/>
                  </a:cubicBezTo>
                  <a:cubicBezTo>
                    <a:pt x="58097" y="108980"/>
                    <a:pt x="58097" y="105906"/>
                    <a:pt x="58097" y="103600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AB16D75-D150-A1BE-F19B-E8954E0752E4}"/>
                </a:ext>
              </a:extLst>
            </p:cNvPr>
            <p:cNvSpPr/>
            <p:nvPr/>
          </p:nvSpPr>
          <p:spPr>
            <a:xfrm>
              <a:off x="7460521" y="2216774"/>
              <a:ext cx="53596" cy="75056"/>
            </a:xfrm>
            <a:custGeom>
              <a:avLst/>
              <a:gdLst>
                <a:gd name="connsiteX0" fmla="*/ 29129 w 53596"/>
                <a:gd name="connsiteY0" fmla="*/ 41608 h 75056"/>
                <a:gd name="connsiteX1" fmla="*/ 46055 w 53596"/>
                <a:gd name="connsiteY1" fmla="*/ 56722 h 75056"/>
                <a:gd name="connsiteX2" fmla="*/ 27591 w 53596"/>
                <a:gd name="connsiteY2" fmla="*/ 71580 h 75056"/>
                <a:gd name="connsiteX3" fmla="*/ 4767 w 53596"/>
                <a:gd name="connsiteY3" fmla="*/ 48269 h 75056"/>
                <a:gd name="connsiteX4" fmla="*/ 2459 w 53596"/>
                <a:gd name="connsiteY4" fmla="*/ 45707 h 75056"/>
                <a:gd name="connsiteX5" fmla="*/ 408 w 53596"/>
                <a:gd name="connsiteY5" fmla="*/ 49549 h 75056"/>
                <a:gd name="connsiteX6" fmla="*/ 408 w 53596"/>
                <a:gd name="connsiteY6" fmla="*/ 71323 h 75056"/>
                <a:gd name="connsiteX7" fmla="*/ 2203 w 53596"/>
                <a:gd name="connsiteY7" fmla="*/ 75166 h 75056"/>
                <a:gd name="connsiteX8" fmla="*/ 6306 w 53596"/>
                <a:gd name="connsiteY8" fmla="*/ 71836 h 75056"/>
                <a:gd name="connsiteX9" fmla="*/ 9640 w 53596"/>
                <a:gd name="connsiteY9" fmla="*/ 68249 h 75056"/>
                <a:gd name="connsiteX10" fmla="*/ 27591 w 53596"/>
                <a:gd name="connsiteY10" fmla="*/ 75166 h 75056"/>
                <a:gd name="connsiteX11" fmla="*/ 54004 w 53596"/>
                <a:gd name="connsiteY11" fmla="*/ 52367 h 75056"/>
                <a:gd name="connsiteX12" fmla="*/ 47080 w 53596"/>
                <a:gd name="connsiteY12" fmla="*/ 36997 h 75056"/>
                <a:gd name="connsiteX13" fmla="*/ 28360 w 53596"/>
                <a:gd name="connsiteY13" fmla="*/ 29056 h 75056"/>
                <a:gd name="connsiteX14" fmla="*/ 8358 w 53596"/>
                <a:gd name="connsiteY14" fmla="*/ 15736 h 75056"/>
                <a:gd name="connsiteX15" fmla="*/ 26565 w 53596"/>
                <a:gd name="connsiteY15" fmla="*/ 3184 h 75056"/>
                <a:gd name="connsiteX16" fmla="*/ 45798 w 53596"/>
                <a:gd name="connsiteY16" fmla="*/ 22908 h 75056"/>
                <a:gd name="connsiteX17" fmla="*/ 47593 w 53596"/>
                <a:gd name="connsiteY17" fmla="*/ 24445 h 75056"/>
                <a:gd name="connsiteX18" fmla="*/ 49901 w 53596"/>
                <a:gd name="connsiteY18" fmla="*/ 20603 h 75056"/>
                <a:gd name="connsiteX19" fmla="*/ 49901 w 53596"/>
                <a:gd name="connsiteY19" fmla="*/ 3952 h 75056"/>
                <a:gd name="connsiteX20" fmla="*/ 48106 w 53596"/>
                <a:gd name="connsiteY20" fmla="*/ 110 h 75056"/>
                <a:gd name="connsiteX21" fmla="*/ 44772 w 53596"/>
                <a:gd name="connsiteY21" fmla="*/ 2159 h 75056"/>
                <a:gd name="connsiteX22" fmla="*/ 41952 w 53596"/>
                <a:gd name="connsiteY22" fmla="*/ 4720 h 75056"/>
                <a:gd name="connsiteX23" fmla="*/ 26565 w 53596"/>
                <a:gd name="connsiteY23" fmla="*/ 110 h 75056"/>
                <a:gd name="connsiteX24" fmla="*/ 408 w 53596"/>
                <a:gd name="connsiteY24" fmla="*/ 20346 h 75056"/>
                <a:gd name="connsiteX25" fmla="*/ 7332 w 53596"/>
                <a:gd name="connsiteY25" fmla="*/ 34180 h 75056"/>
                <a:gd name="connsiteX26" fmla="*/ 29129 w 53596"/>
                <a:gd name="connsiteY26" fmla="*/ 41608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129" y="41608"/>
                  </a:moveTo>
                  <a:cubicBezTo>
                    <a:pt x="32720" y="42377"/>
                    <a:pt x="46055" y="44938"/>
                    <a:pt x="46055" y="56722"/>
                  </a:cubicBezTo>
                  <a:cubicBezTo>
                    <a:pt x="46055" y="64919"/>
                    <a:pt x="40413" y="71580"/>
                    <a:pt x="27591" y="71580"/>
                  </a:cubicBezTo>
                  <a:cubicBezTo>
                    <a:pt x="13743" y="71580"/>
                    <a:pt x="7845" y="62358"/>
                    <a:pt x="4767" y="48269"/>
                  </a:cubicBezTo>
                  <a:cubicBezTo>
                    <a:pt x="4254" y="46219"/>
                    <a:pt x="4254" y="45707"/>
                    <a:pt x="2459" y="45707"/>
                  </a:cubicBezTo>
                  <a:cubicBezTo>
                    <a:pt x="408" y="45707"/>
                    <a:pt x="408" y="46732"/>
                    <a:pt x="408" y="49549"/>
                  </a:cubicBezTo>
                  <a:lnTo>
                    <a:pt x="408" y="71323"/>
                  </a:lnTo>
                  <a:cubicBezTo>
                    <a:pt x="408" y="74141"/>
                    <a:pt x="408" y="75166"/>
                    <a:pt x="2203" y="75166"/>
                  </a:cubicBezTo>
                  <a:cubicBezTo>
                    <a:pt x="2972" y="75166"/>
                    <a:pt x="3229" y="74910"/>
                    <a:pt x="6306" y="71836"/>
                  </a:cubicBezTo>
                  <a:cubicBezTo>
                    <a:pt x="6562" y="71580"/>
                    <a:pt x="6562" y="71323"/>
                    <a:pt x="9640" y="68249"/>
                  </a:cubicBezTo>
                  <a:cubicBezTo>
                    <a:pt x="16820" y="74910"/>
                    <a:pt x="24257" y="75166"/>
                    <a:pt x="27591" y="75166"/>
                  </a:cubicBezTo>
                  <a:cubicBezTo>
                    <a:pt x="46311" y="75166"/>
                    <a:pt x="54004" y="64151"/>
                    <a:pt x="54004" y="52367"/>
                  </a:cubicBezTo>
                  <a:cubicBezTo>
                    <a:pt x="54004" y="43914"/>
                    <a:pt x="49132" y="38790"/>
                    <a:pt x="47080" y="36997"/>
                  </a:cubicBezTo>
                  <a:cubicBezTo>
                    <a:pt x="41695" y="31618"/>
                    <a:pt x="35284" y="30337"/>
                    <a:pt x="28360" y="29056"/>
                  </a:cubicBezTo>
                  <a:cubicBezTo>
                    <a:pt x="19128" y="27263"/>
                    <a:pt x="8358" y="25214"/>
                    <a:pt x="8358" y="15736"/>
                  </a:cubicBezTo>
                  <a:cubicBezTo>
                    <a:pt x="8358" y="9844"/>
                    <a:pt x="12461" y="3184"/>
                    <a:pt x="26565" y="3184"/>
                  </a:cubicBezTo>
                  <a:cubicBezTo>
                    <a:pt x="44516" y="3184"/>
                    <a:pt x="45542" y="18041"/>
                    <a:pt x="45798" y="22908"/>
                  </a:cubicBezTo>
                  <a:cubicBezTo>
                    <a:pt x="45798" y="24445"/>
                    <a:pt x="47337" y="24445"/>
                    <a:pt x="47593" y="24445"/>
                  </a:cubicBezTo>
                  <a:cubicBezTo>
                    <a:pt x="49901" y="24445"/>
                    <a:pt x="49901" y="23677"/>
                    <a:pt x="49901" y="20603"/>
                  </a:cubicBezTo>
                  <a:lnTo>
                    <a:pt x="49901" y="3952"/>
                  </a:lnTo>
                  <a:cubicBezTo>
                    <a:pt x="49901" y="1390"/>
                    <a:pt x="49901" y="110"/>
                    <a:pt x="48106" y="110"/>
                  </a:cubicBezTo>
                  <a:cubicBezTo>
                    <a:pt x="47337" y="110"/>
                    <a:pt x="46824" y="110"/>
                    <a:pt x="44772" y="2159"/>
                  </a:cubicBezTo>
                  <a:cubicBezTo>
                    <a:pt x="44259" y="2671"/>
                    <a:pt x="42721" y="4208"/>
                    <a:pt x="41952" y="4720"/>
                  </a:cubicBezTo>
                  <a:cubicBezTo>
                    <a:pt x="35797" y="110"/>
                    <a:pt x="29129" y="110"/>
                    <a:pt x="26565" y="110"/>
                  </a:cubicBezTo>
                  <a:cubicBezTo>
                    <a:pt x="6562" y="110"/>
                    <a:pt x="408" y="11125"/>
                    <a:pt x="408" y="20346"/>
                  </a:cubicBezTo>
                  <a:cubicBezTo>
                    <a:pt x="408" y="25982"/>
                    <a:pt x="2972" y="30593"/>
                    <a:pt x="7332" y="34180"/>
                  </a:cubicBezTo>
                  <a:cubicBezTo>
                    <a:pt x="12717" y="38278"/>
                    <a:pt x="17333" y="39303"/>
                    <a:pt x="29129" y="4160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35E4A66-7949-1D2C-B253-B790F29002CA}"/>
                </a:ext>
              </a:extLst>
            </p:cNvPr>
            <p:cNvSpPr/>
            <p:nvPr/>
          </p:nvSpPr>
          <p:spPr>
            <a:xfrm>
              <a:off x="7525005" y="2180655"/>
              <a:ext cx="35132" cy="109382"/>
            </a:xfrm>
            <a:custGeom>
              <a:avLst/>
              <a:gdLst>
                <a:gd name="connsiteX0" fmla="*/ 24004 w 35132"/>
                <a:gd name="connsiteY0" fmla="*/ 37254 h 109382"/>
                <a:gd name="connsiteX1" fmla="*/ 1181 w 35132"/>
                <a:gd name="connsiteY1" fmla="*/ 39047 h 109382"/>
                <a:gd name="connsiteX2" fmla="*/ 1181 w 35132"/>
                <a:gd name="connsiteY2" fmla="*/ 44170 h 109382"/>
                <a:gd name="connsiteX3" fmla="*/ 13234 w 35132"/>
                <a:gd name="connsiteY3" fmla="*/ 53136 h 109382"/>
                <a:gd name="connsiteX4" fmla="*/ 13234 w 35132"/>
                <a:gd name="connsiteY4" fmla="*/ 97196 h 109382"/>
                <a:gd name="connsiteX5" fmla="*/ 412 w 35132"/>
                <a:gd name="connsiteY5" fmla="*/ 104369 h 109382"/>
                <a:gd name="connsiteX6" fmla="*/ 412 w 35132"/>
                <a:gd name="connsiteY6" fmla="*/ 109492 h 109382"/>
                <a:gd name="connsiteX7" fmla="*/ 18363 w 35132"/>
                <a:gd name="connsiteY7" fmla="*/ 108980 h 109382"/>
                <a:gd name="connsiteX8" fmla="*/ 35544 w 35132"/>
                <a:gd name="connsiteY8" fmla="*/ 109492 h 109382"/>
                <a:gd name="connsiteX9" fmla="*/ 35544 w 35132"/>
                <a:gd name="connsiteY9" fmla="*/ 104369 h 109382"/>
                <a:gd name="connsiteX10" fmla="*/ 24004 w 35132"/>
                <a:gd name="connsiteY10" fmla="*/ 97196 h 109382"/>
                <a:gd name="connsiteX11" fmla="*/ 24517 w 35132"/>
                <a:gd name="connsiteY11" fmla="*/ 8819 h 109382"/>
                <a:gd name="connsiteX12" fmla="*/ 16055 w 35132"/>
                <a:gd name="connsiteY12" fmla="*/ 110 h 109382"/>
                <a:gd name="connsiteX13" fmla="*/ 7336 w 35132"/>
                <a:gd name="connsiteY13" fmla="*/ 8819 h 109382"/>
                <a:gd name="connsiteX14" fmla="*/ 16055 w 35132"/>
                <a:gd name="connsiteY14" fmla="*/ 17529 h 109382"/>
                <a:gd name="connsiteX15" fmla="*/ 24517 w 35132"/>
                <a:gd name="connsiteY15" fmla="*/ 8819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4004" y="37254"/>
                  </a:moveTo>
                  <a:lnTo>
                    <a:pt x="1181" y="39047"/>
                  </a:lnTo>
                  <a:lnTo>
                    <a:pt x="1181" y="44170"/>
                  </a:lnTo>
                  <a:cubicBezTo>
                    <a:pt x="11695" y="44170"/>
                    <a:pt x="13234" y="45195"/>
                    <a:pt x="13234" y="53136"/>
                  </a:cubicBezTo>
                  <a:lnTo>
                    <a:pt x="13234" y="97196"/>
                  </a:lnTo>
                  <a:cubicBezTo>
                    <a:pt x="13234" y="104369"/>
                    <a:pt x="11439" y="104369"/>
                    <a:pt x="412" y="104369"/>
                  </a:cubicBezTo>
                  <a:lnTo>
                    <a:pt x="412" y="109492"/>
                  </a:lnTo>
                  <a:cubicBezTo>
                    <a:pt x="5541" y="109236"/>
                    <a:pt x="14516" y="108980"/>
                    <a:pt x="18363" y="108980"/>
                  </a:cubicBezTo>
                  <a:cubicBezTo>
                    <a:pt x="24261" y="108980"/>
                    <a:pt x="29903" y="109236"/>
                    <a:pt x="35544" y="109492"/>
                  </a:cubicBezTo>
                  <a:lnTo>
                    <a:pt x="35544" y="104369"/>
                  </a:lnTo>
                  <a:cubicBezTo>
                    <a:pt x="24517" y="104369"/>
                    <a:pt x="24004" y="103600"/>
                    <a:pt x="24004" y="97196"/>
                  </a:cubicBezTo>
                  <a:close/>
                  <a:moveTo>
                    <a:pt x="24517" y="8819"/>
                  </a:moveTo>
                  <a:cubicBezTo>
                    <a:pt x="24517" y="3696"/>
                    <a:pt x="20671" y="110"/>
                    <a:pt x="16055" y="110"/>
                  </a:cubicBezTo>
                  <a:cubicBezTo>
                    <a:pt x="10926" y="110"/>
                    <a:pt x="7336" y="4464"/>
                    <a:pt x="7336" y="8819"/>
                  </a:cubicBezTo>
                  <a:cubicBezTo>
                    <a:pt x="7336" y="13174"/>
                    <a:pt x="10926" y="17529"/>
                    <a:pt x="16055" y="17529"/>
                  </a:cubicBezTo>
                  <a:cubicBezTo>
                    <a:pt x="20671" y="17529"/>
                    <a:pt x="24517" y="13943"/>
                    <a:pt x="24517" y="881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365536A-3853-F746-D78B-6B76E8BE0C38}"/>
                </a:ext>
              </a:extLst>
            </p:cNvPr>
            <p:cNvSpPr/>
            <p:nvPr/>
          </p:nvSpPr>
          <p:spPr>
            <a:xfrm>
              <a:off x="7570161" y="2217799"/>
              <a:ext cx="82317" cy="72238"/>
            </a:xfrm>
            <a:custGeom>
              <a:avLst/>
              <a:gdLst>
                <a:gd name="connsiteX0" fmla="*/ 13237 w 82317"/>
                <a:gd name="connsiteY0" fmla="*/ 16248 h 72238"/>
                <a:gd name="connsiteX1" fmla="*/ 13237 w 82317"/>
                <a:gd name="connsiteY1" fmla="*/ 60052 h 72238"/>
                <a:gd name="connsiteX2" fmla="*/ 415 w 82317"/>
                <a:gd name="connsiteY2" fmla="*/ 67225 h 72238"/>
                <a:gd name="connsiteX3" fmla="*/ 415 w 82317"/>
                <a:gd name="connsiteY3" fmla="*/ 72348 h 72238"/>
                <a:gd name="connsiteX4" fmla="*/ 19135 w 82317"/>
                <a:gd name="connsiteY4" fmla="*/ 71836 h 72238"/>
                <a:gd name="connsiteX5" fmla="*/ 37342 w 82317"/>
                <a:gd name="connsiteY5" fmla="*/ 72348 h 72238"/>
                <a:gd name="connsiteX6" fmla="*/ 37342 w 82317"/>
                <a:gd name="connsiteY6" fmla="*/ 67225 h 72238"/>
                <a:gd name="connsiteX7" fmla="*/ 24520 w 82317"/>
                <a:gd name="connsiteY7" fmla="*/ 60052 h 72238"/>
                <a:gd name="connsiteX8" fmla="*/ 24520 w 82317"/>
                <a:gd name="connsiteY8" fmla="*/ 29825 h 72238"/>
                <a:gd name="connsiteX9" fmla="*/ 46574 w 82317"/>
                <a:gd name="connsiteY9" fmla="*/ 3696 h 72238"/>
                <a:gd name="connsiteX10" fmla="*/ 58883 w 82317"/>
                <a:gd name="connsiteY10" fmla="*/ 21884 h 72238"/>
                <a:gd name="connsiteX11" fmla="*/ 58883 w 82317"/>
                <a:gd name="connsiteY11" fmla="*/ 60052 h 72238"/>
                <a:gd name="connsiteX12" fmla="*/ 46061 w 82317"/>
                <a:gd name="connsiteY12" fmla="*/ 67225 h 72238"/>
                <a:gd name="connsiteX13" fmla="*/ 46061 w 82317"/>
                <a:gd name="connsiteY13" fmla="*/ 72348 h 72238"/>
                <a:gd name="connsiteX14" fmla="*/ 64525 w 82317"/>
                <a:gd name="connsiteY14" fmla="*/ 71836 h 72238"/>
                <a:gd name="connsiteX15" fmla="*/ 82732 w 82317"/>
                <a:gd name="connsiteY15" fmla="*/ 72348 h 72238"/>
                <a:gd name="connsiteX16" fmla="*/ 82732 w 82317"/>
                <a:gd name="connsiteY16" fmla="*/ 67225 h 72238"/>
                <a:gd name="connsiteX17" fmla="*/ 70167 w 82317"/>
                <a:gd name="connsiteY17" fmla="*/ 62358 h 72238"/>
                <a:gd name="connsiteX18" fmla="*/ 70167 w 82317"/>
                <a:gd name="connsiteY18" fmla="*/ 31106 h 72238"/>
                <a:gd name="connsiteX19" fmla="*/ 65038 w 82317"/>
                <a:gd name="connsiteY19" fmla="*/ 6257 h 72238"/>
                <a:gd name="connsiteX20" fmla="*/ 47856 w 82317"/>
                <a:gd name="connsiteY20" fmla="*/ 110 h 72238"/>
                <a:gd name="connsiteX21" fmla="*/ 23494 w 82317"/>
                <a:gd name="connsiteY21" fmla="*/ 17272 h 72238"/>
                <a:gd name="connsiteX22" fmla="*/ 23494 w 82317"/>
                <a:gd name="connsiteY22" fmla="*/ 110 h 72238"/>
                <a:gd name="connsiteX23" fmla="*/ 415 w 82317"/>
                <a:gd name="connsiteY23" fmla="*/ 1903 h 72238"/>
                <a:gd name="connsiteX24" fmla="*/ 415 w 82317"/>
                <a:gd name="connsiteY24" fmla="*/ 7026 h 72238"/>
                <a:gd name="connsiteX25" fmla="*/ 13237 w 82317"/>
                <a:gd name="connsiteY25" fmla="*/ 16248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237" y="16248"/>
                  </a:moveTo>
                  <a:lnTo>
                    <a:pt x="13237" y="60052"/>
                  </a:lnTo>
                  <a:cubicBezTo>
                    <a:pt x="13237" y="67225"/>
                    <a:pt x="11442" y="67225"/>
                    <a:pt x="415" y="67225"/>
                  </a:cubicBezTo>
                  <a:lnTo>
                    <a:pt x="415" y="72348"/>
                  </a:lnTo>
                  <a:cubicBezTo>
                    <a:pt x="6313" y="72092"/>
                    <a:pt x="14519" y="71836"/>
                    <a:pt x="19135" y="71836"/>
                  </a:cubicBezTo>
                  <a:cubicBezTo>
                    <a:pt x="23238" y="71836"/>
                    <a:pt x="31700" y="72092"/>
                    <a:pt x="37342" y="72348"/>
                  </a:cubicBezTo>
                  <a:lnTo>
                    <a:pt x="37342" y="67225"/>
                  </a:lnTo>
                  <a:cubicBezTo>
                    <a:pt x="26315" y="67225"/>
                    <a:pt x="24520" y="67225"/>
                    <a:pt x="24520" y="60052"/>
                  </a:cubicBezTo>
                  <a:lnTo>
                    <a:pt x="24520" y="29825"/>
                  </a:lnTo>
                  <a:cubicBezTo>
                    <a:pt x="24520" y="12918"/>
                    <a:pt x="36316" y="3696"/>
                    <a:pt x="46574" y="3696"/>
                  </a:cubicBezTo>
                  <a:cubicBezTo>
                    <a:pt x="57088" y="3696"/>
                    <a:pt x="58883" y="12405"/>
                    <a:pt x="58883" y="21884"/>
                  </a:cubicBezTo>
                  <a:lnTo>
                    <a:pt x="58883" y="60052"/>
                  </a:lnTo>
                  <a:cubicBezTo>
                    <a:pt x="58883" y="67225"/>
                    <a:pt x="57088" y="67225"/>
                    <a:pt x="46061" y="67225"/>
                  </a:cubicBezTo>
                  <a:lnTo>
                    <a:pt x="46061" y="72348"/>
                  </a:lnTo>
                  <a:cubicBezTo>
                    <a:pt x="51703" y="72092"/>
                    <a:pt x="60165" y="71836"/>
                    <a:pt x="64525" y="71836"/>
                  </a:cubicBezTo>
                  <a:cubicBezTo>
                    <a:pt x="68628" y="71836"/>
                    <a:pt x="77347" y="72092"/>
                    <a:pt x="82732" y="72348"/>
                  </a:cubicBezTo>
                  <a:lnTo>
                    <a:pt x="82732" y="67225"/>
                  </a:lnTo>
                  <a:cubicBezTo>
                    <a:pt x="74270" y="67225"/>
                    <a:pt x="70167" y="67225"/>
                    <a:pt x="70167" y="62358"/>
                  </a:cubicBezTo>
                  <a:lnTo>
                    <a:pt x="70167" y="31106"/>
                  </a:lnTo>
                  <a:cubicBezTo>
                    <a:pt x="70167" y="17016"/>
                    <a:pt x="70167" y="12149"/>
                    <a:pt x="65038" y="6257"/>
                  </a:cubicBezTo>
                  <a:cubicBezTo>
                    <a:pt x="62730" y="3440"/>
                    <a:pt x="57345" y="110"/>
                    <a:pt x="47856" y="110"/>
                  </a:cubicBezTo>
                  <a:cubicBezTo>
                    <a:pt x="35804" y="110"/>
                    <a:pt x="28110" y="7026"/>
                    <a:pt x="23494" y="17272"/>
                  </a:cubicBezTo>
                  <a:lnTo>
                    <a:pt x="23494" y="110"/>
                  </a:lnTo>
                  <a:lnTo>
                    <a:pt x="415" y="1903"/>
                  </a:lnTo>
                  <a:lnTo>
                    <a:pt x="415" y="7026"/>
                  </a:lnTo>
                  <a:cubicBezTo>
                    <a:pt x="11954" y="7026"/>
                    <a:pt x="13237" y="8051"/>
                    <a:pt x="13237" y="1624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C6D4B4-A53C-F2C5-9976-A934DD514B94}"/>
                </a:ext>
              </a:extLst>
            </p:cNvPr>
            <p:cNvSpPr/>
            <p:nvPr/>
          </p:nvSpPr>
          <p:spPr>
            <a:xfrm>
              <a:off x="7661533" y="2176556"/>
              <a:ext cx="80522" cy="115274"/>
            </a:xfrm>
            <a:custGeom>
              <a:avLst/>
              <a:gdLst>
                <a:gd name="connsiteX0" fmla="*/ 56837 w 80522"/>
                <a:gd name="connsiteY0" fmla="*/ 104625 h 115274"/>
                <a:gd name="connsiteX1" fmla="*/ 56837 w 80522"/>
                <a:gd name="connsiteY1" fmla="*/ 115384 h 115274"/>
                <a:gd name="connsiteX2" fmla="*/ 80943 w 80522"/>
                <a:gd name="connsiteY2" fmla="*/ 113591 h 115274"/>
                <a:gd name="connsiteX3" fmla="*/ 80943 w 80522"/>
                <a:gd name="connsiteY3" fmla="*/ 108467 h 115274"/>
                <a:gd name="connsiteX4" fmla="*/ 68121 w 80522"/>
                <a:gd name="connsiteY4" fmla="*/ 99245 h 115274"/>
                <a:gd name="connsiteX5" fmla="*/ 68121 w 80522"/>
                <a:gd name="connsiteY5" fmla="*/ 110 h 115274"/>
                <a:gd name="connsiteX6" fmla="*/ 44785 w 80522"/>
                <a:gd name="connsiteY6" fmla="*/ 1903 h 115274"/>
                <a:gd name="connsiteX7" fmla="*/ 44785 w 80522"/>
                <a:gd name="connsiteY7" fmla="*/ 7026 h 115274"/>
                <a:gd name="connsiteX8" fmla="*/ 57350 w 80522"/>
                <a:gd name="connsiteY8" fmla="*/ 16248 h 115274"/>
                <a:gd name="connsiteX9" fmla="*/ 57350 w 80522"/>
                <a:gd name="connsiteY9" fmla="*/ 51599 h 115274"/>
                <a:gd name="connsiteX10" fmla="*/ 36835 w 80522"/>
                <a:gd name="connsiteY10" fmla="*/ 41352 h 115274"/>
                <a:gd name="connsiteX11" fmla="*/ 420 w 80522"/>
                <a:gd name="connsiteY11" fmla="*/ 78496 h 115274"/>
                <a:gd name="connsiteX12" fmla="*/ 35040 w 80522"/>
                <a:gd name="connsiteY12" fmla="*/ 115384 h 115274"/>
                <a:gd name="connsiteX13" fmla="*/ 56837 w 80522"/>
                <a:gd name="connsiteY13" fmla="*/ 104625 h 115274"/>
                <a:gd name="connsiteX14" fmla="*/ 56837 w 80522"/>
                <a:gd name="connsiteY14" fmla="*/ 60821 h 115274"/>
                <a:gd name="connsiteX15" fmla="*/ 56837 w 80522"/>
                <a:gd name="connsiteY15" fmla="*/ 94378 h 115274"/>
                <a:gd name="connsiteX16" fmla="*/ 55042 w 80522"/>
                <a:gd name="connsiteY16" fmla="*/ 100270 h 115274"/>
                <a:gd name="connsiteX17" fmla="*/ 35809 w 80522"/>
                <a:gd name="connsiteY17" fmla="*/ 111797 h 115274"/>
                <a:gd name="connsiteX18" fmla="*/ 18627 w 80522"/>
                <a:gd name="connsiteY18" fmla="*/ 101295 h 115274"/>
                <a:gd name="connsiteX19" fmla="*/ 14012 w 80522"/>
                <a:gd name="connsiteY19" fmla="*/ 78496 h 115274"/>
                <a:gd name="connsiteX20" fmla="*/ 18884 w 80522"/>
                <a:gd name="connsiteY20" fmla="*/ 55441 h 115274"/>
                <a:gd name="connsiteX21" fmla="*/ 37604 w 80522"/>
                <a:gd name="connsiteY21" fmla="*/ 44938 h 115274"/>
                <a:gd name="connsiteX22" fmla="*/ 55042 w 80522"/>
                <a:gd name="connsiteY22" fmla="*/ 54673 h 115274"/>
                <a:gd name="connsiteX23" fmla="*/ 56837 w 80522"/>
                <a:gd name="connsiteY23" fmla="*/ 60821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837" y="104625"/>
                  </a:moveTo>
                  <a:lnTo>
                    <a:pt x="56837" y="115384"/>
                  </a:lnTo>
                  <a:lnTo>
                    <a:pt x="80943" y="113591"/>
                  </a:lnTo>
                  <a:lnTo>
                    <a:pt x="80943" y="108467"/>
                  </a:lnTo>
                  <a:cubicBezTo>
                    <a:pt x="69659" y="108467"/>
                    <a:pt x="68121" y="107443"/>
                    <a:pt x="68121" y="99245"/>
                  </a:cubicBezTo>
                  <a:lnTo>
                    <a:pt x="68121" y="110"/>
                  </a:lnTo>
                  <a:lnTo>
                    <a:pt x="44785" y="1903"/>
                  </a:lnTo>
                  <a:lnTo>
                    <a:pt x="44785" y="7026"/>
                  </a:lnTo>
                  <a:cubicBezTo>
                    <a:pt x="56068" y="7026"/>
                    <a:pt x="57350" y="8051"/>
                    <a:pt x="57350" y="16248"/>
                  </a:cubicBezTo>
                  <a:lnTo>
                    <a:pt x="57350" y="51599"/>
                  </a:lnTo>
                  <a:cubicBezTo>
                    <a:pt x="52734" y="45707"/>
                    <a:pt x="45554" y="41352"/>
                    <a:pt x="36835" y="41352"/>
                  </a:cubicBezTo>
                  <a:cubicBezTo>
                    <a:pt x="17602" y="41352"/>
                    <a:pt x="420" y="57490"/>
                    <a:pt x="420" y="78496"/>
                  </a:cubicBezTo>
                  <a:cubicBezTo>
                    <a:pt x="420" y="99245"/>
                    <a:pt x="16319" y="115384"/>
                    <a:pt x="35040" y="115384"/>
                  </a:cubicBezTo>
                  <a:cubicBezTo>
                    <a:pt x="45554" y="115384"/>
                    <a:pt x="52734" y="109748"/>
                    <a:pt x="56837" y="104625"/>
                  </a:cubicBezTo>
                  <a:close/>
                  <a:moveTo>
                    <a:pt x="56837" y="60821"/>
                  </a:moveTo>
                  <a:lnTo>
                    <a:pt x="56837" y="94378"/>
                  </a:lnTo>
                  <a:cubicBezTo>
                    <a:pt x="56837" y="97196"/>
                    <a:pt x="56837" y="97452"/>
                    <a:pt x="55042" y="100270"/>
                  </a:cubicBezTo>
                  <a:cubicBezTo>
                    <a:pt x="50170" y="108211"/>
                    <a:pt x="42989" y="111797"/>
                    <a:pt x="35809" y="111797"/>
                  </a:cubicBezTo>
                  <a:cubicBezTo>
                    <a:pt x="28372" y="111797"/>
                    <a:pt x="22474" y="107443"/>
                    <a:pt x="18627" y="101295"/>
                  </a:cubicBezTo>
                  <a:cubicBezTo>
                    <a:pt x="14524" y="94634"/>
                    <a:pt x="14012" y="85412"/>
                    <a:pt x="14012" y="78496"/>
                  </a:cubicBezTo>
                  <a:cubicBezTo>
                    <a:pt x="14012" y="72604"/>
                    <a:pt x="14268" y="62870"/>
                    <a:pt x="18884" y="55441"/>
                  </a:cubicBezTo>
                  <a:cubicBezTo>
                    <a:pt x="22474" y="50318"/>
                    <a:pt x="28629" y="44938"/>
                    <a:pt x="37604" y="44938"/>
                  </a:cubicBezTo>
                  <a:cubicBezTo>
                    <a:pt x="43246" y="44938"/>
                    <a:pt x="50170" y="47500"/>
                    <a:pt x="55042" y="54673"/>
                  </a:cubicBezTo>
                  <a:cubicBezTo>
                    <a:pt x="56837" y="57490"/>
                    <a:pt x="56837" y="57747"/>
                    <a:pt x="56837" y="60821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8F9B058-D760-41EE-7953-C0F4E77A9522}"/>
                </a:ext>
              </a:extLst>
            </p:cNvPr>
            <p:cNvSpPr/>
            <p:nvPr/>
          </p:nvSpPr>
          <p:spPr>
            <a:xfrm>
              <a:off x="7790199" y="2167334"/>
              <a:ext cx="37953" cy="163689"/>
            </a:xfrm>
            <a:custGeom>
              <a:avLst/>
              <a:gdLst>
                <a:gd name="connsiteX0" fmla="*/ 38381 w 37953"/>
                <a:gd name="connsiteY0" fmla="*/ 162006 h 163689"/>
                <a:gd name="connsiteX1" fmla="*/ 35560 w 37953"/>
                <a:gd name="connsiteY1" fmla="*/ 158420 h 163689"/>
                <a:gd name="connsiteX2" fmla="*/ 9916 w 37953"/>
                <a:gd name="connsiteY2" fmla="*/ 81826 h 163689"/>
                <a:gd name="connsiteX3" fmla="*/ 36329 w 37953"/>
                <a:gd name="connsiteY3" fmla="*/ 4721 h 163689"/>
                <a:gd name="connsiteX4" fmla="*/ 38381 w 37953"/>
                <a:gd name="connsiteY4" fmla="*/ 1903 h 163689"/>
                <a:gd name="connsiteX5" fmla="*/ 36842 w 37953"/>
                <a:gd name="connsiteY5" fmla="*/ 110 h 163689"/>
                <a:gd name="connsiteX6" fmla="*/ 10685 w 37953"/>
                <a:gd name="connsiteY6" fmla="*/ 32130 h 163689"/>
                <a:gd name="connsiteX7" fmla="*/ 427 w 37953"/>
                <a:gd name="connsiteY7" fmla="*/ 81826 h 163689"/>
                <a:gd name="connsiteX8" fmla="*/ 11198 w 37953"/>
                <a:gd name="connsiteY8" fmla="*/ 133059 h 163689"/>
                <a:gd name="connsiteX9" fmla="*/ 36842 w 37953"/>
                <a:gd name="connsiteY9" fmla="*/ 163799 h 163689"/>
                <a:gd name="connsiteX10" fmla="*/ 38381 w 37953"/>
                <a:gd name="connsiteY10" fmla="*/ 16200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81" y="162006"/>
                  </a:moveTo>
                  <a:cubicBezTo>
                    <a:pt x="38381" y="161494"/>
                    <a:pt x="38381" y="161237"/>
                    <a:pt x="35560" y="158420"/>
                  </a:cubicBezTo>
                  <a:cubicBezTo>
                    <a:pt x="15301" y="137926"/>
                    <a:pt x="9916" y="106930"/>
                    <a:pt x="9916" y="81826"/>
                  </a:cubicBezTo>
                  <a:cubicBezTo>
                    <a:pt x="9916" y="53392"/>
                    <a:pt x="16070" y="24958"/>
                    <a:pt x="36329" y="4721"/>
                  </a:cubicBezTo>
                  <a:cubicBezTo>
                    <a:pt x="38381" y="2671"/>
                    <a:pt x="38381" y="2415"/>
                    <a:pt x="38381" y="1903"/>
                  </a:cubicBezTo>
                  <a:cubicBezTo>
                    <a:pt x="38381" y="622"/>
                    <a:pt x="37868" y="110"/>
                    <a:pt x="36842" y="110"/>
                  </a:cubicBezTo>
                  <a:cubicBezTo>
                    <a:pt x="35047" y="110"/>
                    <a:pt x="20430" y="11381"/>
                    <a:pt x="10685" y="32130"/>
                  </a:cubicBezTo>
                  <a:cubicBezTo>
                    <a:pt x="2479" y="50062"/>
                    <a:pt x="427" y="68250"/>
                    <a:pt x="427" y="81826"/>
                  </a:cubicBezTo>
                  <a:cubicBezTo>
                    <a:pt x="427" y="94634"/>
                    <a:pt x="2222" y="114359"/>
                    <a:pt x="11198" y="133059"/>
                  </a:cubicBezTo>
                  <a:cubicBezTo>
                    <a:pt x="21199" y="153040"/>
                    <a:pt x="35047" y="163799"/>
                    <a:pt x="36842" y="163799"/>
                  </a:cubicBezTo>
                  <a:cubicBezTo>
                    <a:pt x="37868" y="163799"/>
                    <a:pt x="38381" y="163287"/>
                    <a:pt x="38381" y="16200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4B88F46-C17B-3CEA-970A-5235CB4249E4}"/>
                </a:ext>
              </a:extLst>
            </p:cNvPr>
            <p:cNvSpPr/>
            <p:nvPr/>
          </p:nvSpPr>
          <p:spPr>
            <a:xfrm>
              <a:off x="7847337" y="2172970"/>
              <a:ext cx="125913" cy="117067"/>
            </a:xfrm>
            <a:custGeom>
              <a:avLst/>
              <a:gdLst>
                <a:gd name="connsiteX0" fmla="*/ 66850 w 125913"/>
                <a:gd name="connsiteY0" fmla="*/ 3184 h 117067"/>
                <a:gd name="connsiteX1" fmla="*/ 63260 w 125913"/>
                <a:gd name="connsiteY1" fmla="*/ 110 h 117067"/>
                <a:gd name="connsiteX2" fmla="*/ 59669 w 125913"/>
                <a:gd name="connsiteY2" fmla="*/ 3440 h 117067"/>
                <a:gd name="connsiteX3" fmla="*/ 1713 w 125913"/>
                <a:gd name="connsiteY3" fmla="*/ 110773 h 117067"/>
                <a:gd name="connsiteX4" fmla="*/ 431 w 125913"/>
                <a:gd name="connsiteY4" fmla="*/ 113847 h 117067"/>
                <a:gd name="connsiteX5" fmla="*/ 6329 w 125913"/>
                <a:gd name="connsiteY5" fmla="*/ 117177 h 117067"/>
                <a:gd name="connsiteX6" fmla="*/ 120703 w 125913"/>
                <a:gd name="connsiteY6" fmla="*/ 117177 h 117067"/>
                <a:gd name="connsiteX7" fmla="*/ 126344 w 125913"/>
                <a:gd name="connsiteY7" fmla="*/ 113847 h 117067"/>
                <a:gd name="connsiteX8" fmla="*/ 125318 w 125913"/>
                <a:gd name="connsiteY8" fmla="*/ 111285 h 117067"/>
                <a:gd name="connsiteX9" fmla="*/ 63260 w 125913"/>
                <a:gd name="connsiteY9" fmla="*/ 10356 h 117067"/>
                <a:gd name="connsiteX10" fmla="*/ 117625 w 125913"/>
                <a:gd name="connsiteY10" fmla="*/ 110516 h 117067"/>
                <a:gd name="connsiteX11" fmla="*/ 8894 w 125913"/>
                <a:gd name="connsiteY11" fmla="*/ 11051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850" y="3184"/>
                  </a:moveTo>
                  <a:cubicBezTo>
                    <a:pt x="65824" y="1390"/>
                    <a:pt x="65311" y="110"/>
                    <a:pt x="63260" y="110"/>
                  </a:cubicBezTo>
                  <a:cubicBezTo>
                    <a:pt x="61464" y="110"/>
                    <a:pt x="60952" y="878"/>
                    <a:pt x="59669" y="3440"/>
                  </a:cubicBezTo>
                  <a:lnTo>
                    <a:pt x="1713" y="110773"/>
                  </a:lnTo>
                  <a:cubicBezTo>
                    <a:pt x="431" y="112822"/>
                    <a:pt x="431" y="113334"/>
                    <a:pt x="431" y="113847"/>
                  </a:cubicBezTo>
                  <a:cubicBezTo>
                    <a:pt x="431" y="117177"/>
                    <a:pt x="3765" y="117177"/>
                    <a:pt x="6329" y="117177"/>
                  </a:cubicBezTo>
                  <a:lnTo>
                    <a:pt x="120703" y="117177"/>
                  </a:lnTo>
                  <a:cubicBezTo>
                    <a:pt x="123267" y="117177"/>
                    <a:pt x="126344" y="117177"/>
                    <a:pt x="126344" y="113847"/>
                  </a:cubicBezTo>
                  <a:cubicBezTo>
                    <a:pt x="126344" y="113078"/>
                    <a:pt x="126088" y="112566"/>
                    <a:pt x="125318" y="111285"/>
                  </a:cubicBezTo>
                  <a:close/>
                  <a:moveTo>
                    <a:pt x="63260" y="10356"/>
                  </a:moveTo>
                  <a:lnTo>
                    <a:pt x="117625" y="110516"/>
                  </a:lnTo>
                  <a:lnTo>
                    <a:pt x="8894" y="110516"/>
                  </a:ln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0833EFA-86EB-64B1-B674-763D383AB6EF}"/>
                </a:ext>
              </a:extLst>
            </p:cNvPr>
            <p:cNvSpPr/>
            <p:nvPr/>
          </p:nvSpPr>
          <p:spPr>
            <a:xfrm>
              <a:off x="7987812" y="2217799"/>
              <a:ext cx="66418" cy="74031"/>
            </a:xfrm>
            <a:custGeom>
              <a:avLst/>
              <a:gdLst>
                <a:gd name="connsiteX0" fmla="*/ 9928 w 66418"/>
                <a:gd name="connsiteY0" fmla="*/ 62614 h 74031"/>
                <a:gd name="connsiteX1" fmla="*/ 8390 w 66418"/>
                <a:gd name="connsiteY1" fmla="*/ 69786 h 74031"/>
                <a:gd name="connsiteX2" fmla="*/ 13262 w 66418"/>
                <a:gd name="connsiteY2" fmla="*/ 74141 h 74031"/>
                <a:gd name="connsiteX3" fmla="*/ 19417 w 66418"/>
                <a:gd name="connsiteY3" fmla="*/ 69530 h 74031"/>
                <a:gd name="connsiteX4" fmla="*/ 25828 w 66418"/>
                <a:gd name="connsiteY4" fmla="*/ 43658 h 74031"/>
                <a:gd name="connsiteX5" fmla="*/ 30957 w 66418"/>
                <a:gd name="connsiteY5" fmla="*/ 22396 h 74031"/>
                <a:gd name="connsiteX6" fmla="*/ 40189 w 66418"/>
                <a:gd name="connsiteY6" fmla="*/ 9075 h 74031"/>
                <a:gd name="connsiteX7" fmla="*/ 53267 w 66418"/>
                <a:gd name="connsiteY7" fmla="*/ 3696 h 74031"/>
                <a:gd name="connsiteX8" fmla="*/ 60191 w 66418"/>
                <a:gd name="connsiteY8" fmla="*/ 5745 h 74031"/>
                <a:gd name="connsiteX9" fmla="*/ 51729 w 66418"/>
                <a:gd name="connsiteY9" fmla="*/ 14711 h 74031"/>
                <a:gd name="connsiteX10" fmla="*/ 57883 w 66418"/>
                <a:gd name="connsiteY10" fmla="*/ 20346 h 74031"/>
                <a:gd name="connsiteX11" fmla="*/ 66859 w 66418"/>
                <a:gd name="connsiteY11" fmla="*/ 10612 h 74031"/>
                <a:gd name="connsiteX12" fmla="*/ 53267 w 66418"/>
                <a:gd name="connsiteY12" fmla="*/ 110 h 74031"/>
                <a:gd name="connsiteX13" fmla="*/ 32495 w 66418"/>
                <a:gd name="connsiteY13" fmla="*/ 12662 h 74031"/>
                <a:gd name="connsiteX14" fmla="*/ 17365 w 66418"/>
                <a:gd name="connsiteY14" fmla="*/ 110 h 74031"/>
                <a:gd name="connsiteX15" fmla="*/ 5312 w 66418"/>
                <a:gd name="connsiteY15" fmla="*/ 9331 h 74031"/>
                <a:gd name="connsiteX16" fmla="*/ 440 w 66418"/>
                <a:gd name="connsiteY16" fmla="*/ 25214 h 74031"/>
                <a:gd name="connsiteX17" fmla="*/ 2235 w 66418"/>
                <a:gd name="connsiteY17" fmla="*/ 27007 h 74031"/>
                <a:gd name="connsiteX18" fmla="*/ 5056 w 66418"/>
                <a:gd name="connsiteY18" fmla="*/ 23164 h 74031"/>
                <a:gd name="connsiteX19" fmla="*/ 17109 w 66418"/>
                <a:gd name="connsiteY19" fmla="*/ 3696 h 74031"/>
                <a:gd name="connsiteX20" fmla="*/ 21981 w 66418"/>
                <a:gd name="connsiteY20" fmla="*/ 11125 h 74031"/>
                <a:gd name="connsiteX21" fmla="*/ 19417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28" y="62614"/>
                  </a:moveTo>
                  <a:cubicBezTo>
                    <a:pt x="9415" y="65175"/>
                    <a:pt x="8390" y="69018"/>
                    <a:pt x="8390" y="69786"/>
                  </a:cubicBezTo>
                  <a:cubicBezTo>
                    <a:pt x="8390" y="72604"/>
                    <a:pt x="10698" y="74141"/>
                    <a:pt x="13262" y="74141"/>
                  </a:cubicBezTo>
                  <a:cubicBezTo>
                    <a:pt x="15314" y="74141"/>
                    <a:pt x="18134" y="72860"/>
                    <a:pt x="19417" y="69530"/>
                  </a:cubicBezTo>
                  <a:cubicBezTo>
                    <a:pt x="19673" y="69018"/>
                    <a:pt x="25059" y="46732"/>
                    <a:pt x="25828" y="43658"/>
                  </a:cubicBezTo>
                  <a:cubicBezTo>
                    <a:pt x="27110" y="38278"/>
                    <a:pt x="30187" y="27007"/>
                    <a:pt x="30957" y="22396"/>
                  </a:cubicBezTo>
                  <a:cubicBezTo>
                    <a:pt x="31726" y="20346"/>
                    <a:pt x="36342" y="12662"/>
                    <a:pt x="40189" y="9075"/>
                  </a:cubicBezTo>
                  <a:cubicBezTo>
                    <a:pt x="41471" y="8051"/>
                    <a:pt x="46343" y="3696"/>
                    <a:pt x="53267" y="3696"/>
                  </a:cubicBezTo>
                  <a:cubicBezTo>
                    <a:pt x="57627" y="3696"/>
                    <a:pt x="59935" y="5745"/>
                    <a:pt x="60191" y="5745"/>
                  </a:cubicBezTo>
                  <a:cubicBezTo>
                    <a:pt x="55319" y="6514"/>
                    <a:pt x="51729" y="10356"/>
                    <a:pt x="51729" y="14711"/>
                  </a:cubicBezTo>
                  <a:cubicBezTo>
                    <a:pt x="51729" y="17272"/>
                    <a:pt x="53524" y="20346"/>
                    <a:pt x="57883" y="20346"/>
                  </a:cubicBezTo>
                  <a:cubicBezTo>
                    <a:pt x="62243" y="20346"/>
                    <a:pt x="66859" y="16504"/>
                    <a:pt x="66859" y="10612"/>
                  </a:cubicBezTo>
                  <a:cubicBezTo>
                    <a:pt x="66859" y="4977"/>
                    <a:pt x="61730" y="110"/>
                    <a:pt x="53267" y="110"/>
                  </a:cubicBezTo>
                  <a:cubicBezTo>
                    <a:pt x="42753" y="110"/>
                    <a:pt x="35573" y="8051"/>
                    <a:pt x="32495" y="12662"/>
                  </a:cubicBezTo>
                  <a:cubicBezTo>
                    <a:pt x="30957" y="5233"/>
                    <a:pt x="25059" y="110"/>
                    <a:pt x="17365" y="110"/>
                  </a:cubicBezTo>
                  <a:cubicBezTo>
                    <a:pt x="9928" y="110"/>
                    <a:pt x="6851" y="6514"/>
                    <a:pt x="5312" y="9331"/>
                  </a:cubicBezTo>
                  <a:cubicBezTo>
                    <a:pt x="2492" y="14967"/>
                    <a:pt x="440" y="24701"/>
                    <a:pt x="440" y="25214"/>
                  </a:cubicBezTo>
                  <a:cubicBezTo>
                    <a:pt x="440" y="27007"/>
                    <a:pt x="1979" y="27007"/>
                    <a:pt x="2235" y="27007"/>
                  </a:cubicBezTo>
                  <a:cubicBezTo>
                    <a:pt x="4030" y="27007"/>
                    <a:pt x="4030" y="26751"/>
                    <a:pt x="5056" y="23164"/>
                  </a:cubicBezTo>
                  <a:cubicBezTo>
                    <a:pt x="7877" y="11637"/>
                    <a:pt x="11211" y="3696"/>
                    <a:pt x="17109" y="3696"/>
                  </a:cubicBezTo>
                  <a:cubicBezTo>
                    <a:pt x="19673" y="3696"/>
                    <a:pt x="21981" y="4977"/>
                    <a:pt x="21981" y="11125"/>
                  </a:cubicBezTo>
                  <a:cubicBezTo>
                    <a:pt x="21981" y="14711"/>
                    <a:pt x="21468" y="16504"/>
                    <a:pt x="19417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A468A7B-CB47-0D27-A37F-8BF9D4721407}"/>
                </a:ext>
              </a:extLst>
            </p:cNvPr>
            <p:cNvSpPr/>
            <p:nvPr/>
          </p:nvSpPr>
          <p:spPr>
            <a:xfrm>
              <a:off x="8070011" y="2174763"/>
              <a:ext cx="81548" cy="148831"/>
            </a:xfrm>
            <a:custGeom>
              <a:avLst/>
              <a:gdLst>
                <a:gd name="connsiteX0" fmla="*/ 51733 w 81548"/>
                <a:gd name="connsiteY0" fmla="*/ 50062 h 148831"/>
                <a:gd name="connsiteX1" fmla="*/ 65837 w 81548"/>
                <a:gd name="connsiteY1" fmla="*/ 50062 h 148831"/>
                <a:gd name="connsiteX2" fmla="*/ 70710 w 81548"/>
                <a:gd name="connsiteY2" fmla="*/ 46732 h 148831"/>
                <a:gd name="connsiteX3" fmla="*/ 66351 w 81548"/>
                <a:gd name="connsiteY3" fmla="*/ 44938 h 148831"/>
                <a:gd name="connsiteX4" fmla="*/ 52759 w 81548"/>
                <a:gd name="connsiteY4" fmla="*/ 44938 h 148831"/>
                <a:gd name="connsiteX5" fmla="*/ 56093 w 81548"/>
                <a:gd name="connsiteY5" fmla="*/ 26238 h 148831"/>
                <a:gd name="connsiteX6" fmla="*/ 60196 w 81548"/>
                <a:gd name="connsiteY6" fmla="*/ 9331 h 148831"/>
                <a:gd name="connsiteX7" fmla="*/ 67889 w 81548"/>
                <a:gd name="connsiteY7" fmla="*/ 3696 h 148831"/>
                <a:gd name="connsiteX8" fmla="*/ 75839 w 81548"/>
                <a:gd name="connsiteY8" fmla="*/ 6770 h 148831"/>
                <a:gd name="connsiteX9" fmla="*/ 66863 w 81548"/>
                <a:gd name="connsiteY9" fmla="*/ 15479 h 148831"/>
                <a:gd name="connsiteX10" fmla="*/ 73018 w 81548"/>
                <a:gd name="connsiteY10" fmla="*/ 21371 h 148831"/>
                <a:gd name="connsiteX11" fmla="*/ 81993 w 81548"/>
                <a:gd name="connsiteY11" fmla="*/ 11381 h 148831"/>
                <a:gd name="connsiteX12" fmla="*/ 67889 w 81548"/>
                <a:gd name="connsiteY12" fmla="*/ 110 h 148831"/>
                <a:gd name="connsiteX13" fmla="*/ 47117 w 81548"/>
                <a:gd name="connsiteY13" fmla="*/ 19322 h 148831"/>
                <a:gd name="connsiteX14" fmla="*/ 41732 w 81548"/>
                <a:gd name="connsiteY14" fmla="*/ 44938 h 148831"/>
                <a:gd name="connsiteX15" fmla="*/ 30449 w 81548"/>
                <a:gd name="connsiteY15" fmla="*/ 44938 h 148831"/>
                <a:gd name="connsiteX16" fmla="*/ 25320 w 81548"/>
                <a:gd name="connsiteY16" fmla="*/ 48012 h 148831"/>
                <a:gd name="connsiteX17" fmla="*/ 29936 w 81548"/>
                <a:gd name="connsiteY17" fmla="*/ 50062 h 148831"/>
                <a:gd name="connsiteX18" fmla="*/ 40706 w 81548"/>
                <a:gd name="connsiteY18" fmla="*/ 50062 h 148831"/>
                <a:gd name="connsiteX19" fmla="*/ 28653 w 81548"/>
                <a:gd name="connsiteY19" fmla="*/ 114615 h 148831"/>
                <a:gd name="connsiteX20" fmla="*/ 14293 w 81548"/>
                <a:gd name="connsiteY20" fmla="*/ 145355 h 148831"/>
                <a:gd name="connsiteX21" fmla="*/ 6343 w 81548"/>
                <a:gd name="connsiteY21" fmla="*/ 142281 h 148831"/>
                <a:gd name="connsiteX22" fmla="*/ 15575 w 81548"/>
                <a:gd name="connsiteY22" fmla="*/ 133571 h 148831"/>
                <a:gd name="connsiteX23" fmla="*/ 9420 w 81548"/>
                <a:gd name="connsiteY23" fmla="*/ 127680 h 148831"/>
                <a:gd name="connsiteX24" fmla="*/ 445 w 81548"/>
                <a:gd name="connsiteY24" fmla="*/ 137670 h 148831"/>
                <a:gd name="connsiteX25" fmla="*/ 14293 w 81548"/>
                <a:gd name="connsiteY25" fmla="*/ 148941 h 148831"/>
                <a:gd name="connsiteX26" fmla="*/ 32756 w 81548"/>
                <a:gd name="connsiteY26" fmla="*/ 133059 h 148831"/>
                <a:gd name="connsiteX27" fmla="*/ 41988 w 81548"/>
                <a:gd name="connsiteY27" fmla="*/ 101807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733" y="50062"/>
                  </a:moveTo>
                  <a:lnTo>
                    <a:pt x="65837" y="50062"/>
                  </a:lnTo>
                  <a:cubicBezTo>
                    <a:pt x="69171" y="50062"/>
                    <a:pt x="70710" y="50062"/>
                    <a:pt x="70710" y="46732"/>
                  </a:cubicBezTo>
                  <a:cubicBezTo>
                    <a:pt x="70710" y="44938"/>
                    <a:pt x="69171" y="44938"/>
                    <a:pt x="66351" y="44938"/>
                  </a:cubicBezTo>
                  <a:lnTo>
                    <a:pt x="52759" y="44938"/>
                  </a:lnTo>
                  <a:lnTo>
                    <a:pt x="56093" y="26238"/>
                  </a:lnTo>
                  <a:cubicBezTo>
                    <a:pt x="56862" y="22908"/>
                    <a:pt x="59170" y="11381"/>
                    <a:pt x="60196" y="9331"/>
                  </a:cubicBezTo>
                  <a:cubicBezTo>
                    <a:pt x="61478" y="6257"/>
                    <a:pt x="64299" y="3696"/>
                    <a:pt x="67889" y="3696"/>
                  </a:cubicBezTo>
                  <a:cubicBezTo>
                    <a:pt x="68402" y="3696"/>
                    <a:pt x="72761" y="3696"/>
                    <a:pt x="75839" y="6770"/>
                  </a:cubicBezTo>
                  <a:cubicBezTo>
                    <a:pt x="68658" y="7282"/>
                    <a:pt x="66863" y="13174"/>
                    <a:pt x="66863" y="15479"/>
                  </a:cubicBezTo>
                  <a:cubicBezTo>
                    <a:pt x="66863" y="19322"/>
                    <a:pt x="69941" y="21371"/>
                    <a:pt x="73018" y="21371"/>
                  </a:cubicBezTo>
                  <a:cubicBezTo>
                    <a:pt x="77377" y="21371"/>
                    <a:pt x="81993" y="17529"/>
                    <a:pt x="81993" y="11381"/>
                  </a:cubicBezTo>
                  <a:cubicBezTo>
                    <a:pt x="81993" y="3952"/>
                    <a:pt x="74557" y="110"/>
                    <a:pt x="67889" y="110"/>
                  </a:cubicBezTo>
                  <a:cubicBezTo>
                    <a:pt x="62247" y="110"/>
                    <a:pt x="51990" y="3184"/>
                    <a:pt x="47117" y="19322"/>
                  </a:cubicBezTo>
                  <a:cubicBezTo>
                    <a:pt x="46091" y="22652"/>
                    <a:pt x="45579" y="24445"/>
                    <a:pt x="41732" y="44938"/>
                  </a:cubicBezTo>
                  <a:lnTo>
                    <a:pt x="30449" y="44938"/>
                  </a:lnTo>
                  <a:cubicBezTo>
                    <a:pt x="27115" y="44938"/>
                    <a:pt x="25320" y="44938"/>
                    <a:pt x="25320" y="48012"/>
                  </a:cubicBezTo>
                  <a:cubicBezTo>
                    <a:pt x="25320" y="50062"/>
                    <a:pt x="26858" y="50062"/>
                    <a:pt x="29936" y="50062"/>
                  </a:cubicBezTo>
                  <a:lnTo>
                    <a:pt x="40706" y="50062"/>
                  </a:lnTo>
                  <a:lnTo>
                    <a:pt x="28653" y="114615"/>
                  </a:lnTo>
                  <a:cubicBezTo>
                    <a:pt x="25576" y="130497"/>
                    <a:pt x="22755" y="145355"/>
                    <a:pt x="14293" y="145355"/>
                  </a:cubicBezTo>
                  <a:cubicBezTo>
                    <a:pt x="13523" y="145355"/>
                    <a:pt x="9677" y="145355"/>
                    <a:pt x="6343" y="142281"/>
                  </a:cubicBezTo>
                  <a:cubicBezTo>
                    <a:pt x="14036" y="141769"/>
                    <a:pt x="15575" y="135877"/>
                    <a:pt x="15575" y="133571"/>
                  </a:cubicBezTo>
                  <a:cubicBezTo>
                    <a:pt x="15575" y="129729"/>
                    <a:pt x="12497" y="127680"/>
                    <a:pt x="9420" y="127680"/>
                  </a:cubicBezTo>
                  <a:cubicBezTo>
                    <a:pt x="5061" y="127680"/>
                    <a:pt x="445" y="131522"/>
                    <a:pt x="445" y="137670"/>
                  </a:cubicBezTo>
                  <a:cubicBezTo>
                    <a:pt x="445" y="144843"/>
                    <a:pt x="7625" y="148941"/>
                    <a:pt x="14293" y="148941"/>
                  </a:cubicBezTo>
                  <a:cubicBezTo>
                    <a:pt x="23268" y="148941"/>
                    <a:pt x="29936" y="139207"/>
                    <a:pt x="32756" y="133059"/>
                  </a:cubicBezTo>
                  <a:cubicBezTo>
                    <a:pt x="38142" y="122812"/>
                    <a:pt x="41732" y="103088"/>
                    <a:pt x="41988" y="101807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11E3AC-2B5D-C9AD-6C0F-1263C95BB8A5}"/>
                </a:ext>
              </a:extLst>
            </p:cNvPr>
            <p:cNvSpPr/>
            <p:nvPr/>
          </p:nvSpPr>
          <p:spPr>
            <a:xfrm>
              <a:off x="8209337" y="2240598"/>
              <a:ext cx="17181" cy="17162"/>
            </a:xfrm>
            <a:custGeom>
              <a:avLst/>
              <a:gdLst>
                <a:gd name="connsiteX0" fmla="*/ 17635 w 17181"/>
                <a:gd name="connsiteY0" fmla="*/ 8563 h 17162"/>
                <a:gd name="connsiteX1" fmla="*/ 9172 w 17181"/>
                <a:gd name="connsiteY1" fmla="*/ 110 h 17162"/>
                <a:gd name="connsiteX2" fmla="*/ 453 w 17181"/>
                <a:gd name="connsiteY2" fmla="*/ 8563 h 17162"/>
                <a:gd name="connsiteX3" fmla="*/ 9172 w 17181"/>
                <a:gd name="connsiteY3" fmla="*/ 17272 h 17162"/>
                <a:gd name="connsiteX4" fmla="*/ 17635 w 17181"/>
                <a:gd name="connsiteY4" fmla="*/ 8563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635" y="8563"/>
                  </a:moveTo>
                  <a:cubicBezTo>
                    <a:pt x="17635" y="3952"/>
                    <a:pt x="13788" y="110"/>
                    <a:pt x="9172" y="110"/>
                  </a:cubicBezTo>
                  <a:cubicBezTo>
                    <a:pt x="4300" y="110"/>
                    <a:pt x="453" y="3952"/>
                    <a:pt x="453" y="8563"/>
                  </a:cubicBezTo>
                  <a:cubicBezTo>
                    <a:pt x="453" y="13430"/>
                    <a:pt x="4300" y="17272"/>
                    <a:pt x="9172" y="17272"/>
                  </a:cubicBezTo>
                  <a:cubicBezTo>
                    <a:pt x="13788" y="17272"/>
                    <a:pt x="17635" y="13430"/>
                    <a:pt x="17635" y="856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BEFFF1E-0163-41DF-FD5D-4D7E36C0EB52}"/>
                </a:ext>
              </a:extLst>
            </p:cNvPr>
            <p:cNvSpPr/>
            <p:nvPr/>
          </p:nvSpPr>
          <p:spPr>
            <a:xfrm>
              <a:off x="8281855" y="2217799"/>
              <a:ext cx="66418" cy="74031"/>
            </a:xfrm>
            <a:custGeom>
              <a:avLst/>
              <a:gdLst>
                <a:gd name="connsiteX0" fmla="*/ 9946 w 66418"/>
                <a:gd name="connsiteY0" fmla="*/ 62614 h 74031"/>
                <a:gd name="connsiteX1" fmla="*/ 8408 w 66418"/>
                <a:gd name="connsiteY1" fmla="*/ 69786 h 74031"/>
                <a:gd name="connsiteX2" fmla="*/ 13280 w 66418"/>
                <a:gd name="connsiteY2" fmla="*/ 74141 h 74031"/>
                <a:gd name="connsiteX3" fmla="*/ 19435 w 66418"/>
                <a:gd name="connsiteY3" fmla="*/ 69530 h 74031"/>
                <a:gd name="connsiteX4" fmla="*/ 25846 w 66418"/>
                <a:gd name="connsiteY4" fmla="*/ 43658 h 74031"/>
                <a:gd name="connsiteX5" fmla="*/ 30975 w 66418"/>
                <a:gd name="connsiteY5" fmla="*/ 22396 h 74031"/>
                <a:gd name="connsiteX6" fmla="*/ 40206 w 66418"/>
                <a:gd name="connsiteY6" fmla="*/ 9075 h 74031"/>
                <a:gd name="connsiteX7" fmla="*/ 53285 w 66418"/>
                <a:gd name="connsiteY7" fmla="*/ 3696 h 74031"/>
                <a:gd name="connsiteX8" fmla="*/ 60209 w 66418"/>
                <a:gd name="connsiteY8" fmla="*/ 5745 h 74031"/>
                <a:gd name="connsiteX9" fmla="*/ 51746 w 66418"/>
                <a:gd name="connsiteY9" fmla="*/ 14711 h 74031"/>
                <a:gd name="connsiteX10" fmla="*/ 57901 w 66418"/>
                <a:gd name="connsiteY10" fmla="*/ 20346 h 74031"/>
                <a:gd name="connsiteX11" fmla="*/ 66876 w 66418"/>
                <a:gd name="connsiteY11" fmla="*/ 10612 h 74031"/>
                <a:gd name="connsiteX12" fmla="*/ 53285 w 66418"/>
                <a:gd name="connsiteY12" fmla="*/ 110 h 74031"/>
                <a:gd name="connsiteX13" fmla="*/ 32513 w 66418"/>
                <a:gd name="connsiteY13" fmla="*/ 12662 h 74031"/>
                <a:gd name="connsiteX14" fmla="*/ 17383 w 66418"/>
                <a:gd name="connsiteY14" fmla="*/ 110 h 74031"/>
                <a:gd name="connsiteX15" fmla="*/ 5330 w 66418"/>
                <a:gd name="connsiteY15" fmla="*/ 9331 h 74031"/>
                <a:gd name="connsiteX16" fmla="*/ 458 w 66418"/>
                <a:gd name="connsiteY16" fmla="*/ 25214 h 74031"/>
                <a:gd name="connsiteX17" fmla="*/ 2253 w 66418"/>
                <a:gd name="connsiteY17" fmla="*/ 27007 h 74031"/>
                <a:gd name="connsiteX18" fmla="*/ 5074 w 66418"/>
                <a:gd name="connsiteY18" fmla="*/ 23164 h 74031"/>
                <a:gd name="connsiteX19" fmla="*/ 17127 w 66418"/>
                <a:gd name="connsiteY19" fmla="*/ 3696 h 74031"/>
                <a:gd name="connsiteX20" fmla="*/ 21999 w 66418"/>
                <a:gd name="connsiteY20" fmla="*/ 11125 h 74031"/>
                <a:gd name="connsiteX21" fmla="*/ 19435 w 66418"/>
                <a:gd name="connsiteY21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946" y="62614"/>
                  </a:moveTo>
                  <a:cubicBezTo>
                    <a:pt x="9433" y="65175"/>
                    <a:pt x="8408" y="69018"/>
                    <a:pt x="8408" y="69786"/>
                  </a:cubicBezTo>
                  <a:cubicBezTo>
                    <a:pt x="8408" y="72604"/>
                    <a:pt x="10716" y="74141"/>
                    <a:pt x="13280" y="74141"/>
                  </a:cubicBezTo>
                  <a:cubicBezTo>
                    <a:pt x="15331" y="74141"/>
                    <a:pt x="18152" y="72860"/>
                    <a:pt x="19435" y="69530"/>
                  </a:cubicBezTo>
                  <a:cubicBezTo>
                    <a:pt x="19691" y="69018"/>
                    <a:pt x="25076" y="46732"/>
                    <a:pt x="25846" y="43658"/>
                  </a:cubicBezTo>
                  <a:cubicBezTo>
                    <a:pt x="27128" y="38278"/>
                    <a:pt x="30205" y="27007"/>
                    <a:pt x="30975" y="22396"/>
                  </a:cubicBezTo>
                  <a:cubicBezTo>
                    <a:pt x="31744" y="20346"/>
                    <a:pt x="36360" y="12662"/>
                    <a:pt x="40206" y="9075"/>
                  </a:cubicBezTo>
                  <a:cubicBezTo>
                    <a:pt x="41489" y="8051"/>
                    <a:pt x="46361" y="3696"/>
                    <a:pt x="53285" y="3696"/>
                  </a:cubicBezTo>
                  <a:cubicBezTo>
                    <a:pt x="57645" y="3696"/>
                    <a:pt x="59953" y="5745"/>
                    <a:pt x="60209" y="5745"/>
                  </a:cubicBezTo>
                  <a:cubicBezTo>
                    <a:pt x="55336" y="6514"/>
                    <a:pt x="51746" y="10356"/>
                    <a:pt x="51746" y="14711"/>
                  </a:cubicBezTo>
                  <a:cubicBezTo>
                    <a:pt x="51746" y="17272"/>
                    <a:pt x="53541" y="20346"/>
                    <a:pt x="57901" y="20346"/>
                  </a:cubicBezTo>
                  <a:cubicBezTo>
                    <a:pt x="62260" y="20346"/>
                    <a:pt x="66876" y="16504"/>
                    <a:pt x="66876" y="10612"/>
                  </a:cubicBezTo>
                  <a:cubicBezTo>
                    <a:pt x="66876" y="4977"/>
                    <a:pt x="61748" y="110"/>
                    <a:pt x="53285" y="110"/>
                  </a:cubicBezTo>
                  <a:cubicBezTo>
                    <a:pt x="42771" y="110"/>
                    <a:pt x="35590" y="8051"/>
                    <a:pt x="32513" y="12662"/>
                  </a:cubicBezTo>
                  <a:cubicBezTo>
                    <a:pt x="30975" y="5233"/>
                    <a:pt x="25076" y="110"/>
                    <a:pt x="17383" y="110"/>
                  </a:cubicBezTo>
                  <a:cubicBezTo>
                    <a:pt x="9946" y="110"/>
                    <a:pt x="6869" y="6514"/>
                    <a:pt x="5330" y="9331"/>
                  </a:cubicBezTo>
                  <a:cubicBezTo>
                    <a:pt x="2509" y="14967"/>
                    <a:pt x="458" y="24701"/>
                    <a:pt x="458" y="25214"/>
                  </a:cubicBezTo>
                  <a:cubicBezTo>
                    <a:pt x="458" y="27007"/>
                    <a:pt x="1997" y="27007"/>
                    <a:pt x="2253" y="27007"/>
                  </a:cubicBezTo>
                  <a:cubicBezTo>
                    <a:pt x="4048" y="27007"/>
                    <a:pt x="4048" y="26751"/>
                    <a:pt x="5074" y="23164"/>
                  </a:cubicBezTo>
                  <a:cubicBezTo>
                    <a:pt x="7895" y="11637"/>
                    <a:pt x="11228" y="3696"/>
                    <a:pt x="17127" y="3696"/>
                  </a:cubicBezTo>
                  <a:cubicBezTo>
                    <a:pt x="19691" y="3696"/>
                    <a:pt x="21999" y="4977"/>
                    <a:pt x="21999" y="11125"/>
                  </a:cubicBezTo>
                  <a:cubicBezTo>
                    <a:pt x="21999" y="14711"/>
                    <a:pt x="21486" y="16504"/>
                    <a:pt x="19435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A7AF204-8768-E92C-8FAA-E1C204FD8E02}"/>
                </a:ext>
              </a:extLst>
            </p:cNvPr>
            <p:cNvSpPr/>
            <p:nvPr/>
          </p:nvSpPr>
          <p:spPr>
            <a:xfrm>
              <a:off x="8360281" y="2272618"/>
              <a:ext cx="19233" cy="48927"/>
            </a:xfrm>
            <a:custGeom>
              <a:avLst/>
              <a:gdLst>
                <a:gd name="connsiteX0" fmla="*/ 19695 w 19233"/>
                <a:gd name="connsiteY0" fmla="*/ 17273 h 48927"/>
                <a:gd name="connsiteX1" fmla="*/ 9181 w 19233"/>
                <a:gd name="connsiteY1" fmla="*/ 110 h 48927"/>
                <a:gd name="connsiteX2" fmla="*/ 462 w 19233"/>
                <a:gd name="connsiteY2" fmla="*/ 8819 h 48927"/>
                <a:gd name="connsiteX3" fmla="*/ 9181 w 19233"/>
                <a:gd name="connsiteY3" fmla="*/ 17529 h 48927"/>
                <a:gd name="connsiteX4" fmla="*/ 14823 w 19233"/>
                <a:gd name="connsiteY4" fmla="*/ 15479 h 48927"/>
                <a:gd name="connsiteX5" fmla="*/ 15592 w 19233"/>
                <a:gd name="connsiteY5" fmla="*/ 14967 h 48927"/>
                <a:gd name="connsiteX6" fmla="*/ 15849 w 19233"/>
                <a:gd name="connsiteY6" fmla="*/ 17273 h 48927"/>
                <a:gd name="connsiteX7" fmla="*/ 4822 w 19233"/>
                <a:gd name="connsiteY7" fmla="*/ 44682 h 48927"/>
                <a:gd name="connsiteX8" fmla="*/ 3026 w 19233"/>
                <a:gd name="connsiteY8" fmla="*/ 47244 h 48927"/>
                <a:gd name="connsiteX9" fmla="*/ 4565 w 19233"/>
                <a:gd name="connsiteY9" fmla="*/ 49037 h 48927"/>
                <a:gd name="connsiteX10" fmla="*/ 1969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95" y="17273"/>
                  </a:moveTo>
                  <a:cubicBezTo>
                    <a:pt x="19695" y="6514"/>
                    <a:pt x="15592" y="110"/>
                    <a:pt x="9181" y="110"/>
                  </a:cubicBezTo>
                  <a:cubicBezTo>
                    <a:pt x="3796" y="110"/>
                    <a:pt x="462" y="4208"/>
                    <a:pt x="462" y="8819"/>
                  </a:cubicBezTo>
                  <a:cubicBezTo>
                    <a:pt x="462" y="13174"/>
                    <a:pt x="3796" y="17529"/>
                    <a:pt x="9181" y="17529"/>
                  </a:cubicBezTo>
                  <a:cubicBezTo>
                    <a:pt x="10976" y="17529"/>
                    <a:pt x="13284" y="16760"/>
                    <a:pt x="14823" y="15479"/>
                  </a:cubicBezTo>
                  <a:cubicBezTo>
                    <a:pt x="15336" y="14967"/>
                    <a:pt x="15592" y="14967"/>
                    <a:pt x="15592" y="14967"/>
                  </a:cubicBezTo>
                  <a:cubicBezTo>
                    <a:pt x="15849" y="14967"/>
                    <a:pt x="15849" y="14967"/>
                    <a:pt x="15849" y="17273"/>
                  </a:cubicBezTo>
                  <a:cubicBezTo>
                    <a:pt x="15849" y="29568"/>
                    <a:pt x="10207" y="39303"/>
                    <a:pt x="4822" y="44682"/>
                  </a:cubicBezTo>
                  <a:cubicBezTo>
                    <a:pt x="3026" y="46475"/>
                    <a:pt x="3026" y="46732"/>
                    <a:pt x="3026" y="47244"/>
                  </a:cubicBezTo>
                  <a:cubicBezTo>
                    <a:pt x="3026" y="48525"/>
                    <a:pt x="3796" y="49037"/>
                    <a:pt x="4565" y="49037"/>
                  </a:cubicBezTo>
                  <a:cubicBezTo>
                    <a:pt x="6360" y="49037"/>
                    <a:pt x="19695" y="36485"/>
                    <a:pt x="1969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8F31229-D0EB-6376-5EBC-06AD6C1300B2}"/>
                </a:ext>
              </a:extLst>
            </p:cNvPr>
            <p:cNvSpPr/>
            <p:nvPr/>
          </p:nvSpPr>
          <p:spPr>
            <a:xfrm>
              <a:off x="8423788" y="2217799"/>
              <a:ext cx="88472" cy="74031"/>
            </a:xfrm>
            <a:custGeom>
              <a:avLst/>
              <a:gdLst>
                <a:gd name="connsiteX0" fmla="*/ 9955 w 88472"/>
                <a:gd name="connsiteY0" fmla="*/ 62614 h 74031"/>
                <a:gd name="connsiteX1" fmla="*/ 8416 w 88472"/>
                <a:gd name="connsiteY1" fmla="*/ 69786 h 74031"/>
                <a:gd name="connsiteX2" fmla="*/ 13289 w 88472"/>
                <a:gd name="connsiteY2" fmla="*/ 74141 h 74031"/>
                <a:gd name="connsiteX3" fmla="*/ 19443 w 88472"/>
                <a:gd name="connsiteY3" fmla="*/ 69530 h 74031"/>
                <a:gd name="connsiteX4" fmla="*/ 22520 w 88472"/>
                <a:gd name="connsiteY4" fmla="*/ 57490 h 74031"/>
                <a:gd name="connsiteX5" fmla="*/ 26111 w 88472"/>
                <a:gd name="connsiteY5" fmla="*/ 42889 h 74031"/>
                <a:gd name="connsiteX6" fmla="*/ 28932 w 88472"/>
                <a:gd name="connsiteY6" fmla="*/ 31874 h 74031"/>
                <a:gd name="connsiteX7" fmla="*/ 30983 w 88472"/>
                <a:gd name="connsiteY7" fmla="*/ 23677 h 74031"/>
                <a:gd name="connsiteX8" fmla="*/ 57653 w 88472"/>
                <a:gd name="connsiteY8" fmla="*/ 3696 h 74031"/>
                <a:gd name="connsiteX9" fmla="*/ 66372 w 88472"/>
                <a:gd name="connsiteY9" fmla="*/ 15223 h 74031"/>
                <a:gd name="connsiteX10" fmla="*/ 55858 w 88472"/>
                <a:gd name="connsiteY10" fmla="*/ 53136 h 74031"/>
                <a:gd name="connsiteX11" fmla="*/ 54063 w 88472"/>
                <a:gd name="connsiteY11" fmla="*/ 60821 h 74031"/>
                <a:gd name="connsiteX12" fmla="*/ 67654 w 88472"/>
                <a:gd name="connsiteY12" fmla="*/ 74141 h 74031"/>
                <a:gd name="connsiteX13" fmla="*/ 88939 w 88472"/>
                <a:gd name="connsiteY13" fmla="*/ 49037 h 74031"/>
                <a:gd name="connsiteX14" fmla="*/ 87144 w 88472"/>
                <a:gd name="connsiteY14" fmla="*/ 47244 h 74031"/>
                <a:gd name="connsiteX15" fmla="*/ 84580 w 88472"/>
                <a:gd name="connsiteY15" fmla="*/ 50318 h 74031"/>
                <a:gd name="connsiteX16" fmla="*/ 67911 w 88472"/>
                <a:gd name="connsiteY16" fmla="*/ 70555 h 74031"/>
                <a:gd name="connsiteX17" fmla="*/ 64064 w 88472"/>
                <a:gd name="connsiteY17" fmla="*/ 65175 h 74031"/>
                <a:gd name="connsiteX18" fmla="*/ 66885 w 88472"/>
                <a:gd name="connsiteY18" fmla="*/ 53648 h 74031"/>
                <a:gd name="connsiteX19" fmla="*/ 76886 w 88472"/>
                <a:gd name="connsiteY19" fmla="*/ 17529 h 74031"/>
                <a:gd name="connsiteX20" fmla="*/ 58166 w 88472"/>
                <a:gd name="connsiteY20" fmla="*/ 110 h 74031"/>
                <a:gd name="connsiteX21" fmla="*/ 32522 w 88472"/>
                <a:gd name="connsiteY21" fmla="*/ 14455 h 74031"/>
                <a:gd name="connsiteX22" fmla="*/ 17392 w 88472"/>
                <a:gd name="connsiteY22" fmla="*/ 110 h 74031"/>
                <a:gd name="connsiteX23" fmla="*/ 5339 w 88472"/>
                <a:gd name="connsiteY23" fmla="*/ 9331 h 74031"/>
                <a:gd name="connsiteX24" fmla="*/ 467 w 88472"/>
                <a:gd name="connsiteY24" fmla="*/ 25214 h 74031"/>
                <a:gd name="connsiteX25" fmla="*/ 2262 w 88472"/>
                <a:gd name="connsiteY25" fmla="*/ 27007 h 74031"/>
                <a:gd name="connsiteX26" fmla="*/ 5082 w 88472"/>
                <a:gd name="connsiteY26" fmla="*/ 23164 h 74031"/>
                <a:gd name="connsiteX27" fmla="*/ 17135 w 88472"/>
                <a:gd name="connsiteY27" fmla="*/ 3696 h 74031"/>
                <a:gd name="connsiteX28" fmla="*/ 22008 w 88472"/>
                <a:gd name="connsiteY28" fmla="*/ 11125 h 74031"/>
                <a:gd name="connsiteX29" fmla="*/ 19443 w 88472"/>
                <a:gd name="connsiteY29" fmla="*/ 24958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9955" y="62614"/>
                  </a:moveTo>
                  <a:cubicBezTo>
                    <a:pt x="9442" y="65175"/>
                    <a:pt x="8416" y="69018"/>
                    <a:pt x="8416" y="69786"/>
                  </a:cubicBezTo>
                  <a:cubicBezTo>
                    <a:pt x="8416" y="72604"/>
                    <a:pt x="10724" y="74141"/>
                    <a:pt x="13289" y="74141"/>
                  </a:cubicBezTo>
                  <a:cubicBezTo>
                    <a:pt x="15340" y="74141"/>
                    <a:pt x="18161" y="72860"/>
                    <a:pt x="19443" y="69530"/>
                  </a:cubicBezTo>
                  <a:cubicBezTo>
                    <a:pt x="19443" y="69274"/>
                    <a:pt x="21495" y="61589"/>
                    <a:pt x="22520" y="57490"/>
                  </a:cubicBezTo>
                  <a:lnTo>
                    <a:pt x="26111" y="42889"/>
                  </a:lnTo>
                  <a:cubicBezTo>
                    <a:pt x="26880" y="39047"/>
                    <a:pt x="27906" y="35460"/>
                    <a:pt x="28932" y="31874"/>
                  </a:cubicBezTo>
                  <a:cubicBezTo>
                    <a:pt x="29445" y="29056"/>
                    <a:pt x="30727" y="24189"/>
                    <a:pt x="30983" y="23677"/>
                  </a:cubicBezTo>
                  <a:cubicBezTo>
                    <a:pt x="33291" y="18553"/>
                    <a:pt x="42010" y="3696"/>
                    <a:pt x="57653" y="3696"/>
                  </a:cubicBezTo>
                  <a:cubicBezTo>
                    <a:pt x="65090" y="3696"/>
                    <a:pt x="66372" y="9844"/>
                    <a:pt x="66372" y="15223"/>
                  </a:cubicBezTo>
                  <a:cubicBezTo>
                    <a:pt x="66372" y="25214"/>
                    <a:pt x="58422" y="46219"/>
                    <a:pt x="55858" y="53136"/>
                  </a:cubicBezTo>
                  <a:cubicBezTo>
                    <a:pt x="54319" y="56978"/>
                    <a:pt x="54063" y="59027"/>
                    <a:pt x="54063" y="60821"/>
                  </a:cubicBezTo>
                  <a:cubicBezTo>
                    <a:pt x="54063" y="68506"/>
                    <a:pt x="59961" y="74141"/>
                    <a:pt x="67654" y="74141"/>
                  </a:cubicBezTo>
                  <a:cubicBezTo>
                    <a:pt x="83041" y="74141"/>
                    <a:pt x="88939" y="50318"/>
                    <a:pt x="88939" y="49037"/>
                  </a:cubicBezTo>
                  <a:cubicBezTo>
                    <a:pt x="88939" y="47244"/>
                    <a:pt x="87657" y="47244"/>
                    <a:pt x="87144" y="47244"/>
                  </a:cubicBezTo>
                  <a:cubicBezTo>
                    <a:pt x="85349" y="47244"/>
                    <a:pt x="85349" y="47756"/>
                    <a:pt x="84580" y="50318"/>
                  </a:cubicBezTo>
                  <a:cubicBezTo>
                    <a:pt x="81246" y="61333"/>
                    <a:pt x="75861" y="70555"/>
                    <a:pt x="67911" y="70555"/>
                  </a:cubicBezTo>
                  <a:cubicBezTo>
                    <a:pt x="65090" y="70555"/>
                    <a:pt x="64064" y="69018"/>
                    <a:pt x="64064" y="65175"/>
                  </a:cubicBezTo>
                  <a:cubicBezTo>
                    <a:pt x="64064" y="61077"/>
                    <a:pt x="65346" y="57234"/>
                    <a:pt x="66885" y="53648"/>
                  </a:cubicBezTo>
                  <a:cubicBezTo>
                    <a:pt x="69962" y="44938"/>
                    <a:pt x="76886" y="27007"/>
                    <a:pt x="76886" y="17529"/>
                  </a:cubicBezTo>
                  <a:cubicBezTo>
                    <a:pt x="76886" y="6770"/>
                    <a:pt x="69962" y="110"/>
                    <a:pt x="58166" y="110"/>
                  </a:cubicBezTo>
                  <a:cubicBezTo>
                    <a:pt x="43292" y="110"/>
                    <a:pt x="35343" y="10612"/>
                    <a:pt x="32522" y="14455"/>
                  </a:cubicBezTo>
                  <a:cubicBezTo>
                    <a:pt x="31752" y="5233"/>
                    <a:pt x="25085" y="110"/>
                    <a:pt x="17392" y="110"/>
                  </a:cubicBezTo>
                  <a:cubicBezTo>
                    <a:pt x="9955" y="110"/>
                    <a:pt x="6878" y="6514"/>
                    <a:pt x="5339" y="9331"/>
                  </a:cubicBezTo>
                  <a:cubicBezTo>
                    <a:pt x="2518" y="14967"/>
                    <a:pt x="467" y="24701"/>
                    <a:pt x="467" y="25214"/>
                  </a:cubicBezTo>
                  <a:cubicBezTo>
                    <a:pt x="467" y="27007"/>
                    <a:pt x="2005" y="27007"/>
                    <a:pt x="2262" y="27007"/>
                  </a:cubicBezTo>
                  <a:cubicBezTo>
                    <a:pt x="4057" y="27007"/>
                    <a:pt x="4057" y="26751"/>
                    <a:pt x="5082" y="23164"/>
                  </a:cubicBezTo>
                  <a:cubicBezTo>
                    <a:pt x="7903" y="11637"/>
                    <a:pt x="11237" y="3696"/>
                    <a:pt x="17135" y="3696"/>
                  </a:cubicBezTo>
                  <a:cubicBezTo>
                    <a:pt x="20213" y="3696"/>
                    <a:pt x="22008" y="5745"/>
                    <a:pt x="22008" y="11125"/>
                  </a:cubicBezTo>
                  <a:cubicBezTo>
                    <a:pt x="22008" y="14711"/>
                    <a:pt x="21495" y="16504"/>
                    <a:pt x="19443" y="24958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5958640-7C39-3F35-F670-4DC3083B8979}"/>
                </a:ext>
              </a:extLst>
            </p:cNvPr>
            <p:cNvSpPr/>
            <p:nvPr/>
          </p:nvSpPr>
          <p:spPr>
            <a:xfrm>
              <a:off x="8511916" y="2217799"/>
              <a:ext cx="85395" cy="104002"/>
            </a:xfrm>
            <a:custGeom>
              <a:avLst/>
              <a:gdLst>
                <a:gd name="connsiteX0" fmla="*/ 13038 w 85395"/>
                <a:gd name="connsiteY0" fmla="*/ 92329 h 104002"/>
                <a:gd name="connsiteX1" fmla="*/ 4063 w 85395"/>
                <a:gd name="connsiteY1" fmla="*/ 98989 h 104002"/>
                <a:gd name="connsiteX2" fmla="*/ 473 w 85395"/>
                <a:gd name="connsiteY2" fmla="*/ 102063 h 104002"/>
                <a:gd name="connsiteX3" fmla="*/ 2524 w 85395"/>
                <a:gd name="connsiteY3" fmla="*/ 104112 h 104002"/>
                <a:gd name="connsiteX4" fmla="*/ 16115 w 85395"/>
                <a:gd name="connsiteY4" fmla="*/ 103600 h 104002"/>
                <a:gd name="connsiteX5" fmla="*/ 32528 w 85395"/>
                <a:gd name="connsiteY5" fmla="*/ 104112 h 104002"/>
                <a:gd name="connsiteX6" fmla="*/ 35349 w 85395"/>
                <a:gd name="connsiteY6" fmla="*/ 100782 h 104002"/>
                <a:gd name="connsiteX7" fmla="*/ 31502 w 85395"/>
                <a:gd name="connsiteY7" fmla="*/ 98989 h 104002"/>
                <a:gd name="connsiteX8" fmla="*/ 23296 w 85395"/>
                <a:gd name="connsiteY8" fmla="*/ 96427 h 104002"/>
                <a:gd name="connsiteX9" fmla="*/ 31246 w 85395"/>
                <a:gd name="connsiteY9" fmla="*/ 63638 h 104002"/>
                <a:gd name="connsiteX10" fmla="*/ 46376 w 85395"/>
                <a:gd name="connsiteY10" fmla="*/ 74141 h 104002"/>
                <a:gd name="connsiteX11" fmla="*/ 85868 w 85395"/>
                <a:gd name="connsiteY11" fmla="*/ 26238 h 104002"/>
                <a:gd name="connsiteX12" fmla="*/ 64070 w 85395"/>
                <a:gd name="connsiteY12" fmla="*/ 110 h 104002"/>
                <a:gd name="connsiteX13" fmla="*/ 42529 w 85395"/>
                <a:gd name="connsiteY13" fmla="*/ 12405 h 104002"/>
                <a:gd name="connsiteX14" fmla="*/ 27912 w 85395"/>
                <a:gd name="connsiteY14" fmla="*/ 110 h 104002"/>
                <a:gd name="connsiteX15" fmla="*/ 15859 w 85395"/>
                <a:gd name="connsiteY15" fmla="*/ 9331 h 104002"/>
                <a:gd name="connsiteX16" fmla="*/ 10730 w 85395"/>
                <a:gd name="connsiteY16" fmla="*/ 25214 h 104002"/>
                <a:gd name="connsiteX17" fmla="*/ 12525 w 85395"/>
                <a:gd name="connsiteY17" fmla="*/ 27007 h 104002"/>
                <a:gd name="connsiteX18" fmla="*/ 15346 w 85395"/>
                <a:gd name="connsiteY18" fmla="*/ 23164 h 104002"/>
                <a:gd name="connsiteX19" fmla="*/ 27399 w 85395"/>
                <a:gd name="connsiteY19" fmla="*/ 3696 h 104002"/>
                <a:gd name="connsiteX20" fmla="*/ 32528 w 85395"/>
                <a:gd name="connsiteY20" fmla="*/ 11125 h 104002"/>
                <a:gd name="connsiteX21" fmla="*/ 31246 w 85395"/>
                <a:gd name="connsiteY21" fmla="*/ 19578 h 104002"/>
                <a:gd name="connsiteX22" fmla="*/ 41760 w 85395"/>
                <a:gd name="connsiteY22" fmla="*/ 21371 h 104002"/>
                <a:gd name="connsiteX23" fmla="*/ 50222 w 85395"/>
                <a:gd name="connsiteY23" fmla="*/ 9844 h 104002"/>
                <a:gd name="connsiteX24" fmla="*/ 63557 w 85395"/>
                <a:gd name="connsiteY24" fmla="*/ 3696 h 104002"/>
                <a:gd name="connsiteX25" fmla="*/ 74072 w 85395"/>
                <a:gd name="connsiteY25" fmla="*/ 19066 h 104002"/>
                <a:gd name="connsiteX26" fmla="*/ 65609 w 85395"/>
                <a:gd name="connsiteY26" fmla="*/ 53648 h 104002"/>
                <a:gd name="connsiteX27" fmla="*/ 46119 w 85395"/>
                <a:gd name="connsiteY27" fmla="*/ 70555 h 104002"/>
                <a:gd name="connsiteX28" fmla="*/ 33297 w 85395"/>
                <a:gd name="connsiteY28" fmla="*/ 55953 h 104002"/>
                <a:gd name="connsiteX29" fmla="*/ 33810 w 85395"/>
                <a:gd name="connsiteY29" fmla="*/ 53392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3038" y="92329"/>
                  </a:moveTo>
                  <a:cubicBezTo>
                    <a:pt x="11756" y="97964"/>
                    <a:pt x="11243" y="98989"/>
                    <a:pt x="4063" y="98989"/>
                  </a:cubicBezTo>
                  <a:cubicBezTo>
                    <a:pt x="2268" y="98989"/>
                    <a:pt x="473" y="98989"/>
                    <a:pt x="473" y="102063"/>
                  </a:cubicBezTo>
                  <a:cubicBezTo>
                    <a:pt x="473" y="103344"/>
                    <a:pt x="1242" y="104112"/>
                    <a:pt x="2524" y="104112"/>
                  </a:cubicBezTo>
                  <a:cubicBezTo>
                    <a:pt x="6884" y="104112"/>
                    <a:pt x="11756" y="103600"/>
                    <a:pt x="16115" y="103600"/>
                  </a:cubicBezTo>
                  <a:cubicBezTo>
                    <a:pt x="21757" y="103600"/>
                    <a:pt x="27143" y="104112"/>
                    <a:pt x="32528" y="104112"/>
                  </a:cubicBezTo>
                  <a:cubicBezTo>
                    <a:pt x="33297" y="104112"/>
                    <a:pt x="35349" y="104112"/>
                    <a:pt x="35349" y="100782"/>
                  </a:cubicBezTo>
                  <a:cubicBezTo>
                    <a:pt x="35349" y="98989"/>
                    <a:pt x="33810" y="98989"/>
                    <a:pt x="31502" y="98989"/>
                  </a:cubicBezTo>
                  <a:cubicBezTo>
                    <a:pt x="23296" y="98989"/>
                    <a:pt x="23296" y="97964"/>
                    <a:pt x="23296" y="96427"/>
                  </a:cubicBezTo>
                  <a:cubicBezTo>
                    <a:pt x="23296" y="94378"/>
                    <a:pt x="30220" y="67737"/>
                    <a:pt x="31246" y="63638"/>
                  </a:cubicBezTo>
                  <a:cubicBezTo>
                    <a:pt x="33297" y="68506"/>
                    <a:pt x="37913" y="74141"/>
                    <a:pt x="46376" y="74141"/>
                  </a:cubicBezTo>
                  <a:cubicBezTo>
                    <a:pt x="65352" y="74141"/>
                    <a:pt x="85868" y="50318"/>
                    <a:pt x="85868" y="26238"/>
                  </a:cubicBezTo>
                  <a:cubicBezTo>
                    <a:pt x="85868" y="10868"/>
                    <a:pt x="76379" y="110"/>
                    <a:pt x="64070" y="110"/>
                  </a:cubicBezTo>
                  <a:cubicBezTo>
                    <a:pt x="55864" y="110"/>
                    <a:pt x="47914" y="6001"/>
                    <a:pt x="42529" y="12405"/>
                  </a:cubicBezTo>
                  <a:cubicBezTo>
                    <a:pt x="40990" y="3440"/>
                    <a:pt x="33810" y="110"/>
                    <a:pt x="27912" y="110"/>
                  </a:cubicBezTo>
                  <a:cubicBezTo>
                    <a:pt x="20219" y="110"/>
                    <a:pt x="17141" y="6514"/>
                    <a:pt x="15859" y="9331"/>
                  </a:cubicBezTo>
                  <a:cubicBezTo>
                    <a:pt x="12782" y="14967"/>
                    <a:pt x="10730" y="24701"/>
                    <a:pt x="10730" y="25214"/>
                  </a:cubicBezTo>
                  <a:cubicBezTo>
                    <a:pt x="10730" y="27007"/>
                    <a:pt x="12269" y="27007"/>
                    <a:pt x="12525" y="27007"/>
                  </a:cubicBezTo>
                  <a:cubicBezTo>
                    <a:pt x="14320" y="27007"/>
                    <a:pt x="14320" y="26751"/>
                    <a:pt x="15346" y="23164"/>
                  </a:cubicBezTo>
                  <a:cubicBezTo>
                    <a:pt x="18167" y="11637"/>
                    <a:pt x="21501" y="3696"/>
                    <a:pt x="27399" y="3696"/>
                  </a:cubicBezTo>
                  <a:cubicBezTo>
                    <a:pt x="30220" y="3696"/>
                    <a:pt x="32528" y="4977"/>
                    <a:pt x="32528" y="11125"/>
                  </a:cubicBezTo>
                  <a:cubicBezTo>
                    <a:pt x="32528" y="14967"/>
                    <a:pt x="32015" y="16760"/>
                    <a:pt x="31246" y="19578"/>
                  </a:cubicBezTo>
                  <a:close/>
                  <a:moveTo>
                    <a:pt x="41760" y="21371"/>
                  </a:moveTo>
                  <a:cubicBezTo>
                    <a:pt x="42785" y="17016"/>
                    <a:pt x="47402" y="12405"/>
                    <a:pt x="50222" y="9844"/>
                  </a:cubicBezTo>
                  <a:cubicBezTo>
                    <a:pt x="56120" y="4977"/>
                    <a:pt x="60737" y="3696"/>
                    <a:pt x="63557" y="3696"/>
                  </a:cubicBezTo>
                  <a:cubicBezTo>
                    <a:pt x="69968" y="3696"/>
                    <a:pt x="74072" y="9331"/>
                    <a:pt x="74072" y="19066"/>
                  </a:cubicBezTo>
                  <a:cubicBezTo>
                    <a:pt x="74072" y="28800"/>
                    <a:pt x="68686" y="47500"/>
                    <a:pt x="65609" y="53648"/>
                  </a:cubicBezTo>
                  <a:cubicBezTo>
                    <a:pt x="59967" y="65175"/>
                    <a:pt x="52274" y="70555"/>
                    <a:pt x="46119" y="70555"/>
                  </a:cubicBezTo>
                  <a:cubicBezTo>
                    <a:pt x="35349" y="70555"/>
                    <a:pt x="33297" y="56978"/>
                    <a:pt x="33297" y="55953"/>
                  </a:cubicBezTo>
                  <a:cubicBezTo>
                    <a:pt x="33297" y="55697"/>
                    <a:pt x="33297" y="55441"/>
                    <a:pt x="33810" y="53392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8C7160F-2B61-AC0E-8826-8FD6D80E46AD}"/>
                </a:ext>
              </a:extLst>
            </p:cNvPr>
            <p:cNvSpPr/>
            <p:nvPr/>
          </p:nvSpPr>
          <p:spPr>
            <a:xfrm>
              <a:off x="8605971" y="2217799"/>
              <a:ext cx="63597" cy="74031"/>
            </a:xfrm>
            <a:custGeom>
              <a:avLst/>
              <a:gdLst>
                <a:gd name="connsiteX0" fmla="*/ 58690 w 63597"/>
                <a:gd name="connsiteY0" fmla="*/ 10356 h 74031"/>
                <a:gd name="connsiteX1" fmla="*/ 51509 w 63597"/>
                <a:gd name="connsiteY1" fmla="*/ 12405 h 74031"/>
                <a:gd name="connsiteX2" fmla="*/ 48432 w 63597"/>
                <a:gd name="connsiteY2" fmla="*/ 18810 h 74031"/>
                <a:gd name="connsiteX3" fmla="*/ 54587 w 63597"/>
                <a:gd name="connsiteY3" fmla="*/ 24701 h 74031"/>
                <a:gd name="connsiteX4" fmla="*/ 63562 w 63597"/>
                <a:gd name="connsiteY4" fmla="*/ 14199 h 74031"/>
                <a:gd name="connsiteX5" fmla="*/ 44329 w 63597"/>
                <a:gd name="connsiteY5" fmla="*/ 110 h 74031"/>
                <a:gd name="connsiteX6" fmla="*/ 478 w 63597"/>
                <a:gd name="connsiteY6" fmla="*/ 46475 h 74031"/>
                <a:gd name="connsiteX7" fmla="*/ 27148 w 63597"/>
                <a:gd name="connsiteY7" fmla="*/ 74141 h 74031"/>
                <a:gd name="connsiteX8" fmla="*/ 64075 w 63597"/>
                <a:gd name="connsiteY8" fmla="*/ 54929 h 74031"/>
                <a:gd name="connsiteX9" fmla="*/ 62280 w 63597"/>
                <a:gd name="connsiteY9" fmla="*/ 52623 h 74031"/>
                <a:gd name="connsiteX10" fmla="*/ 59972 w 63597"/>
                <a:gd name="connsiteY10" fmla="*/ 54416 h 74031"/>
                <a:gd name="connsiteX11" fmla="*/ 27404 w 63597"/>
                <a:gd name="connsiteY11" fmla="*/ 70555 h 74031"/>
                <a:gd name="connsiteX12" fmla="*/ 12530 w 63597"/>
                <a:gd name="connsiteY12" fmla="*/ 52623 h 74031"/>
                <a:gd name="connsiteX13" fmla="*/ 21506 w 63597"/>
                <a:gd name="connsiteY13" fmla="*/ 20090 h 74031"/>
                <a:gd name="connsiteX14" fmla="*/ 44586 w 63597"/>
                <a:gd name="connsiteY14" fmla="*/ 3696 h 74031"/>
                <a:gd name="connsiteX15" fmla="*/ 58690 w 63597"/>
                <a:gd name="connsiteY15" fmla="*/ 1035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690" y="10356"/>
                  </a:moveTo>
                  <a:cubicBezTo>
                    <a:pt x="55869" y="10356"/>
                    <a:pt x="53818" y="10356"/>
                    <a:pt x="51509" y="12405"/>
                  </a:cubicBezTo>
                  <a:cubicBezTo>
                    <a:pt x="48689" y="14967"/>
                    <a:pt x="48432" y="17785"/>
                    <a:pt x="48432" y="18810"/>
                  </a:cubicBezTo>
                  <a:cubicBezTo>
                    <a:pt x="48432" y="22908"/>
                    <a:pt x="51509" y="24701"/>
                    <a:pt x="54587" y="24701"/>
                  </a:cubicBezTo>
                  <a:cubicBezTo>
                    <a:pt x="59203" y="24701"/>
                    <a:pt x="63562" y="20603"/>
                    <a:pt x="63562" y="14199"/>
                  </a:cubicBezTo>
                  <a:cubicBezTo>
                    <a:pt x="63562" y="6257"/>
                    <a:pt x="55869" y="110"/>
                    <a:pt x="44329" y="110"/>
                  </a:cubicBezTo>
                  <a:cubicBezTo>
                    <a:pt x="22275" y="110"/>
                    <a:pt x="478" y="23420"/>
                    <a:pt x="478" y="46475"/>
                  </a:cubicBezTo>
                  <a:cubicBezTo>
                    <a:pt x="478" y="61333"/>
                    <a:pt x="9966" y="74141"/>
                    <a:pt x="27148" y="74141"/>
                  </a:cubicBezTo>
                  <a:cubicBezTo>
                    <a:pt x="50484" y="74141"/>
                    <a:pt x="64075" y="56722"/>
                    <a:pt x="64075" y="54929"/>
                  </a:cubicBezTo>
                  <a:cubicBezTo>
                    <a:pt x="64075" y="53904"/>
                    <a:pt x="63306" y="52623"/>
                    <a:pt x="62280" y="52623"/>
                  </a:cubicBezTo>
                  <a:cubicBezTo>
                    <a:pt x="61254" y="52623"/>
                    <a:pt x="60998" y="53136"/>
                    <a:pt x="59972" y="54416"/>
                  </a:cubicBezTo>
                  <a:cubicBezTo>
                    <a:pt x="47150" y="70555"/>
                    <a:pt x="29199" y="70555"/>
                    <a:pt x="27404" y="70555"/>
                  </a:cubicBezTo>
                  <a:cubicBezTo>
                    <a:pt x="17146" y="70555"/>
                    <a:pt x="12530" y="62614"/>
                    <a:pt x="12530" y="52623"/>
                  </a:cubicBezTo>
                  <a:cubicBezTo>
                    <a:pt x="12530" y="45963"/>
                    <a:pt x="15864" y="30081"/>
                    <a:pt x="21506" y="20090"/>
                  </a:cubicBezTo>
                  <a:cubicBezTo>
                    <a:pt x="26635" y="10612"/>
                    <a:pt x="35610" y="3696"/>
                    <a:pt x="44586" y="3696"/>
                  </a:cubicBezTo>
                  <a:cubicBezTo>
                    <a:pt x="49971" y="3696"/>
                    <a:pt x="56382" y="5745"/>
                    <a:pt x="58690" y="1035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69FD5DB-59BF-48AD-EC5A-7D5DC1D29E51}"/>
                </a:ext>
              </a:extLst>
            </p:cNvPr>
            <p:cNvSpPr/>
            <p:nvPr/>
          </p:nvSpPr>
          <p:spPr>
            <a:xfrm>
              <a:off x="8749142" y="2181168"/>
              <a:ext cx="68726" cy="112456"/>
            </a:xfrm>
            <a:custGeom>
              <a:avLst/>
              <a:gdLst>
                <a:gd name="connsiteX0" fmla="*/ 69213 w 68726"/>
                <a:gd name="connsiteY0" fmla="*/ 56722 h 112456"/>
                <a:gd name="connsiteX1" fmla="*/ 62802 w 68726"/>
                <a:gd name="connsiteY1" fmla="*/ 18553 h 112456"/>
                <a:gd name="connsiteX2" fmla="*/ 35106 w 68726"/>
                <a:gd name="connsiteY2" fmla="*/ 110 h 112456"/>
                <a:gd name="connsiteX3" fmla="*/ 6384 w 68726"/>
                <a:gd name="connsiteY3" fmla="*/ 19578 h 112456"/>
                <a:gd name="connsiteX4" fmla="*/ 486 w 68726"/>
                <a:gd name="connsiteY4" fmla="*/ 56722 h 112456"/>
                <a:gd name="connsiteX5" fmla="*/ 7923 w 68726"/>
                <a:gd name="connsiteY5" fmla="*/ 96171 h 112456"/>
                <a:gd name="connsiteX6" fmla="*/ 34850 w 68726"/>
                <a:gd name="connsiteY6" fmla="*/ 112566 h 112456"/>
                <a:gd name="connsiteX7" fmla="*/ 63315 w 68726"/>
                <a:gd name="connsiteY7" fmla="*/ 93610 h 112456"/>
                <a:gd name="connsiteX8" fmla="*/ 69213 w 68726"/>
                <a:gd name="connsiteY8" fmla="*/ 56722 h 112456"/>
                <a:gd name="connsiteX9" fmla="*/ 34850 w 68726"/>
                <a:gd name="connsiteY9" fmla="*/ 108979 h 112456"/>
                <a:gd name="connsiteX10" fmla="*/ 15873 w 68726"/>
                <a:gd name="connsiteY10" fmla="*/ 89255 h 112456"/>
                <a:gd name="connsiteX11" fmla="*/ 14078 w 68726"/>
                <a:gd name="connsiteY11" fmla="*/ 54673 h 112456"/>
                <a:gd name="connsiteX12" fmla="*/ 15360 w 68726"/>
                <a:gd name="connsiteY12" fmla="*/ 24701 h 112456"/>
                <a:gd name="connsiteX13" fmla="*/ 34850 w 68726"/>
                <a:gd name="connsiteY13" fmla="*/ 3696 h 112456"/>
                <a:gd name="connsiteX14" fmla="*/ 54083 w 68726"/>
                <a:gd name="connsiteY14" fmla="*/ 22908 h 112456"/>
                <a:gd name="connsiteX15" fmla="*/ 55878 w 68726"/>
                <a:gd name="connsiteY15" fmla="*/ 54673 h 112456"/>
                <a:gd name="connsiteX16" fmla="*/ 54083 w 68726"/>
                <a:gd name="connsiteY16" fmla="*/ 88486 h 112456"/>
                <a:gd name="connsiteX17" fmla="*/ 34850 w 68726"/>
                <a:gd name="connsiteY17" fmla="*/ 10897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213" y="56722"/>
                  </a:moveTo>
                  <a:cubicBezTo>
                    <a:pt x="69213" y="43657"/>
                    <a:pt x="68443" y="30593"/>
                    <a:pt x="62802" y="18553"/>
                  </a:cubicBezTo>
                  <a:cubicBezTo>
                    <a:pt x="55365" y="2671"/>
                    <a:pt x="41773" y="110"/>
                    <a:pt x="35106" y="110"/>
                  </a:cubicBezTo>
                  <a:cubicBezTo>
                    <a:pt x="25105" y="110"/>
                    <a:pt x="13308" y="4464"/>
                    <a:pt x="6384" y="19578"/>
                  </a:cubicBezTo>
                  <a:cubicBezTo>
                    <a:pt x="1256" y="30849"/>
                    <a:pt x="486" y="43657"/>
                    <a:pt x="486" y="56722"/>
                  </a:cubicBezTo>
                  <a:cubicBezTo>
                    <a:pt x="486" y="69018"/>
                    <a:pt x="999" y="83619"/>
                    <a:pt x="7923" y="96171"/>
                  </a:cubicBezTo>
                  <a:cubicBezTo>
                    <a:pt x="14847" y="109236"/>
                    <a:pt x="26900" y="112566"/>
                    <a:pt x="34850" y="112566"/>
                  </a:cubicBezTo>
                  <a:cubicBezTo>
                    <a:pt x="43569" y="112566"/>
                    <a:pt x="56134" y="109236"/>
                    <a:pt x="63315" y="93610"/>
                  </a:cubicBezTo>
                  <a:cubicBezTo>
                    <a:pt x="68443" y="82338"/>
                    <a:pt x="69213" y="69530"/>
                    <a:pt x="69213" y="56722"/>
                  </a:cubicBezTo>
                  <a:close/>
                  <a:moveTo>
                    <a:pt x="34850" y="108979"/>
                  </a:moveTo>
                  <a:cubicBezTo>
                    <a:pt x="28438" y="108979"/>
                    <a:pt x="18694" y="104881"/>
                    <a:pt x="15873" y="89255"/>
                  </a:cubicBezTo>
                  <a:cubicBezTo>
                    <a:pt x="14078" y="79520"/>
                    <a:pt x="14078" y="64407"/>
                    <a:pt x="14078" y="54673"/>
                  </a:cubicBezTo>
                  <a:cubicBezTo>
                    <a:pt x="14078" y="44170"/>
                    <a:pt x="14078" y="33411"/>
                    <a:pt x="15360" y="24701"/>
                  </a:cubicBezTo>
                  <a:cubicBezTo>
                    <a:pt x="18437" y="5233"/>
                    <a:pt x="30747" y="3696"/>
                    <a:pt x="34850" y="3696"/>
                  </a:cubicBezTo>
                  <a:cubicBezTo>
                    <a:pt x="40235" y="3696"/>
                    <a:pt x="51005" y="6770"/>
                    <a:pt x="54083" y="22908"/>
                  </a:cubicBezTo>
                  <a:cubicBezTo>
                    <a:pt x="55878" y="32130"/>
                    <a:pt x="55878" y="44426"/>
                    <a:pt x="55878" y="54673"/>
                  </a:cubicBezTo>
                  <a:cubicBezTo>
                    <a:pt x="55878" y="66968"/>
                    <a:pt x="55878" y="77984"/>
                    <a:pt x="54083" y="88486"/>
                  </a:cubicBezTo>
                  <a:cubicBezTo>
                    <a:pt x="51518" y="104112"/>
                    <a:pt x="42286" y="108979"/>
                    <a:pt x="34850" y="108979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72EAE42-9DED-959B-0A07-C855E4348F11}"/>
                </a:ext>
              </a:extLst>
            </p:cNvPr>
            <p:cNvSpPr/>
            <p:nvPr/>
          </p:nvSpPr>
          <p:spPr>
            <a:xfrm>
              <a:off x="8838585" y="2272618"/>
              <a:ext cx="19233" cy="48927"/>
            </a:xfrm>
            <a:custGeom>
              <a:avLst/>
              <a:gdLst>
                <a:gd name="connsiteX0" fmla="*/ 19724 w 19233"/>
                <a:gd name="connsiteY0" fmla="*/ 17273 h 48927"/>
                <a:gd name="connsiteX1" fmla="*/ 9210 w 19233"/>
                <a:gd name="connsiteY1" fmla="*/ 110 h 48927"/>
                <a:gd name="connsiteX2" fmla="*/ 491 w 19233"/>
                <a:gd name="connsiteY2" fmla="*/ 8819 h 48927"/>
                <a:gd name="connsiteX3" fmla="*/ 9210 w 19233"/>
                <a:gd name="connsiteY3" fmla="*/ 17529 h 48927"/>
                <a:gd name="connsiteX4" fmla="*/ 14852 w 19233"/>
                <a:gd name="connsiteY4" fmla="*/ 15479 h 48927"/>
                <a:gd name="connsiteX5" fmla="*/ 15621 w 19233"/>
                <a:gd name="connsiteY5" fmla="*/ 14967 h 48927"/>
                <a:gd name="connsiteX6" fmla="*/ 15878 w 19233"/>
                <a:gd name="connsiteY6" fmla="*/ 17273 h 48927"/>
                <a:gd name="connsiteX7" fmla="*/ 4851 w 19233"/>
                <a:gd name="connsiteY7" fmla="*/ 44682 h 48927"/>
                <a:gd name="connsiteX8" fmla="*/ 3056 w 19233"/>
                <a:gd name="connsiteY8" fmla="*/ 47244 h 48927"/>
                <a:gd name="connsiteX9" fmla="*/ 4594 w 19233"/>
                <a:gd name="connsiteY9" fmla="*/ 49037 h 48927"/>
                <a:gd name="connsiteX10" fmla="*/ 19724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24" y="17273"/>
                  </a:moveTo>
                  <a:cubicBezTo>
                    <a:pt x="19724" y="6514"/>
                    <a:pt x="15621" y="110"/>
                    <a:pt x="9210" y="110"/>
                  </a:cubicBezTo>
                  <a:cubicBezTo>
                    <a:pt x="3825" y="110"/>
                    <a:pt x="491" y="4208"/>
                    <a:pt x="491" y="8819"/>
                  </a:cubicBezTo>
                  <a:cubicBezTo>
                    <a:pt x="491" y="13174"/>
                    <a:pt x="3825" y="17529"/>
                    <a:pt x="9210" y="17529"/>
                  </a:cubicBezTo>
                  <a:cubicBezTo>
                    <a:pt x="11005" y="17529"/>
                    <a:pt x="13313" y="16760"/>
                    <a:pt x="14852" y="15479"/>
                  </a:cubicBezTo>
                  <a:cubicBezTo>
                    <a:pt x="15365" y="14967"/>
                    <a:pt x="15621" y="14967"/>
                    <a:pt x="15621" y="14967"/>
                  </a:cubicBezTo>
                  <a:cubicBezTo>
                    <a:pt x="15878" y="14967"/>
                    <a:pt x="15878" y="14967"/>
                    <a:pt x="15878" y="17273"/>
                  </a:cubicBezTo>
                  <a:cubicBezTo>
                    <a:pt x="15878" y="29568"/>
                    <a:pt x="10236" y="39303"/>
                    <a:pt x="4851" y="44682"/>
                  </a:cubicBezTo>
                  <a:cubicBezTo>
                    <a:pt x="3056" y="46475"/>
                    <a:pt x="3056" y="46732"/>
                    <a:pt x="3056" y="47244"/>
                  </a:cubicBezTo>
                  <a:cubicBezTo>
                    <a:pt x="3056" y="48525"/>
                    <a:pt x="3825" y="49037"/>
                    <a:pt x="4594" y="49037"/>
                  </a:cubicBezTo>
                  <a:cubicBezTo>
                    <a:pt x="6389" y="49037"/>
                    <a:pt x="19724" y="36485"/>
                    <a:pt x="19724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FCC909C-60CC-FCA6-F9F5-8A0C7761020D}"/>
                </a:ext>
              </a:extLst>
            </p:cNvPr>
            <p:cNvSpPr/>
            <p:nvPr/>
          </p:nvSpPr>
          <p:spPr>
            <a:xfrm>
              <a:off x="8902076" y="2174763"/>
              <a:ext cx="89242" cy="147038"/>
            </a:xfrm>
            <a:custGeom>
              <a:avLst/>
              <a:gdLst>
                <a:gd name="connsiteX0" fmla="*/ 89738 w 89242"/>
                <a:gd name="connsiteY0" fmla="*/ 22396 h 147038"/>
                <a:gd name="connsiteX1" fmla="*/ 67427 w 89242"/>
                <a:gd name="connsiteY1" fmla="*/ 110 h 147038"/>
                <a:gd name="connsiteX2" fmla="*/ 47681 w 89242"/>
                <a:gd name="connsiteY2" fmla="*/ 6770 h 147038"/>
                <a:gd name="connsiteX3" fmla="*/ 26653 w 89242"/>
                <a:gd name="connsiteY3" fmla="*/ 41608 h 147038"/>
                <a:gd name="connsiteX4" fmla="*/ 496 w 89242"/>
                <a:gd name="connsiteY4" fmla="*/ 145355 h 147038"/>
                <a:gd name="connsiteX5" fmla="*/ 2547 w 89242"/>
                <a:gd name="connsiteY5" fmla="*/ 147148 h 147038"/>
                <a:gd name="connsiteX6" fmla="*/ 4342 w 89242"/>
                <a:gd name="connsiteY6" fmla="*/ 146380 h 147038"/>
                <a:gd name="connsiteX7" fmla="*/ 15882 w 89242"/>
                <a:gd name="connsiteY7" fmla="*/ 101038 h 147038"/>
                <a:gd name="connsiteX8" fmla="*/ 38193 w 89242"/>
                <a:gd name="connsiteY8" fmla="*/ 116921 h 147038"/>
                <a:gd name="connsiteX9" fmla="*/ 69735 w 89242"/>
                <a:gd name="connsiteY9" fmla="*/ 104112 h 147038"/>
                <a:gd name="connsiteX10" fmla="*/ 82814 w 89242"/>
                <a:gd name="connsiteY10" fmla="*/ 74141 h 147038"/>
                <a:gd name="connsiteX11" fmla="*/ 70761 w 89242"/>
                <a:gd name="connsiteY11" fmla="*/ 49806 h 147038"/>
                <a:gd name="connsiteX12" fmla="*/ 89738 w 89242"/>
                <a:gd name="connsiteY12" fmla="*/ 22396 h 147038"/>
                <a:gd name="connsiteX13" fmla="*/ 60247 w 89242"/>
                <a:gd name="connsiteY13" fmla="*/ 49549 h 147038"/>
                <a:gd name="connsiteX14" fmla="*/ 52297 w 89242"/>
                <a:gd name="connsiteY14" fmla="*/ 50574 h 147038"/>
                <a:gd name="connsiteX15" fmla="*/ 45117 w 89242"/>
                <a:gd name="connsiteY15" fmla="*/ 50062 h 147038"/>
                <a:gd name="connsiteX16" fmla="*/ 53323 w 89242"/>
                <a:gd name="connsiteY16" fmla="*/ 48781 h 147038"/>
                <a:gd name="connsiteX17" fmla="*/ 60247 w 89242"/>
                <a:gd name="connsiteY17" fmla="*/ 49549 h 147038"/>
                <a:gd name="connsiteX18" fmla="*/ 80506 w 89242"/>
                <a:gd name="connsiteY18" fmla="*/ 18553 h 147038"/>
                <a:gd name="connsiteX19" fmla="*/ 65888 w 89242"/>
                <a:gd name="connsiteY19" fmla="*/ 46988 h 147038"/>
                <a:gd name="connsiteX20" fmla="*/ 53323 w 89242"/>
                <a:gd name="connsiteY20" fmla="*/ 44938 h 147038"/>
                <a:gd name="connsiteX21" fmla="*/ 40501 w 89242"/>
                <a:gd name="connsiteY21" fmla="*/ 50062 h 147038"/>
                <a:gd name="connsiteX22" fmla="*/ 51784 w 89242"/>
                <a:gd name="connsiteY22" fmla="*/ 54160 h 147038"/>
                <a:gd name="connsiteX23" fmla="*/ 65376 w 89242"/>
                <a:gd name="connsiteY23" fmla="*/ 52111 h 147038"/>
                <a:gd name="connsiteX24" fmla="*/ 72556 w 89242"/>
                <a:gd name="connsiteY24" fmla="*/ 70555 h 147038"/>
                <a:gd name="connsiteX25" fmla="*/ 64350 w 89242"/>
                <a:gd name="connsiteY25" fmla="*/ 98733 h 147038"/>
                <a:gd name="connsiteX26" fmla="*/ 37680 w 89242"/>
                <a:gd name="connsiteY26" fmla="*/ 113334 h 147038"/>
                <a:gd name="connsiteX27" fmla="*/ 18960 w 89242"/>
                <a:gd name="connsiteY27" fmla="*/ 92329 h 147038"/>
                <a:gd name="connsiteX28" fmla="*/ 19729 w 89242"/>
                <a:gd name="connsiteY28" fmla="*/ 85156 h 147038"/>
                <a:gd name="connsiteX29" fmla="*/ 30243 w 89242"/>
                <a:gd name="connsiteY29" fmla="*/ 43914 h 147038"/>
                <a:gd name="connsiteX30" fmla="*/ 65376 w 89242"/>
                <a:gd name="connsiteY30" fmla="*/ 3696 h 147038"/>
                <a:gd name="connsiteX31" fmla="*/ 80506 w 89242"/>
                <a:gd name="connsiteY31" fmla="*/ 1855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738" y="22396"/>
                  </a:moveTo>
                  <a:cubicBezTo>
                    <a:pt x="89738" y="10100"/>
                    <a:pt x="80762" y="110"/>
                    <a:pt x="67427" y="110"/>
                  </a:cubicBezTo>
                  <a:cubicBezTo>
                    <a:pt x="57939" y="110"/>
                    <a:pt x="53323" y="2671"/>
                    <a:pt x="47681" y="6770"/>
                  </a:cubicBezTo>
                  <a:cubicBezTo>
                    <a:pt x="38706" y="13430"/>
                    <a:pt x="29730" y="29312"/>
                    <a:pt x="26653" y="41608"/>
                  </a:cubicBezTo>
                  <a:lnTo>
                    <a:pt x="496" y="145355"/>
                  </a:lnTo>
                  <a:cubicBezTo>
                    <a:pt x="496" y="146123"/>
                    <a:pt x="1265" y="147148"/>
                    <a:pt x="2547" y="147148"/>
                  </a:cubicBezTo>
                  <a:cubicBezTo>
                    <a:pt x="3829" y="147148"/>
                    <a:pt x="4342" y="146636"/>
                    <a:pt x="4342" y="146380"/>
                  </a:cubicBezTo>
                  <a:lnTo>
                    <a:pt x="15882" y="101038"/>
                  </a:lnTo>
                  <a:cubicBezTo>
                    <a:pt x="18960" y="111029"/>
                    <a:pt x="26140" y="116921"/>
                    <a:pt x="38193" y="116921"/>
                  </a:cubicBezTo>
                  <a:cubicBezTo>
                    <a:pt x="49989" y="116921"/>
                    <a:pt x="62298" y="111285"/>
                    <a:pt x="69735" y="104112"/>
                  </a:cubicBezTo>
                  <a:cubicBezTo>
                    <a:pt x="77685" y="96684"/>
                    <a:pt x="82814" y="86181"/>
                    <a:pt x="82814" y="74141"/>
                  </a:cubicBezTo>
                  <a:cubicBezTo>
                    <a:pt x="82814" y="62357"/>
                    <a:pt x="76659" y="53648"/>
                    <a:pt x="70761" y="49806"/>
                  </a:cubicBezTo>
                  <a:cubicBezTo>
                    <a:pt x="80249" y="44170"/>
                    <a:pt x="89738" y="34180"/>
                    <a:pt x="89738" y="22396"/>
                  </a:cubicBezTo>
                  <a:close/>
                  <a:moveTo>
                    <a:pt x="60247" y="49549"/>
                  </a:moveTo>
                  <a:cubicBezTo>
                    <a:pt x="58195" y="50318"/>
                    <a:pt x="56400" y="50574"/>
                    <a:pt x="52297" y="50574"/>
                  </a:cubicBezTo>
                  <a:cubicBezTo>
                    <a:pt x="49989" y="50574"/>
                    <a:pt x="46912" y="50830"/>
                    <a:pt x="45117" y="50062"/>
                  </a:cubicBezTo>
                  <a:cubicBezTo>
                    <a:pt x="45630" y="48269"/>
                    <a:pt x="51528" y="48781"/>
                    <a:pt x="53323" y="48781"/>
                  </a:cubicBezTo>
                  <a:cubicBezTo>
                    <a:pt x="56657" y="48781"/>
                    <a:pt x="58195" y="48781"/>
                    <a:pt x="60247" y="49549"/>
                  </a:cubicBezTo>
                  <a:close/>
                  <a:moveTo>
                    <a:pt x="80506" y="18553"/>
                  </a:moveTo>
                  <a:cubicBezTo>
                    <a:pt x="80506" y="30081"/>
                    <a:pt x="74351" y="41864"/>
                    <a:pt x="65888" y="46988"/>
                  </a:cubicBezTo>
                  <a:cubicBezTo>
                    <a:pt x="61273" y="45195"/>
                    <a:pt x="58195" y="44938"/>
                    <a:pt x="53323" y="44938"/>
                  </a:cubicBezTo>
                  <a:cubicBezTo>
                    <a:pt x="49733" y="44938"/>
                    <a:pt x="40501" y="44682"/>
                    <a:pt x="40501" y="50062"/>
                  </a:cubicBezTo>
                  <a:cubicBezTo>
                    <a:pt x="40501" y="54673"/>
                    <a:pt x="48963" y="54160"/>
                    <a:pt x="51784" y="54160"/>
                  </a:cubicBezTo>
                  <a:cubicBezTo>
                    <a:pt x="57939" y="54160"/>
                    <a:pt x="60503" y="54160"/>
                    <a:pt x="65376" y="52111"/>
                  </a:cubicBezTo>
                  <a:cubicBezTo>
                    <a:pt x="71530" y="58003"/>
                    <a:pt x="72300" y="63126"/>
                    <a:pt x="72556" y="70555"/>
                  </a:cubicBezTo>
                  <a:cubicBezTo>
                    <a:pt x="72812" y="80033"/>
                    <a:pt x="68966" y="92329"/>
                    <a:pt x="64350" y="98733"/>
                  </a:cubicBezTo>
                  <a:cubicBezTo>
                    <a:pt x="57939" y="107443"/>
                    <a:pt x="46912" y="113334"/>
                    <a:pt x="37680" y="113334"/>
                  </a:cubicBezTo>
                  <a:cubicBezTo>
                    <a:pt x="25114" y="113334"/>
                    <a:pt x="18960" y="103856"/>
                    <a:pt x="18960" y="92329"/>
                  </a:cubicBezTo>
                  <a:cubicBezTo>
                    <a:pt x="18960" y="90792"/>
                    <a:pt x="18960" y="88230"/>
                    <a:pt x="19729" y="85156"/>
                  </a:cubicBezTo>
                  <a:lnTo>
                    <a:pt x="30243" y="43914"/>
                  </a:lnTo>
                  <a:cubicBezTo>
                    <a:pt x="33833" y="29825"/>
                    <a:pt x="45630" y="3696"/>
                    <a:pt x="65376" y="3696"/>
                  </a:cubicBezTo>
                  <a:cubicBezTo>
                    <a:pt x="74864" y="3696"/>
                    <a:pt x="80506" y="8819"/>
                    <a:pt x="80506" y="1855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25E6085-0E4E-3C49-41D4-7E9555275E4D}"/>
                </a:ext>
              </a:extLst>
            </p:cNvPr>
            <p:cNvSpPr/>
            <p:nvPr/>
          </p:nvSpPr>
          <p:spPr>
            <a:xfrm>
              <a:off x="9007502" y="2167334"/>
              <a:ext cx="37953" cy="163689"/>
            </a:xfrm>
            <a:custGeom>
              <a:avLst/>
              <a:gdLst>
                <a:gd name="connsiteX0" fmla="*/ 38455 w 37953"/>
                <a:gd name="connsiteY0" fmla="*/ 81826 h 163689"/>
                <a:gd name="connsiteX1" fmla="*/ 27685 w 37953"/>
                <a:gd name="connsiteY1" fmla="*/ 30849 h 163689"/>
                <a:gd name="connsiteX2" fmla="*/ 2297 w 37953"/>
                <a:gd name="connsiteY2" fmla="*/ 110 h 163689"/>
                <a:gd name="connsiteX3" fmla="*/ 502 w 37953"/>
                <a:gd name="connsiteY3" fmla="*/ 1903 h 163689"/>
                <a:gd name="connsiteX4" fmla="*/ 3579 w 37953"/>
                <a:gd name="connsiteY4" fmla="*/ 5745 h 163689"/>
                <a:gd name="connsiteX5" fmla="*/ 28967 w 37953"/>
                <a:gd name="connsiteY5" fmla="*/ 81826 h 163689"/>
                <a:gd name="connsiteX6" fmla="*/ 2810 w 37953"/>
                <a:gd name="connsiteY6" fmla="*/ 159188 h 163689"/>
                <a:gd name="connsiteX7" fmla="*/ 502 w 37953"/>
                <a:gd name="connsiteY7" fmla="*/ 162006 h 163689"/>
                <a:gd name="connsiteX8" fmla="*/ 2297 w 37953"/>
                <a:gd name="connsiteY8" fmla="*/ 163799 h 163689"/>
                <a:gd name="connsiteX9" fmla="*/ 28198 w 37953"/>
                <a:gd name="connsiteY9" fmla="*/ 131778 h 163689"/>
                <a:gd name="connsiteX10" fmla="*/ 38455 w 37953"/>
                <a:gd name="connsiteY10" fmla="*/ 8182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455" y="81826"/>
                  </a:moveTo>
                  <a:cubicBezTo>
                    <a:pt x="38455" y="69274"/>
                    <a:pt x="36660" y="49549"/>
                    <a:pt x="27685" y="30849"/>
                  </a:cubicBezTo>
                  <a:cubicBezTo>
                    <a:pt x="17940" y="10869"/>
                    <a:pt x="3836" y="110"/>
                    <a:pt x="2297" y="110"/>
                  </a:cubicBezTo>
                  <a:cubicBezTo>
                    <a:pt x="1271" y="110"/>
                    <a:pt x="502" y="878"/>
                    <a:pt x="502" y="1903"/>
                  </a:cubicBezTo>
                  <a:cubicBezTo>
                    <a:pt x="502" y="2415"/>
                    <a:pt x="502" y="2671"/>
                    <a:pt x="3579" y="5745"/>
                  </a:cubicBezTo>
                  <a:cubicBezTo>
                    <a:pt x="19735" y="21884"/>
                    <a:pt x="28967" y="47756"/>
                    <a:pt x="28967" y="81826"/>
                  </a:cubicBezTo>
                  <a:cubicBezTo>
                    <a:pt x="28967" y="110004"/>
                    <a:pt x="23069" y="138695"/>
                    <a:pt x="2810" y="159188"/>
                  </a:cubicBezTo>
                  <a:cubicBezTo>
                    <a:pt x="502" y="161237"/>
                    <a:pt x="502" y="161494"/>
                    <a:pt x="502" y="162006"/>
                  </a:cubicBezTo>
                  <a:cubicBezTo>
                    <a:pt x="502" y="163030"/>
                    <a:pt x="1271" y="163799"/>
                    <a:pt x="2297" y="163799"/>
                  </a:cubicBezTo>
                  <a:cubicBezTo>
                    <a:pt x="3836" y="163799"/>
                    <a:pt x="18709" y="152528"/>
                    <a:pt x="28198" y="131778"/>
                  </a:cubicBezTo>
                  <a:cubicBezTo>
                    <a:pt x="36660" y="113847"/>
                    <a:pt x="38455" y="95659"/>
                    <a:pt x="38455" y="81826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B663348-BC5B-E860-777A-DB0E946FD9E0}"/>
                </a:ext>
              </a:extLst>
            </p:cNvPr>
            <p:cNvSpPr/>
            <p:nvPr/>
          </p:nvSpPr>
          <p:spPr>
            <a:xfrm>
              <a:off x="8684178" y="2272618"/>
              <a:ext cx="19233" cy="48927"/>
            </a:xfrm>
            <a:custGeom>
              <a:avLst/>
              <a:gdLst>
                <a:gd name="connsiteX0" fmla="*/ 19715 w 19233"/>
                <a:gd name="connsiteY0" fmla="*/ 17273 h 48927"/>
                <a:gd name="connsiteX1" fmla="*/ 9201 w 19233"/>
                <a:gd name="connsiteY1" fmla="*/ 110 h 48927"/>
                <a:gd name="connsiteX2" fmla="*/ 482 w 19233"/>
                <a:gd name="connsiteY2" fmla="*/ 8819 h 48927"/>
                <a:gd name="connsiteX3" fmla="*/ 9201 w 19233"/>
                <a:gd name="connsiteY3" fmla="*/ 17529 h 48927"/>
                <a:gd name="connsiteX4" fmla="*/ 14843 w 19233"/>
                <a:gd name="connsiteY4" fmla="*/ 15479 h 48927"/>
                <a:gd name="connsiteX5" fmla="*/ 15612 w 19233"/>
                <a:gd name="connsiteY5" fmla="*/ 14967 h 48927"/>
                <a:gd name="connsiteX6" fmla="*/ 15868 w 19233"/>
                <a:gd name="connsiteY6" fmla="*/ 17273 h 48927"/>
                <a:gd name="connsiteX7" fmla="*/ 4841 w 19233"/>
                <a:gd name="connsiteY7" fmla="*/ 44682 h 48927"/>
                <a:gd name="connsiteX8" fmla="*/ 3046 w 19233"/>
                <a:gd name="connsiteY8" fmla="*/ 47244 h 48927"/>
                <a:gd name="connsiteX9" fmla="*/ 4585 w 19233"/>
                <a:gd name="connsiteY9" fmla="*/ 49037 h 48927"/>
                <a:gd name="connsiteX10" fmla="*/ 19715 w 19233"/>
                <a:gd name="connsiteY10" fmla="*/ 17273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715" y="17273"/>
                  </a:moveTo>
                  <a:cubicBezTo>
                    <a:pt x="19715" y="6514"/>
                    <a:pt x="15612" y="110"/>
                    <a:pt x="9201" y="110"/>
                  </a:cubicBezTo>
                  <a:cubicBezTo>
                    <a:pt x="3816" y="110"/>
                    <a:pt x="482" y="4208"/>
                    <a:pt x="482" y="8819"/>
                  </a:cubicBezTo>
                  <a:cubicBezTo>
                    <a:pt x="482" y="13174"/>
                    <a:pt x="3816" y="17529"/>
                    <a:pt x="9201" y="17529"/>
                  </a:cubicBezTo>
                  <a:cubicBezTo>
                    <a:pt x="10996" y="17529"/>
                    <a:pt x="13304" y="16760"/>
                    <a:pt x="14843" y="15479"/>
                  </a:cubicBezTo>
                  <a:cubicBezTo>
                    <a:pt x="15355" y="14967"/>
                    <a:pt x="15612" y="14967"/>
                    <a:pt x="15612" y="14967"/>
                  </a:cubicBezTo>
                  <a:cubicBezTo>
                    <a:pt x="15868" y="14967"/>
                    <a:pt x="15868" y="14967"/>
                    <a:pt x="15868" y="17273"/>
                  </a:cubicBezTo>
                  <a:cubicBezTo>
                    <a:pt x="15868" y="29568"/>
                    <a:pt x="10227" y="39303"/>
                    <a:pt x="4841" y="44682"/>
                  </a:cubicBezTo>
                  <a:cubicBezTo>
                    <a:pt x="3046" y="46475"/>
                    <a:pt x="3046" y="46732"/>
                    <a:pt x="3046" y="47244"/>
                  </a:cubicBezTo>
                  <a:cubicBezTo>
                    <a:pt x="3046" y="48525"/>
                    <a:pt x="3816" y="49037"/>
                    <a:pt x="4585" y="49037"/>
                  </a:cubicBezTo>
                  <a:cubicBezTo>
                    <a:pt x="6380" y="49037"/>
                    <a:pt x="19715" y="36485"/>
                    <a:pt x="19715" y="17273"/>
                  </a:cubicBezTo>
                  <a:close/>
                </a:path>
              </a:pathLst>
            </a:custGeom>
            <a:solidFill>
              <a:srgbClr val="CACACA"/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86392D1-5A4D-CF31-3822-4706D9DA2838}"/>
              </a:ext>
            </a:extLst>
          </p:cNvPr>
          <p:cNvGrpSpPr/>
          <p:nvPr/>
        </p:nvGrpSpPr>
        <p:grpSpPr>
          <a:xfrm>
            <a:off x="5208338" y="1827215"/>
            <a:ext cx="4536451" cy="2945170"/>
            <a:chOff x="5208338" y="1827215"/>
            <a:chExt cx="4536451" cy="2945170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702465D-2CA1-4579-FBF0-B831D8B9B9B1}"/>
                </a:ext>
              </a:extLst>
            </p:cNvPr>
            <p:cNvSpPr/>
            <p:nvPr/>
          </p:nvSpPr>
          <p:spPr>
            <a:xfrm flipV="1">
              <a:off x="6387581" y="3289262"/>
              <a:ext cx="1981588" cy="1438172"/>
            </a:xfrm>
            <a:custGeom>
              <a:avLst/>
              <a:gdLst>
                <a:gd name="connsiteX0" fmla="*/ 1982052 w 1981588"/>
                <a:gd name="connsiteY0" fmla="*/ 1438431 h 1438172"/>
                <a:gd name="connsiteX1" fmla="*/ 464 w 1981588"/>
                <a:gd name="connsiteY1" fmla="*/ 258 h 143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1588" h="1438172">
                  <a:moveTo>
                    <a:pt x="1982052" y="1438431"/>
                  </a:moveTo>
                  <a:lnTo>
                    <a:pt x="464" y="258"/>
                  </a:ln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82ACFD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8F7BE23-1625-A74F-DA46-2AD359EAA258}"/>
                </a:ext>
              </a:extLst>
            </p:cNvPr>
            <p:cNvSpPr/>
            <p:nvPr/>
          </p:nvSpPr>
          <p:spPr>
            <a:xfrm>
              <a:off x="6325641" y="4696692"/>
              <a:ext cx="87510" cy="75693"/>
            </a:xfrm>
            <a:custGeom>
              <a:avLst/>
              <a:gdLst>
                <a:gd name="connsiteX0" fmla="*/ 0 w 87510"/>
                <a:gd name="connsiteY0" fmla="*/ 75694 h 75693"/>
                <a:gd name="connsiteX1" fmla="*/ 87510 w 87510"/>
                <a:gd name="connsiteY1" fmla="*/ 51561 h 75693"/>
                <a:gd name="connsiteX2" fmla="*/ 50074 w 87510"/>
                <a:gd name="connsiteY2" fmla="*/ 0 h 75693"/>
                <a:gd name="connsiteX3" fmla="*/ 0 w 87510"/>
                <a:gd name="connsiteY3" fmla="*/ 75694 h 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0" h="75693">
                  <a:moveTo>
                    <a:pt x="0" y="75694"/>
                  </a:moveTo>
                  <a:cubicBezTo>
                    <a:pt x="20843" y="65840"/>
                    <a:pt x="58149" y="54496"/>
                    <a:pt x="87510" y="51561"/>
                  </a:cubicBezTo>
                  <a:lnTo>
                    <a:pt x="50074" y="0"/>
                  </a:lnTo>
                  <a:cubicBezTo>
                    <a:pt x="38142" y="27034"/>
                    <a:pt x="15838" y="58922"/>
                    <a:pt x="0" y="75694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7AADE45-D5B8-0E0B-3600-12E6A25F1D31}"/>
                </a:ext>
              </a:extLst>
            </p:cNvPr>
            <p:cNvSpPr/>
            <p:nvPr/>
          </p:nvSpPr>
          <p:spPr>
            <a:xfrm flipV="1">
              <a:off x="6993548" y="1915130"/>
              <a:ext cx="2751241" cy="2120019"/>
            </a:xfrm>
            <a:custGeom>
              <a:avLst/>
              <a:gdLst>
                <a:gd name="connsiteX0" fmla="*/ 2751705 w 2751241"/>
                <a:gd name="connsiteY0" fmla="*/ 746021 h 2120019"/>
                <a:gd name="connsiteX1" fmla="*/ 1376084 w 2751241"/>
                <a:gd name="connsiteY1" fmla="*/ 2120152 h 2120019"/>
                <a:gd name="connsiteX2" fmla="*/ 464 w 2751241"/>
                <a:gd name="connsiteY2" fmla="*/ 746021 h 2120019"/>
                <a:gd name="connsiteX3" fmla="*/ 218247 w 2751241"/>
                <a:gd name="connsiteY3" fmla="*/ 132 h 21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1241" h="2120019">
                  <a:moveTo>
                    <a:pt x="2751705" y="746021"/>
                  </a:moveTo>
                  <a:cubicBezTo>
                    <a:pt x="2751705" y="1504909"/>
                    <a:pt x="2135860" y="2120152"/>
                    <a:pt x="1376084" y="2120152"/>
                  </a:cubicBezTo>
                  <a:cubicBezTo>
                    <a:pt x="616373" y="2120152"/>
                    <a:pt x="464" y="1504909"/>
                    <a:pt x="464" y="746021"/>
                  </a:cubicBezTo>
                  <a:cubicBezTo>
                    <a:pt x="464" y="455850"/>
                    <a:pt x="92463" y="173044"/>
                    <a:pt x="218247" y="132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82ACFD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BA10DC3-8C0A-31BB-0DD8-302E31F81264}"/>
                </a:ext>
              </a:extLst>
            </p:cNvPr>
            <p:cNvSpPr/>
            <p:nvPr/>
          </p:nvSpPr>
          <p:spPr>
            <a:xfrm>
              <a:off x="7180492" y="4009530"/>
              <a:ext cx="75775" cy="87415"/>
            </a:xfrm>
            <a:custGeom>
              <a:avLst/>
              <a:gdLst>
                <a:gd name="connsiteX0" fmla="*/ 75776 w 75775"/>
                <a:gd name="connsiteY0" fmla="*/ 87416 h 87415"/>
                <a:gd name="connsiteX1" fmla="*/ 51617 w 75775"/>
                <a:gd name="connsiteY1" fmla="*/ 0 h 87415"/>
                <a:gd name="connsiteX2" fmla="*/ 0 w 75775"/>
                <a:gd name="connsiteY2" fmla="*/ 37462 h 87415"/>
                <a:gd name="connsiteX3" fmla="*/ 75776 w 75775"/>
                <a:gd name="connsiteY3" fmla="*/ 87416 h 8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75" h="87415">
                  <a:moveTo>
                    <a:pt x="75776" y="87416"/>
                  </a:moveTo>
                  <a:cubicBezTo>
                    <a:pt x="65912" y="66611"/>
                    <a:pt x="54555" y="29330"/>
                    <a:pt x="51617" y="0"/>
                  </a:cubicBezTo>
                  <a:lnTo>
                    <a:pt x="0" y="37462"/>
                  </a:lnTo>
                  <a:cubicBezTo>
                    <a:pt x="27064" y="49315"/>
                    <a:pt x="59051" y="71595"/>
                    <a:pt x="75776" y="87416"/>
                  </a:cubicBezTo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7D04B15-C25F-C5D7-EACF-CC2598353AD4}"/>
                </a:ext>
              </a:extLst>
            </p:cNvPr>
            <p:cNvSpPr/>
            <p:nvPr/>
          </p:nvSpPr>
          <p:spPr>
            <a:xfrm>
              <a:off x="7845222" y="1827215"/>
              <a:ext cx="89242" cy="147038"/>
            </a:xfrm>
            <a:custGeom>
              <a:avLst/>
              <a:gdLst>
                <a:gd name="connsiteX0" fmla="*/ 89673 w 89242"/>
                <a:gd name="connsiteY0" fmla="*/ 22375 h 147038"/>
                <a:gd name="connsiteX1" fmla="*/ 67363 w 89242"/>
                <a:gd name="connsiteY1" fmla="*/ 88 h 147038"/>
                <a:gd name="connsiteX2" fmla="*/ 47617 w 89242"/>
                <a:gd name="connsiteY2" fmla="*/ 6749 h 147038"/>
                <a:gd name="connsiteX3" fmla="*/ 26588 w 89242"/>
                <a:gd name="connsiteY3" fmla="*/ 41587 h 147038"/>
                <a:gd name="connsiteX4" fmla="*/ 431 w 89242"/>
                <a:gd name="connsiteY4" fmla="*/ 145334 h 147038"/>
                <a:gd name="connsiteX5" fmla="*/ 2483 w 89242"/>
                <a:gd name="connsiteY5" fmla="*/ 147127 h 147038"/>
                <a:gd name="connsiteX6" fmla="*/ 4278 w 89242"/>
                <a:gd name="connsiteY6" fmla="*/ 146358 h 147038"/>
                <a:gd name="connsiteX7" fmla="*/ 15818 w 89242"/>
                <a:gd name="connsiteY7" fmla="*/ 101017 h 147038"/>
                <a:gd name="connsiteX8" fmla="*/ 38128 w 89242"/>
                <a:gd name="connsiteY8" fmla="*/ 116899 h 147038"/>
                <a:gd name="connsiteX9" fmla="*/ 69671 w 89242"/>
                <a:gd name="connsiteY9" fmla="*/ 104091 h 147038"/>
                <a:gd name="connsiteX10" fmla="*/ 82749 w 89242"/>
                <a:gd name="connsiteY10" fmla="*/ 74120 h 147038"/>
                <a:gd name="connsiteX11" fmla="*/ 70696 w 89242"/>
                <a:gd name="connsiteY11" fmla="*/ 49784 h 147038"/>
                <a:gd name="connsiteX12" fmla="*/ 89673 w 89242"/>
                <a:gd name="connsiteY12" fmla="*/ 22375 h 147038"/>
                <a:gd name="connsiteX13" fmla="*/ 60182 w 89242"/>
                <a:gd name="connsiteY13" fmla="*/ 49528 h 147038"/>
                <a:gd name="connsiteX14" fmla="*/ 52233 w 89242"/>
                <a:gd name="connsiteY14" fmla="*/ 50553 h 147038"/>
                <a:gd name="connsiteX15" fmla="*/ 45052 w 89242"/>
                <a:gd name="connsiteY15" fmla="*/ 50040 h 147038"/>
                <a:gd name="connsiteX16" fmla="*/ 53258 w 89242"/>
                <a:gd name="connsiteY16" fmla="*/ 48760 h 147038"/>
                <a:gd name="connsiteX17" fmla="*/ 60182 w 89242"/>
                <a:gd name="connsiteY17" fmla="*/ 49528 h 147038"/>
                <a:gd name="connsiteX18" fmla="*/ 80441 w 89242"/>
                <a:gd name="connsiteY18" fmla="*/ 18532 h 147038"/>
                <a:gd name="connsiteX19" fmla="*/ 65824 w 89242"/>
                <a:gd name="connsiteY19" fmla="*/ 46966 h 147038"/>
                <a:gd name="connsiteX20" fmla="*/ 53258 w 89242"/>
                <a:gd name="connsiteY20" fmla="*/ 44917 h 147038"/>
                <a:gd name="connsiteX21" fmla="*/ 40436 w 89242"/>
                <a:gd name="connsiteY21" fmla="*/ 50040 h 147038"/>
                <a:gd name="connsiteX22" fmla="*/ 51720 w 89242"/>
                <a:gd name="connsiteY22" fmla="*/ 54139 h 147038"/>
                <a:gd name="connsiteX23" fmla="*/ 65311 w 89242"/>
                <a:gd name="connsiteY23" fmla="*/ 52090 h 147038"/>
                <a:gd name="connsiteX24" fmla="*/ 72492 w 89242"/>
                <a:gd name="connsiteY24" fmla="*/ 70534 h 147038"/>
                <a:gd name="connsiteX25" fmla="*/ 64285 w 89242"/>
                <a:gd name="connsiteY25" fmla="*/ 98712 h 147038"/>
                <a:gd name="connsiteX26" fmla="*/ 37615 w 89242"/>
                <a:gd name="connsiteY26" fmla="*/ 113313 h 147038"/>
                <a:gd name="connsiteX27" fmla="*/ 18895 w 89242"/>
                <a:gd name="connsiteY27" fmla="*/ 92308 h 147038"/>
                <a:gd name="connsiteX28" fmla="*/ 19664 w 89242"/>
                <a:gd name="connsiteY28" fmla="*/ 85135 h 147038"/>
                <a:gd name="connsiteX29" fmla="*/ 30179 w 89242"/>
                <a:gd name="connsiteY29" fmla="*/ 43892 h 147038"/>
                <a:gd name="connsiteX30" fmla="*/ 65311 w 89242"/>
                <a:gd name="connsiteY30" fmla="*/ 3675 h 147038"/>
                <a:gd name="connsiteX31" fmla="*/ 80441 w 89242"/>
                <a:gd name="connsiteY31" fmla="*/ 18532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73" y="22375"/>
                  </a:moveTo>
                  <a:cubicBezTo>
                    <a:pt x="89673" y="10079"/>
                    <a:pt x="80698" y="88"/>
                    <a:pt x="67363" y="88"/>
                  </a:cubicBezTo>
                  <a:cubicBezTo>
                    <a:pt x="57874" y="88"/>
                    <a:pt x="53258" y="2650"/>
                    <a:pt x="47617" y="6749"/>
                  </a:cubicBezTo>
                  <a:cubicBezTo>
                    <a:pt x="38641" y="13409"/>
                    <a:pt x="29666" y="29291"/>
                    <a:pt x="26588" y="41587"/>
                  </a:cubicBezTo>
                  <a:lnTo>
                    <a:pt x="431" y="145334"/>
                  </a:lnTo>
                  <a:cubicBezTo>
                    <a:pt x="431" y="146102"/>
                    <a:pt x="1201" y="147127"/>
                    <a:pt x="2483" y="147127"/>
                  </a:cubicBezTo>
                  <a:cubicBezTo>
                    <a:pt x="3765" y="147127"/>
                    <a:pt x="4278" y="146615"/>
                    <a:pt x="4278" y="146358"/>
                  </a:cubicBezTo>
                  <a:lnTo>
                    <a:pt x="15818" y="101017"/>
                  </a:lnTo>
                  <a:cubicBezTo>
                    <a:pt x="18895" y="111008"/>
                    <a:pt x="26076" y="116899"/>
                    <a:pt x="38128" y="116899"/>
                  </a:cubicBezTo>
                  <a:cubicBezTo>
                    <a:pt x="49925" y="116899"/>
                    <a:pt x="62234" y="111264"/>
                    <a:pt x="69671" y="104091"/>
                  </a:cubicBezTo>
                  <a:cubicBezTo>
                    <a:pt x="77620" y="96663"/>
                    <a:pt x="82749" y="86160"/>
                    <a:pt x="82749" y="74120"/>
                  </a:cubicBezTo>
                  <a:cubicBezTo>
                    <a:pt x="82749" y="62336"/>
                    <a:pt x="76595" y="53627"/>
                    <a:pt x="70696" y="49784"/>
                  </a:cubicBezTo>
                  <a:cubicBezTo>
                    <a:pt x="80185" y="44149"/>
                    <a:pt x="89673" y="34158"/>
                    <a:pt x="89673" y="22375"/>
                  </a:cubicBezTo>
                  <a:close/>
                  <a:moveTo>
                    <a:pt x="60182" y="49528"/>
                  </a:moveTo>
                  <a:cubicBezTo>
                    <a:pt x="58131" y="50297"/>
                    <a:pt x="56336" y="50553"/>
                    <a:pt x="52233" y="50553"/>
                  </a:cubicBezTo>
                  <a:cubicBezTo>
                    <a:pt x="49925" y="50553"/>
                    <a:pt x="46847" y="50809"/>
                    <a:pt x="45052" y="50040"/>
                  </a:cubicBezTo>
                  <a:cubicBezTo>
                    <a:pt x="45565" y="48247"/>
                    <a:pt x="51463" y="48760"/>
                    <a:pt x="53258" y="48760"/>
                  </a:cubicBezTo>
                  <a:cubicBezTo>
                    <a:pt x="56592" y="48760"/>
                    <a:pt x="58131" y="48760"/>
                    <a:pt x="60182" y="49528"/>
                  </a:cubicBezTo>
                  <a:close/>
                  <a:moveTo>
                    <a:pt x="80441" y="18532"/>
                  </a:moveTo>
                  <a:cubicBezTo>
                    <a:pt x="80441" y="30060"/>
                    <a:pt x="74287" y="41843"/>
                    <a:pt x="65824" y="46966"/>
                  </a:cubicBezTo>
                  <a:cubicBezTo>
                    <a:pt x="61208" y="45173"/>
                    <a:pt x="58131" y="44917"/>
                    <a:pt x="53258" y="44917"/>
                  </a:cubicBezTo>
                  <a:cubicBezTo>
                    <a:pt x="49668" y="44917"/>
                    <a:pt x="40436" y="44661"/>
                    <a:pt x="40436" y="50040"/>
                  </a:cubicBezTo>
                  <a:cubicBezTo>
                    <a:pt x="40436" y="54652"/>
                    <a:pt x="48899" y="54139"/>
                    <a:pt x="51720" y="54139"/>
                  </a:cubicBezTo>
                  <a:cubicBezTo>
                    <a:pt x="57874" y="54139"/>
                    <a:pt x="60439" y="54139"/>
                    <a:pt x="65311" y="52090"/>
                  </a:cubicBezTo>
                  <a:cubicBezTo>
                    <a:pt x="71466" y="57982"/>
                    <a:pt x="72235" y="63105"/>
                    <a:pt x="72492" y="70534"/>
                  </a:cubicBezTo>
                  <a:cubicBezTo>
                    <a:pt x="72748" y="80012"/>
                    <a:pt x="68901" y="92308"/>
                    <a:pt x="64285" y="98712"/>
                  </a:cubicBezTo>
                  <a:cubicBezTo>
                    <a:pt x="57874" y="107421"/>
                    <a:pt x="46847" y="113313"/>
                    <a:pt x="37615" y="113313"/>
                  </a:cubicBezTo>
                  <a:cubicBezTo>
                    <a:pt x="25050" y="113313"/>
                    <a:pt x="18895" y="103835"/>
                    <a:pt x="18895" y="92308"/>
                  </a:cubicBezTo>
                  <a:cubicBezTo>
                    <a:pt x="18895" y="90771"/>
                    <a:pt x="18895" y="88209"/>
                    <a:pt x="19664" y="85135"/>
                  </a:cubicBezTo>
                  <a:lnTo>
                    <a:pt x="30179" y="43892"/>
                  </a:lnTo>
                  <a:cubicBezTo>
                    <a:pt x="33769" y="29803"/>
                    <a:pt x="45565" y="3675"/>
                    <a:pt x="65311" y="3675"/>
                  </a:cubicBezTo>
                  <a:cubicBezTo>
                    <a:pt x="74799" y="3675"/>
                    <a:pt x="80441" y="8798"/>
                    <a:pt x="80441" y="1853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E125217-70C1-090E-98DA-D1EE1E90FA7C}"/>
                </a:ext>
              </a:extLst>
            </p:cNvPr>
            <p:cNvSpPr/>
            <p:nvPr/>
          </p:nvSpPr>
          <p:spPr>
            <a:xfrm>
              <a:off x="5327337" y="3989619"/>
              <a:ext cx="108731" cy="108870"/>
            </a:xfrm>
            <a:custGeom>
              <a:avLst/>
              <a:gdLst>
                <a:gd name="connsiteX0" fmla="*/ 57977 w 108731"/>
                <a:gd name="connsiteY0" fmla="*/ 57856 h 108870"/>
                <a:gd name="connsiteX1" fmla="*/ 103624 w 108731"/>
                <a:gd name="connsiteY1" fmla="*/ 57856 h 108870"/>
                <a:gd name="connsiteX2" fmla="*/ 109009 w 108731"/>
                <a:gd name="connsiteY2" fmla="*/ 54526 h 108870"/>
                <a:gd name="connsiteX3" fmla="*/ 103624 w 108731"/>
                <a:gd name="connsiteY3" fmla="*/ 51452 h 108870"/>
                <a:gd name="connsiteX4" fmla="*/ 57977 w 108731"/>
                <a:gd name="connsiteY4" fmla="*/ 51452 h 108870"/>
                <a:gd name="connsiteX5" fmla="*/ 57977 w 108731"/>
                <a:gd name="connsiteY5" fmla="*/ 5598 h 108870"/>
                <a:gd name="connsiteX6" fmla="*/ 54643 w 108731"/>
                <a:gd name="connsiteY6" fmla="*/ 219 h 108870"/>
                <a:gd name="connsiteX7" fmla="*/ 51310 w 108731"/>
                <a:gd name="connsiteY7" fmla="*/ 5598 h 108870"/>
                <a:gd name="connsiteX8" fmla="*/ 51310 w 108731"/>
                <a:gd name="connsiteY8" fmla="*/ 51452 h 108870"/>
                <a:gd name="connsiteX9" fmla="*/ 5663 w 108731"/>
                <a:gd name="connsiteY9" fmla="*/ 51452 h 108870"/>
                <a:gd name="connsiteX10" fmla="*/ 278 w 108731"/>
                <a:gd name="connsiteY10" fmla="*/ 54526 h 108870"/>
                <a:gd name="connsiteX11" fmla="*/ 5663 w 108731"/>
                <a:gd name="connsiteY11" fmla="*/ 57856 h 108870"/>
                <a:gd name="connsiteX12" fmla="*/ 51310 w 108731"/>
                <a:gd name="connsiteY12" fmla="*/ 57856 h 108870"/>
                <a:gd name="connsiteX13" fmla="*/ 51310 w 108731"/>
                <a:gd name="connsiteY13" fmla="*/ 103710 h 108870"/>
                <a:gd name="connsiteX14" fmla="*/ 54643 w 108731"/>
                <a:gd name="connsiteY14" fmla="*/ 109089 h 108870"/>
                <a:gd name="connsiteX15" fmla="*/ 57977 w 108731"/>
                <a:gd name="connsiteY15" fmla="*/ 103710 h 10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731" h="108870">
                  <a:moveTo>
                    <a:pt x="57977" y="57856"/>
                  </a:moveTo>
                  <a:lnTo>
                    <a:pt x="103624" y="57856"/>
                  </a:lnTo>
                  <a:cubicBezTo>
                    <a:pt x="105932" y="57856"/>
                    <a:pt x="109009" y="57856"/>
                    <a:pt x="109009" y="54526"/>
                  </a:cubicBezTo>
                  <a:cubicBezTo>
                    <a:pt x="109009" y="51452"/>
                    <a:pt x="105932" y="51452"/>
                    <a:pt x="103624" y="51452"/>
                  </a:cubicBezTo>
                  <a:lnTo>
                    <a:pt x="57977" y="51452"/>
                  </a:lnTo>
                  <a:lnTo>
                    <a:pt x="57977" y="5598"/>
                  </a:lnTo>
                  <a:cubicBezTo>
                    <a:pt x="57977" y="3293"/>
                    <a:pt x="57977" y="219"/>
                    <a:pt x="54643" y="219"/>
                  </a:cubicBezTo>
                  <a:cubicBezTo>
                    <a:pt x="51310" y="219"/>
                    <a:pt x="51310" y="3293"/>
                    <a:pt x="51310" y="5598"/>
                  </a:cubicBezTo>
                  <a:lnTo>
                    <a:pt x="51310" y="51452"/>
                  </a:lnTo>
                  <a:lnTo>
                    <a:pt x="5663" y="51452"/>
                  </a:lnTo>
                  <a:cubicBezTo>
                    <a:pt x="3355" y="51452"/>
                    <a:pt x="278" y="51452"/>
                    <a:pt x="278" y="54526"/>
                  </a:cubicBezTo>
                  <a:cubicBezTo>
                    <a:pt x="278" y="57856"/>
                    <a:pt x="3355" y="57856"/>
                    <a:pt x="5663" y="57856"/>
                  </a:cubicBezTo>
                  <a:lnTo>
                    <a:pt x="51310" y="57856"/>
                  </a:lnTo>
                  <a:lnTo>
                    <a:pt x="51310" y="103710"/>
                  </a:lnTo>
                  <a:cubicBezTo>
                    <a:pt x="51310" y="106015"/>
                    <a:pt x="51310" y="109089"/>
                    <a:pt x="54643" y="109089"/>
                  </a:cubicBezTo>
                  <a:cubicBezTo>
                    <a:pt x="57977" y="109089"/>
                    <a:pt x="57977" y="106015"/>
                    <a:pt x="57977" y="10371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82CCC1D-3516-2A80-40AC-B5A5C88E376B}"/>
                </a:ext>
              </a:extLst>
            </p:cNvPr>
            <p:cNvSpPr/>
            <p:nvPr/>
          </p:nvSpPr>
          <p:spPr>
            <a:xfrm>
              <a:off x="5486974" y="4011649"/>
              <a:ext cx="53596" cy="75056"/>
            </a:xfrm>
            <a:custGeom>
              <a:avLst/>
              <a:gdLst>
                <a:gd name="connsiteX0" fmla="*/ 29009 w 53596"/>
                <a:gd name="connsiteY0" fmla="*/ 41718 h 75056"/>
                <a:gd name="connsiteX1" fmla="*/ 45934 w 53596"/>
                <a:gd name="connsiteY1" fmla="*/ 56832 h 75056"/>
                <a:gd name="connsiteX2" fmla="*/ 27471 w 53596"/>
                <a:gd name="connsiteY2" fmla="*/ 71689 h 75056"/>
                <a:gd name="connsiteX3" fmla="*/ 4647 w 53596"/>
                <a:gd name="connsiteY3" fmla="*/ 48378 h 75056"/>
                <a:gd name="connsiteX4" fmla="*/ 2339 w 53596"/>
                <a:gd name="connsiteY4" fmla="*/ 45816 h 75056"/>
                <a:gd name="connsiteX5" fmla="*/ 288 w 53596"/>
                <a:gd name="connsiteY5" fmla="*/ 49659 h 75056"/>
                <a:gd name="connsiteX6" fmla="*/ 288 w 53596"/>
                <a:gd name="connsiteY6" fmla="*/ 71433 h 75056"/>
                <a:gd name="connsiteX7" fmla="*/ 2083 w 53596"/>
                <a:gd name="connsiteY7" fmla="*/ 75275 h 75056"/>
                <a:gd name="connsiteX8" fmla="*/ 6186 w 53596"/>
                <a:gd name="connsiteY8" fmla="*/ 71945 h 75056"/>
                <a:gd name="connsiteX9" fmla="*/ 9519 w 53596"/>
                <a:gd name="connsiteY9" fmla="*/ 68359 h 75056"/>
                <a:gd name="connsiteX10" fmla="*/ 27471 w 53596"/>
                <a:gd name="connsiteY10" fmla="*/ 75275 h 75056"/>
                <a:gd name="connsiteX11" fmla="*/ 53884 w 53596"/>
                <a:gd name="connsiteY11" fmla="*/ 52477 h 75056"/>
                <a:gd name="connsiteX12" fmla="*/ 46960 w 53596"/>
                <a:gd name="connsiteY12" fmla="*/ 37107 h 75056"/>
                <a:gd name="connsiteX13" fmla="*/ 28240 w 53596"/>
                <a:gd name="connsiteY13" fmla="*/ 29166 h 75056"/>
                <a:gd name="connsiteX14" fmla="*/ 8237 w 53596"/>
                <a:gd name="connsiteY14" fmla="*/ 15845 h 75056"/>
                <a:gd name="connsiteX15" fmla="*/ 26445 w 53596"/>
                <a:gd name="connsiteY15" fmla="*/ 3293 h 75056"/>
                <a:gd name="connsiteX16" fmla="*/ 45678 w 53596"/>
                <a:gd name="connsiteY16" fmla="*/ 23018 h 75056"/>
                <a:gd name="connsiteX17" fmla="*/ 47473 w 53596"/>
                <a:gd name="connsiteY17" fmla="*/ 24555 h 75056"/>
                <a:gd name="connsiteX18" fmla="*/ 49781 w 53596"/>
                <a:gd name="connsiteY18" fmla="*/ 20712 h 75056"/>
                <a:gd name="connsiteX19" fmla="*/ 49781 w 53596"/>
                <a:gd name="connsiteY19" fmla="*/ 4061 h 75056"/>
                <a:gd name="connsiteX20" fmla="*/ 47986 w 53596"/>
                <a:gd name="connsiteY20" fmla="*/ 219 h 75056"/>
                <a:gd name="connsiteX21" fmla="*/ 44652 w 53596"/>
                <a:gd name="connsiteY21" fmla="*/ 2268 h 75056"/>
                <a:gd name="connsiteX22" fmla="*/ 41831 w 53596"/>
                <a:gd name="connsiteY22" fmla="*/ 4830 h 75056"/>
                <a:gd name="connsiteX23" fmla="*/ 26445 w 53596"/>
                <a:gd name="connsiteY23" fmla="*/ 219 h 75056"/>
                <a:gd name="connsiteX24" fmla="*/ 288 w 53596"/>
                <a:gd name="connsiteY24" fmla="*/ 20456 h 75056"/>
                <a:gd name="connsiteX25" fmla="*/ 7212 w 53596"/>
                <a:gd name="connsiteY25" fmla="*/ 34289 h 75056"/>
                <a:gd name="connsiteX26" fmla="*/ 29009 w 53596"/>
                <a:gd name="connsiteY26" fmla="*/ 41718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96" h="75056">
                  <a:moveTo>
                    <a:pt x="29009" y="41718"/>
                  </a:moveTo>
                  <a:cubicBezTo>
                    <a:pt x="32599" y="42486"/>
                    <a:pt x="45934" y="45048"/>
                    <a:pt x="45934" y="56832"/>
                  </a:cubicBezTo>
                  <a:cubicBezTo>
                    <a:pt x="45934" y="65029"/>
                    <a:pt x="40292" y="71689"/>
                    <a:pt x="27471" y="71689"/>
                  </a:cubicBezTo>
                  <a:cubicBezTo>
                    <a:pt x="13622" y="71689"/>
                    <a:pt x="7724" y="62467"/>
                    <a:pt x="4647" y="48378"/>
                  </a:cubicBezTo>
                  <a:cubicBezTo>
                    <a:pt x="4134" y="46329"/>
                    <a:pt x="4134" y="45816"/>
                    <a:pt x="2339" y="45816"/>
                  </a:cubicBezTo>
                  <a:cubicBezTo>
                    <a:pt x="288" y="45816"/>
                    <a:pt x="288" y="46841"/>
                    <a:pt x="288" y="49659"/>
                  </a:cubicBezTo>
                  <a:lnTo>
                    <a:pt x="288" y="71433"/>
                  </a:lnTo>
                  <a:cubicBezTo>
                    <a:pt x="288" y="74251"/>
                    <a:pt x="288" y="75275"/>
                    <a:pt x="2083" y="75275"/>
                  </a:cubicBezTo>
                  <a:cubicBezTo>
                    <a:pt x="2852" y="75275"/>
                    <a:pt x="3108" y="75019"/>
                    <a:pt x="6186" y="71945"/>
                  </a:cubicBezTo>
                  <a:cubicBezTo>
                    <a:pt x="6442" y="71689"/>
                    <a:pt x="6442" y="71433"/>
                    <a:pt x="9519" y="68359"/>
                  </a:cubicBezTo>
                  <a:cubicBezTo>
                    <a:pt x="16700" y="75019"/>
                    <a:pt x="24137" y="75275"/>
                    <a:pt x="27471" y="75275"/>
                  </a:cubicBezTo>
                  <a:cubicBezTo>
                    <a:pt x="46191" y="75275"/>
                    <a:pt x="53884" y="64260"/>
                    <a:pt x="53884" y="52477"/>
                  </a:cubicBezTo>
                  <a:cubicBezTo>
                    <a:pt x="53884" y="44023"/>
                    <a:pt x="49012" y="38900"/>
                    <a:pt x="46960" y="37107"/>
                  </a:cubicBezTo>
                  <a:cubicBezTo>
                    <a:pt x="41575" y="31727"/>
                    <a:pt x="35164" y="30446"/>
                    <a:pt x="28240" y="29166"/>
                  </a:cubicBezTo>
                  <a:cubicBezTo>
                    <a:pt x="19008" y="27372"/>
                    <a:pt x="8237" y="25323"/>
                    <a:pt x="8237" y="15845"/>
                  </a:cubicBezTo>
                  <a:cubicBezTo>
                    <a:pt x="8237" y="9953"/>
                    <a:pt x="12340" y="3293"/>
                    <a:pt x="26445" y="3293"/>
                  </a:cubicBezTo>
                  <a:cubicBezTo>
                    <a:pt x="44396" y="3293"/>
                    <a:pt x="45421" y="18151"/>
                    <a:pt x="45678" y="23018"/>
                  </a:cubicBezTo>
                  <a:cubicBezTo>
                    <a:pt x="45678" y="24555"/>
                    <a:pt x="47217" y="24555"/>
                    <a:pt x="47473" y="24555"/>
                  </a:cubicBezTo>
                  <a:cubicBezTo>
                    <a:pt x="49781" y="24555"/>
                    <a:pt x="49781" y="23786"/>
                    <a:pt x="49781" y="20712"/>
                  </a:cubicBezTo>
                  <a:lnTo>
                    <a:pt x="49781" y="4061"/>
                  </a:lnTo>
                  <a:cubicBezTo>
                    <a:pt x="49781" y="1500"/>
                    <a:pt x="49781" y="219"/>
                    <a:pt x="47986" y="219"/>
                  </a:cubicBezTo>
                  <a:cubicBezTo>
                    <a:pt x="47217" y="219"/>
                    <a:pt x="46704" y="219"/>
                    <a:pt x="44652" y="2268"/>
                  </a:cubicBezTo>
                  <a:cubicBezTo>
                    <a:pt x="44139" y="2781"/>
                    <a:pt x="42601" y="4318"/>
                    <a:pt x="41831" y="4830"/>
                  </a:cubicBezTo>
                  <a:cubicBezTo>
                    <a:pt x="35677" y="219"/>
                    <a:pt x="29009" y="219"/>
                    <a:pt x="26445" y="219"/>
                  </a:cubicBezTo>
                  <a:cubicBezTo>
                    <a:pt x="6442" y="219"/>
                    <a:pt x="288" y="11234"/>
                    <a:pt x="288" y="20456"/>
                  </a:cubicBezTo>
                  <a:cubicBezTo>
                    <a:pt x="288" y="26092"/>
                    <a:pt x="2852" y="30703"/>
                    <a:pt x="7212" y="34289"/>
                  </a:cubicBezTo>
                  <a:cubicBezTo>
                    <a:pt x="12597" y="38388"/>
                    <a:pt x="17213" y="39412"/>
                    <a:pt x="29009" y="41718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1EE1CBB-FAAE-D274-E0D3-B65F0EEC9C7C}"/>
                </a:ext>
              </a:extLst>
            </p:cNvPr>
            <p:cNvSpPr/>
            <p:nvPr/>
          </p:nvSpPr>
          <p:spPr>
            <a:xfrm>
              <a:off x="5551457" y="3975530"/>
              <a:ext cx="35132" cy="109382"/>
            </a:xfrm>
            <a:custGeom>
              <a:avLst/>
              <a:gdLst>
                <a:gd name="connsiteX0" fmla="*/ 23884 w 35132"/>
                <a:gd name="connsiteY0" fmla="*/ 37363 h 109382"/>
                <a:gd name="connsiteX1" fmla="*/ 1061 w 35132"/>
                <a:gd name="connsiteY1" fmla="*/ 39156 h 109382"/>
                <a:gd name="connsiteX2" fmla="*/ 1061 w 35132"/>
                <a:gd name="connsiteY2" fmla="*/ 44279 h 109382"/>
                <a:gd name="connsiteX3" fmla="*/ 13114 w 35132"/>
                <a:gd name="connsiteY3" fmla="*/ 53245 h 109382"/>
                <a:gd name="connsiteX4" fmla="*/ 13114 w 35132"/>
                <a:gd name="connsiteY4" fmla="*/ 97306 h 109382"/>
                <a:gd name="connsiteX5" fmla="*/ 291 w 35132"/>
                <a:gd name="connsiteY5" fmla="*/ 104478 h 109382"/>
                <a:gd name="connsiteX6" fmla="*/ 291 w 35132"/>
                <a:gd name="connsiteY6" fmla="*/ 109601 h 109382"/>
                <a:gd name="connsiteX7" fmla="*/ 18243 w 35132"/>
                <a:gd name="connsiteY7" fmla="*/ 109089 h 109382"/>
                <a:gd name="connsiteX8" fmla="*/ 35424 w 35132"/>
                <a:gd name="connsiteY8" fmla="*/ 109601 h 109382"/>
                <a:gd name="connsiteX9" fmla="*/ 35424 w 35132"/>
                <a:gd name="connsiteY9" fmla="*/ 104478 h 109382"/>
                <a:gd name="connsiteX10" fmla="*/ 23884 w 35132"/>
                <a:gd name="connsiteY10" fmla="*/ 97306 h 109382"/>
                <a:gd name="connsiteX11" fmla="*/ 24397 w 35132"/>
                <a:gd name="connsiteY11" fmla="*/ 8929 h 109382"/>
                <a:gd name="connsiteX12" fmla="*/ 15934 w 35132"/>
                <a:gd name="connsiteY12" fmla="*/ 219 h 109382"/>
                <a:gd name="connsiteX13" fmla="*/ 7215 w 35132"/>
                <a:gd name="connsiteY13" fmla="*/ 8929 h 109382"/>
                <a:gd name="connsiteX14" fmla="*/ 15934 w 35132"/>
                <a:gd name="connsiteY14" fmla="*/ 17638 h 109382"/>
                <a:gd name="connsiteX15" fmla="*/ 24397 w 35132"/>
                <a:gd name="connsiteY15" fmla="*/ 8929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132" h="109382">
                  <a:moveTo>
                    <a:pt x="23884" y="37363"/>
                  </a:moveTo>
                  <a:lnTo>
                    <a:pt x="1061" y="39156"/>
                  </a:lnTo>
                  <a:lnTo>
                    <a:pt x="1061" y="44279"/>
                  </a:lnTo>
                  <a:cubicBezTo>
                    <a:pt x="11575" y="44279"/>
                    <a:pt x="13114" y="45304"/>
                    <a:pt x="13114" y="53245"/>
                  </a:cubicBezTo>
                  <a:lnTo>
                    <a:pt x="13114" y="97306"/>
                  </a:lnTo>
                  <a:cubicBezTo>
                    <a:pt x="13114" y="104478"/>
                    <a:pt x="11319" y="104478"/>
                    <a:pt x="291" y="104478"/>
                  </a:cubicBezTo>
                  <a:lnTo>
                    <a:pt x="291" y="109601"/>
                  </a:lnTo>
                  <a:cubicBezTo>
                    <a:pt x="5420" y="109345"/>
                    <a:pt x="14396" y="109089"/>
                    <a:pt x="18243" y="109089"/>
                  </a:cubicBezTo>
                  <a:cubicBezTo>
                    <a:pt x="24141" y="109089"/>
                    <a:pt x="29782" y="109345"/>
                    <a:pt x="35424" y="109601"/>
                  </a:cubicBezTo>
                  <a:lnTo>
                    <a:pt x="35424" y="104478"/>
                  </a:lnTo>
                  <a:cubicBezTo>
                    <a:pt x="24397" y="104478"/>
                    <a:pt x="23884" y="103710"/>
                    <a:pt x="23884" y="97306"/>
                  </a:cubicBezTo>
                  <a:close/>
                  <a:moveTo>
                    <a:pt x="24397" y="8929"/>
                  </a:moveTo>
                  <a:cubicBezTo>
                    <a:pt x="24397" y="3805"/>
                    <a:pt x="20550" y="219"/>
                    <a:pt x="15934" y="219"/>
                  </a:cubicBezTo>
                  <a:cubicBezTo>
                    <a:pt x="10806" y="219"/>
                    <a:pt x="7215" y="4574"/>
                    <a:pt x="7215" y="8929"/>
                  </a:cubicBezTo>
                  <a:cubicBezTo>
                    <a:pt x="7215" y="13283"/>
                    <a:pt x="10806" y="17638"/>
                    <a:pt x="15934" y="17638"/>
                  </a:cubicBezTo>
                  <a:cubicBezTo>
                    <a:pt x="20550" y="17638"/>
                    <a:pt x="24397" y="14052"/>
                    <a:pt x="24397" y="892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511A3F8-6130-BADE-759D-E59B51C421A2}"/>
                </a:ext>
              </a:extLst>
            </p:cNvPr>
            <p:cNvSpPr/>
            <p:nvPr/>
          </p:nvSpPr>
          <p:spPr>
            <a:xfrm>
              <a:off x="5596614" y="4012674"/>
              <a:ext cx="82317" cy="72238"/>
            </a:xfrm>
            <a:custGeom>
              <a:avLst/>
              <a:gdLst>
                <a:gd name="connsiteX0" fmla="*/ 13116 w 82317"/>
                <a:gd name="connsiteY0" fmla="*/ 16357 h 72238"/>
                <a:gd name="connsiteX1" fmla="*/ 13116 w 82317"/>
                <a:gd name="connsiteY1" fmla="*/ 60162 h 72238"/>
                <a:gd name="connsiteX2" fmla="*/ 294 w 82317"/>
                <a:gd name="connsiteY2" fmla="*/ 67334 h 72238"/>
                <a:gd name="connsiteX3" fmla="*/ 294 w 82317"/>
                <a:gd name="connsiteY3" fmla="*/ 72457 h 72238"/>
                <a:gd name="connsiteX4" fmla="*/ 19014 w 82317"/>
                <a:gd name="connsiteY4" fmla="*/ 71945 h 72238"/>
                <a:gd name="connsiteX5" fmla="*/ 37222 w 82317"/>
                <a:gd name="connsiteY5" fmla="*/ 72457 h 72238"/>
                <a:gd name="connsiteX6" fmla="*/ 37222 w 82317"/>
                <a:gd name="connsiteY6" fmla="*/ 67334 h 72238"/>
                <a:gd name="connsiteX7" fmla="*/ 24400 w 82317"/>
                <a:gd name="connsiteY7" fmla="*/ 60162 h 72238"/>
                <a:gd name="connsiteX8" fmla="*/ 24400 w 82317"/>
                <a:gd name="connsiteY8" fmla="*/ 29934 h 72238"/>
                <a:gd name="connsiteX9" fmla="*/ 46454 w 82317"/>
                <a:gd name="connsiteY9" fmla="*/ 3805 h 72238"/>
                <a:gd name="connsiteX10" fmla="*/ 58763 w 82317"/>
                <a:gd name="connsiteY10" fmla="*/ 21993 h 72238"/>
                <a:gd name="connsiteX11" fmla="*/ 58763 w 82317"/>
                <a:gd name="connsiteY11" fmla="*/ 60162 h 72238"/>
                <a:gd name="connsiteX12" fmla="*/ 45941 w 82317"/>
                <a:gd name="connsiteY12" fmla="*/ 67334 h 72238"/>
                <a:gd name="connsiteX13" fmla="*/ 45941 w 82317"/>
                <a:gd name="connsiteY13" fmla="*/ 72457 h 72238"/>
                <a:gd name="connsiteX14" fmla="*/ 64405 w 82317"/>
                <a:gd name="connsiteY14" fmla="*/ 71945 h 72238"/>
                <a:gd name="connsiteX15" fmla="*/ 82612 w 82317"/>
                <a:gd name="connsiteY15" fmla="*/ 72457 h 72238"/>
                <a:gd name="connsiteX16" fmla="*/ 82612 w 82317"/>
                <a:gd name="connsiteY16" fmla="*/ 67334 h 72238"/>
                <a:gd name="connsiteX17" fmla="*/ 70047 w 82317"/>
                <a:gd name="connsiteY17" fmla="*/ 62467 h 72238"/>
                <a:gd name="connsiteX18" fmla="*/ 70047 w 82317"/>
                <a:gd name="connsiteY18" fmla="*/ 31215 h 72238"/>
                <a:gd name="connsiteX19" fmla="*/ 64918 w 82317"/>
                <a:gd name="connsiteY19" fmla="*/ 6367 h 72238"/>
                <a:gd name="connsiteX20" fmla="*/ 47736 w 82317"/>
                <a:gd name="connsiteY20" fmla="*/ 219 h 72238"/>
                <a:gd name="connsiteX21" fmla="*/ 23374 w 82317"/>
                <a:gd name="connsiteY21" fmla="*/ 17382 h 72238"/>
                <a:gd name="connsiteX22" fmla="*/ 23374 w 82317"/>
                <a:gd name="connsiteY22" fmla="*/ 219 h 72238"/>
                <a:gd name="connsiteX23" fmla="*/ 294 w 82317"/>
                <a:gd name="connsiteY23" fmla="*/ 2012 h 72238"/>
                <a:gd name="connsiteX24" fmla="*/ 294 w 82317"/>
                <a:gd name="connsiteY24" fmla="*/ 7135 h 72238"/>
                <a:gd name="connsiteX25" fmla="*/ 13116 w 82317"/>
                <a:gd name="connsiteY25" fmla="*/ 16357 h 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317" h="72238">
                  <a:moveTo>
                    <a:pt x="13116" y="16357"/>
                  </a:moveTo>
                  <a:lnTo>
                    <a:pt x="13116" y="60162"/>
                  </a:lnTo>
                  <a:cubicBezTo>
                    <a:pt x="13116" y="67334"/>
                    <a:pt x="11321" y="67334"/>
                    <a:pt x="294" y="67334"/>
                  </a:cubicBezTo>
                  <a:lnTo>
                    <a:pt x="294" y="72457"/>
                  </a:lnTo>
                  <a:cubicBezTo>
                    <a:pt x="6192" y="72201"/>
                    <a:pt x="14399" y="71945"/>
                    <a:pt x="19014" y="71945"/>
                  </a:cubicBezTo>
                  <a:cubicBezTo>
                    <a:pt x="23118" y="71945"/>
                    <a:pt x="31580" y="72201"/>
                    <a:pt x="37222" y="72457"/>
                  </a:cubicBezTo>
                  <a:lnTo>
                    <a:pt x="37222" y="67334"/>
                  </a:lnTo>
                  <a:cubicBezTo>
                    <a:pt x="26195" y="67334"/>
                    <a:pt x="24400" y="67334"/>
                    <a:pt x="24400" y="60162"/>
                  </a:cubicBezTo>
                  <a:lnTo>
                    <a:pt x="24400" y="29934"/>
                  </a:lnTo>
                  <a:cubicBezTo>
                    <a:pt x="24400" y="13027"/>
                    <a:pt x="36196" y="3805"/>
                    <a:pt x="46454" y="3805"/>
                  </a:cubicBezTo>
                  <a:cubicBezTo>
                    <a:pt x="56968" y="3805"/>
                    <a:pt x="58763" y="12515"/>
                    <a:pt x="58763" y="21993"/>
                  </a:cubicBezTo>
                  <a:lnTo>
                    <a:pt x="58763" y="60162"/>
                  </a:lnTo>
                  <a:cubicBezTo>
                    <a:pt x="58763" y="67334"/>
                    <a:pt x="56968" y="67334"/>
                    <a:pt x="45941" y="67334"/>
                  </a:cubicBezTo>
                  <a:lnTo>
                    <a:pt x="45941" y="72457"/>
                  </a:lnTo>
                  <a:cubicBezTo>
                    <a:pt x="51583" y="72201"/>
                    <a:pt x="60045" y="71945"/>
                    <a:pt x="64405" y="71945"/>
                  </a:cubicBezTo>
                  <a:cubicBezTo>
                    <a:pt x="68508" y="71945"/>
                    <a:pt x="77227" y="72201"/>
                    <a:pt x="82612" y="72457"/>
                  </a:cubicBezTo>
                  <a:lnTo>
                    <a:pt x="82612" y="67334"/>
                  </a:lnTo>
                  <a:cubicBezTo>
                    <a:pt x="74150" y="67334"/>
                    <a:pt x="70047" y="67334"/>
                    <a:pt x="70047" y="62467"/>
                  </a:cubicBezTo>
                  <a:lnTo>
                    <a:pt x="70047" y="31215"/>
                  </a:lnTo>
                  <a:cubicBezTo>
                    <a:pt x="70047" y="17126"/>
                    <a:pt x="70047" y="12259"/>
                    <a:pt x="64918" y="6367"/>
                  </a:cubicBezTo>
                  <a:cubicBezTo>
                    <a:pt x="62610" y="3549"/>
                    <a:pt x="57224" y="219"/>
                    <a:pt x="47736" y="219"/>
                  </a:cubicBezTo>
                  <a:cubicBezTo>
                    <a:pt x="35683" y="219"/>
                    <a:pt x="27990" y="7135"/>
                    <a:pt x="23374" y="17382"/>
                  </a:cubicBezTo>
                  <a:lnTo>
                    <a:pt x="23374" y="219"/>
                  </a:lnTo>
                  <a:lnTo>
                    <a:pt x="294" y="2012"/>
                  </a:lnTo>
                  <a:lnTo>
                    <a:pt x="294" y="7135"/>
                  </a:lnTo>
                  <a:cubicBezTo>
                    <a:pt x="11834" y="7135"/>
                    <a:pt x="13116" y="8160"/>
                    <a:pt x="13116" y="1635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243B1B-AB3F-C18C-6C6D-F1071D6B4D88}"/>
                </a:ext>
              </a:extLst>
            </p:cNvPr>
            <p:cNvSpPr/>
            <p:nvPr/>
          </p:nvSpPr>
          <p:spPr>
            <a:xfrm>
              <a:off x="5687985" y="3971431"/>
              <a:ext cx="80522" cy="115274"/>
            </a:xfrm>
            <a:custGeom>
              <a:avLst/>
              <a:gdLst>
                <a:gd name="connsiteX0" fmla="*/ 56717 w 80522"/>
                <a:gd name="connsiteY0" fmla="*/ 104734 h 115274"/>
                <a:gd name="connsiteX1" fmla="*/ 56717 w 80522"/>
                <a:gd name="connsiteY1" fmla="*/ 115493 h 115274"/>
                <a:gd name="connsiteX2" fmla="*/ 80823 w 80522"/>
                <a:gd name="connsiteY2" fmla="*/ 113700 h 115274"/>
                <a:gd name="connsiteX3" fmla="*/ 80823 w 80522"/>
                <a:gd name="connsiteY3" fmla="*/ 108577 h 115274"/>
                <a:gd name="connsiteX4" fmla="*/ 68001 w 80522"/>
                <a:gd name="connsiteY4" fmla="*/ 99355 h 115274"/>
                <a:gd name="connsiteX5" fmla="*/ 68001 w 80522"/>
                <a:gd name="connsiteY5" fmla="*/ 219 h 115274"/>
                <a:gd name="connsiteX6" fmla="*/ 44664 w 80522"/>
                <a:gd name="connsiteY6" fmla="*/ 2012 h 115274"/>
                <a:gd name="connsiteX7" fmla="*/ 44664 w 80522"/>
                <a:gd name="connsiteY7" fmla="*/ 7136 h 115274"/>
                <a:gd name="connsiteX8" fmla="*/ 57230 w 80522"/>
                <a:gd name="connsiteY8" fmla="*/ 16357 h 115274"/>
                <a:gd name="connsiteX9" fmla="*/ 57230 w 80522"/>
                <a:gd name="connsiteY9" fmla="*/ 51708 h 115274"/>
                <a:gd name="connsiteX10" fmla="*/ 36715 w 80522"/>
                <a:gd name="connsiteY10" fmla="*/ 41462 h 115274"/>
                <a:gd name="connsiteX11" fmla="*/ 300 w 80522"/>
                <a:gd name="connsiteY11" fmla="*/ 78606 h 115274"/>
                <a:gd name="connsiteX12" fmla="*/ 34919 w 80522"/>
                <a:gd name="connsiteY12" fmla="*/ 115493 h 115274"/>
                <a:gd name="connsiteX13" fmla="*/ 56717 w 80522"/>
                <a:gd name="connsiteY13" fmla="*/ 104734 h 115274"/>
                <a:gd name="connsiteX14" fmla="*/ 56717 w 80522"/>
                <a:gd name="connsiteY14" fmla="*/ 60930 h 115274"/>
                <a:gd name="connsiteX15" fmla="*/ 56717 w 80522"/>
                <a:gd name="connsiteY15" fmla="*/ 94488 h 115274"/>
                <a:gd name="connsiteX16" fmla="*/ 54922 w 80522"/>
                <a:gd name="connsiteY16" fmla="*/ 100380 h 115274"/>
                <a:gd name="connsiteX17" fmla="*/ 35689 w 80522"/>
                <a:gd name="connsiteY17" fmla="*/ 111907 h 115274"/>
                <a:gd name="connsiteX18" fmla="*/ 18507 w 80522"/>
                <a:gd name="connsiteY18" fmla="*/ 101404 h 115274"/>
                <a:gd name="connsiteX19" fmla="*/ 13891 w 80522"/>
                <a:gd name="connsiteY19" fmla="*/ 78606 h 115274"/>
                <a:gd name="connsiteX20" fmla="*/ 18764 w 80522"/>
                <a:gd name="connsiteY20" fmla="*/ 55551 h 115274"/>
                <a:gd name="connsiteX21" fmla="*/ 37484 w 80522"/>
                <a:gd name="connsiteY21" fmla="*/ 45048 h 115274"/>
                <a:gd name="connsiteX22" fmla="*/ 54922 w 80522"/>
                <a:gd name="connsiteY22" fmla="*/ 54782 h 115274"/>
                <a:gd name="connsiteX23" fmla="*/ 56717 w 80522"/>
                <a:gd name="connsiteY23" fmla="*/ 60930 h 1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522" h="115274">
                  <a:moveTo>
                    <a:pt x="56717" y="104734"/>
                  </a:moveTo>
                  <a:lnTo>
                    <a:pt x="56717" y="115493"/>
                  </a:lnTo>
                  <a:lnTo>
                    <a:pt x="80823" y="113700"/>
                  </a:lnTo>
                  <a:lnTo>
                    <a:pt x="80823" y="108577"/>
                  </a:lnTo>
                  <a:cubicBezTo>
                    <a:pt x="69539" y="108577"/>
                    <a:pt x="68001" y="107552"/>
                    <a:pt x="68001" y="99355"/>
                  </a:cubicBezTo>
                  <a:lnTo>
                    <a:pt x="68001" y="219"/>
                  </a:lnTo>
                  <a:lnTo>
                    <a:pt x="44664" y="2012"/>
                  </a:lnTo>
                  <a:lnTo>
                    <a:pt x="44664" y="7136"/>
                  </a:lnTo>
                  <a:cubicBezTo>
                    <a:pt x="55948" y="7136"/>
                    <a:pt x="57230" y="8160"/>
                    <a:pt x="57230" y="16357"/>
                  </a:cubicBezTo>
                  <a:lnTo>
                    <a:pt x="57230" y="51708"/>
                  </a:lnTo>
                  <a:cubicBezTo>
                    <a:pt x="52614" y="45817"/>
                    <a:pt x="45434" y="41462"/>
                    <a:pt x="36715" y="41462"/>
                  </a:cubicBezTo>
                  <a:cubicBezTo>
                    <a:pt x="17481" y="41462"/>
                    <a:pt x="300" y="57600"/>
                    <a:pt x="300" y="78606"/>
                  </a:cubicBezTo>
                  <a:cubicBezTo>
                    <a:pt x="300" y="99355"/>
                    <a:pt x="16199" y="115493"/>
                    <a:pt x="34919" y="115493"/>
                  </a:cubicBezTo>
                  <a:cubicBezTo>
                    <a:pt x="45434" y="115493"/>
                    <a:pt x="52614" y="109858"/>
                    <a:pt x="56717" y="104734"/>
                  </a:cubicBezTo>
                  <a:close/>
                  <a:moveTo>
                    <a:pt x="56717" y="60930"/>
                  </a:moveTo>
                  <a:lnTo>
                    <a:pt x="56717" y="94488"/>
                  </a:lnTo>
                  <a:cubicBezTo>
                    <a:pt x="56717" y="97306"/>
                    <a:pt x="56717" y="97562"/>
                    <a:pt x="54922" y="100380"/>
                  </a:cubicBezTo>
                  <a:cubicBezTo>
                    <a:pt x="50050" y="108321"/>
                    <a:pt x="42869" y="111907"/>
                    <a:pt x="35689" y="111907"/>
                  </a:cubicBezTo>
                  <a:cubicBezTo>
                    <a:pt x="28252" y="111907"/>
                    <a:pt x="22354" y="107552"/>
                    <a:pt x="18507" y="101404"/>
                  </a:cubicBezTo>
                  <a:cubicBezTo>
                    <a:pt x="14404" y="94744"/>
                    <a:pt x="13891" y="85522"/>
                    <a:pt x="13891" y="78606"/>
                  </a:cubicBezTo>
                  <a:cubicBezTo>
                    <a:pt x="13891" y="72714"/>
                    <a:pt x="14148" y="62979"/>
                    <a:pt x="18764" y="55551"/>
                  </a:cubicBezTo>
                  <a:cubicBezTo>
                    <a:pt x="22354" y="50427"/>
                    <a:pt x="28508" y="45048"/>
                    <a:pt x="37484" y="45048"/>
                  </a:cubicBezTo>
                  <a:cubicBezTo>
                    <a:pt x="43126" y="45048"/>
                    <a:pt x="50050" y="47610"/>
                    <a:pt x="54922" y="54782"/>
                  </a:cubicBezTo>
                  <a:cubicBezTo>
                    <a:pt x="56717" y="57600"/>
                    <a:pt x="56717" y="57856"/>
                    <a:pt x="56717" y="60930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6E83503-621A-4216-197F-66511C5459C0}"/>
                </a:ext>
              </a:extLst>
            </p:cNvPr>
            <p:cNvSpPr/>
            <p:nvPr/>
          </p:nvSpPr>
          <p:spPr>
            <a:xfrm>
              <a:off x="5816652" y="3962210"/>
              <a:ext cx="37953" cy="163689"/>
            </a:xfrm>
            <a:custGeom>
              <a:avLst/>
              <a:gdLst>
                <a:gd name="connsiteX0" fmla="*/ 38261 w 37953"/>
                <a:gd name="connsiteY0" fmla="*/ 162115 h 163689"/>
                <a:gd name="connsiteX1" fmla="*/ 35440 w 37953"/>
                <a:gd name="connsiteY1" fmla="*/ 158529 h 163689"/>
                <a:gd name="connsiteX2" fmla="*/ 9795 w 37953"/>
                <a:gd name="connsiteY2" fmla="*/ 81936 h 163689"/>
                <a:gd name="connsiteX3" fmla="*/ 36209 w 37953"/>
                <a:gd name="connsiteY3" fmla="*/ 4830 h 163689"/>
                <a:gd name="connsiteX4" fmla="*/ 38261 w 37953"/>
                <a:gd name="connsiteY4" fmla="*/ 2012 h 163689"/>
                <a:gd name="connsiteX5" fmla="*/ 36722 w 37953"/>
                <a:gd name="connsiteY5" fmla="*/ 219 h 163689"/>
                <a:gd name="connsiteX6" fmla="*/ 10565 w 37953"/>
                <a:gd name="connsiteY6" fmla="*/ 32240 h 163689"/>
                <a:gd name="connsiteX7" fmla="*/ 307 w 37953"/>
                <a:gd name="connsiteY7" fmla="*/ 81936 h 163689"/>
                <a:gd name="connsiteX8" fmla="*/ 11077 w 37953"/>
                <a:gd name="connsiteY8" fmla="*/ 133169 h 163689"/>
                <a:gd name="connsiteX9" fmla="*/ 36722 w 37953"/>
                <a:gd name="connsiteY9" fmla="*/ 163908 h 163689"/>
                <a:gd name="connsiteX10" fmla="*/ 38261 w 37953"/>
                <a:gd name="connsiteY10" fmla="*/ 162115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261" y="162115"/>
                  </a:moveTo>
                  <a:cubicBezTo>
                    <a:pt x="38261" y="161603"/>
                    <a:pt x="38261" y="161347"/>
                    <a:pt x="35440" y="158529"/>
                  </a:cubicBezTo>
                  <a:cubicBezTo>
                    <a:pt x="15181" y="138036"/>
                    <a:pt x="9795" y="107040"/>
                    <a:pt x="9795" y="81936"/>
                  </a:cubicBezTo>
                  <a:cubicBezTo>
                    <a:pt x="9795" y="53501"/>
                    <a:pt x="15950" y="25067"/>
                    <a:pt x="36209" y="4830"/>
                  </a:cubicBezTo>
                  <a:cubicBezTo>
                    <a:pt x="38261" y="2781"/>
                    <a:pt x="38261" y="2525"/>
                    <a:pt x="38261" y="2012"/>
                  </a:cubicBezTo>
                  <a:cubicBezTo>
                    <a:pt x="38261" y="731"/>
                    <a:pt x="37747" y="219"/>
                    <a:pt x="36722" y="219"/>
                  </a:cubicBezTo>
                  <a:cubicBezTo>
                    <a:pt x="34927" y="219"/>
                    <a:pt x="20309" y="11490"/>
                    <a:pt x="10565" y="32240"/>
                  </a:cubicBezTo>
                  <a:cubicBezTo>
                    <a:pt x="2359" y="50171"/>
                    <a:pt x="307" y="68359"/>
                    <a:pt x="307" y="81936"/>
                  </a:cubicBezTo>
                  <a:cubicBezTo>
                    <a:pt x="307" y="94744"/>
                    <a:pt x="2102" y="114469"/>
                    <a:pt x="11077" y="133169"/>
                  </a:cubicBezTo>
                  <a:cubicBezTo>
                    <a:pt x="21079" y="153149"/>
                    <a:pt x="34927" y="163908"/>
                    <a:pt x="36722" y="163908"/>
                  </a:cubicBezTo>
                  <a:cubicBezTo>
                    <a:pt x="37747" y="163908"/>
                    <a:pt x="38261" y="163396"/>
                    <a:pt x="38261" y="162115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CABB49A-C9D0-88C9-D1D1-5F74AC5E51A5}"/>
                </a:ext>
              </a:extLst>
            </p:cNvPr>
            <p:cNvSpPr/>
            <p:nvPr/>
          </p:nvSpPr>
          <p:spPr>
            <a:xfrm>
              <a:off x="5873789" y="3967845"/>
              <a:ext cx="125913" cy="117067"/>
            </a:xfrm>
            <a:custGeom>
              <a:avLst/>
              <a:gdLst>
                <a:gd name="connsiteX0" fmla="*/ 66729 w 125913"/>
                <a:gd name="connsiteY0" fmla="*/ 3293 h 117067"/>
                <a:gd name="connsiteX1" fmla="*/ 63139 w 125913"/>
                <a:gd name="connsiteY1" fmla="*/ 219 h 117067"/>
                <a:gd name="connsiteX2" fmla="*/ 59549 w 125913"/>
                <a:gd name="connsiteY2" fmla="*/ 3549 h 117067"/>
                <a:gd name="connsiteX3" fmla="*/ 1593 w 125913"/>
                <a:gd name="connsiteY3" fmla="*/ 110882 h 117067"/>
                <a:gd name="connsiteX4" fmla="*/ 311 w 125913"/>
                <a:gd name="connsiteY4" fmla="*/ 113956 h 117067"/>
                <a:gd name="connsiteX5" fmla="*/ 6209 w 125913"/>
                <a:gd name="connsiteY5" fmla="*/ 117286 h 117067"/>
                <a:gd name="connsiteX6" fmla="*/ 120582 w 125913"/>
                <a:gd name="connsiteY6" fmla="*/ 117286 h 117067"/>
                <a:gd name="connsiteX7" fmla="*/ 126224 w 125913"/>
                <a:gd name="connsiteY7" fmla="*/ 113956 h 117067"/>
                <a:gd name="connsiteX8" fmla="*/ 125198 w 125913"/>
                <a:gd name="connsiteY8" fmla="*/ 111394 h 117067"/>
                <a:gd name="connsiteX9" fmla="*/ 63139 w 125913"/>
                <a:gd name="connsiteY9" fmla="*/ 10466 h 117067"/>
                <a:gd name="connsiteX10" fmla="*/ 117505 w 125913"/>
                <a:gd name="connsiteY10" fmla="*/ 110626 h 117067"/>
                <a:gd name="connsiteX11" fmla="*/ 8774 w 125913"/>
                <a:gd name="connsiteY11" fmla="*/ 110626 h 11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13" h="117067">
                  <a:moveTo>
                    <a:pt x="66729" y="3293"/>
                  </a:moveTo>
                  <a:cubicBezTo>
                    <a:pt x="65704" y="1500"/>
                    <a:pt x="65191" y="219"/>
                    <a:pt x="63139" y="219"/>
                  </a:cubicBezTo>
                  <a:cubicBezTo>
                    <a:pt x="61344" y="219"/>
                    <a:pt x="60831" y="987"/>
                    <a:pt x="59549" y="3549"/>
                  </a:cubicBezTo>
                  <a:lnTo>
                    <a:pt x="1593" y="110882"/>
                  </a:lnTo>
                  <a:cubicBezTo>
                    <a:pt x="311" y="112931"/>
                    <a:pt x="311" y="113444"/>
                    <a:pt x="311" y="113956"/>
                  </a:cubicBezTo>
                  <a:cubicBezTo>
                    <a:pt x="311" y="117286"/>
                    <a:pt x="3645" y="117286"/>
                    <a:pt x="6209" y="117286"/>
                  </a:cubicBezTo>
                  <a:lnTo>
                    <a:pt x="120582" y="117286"/>
                  </a:lnTo>
                  <a:cubicBezTo>
                    <a:pt x="123147" y="117286"/>
                    <a:pt x="126224" y="117286"/>
                    <a:pt x="126224" y="113956"/>
                  </a:cubicBezTo>
                  <a:cubicBezTo>
                    <a:pt x="126224" y="113188"/>
                    <a:pt x="125968" y="112675"/>
                    <a:pt x="125198" y="111394"/>
                  </a:cubicBezTo>
                  <a:close/>
                  <a:moveTo>
                    <a:pt x="63139" y="10466"/>
                  </a:moveTo>
                  <a:lnTo>
                    <a:pt x="117505" y="110626"/>
                  </a:lnTo>
                  <a:lnTo>
                    <a:pt x="8774" y="110626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5CEC222-33BF-C90E-7630-9CC48E770FA8}"/>
                </a:ext>
              </a:extLst>
            </p:cNvPr>
            <p:cNvSpPr/>
            <p:nvPr/>
          </p:nvSpPr>
          <p:spPr>
            <a:xfrm>
              <a:off x="6014264" y="4012674"/>
              <a:ext cx="66418" cy="74031"/>
            </a:xfrm>
            <a:custGeom>
              <a:avLst/>
              <a:gdLst>
                <a:gd name="connsiteX0" fmla="*/ 9808 w 66418"/>
                <a:gd name="connsiteY0" fmla="*/ 62723 h 74031"/>
                <a:gd name="connsiteX1" fmla="*/ 8269 w 66418"/>
                <a:gd name="connsiteY1" fmla="*/ 69896 h 74031"/>
                <a:gd name="connsiteX2" fmla="*/ 13142 w 66418"/>
                <a:gd name="connsiteY2" fmla="*/ 74251 h 74031"/>
                <a:gd name="connsiteX3" fmla="*/ 19296 w 66418"/>
                <a:gd name="connsiteY3" fmla="*/ 69640 h 74031"/>
                <a:gd name="connsiteX4" fmla="*/ 25708 w 66418"/>
                <a:gd name="connsiteY4" fmla="*/ 43767 h 74031"/>
                <a:gd name="connsiteX5" fmla="*/ 30836 w 66418"/>
                <a:gd name="connsiteY5" fmla="*/ 22505 h 74031"/>
                <a:gd name="connsiteX6" fmla="*/ 40068 w 66418"/>
                <a:gd name="connsiteY6" fmla="*/ 9185 h 74031"/>
                <a:gd name="connsiteX7" fmla="*/ 53147 w 66418"/>
                <a:gd name="connsiteY7" fmla="*/ 3805 h 74031"/>
                <a:gd name="connsiteX8" fmla="*/ 60071 w 66418"/>
                <a:gd name="connsiteY8" fmla="*/ 5855 h 74031"/>
                <a:gd name="connsiteX9" fmla="*/ 51608 w 66418"/>
                <a:gd name="connsiteY9" fmla="*/ 14820 h 74031"/>
                <a:gd name="connsiteX10" fmla="*/ 57763 w 66418"/>
                <a:gd name="connsiteY10" fmla="*/ 20456 h 74031"/>
                <a:gd name="connsiteX11" fmla="*/ 66738 w 66418"/>
                <a:gd name="connsiteY11" fmla="*/ 10722 h 74031"/>
                <a:gd name="connsiteX12" fmla="*/ 53147 w 66418"/>
                <a:gd name="connsiteY12" fmla="*/ 219 h 74031"/>
                <a:gd name="connsiteX13" fmla="*/ 32375 w 66418"/>
                <a:gd name="connsiteY13" fmla="*/ 12771 h 74031"/>
                <a:gd name="connsiteX14" fmla="*/ 17245 w 66418"/>
                <a:gd name="connsiteY14" fmla="*/ 219 h 74031"/>
                <a:gd name="connsiteX15" fmla="*/ 5192 w 66418"/>
                <a:gd name="connsiteY15" fmla="*/ 9441 h 74031"/>
                <a:gd name="connsiteX16" fmla="*/ 320 w 66418"/>
                <a:gd name="connsiteY16" fmla="*/ 25323 h 74031"/>
                <a:gd name="connsiteX17" fmla="*/ 2115 w 66418"/>
                <a:gd name="connsiteY17" fmla="*/ 27116 h 74031"/>
                <a:gd name="connsiteX18" fmla="*/ 4936 w 66418"/>
                <a:gd name="connsiteY18" fmla="*/ 23274 h 74031"/>
                <a:gd name="connsiteX19" fmla="*/ 16988 w 66418"/>
                <a:gd name="connsiteY19" fmla="*/ 3805 h 74031"/>
                <a:gd name="connsiteX20" fmla="*/ 21861 w 66418"/>
                <a:gd name="connsiteY20" fmla="*/ 11234 h 74031"/>
                <a:gd name="connsiteX21" fmla="*/ 19296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08" y="62723"/>
                  </a:moveTo>
                  <a:cubicBezTo>
                    <a:pt x="9295" y="65285"/>
                    <a:pt x="8269" y="69127"/>
                    <a:pt x="8269" y="69896"/>
                  </a:cubicBezTo>
                  <a:cubicBezTo>
                    <a:pt x="8269" y="72714"/>
                    <a:pt x="10577" y="74251"/>
                    <a:pt x="13142" y="74251"/>
                  </a:cubicBezTo>
                  <a:cubicBezTo>
                    <a:pt x="15193" y="74251"/>
                    <a:pt x="18014" y="72970"/>
                    <a:pt x="19296" y="69640"/>
                  </a:cubicBezTo>
                  <a:cubicBezTo>
                    <a:pt x="19553" y="69127"/>
                    <a:pt x="24938" y="46841"/>
                    <a:pt x="25708" y="43767"/>
                  </a:cubicBezTo>
                  <a:cubicBezTo>
                    <a:pt x="26990" y="38388"/>
                    <a:pt x="30067" y="27116"/>
                    <a:pt x="30836" y="22505"/>
                  </a:cubicBezTo>
                  <a:cubicBezTo>
                    <a:pt x="31606" y="20456"/>
                    <a:pt x="36222" y="12771"/>
                    <a:pt x="40068" y="9185"/>
                  </a:cubicBezTo>
                  <a:cubicBezTo>
                    <a:pt x="41351" y="8160"/>
                    <a:pt x="46223" y="3805"/>
                    <a:pt x="53147" y="3805"/>
                  </a:cubicBezTo>
                  <a:cubicBezTo>
                    <a:pt x="57506" y="3805"/>
                    <a:pt x="59814" y="5855"/>
                    <a:pt x="60071" y="5855"/>
                  </a:cubicBezTo>
                  <a:cubicBezTo>
                    <a:pt x="55198" y="6623"/>
                    <a:pt x="51608" y="10466"/>
                    <a:pt x="51608" y="14820"/>
                  </a:cubicBezTo>
                  <a:cubicBezTo>
                    <a:pt x="51608" y="17382"/>
                    <a:pt x="53403" y="20456"/>
                    <a:pt x="57763" y="20456"/>
                  </a:cubicBezTo>
                  <a:cubicBezTo>
                    <a:pt x="62122" y="20456"/>
                    <a:pt x="66738" y="16614"/>
                    <a:pt x="66738" y="10722"/>
                  </a:cubicBezTo>
                  <a:cubicBezTo>
                    <a:pt x="66738" y="5086"/>
                    <a:pt x="61609" y="219"/>
                    <a:pt x="53147" y="219"/>
                  </a:cubicBezTo>
                  <a:cubicBezTo>
                    <a:pt x="42633" y="219"/>
                    <a:pt x="35452" y="8160"/>
                    <a:pt x="32375" y="12771"/>
                  </a:cubicBezTo>
                  <a:cubicBezTo>
                    <a:pt x="30836" y="5342"/>
                    <a:pt x="24938" y="219"/>
                    <a:pt x="17245" y="219"/>
                  </a:cubicBezTo>
                  <a:cubicBezTo>
                    <a:pt x="9808" y="219"/>
                    <a:pt x="6731" y="6623"/>
                    <a:pt x="5192" y="9441"/>
                  </a:cubicBezTo>
                  <a:cubicBezTo>
                    <a:pt x="2371" y="15077"/>
                    <a:pt x="320" y="24811"/>
                    <a:pt x="320" y="25323"/>
                  </a:cubicBezTo>
                  <a:cubicBezTo>
                    <a:pt x="320" y="27116"/>
                    <a:pt x="1858" y="27116"/>
                    <a:pt x="2115" y="27116"/>
                  </a:cubicBezTo>
                  <a:cubicBezTo>
                    <a:pt x="3910" y="27116"/>
                    <a:pt x="3910" y="26860"/>
                    <a:pt x="4936" y="23274"/>
                  </a:cubicBezTo>
                  <a:cubicBezTo>
                    <a:pt x="7757" y="11747"/>
                    <a:pt x="11090" y="3805"/>
                    <a:pt x="16988" y="3805"/>
                  </a:cubicBezTo>
                  <a:cubicBezTo>
                    <a:pt x="19553" y="3805"/>
                    <a:pt x="21861" y="5086"/>
                    <a:pt x="21861" y="11234"/>
                  </a:cubicBezTo>
                  <a:cubicBezTo>
                    <a:pt x="21861" y="14820"/>
                    <a:pt x="21348" y="16614"/>
                    <a:pt x="19296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0082600-F96D-953E-C619-80AF61D80A2B}"/>
                </a:ext>
              </a:extLst>
            </p:cNvPr>
            <p:cNvSpPr/>
            <p:nvPr/>
          </p:nvSpPr>
          <p:spPr>
            <a:xfrm>
              <a:off x="6096463" y="3969638"/>
              <a:ext cx="81548" cy="148831"/>
            </a:xfrm>
            <a:custGeom>
              <a:avLst/>
              <a:gdLst>
                <a:gd name="connsiteX0" fmla="*/ 51613 w 81548"/>
                <a:gd name="connsiteY0" fmla="*/ 50171 h 148831"/>
                <a:gd name="connsiteX1" fmla="*/ 65717 w 81548"/>
                <a:gd name="connsiteY1" fmla="*/ 50171 h 148831"/>
                <a:gd name="connsiteX2" fmla="*/ 70590 w 81548"/>
                <a:gd name="connsiteY2" fmla="*/ 46841 h 148831"/>
                <a:gd name="connsiteX3" fmla="*/ 66230 w 81548"/>
                <a:gd name="connsiteY3" fmla="*/ 45048 h 148831"/>
                <a:gd name="connsiteX4" fmla="*/ 52639 w 81548"/>
                <a:gd name="connsiteY4" fmla="*/ 45048 h 148831"/>
                <a:gd name="connsiteX5" fmla="*/ 55973 w 81548"/>
                <a:gd name="connsiteY5" fmla="*/ 26348 h 148831"/>
                <a:gd name="connsiteX6" fmla="*/ 60076 w 81548"/>
                <a:gd name="connsiteY6" fmla="*/ 9441 h 148831"/>
                <a:gd name="connsiteX7" fmla="*/ 67769 w 81548"/>
                <a:gd name="connsiteY7" fmla="*/ 3805 h 148831"/>
                <a:gd name="connsiteX8" fmla="*/ 75719 w 81548"/>
                <a:gd name="connsiteY8" fmla="*/ 6879 h 148831"/>
                <a:gd name="connsiteX9" fmla="*/ 66743 w 81548"/>
                <a:gd name="connsiteY9" fmla="*/ 15589 h 148831"/>
                <a:gd name="connsiteX10" fmla="*/ 72898 w 81548"/>
                <a:gd name="connsiteY10" fmla="*/ 21481 h 148831"/>
                <a:gd name="connsiteX11" fmla="*/ 81873 w 81548"/>
                <a:gd name="connsiteY11" fmla="*/ 11490 h 148831"/>
                <a:gd name="connsiteX12" fmla="*/ 67769 w 81548"/>
                <a:gd name="connsiteY12" fmla="*/ 219 h 148831"/>
                <a:gd name="connsiteX13" fmla="*/ 46997 w 81548"/>
                <a:gd name="connsiteY13" fmla="*/ 19431 h 148831"/>
                <a:gd name="connsiteX14" fmla="*/ 41612 w 81548"/>
                <a:gd name="connsiteY14" fmla="*/ 45048 h 148831"/>
                <a:gd name="connsiteX15" fmla="*/ 30328 w 81548"/>
                <a:gd name="connsiteY15" fmla="*/ 45048 h 148831"/>
                <a:gd name="connsiteX16" fmla="*/ 25199 w 81548"/>
                <a:gd name="connsiteY16" fmla="*/ 48122 h 148831"/>
                <a:gd name="connsiteX17" fmla="*/ 29815 w 81548"/>
                <a:gd name="connsiteY17" fmla="*/ 50171 h 148831"/>
                <a:gd name="connsiteX18" fmla="*/ 40586 w 81548"/>
                <a:gd name="connsiteY18" fmla="*/ 50171 h 148831"/>
                <a:gd name="connsiteX19" fmla="*/ 28533 w 81548"/>
                <a:gd name="connsiteY19" fmla="*/ 114725 h 148831"/>
                <a:gd name="connsiteX20" fmla="*/ 14172 w 81548"/>
                <a:gd name="connsiteY20" fmla="*/ 145464 h 148831"/>
                <a:gd name="connsiteX21" fmla="*/ 6223 w 81548"/>
                <a:gd name="connsiteY21" fmla="*/ 142390 h 148831"/>
                <a:gd name="connsiteX22" fmla="*/ 15455 w 81548"/>
                <a:gd name="connsiteY22" fmla="*/ 133681 h 148831"/>
                <a:gd name="connsiteX23" fmla="*/ 9300 w 81548"/>
                <a:gd name="connsiteY23" fmla="*/ 127789 h 148831"/>
                <a:gd name="connsiteX24" fmla="*/ 324 w 81548"/>
                <a:gd name="connsiteY24" fmla="*/ 137780 h 148831"/>
                <a:gd name="connsiteX25" fmla="*/ 14172 w 81548"/>
                <a:gd name="connsiteY25" fmla="*/ 149051 h 148831"/>
                <a:gd name="connsiteX26" fmla="*/ 32636 w 81548"/>
                <a:gd name="connsiteY26" fmla="*/ 133168 h 148831"/>
                <a:gd name="connsiteX27" fmla="*/ 41868 w 81548"/>
                <a:gd name="connsiteY27" fmla="*/ 101916 h 14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548" h="148831">
                  <a:moveTo>
                    <a:pt x="51613" y="50171"/>
                  </a:moveTo>
                  <a:lnTo>
                    <a:pt x="65717" y="50171"/>
                  </a:lnTo>
                  <a:cubicBezTo>
                    <a:pt x="69051" y="50171"/>
                    <a:pt x="70590" y="50171"/>
                    <a:pt x="70590" y="46841"/>
                  </a:cubicBezTo>
                  <a:cubicBezTo>
                    <a:pt x="70590" y="45048"/>
                    <a:pt x="69051" y="45048"/>
                    <a:pt x="66230" y="45048"/>
                  </a:cubicBezTo>
                  <a:lnTo>
                    <a:pt x="52639" y="45048"/>
                  </a:lnTo>
                  <a:lnTo>
                    <a:pt x="55973" y="26348"/>
                  </a:lnTo>
                  <a:cubicBezTo>
                    <a:pt x="56742" y="23018"/>
                    <a:pt x="59050" y="11490"/>
                    <a:pt x="60076" y="9441"/>
                  </a:cubicBezTo>
                  <a:cubicBezTo>
                    <a:pt x="61358" y="6367"/>
                    <a:pt x="64179" y="3805"/>
                    <a:pt x="67769" y="3805"/>
                  </a:cubicBezTo>
                  <a:cubicBezTo>
                    <a:pt x="68282" y="3805"/>
                    <a:pt x="72641" y="3805"/>
                    <a:pt x="75719" y="6879"/>
                  </a:cubicBezTo>
                  <a:cubicBezTo>
                    <a:pt x="68538" y="7392"/>
                    <a:pt x="66743" y="13283"/>
                    <a:pt x="66743" y="15589"/>
                  </a:cubicBezTo>
                  <a:cubicBezTo>
                    <a:pt x="66743" y="19431"/>
                    <a:pt x="69820" y="21481"/>
                    <a:pt x="72898" y="21481"/>
                  </a:cubicBezTo>
                  <a:cubicBezTo>
                    <a:pt x="77257" y="21481"/>
                    <a:pt x="81873" y="17638"/>
                    <a:pt x="81873" y="11490"/>
                  </a:cubicBezTo>
                  <a:cubicBezTo>
                    <a:pt x="81873" y="4061"/>
                    <a:pt x="74436" y="219"/>
                    <a:pt x="67769" y="219"/>
                  </a:cubicBezTo>
                  <a:cubicBezTo>
                    <a:pt x="62127" y="219"/>
                    <a:pt x="51869" y="3293"/>
                    <a:pt x="46997" y="19431"/>
                  </a:cubicBezTo>
                  <a:cubicBezTo>
                    <a:pt x="45971" y="22762"/>
                    <a:pt x="45458" y="24555"/>
                    <a:pt x="41612" y="45048"/>
                  </a:cubicBezTo>
                  <a:lnTo>
                    <a:pt x="30328" y="45048"/>
                  </a:lnTo>
                  <a:cubicBezTo>
                    <a:pt x="26995" y="45048"/>
                    <a:pt x="25199" y="45048"/>
                    <a:pt x="25199" y="48122"/>
                  </a:cubicBezTo>
                  <a:cubicBezTo>
                    <a:pt x="25199" y="50171"/>
                    <a:pt x="26738" y="50171"/>
                    <a:pt x="29815" y="50171"/>
                  </a:cubicBezTo>
                  <a:lnTo>
                    <a:pt x="40586" y="50171"/>
                  </a:lnTo>
                  <a:lnTo>
                    <a:pt x="28533" y="114725"/>
                  </a:lnTo>
                  <a:cubicBezTo>
                    <a:pt x="25456" y="130607"/>
                    <a:pt x="22635" y="145464"/>
                    <a:pt x="14172" y="145464"/>
                  </a:cubicBezTo>
                  <a:cubicBezTo>
                    <a:pt x="13403" y="145464"/>
                    <a:pt x="9556" y="145464"/>
                    <a:pt x="6223" y="142390"/>
                  </a:cubicBezTo>
                  <a:cubicBezTo>
                    <a:pt x="13916" y="141878"/>
                    <a:pt x="15455" y="135986"/>
                    <a:pt x="15455" y="133681"/>
                  </a:cubicBezTo>
                  <a:cubicBezTo>
                    <a:pt x="15455" y="129838"/>
                    <a:pt x="12377" y="127789"/>
                    <a:pt x="9300" y="127789"/>
                  </a:cubicBezTo>
                  <a:cubicBezTo>
                    <a:pt x="4940" y="127789"/>
                    <a:pt x="324" y="131632"/>
                    <a:pt x="324" y="137780"/>
                  </a:cubicBezTo>
                  <a:cubicBezTo>
                    <a:pt x="324" y="144952"/>
                    <a:pt x="7505" y="149051"/>
                    <a:pt x="14172" y="149051"/>
                  </a:cubicBezTo>
                  <a:cubicBezTo>
                    <a:pt x="23148" y="149051"/>
                    <a:pt x="29815" y="139316"/>
                    <a:pt x="32636" y="133168"/>
                  </a:cubicBezTo>
                  <a:cubicBezTo>
                    <a:pt x="38021" y="122922"/>
                    <a:pt x="41612" y="103197"/>
                    <a:pt x="41868" y="10191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74F3D3-9DC4-19DE-FC91-CFB9B307D65A}"/>
                </a:ext>
              </a:extLst>
            </p:cNvPr>
            <p:cNvSpPr/>
            <p:nvPr/>
          </p:nvSpPr>
          <p:spPr>
            <a:xfrm>
              <a:off x="6235789" y="4035473"/>
              <a:ext cx="17181" cy="17162"/>
            </a:xfrm>
            <a:custGeom>
              <a:avLst/>
              <a:gdLst>
                <a:gd name="connsiteX0" fmla="*/ 17514 w 17181"/>
                <a:gd name="connsiteY0" fmla="*/ 8672 h 17162"/>
                <a:gd name="connsiteX1" fmla="*/ 9052 w 17181"/>
                <a:gd name="connsiteY1" fmla="*/ 219 h 17162"/>
                <a:gd name="connsiteX2" fmla="*/ 333 w 17181"/>
                <a:gd name="connsiteY2" fmla="*/ 8672 h 17162"/>
                <a:gd name="connsiteX3" fmla="*/ 9052 w 17181"/>
                <a:gd name="connsiteY3" fmla="*/ 17382 h 17162"/>
                <a:gd name="connsiteX4" fmla="*/ 17514 w 17181"/>
                <a:gd name="connsiteY4" fmla="*/ 8672 h 1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17162">
                  <a:moveTo>
                    <a:pt x="17514" y="8672"/>
                  </a:moveTo>
                  <a:cubicBezTo>
                    <a:pt x="17514" y="4061"/>
                    <a:pt x="13668" y="219"/>
                    <a:pt x="9052" y="219"/>
                  </a:cubicBezTo>
                  <a:cubicBezTo>
                    <a:pt x="4179" y="219"/>
                    <a:pt x="333" y="4061"/>
                    <a:pt x="333" y="8672"/>
                  </a:cubicBezTo>
                  <a:cubicBezTo>
                    <a:pt x="333" y="13540"/>
                    <a:pt x="4179" y="17382"/>
                    <a:pt x="9052" y="17382"/>
                  </a:cubicBezTo>
                  <a:cubicBezTo>
                    <a:pt x="13668" y="17382"/>
                    <a:pt x="17514" y="13540"/>
                    <a:pt x="17514" y="867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BBBEC43-F280-3389-A9CB-71FC4A2E0021}"/>
                </a:ext>
              </a:extLst>
            </p:cNvPr>
            <p:cNvSpPr/>
            <p:nvPr/>
          </p:nvSpPr>
          <p:spPr>
            <a:xfrm>
              <a:off x="6308307" y="4012674"/>
              <a:ext cx="66418" cy="74031"/>
            </a:xfrm>
            <a:custGeom>
              <a:avLst/>
              <a:gdLst>
                <a:gd name="connsiteX0" fmla="*/ 9826 w 66418"/>
                <a:gd name="connsiteY0" fmla="*/ 62723 h 74031"/>
                <a:gd name="connsiteX1" fmla="*/ 8287 w 66418"/>
                <a:gd name="connsiteY1" fmla="*/ 69896 h 74031"/>
                <a:gd name="connsiteX2" fmla="*/ 13160 w 66418"/>
                <a:gd name="connsiteY2" fmla="*/ 74251 h 74031"/>
                <a:gd name="connsiteX3" fmla="*/ 19314 w 66418"/>
                <a:gd name="connsiteY3" fmla="*/ 69640 h 74031"/>
                <a:gd name="connsiteX4" fmla="*/ 25725 w 66418"/>
                <a:gd name="connsiteY4" fmla="*/ 43767 h 74031"/>
                <a:gd name="connsiteX5" fmla="*/ 30854 w 66418"/>
                <a:gd name="connsiteY5" fmla="*/ 22505 h 74031"/>
                <a:gd name="connsiteX6" fmla="*/ 40086 w 66418"/>
                <a:gd name="connsiteY6" fmla="*/ 9185 h 74031"/>
                <a:gd name="connsiteX7" fmla="*/ 53165 w 66418"/>
                <a:gd name="connsiteY7" fmla="*/ 3805 h 74031"/>
                <a:gd name="connsiteX8" fmla="*/ 60089 w 66418"/>
                <a:gd name="connsiteY8" fmla="*/ 5855 h 74031"/>
                <a:gd name="connsiteX9" fmla="*/ 51626 w 66418"/>
                <a:gd name="connsiteY9" fmla="*/ 14820 h 74031"/>
                <a:gd name="connsiteX10" fmla="*/ 57781 w 66418"/>
                <a:gd name="connsiteY10" fmla="*/ 20456 h 74031"/>
                <a:gd name="connsiteX11" fmla="*/ 66756 w 66418"/>
                <a:gd name="connsiteY11" fmla="*/ 10722 h 74031"/>
                <a:gd name="connsiteX12" fmla="*/ 53165 w 66418"/>
                <a:gd name="connsiteY12" fmla="*/ 219 h 74031"/>
                <a:gd name="connsiteX13" fmla="*/ 32393 w 66418"/>
                <a:gd name="connsiteY13" fmla="*/ 12771 h 74031"/>
                <a:gd name="connsiteX14" fmla="*/ 17263 w 66418"/>
                <a:gd name="connsiteY14" fmla="*/ 219 h 74031"/>
                <a:gd name="connsiteX15" fmla="*/ 5210 w 66418"/>
                <a:gd name="connsiteY15" fmla="*/ 9441 h 74031"/>
                <a:gd name="connsiteX16" fmla="*/ 338 w 66418"/>
                <a:gd name="connsiteY16" fmla="*/ 25323 h 74031"/>
                <a:gd name="connsiteX17" fmla="*/ 2133 w 66418"/>
                <a:gd name="connsiteY17" fmla="*/ 27116 h 74031"/>
                <a:gd name="connsiteX18" fmla="*/ 4954 w 66418"/>
                <a:gd name="connsiteY18" fmla="*/ 23274 h 74031"/>
                <a:gd name="connsiteX19" fmla="*/ 17006 w 66418"/>
                <a:gd name="connsiteY19" fmla="*/ 3805 h 74031"/>
                <a:gd name="connsiteX20" fmla="*/ 21879 w 66418"/>
                <a:gd name="connsiteY20" fmla="*/ 11234 h 74031"/>
                <a:gd name="connsiteX21" fmla="*/ 19314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826" y="62723"/>
                  </a:moveTo>
                  <a:cubicBezTo>
                    <a:pt x="9313" y="65285"/>
                    <a:pt x="8287" y="69127"/>
                    <a:pt x="8287" y="69896"/>
                  </a:cubicBezTo>
                  <a:cubicBezTo>
                    <a:pt x="8287" y="72714"/>
                    <a:pt x="10595" y="74251"/>
                    <a:pt x="13160" y="74251"/>
                  </a:cubicBezTo>
                  <a:cubicBezTo>
                    <a:pt x="15211" y="74251"/>
                    <a:pt x="18032" y="72970"/>
                    <a:pt x="19314" y="69640"/>
                  </a:cubicBezTo>
                  <a:cubicBezTo>
                    <a:pt x="19571" y="69127"/>
                    <a:pt x="24956" y="46841"/>
                    <a:pt x="25725" y="43767"/>
                  </a:cubicBezTo>
                  <a:cubicBezTo>
                    <a:pt x="27008" y="38388"/>
                    <a:pt x="30085" y="27116"/>
                    <a:pt x="30854" y="22505"/>
                  </a:cubicBezTo>
                  <a:cubicBezTo>
                    <a:pt x="31624" y="20456"/>
                    <a:pt x="36240" y="12771"/>
                    <a:pt x="40086" y="9185"/>
                  </a:cubicBezTo>
                  <a:cubicBezTo>
                    <a:pt x="41369" y="8160"/>
                    <a:pt x="46241" y="3805"/>
                    <a:pt x="53165" y="3805"/>
                  </a:cubicBezTo>
                  <a:cubicBezTo>
                    <a:pt x="57524" y="3805"/>
                    <a:pt x="59832" y="5855"/>
                    <a:pt x="60089" y="5855"/>
                  </a:cubicBezTo>
                  <a:cubicBezTo>
                    <a:pt x="55216" y="6623"/>
                    <a:pt x="51626" y="10466"/>
                    <a:pt x="51626" y="14820"/>
                  </a:cubicBezTo>
                  <a:cubicBezTo>
                    <a:pt x="51626" y="17382"/>
                    <a:pt x="53421" y="20456"/>
                    <a:pt x="57781" y="20456"/>
                  </a:cubicBezTo>
                  <a:cubicBezTo>
                    <a:pt x="62140" y="20456"/>
                    <a:pt x="66756" y="16614"/>
                    <a:pt x="66756" y="10722"/>
                  </a:cubicBezTo>
                  <a:cubicBezTo>
                    <a:pt x="66756" y="5086"/>
                    <a:pt x="61627" y="219"/>
                    <a:pt x="53165" y="219"/>
                  </a:cubicBezTo>
                  <a:cubicBezTo>
                    <a:pt x="42651" y="219"/>
                    <a:pt x="35470" y="8160"/>
                    <a:pt x="32393" y="12771"/>
                  </a:cubicBezTo>
                  <a:cubicBezTo>
                    <a:pt x="30854" y="5342"/>
                    <a:pt x="24956" y="219"/>
                    <a:pt x="17263" y="219"/>
                  </a:cubicBezTo>
                  <a:cubicBezTo>
                    <a:pt x="9826" y="219"/>
                    <a:pt x="6749" y="6623"/>
                    <a:pt x="5210" y="9441"/>
                  </a:cubicBezTo>
                  <a:cubicBezTo>
                    <a:pt x="2389" y="15077"/>
                    <a:pt x="338" y="24811"/>
                    <a:pt x="338" y="25323"/>
                  </a:cubicBezTo>
                  <a:cubicBezTo>
                    <a:pt x="338" y="27116"/>
                    <a:pt x="1876" y="27116"/>
                    <a:pt x="2133" y="27116"/>
                  </a:cubicBezTo>
                  <a:cubicBezTo>
                    <a:pt x="3928" y="27116"/>
                    <a:pt x="3928" y="26860"/>
                    <a:pt x="4954" y="23274"/>
                  </a:cubicBezTo>
                  <a:cubicBezTo>
                    <a:pt x="7774" y="11747"/>
                    <a:pt x="11108" y="3805"/>
                    <a:pt x="17006" y="3805"/>
                  </a:cubicBezTo>
                  <a:cubicBezTo>
                    <a:pt x="19571" y="3805"/>
                    <a:pt x="21879" y="5086"/>
                    <a:pt x="21879" y="11234"/>
                  </a:cubicBezTo>
                  <a:cubicBezTo>
                    <a:pt x="21879" y="14820"/>
                    <a:pt x="21366" y="16614"/>
                    <a:pt x="19314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C593DBD-BF9B-D7EE-1837-502B1B738CC6}"/>
                </a:ext>
              </a:extLst>
            </p:cNvPr>
            <p:cNvSpPr/>
            <p:nvPr/>
          </p:nvSpPr>
          <p:spPr>
            <a:xfrm>
              <a:off x="6386733" y="4067493"/>
              <a:ext cx="19233" cy="48927"/>
            </a:xfrm>
            <a:custGeom>
              <a:avLst/>
              <a:gdLst>
                <a:gd name="connsiteX0" fmla="*/ 19575 w 19233"/>
                <a:gd name="connsiteY0" fmla="*/ 17382 h 48927"/>
                <a:gd name="connsiteX1" fmla="*/ 9061 w 19233"/>
                <a:gd name="connsiteY1" fmla="*/ 219 h 48927"/>
                <a:gd name="connsiteX2" fmla="*/ 342 w 19233"/>
                <a:gd name="connsiteY2" fmla="*/ 8929 h 48927"/>
                <a:gd name="connsiteX3" fmla="*/ 9061 w 19233"/>
                <a:gd name="connsiteY3" fmla="*/ 17638 h 48927"/>
                <a:gd name="connsiteX4" fmla="*/ 14703 w 19233"/>
                <a:gd name="connsiteY4" fmla="*/ 15589 h 48927"/>
                <a:gd name="connsiteX5" fmla="*/ 15472 w 19233"/>
                <a:gd name="connsiteY5" fmla="*/ 15077 h 48927"/>
                <a:gd name="connsiteX6" fmla="*/ 15728 w 19233"/>
                <a:gd name="connsiteY6" fmla="*/ 17382 h 48927"/>
                <a:gd name="connsiteX7" fmla="*/ 4701 w 19233"/>
                <a:gd name="connsiteY7" fmla="*/ 44792 h 48927"/>
                <a:gd name="connsiteX8" fmla="*/ 2906 w 19233"/>
                <a:gd name="connsiteY8" fmla="*/ 47353 h 48927"/>
                <a:gd name="connsiteX9" fmla="*/ 4445 w 19233"/>
                <a:gd name="connsiteY9" fmla="*/ 49147 h 48927"/>
                <a:gd name="connsiteX10" fmla="*/ 19575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575" y="17382"/>
                  </a:moveTo>
                  <a:cubicBezTo>
                    <a:pt x="19575" y="6623"/>
                    <a:pt x="15472" y="219"/>
                    <a:pt x="9061" y="219"/>
                  </a:cubicBezTo>
                  <a:cubicBezTo>
                    <a:pt x="3676" y="219"/>
                    <a:pt x="342" y="4318"/>
                    <a:pt x="342" y="8929"/>
                  </a:cubicBezTo>
                  <a:cubicBezTo>
                    <a:pt x="342" y="13283"/>
                    <a:pt x="3676" y="17638"/>
                    <a:pt x="9061" y="17638"/>
                  </a:cubicBezTo>
                  <a:cubicBezTo>
                    <a:pt x="10856" y="17638"/>
                    <a:pt x="13164" y="16870"/>
                    <a:pt x="14703" y="15589"/>
                  </a:cubicBezTo>
                  <a:cubicBezTo>
                    <a:pt x="15215" y="15077"/>
                    <a:pt x="15472" y="15077"/>
                    <a:pt x="15472" y="15077"/>
                  </a:cubicBezTo>
                  <a:cubicBezTo>
                    <a:pt x="15728" y="15077"/>
                    <a:pt x="15728" y="15077"/>
                    <a:pt x="15728" y="17382"/>
                  </a:cubicBezTo>
                  <a:cubicBezTo>
                    <a:pt x="15728" y="29678"/>
                    <a:pt x="10087" y="39412"/>
                    <a:pt x="4701" y="44792"/>
                  </a:cubicBezTo>
                  <a:cubicBezTo>
                    <a:pt x="2906" y="46585"/>
                    <a:pt x="2906" y="46841"/>
                    <a:pt x="2906" y="47353"/>
                  </a:cubicBezTo>
                  <a:cubicBezTo>
                    <a:pt x="2906" y="48634"/>
                    <a:pt x="3676" y="49147"/>
                    <a:pt x="4445" y="49147"/>
                  </a:cubicBezTo>
                  <a:cubicBezTo>
                    <a:pt x="6240" y="49147"/>
                    <a:pt x="19575" y="36594"/>
                    <a:pt x="19575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8AE5325-B315-40C3-CFE3-2D836ACA1C13}"/>
                </a:ext>
              </a:extLst>
            </p:cNvPr>
            <p:cNvSpPr/>
            <p:nvPr/>
          </p:nvSpPr>
          <p:spPr>
            <a:xfrm>
              <a:off x="6450241" y="4012674"/>
              <a:ext cx="88472" cy="74031"/>
            </a:xfrm>
            <a:custGeom>
              <a:avLst/>
              <a:gdLst>
                <a:gd name="connsiteX0" fmla="*/ 9835 w 88472"/>
                <a:gd name="connsiteY0" fmla="*/ 62723 h 74031"/>
                <a:gd name="connsiteX1" fmla="*/ 8296 w 88472"/>
                <a:gd name="connsiteY1" fmla="*/ 69896 h 74031"/>
                <a:gd name="connsiteX2" fmla="*/ 13168 w 88472"/>
                <a:gd name="connsiteY2" fmla="*/ 74251 h 74031"/>
                <a:gd name="connsiteX3" fmla="*/ 19323 w 88472"/>
                <a:gd name="connsiteY3" fmla="*/ 69640 h 74031"/>
                <a:gd name="connsiteX4" fmla="*/ 22400 w 88472"/>
                <a:gd name="connsiteY4" fmla="*/ 57600 h 74031"/>
                <a:gd name="connsiteX5" fmla="*/ 25991 w 88472"/>
                <a:gd name="connsiteY5" fmla="*/ 42998 h 74031"/>
                <a:gd name="connsiteX6" fmla="*/ 28811 w 88472"/>
                <a:gd name="connsiteY6" fmla="*/ 31983 h 74031"/>
                <a:gd name="connsiteX7" fmla="*/ 30863 w 88472"/>
                <a:gd name="connsiteY7" fmla="*/ 23786 h 74031"/>
                <a:gd name="connsiteX8" fmla="*/ 57533 w 88472"/>
                <a:gd name="connsiteY8" fmla="*/ 3805 h 74031"/>
                <a:gd name="connsiteX9" fmla="*/ 66252 w 88472"/>
                <a:gd name="connsiteY9" fmla="*/ 15333 h 74031"/>
                <a:gd name="connsiteX10" fmla="*/ 55738 w 88472"/>
                <a:gd name="connsiteY10" fmla="*/ 53245 h 74031"/>
                <a:gd name="connsiteX11" fmla="*/ 53943 w 88472"/>
                <a:gd name="connsiteY11" fmla="*/ 60930 h 74031"/>
                <a:gd name="connsiteX12" fmla="*/ 67534 w 88472"/>
                <a:gd name="connsiteY12" fmla="*/ 74251 h 74031"/>
                <a:gd name="connsiteX13" fmla="*/ 88819 w 88472"/>
                <a:gd name="connsiteY13" fmla="*/ 49146 h 74031"/>
                <a:gd name="connsiteX14" fmla="*/ 87024 w 88472"/>
                <a:gd name="connsiteY14" fmla="*/ 47353 h 74031"/>
                <a:gd name="connsiteX15" fmla="*/ 84459 w 88472"/>
                <a:gd name="connsiteY15" fmla="*/ 50427 h 74031"/>
                <a:gd name="connsiteX16" fmla="*/ 67791 w 88472"/>
                <a:gd name="connsiteY16" fmla="*/ 70664 h 74031"/>
                <a:gd name="connsiteX17" fmla="*/ 63944 w 88472"/>
                <a:gd name="connsiteY17" fmla="*/ 65285 h 74031"/>
                <a:gd name="connsiteX18" fmla="*/ 66765 w 88472"/>
                <a:gd name="connsiteY18" fmla="*/ 53758 h 74031"/>
                <a:gd name="connsiteX19" fmla="*/ 76766 w 88472"/>
                <a:gd name="connsiteY19" fmla="*/ 17638 h 74031"/>
                <a:gd name="connsiteX20" fmla="*/ 58046 w 88472"/>
                <a:gd name="connsiteY20" fmla="*/ 219 h 74031"/>
                <a:gd name="connsiteX21" fmla="*/ 32402 w 88472"/>
                <a:gd name="connsiteY21" fmla="*/ 14564 h 74031"/>
                <a:gd name="connsiteX22" fmla="*/ 17271 w 88472"/>
                <a:gd name="connsiteY22" fmla="*/ 219 h 74031"/>
                <a:gd name="connsiteX23" fmla="*/ 5219 w 88472"/>
                <a:gd name="connsiteY23" fmla="*/ 9441 h 74031"/>
                <a:gd name="connsiteX24" fmla="*/ 346 w 88472"/>
                <a:gd name="connsiteY24" fmla="*/ 25323 h 74031"/>
                <a:gd name="connsiteX25" fmla="*/ 2141 w 88472"/>
                <a:gd name="connsiteY25" fmla="*/ 27116 h 74031"/>
                <a:gd name="connsiteX26" fmla="*/ 4962 w 88472"/>
                <a:gd name="connsiteY26" fmla="*/ 23274 h 74031"/>
                <a:gd name="connsiteX27" fmla="*/ 17015 w 88472"/>
                <a:gd name="connsiteY27" fmla="*/ 3805 h 74031"/>
                <a:gd name="connsiteX28" fmla="*/ 21888 w 88472"/>
                <a:gd name="connsiteY28" fmla="*/ 11234 h 74031"/>
                <a:gd name="connsiteX29" fmla="*/ 19323 w 88472"/>
                <a:gd name="connsiteY29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472" h="74031">
                  <a:moveTo>
                    <a:pt x="9835" y="62723"/>
                  </a:moveTo>
                  <a:cubicBezTo>
                    <a:pt x="9322" y="65285"/>
                    <a:pt x="8296" y="69127"/>
                    <a:pt x="8296" y="69896"/>
                  </a:cubicBezTo>
                  <a:cubicBezTo>
                    <a:pt x="8296" y="72714"/>
                    <a:pt x="10604" y="74251"/>
                    <a:pt x="13168" y="74251"/>
                  </a:cubicBezTo>
                  <a:cubicBezTo>
                    <a:pt x="15220" y="74251"/>
                    <a:pt x="18041" y="72970"/>
                    <a:pt x="19323" y="69640"/>
                  </a:cubicBezTo>
                  <a:cubicBezTo>
                    <a:pt x="19323" y="69384"/>
                    <a:pt x="21374" y="61699"/>
                    <a:pt x="22400" y="57600"/>
                  </a:cubicBezTo>
                  <a:lnTo>
                    <a:pt x="25991" y="42998"/>
                  </a:lnTo>
                  <a:cubicBezTo>
                    <a:pt x="26760" y="39156"/>
                    <a:pt x="27786" y="35570"/>
                    <a:pt x="28811" y="31983"/>
                  </a:cubicBezTo>
                  <a:cubicBezTo>
                    <a:pt x="29324" y="29166"/>
                    <a:pt x="30606" y="24299"/>
                    <a:pt x="30863" y="23786"/>
                  </a:cubicBezTo>
                  <a:cubicBezTo>
                    <a:pt x="33171" y="18663"/>
                    <a:pt x="41890" y="3805"/>
                    <a:pt x="57533" y="3805"/>
                  </a:cubicBezTo>
                  <a:cubicBezTo>
                    <a:pt x="64970" y="3805"/>
                    <a:pt x="66252" y="9953"/>
                    <a:pt x="66252" y="15333"/>
                  </a:cubicBezTo>
                  <a:cubicBezTo>
                    <a:pt x="66252" y="25323"/>
                    <a:pt x="58302" y="46329"/>
                    <a:pt x="55738" y="53245"/>
                  </a:cubicBezTo>
                  <a:cubicBezTo>
                    <a:pt x="54199" y="57088"/>
                    <a:pt x="53943" y="59137"/>
                    <a:pt x="53943" y="60930"/>
                  </a:cubicBezTo>
                  <a:cubicBezTo>
                    <a:pt x="53943" y="68615"/>
                    <a:pt x="59841" y="74251"/>
                    <a:pt x="67534" y="74251"/>
                  </a:cubicBezTo>
                  <a:cubicBezTo>
                    <a:pt x="82921" y="74251"/>
                    <a:pt x="88819" y="50427"/>
                    <a:pt x="88819" y="49146"/>
                  </a:cubicBezTo>
                  <a:cubicBezTo>
                    <a:pt x="88819" y="47353"/>
                    <a:pt x="87537" y="47353"/>
                    <a:pt x="87024" y="47353"/>
                  </a:cubicBezTo>
                  <a:cubicBezTo>
                    <a:pt x="85229" y="47353"/>
                    <a:pt x="85229" y="47866"/>
                    <a:pt x="84459" y="50427"/>
                  </a:cubicBezTo>
                  <a:cubicBezTo>
                    <a:pt x="81126" y="61442"/>
                    <a:pt x="75740" y="70664"/>
                    <a:pt x="67791" y="70664"/>
                  </a:cubicBezTo>
                  <a:cubicBezTo>
                    <a:pt x="64970" y="70664"/>
                    <a:pt x="63944" y="69127"/>
                    <a:pt x="63944" y="65285"/>
                  </a:cubicBezTo>
                  <a:cubicBezTo>
                    <a:pt x="63944" y="61186"/>
                    <a:pt x="65226" y="57344"/>
                    <a:pt x="66765" y="53758"/>
                  </a:cubicBezTo>
                  <a:cubicBezTo>
                    <a:pt x="69842" y="45048"/>
                    <a:pt x="76766" y="27116"/>
                    <a:pt x="76766" y="17638"/>
                  </a:cubicBezTo>
                  <a:cubicBezTo>
                    <a:pt x="76766" y="6879"/>
                    <a:pt x="69842" y="219"/>
                    <a:pt x="58046" y="219"/>
                  </a:cubicBezTo>
                  <a:cubicBezTo>
                    <a:pt x="43172" y="219"/>
                    <a:pt x="35223" y="10722"/>
                    <a:pt x="32402" y="14564"/>
                  </a:cubicBezTo>
                  <a:cubicBezTo>
                    <a:pt x="31632" y="5342"/>
                    <a:pt x="24965" y="219"/>
                    <a:pt x="17271" y="219"/>
                  </a:cubicBezTo>
                  <a:cubicBezTo>
                    <a:pt x="9835" y="219"/>
                    <a:pt x="6757" y="6623"/>
                    <a:pt x="5219" y="9441"/>
                  </a:cubicBezTo>
                  <a:cubicBezTo>
                    <a:pt x="2398" y="15077"/>
                    <a:pt x="346" y="24811"/>
                    <a:pt x="346" y="25323"/>
                  </a:cubicBezTo>
                  <a:cubicBezTo>
                    <a:pt x="346" y="27116"/>
                    <a:pt x="1885" y="27116"/>
                    <a:pt x="2141" y="27116"/>
                  </a:cubicBezTo>
                  <a:cubicBezTo>
                    <a:pt x="3936" y="27116"/>
                    <a:pt x="3936" y="26860"/>
                    <a:pt x="4962" y="23274"/>
                  </a:cubicBezTo>
                  <a:cubicBezTo>
                    <a:pt x="7783" y="11747"/>
                    <a:pt x="11117" y="3805"/>
                    <a:pt x="17015" y="3805"/>
                  </a:cubicBezTo>
                  <a:cubicBezTo>
                    <a:pt x="20092" y="3805"/>
                    <a:pt x="21888" y="5855"/>
                    <a:pt x="21888" y="11234"/>
                  </a:cubicBezTo>
                  <a:cubicBezTo>
                    <a:pt x="21888" y="14820"/>
                    <a:pt x="21374" y="16614"/>
                    <a:pt x="19323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E4985F1-29A2-58CC-6D44-6992871BB101}"/>
                </a:ext>
              </a:extLst>
            </p:cNvPr>
            <p:cNvSpPr/>
            <p:nvPr/>
          </p:nvSpPr>
          <p:spPr>
            <a:xfrm>
              <a:off x="6538369" y="4012674"/>
              <a:ext cx="85395" cy="104002"/>
            </a:xfrm>
            <a:custGeom>
              <a:avLst/>
              <a:gdLst>
                <a:gd name="connsiteX0" fmla="*/ 12918 w 85395"/>
                <a:gd name="connsiteY0" fmla="*/ 92438 h 104002"/>
                <a:gd name="connsiteX1" fmla="*/ 3942 w 85395"/>
                <a:gd name="connsiteY1" fmla="*/ 99099 h 104002"/>
                <a:gd name="connsiteX2" fmla="*/ 352 w 85395"/>
                <a:gd name="connsiteY2" fmla="*/ 102173 h 104002"/>
                <a:gd name="connsiteX3" fmla="*/ 2404 w 85395"/>
                <a:gd name="connsiteY3" fmla="*/ 104222 h 104002"/>
                <a:gd name="connsiteX4" fmla="*/ 15995 w 85395"/>
                <a:gd name="connsiteY4" fmla="*/ 103710 h 104002"/>
                <a:gd name="connsiteX5" fmla="*/ 32407 w 85395"/>
                <a:gd name="connsiteY5" fmla="*/ 104222 h 104002"/>
                <a:gd name="connsiteX6" fmla="*/ 35228 w 85395"/>
                <a:gd name="connsiteY6" fmla="*/ 100892 h 104002"/>
                <a:gd name="connsiteX7" fmla="*/ 31382 w 85395"/>
                <a:gd name="connsiteY7" fmla="*/ 99099 h 104002"/>
                <a:gd name="connsiteX8" fmla="*/ 23176 w 85395"/>
                <a:gd name="connsiteY8" fmla="*/ 96537 h 104002"/>
                <a:gd name="connsiteX9" fmla="*/ 31125 w 85395"/>
                <a:gd name="connsiteY9" fmla="*/ 63748 h 104002"/>
                <a:gd name="connsiteX10" fmla="*/ 46256 w 85395"/>
                <a:gd name="connsiteY10" fmla="*/ 74251 h 104002"/>
                <a:gd name="connsiteX11" fmla="*/ 85747 w 85395"/>
                <a:gd name="connsiteY11" fmla="*/ 26348 h 104002"/>
                <a:gd name="connsiteX12" fmla="*/ 63950 w 85395"/>
                <a:gd name="connsiteY12" fmla="*/ 219 h 104002"/>
                <a:gd name="connsiteX13" fmla="*/ 42409 w 85395"/>
                <a:gd name="connsiteY13" fmla="*/ 12515 h 104002"/>
                <a:gd name="connsiteX14" fmla="*/ 27792 w 85395"/>
                <a:gd name="connsiteY14" fmla="*/ 219 h 104002"/>
                <a:gd name="connsiteX15" fmla="*/ 15739 w 85395"/>
                <a:gd name="connsiteY15" fmla="*/ 9441 h 104002"/>
                <a:gd name="connsiteX16" fmla="*/ 10610 w 85395"/>
                <a:gd name="connsiteY16" fmla="*/ 25323 h 104002"/>
                <a:gd name="connsiteX17" fmla="*/ 12405 w 85395"/>
                <a:gd name="connsiteY17" fmla="*/ 27116 h 104002"/>
                <a:gd name="connsiteX18" fmla="*/ 15226 w 85395"/>
                <a:gd name="connsiteY18" fmla="*/ 23274 h 104002"/>
                <a:gd name="connsiteX19" fmla="*/ 27279 w 85395"/>
                <a:gd name="connsiteY19" fmla="*/ 3805 h 104002"/>
                <a:gd name="connsiteX20" fmla="*/ 32407 w 85395"/>
                <a:gd name="connsiteY20" fmla="*/ 11234 h 104002"/>
                <a:gd name="connsiteX21" fmla="*/ 31125 w 85395"/>
                <a:gd name="connsiteY21" fmla="*/ 19688 h 104002"/>
                <a:gd name="connsiteX22" fmla="*/ 41639 w 85395"/>
                <a:gd name="connsiteY22" fmla="*/ 21481 h 104002"/>
                <a:gd name="connsiteX23" fmla="*/ 50102 w 85395"/>
                <a:gd name="connsiteY23" fmla="*/ 9953 h 104002"/>
                <a:gd name="connsiteX24" fmla="*/ 63437 w 85395"/>
                <a:gd name="connsiteY24" fmla="*/ 3805 h 104002"/>
                <a:gd name="connsiteX25" fmla="*/ 73951 w 85395"/>
                <a:gd name="connsiteY25" fmla="*/ 19175 h 104002"/>
                <a:gd name="connsiteX26" fmla="*/ 65489 w 85395"/>
                <a:gd name="connsiteY26" fmla="*/ 53758 h 104002"/>
                <a:gd name="connsiteX27" fmla="*/ 45999 w 85395"/>
                <a:gd name="connsiteY27" fmla="*/ 70664 h 104002"/>
                <a:gd name="connsiteX28" fmla="*/ 33177 w 85395"/>
                <a:gd name="connsiteY28" fmla="*/ 56063 h 104002"/>
                <a:gd name="connsiteX29" fmla="*/ 33690 w 85395"/>
                <a:gd name="connsiteY29" fmla="*/ 53501 h 1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395" h="104002">
                  <a:moveTo>
                    <a:pt x="12918" y="92438"/>
                  </a:moveTo>
                  <a:cubicBezTo>
                    <a:pt x="11636" y="98074"/>
                    <a:pt x="11123" y="99099"/>
                    <a:pt x="3942" y="99099"/>
                  </a:cubicBezTo>
                  <a:cubicBezTo>
                    <a:pt x="2147" y="99099"/>
                    <a:pt x="352" y="99099"/>
                    <a:pt x="352" y="102173"/>
                  </a:cubicBezTo>
                  <a:cubicBezTo>
                    <a:pt x="352" y="103453"/>
                    <a:pt x="1122" y="104222"/>
                    <a:pt x="2404" y="104222"/>
                  </a:cubicBezTo>
                  <a:cubicBezTo>
                    <a:pt x="6763" y="104222"/>
                    <a:pt x="11636" y="103710"/>
                    <a:pt x="15995" y="103710"/>
                  </a:cubicBezTo>
                  <a:cubicBezTo>
                    <a:pt x="21637" y="103710"/>
                    <a:pt x="27022" y="104222"/>
                    <a:pt x="32407" y="104222"/>
                  </a:cubicBezTo>
                  <a:cubicBezTo>
                    <a:pt x="33177" y="104222"/>
                    <a:pt x="35228" y="104222"/>
                    <a:pt x="35228" y="100892"/>
                  </a:cubicBezTo>
                  <a:cubicBezTo>
                    <a:pt x="35228" y="99099"/>
                    <a:pt x="33690" y="99099"/>
                    <a:pt x="31382" y="99099"/>
                  </a:cubicBezTo>
                  <a:cubicBezTo>
                    <a:pt x="23176" y="99099"/>
                    <a:pt x="23176" y="98074"/>
                    <a:pt x="23176" y="96537"/>
                  </a:cubicBezTo>
                  <a:cubicBezTo>
                    <a:pt x="23176" y="94488"/>
                    <a:pt x="30100" y="67847"/>
                    <a:pt x="31125" y="63748"/>
                  </a:cubicBezTo>
                  <a:cubicBezTo>
                    <a:pt x="33177" y="68615"/>
                    <a:pt x="37793" y="74251"/>
                    <a:pt x="46256" y="74251"/>
                  </a:cubicBezTo>
                  <a:cubicBezTo>
                    <a:pt x="65232" y="74251"/>
                    <a:pt x="85747" y="50427"/>
                    <a:pt x="85747" y="26348"/>
                  </a:cubicBezTo>
                  <a:cubicBezTo>
                    <a:pt x="85747" y="10978"/>
                    <a:pt x="76259" y="219"/>
                    <a:pt x="63950" y="219"/>
                  </a:cubicBezTo>
                  <a:cubicBezTo>
                    <a:pt x="55744" y="219"/>
                    <a:pt x="47794" y="6111"/>
                    <a:pt x="42409" y="12515"/>
                  </a:cubicBezTo>
                  <a:cubicBezTo>
                    <a:pt x="40870" y="3549"/>
                    <a:pt x="33690" y="219"/>
                    <a:pt x="27792" y="219"/>
                  </a:cubicBezTo>
                  <a:cubicBezTo>
                    <a:pt x="20098" y="219"/>
                    <a:pt x="17021" y="6623"/>
                    <a:pt x="15739" y="9441"/>
                  </a:cubicBezTo>
                  <a:cubicBezTo>
                    <a:pt x="12661" y="15077"/>
                    <a:pt x="10610" y="24811"/>
                    <a:pt x="10610" y="25323"/>
                  </a:cubicBezTo>
                  <a:cubicBezTo>
                    <a:pt x="10610" y="27116"/>
                    <a:pt x="12149" y="27116"/>
                    <a:pt x="12405" y="27116"/>
                  </a:cubicBezTo>
                  <a:cubicBezTo>
                    <a:pt x="14200" y="27116"/>
                    <a:pt x="14200" y="26860"/>
                    <a:pt x="15226" y="23274"/>
                  </a:cubicBezTo>
                  <a:cubicBezTo>
                    <a:pt x="18047" y="11747"/>
                    <a:pt x="21381" y="3805"/>
                    <a:pt x="27279" y="3805"/>
                  </a:cubicBezTo>
                  <a:cubicBezTo>
                    <a:pt x="30100" y="3805"/>
                    <a:pt x="32407" y="5086"/>
                    <a:pt x="32407" y="11234"/>
                  </a:cubicBezTo>
                  <a:cubicBezTo>
                    <a:pt x="32407" y="15077"/>
                    <a:pt x="31895" y="16870"/>
                    <a:pt x="31125" y="19688"/>
                  </a:cubicBezTo>
                  <a:close/>
                  <a:moveTo>
                    <a:pt x="41639" y="21481"/>
                  </a:moveTo>
                  <a:cubicBezTo>
                    <a:pt x="42665" y="17126"/>
                    <a:pt x="47281" y="12515"/>
                    <a:pt x="50102" y="9953"/>
                  </a:cubicBezTo>
                  <a:cubicBezTo>
                    <a:pt x="56000" y="5086"/>
                    <a:pt x="60616" y="3805"/>
                    <a:pt x="63437" y="3805"/>
                  </a:cubicBezTo>
                  <a:cubicBezTo>
                    <a:pt x="69848" y="3805"/>
                    <a:pt x="73951" y="9441"/>
                    <a:pt x="73951" y="19175"/>
                  </a:cubicBezTo>
                  <a:cubicBezTo>
                    <a:pt x="73951" y="28909"/>
                    <a:pt x="68566" y="47610"/>
                    <a:pt x="65489" y="53758"/>
                  </a:cubicBezTo>
                  <a:cubicBezTo>
                    <a:pt x="59847" y="65285"/>
                    <a:pt x="52154" y="70664"/>
                    <a:pt x="45999" y="70664"/>
                  </a:cubicBezTo>
                  <a:cubicBezTo>
                    <a:pt x="35228" y="70664"/>
                    <a:pt x="33177" y="57088"/>
                    <a:pt x="33177" y="56063"/>
                  </a:cubicBezTo>
                  <a:cubicBezTo>
                    <a:pt x="33177" y="55807"/>
                    <a:pt x="33177" y="55551"/>
                    <a:pt x="33690" y="53501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56FAB18-E337-355D-164E-FC57DFA37FC0}"/>
                </a:ext>
              </a:extLst>
            </p:cNvPr>
            <p:cNvSpPr/>
            <p:nvPr/>
          </p:nvSpPr>
          <p:spPr>
            <a:xfrm>
              <a:off x="6632424" y="4012674"/>
              <a:ext cx="63597" cy="74031"/>
            </a:xfrm>
            <a:custGeom>
              <a:avLst/>
              <a:gdLst>
                <a:gd name="connsiteX0" fmla="*/ 58570 w 63597"/>
                <a:gd name="connsiteY0" fmla="*/ 10466 h 74031"/>
                <a:gd name="connsiteX1" fmla="*/ 51389 w 63597"/>
                <a:gd name="connsiteY1" fmla="*/ 12515 h 74031"/>
                <a:gd name="connsiteX2" fmla="*/ 48312 w 63597"/>
                <a:gd name="connsiteY2" fmla="*/ 18919 h 74031"/>
                <a:gd name="connsiteX3" fmla="*/ 54467 w 63597"/>
                <a:gd name="connsiteY3" fmla="*/ 24811 h 74031"/>
                <a:gd name="connsiteX4" fmla="*/ 63442 w 63597"/>
                <a:gd name="connsiteY4" fmla="*/ 14308 h 74031"/>
                <a:gd name="connsiteX5" fmla="*/ 44209 w 63597"/>
                <a:gd name="connsiteY5" fmla="*/ 219 h 74031"/>
                <a:gd name="connsiteX6" fmla="*/ 357 w 63597"/>
                <a:gd name="connsiteY6" fmla="*/ 46585 h 74031"/>
                <a:gd name="connsiteX7" fmla="*/ 27027 w 63597"/>
                <a:gd name="connsiteY7" fmla="*/ 74251 h 74031"/>
                <a:gd name="connsiteX8" fmla="*/ 63955 w 63597"/>
                <a:gd name="connsiteY8" fmla="*/ 55038 h 74031"/>
                <a:gd name="connsiteX9" fmla="*/ 62160 w 63597"/>
                <a:gd name="connsiteY9" fmla="*/ 52733 h 74031"/>
                <a:gd name="connsiteX10" fmla="*/ 59852 w 63597"/>
                <a:gd name="connsiteY10" fmla="*/ 54526 h 74031"/>
                <a:gd name="connsiteX11" fmla="*/ 27284 w 63597"/>
                <a:gd name="connsiteY11" fmla="*/ 70664 h 74031"/>
                <a:gd name="connsiteX12" fmla="*/ 12410 w 63597"/>
                <a:gd name="connsiteY12" fmla="*/ 52733 h 74031"/>
                <a:gd name="connsiteX13" fmla="*/ 21386 w 63597"/>
                <a:gd name="connsiteY13" fmla="*/ 20200 h 74031"/>
                <a:gd name="connsiteX14" fmla="*/ 44465 w 63597"/>
                <a:gd name="connsiteY14" fmla="*/ 3805 h 74031"/>
                <a:gd name="connsiteX15" fmla="*/ 58570 w 63597"/>
                <a:gd name="connsiteY15" fmla="*/ 10466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97" h="74031">
                  <a:moveTo>
                    <a:pt x="58570" y="10466"/>
                  </a:moveTo>
                  <a:cubicBezTo>
                    <a:pt x="55749" y="10466"/>
                    <a:pt x="53697" y="10466"/>
                    <a:pt x="51389" y="12515"/>
                  </a:cubicBezTo>
                  <a:cubicBezTo>
                    <a:pt x="48568" y="15077"/>
                    <a:pt x="48312" y="17894"/>
                    <a:pt x="48312" y="18919"/>
                  </a:cubicBezTo>
                  <a:cubicBezTo>
                    <a:pt x="48312" y="23018"/>
                    <a:pt x="51389" y="24811"/>
                    <a:pt x="54467" y="24811"/>
                  </a:cubicBezTo>
                  <a:cubicBezTo>
                    <a:pt x="59083" y="24811"/>
                    <a:pt x="63442" y="20712"/>
                    <a:pt x="63442" y="14308"/>
                  </a:cubicBezTo>
                  <a:cubicBezTo>
                    <a:pt x="63442" y="6367"/>
                    <a:pt x="55749" y="219"/>
                    <a:pt x="44209" y="219"/>
                  </a:cubicBezTo>
                  <a:cubicBezTo>
                    <a:pt x="22155" y="219"/>
                    <a:pt x="357" y="23530"/>
                    <a:pt x="357" y="46585"/>
                  </a:cubicBezTo>
                  <a:cubicBezTo>
                    <a:pt x="357" y="61442"/>
                    <a:pt x="9846" y="74251"/>
                    <a:pt x="27027" y="74251"/>
                  </a:cubicBezTo>
                  <a:cubicBezTo>
                    <a:pt x="50363" y="74251"/>
                    <a:pt x="63955" y="56831"/>
                    <a:pt x="63955" y="55038"/>
                  </a:cubicBezTo>
                  <a:cubicBezTo>
                    <a:pt x="63955" y="54014"/>
                    <a:pt x="63186" y="52733"/>
                    <a:pt x="62160" y="52733"/>
                  </a:cubicBezTo>
                  <a:cubicBezTo>
                    <a:pt x="61134" y="52733"/>
                    <a:pt x="60878" y="53245"/>
                    <a:pt x="59852" y="54526"/>
                  </a:cubicBezTo>
                  <a:cubicBezTo>
                    <a:pt x="47030" y="70664"/>
                    <a:pt x="29079" y="70664"/>
                    <a:pt x="27284" y="70664"/>
                  </a:cubicBezTo>
                  <a:cubicBezTo>
                    <a:pt x="17026" y="70664"/>
                    <a:pt x="12410" y="62723"/>
                    <a:pt x="12410" y="52733"/>
                  </a:cubicBezTo>
                  <a:cubicBezTo>
                    <a:pt x="12410" y="46072"/>
                    <a:pt x="15744" y="30190"/>
                    <a:pt x="21386" y="20200"/>
                  </a:cubicBezTo>
                  <a:cubicBezTo>
                    <a:pt x="26514" y="10722"/>
                    <a:pt x="35490" y="3805"/>
                    <a:pt x="44465" y="3805"/>
                  </a:cubicBezTo>
                  <a:cubicBezTo>
                    <a:pt x="49851" y="3805"/>
                    <a:pt x="56262" y="5855"/>
                    <a:pt x="58570" y="1046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F404684-2E7D-76DC-B4E7-BC9213BC192B}"/>
                </a:ext>
              </a:extLst>
            </p:cNvPr>
            <p:cNvSpPr/>
            <p:nvPr/>
          </p:nvSpPr>
          <p:spPr>
            <a:xfrm>
              <a:off x="6710630" y="4067493"/>
              <a:ext cx="19233" cy="48927"/>
            </a:xfrm>
            <a:custGeom>
              <a:avLst/>
              <a:gdLst>
                <a:gd name="connsiteX0" fmla="*/ 19595 w 19233"/>
                <a:gd name="connsiteY0" fmla="*/ 17382 h 48927"/>
                <a:gd name="connsiteX1" fmla="*/ 9081 w 19233"/>
                <a:gd name="connsiteY1" fmla="*/ 219 h 48927"/>
                <a:gd name="connsiteX2" fmla="*/ 362 w 19233"/>
                <a:gd name="connsiteY2" fmla="*/ 8929 h 48927"/>
                <a:gd name="connsiteX3" fmla="*/ 9081 w 19233"/>
                <a:gd name="connsiteY3" fmla="*/ 17638 h 48927"/>
                <a:gd name="connsiteX4" fmla="*/ 14722 w 19233"/>
                <a:gd name="connsiteY4" fmla="*/ 15589 h 48927"/>
                <a:gd name="connsiteX5" fmla="*/ 15492 w 19233"/>
                <a:gd name="connsiteY5" fmla="*/ 15077 h 48927"/>
                <a:gd name="connsiteX6" fmla="*/ 15748 w 19233"/>
                <a:gd name="connsiteY6" fmla="*/ 17382 h 48927"/>
                <a:gd name="connsiteX7" fmla="*/ 4721 w 19233"/>
                <a:gd name="connsiteY7" fmla="*/ 44792 h 48927"/>
                <a:gd name="connsiteX8" fmla="*/ 2926 w 19233"/>
                <a:gd name="connsiteY8" fmla="*/ 47353 h 48927"/>
                <a:gd name="connsiteX9" fmla="*/ 4465 w 19233"/>
                <a:gd name="connsiteY9" fmla="*/ 49147 h 48927"/>
                <a:gd name="connsiteX10" fmla="*/ 19595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595" y="17382"/>
                  </a:moveTo>
                  <a:cubicBezTo>
                    <a:pt x="19595" y="6623"/>
                    <a:pt x="15492" y="219"/>
                    <a:pt x="9081" y="219"/>
                  </a:cubicBezTo>
                  <a:cubicBezTo>
                    <a:pt x="3695" y="219"/>
                    <a:pt x="362" y="4318"/>
                    <a:pt x="362" y="8929"/>
                  </a:cubicBezTo>
                  <a:cubicBezTo>
                    <a:pt x="362" y="13283"/>
                    <a:pt x="3695" y="17638"/>
                    <a:pt x="9081" y="17638"/>
                  </a:cubicBezTo>
                  <a:cubicBezTo>
                    <a:pt x="10876" y="17638"/>
                    <a:pt x="13184" y="16870"/>
                    <a:pt x="14722" y="15589"/>
                  </a:cubicBezTo>
                  <a:cubicBezTo>
                    <a:pt x="15235" y="15077"/>
                    <a:pt x="15492" y="15077"/>
                    <a:pt x="15492" y="15077"/>
                  </a:cubicBezTo>
                  <a:cubicBezTo>
                    <a:pt x="15748" y="15077"/>
                    <a:pt x="15748" y="15077"/>
                    <a:pt x="15748" y="17382"/>
                  </a:cubicBezTo>
                  <a:cubicBezTo>
                    <a:pt x="15748" y="29678"/>
                    <a:pt x="10106" y="39412"/>
                    <a:pt x="4721" y="44792"/>
                  </a:cubicBezTo>
                  <a:cubicBezTo>
                    <a:pt x="2926" y="46585"/>
                    <a:pt x="2926" y="46841"/>
                    <a:pt x="2926" y="47353"/>
                  </a:cubicBezTo>
                  <a:cubicBezTo>
                    <a:pt x="2926" y="48634"/>
                    <a:pt x="3695" y="49147"/>
                    <a:pt x="4465" y="49147"/>
                  </a:cubicBezTo>
                  <a:cubicBezTo>
                    <a:pt x="6260" y="49147"/>
                    <a:pt x="19595" y="36594"/>
                    <a:pt x="19595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64857E3-CA32-1184-6D3D-6B81ABC5C19F}"/>
                </a:ext>
              </a:extLst>
            </p:cNvPr>
            <p:cNvSpPr/>
            <p:nvPr/>
          </p:nvSpPr>
          <p:spPr>
            <a:xfrm>
              <a:off x="6775594" y="3976043"/>
              <a:ext cx="68726" cy="112456"/>
            </a:xfrm>
            <a:custGeom>
              <a:avLst/>
              <a:gdLst>
                <a:gd name="connsiteX0" fmla="*/ 69092 w 68726"/>
                <a:gd name="connsiteY0" fmla="*/ 56831 h 112456"/>
                <a:gd name="connsiteX1" fmla="*/ 62682 w 68726"/>
                <a:gd name="connsiteY1" fmla="*/ 18663 h 112456"/>
                <a:gd name="connsiteX2" fmla="*/ 34986 w 68726"/>
                <a:gd name="connsiteY2" fmla="*/ 219 h 112456"/>
                <a:gd name="connsiteX3" fmla="*/ 6264 w 68726"/>
                <a:gd name="connsiteY3" fmla="*/ 19688 h 112456"/>
                <a:gd name="connsiteX4" fmla="*/ 366 w 68726"/>
                <a:gd name="connsiteY4" fmla="*/ 56831 h 112456"/>
                <a:gd name="connsiteX5" fmla="*/ 7803 w 68726"/>
                <a:gd name="connsiteY5" fmla="*/ 96281 h 112456"/>
                <a:gd name="connsiteX6" fmla="*/ 34729 w 68726"/>
                <a:gd name="connsiteY6" fmla="*/ 112675 h 112456"/>
                <a:gd name="connsiteX7" fmla="*/ 63194 w 68726"/>
                <a:gd name="connsiteY7" fmla="*/ 93719 h 112456"/>
                <a:gd name="connsiteX8" fmla="*/ 69092 w 68726"/>
                <a:gd name="connsiteY8" fmla="*/ 56831 h 112456"/>
                <a:gd name="connsiteX9" fmla="*/ 34729 w 68726"/>
                <a:gd name="connsiteY9" fmla="*/ 109089 h 112456"/>
                <a:gd name="connsiteX10" fmla="*/ 15752 w 68726"/>
                <a:gd name="connsiteY10" fmla="*/ 89364 h 112456"/>
                <a:gd name="connsiteX11" fmla="*/ 13957 w 68726"/>
                <a:gd name="connsiteY11" fmla="*/ 54782 h 112456"/>
                <a:gd name="connsiteX12" fmla="*/ 15240 w 68726"/>
                <a:gd name="connsiteY12" fmla="*/ 24811 h 112456"/>
                <a:gd name="connsiteX13" fmla="*/ 34729 w 68726"/>
                <a:gd name="connsiteY13" fmla="*/ 3805 h 112456"/>
                <a:gd name="connsiteX14" fmla="*/ 53962 w 68726"/>
                <a:gd name="connsiteY14" fmla="*/ 23018 h 112456"/>
                <a:gd name="connsiteX15" fmla="*/ 55757 w 68726"/>
                <a:gd name="connsiteY15" fmla="*/ 54782 h 112456"/>
                <a:gd name="connsiteX16" fmla="*/ 53962 w 68726"/>
                <a:gd name="connsiteY16" fmla="*/ 88596 h 112456"/>
                <a:gd name="connsiteX17" fmla="*/ 34729 w 68726"/>
                <a:gd name="connsiteY17" fmla="*/ 109089 h 1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726" h="112456">
                  <a:moveTo>
                    <a:pt x="69092" y="56831"/>
                  </a:moveTo>
                  <a:cubicBezTo>
                    <a:pt x="69092" y="43767"/>
                    <a:pt x="68323" y="30703"/>
                    <a:pt x="62682" y="18663"/>
                  </a:cubicBezTo>
                  <a:cubicBezTo>
                    <a:pt x="55245" y="2780"/>
                    <a:pt x="41653" y="219"/>
                    <a:pt x="34986" y="219"/>
                  </a:cubicBezTo>
                  <a:cubicBezTo>
                    <a:pt x="24984" y="219"/>
                    <a:pt x="13188" y="4574"/>
                    <a:pt x="6264" y="19688"/>
                  </a:cubicBezTo>
                  <a:cubicBezTo>
                    <a:pt x="1135" y="30959"/>
                    <a:pt x="366" y="43767"/>
                    <a:pt x="366" y="56831"/>
                  </a:cubicBezTo>
                  <a:cubicBezTo>
                    <a:pt x="366" y="69127"/>
                    <a:pt x="879" y="83729"/>
                    <a:pt x="7803" y="96281"/>
                  </a:cubicBezTo>
                  <a:cubicBezTo>
                    <a:pt x="14727" y="109345"/>
                    <a:pt x="26780" y="112675"/>
                    <a:pt x="34729" y="112675"/>
                  </a:cubicBezTo>
                  <a:cubicBezTo>
                    <a:pt x="43448" y="112675"/>
                    <a:pt x="56014" y="109345"/>
                    <a:pt x="63194" y="93719"/>
                  </a:cubicBezTo>
                  <a:cubicBezTo>
                    <a:pt x="68323" y="82448"/>
                    <a:pt x="69092" y="69640"/>
                    <a:pt x="69092" y="56831"/>
                  </a:cubicBezTo>
                  <a:close/>
                  <a:moveTo>
                    <a:pt x="34729" y="109089"/>
                  </a:moveTo>
                  <a:cubicBezTo>
                    <a:pt x="28318" y="109089"/>
                    <a:pt x="18573" y="104990"/>
                    <a:pt x="15752" y="89364"/>
                  </a:cubicBezTo>
                  <a:cubicBezTo>
                    <a:pt x="13957" y="79630"/>
                    <a:pt x="13957" y="64516"/>
                    <a:pt x="13957" y="54782"/>
                  </a:cubicBezTo>
                  <a:cubicBezTo>
                    <a:pt x="13957" y="44279"/>
                    <a:pt x="13957" y="33520"/>
                    <a:pt x="15240" y="24811"/>
                  </a:cubicBezTo>
                  <a:cubicBezTo>
                    <a:pt x="18317" y="5342"/>
                    <a:pt x="30626" y="3805"/>
                    <a:pt x="34729" y="3805"/>
                  </a:cubicBezTo>
                  <a:cubicBezTo>
                    <a:pt x="40115" y="3805"/>
                    <a:pt x="50885" y="6879"/>
                    <a:pt x="53962" y="23018"/>
                  </a:cubicBezTo>
                  <a:cubicBezTo>
                    <a:pt x="55757" y="32240"/>
                    <a:pt x="55757" y="44535"/>
                    <a:pt x="55757" y="54782"/>
                  </a:cubicBezTo>
                  <a:cubicBezTo>
                    <a:pt x="55757" y="67078"/>
                    <a:pt x="55757" y="78093"/>
                    <a:pt x="53962" y="88596"/>
                  </a:cubicBezTo>
                  <a:cubicBezTo>
                    <a:pt x="51398" y="104222"/>
                    <a:pt x="42166" y="109089"/>
                    <a:pt x="34729" y="109089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5EA8BE3-4250-9D11-7010-BAB3E5BEAFC3}"/>
                </a:ext>
              </a:extLst>
            </p:cNvPr>
            <p:cNvSpPr/>
            <p:nvPr/>
          </p:nvSpPr>
          <p:spPr>
            <a:xfrm>
              <a:off x="6865037" y="4067493"/>
              <a:ext cx="19233" cy="48927"/>
            </a:xfrm>
            <a:custGeom>
              <a:avLst/>
              <a:gdLst>
                <a:gd name="connsiteX0" fmla="*/ 19604 w 19233"/>
                <a:gd name="connsiteY0" fmla="*/ 17382 h 48927"/>
                <a:gd name="connsiteX1" fmla="*/ 9090 w 19233"/>
                <a:gd name="connsiteY1" fmla="*/ 219 h 48927"/>
                <a:gd name="connsiteX2" fmla="*/ 371 w 19233"/>
                <a:gd name="connsiteY2" fmla="*/ 8929 h 48927"/>
                <a:gd name="connsiteX3" fmla="*/ 9090 w 19233"/>
                <a:gd name="connsiteY3" fmla="*/ 17638 h 48927"/>
                <a:gd name="connsiteX4" fmla="*/ 14732 w 19233"/>
                <a:gd name="connsiteY4" fmla="*/ 15589 h 48927"/>
                <a:gd name="connsiteX5" fmla="*/ 15501 w 19233"/>
                <a:gd name="connsiteY5" fmla="*/ 15077 h 48927"/>
                <a:gd name="connsiteX6" fmla="*/ 15758 w 19233"/>
                <a:gd name="connsiteY6" fmla="*/ 17382 h 48927"/>
                <a:gd name="connsiteX7" fmla="*/ 4731 w 19233"/>
                <a:gd name="connsiteY7" fmla="*/ 44792 h 48927"/>
                <a:gd name="connsiteX8" fmla="*/ 2935 w 19233"/>
                <a:gd name="connsiteY8" fmla="*/ 47353 h 48927"/>
                <a:gd name="connsiteX9" fmla="*/ 4474 w 19233"/>
                <a:gd name="connsiteY9" fmla="*/ 49147 h 48927"/>
                <a:gd name="connsiteX10" fmla="*/ 19604 w 19233"/>
                <a:gd name="connsiteY10" fmla="*/ 17382 h 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" h="48927">
                  <a:moveTo>
                    <a:pt x="19604" y="17382"/>
                  </a:moveTo>
                  <a:cubicBezTo>
                    <a:pt x="19604" y="6623"/>
                    <a:pt x="15501" y="219"/>
                    <a:pt x="9090" y="219"/>
                  </a:cubicBezTo>
                  <a:cubicBezTo>
                    <a:pt x="3705" y="219"/>
                    <a:pt x="371" y="4318"/>
                    <a:pt x="371" y="8929"/>
                  </a:cubicBezTo>
                  <a:cubicBezTo>
                    <a:pt x="371" y="13283"/>
                    <a:pt x="3705" y="17638"/>
                    <a:pt x="9090" y="17638"/>
                  </a:cubicBezTo>
                  <a:cubicBezTo>
                    <a:pt x="10885" y="17638"/>
                    <a:pt x="13193" y="16870"/>
                    <a:pt x="14732" y="15589"/>
                  </a:cubicBezTo>
                  <a:cubicBezTo>
                    <a:pt x="15245" y="15077"/>
                    <a:pt x="15501" y="15077"/>
                    <a:pt x="15501" y="15077"/>
                  </a:cubicBezTo>
                  <a:cubicBezTo>
                    <a:pt x="15758" y="15077"/>
                    <a:pt x="15758" y="15077"/>
                    <a:pt x="15758" y="17382"/>
                  </a:cubicBezTo>
                  <a:cubicBezTo>
                    <a:pt x="15758" y="29678"/>
                    <a:pt x="10116" y="39412"/>
                    <a:pt x="4731" y="44792"/>
                  </a:cubicBezTo>
                  <a:cubicBezTo>
                    <a:pt x="2935" y="46585"/>
                    <a:pt x="2935" y="46841"/>
                    <a:pt x="2935" y="47353"/>
                  </a:cubicBezTo>
                  <a:cubicBezTo>
                    <a:pt x="2935" y="48634"/>
                    <a:pt x="3705" y="49147"/>
                    <a:pt x="4474" y="49147"/>
                  </a:cubicBezTo>
                  <a:cubicBezTo>
                    <a:pt x="6269" y="49147"/>
                    <a:pt x="19604" y="36594"/>
                    <a:pt x="19604" y="17382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B73FF72-3589-D5E4-B096-10789B1E7679}"/>
                </a:ext>
              </a:extLst>
            </p:cNvPr>
            <p:cNvSpPr/>
            <p:nvPr/>
          </p:nvSpPr>
          <p:spPr>
            <a:xfrm>
              <a:off x="6928528" y="3969638"/>
              <a:ext cx="89242" cy="147038"/>
            </a:xfrm>
            <a:custGeom>
              <a:avLst/>
              <a:gdLst>
                <a:gd name="connsiteX0" fmla="*/ 89617 w 89242"/>
                <a:gd name="connsiteY0" fmla="*/ 22505 h 147038"/>
                <a:gd name="connsiteX1" fmla="*/ 67307 w 89242"/>
                <a:gd name="connsiteY1" fmla="*/ 219 h 147038"/>
                <a:gd name="connsiteX2" fmla="*/ 47561 w 89242"/>
                <a:gd name="connsiteY2" fmla="*/ 6879 h 147038"/>
                <a:gd name="connsiteX3" fmla="*/ 26532 w 89242"/>
                <a:gd name="connsiteY3" fmla="*/ 41718 h 147038"/>
                <a:gd name="connsiteX4" fmla="*/ 375 w 89242"/>
                <a:gd name="connsiteY4" fmla="*/ 145464 h 147038"/>
                <a:gd name="connsiteX5" fmla="*/ 2427 w 89242"/>
                <a:gd name="connsiteY5" fmla="*/ 147258 h 147038"/>
                <a:gd name="connsiteX6" fmla="*/ 4222 w 89242"/>
                <a:gd name="connsiteY6" fmla="*/ 146489 h 147038"/>
                <a:gd name="connsiteX7" fmla="*/ 15762 w 89242"/>
                <a:gd name="connsiteY7" fmla="*/ 101148 h 147038"/>
                <a:gd name="connsiteX8" fmla="*/ 38072 w 89242"/>
                <a:gd name="connsiteY8" fmla="*/ 117030 h 147038"/>
                <a:gd name="connsiteX9" fmla="*/ 69615 w 89242"/>
                <a:gd name="connsiteY9" fmla="*/ 104222 h 147038"/>
                <a:gd name="connsiteX10" fmla="*/ 82693 w 89242"/>
                <a:gd name="connsiteY10" fmla="*/ 74251 h 147038"/>
                <a:gd name="connsiteX11" fmla="*/ 70641 w 89242"/>
                <a:gd name="connsiteY11" fmla="*/ 49915 h 147038"/>
                <a:gd name="connsiteX12" fmla="*/ 89617 w 89242"/>
                <a:gd name="connsiteY12" fmla="*/ 22505 h 147038"/>
                <a:gd name="connsiteX13" fmla="*/ 60126 w 89242"/>
                <a:gd name="connsiteY13" fmla="*/ 49659 h 147038"/>
                <a:gd name="connsiteX14" fmla="*/ 52177 w 89242"/>
                <a:gd name="connsiteY14" fmla="*/ 50684 h 147038"/>
                <a:gd name="connsiteX15" fmla="*/ 44996 w 89242"/>
                <a:gd name="connsiteY15" fmla="*/ 50171 h 147038"/>
                <a:gd name="connsiteX16" fmla="*/ 53202 w 89242"/>
                <a:gd name="connsiteY16" fmla="*/ 48890 h 147038"/>
                <a:gd name="connsiteX17" fmla="*/ 60126 w 89242"/>
                <a:gd name="connsiteY17" fmla="*/ 49659 h 147038"/>
                <a:gd name="connsiteX18" fmla="*/ 80386 w 89242"/>
                <a:gd name="connsiteY18" fmla="*/ 18663 h 147038"/>
                <a:gd name="connsiteX19" fmla="*/ 65768 w 89242"/>
                <a:gd name="connsiteY19" fmla="*/ 47097 h 147038"/>
                <a:gd name="connsiteX20" fmla="*/ 53202 w 89242"/>
                <a:gd name="connsiteY20" fmla="*/ 45048 h 147038"/>
                <a:gd name="connsiteX21" fmla="*/ 40381 w 89242"/>
                <a:gd name="connsiteY21" fmla="*/ 50171 h 147038"/>
                <a:gd name="connsiteX22" fmla="*/ 51664 w 89242"/>
                <a:gd name="connsiteY22" fmla="*/ 54270 h 147038"/>
                <a:gd name="connsiteX23" fmla="*/ 65255 w 89242"/>
                <a:gd name="connsiteY23" fmla="*/ 52220 h 147038"/>
                <a:gd name="connsiteX24" fmla="*/ 72436 w 89242"/>
                <a:gd name="connsiteY24" fmla="*/ 70664 h 147038"/>
                <a:gd name="connsiteX25" fmla="*/ 64230 w 89242"/>
                <a:gd name="connsiteY25" fmla="*/ 98843 h 147038"/>
                <a:gd name="connsiteX26" fmla="*/ 37560 w 89242"/>
                <a:gd name="connsiteY26" fmla="*/ 113444 h 147038"/>
                <a:gd name="connsiteX27" fmla="*/ 18839 w 89242"/>
                <a:gd name="connsiteY27" fmla="*/ 92438 h 147038"/>
                <a:gd name="connsiteX28" fmla="*/ 19609 w 89242"/>
                <a:gd name="connsiteY28" fmla="*/ 85266 h 147038"/>
                <a:gd name="connsiteX29" fmla="*/ 30123 w 89242"/>
                <a:gd name="connsiteY29" fmla="*/ 44023 h 147038"/>
                <a:gd name="connsiteX30" fmla="*/ 65255 w 89242"/>
                <a:gd name="connsiteY30" fmla="*/ 3805 h 147038"/>
                <a:gd name="connsiteX31" fmla="*/ 80386 w 89242"/>
                <a:gd name="connsiteY31" fmla="*/ 18663 h 1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9242" h="147038">
                  <a:moveTo>
                    <a:pt x="89617" y="22505"/>
                  </a:moveTo>
                  <a:cubicBezTo>
                    <a:pt x="89617" y="10209"/>
                    <a:pt x="80642" y="219"/>
                    <a:pt x="67307" y="219"/>
                  </a:cubicBezTo>
                  <a:cubicBezTo>
                    <a:pt x="57819" y="219"/>
                    <a:pt x="53202" y="2781"/>
                    <a:pt x="47561" y="6879"/>
                  </a:cubicBezTo>
                  <a:cubicBezTo>
                    <a:pt x="38585" y="13540"/>
                    <a:pt x="29610" y="29422"/>
                    <a:pt x="26532" y="41718"/>
                  </a:cubicBezTo>
                  <a:lnTo>
                    <a:pt x="375" y="145464"/>
                  </a:lnTo>
                  <a:cubicBezTo>
                    <a:pt x="375" y="146233"/>
                    <a:pt x="1145" y="147258"/>
                    <a:pt x="2427" y="147258"/>
                  </a:cubicBezTo>
                  <a:cubicBezTo>
                    <a:pt x="3709" y="147258"/>
                    <a:pt x="4222" y="146745"/>
                    <a:pt x="4222" y="146489"/>
                  </a:cubicBezTo>
                  <a:lnTo>
                    <a:pt x="15762" y="101148"/>
                  </a:lnTo>
                  <a:cubicBezTo>
                    <a:pt x="18839" y="111138"/>
                    <a:pt x="26020" y="117030"/>
                    <a:pt x="38072" y="117030"/>
                  </a:cubicBezTo>
                  <a:cubicBezTo>
                    <a:pt x="49869" y="117030"/>
                    <a:pt x="62178" y="111395"/>
                    <a:pt x="69615" y="104222"/>
                  </a:cubicBezTo>
                  <a:cubicBezTo>
                    <a:pt x="77565" y="96793"/>
                    <a:pt x="82693" y="86290"/>
                    <a:pt x="82693" y="74251"/>
                  </a:cubicBezTo>
                  <a:cubicBezTo>
                    <a:pt x="82693" y="62467"/>
                    <a:pt x="76539" y="53758"/>
                    <a:pt x="70641" y="49915"/>
                  </a:cubicBezTo>
                  <a:cubicBezTo>
                    <a:pt x="80129" y="44279"/>
                    <a:pt x="89617" y="34289"/>
                    <a:pt x="89617" y="22505"/>
                  </a:cubicBezTo>
                  <a:close/>
                  <a:moveTo>
                    <a:pt x="60126" y="49659"/>
                  </a:moveTo>
                  <a:cubicBezTo>
                    <a:pt x="58075" y="50427"/>
                    <a:pt x="56280" y="50684"/>
                    <a:pt x="52177" y="50684"/>
                  </a:cubicBezTo>
                  <a:cubicBezTo>
                    <a:pt x="49869" y="50684"/>
                    <a:pt x="46791" y="50940"/>
                    <a:pt x="44996" y="50171"/>
                  </a:cubicBezTo>
                  <a:cubicBezTo>
                    <a:pt x="45509" y="48378"/>
                    <a:pt x="51407" y="48890"/>
                    <a:pt x="53202" y="48890"/>
                  </a:cubicBezTo>
                  <a:cubicBezTo>
                    <a:pt x="56536" y="48890"/>
                    <a:pt x="58075" y="48890"/>
                    <a:pt x="60126" y="49659"/>
                  </a:cubicBezTo>
                  <a:close/>
                  <a:moveTo>
                    <a:pt x="80386" y="18663"/>
                  </a:moveTo>
                  <a:cubicBezTo>
                    <a:pt x="80386" y="30190"/>
                    <a:pt x="74231" y="41974"/>
                    <a:pt x="65768" y="47097"/>
                  </a:cubicBezTo>
                  <a:cubicBezTo>
                    <a:pt x="61152" y="45304"/>
                    <a:pt x="58075" y="45048"/>
                    <a:pt x="53202" y="45048"/>
                  </a:cubicBezTo>
                  <a:cubicBezTo>
                    <a:pt x="49612" y="45048"/>
                    <a:pt x="40381" y="44792"/>
                    <a:pt x="40381" y="50171"/>
                  </a:cubicBezTo>
                  <a:cubicBezTo>
                    <a:pt x="40381" y="54782"/>
                    <a:pt x="48843" y="54270"/>
                    <a:pt x="51664" y="54270"/>
                  </a:cubicBezTo>
                  <a:cubicBezTo>
                    <a:pt x="57819" y="54270"/>
                    <a:pt x="60383" y="54270"/>
                    <a:pt x="65255" y="52220"/>
                  </a:cubicBezTo>
                  <a:cubicBezTo>
                    <a:pt x="71410" y="58112"/>
                    <a:pt x="72179" y="63236"/>
                    <a:pt x="72436" y="70664"/>
                  </a:cubicBezTo>
                  <a:cubicBezTo>
                    <a:pt x="72692" y="80142"/>
                    <a:pt x="68846" y="92438"/>
                    <a:pt x="64230" y="98843"/>
                  </a:cubicBezTo>
                  <a:cubicBezTo>
                    <a:pt x="57819" y="107552"/>
                    <a:pt x="46791" y="113444"/>
                    <a:pt x="37560" y="113444"/>
                  </a:cubicBezTo>
                  <a:cubicBezTo>
                    <a:pt x="24994" y="113444"/>
                    <a:pt x="18839" y="103966"/>
                    <a:pt x="18839" y="92438"/>
                  </a:cubicBezTo>
                  <a:cubicBezTo>
                    <a:pt x="18839" y="90901"/>
                    <a:pt x="18839" y="88340"/>
                    <a:pt x="19609" y="85266"/>
                  </a:cubicBezTo>
                  <a:lnTo>
                    <a:pt x="30123" y="44023"/>
                  </a:lnTo>
                  <a:cubicBezTo>
                    <a:pt x="33713" y="29934"/>
                    <a:pt x="45509" y="3805"/>
                    <a:pt x="65255" y="3805"/>
                  </a:cubicBezTo>
                  <a:cubicBezTo>
                    <a:pt x="74744" y="3805"/>
                    <a:pt x="80386" y="8929"/>
                    <a:pt x="80386" y="1866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1ECE0DC-7B02-FC30-74E4-F79971223DD8}"/>
                </a:ext>
              </a:extLst>
            </p:cNvPr>
            <p:cNvSpPr/>
            <p:nvPr/>
          </p:nvSpPr>
          <p:spPr>
            <a:xfrm>
              <a:off x="7033955" y="3962210"/>
              <a:ext cx="37953" cy="163689"/>
            </a:xfrm>
            <a:custGeom>
              <a:avLst/>
              <a:gdLst>
                <a:gd name="connsiteX0" fmla="*/ 38335 w 37953"/>
                <a:gd name="connsiteY0" fmla="*/ 81936 h 163689"/>
                <a:gd name="connsiteX1" fmla="*/ 27564 w 37953"/>
                <a:gd name="connsiteY1" fmla="*/ 30959 h 163689"/>
                <a:gd name="connsiteX2" fmla="*/ 2177 w 37953"/>
                <a:gd name="connsiteY2" fmla="*/ 219 h 163689"/>
                <a:gd name="connsiteX3" fmla="*/ 382 w 37953"/>
                <a:gd name="connsiteY3" fmla="*/ 2012 h 163689"/>
                <a:gd name="connsiteX4" fmla="*/ 3459 w 37953"/>
                <a:gd name="connsiteY4" fmla="*/ 5855 h 163689"/>
                <a:gd name="connsiteX5" fmla="*/ 28847 w 37953"/>
                <a:gd name="connsiteY5" fmla="*/ 81936 h 163689"/>
                <a:gd name="connsiteX6" fmla="*/ 2690 w 37953"/>
                <a:gd name="connsiteY6" fmla="*/ 159297 h 163689"/>
                <a:gd name="connsiteX7" fmla="*/ 382 w 37953"/>
                <a:gd name="connsiteY7" fmla="*/ 162115 h 163689"/>
                <a:gd name="connsiteX8" fmla="*/ 2177 w 37953"/>
                <a:gd name="connsiteY8" fmla="*/ 163908 h 163689"/>
                <a:gd name="connsiteX9" fmla="*/ 28077 w 37953"/>
                <a:gd name="connsiteY9" fmla="*/ 131888 h 163689"/>
                <a:gd name="connsiteX10" fmla="*/ 38335 w 37953"/>
                <a:gd name="connsiteY10" fmla="*/ 81936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53" h="163689">
                  <a:moveTo>
                    <a:pt x="38335" y="81936"/>
                  </a:moveTo>
                  <a:cubicBezTo>
                    <a:pt x="38335" y="69384"/>
                    <a:pt x="36540" y="49659"/>
                    <a:pt x="27564" y="30959"/>
                  </a:cubicBezTo>
                  <a:cubicBezTo>
                    <a:pt x="17820" y="10978"/>
                    <a:pt x="3715" y="219"/>
                    <a:pt x="2177" y="219"/>
                  </a:cubicBezTo>
                  <a:cubicBezTo>
                    <a:pt x="1151" y="219"/>
                    <a:pt x="382" y="988"/>
                    <a:pt x="382" y="2012"/>
                  </a:cubicBezTo>
                  <a:cubicBezTo>
                    <a:pt x="382" y="2525"/>
                    <a:pt x="382" y="2781"/>
                    <a:pt x="3459" y="5855"/>
                  </a:cubicBezTo>
                  <a:cubicBezTo>
                    <a:pt x="19615" y="21993"/>
                    <a:pt x="28847" y="47866"/>
                    <a:pt x="28847" y="81936"/>
                  </a:cubicBezTo>
                  <a:cubicBezTo>
                    <a:pt x="28847" y="110114"/>
                    <a:pt x="22949" y="138804"/>
                    <a:pt x="2690" y="159297"/>
                  </a:cubicBezTo>
                  <a:cubicBezTo>
                    <a:pt x="382" y="161347"/>
                    <a:pt x="382" y="161603"/>
                    <a:pt x="382" y="162115"/>
                  </a:cubicBezTo>
                  <a:cubicBezTo>
                    <a:pt x="382" y="163140"/>
                    <a:pt x="1151" y="163908"/>
                    <a:pt x="2177" y="163908"/>
                  </a:cubicBezTo>
                  <a:cubicBezTo>
                    <a:pt x="3715" y="163908"/>
                    <a:pt x="18589" y="152637"/>
                    <a:pt x="28077" y="131888"/>
                  </a:cubicBezTo>
                  <a:cubicBezTo>
                    <a:pt x="36540" y="113956"/>
                    <a:pt x="38335" y="95769"/>
                    <a:pt x="38335" y="81936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4F5F9F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98EA3CE-A922-2E76-9CAE-94B44E828E3B}"/>
                </a:ext>
              </a:extLst>
            </p:cNvPr>
            <p:cNvSpPr/>
            <p:nvPr/>
          </p:nvSpPr>
          <p:spPr>
            <a:xfrm>
              <a:off x="5208338" y="4012674"/>
              <a:ext cx="66418" cy="74031"/>
            </a:xfrm>
            <a:custGeom>
              <a:avLst/>
              <a:gdLst>
                <a:gd name="connsiteX0" fmla="*/ 9759 w 66418"/>
                <a:gd name="connsiteY0" fmla="*/ 62723 h 74031"/>
                <a:gd name="connsiteX1" fmla="*/ 8220 w 66418"/>
                <a:gd name="connsiteY1" fmla="*/ 69896 h 74031"/>
                <a:gd name="connsiteX2" fmla="*/ 13093 w 66418"/>
                <a:gd name="connsiteY2" fmla="*/ 74251 h 74031"/>
                <a:gd name="connsiteX3" fmla="*/ 19247 w 66418"/>
                <a:gd name="connsiteY3" fmla="*/ 69640 h 74031"/>
                <a:gd name="connsiteX4" fmla="*/ 25658 w 66418"/>
                <a:gd name="connsiteY4" fmla="*/ 43767 h 74031"/>
                <a:gd name="connsiteX5" fmla="*/ 30787 w 66418"/>
                <a:gd name="connsiteY5" fmla="*/ 22505 h 74031"/>
                <a:gd name="connsiteX6" fmla="*/ 40019 w 66418"/>
                <a:gd name="connsiteY6" fmla="*/ 9185 h 74031"/>
                <a:gd name="connsiteX7" fmla="*/ 53098 w 66418"/>
                <a:gd name="connsiteY7" fmla="*/ 3805 h 74031"/>
                <a:gd name="connsiteX8" fmla="*/ 60022 w 66418"/>
                <a:gd name="connsiteY8" fmla="*/ 5855 h 74031"/>
                <a:gd name="connsiteX9" fmla="*/ 51559 w 66418"/>
                <a:gd name="connsiteY9" fmla="*/ 14820 h 74031"/>
                <a:gd name="connsiteX10" fmla="*/ 57714 w 66418"/>
                <a:gd name="connsiteY10" fmla="*/ 20456 h 74031"/>
                <a:gd name="connsiteX11" fmla="*/ 66689 w 66418"/>
                <a:gd name="connsiteY11" fmla="*/ 10722 h 74031"/>
                <a:gd name="connsiteX12" fmla="*/ 53098 w 66418"/>
                <a:gd name="connsiteY12" fmla="*/ 219 h 74031"/>
                <a:gd name="connsiteX13" fmla="*/ 32326 w 66418"/>
                <a:gd name="connsiteY13" fmla="*/ 12771 h 74031"/>
                <a:gd name="connsiteX14" fmla="*/ 17196 w 66418"/>
                <a:gd name="connsiteY14" fmla="*/ 219 h 74031"/>
                <a:gd name="connsiteX15" fmla="*/ 5143 w 66418"/>
                <a:gd name="connsiteY15" fmla="*/ 9441 h 74031"/>
                <a:gd name="connsiteX16" fmla="*/ 271 w 66418"/>
                <a:gd name="connsiteY16" fmla="*/ 25323 h 74031"/>
                <a:gd name="connsiteX17" fmla="*/ 2066 w 66418"/>
                <a:gd name="connsiteY17" fmla="*/ 27116 h 74031"/>
                <a:gd name="connsiteX18" fmla="*/ 4887 w 66418"/>
                <a:gd name="connsiteY18" fmla="*/ 23274 h 74031"/>
                <a:gd name="connsiteX19" fmla="*/ 16939 w 66418"/>
                <a:gd name="connsiteY19" fmla="*/ 3805 h 74031"/>
                <a:gd name="connsiteX20" fmla="*/ 21812 w 66418"/>
                <a:gd name="connsiteY20" fmla="*/ 11234 h 74031"/>
                <a:gd name="connsiteX21" fmla="*/ 19247 w 66418"/>
                <a:gd name="connsiteY21" fmla="*/ 25067 h 7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418" h="74031">
                  <a:moveTo>
                    <a:pt x="9759" y="62723"/>
                  </a:moveTo>
                  <a:cubicBezTo>
                    <a:pt x="9246" y="65285"/>
                    <a:pt x="8220" y="69127"/>
                    <a:pt x="8220" y="69896"/>
                  </a:cubicBezTo>
                  <a:cubicBezTo>
                    <a:pt x="8220" y="72714"/>
                    <a:pt x="10528" y="74251"/>
                    <a:pt x="13093" y="74251"/>
                  </a:cubicBezTo>
                  <a:cubicBezTo>
                    <a:pt x="15144" y="74251"/>
                    <a:pt x="17965" y="72970"/>
                    <a:pt x="19247" y="69640"/>
                  </a:cubicBezTo>
                  <a:cubicBezTo>
                    <a:pt x="19504" y="69127"/>
                    <a:pt x="24889" y="46841"/>
                    <a:pt x="25658" y="43767"/>
                  </a:cubicBezTo>
                  <a:cubicBezTo>
                    <a:pt x="26941" y="38388"/>
                    <a:pt x="30018" y="27116"/>
                    <a:pt x="30787" y="22505"/>
                  </a:cubicBezTo>
                  <a:cubicBezTo>
                    <a:pt x="31557" y="20456"/>
                    <a:pt x="36173" y="12771"/>
                    <a:pt x="40019" y="9185"/>
                  </a:cubicBezTo>
                  <a:cubicBezTo>
                    <a:pt x="41301" y="8160"/>
                    <a:pt x="46174" y="3805"/>
                    <a:pt x="53098" y="3805"/>
                  </a:cubicBezTo>
                  <a:cubicBezTo>
                    <a:pt x="57457" y="3805"/>
                    <a:pt x="59765" y="5855"/>
                    <a:pt x="60022" y="5855"/>
                  </a:cubicBezTo>
                  <a:cubicBezTo>
                    <a:pt x="55149" y="6623"/>
                    <a:pt x="51559" y="10466"/>
                    <a:pt x="51559" y="14820"/>
                  </a:cubicBezTo>
                  <a:cubicBezTo>
                    <a:pt x="51559" y="17382"/>
                    <a:pt x="53354" y="20456"/>
                    <a:pt x="57714" y="20456"/>
                  </a:cubicBezTo>
                  <a:cubicBezTo>
                    <a:pt x="62073" y="20456"/>
                    <a:pt x="66689" y="16614"/>
                    <a:pt x="66689" y="10722"/>
                  </a:cubicBezTo>
                  <a:cubicBezTo>
                    <a:pt x="66689" y="5086"/>
                    <a:pt x="61560" y="219"/>
                    <a:pt x="53098" y="219"/>
                  </a:cubicBezTo>
                  <a:cubicBezTo>
                    <a:pt x="42584" y="219"/>
                    <a:pt x="35403" y="8160"/>
                    <a:pt x="32326" y="12771"/>
                  </a:cubicBezTo>
                  <a:cubicBezTo>
                    <a:pt x="30787" y="5342"/>
                    <a:pt x="24889" y="219"/>
                    <a:pt x="17196" y="219"/>
                  </a:cubicBezTo>
                  <a:cubicBezTo>
                    <a:pt x="9759" y="219"/>
                    <a:pt x="6682" y="6623"/>
                    <a:pt x="5143" y="9441"/>
                  </a:cubicBezTo>
                  <a:cubicBezTo>
                    <a:pt x="2322" y="15077"/>
                    <a:pt x="271" y="24811"/>
                    <a:pt x="271" y="25323"/>
                  </a:cubicBezTo>
                  <a:cubicBezTo>
                    <a:pt x="271" y="27116"/>
                    <a:pt x="1809" y="27116"/>
                    <a:pt x="2066" y="27116"/>
                  </a:cubicBezTo>
                  <a:cubicBezTo>
                    <a:pt x="3861" y="27116"/>
                    <a:pt x="3861" y="26860"/>
                    <a:pt x="4887" y="23274"/>
                  </a:cubicBezTo>
                  <a:cubicBezTo>
                    <a:pt x="7707" y="11747"/>
                    <a:pt x="11041" y="3805"/>
                    <a:pt x="16939" y="3805"/>
                  </a:cubicBezTo>
                  <a:cubicBezTo>
                    <a:pt x="19504" y="3805"/>
                    <a:pt x="21812" y="5086"/>
                    <a:pt x="21812" y="11234"/>
                  </a:cubicBezTo>
                  <a:cubicBezTo>
                    <a:pt x="21812" y="14820"/>
                    <a:pt x="21299" y="16614"/>
                    <a:pt x="19247" y="25067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16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4F5F9F"/>
                </a:solidFill>
              </a:endParaRPr>
            </a:p>
          </p:txBody>
        </p:sp>
      </p:grp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8756CA2F-558F-03EF-74CE-C5AA5E3D80FD}"/>
              </a:ext>
            </a:extLst>
          </p:cNvPr>
          <p:cNvSpPr/>
          <p:nvPr/>
        </p:nvSpPr>
        <p:spPr>
          <a:xfrm flipV="1">
            <a:off x="8369169" y="3289262"/>
            <a:ext cx="889661" cy="2735142"/>
          </a:xfrm>
          <a:custGeom>
            <a:avLst/>
            <a:gdLst>
              <a:gd name="connsiteX0" fmla="*/ 464 w 889661"/>
              <a:gd name="connsiteY0" fmla="*/ 2735480 h 2735142"/>
              <a:gd name="connsiteX1" fmla="*/ 890126 w 889661"/>
              <a:gd name="connsiteY1" fmla="*/ 337 h 27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661" h="2735142">
                <a:moveTo>
                  <a:pt x="464" y="2735480"/>
                </a:moveTo>
                <a:lnTo>
                  <a:pt x="890126" y="337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885BF275-00D1-F8EC-26C2-CD33FE3F31B5}"/>
              </a:ext>
            </a:extLst>
          </p:cNvPr>
          <p:cNvSpPr/>
          <p:nvPr/>
        </p:nvSpPr>
        <p:spPr>
          <a:xfrm>
            <a:off x="9225876" y="6006534"/>
            <a:ext cx="60643" cy="90612"/>
          </a:xfrm>
          <a:custGeom>
            <a:avLst/>
            <a:gdLst>
              <a:gd name="connsiteX0" fmla="*/ 56606 w 60643"/>
              <a:gd name="connsiteY0" fmla="*/ 90613 h 90612"/>
              <a:gd name="connsiteX1" fmla="*/ 60644 w 60643"/>
              <a:gd name="connsiteY1" fmla="*/ 0 h 90612"/>
              <a:gd name="connsiteX2" fmla="*/ 0 w 60643"/>
              <a:gd name="connsiteY2" fmla="*/ 19657 h 90612"/>
              <a:gd name="connsiteX3" fmla="*/ 56606 w 60643"/>
              <a:gd name="connsiteY3" fmla="*/ 90613 h 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3" h="90612">
                <a:moveTo>
                  <a:pt x="56606" y="90613"/>
                </a:moveTo>
                <a:cubicBezTo>
                  <a:pt x="53669" y="67759"/>
                  <a:pt x="54440" y="28822"/>
                  <a:pt x="60644" y="0"/>
                </a:cubicBezTo>
                <a:lnTo>
                  <a:pt x="0" y="19657"/>
                </a:lnTo>
                <a:cubicBezTo>
                  <a:pt x="22058" y="39314"/>
                  <a:pt x="45577" y="70382"/>
                  <a:pt x="56606" y="9061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3E07D23F-D730-2A2A-3FF8-C2F28237D397}"/>
              </a:ext>
            </a:extLst>
          </p:cNvPr>
          <p:cNvSpPr/>
          <p:nvPr/>
        </p:nvSpPr>
        <p:spPr>
          <a:xfrm flipV="1">
            <a:off x="6738837" y="1660693"/>
            <a:ext cx="3260663" cy="3263318"/>
          </a:xfrm>
          <a:custGeom>
            <a:avLst/>
            <a:gdLst>
              <a:gd name="connsiteX0" fmla="*/ 3261127 w 3260663"/>
              <a:gd name="connsiteY0" fmla="*/ 1634921 h 3263318"/>
              <a:gd name="connsiteX1" fmla="*/ 1630795 w 3260663"/>
              <a:gd name="connsiteY1" fmla="*/ 3263489 h 3263318"/>
              <a:gd name="connsiteX2" fmla="*/ 464 w 3260663"/>
              <a:gd name="connsiteY2" fmla="*/ 1634921 h 3263318"/>
              <a:gd name="connsiteX3" fmla="*/ 815628 w 3260663"/>
              <a:gd name="connsiteY3" fmla="*/ 224542 h 3263318"/>
              <a:gd name="connsiteX4" fmla="*/ 2061810 w 3260663"/>
              <a:gd name="connsiteY4" fmla="*/ 62390 h 32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0663" h="3263318">
                <a:moveTo>
                  <a:pt x="3261127" y="1634921"/>
                </a:moveTo>
                <a:cubicBezTo>
                  <a:pt x="3261127" y="2534316"/>
                  <a:pt x="2531229" y="3263489"/>
                  <a:pt x="1630795" y="3263489"/>
                </a:cubicBezTo>
                <a:cubicBezTo>
                  <a:pt x="730426" y="3263489"/>
                  <a:pt x="464" y="2534316"/>
                  <a:pt x="464" y="1634921"/>
                </a:cubicBezTo>
                <a:cubicBezTo>
                  <a:pt x="464" y="1053108"/>
                  <a:pt x="311272" y="515417"/>
                  <a:pt x="815628" y="224542"/>
                </a:cubicBezTo>
                <a:cubicBezTo>
                  <a:pt x="1215743" y="-6197"/>
                  <a:pt x="1695226" y="-56594"/>
                  <a:pt x="2061810" y="62390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ADA37D20-E908-8039-EA49-F5910CE4E228}"/>
              </a:ext>
            </a:extLst>
          </p:cNvPr>
          <p:cNvSpPr/>
          <p:nvPr/>
        </p:nvSpPr>
        <p:spPr>
          <a:xfrm>
            <a:off x="8782301" y="4834127"/>
            <a:ext cx="90710" cy="60577"/>
          </a:xfrm>
          <a:custGeom>
            <a:avLst/>
            <a:gdLst>
              <a:gd name="connsiteX0" fmla="*/ 90711 w 90710"/>
              <a:gd name="connsiteY0" fmla="*/ 4033 h 60577"/>
              <a:gd name="connsiteX1" fmla="*/ 0 w 90710"/>
              <a:gd name="connsiteY1" fmla="*/ 0 h 60577"/>
              <a:gd name="connsiteX2" fmla="*/ 19678 w 90710"/>
              <a:gd name="connsiteY2" fmla="*/ 60578 h 60577"/>
              <a:gd name="connsiteX3" fmla="*/ 90711 w 90710"/>
              <a:gd name="connsiteY3" fmla="*/ 4033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10" h="60577">
                <a:moveTo>
                  <a:pt x="90711" y="4033"/>
                </a:moveTo>
                <a:cubicBezTo>
                  <a:pt x="67832" y="6984"/>
                  <a:pt x="28853" y="6279"/>
                  <a:pt x="0" y="0"/>
                </a:cubicBezTo>
                <a:lnTo>
                  <a:pt x="19678" y="60578"/>
                </a:lnTo>
                <a:cubicBezTo>
                  <a:pt x="39357" y="38560"/>
                  <a:pt x="70458" y="15050"/>
                  <a:pt x="90711" y="403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7A299C80-B252-8E8F-CC4A-EAB9B2B7BDF0}"/>
              </a:ext>
            </a:extLst>
          </p:cNvPr>
          <p:cNvSpPr/>
          <p:nvPr/>
        </p:nvSpPr>
        <p:spPr>
          <a:xfrm>
            <a:off x="6945794" y="2179075"/>
            <a:ext cx="89242" cy="147038"/>
          </a:xfrm>
          <a:custGeom>
            <a:avLst/>
            <a:gdLst>
              <a:gd name="connsiteX0" fmla="*/ 89619 w 89242"/>
              <a:gd name="connsiteY0" fmla="*/ 22396 h 147038"/>
              <a:gd name="connsiteX1" fmla="*/ 67308 w 89242"/>
              <a:gd name="connsiteY1" fmla="*/ 110 h 147038"/>
              <a:gd name="connsiteX2" fmla="*/ 47562 w 89242"/>
              <a:gd name="connsiteY2" fmla="*/ 6770 h 147038"/>
              <a:gd name="connsiteX3" fmla="*/ 26534 w 89242"/>
              <a:gd name="connsiteY3" fmla="*/ 41608 h 147038"/>
              <a:gd name="connsiteX4" fmla="*/ 376 w 89242"/>
              <a:gd name="connsiteY4" fmla="*/ 145355 h 147038"/>
              <a:gd name="connsiteX5" fmla="*/ 2428 w 89242"/>
              <a:gd name="connsiteY5" fmla="*/ 147148 h 147038"/>
              <a:gd name="connsiteX6" fmla="*/ 4223 w 89242"/>
              <a:gd name="connsiteY6" fmla="*/ 146380 h 147038"/>
              <a:gd name="connsiteX7" fmla="*/ 15763 w 89242"/>
              <a:gd name="connsiteY7" fmla="*/ 101039 h 147038"/>
              <a:gd name="connsiteX8" fmla="*/ 38074 w 89242"/>
              <a:gd name="connsiteY8" fmla="*/ 116921 h 147038"/>
              <a:gd name="connsiteX9" fmla="*/ 69616 w 89242"/>
              <a:gd name="connsiteY9" fmla="*/ 104113 h 147038"/>
              <a:gd name="connsiteX10" fmla="*/ 82694 w 89242"/>
              <a:gd name="connsiteY10" fmla="*/ 74142 h 147038"/>
              <a:gd name="connsiteX11" fmla="*/ 70642 w 89242"/>
              <a:gd name="connsiteY11" fmla="*/ 49806 h 147038"/>
              <a:gd name="connsiteX12" fmla="*/ 89619 w 89242"/>
              <a:gd name="connsiteY12" fmla="*/ 22396 h 147038"/>
              <a:gd name="connsiteX13" fmla="*/ 60128 w 89242"/>
              <a:gd name="connsiteY13" fmla="*/ 49550 h 147038"/>
              <a:gd name="connsiteX14" fmla="*/ 52178 w 89242"/>
              <a:gd name="connsiteY14" fmla="*/ 50574 h 147038"/>
              <a:gd name="connsiteX15" fmla="*/ 44997 w 89242"/>
              <a:gd name="connsiteY15" fmla="*/ 50062 h 147038"/>
              <a:gd name="connsiteX16" fmla="*/ 53204 w 89242"/>
              <a:gd name="connsiteY16" fmla="*/ 48781 h 147038"/>
              <a:gd name="connsiteX17" fmla="*/ 60128 w 89242"/>
              <a:gd name="connsiteY17" fmla="*/ 49550 h 147038"/>
              <a:gd name="connsiteX18" fmla="*/ 80387 w 89242"/>
              <a:gd name="connsiteY18" fmla="*/ 18554 h 147038"/>
              <a:gd name="connsiteX19" fmla="*/ 65769 w 89242"/>
              <a:gd name="connsiteY19" fmla="*/ 46988 h 147038"/>
              <a:gd name="connsiteX20" fmla="*/ 53204 w 89242"/>
              <a:gd name="connsiteY20" fmla="*/ 44939 h 147038"/>
              <a:gd name="connsiteX21" fmla="*/ 40382 w 89242"/>
              <a:gd name="connsiteY21" fmla="*/ 50062 h 147038"/>
              <a:gd name="connsiteX22" fmla="*/ 51665 w 89242"/>
              <a:gd name="connsiteY22" fmla="*/ 54160 h 147038"/>
              <a:gd name="connsiteX23" fmla="*/ 65256 w 89242"/>
              <a:gd name="connsiteY23" fmla="*/ 52111 h 147038"/>
              <a:gd name="connsiteX24" fmla="*/ 72437 w 89242"/>
              <a:gd name="connsiteY24" fmla="*/ 70555 h 147038"/>
              <a:gd name="connsiteX25" fmla="*/ 64231 w 89242"/>
              <a:gd name="connsiteY25" fmla="*/ 98733 h 147038"/>
              <a:gd name="connsiteX26" fmla="*/ 37561 w 89242"/>
              <a:gd name="connsiteY26" fmla="*/ 113335 h 147038"/>
              <a:gd name="connsiteX27" fmla="*/ 18840 w 89242"/>
              <a:gd name="connsiteY27" fmla="*/ 92329 h 147038"/>
              <a:gd name="connsiteX28" fmla="*/ 19610 w 89242"/>
              <a:gd name="connsiteY28" fmla="*/ 85157 h 147038"/>
              <a:gd name="connsiteX29" fmla="*/ 30124 w 89242"/>
              <a:gd name="connsiteY29" fmla="*/ 43914 h 147038"/>
              <a:gd name="connsiteX30" fmla="*/ 65256 w 89242"/>
              <a:gd name="connsiteY30" fmla="*/ 3696 h 147038"/>
              <a:gd name="connsiteX31" fmla="*/ 80387 w 89242"/>
              <a:gd name="connsiteY31" fmla="*/ 1855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9" y="22396"/>
                </a:moveTo>
                <a:cubicBezTo>
                  <a:pt x="89619" y="10100"/>
                  <a:pt x="80643" y="110"/>
                  <a:pt x="67308" y="110"/>
                </a:cubicBezTo>
                <a:cubicBezTo>
                  <a:pt x="57820" y="110"/>
                  <a:pt x="53204" y="2671"/>
                  <a:pt x="47562" y="6770"/>
                </a:cubicBezTo>
                <a:cubicBezTo>
                  <a:pt x="38586" y="13430"/>
                  <a:pt x="29611" y="29313"/>
                  <a:pt x="26534" y="41608"/>
                </a:cubicBezTo>
                <a:lnTo>
                  <a:pt x="376" y="145355"/>
                </a:lnTo>
                <a:cubicBezTo>
                  <a:pt x="376" y="146124"/>
                  <a:pt x="1146" y="147148"/>
                  <a:pt x="2428" y="147148"/>
                </a:cubicBezTo>
                <a:cubicBezTo>
                  <a:pt x="3710" y="147148"/>
                  <a:pt x="4223" y="146636"/>
                  <a:pt x="4223" y="146380"/>
                </a:cubicBezTo>
                <a:lnTo>
                  <a:pt x="15763" y="101039"/>
                </a:lnTo>
                <a:cubicBezTo>
                  <a:pt x="18840" y="111029"/>
                  <a:pt x="26021" y="116921"/>
                  <a:pt x="38074" y="116921"/>
                </a:cubicBezTo>
                <a:cubicBezTo>
                  <a:pt x="49870" y="116921"/>
                  <a:pt x="62179" y="111285"/>
                  <a:pt x="69616" y="104113"/>
                </a:cubicBezTo>
                <a:cubicBezTo>
                  <a:pt x="77566" y="96684"/>
                  <a:pt x="82694" y="86181"/>
                  <a:pt x="82694" y="74142"/>
                </a:cubicBezTo>
                <a:cubicBezTo>
                  <a:pt x="82694" y="62358"/>
                  <a:pt x="76540" y="53648"/>
                  <a:pt x="70642" y="49806"/>
                </a:cubicBezTo>
                <a:cubicBezTo>
                  <a:pt x="80130" y="44170"/>
                  <a:pt x="89619" y="34180"/>
                  <a:pt x="89619" y="22396"/>
                </a:cubicBezTo>
                <a:close/>
                <a:moveTo>
                  <a:pt x="60128" y="49550"/>
                </a:moveTo>
                <a:cubicBezTo>
                  <a:pt x="58076" y="50318"/>
                  <a:pt x="56281" y="50574"/>
                  <a:pt x="52178" y="50574"/>
                </a:cubicBezTo>
                <a:cubicBezTo>
                  <a:pt x="49870" y="50574"/>
                  <a:pt x="46793" y="50830"/>
                  <a:pt x="44997" y="50062"/>
                </a:cubicBezTo>
                <a:cubicBezTo>
                  <a:pt x="45510" y="48269"/>
                  <a:pt x="51409" y="48781"/>
                  <a:pt x="53204" y="48781"/>
                </a:cubicBezTo>
                <a:cubicBezTo>
                  <a:pt x="56537" y="48781"/>
                  <a:pt x="58076" y="48781"/>
                  <a:pt x="60128" y="49550"/>
                </a:cubicBezTo>
                <a:close/>
                <a:moveTo>
                  <a:pt x="80387" y="18554"/>
                </a:moveTo>
                <a:cubicBezTo>
                  <a:pt x="80387" y="30081"/>
                  <a:pt x="74232" y="41865"/>
                  <a:pt x="65769" y="46988"/>
                </a:cubicBezTo>
                <a:cubicBezTo>
                  <a:pt x="61153" y="45195"/>
                  <a:pt x="58076" y="44939"/>
                  <a:pt x="53204" y="44939"/>
                </a:cubicBezTo>
                <a:cubicBezTo>
                  <a:pt x="49613" y="44939"/>
                  <a:pt x="40382" y="44682"/>
                  <a:pt x="40382" y="50062"/>
                </a:cubicBezTo>
                <a:cubicBezTo>
                  <a:pt x="40382" y="54673"/>
                  <a:pt x="48844" y="54160"/>
                  <a:pt x="51665" y="54160"/>
                </a:cubicBezTo>
                <a:cubicBezTo>
                  <a:pt x="57820" y="54160"/>
                  <a:pt x="60384" y="54160"/>
                  <a:pt x="65256" y="52111"/>
                </a:cubicBezTo>
                <a:cubicBezTo>
                  <a:pt x="71411" y="58003"/>
                  <a:pt x="72180" y="63126"/>
                  <a:pt x="72437" y="70555"/>
                </a:cubicBezTo>
                <a:cubicBezTo>
                  <a:pt x="72693" y="80033"/>
                  <a:pt x="68847" y="92329"/>
                  <a:pt x="64231" y="98733"/>
                </a:cubicBezTo>
                <a:cubicBezTo>
                  <a:pt x="57820" y="107443"/>
                  <a:pt x="46793" y="113335"/>
                  <a:pt x="37561" y="113335"/>
                </a:cubicBezTo>
                <a:cubicBezTo>
                  <a:pt x="24995" y="113335"/>
                  <a:pt x="18840" y="103857"/>
                  <a:pt x="18840" y="92329"/>
                </a:cubicBezTo>
                <a:cubicBezTo>
                  <a:pt x="18840" y="90792"/>
                  <a:pt x="18840" y="88230"/>
                  <a:pt x="19610" y="85157"/>
                </a:cubicBezTo>
                <a:lnTo>
                  <a:pt x="30124" y="43914"/>
                </a:lnTo>
                <a:cubicBezTo>
                  <a:pt x="33714" y="29825"/>
                  <a:pt x="45510" y="3696"/>
                  <a:pt x="65256" y="3696"/>
                </a:cubicBezTo>
                <a:cubicBezTo>
                  <a:pt x="74745" y="3696"/>
                  <a:pt x="80387" y="8819"/>
                  <a:pt x="80387" y="185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94F7DECA-7793-E8C7-5493-DFD30C09E45E}"/>
              </a:ext>
            </a:extLst>
          </p:cNvPr>
          <p:cNvSpPr/>
          <p:nvPr/>
        </p:nvSpPr>
        <p:spPr>
          <a:xfrm>
            <a:off x="6900480" y="4811384"/>
            <a:ext cx="66418" cy="74031"/>
          </a:xfrm>
          <a:custGeom>
            <a:avLst/>
            <a:gdLst>
              <a:gd name="connsiteX0" fmla="*/ 9862 w 66418"/>
              <a:gd name="connsiteY0" fmla="*/ 62772 h 74031"/>
              <a:gd name="connsiteX1" fmla="*/ 8323 w 66418"/>
              <a:gd name="connsiteY1" fmla="*/ 69945 h 74031"/>
              <a:gd name="connsiteX2" fmla="*/ 13196 w 66418"/>
              <a:gd name="connsiteY2" fmla="*/ 74299 h 74031"/>
              <a:gd name="connsiteX3" fmla="*/ 19350 w 66418"/>
              <a:gd name="connsiteY3" fmla="*/ 69688 h 74031"/>
              <a:gd name="connsiteX4" fmla="*/ 25762 w 66418"/>
              <a:gd name="connsiteY4" fmla="*/ 43816 h 74031"/>
              <a:gd name="connsiteX5" fmla="*/ 30890 w 66418"/>
              <a:gd name="connsiteY5" fmla="*/ 22554 h 74031"/>
              <a:gd name="connsiteX6" fmla="*/ 40122 w 66418"/>
              <a:gd name="connsiteY6" fmla="*/ 9233 h 74031"/>
              <a:gd name="connsiteX7" fmla="*/ 53201 w 66418"/>
              <a:gd name="connsiteY7" fmla="*/ 3854 h 74031"/>
              <a:gd name="connsiteX8" fmla="*/ 60125 w 66418"/>
              <a:gd name="connsiteY8" fmla="*/ 5903 h 74031"/>
              <a:gd name="connsiteX9" fmla="*/ 51662 w 66418"/>
              <a:gd name="connsiteY9" fmla="*/ 14869 h 74031"/>
              <a:gd name="connsiteX10" fmla="*/ 57817 w 66418"/>
              <a:gd name="connsiteY10" fmla="*/ 20505 h 74031"/>
              <a:gd name="connsiteX11" fmla="*/ 66792 w 66418"/>
              <a:gd name="connsiteY11" fmla="*/ 10771 h 74031"/>
              <a:gd name="connsiteX12" fmla="*/ 53201 w 66418"/>
              <a:gd name="connsiteY12" fmla="*/ 268 h 74031"/>
              <a:gd name="connsiteX13" fmla="*/ 32429 w 66418"/>
              <a:gd name="connsiteY13" fmla="*/ 12820 h 74031"/>
              <a:gd name="connsiteX14" fmla="*/ 17299 w 66418"/>
              <a:gd name="connsiteY14" fmla="*/ 268 h 74031"/>
              <a:gd name="connsiteX15" fmla="*/ 5246 w 66418"/>
              <a:gd name="connsiteY15" fmla="*/ 9490 h 74031"/>
              <a:gd name="connsiteX16" fmla="*/ 374 w 66418"/>
              <a:gd name="connsiteY16" fmla="*/ 25372 h 74031"/>
              <a:gd name="connsiteX17" fmla="*/ 2169 w 66418"/>
              <a:gd name="connsiteY17" fmla="*/ 27165 h 74031"/>
              <a:gd name="connsiteX18" fmla="*/ 4990 w 66418"/>
              <a:gd name="connsiteY18" fmla="*/ 23323 h 74031"/>
              <a:gd name="connsiteX19" fmla="*/ 17042 w 66418"/>
              <a:gd name="connsiteY19" fmla="*/ 3854 h 74031"/>
              <a:gd name="connsiteX20" fmla="*/ 21915 w 66418"/>
              <a:gd name="connsiteY20" fmla="*/ 11283 h 74031"/>
              <a:gd name="connsiteX21" fmla="*/ 19350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62" y="62772"/>
                </a:moveTo>
                <a:cubicBezTo>
                  <a:pt x="9349" y="65334"/>
                  <a:pt x="8323" y="69176"/>
                  <a:pt x="8323" y="69945"/>
                </a:cubicBezTo>
                <a:cubicBezTo>
                  <a:pt x="8323" y="72762"/>
                  <a:pt x="10631" y="74299"/>
                  <a:pt x="13196" y="74299"/>
                </a:cubicBezTo>
                <a:cubicBezTo>
                  <a:pt x="15247" y="74299"/>
                  <a:pt x="18068" y="73019"/>
                  <a:pt x="19350" y="69688"/>
                </a:cubicBezTo>
                <a:cubicBezTo>
                  <a:pt x="19607" y="69176"/>
                  <a:pt x="24992" y="46890"/>
                  <a:pt x="25762" y="43816"/>
                </a:cubicBezTo>
                <a:cubicBezTo>
                  <a:pt x="27044" y="38436"/>
                  <a:pt x="30121" y="27165"/>
                  <a:pt x="30890" y="22554"/>
                </a:cubicBezTo>
                <a:cubicBezTo>
                  <a:pt x="31660" y="20505"/>
                  <a:pt x="36276" y="12820"/>
                  <a:pt x="40122" y="9233"/>
                </a:cubicBezTo>
                <a:cubicBezTo>
                  <a:pt x="41405" y="8209"/>
                  <a:pt x="46277" y="3854"/>
                  <a:pt x="53201" y="3854"/>
                </a:cubicBezTo>
                <a:cubicBezTo>
                  <a:pt x="57560" y="3854"/>
                  <a:pt x="59868" y="5903"/>
                  <a:pt x="60125" y="5903"/>
                </a:cubicBezTo>
                <a:cubicBezTo>
                  <a:pt x="55252" y="6672"/>
                  <a:pt x="51662" y="10514"/>
                  <a:pt x="51662" y="14869"/>
                </a:cubicBezTo>
                <a:cubicBezTo>
                  <a:pt x="51662" y="17431"/>
                  <a:pt x="53457" y="20505"/>
                  <a:pt x="57817" y="20505"/>
                </a:cubicBezTo>
                <a:cubicBezTo>
                  <a:pt x="62176" y="20505"/>
                  <a:pt x="66792" y="16662"/>
                  <a:pt x="66792" y="10771"/>
                </a:cubicBezTo>
                <a:cubicBezTo>
                  <a:pt x="66792" y="5135"/>
                  <a:pt x="61663" y="268"/>
                  <a:pt x="53201" y="268"/>
                </a:cubicBezTo>
                <a:cubicBezTo>
                  <a:pt x="42687" y="268"/>
                  <a:pt x="35506" y="8209"/>
                  <a:pt x="32429" y="12820"/>
                </a:cubicBezTo>
                <a:cubicBezTo>
                  <a:pt x="30890" y="5391"/>
                  <a:pt x="24992" y="268"/>
                  <a:pt x="17299" y="268"/>
                </a:cubicBezTo>
                <a:cubicBezTo>
                  <a:pt x="9862" y="268"/>
                  <a:pt x="6785" y="6672"/>
                  <a:pt x="5246" y="9490"/>
                </a:cubicBezTo>
                <a:cubicBezTo>
                  <a:pt x="2425" y="15125"/>
                  <a:pt x="374" y="24860"/>
                  <a:pt x="374" y="25372"/>
                </a:cubicBezTo>
                <a:cubicBezTo>
                  <a:pt x="374" y="27165"/>
                  <a:pt x="1912" y="27165"/>
                  <a:pt x="2169" y="27165"/>
                </a:cubicBezTo>
                <a:cubicBezTo>
                  <a:pt x="3964" y="27165"/>
                  <a:pt x="3964" y="26909"/>
                  <a:pt x="4990" y="23323"/>
                </a:cubicBezTo>
                <a:cubicBezTo>
                  <a:pt x="7811" y="11795"/>
                  <a:pt x="11144" y="3854"/>
                  <a:pt x="17042" y="3854"/>
                </a:cubicBezTo>
                <a:cubicBezTo>
                  <a:pt x="19607" y="3854"/>
                  <a:pt x="21915" y="5135"/>
                  <a:pt x="21915" y="11283"/>
                </a:cubicBezTo>
                <a:cubicBezTo>
                  <a:pt x="21915" y="14869"/>
                  <a:pt x="21402" y="16662"/>
                  <a:pt x="19350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88AB8A3E-5A04-582D-D2F6-4FE973739839}"/>
              </a:ext>
            </a:extLst>
          </p:cNvPr>
          <p:cNvSpPr/>
          <p:nvPr/>
        </p:nvSpPr>
        <p:spPr>
          <a:xfrm>
            <a:off x="7019479" y="4788329"/>
            <a:ext cx="108731" cy="108870"/>
          </a:xfrm>
          <a:custGeom>
            <a:avLst/>
            <a:gdLst>
              <a:gd name="connsiteX0" fmla="*/ 58080 w 108731"/>
              <a:gd name="connsiteY0" fmla="*/ 57905 h 108870"/>
              <a:gd name="connsiteX1" fmla="*/ 103727 w 108731"/>
              <a:gd name="connsiteY1" fmla="*/ 57905 h 108870"/>
              <a:gd name="connsiteX2" fmla="*/ 109112 w 108731"/>
              <a:gd name="connsiteY2" fmla="*/ 54575 h 108870"/>
              <a:gd name="connsiteX3" fmla="*/ 103727 w 108731"/>
              <a:gd name="connsiteY3" fmla="*/ 51501 h 108870"/>
              <a:gd name="connsiteX4" fmla="*/ 58080 w 108731"/>
              <a:gd name="connsiteY4" fmla="*/ 51501 h 108870"/>
              <a:gd name="connsiteX5" fmla="*/ 58080 w 108731"/>
              <a:gd name="connsiteY5" fmla="*/ 5647 h 108870"/>
              <a:gd name="connsiteX6" fmla="*/ 54746 w 108731"/>
              <a:gd name="connsiteY6" fmla="*/ 268 h 108870"/>
              <a:gd name="connsiteX7" fmla="*/ 51413 w 108731"/>
              <a:gd name="connsiteY7" fmla="*/ 5647 h 108870"/>
              <a:gd name="connsiteX8" fmla="*/ 51413 w 108731"/>
              <a:gd name="connsiteY8" fmla="*/ 51501 h 108870"/>
              <a:gd name="connsiteX9" fmla="*/ 5766 w 108731"/>
              <a:gd name="connsiteY9" fmla="*/ 51501 h 108870"/>
              <a:gd name="connsiteX10" fmla="*/ 381 w 108731"/>
              <a:gd name="connsiteY10" fmla="*/ 54575 h 108870"/>
              <a:gd name="connsiteX11" fmla="*/ 5766 w 108731"/>
              <a:gd name="connsiteY11" fmla="*/ 57905 h 108870"/>
              <a:gd name="connsiteX12" fmla="*/ 51413 w 108731"/>
              <a:gd name="connsiteY12" fmla="*/ 57905 h 108870"/>
              <a:gd name="connsiteX13" fmla="*/ 51413 w 108731"/>
              <a:gd name="connsiteY13" fmla="*/ 103758 h 108870"/>
              <a:gd name="connsiteX14" fmla="*/ 54746 w 108731"/>
              <a:gd name="connsiteY14" fmla="*/ 109138 h 108870"/>
              <a:gd name="connsiteX15" fmla="*/ 58080 w 108731"/>
              <a:gd name="connsiteY15" fmla="*/ 103758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80" y="57905"/>
                </a:moveTo>
                <a:lnTo>
                  <a:pt x="103727" y="57905"/>
                </a:lnTo>
                <a:cubicBezTo>
                  <a:pt x="106035" y="57905"/>
                  <a:pt x="109112" y="57905"/>
                  <a:pt x="109112" y="54575"/>
                </a:cubicBezTo>
                <a:cubicBezTo>
                  <a:pt x="109112" y="51501"/>
                  <a:pt x="106035" y="51501"/>
                  <a:pt x="103727" y="51501"/>
                </a:cubicBezTo>
                <a:lnTo>
                  <a:pt x="58080" y="51501"/>
                </a:lnTo>
                <a:lnTo>
                  <a:pt x="58080" y="5647"/>
                </a:lnTo>
                <a:cubicBezTo>
                  <a:pt x="58080" y="3342"/>
                  <a:pt x="58080" y="268"/>
                  <a:pt x="54746" y="268"/>
                </a:cubicBezTo>
                <a:cubicBezTo>
                  <a:pt x="51413" y="268"/>
                  <a:pt x="51413" y="3342"/>
                  <a:pt x="51413" y="5647"/>
                </a:cubicBezTo>
                <a:lnTo>
                  <a:pt x="51413" y="51501"/>
                </a:lnTo>
                <a:lnTo>
                  <a:pt x="5766" y="51501"/>
                </a:lnTo>
                <a:cubicBezTo>
                  <a:pt x="3458" y="51501"/>
                  <a:pt x="381" y="51501"/>
                  <a:pt x="381" y="54575"/>
                </a:cubicBezTo>
                <a:cubicBezTo>
                  <a:pt x="381" y="57905"/>
                  <a:pt x="3458" y="57905"/>
                  <a:pt x="5766" y="57905"/>
                </a:cubicBezTo>
                <a:lnTo>
                  <a:pt x="51413" y="57905"/>
                </a:lnTo>
                <a:lnTo>
                  <a:pt x="51413" y="103758"/>
                </a:lnTo>
                <a:cubicBezTo>
                  <a:pt x="51413" y="106064"/>
                  <a:pt x="51413" y="109138"/>
                  <a:pt x="54746" y="109138"/>
                </a:cubicBezTo>
                <a:cubicBezTo>
                  <a:pt x="58080" y="109138"/>
                  <a:pt x="58080" y="106064"/>
                  <a:pt x="58080" y="1037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E3F2AFB2-8155-6A43-FE4A-151D1AFF182C}"/>
              </a:ext>
            </a:extLst>
          </p:cNvPr>
          <p:cNvSpPr/>
          <p:nvPr/>
        </p:nvSpPr>
        <p:spPr>
          <a:xfrm>
            <a:off x="7179116" y="4810359"/>
            <a:ext cx="53596" cy="75056"/>
          </a:xfrm>
          <a:custGeom>
            <a:avLst/>
            <a:gdLst>
              <a:gd name="connsiteX0" fmla="*/ 29112 w 53596"/>
              <a:gd name="connsiteY0" fmla="*/ 41766 h 75056"/>
              <a:gd name="connsiteX1" fmla="*/ 46037 w 53596"/>
              <a:gd name="connsiteY1" fmla="*/ 56880 h 75056"/>
              <a:gd name="connsiteX2" fmla="*/ 27574 w 53596"/>
              <a:gd name="connsiteY2" fmla="*/ 71738 h 75056"/>
              <a:gd name="connsiteX3" fmla="*/ 4750 w 53596"/>
              <a:gd name="connsiteY3" fmla="*/ 48427 h 75056"/>
              <a:gd name="connsiteX4" fmla="*/ 2442 w 53596"/>
              <a:gd name="connsiteY4" fmla="*/ 45865 h 75056"/>
              <a:gd name="connsiteX5" fmla="*/ 391 w 53596"/>
              <a:gd name="connsiteY5" fmla="*/ 49708 h 75056"/>
              <a:gd name="connsiteX6" fmla="*/ 391 w 53596"/>
              <a:gd name="connsiteY6" fmla="*/ 71482 h 75056"/>
              <a:gd name="connsiteX7" fmla="*/ 2186 w 53596"/>
              <a:gd name="connsiteY7" fmla="*/ 75324 h 75056"/>
              <a:gd name="connsiteX8" fmla="*/ 6289 w 53596"/>
              <a:gd name="connsiteY8" fmla="*/ 71994 h 75056"/>
              <a:gd name="connsiteX9" fmla="*/ 9623 w 53596"/>
              <a:gd name="connsiteY9" fmla="*/ 68408 h 75056"/>
              <a:gd name="connsiteX10" fmla="*/ 27574 w 53596"/>
              <a:gd name="connsiteY10" fmla="*/ 75324 h 75056"/>
              <a:gd name="connsiteX11" fmla="*/ 53987 w 53596"/>
              <a:gd name="connsiteY11" fmla="*/ 52525 h 75056"/>
              <a:gd name="connsiteX12" fmla="*/ 47063 w 53596"/>
              <a:gd name="connsiteY12" fmla="*/ 37155 h 75056"/>
              <a:gd name="connsiteX13" fmla="*/ 28343 w 53596"/>
              <a:gd name="connsiteY13" fmla="*/ 29214 h 75056"/>
              <a:gd name="connsiteX14" fmla="*/ 8340 w 53596"/>
              <a:gd name="connsiteY14" fmla="*/ 15894 h 75056"/>
              <a:gd name="connsiteX15" fmla="*/ 26548 w 53596"/>
              <a:gd name="connsiteY15" fmla="*/ 3342 h 75056"/>
              <a:gd name="connsiteX16" fmla="*/ 45781 w 53596"/>
              <a:gd name="connsiteY16" fmla="*/ 23066 h 75056"/>
              <a:gd name="connsiteX17" fmla="*/ 47576 w 53596"/>
              <a:gd name="connsiteY17" fmla="*/ 24603 h 75056"/>
              <a:gd name="connsiteX18" fmla="*/ 49884 w 53596"/>
              <a:gd name="connsiteY18" fmla="*/ 20761 h 75056"/>
              <a:gd name="connsiteX19" fmla="*/ 49884 w 53596"/>
              <a:gd name="connsiteY19" fmla="*/ 4110 h 75056"/>
              <a:gd name="connsiteX20" fmla="*/ 48089 w 53596"/>
              <a:gd name="connsiteY20" fmla="*/ 268 h 75056"/>
              <a:gd name="connsiteX21" fmla="*/ 44755 w 53596"/>
              <a:gd name="connsiteY21" fmla="*/ 2317 h 75056"/>
              <a:gd name="connsiteX22" fmla="*/ 41934 w 53596"/>
              <a:gd name="connsiteY22" fmla="*/ 4879 h 75056"/>
              <a:gd name="connsiteX23" fmla="*/ 26548 w 53596"/>
              <a:gd name="connsiteY23" fmla="*/ 268 h 75056"/>
              <a:gd name="connsiteX24" fmla="*/ 391 w 53596"/>
              <a:gd name="connsiteY24" fmla="*/ 20505 h 75056"/>
              <a:gd name="connsiteX25" fmla="*/ 7315 w 53596"/>
              <a:gd name="connsiteY25" fmla="*/ 34338 h 75056"/>
              <a:gd name="connsiteX26" fmla="*/ 29112 w 53596"/>
              <a:gd name="connsiteY26" fmla="*/ 41766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12" y="41766"/>
                </a:moveTo>
                <a:cubicBezTo>
                  <a:pt x="32702" y="42535"/>
                  <a:pt x="46037" y="45096"/>
                  <a:pt x="46037" y="56880"/>
                </a:cubicBezTo>
                <a:cubicBezTo>
                  <a:pt x="46037" y="65077"/>
                  <a:pt x="40396" y="71738"/>
                  <a:pt x="27574" y="71738"/>
                </a:cubicBezTo>
                <a:cubicBezTo>
                  <a:pt x="13726" y="71738"/>
                  <a:pt x="7827" y="62516"/>
                  <a:pt x="4750" y="48427"/>
                </a:cubicBezTo>
                <a:cubicBezTo>
                  <a:pt x="4237" y="46377"/>
                  <a:pt x="4237" y="45865"/>
                  <a:pt x="2442" y="45865"/>
                </a:cubicBezTo>
                <a:cubicBezTo>
                  <a:pt x="391" y="45865"/>
                  <a:pt x="391" y="46890"/>
                  <a:pt x="391" y="49708"/>
                </a:cubicBezTo>
                <a:lnTo>
                  <a:pt x="391" y="71482"/>
                </a:lnTo>
                <a:cubicBezTo>
                  <a:pt x="391" y="74299"/>
                  <a:pt x="391" y="75324"/>
                  <a:pt x="2186" y="75324"/>
                </a:cubicBezTo>
                <a:cubicBezTo>
                  <a:pt x="2955" y="75324"/>
                  <a:pt x="3212" y="75068"/>
                  <a:pt x="6289" y="71994"/>
                </a:cubicBezTo>
                <a:cubicBezTo>
                  <a:pt x="6545" y="71738"/>
                  <a:pt x="6545" y="71482"/>
                  <a:pt x="9623" y="68408"/>
                </a:cubicBezTo>
                <a:cubicBezTo>
                  <a:pt x="16803" y="75068"/>
                  <a:pt x="24240" y="75324"/>
                  <a:pt x="27574" y="75324"/>
                </a:cubicBezTo>
                <a:cubicBezTo>
                  <a:pt x="46294" y="75324"/>
                  <a:pt x="53987" y="64309"/>
                  <a:pt x="53987" y="52525"/>
                </a:cubicBezTo>
                <a:cubicBezTo>
                  <a:pt x="53987" y="44072"/>
                  <a:pt x="49115" y="38949"/>
                  <a:pt x="47063" y="37155"/>
                </a:cubicBezTo>
                <a:cubicBezTo>
                  <a:pt x="41678" y="31776"/>
                  <a:pt x="35267" y="30495"/>
                  <a:pt x="28343" y="29214"/>
                </a:cubicBezTo>
                <a:cubicBezTo>
                  <a:pt x="19111" y="27421"/>
                  <a:pt x="8340" y="25372"/>
                  <a:pt x="8340" y="15894"/>
                </a:cubicBezTo>
                <a:cubicBezTo>
                  <a:pt x="8340" y="10002"/>
                  <a:pt x="12443" y="3342"/>
                  <a:pt x="26548" y="3342"/>
                </a:cubicBezTo>
                <a:cubicBezTo>
                  <a:pt x="44499" y="3342"/>
                  <a:pt x="45524" y="18199"/>
                  <a:pt x="45781" y="23066"/>
                </a:cubicBezTo>
                <a:cubicBezTo>
                  <a:pt x="45781" y="24603"/>
                  <a:pt x="47320" y="24603"/>
                  <a:pt x="47576" y="24603"/>
                </a:cubicBezTo>
                <a:cubicBezTo>
                  <a:pt x="49884" y="24603"/>
                  <a:pt x="49884" y="23835"/>
                  <a:pt x="49884" y="20761"/>
                </a:cubicBezTo>
                <a:lnTo>
                  <a:pt x="49884" y="4110"/>
                </a:lnTo>
                <a:cubicBezTo>
                  <a:pt x="49884" y="1549"/>
                  <a:pt x="49884" y="268"/>
                  <a:pt x="48089" y="268"/>
                </a:cubicBezTo>
                <a:cubicBezTo>
                  <a:pt x="47320" y="268"/>
                  <a:pt x="46807" y="268"/>
                  <a:pt x="44755" y="2317"/>
                </a:cubicBezTo>
                <a:cubicBezTo>
                  <a:pt x="44242" y="2829"/>
                  <a:pt x="42704" y="4366"/>
                  <a:pt x="41934" y="4879"/>
                </a:cubicBezTo>
                <a:cubicBezTo>
                  <a:pt x="35780" y="268"/>
                  <a:pt x="29112" y="268"/>
                  <a:pt x="26548" y="268"/>
                </a:cubicBezTo>
                <a:cubicBezTo>
                  <a:pt x="6545" y="268"/>
                  <a:pt x="391" y="11283"/>
                  <a:pt x="391" y="20505"/>
                </a:cubicBezTo>
                <a:cubicBezTo>
                  <a:pt x="391" y="26140"/>
                  <a:pt x="2955" y="30751"/>
                  <a:pt x="7315" y="34338"/>
                </a:cubicBezTo>
                <a:cubicBezTo>
                  <a:pt x="12700" y="38436"/>
                  <a:pt x="17316" y="39461"/>
                  <a:pt x="29112" y="4176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A2609E57-E0BA-9432-EC77-FB791980BAF0}"/>
              </a:ext>
            </a:extLst>
          </p:cNvPr>
          <p:cNvSpPr/>
          <p:nvPr/>
        </p:nvSpPr>
        <p:spPr>
          <a:xfrm>
            <a:off x="7243600" y="4774240"/>
            <a:ext cx="35132" cy="109382"/>
          </a:xfrm>
          <a:custGeom>
            <a:avLst/>
            <a:gdLst>
              <a:gd name="connsiteX0" fmla="*/ 23987 w 35132"/>
              <a:gd name="connsiteY0" fmla="*/ 37412 h 109382"/>
              <a:gd name="connsiteX1" fmla="*/ 1164 w 35132"/>
              <a:gd name="connsiteY1" fmla="*/ 39205 h 109382"/>
              <a:gd name="connsiteX2" fmla="*/ 1164 w 35132"/>
              <a:gd name="connsiteY2" fmla="*/ 44328 h 109382"/>
              <a:gd name="connsiteX3" fmla="*/ 13217 w 35132"/>
              <a:gd name="connsiteY3" fmla="*/ 53294 h 109382"/>
              <a:gd name="connsiteX4" fmla="*/ 13217 w 35132"/>
              <a:gd name="connsiteY4" fmla="*/ 97354 h 109382"/>
              <a:gd name="connsiteX5" fmla="*/ 395 w 35132"/>
              <a:gd name="connsiteY5" fmla="*/ 104527 h 109382"/>
              <a:gd name="connsiteX6" fmla="*/ 395 w 35132"/>
              <a:gd name="connsiteY6" fmla="*/ 109650 h 109382"/>
              <a:gd name="connsiteX7" fmla="*/ 18346 w 35132"/>
              <a:gd name="connsiteY7" fmla="*/ 109138 h 109382"/>
              <a:gd name="connsiteX8" fmla="*/ 35527 w 35132"/>
              <a:gd name="connsiteY8" fmla="*/ 109650 h 109382"/>
              <a:gd name="connsiteX9" fmla="*/ 35527 w 35132"/>
              <a:gd name="connsiteY9" fmla="*/ 104527 h 109382"/>
              <a:gd name="connsiteX10" fmla="*/ 23987 w 35132"/>
              <a:gd name="connsiteY10" fmla="*/ 97354 h 109382"/>
              <a:gd name="connsiteX11" fmla="*/ 24500 w 35132"/>
              <a:gd name="connsiteY11" fmla="*/ 8977 h 109382"/>
              <a:gd name="connsiteX12" fmla="*/ 16038 w 35132"/>
              <a:gd name="connsiteY12" fmla="*/ 268 h 109382"/>
              <a:gd name="connsiteX13" fmla="*/ 7319 w 35132"/>
              <a:gd name="connsiteY13" fmla="*/ 8977 h 109382"/>
              <a:gd name="connsiteX14" fmla="*/ 16038 w 35132"/>
              <a:gd name="connsiteY14" fmla="*/ 17687 h 109382"/>
              <a:gd name="connsiteX15" fmla="*/ 24500 w 35132"/>
              <a:gd name="connsiteY15" fmla="*/ 8977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987" y="37412"/>
                </a:moveTo>
                <a:lnTo>
                  <a:pt x="1164" y="39205"/>
                </a:lnTo>
                <a:lnTo>
                  <a:pt x="1164" y="44328"/>
                </a:lnTo>
                <a:cubicBezTo>
                  <a:pt x="11678" y="44328"/>
                  <a:pt x="13217" y="45353"/>
                  <a:pt x="13217" y="53294"/>
                </a:cubicBezTo>
                <a:lnTo>
                  <a:pt x="13217" y="97354"/>
                </a:lnTo>
                <a:cubicBezTo>
                  <a:pt x="13217" y="104527"/>
                  <a:pt x="11422" y="104527"/>
                  <a:pt x="395" y="104527"/>
                </a:cubicBezTo>
                <a:lnTo>
                  <a:pt x="395" y="109650"/>
                </a:lnTo>
                <a:cubicBezTo>
                  <a:pt x="5523" y="109394"/>
                  <a:pt x="14499" y="109138"/>
                  <a:pt x="18346" y="109138"/>
                </a:cubicBezTo>
                <a:cubicBezTo>
                  <a:pt x="24244" y="109138"/>
                  <a:pt x="29885" y="109394"/>
                  <a:pt x="35527" y="109650"/>
                </a:cubicBezTo>
                <a:lnTo>
                  <a:pt x="35527" y="104527"/>
                </a:lnTo>
                <a:cubicBezTo>
                  <a:pt x="24500" y="104527"/>
                  <a:pt x="23987" y="103758"/>
                  <a:pt x="23987" y="97354"/>
                </a:cubicBezTo>
                <a:close/>
                <a:moveTo>
                  <a:pt x="24500" y="8977"/>
                </a:moveTo>
                <a:cubicBezTo>
                  <a:pt x="24500" y="3854"/>
                  <a:pt x="20654" y="268"/>
                  <a:pt x="16038" y="268"/>
                </a:cubicBezTo>
                <a:cubicBezTo>
                  <a:pt x="10909" y="268"/>
                  <a:pt x="7319" y="4623"/>
                  <a:pt x="7319" y="8977"/>
                </a:cubicBezTo>
                <a:cubicBezTo>
                  <a:pt x="7319" y="13332"/>
                  <a:pt x="10909" y="17687"/>
                  <a:pt x="16038" y="17687"/>
                </a:cubicBezTo>
                <a:cubicBezTo>
                  <a:pt x="20654" y="17687"/>
                  <a:pt x="24500" y="14101"/>
                  <a:pt x="24500" y="897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5CD143AE-A716-9583-0BBE-853CB61F6AB8}"/>
              </a:ext>
            </a:extLst>
          </p:cNvPr>
          <p:cNvSpPr/>
          <p:nvPr/>
        </p:nvSpPr>
        <p:spPr>
          <a:xfrm>
            <a:off x="7288756" y="4811384"/>
            <a:ext cx="82317" cy="72238"/>
          </a:xfrm>
          <a:custGeom>
            <a:avLst/>
            <a:gdLst>
              <a:gd name="connsiteX0" fmla="*/ 13219 w 82317"/>
              <a:gd name="connsiteY0" fmla="*/ 16406 h 72238"/>
              <a:gd name="connsiteX1" fmla="*/ 13219 w 82317"/>
              <a:gd name="connsiteY1" fmla="*/ 60210 h 72238"/>
              <a:gd name="connsiteX2" fmla="*/ 397 w 82317"/>
              <a:gd name="connsiteY2" fmla="*/ 67383 h 72238"/>
              <a:gd name="connsiteX3" fmla="*/ 397 w 82317"/>
              <a:gd name="connsiteY3" fmla="*/ 72506 h 72238"/>
              <a:gd name="connsiteX4" fmla="*/ 19118 w 82317"/>
              <a:gd name="connsiteY4" fmla="*/ 71994 h 72238"/>
              <a:gd name="connsiteX5" fmla="*/ 37325 w 82317"/>
              <a:gd name="connsiteY5" fmla="*/ 72506 h 72238"/>
              <a:gd name="connsiteX6" fmla="*/ 37325 w 82317"/>
              <a:gd name="connsiteY6" fmla="*/ 67383 h 72238"/>
              <a:gd name="connsiteX7" fmla="*/ 24503 w 82317"/>
              <a:gd name="connsiteY7" fmla="*/ 60210 h 72238"/>
              <a:gd name="connsiteX8" fmla="*/ 24503 w 82317"/>
              <a:gd name="connsiteY8" fmla="*/ 29983 h 72238"/>
              <a:gd name="connsiteX9" fmla="*/ 46557 w 82317"/>
              <a:gd name="connsiteY9" fmla="*/ 3854 h 72238"/>
              <a:gd name="connsiteX10" fmla="*/ 58866 w 82317"/>
              <a:gd name="connsiteY10" fmla="*/ 22042 h 72238"/>
              <a:gd name="connsiteX11" fmla="*/ 58866 w 82317"/>
              <a:gd name="connsiteY11" fmla="*/ 60210 h 72238"/>
              <a:gd name="connsiteX12" fmla="*/ 46044 w 82317"/>
              <a:gd name="connsiteY12" fmla="*/ 67383 h 72238"/>
              <a:gd name="connsiteX13" fmla="*/ 46044 w 82317"/>
              <a:gd name="connsiteY13" fmla="*/ 72506 h 72238"/>
              <a:gd name="connsiteX14" fmla="*/ 64508 w 82317"/>
              <a:gd name="connsiteY14" fmla="*/ 71994 h 72238"/>
              <a:gd name="connsiteX15" fmla="*/ 82715 w 82317"/>
              <a:gd name="connsiteY15" fmla="*/ 72506 h 72238"/>
              <a:gd name="connsiteX16" fmla="*/ 82715 w 82317"/>
              <a:gd name="connsiteY16" fmla="*/ 67383 h 72238"/>
              <a:gd name="connsiteX17" fmla="*/ 70150 w 82317"/>
              <a:gd name="connsiteY17" fmla="*/ 62516 h 72238"/>
              <a:gd name="connsiteX18" fmla="*/ 70150 w 82317"/>
              <a:gd name="connsiteY18" fmla="*/ 31264 h 72238"/>
              <a:gd name="connsiteX19" fmla="*/ 65021 w 82317"/>
              <a:gd name="connsiteY19" fmla="*/ 6416 h 72238"/>
              <a:gd name="connsiteX20" fmla="*/ 47839 w 82317"/>
              <a:gd name="connsiteY20" fmla="*/ 268 h 72238"/>
              <a:gd name="connsiteX21" fmla="*/ 23477 w 82317"/>
              <a:gd name="connsiteY21" fmla="*/ 17431 h 72238"/>
              <a:gd name="connsiteX22" fmla="*/ 23477 w 82317"/>
              <a:gd name="connsiteY22" fmla="*/ 268 h 72238"/>
              <a:gd name="connsiteX23" fmla="*/ 397 w 82317"/>
              <a:gd name="connsiteY23" fmla="*/ 2061 h 72238"/>
              <a:gd name="connsiteX24" fmla="*/ 397 w 82317"/>
              <a:gd name="connsiteY24" fmla="*/ 7184 h 72238"/>
              <a:gd name="connsiteX25" fmla="*/ 13219 w 82317"/>
              <a:gd name="connsiteY25" fmla="*/ 16406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19" y="16406"/>
                </a:moveTo>
                <a:lnTo>
                  <a:pt x="13219" y="60210"/>
                </a:lnTo>
                <a:cubicBezTo>
                  <a:pt x="13219" y="67383"/>
                  <a:pt x="11424" y="67383"/>
                  <a:pt x="397" y="67383"/>
                </a:cubicBezTo>
                <a:lnTo>
                  <a:pt x="397" y="72506"/>
                </a:lnTo>
                <a:cubicBezTo>
                  <a:pt x="6296" y="72250"/>
                  <a:pt x="14502" y="71994"/>
                  <a:pt x="19118" y="71994"/>
                </a:cubicBezTo>
                <a:cubicBezTo>
                  <a:pt x="23221" y="71994"/>
                  <a:pt x="31683" y="72250"/>
                  <a:pt x="37325" y="72506"/>
                </a:cubicBezTo>
                <a:lnTo>
                  <a:pt x="37325" y="67383"/>
                </a:lnTo>
                <a:cubicBezTo>
                  <a:pt x="26298" y="67383"/>
                  <a:pt x="24503" y="67383"/>
                  <a:pt x="24503" y="60210"/>
                </a:cubicBezTo>
                <a:lnTo>
                  <a:pt x="24503" y="29983"/>
                </a:lnTo>
                <a:cubicBezTo>
                  <a:pt x="24503" y="13076"/>
                  <a:pt x="36299" y="3854"/>
                  <a:pt x="46557" y="3854"/>
                </a:cubicBezTo>
                <a:cubicBezTo>
                  <a:pt x="57071" y="3854"/>
                  <a:pt x="58866" y="12564"/>
                  <a:pt x="58866" y="22042"/>
                </a:cubicBezTo>
                <a:lnTo>
                  <a:pt x="58866" y="60210"/>
                </a:lnTo>
                <a:cubicBezTo>
                  <a:pt x="58866" y="67383"/>
                  <a:pt x="57071" y="67383"/>
                  <a:pt x="46044" y="67383"/>
                </a:cubicBezTo>
                <a:lnTo>
                  <a:pt x="46044" y="72506"/>
                </a:lnTo>
                <a:cubicBezTo>
                  <a:pt x="51686" y="72250"/>
                  <a:pt x="60148" y="71994"/>
                  <a:pt x="64508" y="71994"/>
                </a:cubicBezTo>
                <a:cubicBezTo>
                  <a:pt x="68611" y="71994"/>
                  <a:pt x="77330" y="72250"/>
                  <a:pt x="82715" y="72506"/>
                </a:cubicBezTo>
                <a:lnTo>
                  <a:pt x="82715" y="67383"/>
                </a:lnTo>
                <a:cubicBezTo>
                  <a:pt x="74253" y="67383"/>
                  <a:pt x="70150" y="67383"/>
                  <a:pt x="70150" y="62516"/>
                </a:cubicBezTo>
                <a:lnTo>
                  <a:pt x="70150" y="31264"/>
                </a:lnTo>
                <a:cubicBezTo>
                  <a:pt x="70150" y="17175"/>
                  <a:pt x="70150" y="12307"/>
                  <a:pt x="65021" y="6416"/>
                </a:cubicBezTo>
                <a:cubicBezTo>
                  <a:pt x="62713" y="3598"/>
                  <a:pt x="57328" y="268"/>
                  <a:pt x="47839" y="268"/>
                </a:cubicBezTo>
                <a:cubicBezTo>
                  <a:pt x="35786" y="268"/>
                  <a:pt x="28093" y="7184"/>
                  <a:pt x="23477" y="17431"/>
                </a:cubicBezTo>
                <a:lnTo>
                  <a:pt x="23477" y="268"/>
                </a:lnTo>
                <a:lnTo>
                  <a:pt x="397" y="2061"/>
                </a:lnTo>
                <a:lnTo>
                  <a:pt x="397" y="7184"/>
                </a:lnTo>
                <a:cubicBezTo>
                  <a:pt x="11937" y="7184"/>
                  <a:pt x="13219" y="8209"/>
                  <a:pt x="13219" y="1640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A35CC6D1-9854-0810-1C56-2B7531650AD7}"/>
              </a:ext>
            </a:extLst>
          </p:cNvPr>
          <p:cNvSpPr/>
          <p:nvPr/>
        </p:nvSpPr>
        <p:spPr>
          <a:xfrm>
            <a:off x="7380127" y="4770141"/>
            <a:ext cx="80522" cy="115274"/>
          </a:xfrm>
          <a:custGeom>
            <a:avLst/>
            <a:gdLst>
              <a:gd name="connsiteX0" fmla="*/ 56820 w 80522"/>
              <a:gd name="connsiteY0" fmla="*/ 104783 h 115274"/>
              <a:gd name="connsiteX1" fmla="*/ 56820 w 80522"/>
              <a:gd name="connsiteY1" fmla="*/ 115542 h 115274"/>
              <a:gd name="connsiteX2" fmla="*/ 80926 w 80522"/>
              <a:gd name="connsiteY2" fmla="*/ 113749 h 115274"/>
              <a:gd name="connsiteX3" fmla="*/ 80926 w 80522"/>
              <a:gd name="connsiteY3" fmla="*/ 108626 h 115274"/>
              <a:gd name="connsiteX4" fmla="*/ 68104 w 80522"/>
              <a:gd name="connsiteY4" fmla="*/ 99404 h 115274"/>
              <a:gd name="connsiteX5" fmla="*/ 68104 w 80522"/>
              <a:gd name="connsiteY5" fmla="*/ 268 h 115274"/>
              <a:gd name="connsiteX6" fmla="*/ 44768 w 80522"/>
              <a:gd name="connsiteY6" fmla="*/ 2061 h 115274"/>
              <a:gd name="connsiteX7" fmla="*/ 44768 w 80522"/>
              <a:gd name="connsiteY7" fmla="*/ 7184 h 115274"/>
              <a:gd name="connsiteX8" fmla="*/ 57333 w 80522"/>
              <a:gd name="connsiteY8" fmla="*/ 16406 h 115274"/>
              <a:gd name="connsiteX9" fmla="*/ 57333 w 80522"/>
              <a:gd name="connsiteY9" fmla="*/ 51757 h 115274"/>
              <a:gd name="connsiteX10" fmla="*/ 36818 w 80522"/>
              <a:gd name="connsiteY10" fmla="*/ 41510 h 115274"/>
              <a:gd name="connsiteX11" fmla="*/ 403 w 80522"/>
              <a:gd name="connsiteY11" fmla="*/ 78654 h 115274"/>
              <a:gd name="connsiteX12" fmla="*/ 35023 w 80522"/>
              <a:gd name="connsiteY12" fmla="*/ 115542 h 115274"/>
              <a:gd name="connsiteX13" fmla="*/ 56820 w 80522"/>
              <a:gd name="connsiteY13" fmla="*/ 104783 h 115274"/>
              <a:gd name="connsiteX14" fmla="*/ 56820 w 80522"/>
              <a:gd name="connsiteY14" fmla="*/ 60979 h 115274"/>
              <a:gd name="connsiteX15" fmla="*/ 56820 w 80522"/>
              <a:gd name="connsiteY15" fmla="*/ 94536 h 115274"/>
              <a:gd name="connsiteX16" fmla="*/ 55025 w 80522"/>
              <a:gd name="connsiteY16" fmla="*/ 100428 h 115274"/>
              <a:gd name="connsiteX17" fmla="*/ 35792 w 80522"/>
              <a:gd name="connsiteY17" fmla="*/ 111956 h 115274"/>
              <a:gd name="connsiteX18" fmla="*/ 18610 w 80522"/>
              <a:gd name="connsiteY18" fmla="*/ 101453 h 115274"/>
              <a:gd name="connsiteX19" fmla="*/ 13994 w 80522"/>
              <a:gd name="connsiteY19" fmla="*/ 78654 h 115274"/>
              <a:gd name="connsiteX20" fmla="*/ 18867 w 80522"/>
              <a:gd name="connsiteY20" fmla="*/ 55599 h 115274"/>
              <a:gd name="connsiteX21" fmla="*/ 37587 w 80522"/>
              <a:gd name="connsiteY21" fmla="*/ 45097 h 115274"/>
              <a:gd name="connsiteX22" fmla="*/ 55025 w 80522"/>
              <a:gd name="connsiteY22" fmla="*/ 54831 h 115274"/>
              <a:gd name="connsiteX23" fmla="*/ 56820 w 80522"/>
              <a:gd name="connsiteY23" fmla="*/ 60979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20" y="104783"/>
                </a:moveTo>
                <a:lnTo>
                  <a:pt x="56820" y="115542"/>
                </a:lnTo>
                <a:lnTo>
                  <a:pt x="80926" y="113749"/>
                </a:lnTo>
                <a:lnTo>
                  <a:pt x="80926" y="108626"/>
                </a:lnTo>
                <a:cubicBezTo>
                  <a:pt x="69642" y="108626"/>
                  <a:pt x="68104" y="107601"/>
                  <a:pt x="68104" y="99404"/>
                </a:cubicBezTo>
                <a:lnTo>
                  <a:pt x="68104" y="268"/>
                </a:lnTo>
                <a:lnTo>
                  <a:pt x="44768" y="2061"/>
                </a:lnTo>
                <a:lnTo>
                  <a:pt x="44768" y="7184"/>
                </a:lnTo>
                <a:cubicBezTo>
                  <a:pt x="56051" y="7184"/>
                  <a:pt x="57333" y="8209"/>
                  <a:pt x="57333" y="16406"/>
                </a:cubicBezTo>
                <a:lnTo>
                  <a:pt x="57333" y="51757"/>
                </a:lnTo>
                <a:cubicBezTo>
                  <a:pt x="52717" y="45865"/>
                  <a:pt x="45537" y="41510"/>
                  <a:pt x="36818" y="41510"/>
                </a:cubicBezTo>
                <a:cubicBezTo>
                  <a:pt x="17584" y="41510"/>
                  <a:pt x="403" y="57649"/>
                  <a:pt x="403" y="78654"/>
                </a:cubicBezTo>
                <a:cubicBezTo>
                  <a:pt x="403" y="99404"/>
                  <a:pt x="16302" y="115542"/>
                  <a:pt x="35023" y="115542"/>
                </a:cubicBezTo>
                <a:cubicBezTo>
                  <a:pt x="45537" y="115542"/>
                  <a:pt x="52717" y="109906"/>
                  <a:pt x="56820" y="104783"/>
                </a:cubicBezTo>
                <a:close/>
                <a:moveTo>
                  <a:pt x="56820" y="60979"/>
                </a:moveTo>
                <a:lnTo>
                  <a:pt x="56820" y="94536"/>
                </a:lnTo>
                <a:cubicBezTo>
                  <a:pt x="56820" y="97354"/>
                  <a:pt x="56820" y="97610"/>
                  <a:pt x="55025" y="100428"/>
                </a:cubicBezTo>
                <a:cubicBezTo>
                  <a:pt x="50153" y="108369"/>
                  <a:pt x="42972" y="111956"/>
                  <a:pt x="35792" y="111956"/>
                </a:cubicBezTo>
                <a:cubicBezTo>
                  <a:pt x="28355" y="111956"/>
                  <a:pt x="22457" y="107601"/>
                  <a:pt x="18610" y="101453"/>
                </a:cubicBezTo>
                <a:cubicBezTo>
                  <a:pt x="14507" y="94793"/>
                  <a:pt x="13994" y="85571"/>
                  <a:pt x="13994" y="78654"/>
                </a:cubicBezTo>
                <a:cubicBezTo>
                  <a:pt x="13994" y="72762"/>
                  <a:pt x="14251" y="63028"/>
                  <a:pt x="18867" y="55599"/>
                </a:cubicBezTo>
                <a:cubicBezTo>
                  <a:pt x="22457" y="50476"/>
                  <a:pt x="28612" y="45097"/>
                  <a:pt x="37587" y="45097"/>
                </a:cubicBezTo>
                <a:cubicBezTo>
                  <a:pt x="43229" y="45097"/>
                  <a:pt x="50153" y="47658"/>
                  <a:pt x="55025" y="54831"/>
                </a:cubicBezTo>
                <a:cubicBezTo>
                  <a:pt x="56820" y="57649"/>
                  <a:pt x="56820" y="57905"/>
                  <a:pt x="56820" y="6097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D1EEDE82-0D60-E3A2-C244-78025D8D12F4}"/>
              </a:ext>
            </a:extLst>
          </p:cNvPr>
          <p:cNvSpPr/>
          <p:nvPr/>
        </p:nvSpPr>
        <p:spPr>
          <a:xfrm>
            <a:off x="7508794" y="4760919"/>
            <a:ext cx="37953" cy="163689"/>
          </a:xfrm>
          <a:custGeom>
            <a:avLst/>
            <a:gdLst>
              <a:gd name="connsiteX0" fmla="*/ 38364 w 37953"/>
              <a:gd name="connsiteY0" fmla="*/ 162164 h 163689"/>
              <a:gd name="connsiteX1" fmla="*/ 35543 w 37953"/>
              <a:gd name="connsiteY1" fmla="*/ 158578 h 163689"/>
              <a:gd name="connsiteX2" fmla="*/ 9898 w 37953"/>
              <a:gd name="connsiteY2" fmla="*/ 81984 h 163689"/>
              <a:gd name="connsiteX3" fmla="*/ 36312 w 37953"/>
              <a:gd name="connsiteY3" fmla="*/ 4879 h 163689"/>
              <a:gd name="connsiteX4" fmla="*/ 38364 w 37953"/>
              <a:gd name="connsiteY4" fmla="*/ 2061 h 163689"/>
              <a:gd name="connsiteX5" fmla="*/ 36825 w 37953"/>
              <a:gd name="connsiteY5" fmla="*/ 268 h 163689"/>
              <a:gd name="connsiteX6" fmla="*/ 10668 w 37953"/>
              <a:gd name="connsiteY6" fmla="*/ 32288 h 163689"/>
              <a:gd name="connsiteX7" fmla="*/ 410 w 37953"/>
              <a:gd name="connsiteY7" fmla="*/ 81984 h 163689"/>
              <a:gd name="connsiteX8" fmla="*/ 11181 w 37953"/>
              <a:gd name="connsiteY8" fmla="*/ 133217 h 163689"/>
              <a:gd name="connsiteX9" fmla="*/ 36825 w 37953"/>
              <a:gd name="connsiteY9" fmla="*/ 163957 h 163689"/>
              <a:gd name="connsiteX10" fmla="*/ 38364 w 37953"/>
              <a:gd name="connsiteY10" fmla="*/ 16216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64" y="162164"/>
                </a:moveTo>
                <a:cubicBezTo>
                  <a:pt x="38364" y="161652"/>
                  <a:pt x="38364" y="161395"/>
                  <a:pt x="35543" y="158578"/>
                </a:cubicBezTo>
                <a:cubicBezTo>
                  <a:pt x="15284" y="138084"/>
                  <a:pt x="9898" y="107089"/>
                  <a:pt x="9898" y="81984"/>
                </a:cubicBezTo>
                <a:cubicBezTo>
                  <a:pt x="9898" y="53550"/>
                  <a:pt x="16053" y="25116"/>
                  <a:pt x="36312" y="4879"/>
                </a:cubicBezTo>
                <a:cubicBezTo>
                  <a:pt x="38364" y="2830"/>
                  <a:pt x="38364" y="2573"/>
                  <a:pt x="38364" y="2061"/>
                </a:cubicBezTo>
                <a:cubicBezTo>
                  <a:pt x="38364" y="780"/>
                  <a:pt x="37851" y="268"/>
                  <a:pt x="36825" y="268"/>
                </a:cubicBezTo>
                <a:cubicBezTo>
                  <a:pt x="35030" y="268"/>
                  <a:pt x="20413" y="11539"/>
                  <a:pt x="10668" y="32288"/>
                </a:cubicBezTo>
                <a:cubicBezTo>
                  <a:pt x="2462" y="50220"/>
                  <a:pt x="410" y="68408"/>
                  <a:pt x="410" y="81984"/>
                </a:cubicBezTo>
                <a:cubicBezTo>
                  <a:pt x="410" y="94793"/>
                  <a:pt x="2205" y="114517"/>
                  <a:pt x="11181" y="133217"/>
                </a:cubicBezTo>
                <a:cubicBezTo>
                  <a:pt x="21182" y="153198"/>
                  <a:pt x="35030" y="163957"/>
                  <a:pt x="36825" y="163957"/>
                </a:cubicBezTo>
                <a:cubicBezTo>
                  <a:pt x="37851" y="163957"/>
                  <a:pt x="38364" y="163445"/>
                  <a:pt x="38364" y="16216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36DC2CFB-B74C-281A-C1CF-0D85B2498B72}"/>
              </a:ext>
            </a:extLst>
          </p:cNvPr>
          <p:cNvSpPr/>
          <p:nvPr/>
        </p:nvSpPr>
        <p:spPr>
          <a:xfrm>
            <a:off x="7565931" y="4766555"/>
            <a:ext cx="125913" cy="117067"/>
          </a:xfrm>
          <a:custGeom>
            <a:avLst/>
            <a:gdLst>
              <a:gd name="connsiteX0" fmla="*/ 66832 w 125913"/>
              <a:gd name="connsiteY0" fmla="*/ 3342 h 117067"/>
              <a:gd name="connsiteX1" fmla="*/ 63242 w 125913"/>
              <a:gd name="connsiteY1" fmla="*/ 268 h 117067"/>
              <a:gd name="connsiteX2" fmla="*/ 59652 w 125913"/>
              <a:gd name="connsiteY2" fmla="*/ 3598 h 117067"/>
              <a:gd name="connsiteX3" fmla="*/ 1696 w 125913"/>
              <a:gd name="connsiteY3" fmla="*/ 110931 h 117067"/>
              <a:gd name="connsiteX4" fmla="*/ 414 w 125913"/>
              <a:gd name="connsiteY4" fmla="*/ 114005 h 117067"/>
              <a:gd name="connsiteX5" fmla="*/ 6312 w 125913"/>
              <a:gd name="connsiteY5" fmla="*/ 117335 h 117067"/>
              <a:gd name="connsiteX6" fmla="*/ 120686 w 125913"/>
              <a:gd name="connsiteY6" fmla="*/ 117335 h 117067"/>
              <a:gd name="connsiteX7" fmla="*/ 126327 w 125913"/>
              <a:gd name="connsiteY7" fmla="*/ 114005 h 117067"/>
              <a:gd name="connsiteX8" fmla="*/ 125301 w 125913"/>
              <a:gd name="connsiteY8" fmla="*/ 111443 h 117067"/>
              <a:gd name="connsiteX9" fmla="*/ 63242 w 125913"/>
              <a:gd name="connsiteY9" fmla="*/ 10514 h 117067"/>
              <a:gd name="connsiteX10" fmla="*/ 117608 w 125913"/>
              <a:gd name="connsiteY10" fmla="*/ 110675 h 117067"/>
              <a:gd name="connsiteX11" fmla="*/ 8877 w 125913"/>
              <a:gd name="connsiteY11" fmla="*/ 110675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32" y="3342"/>
                </a:moveTo>
                <a:cubicBezTo>
                  <a:pt x="65807" y="1548"/>
                  <a:pt x="65294" y="268"/>
                  <a:pt x="63242" y="268"/>
                </a:cubicBezTo>
                <a:cubicBezTo>
                  <a:pt x="61447" y="268"/>
                  <a:pt x="60934" y="1036"/>
                  <a:pt x="59652" y="3598"/>
                </a:cubicBezTo>
                <a:lnTo>
                  <a:pt x="1696" y="110931"/>
                </a:lnTo>
                <a:cubicBezTo>
                  <a:pt x="414" y="112980"/>
                  <a:pt x="414" y="113492"/>
                  <a:pt x="414" y="114005"/>
                </a:cubicBezTo>
                <a:cubicBezTo>
                  <a:pt x="414" y="117335"/>
                  <a:pt x="3748" y="117335"/>
                  <a:pt x="6312" y="117335"/>
                </a:cubicBezTo>
                <a:lnTo>
                  <a:pt x="120686" y="117335"/>
                </a:lnTo>
                <a:cubicBezTo>
                  <a:pt x="123250" y="117335"/>
                  <a:pt x="126327" y="117335"/>
                  <a:pt x="126327" y="114005"/>
                </a:cubicBezTo>
                <a:cubicBezTo>
                  <a:pt x="126327" y="113236"/>
                  <a:pt x="126071" y="112724"/>
                  <a:pt x="125301" y="111443"/>
                </a:cubicBezTo>
                <a:close/>
                <a:moveTo>
                  <a:pt x="63242" y="10514"/>
                </a:moveTo>
                <a:lnTo>
                  <a:pt x="117608" y="110675"/>
                </a:lnTo>
                <a:lnTo>
                  <a:pt x="8877" y="110675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05AC77F5-4271-4117-8681-D071124C0809}"/>
              </a:ext>
            </a:extLst>
          </p:cNvPr>
          <p:cNvSpPr/>
          <p:nvPr/>
        </p:nvSpPr>
        <p:spPr>
          <a:xfrm>
            <a:off x="7706406" y="4811384"/>
            <a:ext cx="66418" cy="74031"/>
          </a:xfrm>
          <a:custGeom>
            <a:avLst/>
            <a:gdLst>
              <a:gd name="connsiteX0" fmla="*/ 9911 w 66418"/>
              <a:gd name="connsiteY0" fmla="*/ 62772 h 74031"/>
              <a:gd name="connsiteX1" fmla="*/ 8373 w 66418"/>
              <a:gd name="connsiteY1" fmla="*/ 69945 h 74031"/>
              <a:gd name="connsiteX2" fmla="*/ 13245 w 66418"/>
              <a:gd name="connsiteY2" fmla="*/ 74299 h 74031"/>
              <a:gd name="connsiteX3" fmla="*/ 19399 w 66418"/>
              <a:gd name="connsiteY3" fmla="*/ 69688 h 74031"/>
              <a:gd name="connsiteX4" fmla="*/ 25811 w 66418"/>
              <a:gd name="connsiteY4" fmla="*/ 43816 h 74031"/>
              <a:gd name="connsiteX5" fmla="*/ 30939 w 66418"/>
              <a:gd name="connsiteY5" fmla="*/ 22554 h 74031"/>
              <a:gd name="connsiteX6" fmla="*/ 40171 w 66418"/>
              <a:gd name="connsiteY6" fmla="*/ 9233 h 74031"/>
              <a:gd name="connsiteX7" fmla="*/ 53250 w 66418"/>
              <a:gd name="connsiteY7" fmla="*/ 3854 h 74031"/>
              <a:gd name="connsiteX8" fmla="*/ 60174 w 66418"/>
              <a:gd name="connsiteY8" fmla="*/ 5903 h 74031"/>
              <a:gd name="connsiteX9" fmla="*/ 51711 w 66418"/>
              <a:gd name="connsiteY9" fmla="*/ 14869 h 74031"/>
              <a:gd name="connsiteX10" fmla="*/ 57866 w 66418"/>
              <a:gd name="connsiteY10" fmla="*/ 20505 h 74031"/>
              <a:gd name="connsiteX11" fmla="*/ 66841 w 66418"/>
              <a:gd name="connsiteY11" fmla="*/ 10771 h 74031"/>
              <a:gd name="connsiteX12" fmla="*/ 53250 w 66418"/>
              <a:gd name="connsiteY12" fmla="*/ 268 h 74031"/>
              <a:gd name="connsiteX13" fmla="*/ 32478 w 66418"/>
              <a:gd name="connsiteY13" fmla="*/ 12820 h 74031"/>
              <a:gd name="connsiteX14" fmla="*/ 17348 w 66418"/>
              <a:gd name="connsiteY14" fmla="*/ 268 h 74031"/>
              <a:gd name="connsiteX15" fmla="*/ 5295 w 66418"/>
              <a:gd name="connsiteY15" fmla="*/ 9490 h 74031"/>
              <a:gd name="connsiteX16" fmla="*/ 423 w 66418"/>
              <a:gd name="connsiteY16" fmla="*/ 25372 h 74031"/>
              <a:gd name="connsiteX17" fmla="*/ 2218 w 66418"/>
              <a:gd name="connsiteY17" fmla="*/ 27165 h 74031"/>
              <a:gd name="connsiteX18" fmla="*/ 5039 w 66418"/>
              <a:gd name="connsiteY18" fmla="*/ 23323 h 74031"/>
              <a:gd name="connsiteX19" fmla="*/ 17092 w 66418"/>
              <a:gd name="connsiteY19" fmla="*/ 3854 h 74031"/>
              <a:gd name="connsiteX20" fmla="*/ 21964 w 66418"/>
              <a:gd name="connsiteY20" fmla="*/ 11283 h 74031"/>
              <a:gd name="connsiteX21" fmla="*/ 19399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11" y="62772"/>
                </a:moveTo>
                <a:cubicBezTo>
                  <a:pt x="9398" y="65334"/>
                  <a:pt x="8373" y="69176"/>
                  <a:pt x="8373" y="69945"/>
                </a:cubicBezTo>
                <a:cubicBezTo>
                  <a:pt x="8373" y="72762"/>
                  <a:pt x="10681" y="74299"/>
                  <a:pt x="13245" y="74299"/>
                </a:cubicBezTo>
                <a:cubicBezTo>
                  <a:pt x="15296" y="74299"/>
                  <a:pt x="18117" y="73019"/>
                  <a:pt x="19399" y="69688"/>
                </a:cubicBezTo>
                <a:cubicBezTo>
                  <a:pt x="19656" y="69176"/>
                  <a:pt x="25041" y="46890"/>
                  <a:pt x="25811" y="43816"/>
                </a:cubicBezTo>
                <a:cubicBezTo>
                  <a:pt x="27093" y="38436"/>
                  <a:pt x="30170" y="27165"/>
                  <a:pt x="30939" y="22554"/>
                </a:cubicBezTo>
                <a:cubicBezTo>
                  <a:pt x="31709" y="20505"/>
                  <a:pt x="36325" y="12820"/>
                  <a:pt x="40171" y="9233"/>
                </a:cubicBezTo>
                <a:cubicBezTo>
                  <a:pt x="41454" y="8209"/>
                  <a:pt x="46326" y="3854"/>
                  <a:pt x="53250" y="3854"/>
                </a:cubicBezTo>
                <a:cubicBezTo>
                  <a:pt x="57609" y="3854"/>
                  <a:pt x="59918" y="5903"/>
                  <a:pt x="60174" y="5903"/>
                </a:cubicBezTo>
                <a:cubicBezTo>
                  <a:pt x="55301" y="6672"/>
                  <a:pt x="51711" y="10514"/>
                  <a:pt x="51711" y="14869"/>
                </a:cubicBezTo>
                <a:cubicBezTo>
                  <a:pt x="51711" y="17431"/>
                  <a:pt x="53506" y="20505"/>
                  <a:pt x="57866" y="20505"/>
                </a:cubicBezTo>
                <a:cubicBezTo>
                  <a:pt x="62225" y="20505"/>
                  <a:pt x="66841" y="16662"/>
                  <a:pt x="66841" y="10771"/>
                </a:cubicBezTo>
                <a:cubicBezTo>
                  <a:pt x="66841" y="5135"/>
                  <a:pt x="61713" y="268"/>
                  <a:pt x="53250" y="268"/>
                </a:cubicBezTo>
                <a:cubicBezTo>
                  <a:pt x="42736" y="268"/>
                  <a:pt x="35555" y="8209"/>
                  <a:pt x="32478" y="12820"/>
                </a:cubicBezTo>
                <a:cubicBezTo>
                  <a:pt x="30939" y="5391"/>
                  <a:pt x="25041" y="268"/>
                  <a:pt x="17348" y="268"/>
                </a:cubicBezTo>
                <a:cubicBezTo>
                  <a:pt x="9911" y="268"/>
                  <a:pt x="6834" y="6672"/>
                  <a:pt x="5295" y="9490"/>
                </a:cubicBezTo>
                <a:cubicBezTo>
                  <a:pt x="2474" y="15125"/>
                  <a:pt x="423" y="24860"/>
                  <a:pt x="423" y="25372"/>
                </a:cubicBezTo>
                <a:cubicBezTo>
                  <a:pt x="423" y="27165"/>
                  <a:pt x="1961" y="27165"/>
                  <a:pt x="2218" y="27165"/>
                </a:cubicBezTo>
                <a:cubicBezTo>
                  <a:pt x="4013" y="27165"/>
                  <a:pt x="4013" y="26909"/>
                  <a:pt x="5039" y="23323"/>
                </a:cubicBezTo>
                <a:cubicBezTo>
                  <a:pt x="7860" y="11795"/>
                  <a:pt x="11193" y="3854"/>
                  <a:pt x="17092" y="3854"/>
                </a:cubicBezTo>
                <a:cubicBezTo>
                  <a:pt x="19656" y="3854"/>
                  <a:pt x="21964" y="5135"/>
                  <a:pt x="21964" y="11283"/>
                </a:cubicBezTo>
                <a:cubicBezTo>
                  <a:pt x="21964" y="14869"/>
                  <a:pt x="21451" y="16662"/>
                  <a:pt x="19399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EBF4D7EE-6343-00F7-2E23-AB75D6DECB29}"/>
              </a:ext>
            </a:extLst>
          </p:cNvPr>
          <p:cNvSpPr/>
          <p:nvPr/>
        </p:nvSpPr>
        <p:spPr>
          <a:xfrm>
            <a:off x="7788605" y="4768348"/>
            <a:ext cx="81548" cy="148831"/>
          </a:xfrm>
          <a:custGeom>
            <a:avLst/>
            <a:gdLst>
              <a:gd name="connsiteX0" fmla="*/ 51716 w 81548"/>
              <a:gd name="connsiteY0" fmla="*/ 50220 h 148831"/>
              <a:gd name="connsiteX1" fmla="*/ 65820 w 81548"/>
              <a:gd name="connsiteY1" fmla="*/ 50220 h 148831"/>
              <a:gd name="connsiteX2" fmla="*/ 70693 w 81548"/>
              <a:gd name="connsiteY2" fmla="*/ 46890 h 148831"/>
              <a:gd name="connsiteX3" fmla="*/ 66333 w 81548"/>
              <a:gd name="connsiteY3" fmla="*/ 45096 h 148831"/>
              <a:gd name="connsiteX4" fmla="*/ 52742 w 81548"/>
              <a:gd name="connsiteY4" fmla="*/ 45096 h 148831"/>
              <a:gd name="connsiteX5" fmla="*/ 56076 w 81548"/>
              <a:gd name="connsiteY5" fmla="*/ 26397 h 148831"/>
              <a:gd name="connsiteX6" fmla="*/ 60179 w 81548"/>
              <a:gd name="connsiteY6" fmla="*/ 9490 h 148831"/>
              <a:gd name="connsiteX7" fmla="*/ 67872 w 81548"/>
              <a:gd name="connsiteY7" fmla="*/ 3854 h 148831"/>
              <a:gd name="connsiteX8" fmla="*/ 75822 w 81548"/>
              <a:gd name="connsiteY8" fmla="*/ 6928 h 148831"/>
              <a:gd name="connsiteX9" fmla="*/ 66846 w 81548"/>
              <a:gd name="connsiteY9" fmla="*/ 15638 h 148831"/>
              <a:gd name="connsiteX10" fmla="*/ 73001 w 81548"/>
              <a:gd name="connsiteY10" fmla="*/ 21529 h 148831"/>
              <a:gd name="connsiteX11" fmla="*/ 81976 w 81548"/>
              <a:gd name="connsiteY11" fmla="*/ 11539 h 148831"/>
              <a:gd name="connsiteX12" fmla="*/ 67872 w 81548"/>
              <a:gd name="connsiteY12" fmla="*/ 268 h 148831"/>
              <a:gd name="connsiteX13" fmla="*/ 47100 w 81548"/>
              <a:gd name="connsiteY13" fmla="*/ 19480 h 148831"/>
              <a:gd name="connsiteX14" fmla="*/ 41715 w 81548"/>
              <a:gd name="connsiteY14" fmla="*/ 45096 h 148831"/>
              <a:gd name="connsiteX15" fmla="*/ 30431 w 81548"/>
              <a:gd name="connsiteY15" fmla="*/ 45096 h 148831"/>
              <a:gd name="connsiteX16" fmla="*/ 25303 w 81548"/>
              <a:gd name="connsiteY16" fmla="*/ 48170 h 148831"/>
              <a:gd name="connsiteX17" fmla="*/ 29918 w 81548"/>
              <a:gd name="connsiteY17" fmla="*/ 50220 h 148831"/>
              <a:gd name="connsiteX18" fmla="*/ 40689 w 81548"/>
              <a:gd name="connsiteY18" fmla="*/ 50220 h 148831"/>
              <a:gd name="connsiteX19" fmla="*/ 28636 w 81548"/>
              <a:gd name="connsiteY19" fmla="*/ 114773 h 148831"/>
              <a:gd name="connsiteX20" fmla="*/ 14275 w 81548"/>
              <a:gd name="connsiteY20" fmla="*/ 145513 h 148831"/>
              <a:gd name="connsiteX21" fmla="*/ 6326 w 81548"/>
              <a:gd name="connsiteY21" fmla="*/ 142439 h 148831"/>
              <a:gd name="connsiteX22" fmla="*/ 15558 w 81548"/>
              <a:gd name="connsiteY22" fmla="*/ 133730 h 148831"/>
              <a:gd name="connsiteX23" fmla="*/ 9403 w 81548"/>
              <a:gd name="connsiteY23" fmla="*/ 127838 h 148831"/>
              <a:gd name="connsiteX24" fmla="*/ 428 w 81548"/>
              <a:gd name="connsiteY24" fmla="*/ 137828 h 148831"/>
              <a:gd name="connsiteX25" fmla="*/ 14275 w 81548"/>
              <a:gd name="connsiteY25" fmla="*/ 149100 h 148831"/>
              <a:gd name="connsiteX26" fmla="*/ 32739 w 81548"/>
              <a:gd name="connsiteY26" fmla="*/ 133217 h 148831"/>
              <a:gd name="connsiteX27" fmla="*/ 41971 w 81548"/>
              <a:gd name="connsiteY27" fmla="*/ 101965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16" y="50220"/>
                </a:moveTo>
                <a:lnTo>
                  <a:pt x="65820" y="50220"/>
                </a:lnTo>
                <a:cubicBezTo>
                  <a:pt x="69154" y="50220"/>
                  <a:pt x="70693" y="50220"/>
                  <a:pt x="70693" y="46890"/>
                </a:cubicBezTo>
                <a:cubicBezTo>
                  <a:pt x="70693" y="45096"/>
                  <a:pt x="69154" y="45096"/>
                  <a:pt x="66333" y="45096"/>
                </a:cubicBezTo>
                <a:lnTo>
                  <a:pt x="52742" y="45096"/>
                </a:lnTo>
                <a:lnTo>
                  <a:pt x="56076" y="26397"/>
                </a:lnTo>
                <a:cubicBezTo>
                  <a:pt x="56845" y="23066"/>
                  <a:pt x="59153" y="11539"/>
                  <a:pt x="60179" y="9490"/>
                </a:cubicBezTo>
                <a:cubicBezTo>
                  <a:pt x="61461" y="6416"/>
                  <a:pt x="64282" y="3854"/>
                  <a:pt x="67872" y="3854"/>
                </a:cubicBezTo>
                <a:cubicBezTo>
                  <a:pt x="68385" y="3854"/>
                  <a:pt x="72744" y="3854"/>
                  <a:pt x="75822" y="6928"/>
                </a:cubicBezTo>
                <a:cubicBezTo>
                  <a:pt x="68641" y="7440"/>
                  <a:pt x="66846" y="13332"/>
                  <a:pt x="66846" y="15638"/>
                </a:cubicBezTo>
                <a:cubicBezTo>
                  <a:pt x="66846" y="19480"/>
                  <a:pt x="69923" y="21529"/>
                  <a:pt x="73001" y="21529"/>
                </a:cubicBezTo>
                <a:cubicBezTo>
                  <a:pt x="77360" y="21529"/>
                  <a:pt x="81976" y="17687"/>
                  <a:pt x="81976" y="11539"/>
                </a:cubicBezTo>
                <a:cubicBezTo>
                  <a:pt x="81976" y="4110"/>
                  <a:pt x="74540" y="268"/>
                  <a:pt x="67872" y="268"/>
                </a:cubicBezTo>
                <a:cubicBezTo>
                  <a:pt x="62230" y="268"/>
                  <a:pt x="51973" y="3342"/>
                  <a:pt x="47100" y="19480"/>
                </a:cubicBezTo>
                <a:cubicBezTo>
                  <a:pt x="46074" y="22810"/>
                  <a:pt x="45561" y="24603"/>
                  <a:pt x="41715" y="45096"/>
                </a:cubicBezTo>
                <a:lnTo>
                  <a:pt x="30431" y="45096"/>
                </a:lnTo>
                <a:cubicBezTo>
                  <a:pt x="27098" y="45096"/>
                  <a:pt x="25303" y="45096"/>
                  <a:pt x="25303" y="48170"/>
                </a:cubicBezTo>
                <a:cubicBezTo>
                  <a:pt x="25303" y="50220"/>
                  <a:pt x="26841" y="50220"/>
                  <a:pt x="29918" y="50220"/>
                </a:cubicBezTo>
                <a:lnTo>
                  <a:pt x="40689" y="50220"/>
                </a:lnTo>
                <a:lnTo>
                  <a:pt x="28636" y="114773"/>
                </a:lnTo>
                <a:cubicBezTo>
                  <a:pt x="25559" y="130656"/>
                  <a:pt x="22738" y="145513"/>
                  <a:pt x="14275" y="145513"/>
                </a:cubicBezTo>
                <a:cubicBezTo>
                  <a:pt x="13506" y="145513"/>
                  <a:pt x="9660" y="145513"/>
                  <a:pt x="6326" y="142439"/>
                </a:cubicBezTo>
                <a:cubicBezTo>
                  <a:pt x="14019" y="141927"/>
                  <a:pt x="15558" y="136035"/>
                  <a:pt x="15558" y="133730"/>
                </a:cubicBezTo>
                <a:cubicBezTo>
                  <a:pt x="15558" y="129887"/>
                  <a:pt x="12480" y="127838"/>
                  <a:pt x="9403" y="127838"/>
                </a:cubicBezTo>
                <a:cubicBezTo>
                  <a:pt x="5044" y="127838"/>
                  <a:pt x="428" y="131680"/>
                  <a:pt x="428" y="137828"/>
                </a:cubicBezTo>
                <a:cubicBezTo>
                  <a:pt x="428" y="145001"/>
                  <a:pt x="7608" y="149100"/>
                  <a:pt x="14275" y="149100"/>
                </a:cubicBezTo>
                <a:cubicBezTo>
                  <a:pt x="23251" y="149100"/>
                  <a:pt x="29918" y="139365"/>
                  <a:pt x="32739" y="133217"/>
                </a:cubicBezTo>
                <a:cubicBezTo>
                  <a:pt x="38125" y="122971"/>
                  <a:pt x="41715" y="103246"/>
                  <a:pt x="41971" y="10196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2254AFC2-3050-D59B-5E97-7E57DFD27BA9}"/>
              </a:ext>
            </a:extLst>
          </p:cNvPr>
          <p:cNvSpPr/>
          <p:nvPr/>
        </p:nvSpPr>
        <p:spPr>
          <a:xfrm>
            <a:off x="7927931" y="4834182"/>
            <a:ext cx="17181" cy="17162"/>
          </a:xfrm>
          <a:custGeom>
            <a:avLst/>
            <a:gdLst>
              <a:gd name="connsiteX0" fmla="*/ 17617 w 17181"/>
              <a:gd name="connsiteY0" fmla="*/ 8721 h 17162"/>
              <a:gd name="connsiteX1" fmla="*/ 9155 w 17181"/>
              <a:gd name="connsiteY1" fmla="*/ 268 h 17162"/>
              <a:gd name="connsiteX2" fmla="*/ 436 w 17181"/>
              <a:gd name="connsiteY2" fmla="*/ 8721 h 17162"/>
              <a:gd name="connsiteX3" fmla="*/ 9155 w 17181"/>
              <a:gd name="connsiteY3" fmla="*/ 17431 h 17162"/>
              <a:gd name="connsiteX4" fmla="*/ 17617 w 17181"/>
              <a:gd name="connsiteY4" fmla="*/ 8721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17" y="8721"/>
                </a:moveTo>
                <a:cubicBezTo>
                  <a:pt x="17617" y="4110"/>
                  <a:pt x="13771" y="268"/>
                  <a:pt x="9155" y="268"/>
                </a:cubicBezTo>
                <a:cubicBezTo>
                  <a:pt x="4282" y="268"/>
                  <a:pt x="436" y="4110"/>
                  <a:pt x="436" y="8721"/>
                </a:cubicBezTo>
                <a:cubicBezTo>
                  <a:pt x="436" y="13588"/>
                  <a:pt x="4282" y="17431"/>
                  <a:pt x="9155" y="17431"/>
                </a:cubicBezTo>
                <a:cubicBezTo>
                  <a:pt x="13771" y="17431"/>
                  <a:pt x="17617" y="13588"/>
                  <a:pt x="17617" y="872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70B3654E-DE6A-BF20-0DD9-3975FC4BB214}"/>
              </a:ext>
            </a:extLst>
          </p:cNvPr>
          <p:cNvSpPr/>
          <p:nvPr/>
        </p:nvSpPr>
        <p:spPr>
          <a:xfrm>
            <a:off x="8000466" y="4811384"/>
            <a:ext cx="66418" cy="74031"/>
          </a:xfrm>
          <a:custGeom>
            <a:avLst/>
            <a:gdLst>
              <a:gd name="connsiteX0" fmla="*/ 9929 w 66418"/>
              <a:gd name="connsiteY0" fmla="*/ 62772 h 74031"/>
              <a:gd name="connsiteX1" fmla="*/ 8390 w 66418"/>
              <a:gd name="connsiteY1" fmla="*/ 69945 h 74031"/>
              <a:gd name="connsiteX2" fmla="*/ 13263 w 66418"/>
              <a:gd name="connsiteY2" fmla="*/ 74299 h 74031"/>
              <a:gd name="connsiteX3" fmla="*/ 19417 w 66418"/>
              <a:gd name="connsiteY3" fmla="*/ 69688 h 74031"/>
              <a:gd name="connsiteX4" fmla="*/ 25829 w 66418"/>
              <a:gd name="connsiteY4" fmla="*/ 43816 h 74031"/>
              <a:gd name="connsiteX5" fmla="*/ 30957 w 66418"/>
              <a:gd name="connsiteY5" fmla="*/ 22554 h 74031"/>
              <a:gd name="connsiteX6" fmla="*/ 40189 w 66418"/>
              <a:gd name="connsiteY6" fmla="*/ 9233 h 74031"/>
              <a:gd name="connsiteX7" fmla="*/ 53268 w 66418"/>
              <a:gd name="connsiteY7" fmla="*/ 3854 h 74031"/>
              <a:gd name="connsiteX8" fmla="*/ 60192 w 66418"/>
              <a:gd name="connsiteY8" fmla="*/ 5903 h 74031"/>
              <a:gd name="connsiteX9" fmla="*/ 51729 w 66418"/>
              <a:gd name="connsiteY9" fmla="*/ 14869 h 74031"/>
              <a:gd name="connsiteX10" fmla="*/ 57884 w 66418"/>
              <a:gd name="connsiteY10" fmla="*/ 20505 h 74031"/>
              <a:gd name="connsiteX11" fmla="*/ 66859 w 66418"/>
              <a:gd name="connsiteY11" fmla="*/ 10771 h 74031"/>
              <a:gd name="connsiteX12" fmla="*/ 53268 w 66418"/>
              <a:gd name="connsiteY12" fmla="*/ 268 h 74031"/>
              <a:gd name="connsiteX13" fmla="*/ 32496 w 66418"/>
              <a:gd name="connsiteY13" fmla="*/ 12820 h 74031"/>
              <a:gd name="connsiteX14" fmla="*/ 17366 w 66418"/>
              <a:gd name="connsiteY14" fmla="*/ 268 h 74031"/>
              <a:gd name="connsiteX15" fmla="*/ 5313 w 66418"/>
              <a:gd name="connsiteY15" fmla="*/ 9490 h 74031"/>
              <a:gd name="connsiteX16" fmla="*/ 441 w 66418"/>
              <a:gd name="connsiteY16" fmla="*/ 25372 h 74031"/>
              <a:gd name="connsiteX17" fmla="*/ 2236 w 66418"/>
              <a:gd name="connsiteY17" fmla="*/ 27165 h 74031"/>
              <a:gd name="connsiteX18" fmla="*/ 5057 w 66418"/>
              <a:gd name="connsiteY18" fmla="*/ 23323 h 74031"/>
              <a:gd name="connsiteX19" fmla="*/ 17109 w 66418"/>
              <a:gd name="connsiteY19" fmla="*/ 3854 h 74031"/>
              <a:gd name="connsiteX20" fmla="*/ 21982 w 66418"/>
              <a:gd name="connsiteY20" fmla="*/ 11283 h 74031"/>
              <a:gd name="connsiteX21" fmla="*/ 19417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9" y="62772"/>
                </a:moveTo>
                <a:cubicBezTo>
                  <a:pt x="9416" y="65334"/>
                  <a:pt x="8390" y="69176"/>
                  <a:pt x="8390" y="69945"/>
                </a:cubicBezTo>
                <a:cubicBezTo>
                  <a:pt x="8390" y="72762"/>
                  <a:pt x="10698" y="74299"/>
                  <a:pt x="13263" y="74299"/>
                </a:cubicBezTo>
                <a:cubicBezTo>
                  <a:pt x="15314" y="74299"/>
                  <a:pt x="18135" y="73019"/>
                  <a:pt x="19417" y="69688"/>
                </a:cubicBezTo>
                <a:cubicBezTo>
                  <a:pt x="19674" y="69176"/>
                  <a:pt x="25059" y="46890"/>
                  <a:pt x="25829" y="43816"/>
                </a:cubicBezTo>
                <a:cubicBezTo>
                  <a:pt x="27111" y="38436"/>
                  <a:pt x="30188" y="27165"/>
                  <a:pt x="30957" y="22554"/>
                </a:cubicBezTo>
                <a:cubicBezTo>
                  <a:pt x="31727" y="20505"/>
                  <a:pt x="36343" y="12820"/>
                  <a:pt x="40189" y="9233"/>
                </a:cubicBezTo>
                <a:cubicBezTo>
                  <a:pt x="41472" y="8209"/>
                  <a:pt x="46344" y="3854"/>
                  <a:pt x="53268" y="3854"/>
                </a:cubicBezTo>
                <a:cubicBezTo>
                  <a:pt x="57627" y="3854"/>
                  <a:pt x="59935" y="5903"/>
                  <a:pt x="60192" y="5903"/>
                </a:cubicBezTo>
                <a:cubicBezTo>
                  <a:pt x="55319" y="6672"/>
                  <a:pt x="51729" y="10514"/>
                  <a:pt x="51729" y="14869"/>
                </a:cubicBezTo>
                <a:cubicBezTo>
                  <a:pt x="51729" y="17431"/>
                  <a:pt x="53524" y="20505"/>
                  <a:pt x="57884" y="20505"/>
                </a:cubicBezTo>
                <a:cubicBezTo>
                  <a:pt x="62243" y="20505"/>
                  <a:pt x="66859" y="16662"/>
                  <a:pt x="66859" y="10771"/>
                </a:cubicBezTo>
                <a:cubicBezTo>
                  <a:pt x="66859" y="5135"/>
                  <a:pt x="61730" y="268"/>
                  <a:pt x="53268" y="268"/>
                </a:cubicBezTo>
                <a:cubicBezTo>
                  <a:pt x="42754" y="268"/>
                  <a:pt x="35573" y="8209"/>
                  <a:pt x="32496" y="12820"/>
                </a:cubicBezTo>
                <a:cubicBezTo>
                  <a:pt x="30957" y="5391"/>
                  <a:pt x="25059" y="268"/>
                  <a:pt x="17366" y="268"/>
                </a:cubicBezTo>
                <a:cubicBezTo>
                  <a:pt x="9929" y="268"/>
                  <a:pt x="6852" y="6672"/>
                  <a:pt x="5313" y="9490"/>
                </a:cubicBezTo>
                <a:cubicBezTo>
                  <a:pt x="2492" y="15125"/>
                  <a:pt x="441" y="24860"/>
                  <a:pt x="441" y="25372"/>
                </a:cubicBezTo>
                <a:cubicBezTo>
                  <a:pt x="441" y="27165"/>
                  <a:pt x="1979" y="27165"/>
                  <a:pt x="2236" y="27165"/>
                </a:cubicBezTo>
                <a:cubicBezTo>
                  <a:pt x="4031" y="27165"/>
                  <a:pt x="4031" y="26909"/>
                  <a:pt x="5057" y="23323"/>
                </a:cubicBezTo>
                <a:cubicBezTo>
                  <a:pt x="7878" y="11795"/>
                  <a:pt x="11211" y="3854"/>
                  <a:pt x="17109" y="3854"/>
                </a:cubicBezTo>
                <a:cubicBezTo>
                  <a:pt x="19674" y="3854"/>
                  <a:pt x="21982" y="5135"/>
                  <a:pt x="21982" y="11283"/>
                </a:cubicBezTo>
                <a:cubicBezTo>
                  <a:pt x="21982" y="14869"/>
                  <a:pt x="21469" y="16662"/>
                  <a:pt x="19417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CBC61C14-EA1B-B625-F4D5-72ABC93A251D}"/>
              </a:ext>
            </a:extLst>
          </p:cNvPr>
          <p:cNvSpPr/>
          <p:nvPr/>
        </p:nvSpPr>
        <p:spPr>
          <a:xfrm>
            <a:off x="8142399" y="4811384"/>
            <a:ext cx="88472" cy="74031"/>
          </a:xfrm>
          <a:custGeom>
            <a:avLst/>
            <a:gdLst>
              <a:gd name="connsiteX0" fmla="*/ 9938 w 88472"/>
              <a:gd name="connsiteY0" fmla="*/ 62772 h 74031"/>
              <a:gd name="connsiteX1" fmla="*/ 8399 w 88472"/>
              <a:gd name="connsiteY1" fmla="*/ 69945 h 74031"/>
              <a:gd name="connsiteX2" fmla="*/ 13271 w 88472"/>
              <a:gd name="connsiteY2" fmla="*/ 74299 h 74031"/>
              <a:gd name="connsiteX3" fmla="*/ 19426 w 88472"/>
              <a:gd name="connsiteY3" fmla="*/ 69688 h 74031"/>
              <a:gd name="connsiteX4" fmla="*/ 22503 w 88472"/>
              <a:gd name="connsiteY4" fmla="*/ 57649 h 74031"/>
              <a:gd name="connsiteX5" fmla="*/ 26094 w 88472"/>
              <a:gd name="connsiteY5" fmla="*/ 43047 h 74031"/>
              <a:gd name="connsiteX6" fmla="*/ 28914 w 88472"/>
              <a:gd name="connsiteY6" fmla="*/ 32032 h 74031"/>
              <a:gd name="connsiteX7" fmla="*/ 30966 w 88472"/>
              <a:gd name="connsiteY7" fmla="*/ 23835 h 74031"/>
              <a:gd name="connsiteX8" fmla="*/ 57636 w 88472"/>
              <a:gd name="connsiteY8" fmla="*/ 3854 h 74031"/>
              <a:gd name="connsiteX9" fmla="*/ 66355 w 88472"/>
              <a:gd name="connsiteY9" fmla="*/ 15381 h 74031"/>
              <a:gd name="connsiteX10" fmla="*/ 55841 w 88472"/>
              <a:gd name="connsiteY10" fmla="*/ 53294 h 74031"/>
              <a:gd name="connsiteX11" fmla="*/ 54046 w 88472"/>
              <a:gd name="connsiteY11" fmla="*/ 60979 h 74031"/>
              <a:gd name="connsiteX12" fmla="*/ 67637 w 88472"/>
              <a:gd name="connsiteY12" fmla="*/ 74299 h 74031"/>
              <a:gd name="connsiteX13" fmla="*/ 88922 w 88472"/>
              <a:gd name="connsiteY13" fmla="*/ 49195 h 74031"/>
              <a:gd name="connsiteX14" fmla="*/ 87127 w 88472"/>
              <a:gd name="connsiteY14" fmla="*/ 47402 h 74031"/>
              <a:gd name="connsiteX15" fmla="*/ 84563 w 88472"/>
              <a:gd name="connsiteY15" fmla="*/ 50476 h 74031"/>
              <a:gd name="connsiteX16" fmla="*/ 67894 w 88472"/>
              <a:gd name="connsiteY16" fmla="*/ 70713 h 74031"/>
              <a:gd name="connsiteX17" fmla="*/ 64047 w 88472"/>
              <a:gd name="connsiteY17" fmla="*/ 65334 h 74031"/>
              <a:gd name="connsiteX18" fmla="*/ 66868 w 88472"/>
              <a:gd name="connsiteY18" fmla="*/ 53806 h 74031"/>
              <a:gd name="connsiteX19" fmla="*/ 76869 w 88472"/>
              <a:gd name="connsiteY19" fmla="*/ 17687 h 74031"/>
              <a:gd name="connsiteX20" fmla="*/ 58149 w 88472"/>
              <a:gd name="connsiteY20" fmla="*/ 268 h 74031"/>
              <a:gd name="connsiteX21" fmla="*/ 32505 w 88472"/>
              <a:gd name="connsiteY21" fmla="*/ 14613 h 74031"/>
              <a:gd name="connsiteX22" fmla="*/ 17375 w 88472"/>
              <a:gd name="connsiteY22" fmla="*/ 268 h 74031"/>
              <a:gd name="connsiteX23" fmla="*/ 5322 w 88472"/>
              <a:gd name="connsiteY23" fmla="*/ 9490 h 74031"/>
              <a:gd name="connsiteX24" fmla="*/ 449 w 88472"/>
              <a:gd name="connsiteY24" fmla="*/ 25372 h 74031"/>
              <a:gd name="connsiteX25" fmla="*/ 2244 w 88472"/>
              <a:gd name="connsiteY25" fmla="*/ 27165 h 74031"/>
              <a:gd name="connsiteX26" fmla="*/ 5065 w 88472"/>
              <a:gd name="connsiteY26" fmla="*/ 23323 h 74031"/>
              <a:gd name="connsiteX27" fmla="*/ 17118 w 88472"/>
              <a:gd name="connsiteY27" fmla="*/ 3854 h 74031"/>
              <a:gd name="connsiteX28" fmla="*/ 21991 w 88472"/>
              <a:gd name="connsiteY28" fmla="*/ 11283 h 74031"/>
              <a:gd name="connsiteX29" fmla="*/ 19426 w 88472"/>
              <a:gd name="connsiteY29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38" y="62772"/>
                </a:moveTo>
                <a:cubicBezTo>
                  <a:pt x="9425" y="65334"/>
                  <a:pt x="8399" y="69176"/>
                  <a:pt x="8399" y="69945"/>
                </a:cubicBezTo>
                <a:cubicBezTo>
                  <a:pt x="8399" y="72762"/>
                  <a:pt x="10707" y="74299"/>
                  <a:pt x="13271" y="74299"/>
                </a:cubicBezTo>
                <a:cubicBezTo>
                  <a:pt x="15323" y="74299"/>
                  <a:pt x="18144" y="73019"/>
                  <a:pt x="19426" y="69688"/>
                </a:cubicBezTo>
                <a:cubicBezTo>
                  <a:pt x="19426" y="69432"/>
                  <a:pt x="21478" y="61747"/>
                  <a:pt x="22503" y="57649"/>
                </a:cubicBezTo>
                <a:lnTo>
                  <a:pt x="26094" y="43047"/>
                </a:lnTo>
                <a:cubicBezTo>
                  <a:pt x="26863" y="39205"/>
                  <a:pt x="27889" y="35618"/>
                  <a:pt x="28914" y="32032"/>
                </a:cubicBezTo>
                <a:cubicBezTo>
                  <a:pt x="29427" y="29214"/>
                  <a:pt x="30710" y="24347"/>
                  <a:pt x="30966" y="23835"/>
                </a:cubicBezTo>
                <a:cubicBezTo>
                  <a:pt x="33274" y="18712"/>
                  <a:pt x="41993" y="3854"/>
                  <a:pt x="57636" y="3854"/>
                </a:cubicBezTo>
                <a:cubicBezTo>
                  <a:pt x="65073" y="3854"/>
                  <a:pt x="66355" y="10002"/>
                  <a:pt x="66355" y="15381"/>
                </a:cubicBezTo>
                <a:cubicBezTo>
                  <a:pt x="66355" y="25372"/>
                  <a:pt x="58405" y="46377"/>
                  <a:pt x="55841" y="53294"/>
                </a:cubicBezTo>
                <a:cubicBezTo>
                  <a:pt x="54302" y="57136"/>
                  <a:pt x="54046" y="59186"/>
                  <a:pt x="54046" y="60979"/>
                </a:cubicBezTo>
                <a:cubicBezTo>
                  <a:pt x="54046" y="68664"/>
                  <a:pt x="59944" y="74299"/>
                  <a:pt x="67637" y="74299"/>
                </a:cubicBezTo>
                <a:cubicBezTo>
                  <a:pt x="83024" y="74299"/>
                  <a:pt x="88922" y="50476"/>
                  <a:pt x="88922" y="49195"/>
                </a:cubicBezTo>
                <a:cubicBezTo>
                  <a:pt x="88922" y="47402"/>
                  <a:pt x="87640" y="47402"/>
                  <a:pt x="87127" y="47402"/>
                </a:cubicBezTo>
                <a:cubicBezTo>
                  <a:pt x="85332" y="47402"/>
                  <a:pt x="85332" y="47914"/>
                  <a:pt x="84563" y="50476"/>
                </a:cubicBezTo>
                <a:cubicBezTo>
                  <a:pt x="81229" y="61491"/>
                  <a:pt x="75843" y="70713"/>
                  <a:pt x="67894" y="70713"/>
                </a:cubicBezTo>
                <a:cubicBezTo>
                  <a:pt x="65073" y="70713"/>
                  <a:pt x="64047" y="69176"/>
                  <a:pt x="64047" y="65334"/>
                </a:cubicBezTo>
                <a:cubicBezTo>
                  <a:pt x="64047" y="61235"/>
                  <a:pt x="65329" y="57392"/>
                  <a:pt x="66868" y="53806"/>
                </a:cubicBezTo>
                <a:cubicBezTo>
                  <a:pt x="69945" y="45096"/>
                  <a:pt x="76869" y="27165"/>
                  <a:pt x="76869" y="17687"/>
                </a:cubicBezTo>
                <a:cubicBezTo>
                  <a:pt x="76869" y="6928"/>
                  <a:pt x="69945" y="268"/>
                  <a:pt x="58149" y="268"/>
                </a:cubicBezTo>
                <a:cubicBezTo>
                  <a:pt x="43275" y="268"/>
                  <a:pt x="35326" y="10771"/>
                  <a:pt x="32505" y="14613"/>
                </a:cubicBezTo>
                <a:cubicBezTo>
                  <a:pt x="31735" y="5391"/>
                  <a:pt x="25068" y="268"/>
                  <a:pt x="17375" y="268"/>
                </a:cubicBezTo>
                <a:cubicBezTo>
                  <a:pt x="9938" y="268"/>
                  <a:pt x="6860" y="6672"/>
                  <a:pt x="5322" y="9490"/>
                </a:cubicBezTo>
                <a:cubicBezTo>
                  <a:pt x="2501" y="15125"/>
                  <a:pt x="449" y="24860"/>
                  <a:pt x="449" y="25372"/>
                </a:cubicBezTo>
                <a:cubicBezTo>
                  <a:pt x="449" y="27165"/>
                  <a:pt x="1988" y="27165"/>
                  <a:pt x="2244" y="27165"/>
                </a:cubicBezTo>
                <a:cubicBezTo>
                  <a:pt x="4040" y="27165"/>
                  <a:pt x="4040" y="26909"/>
                  <a:pt x="5065" y="23323"/>
                </a:cubicBezTo>
                <a:cubicBezTo>
                  <a:pt x="7886" y="11795"/>
                  <a:pt x="11220" y="3854"/>
                  <a:pt x="17118" y="3854"/>
                </a:cubicBezTo>
                <a:cubicBezTo>
                  <a:pt x="20195" y="3854"/>
                  <a:pt x="21991" y="5903"/>
                  <a:pt x="21991" y="11283"/>
                </a:cubicBezTo>
                <a:cubicBezTo>
                  <a:pt x="21991" y="14869"/>
                  <a:pt x="21478" y="16662"/>
                  <a:pt x="19426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20AA2C37-9970-EEB0-3D95-B79EC7AFD2B5}"/>
              </a:ext>
            </a:extLst>
          </p:cNvPr>
          <p:cNvSpPr/>
          <p:nvPr/>
        </p:nvSpPr>
        <p:spPr>
          <a:xfrm>
            <a:off x="8230527" y="4811384"/>
            <a:ext cx="85395" cy="104002"/>
          </a:xfrm>
          <a:custGeom>
            <a:avLst/>
            <a:gdLst>
              <a:gd name="connsiteX0" fmla="*/ 13021 w 85395"/>
              <a:gd name="connsiteY0" fmla="*/ 92487 h 104002"/>
              <a:gd name="connsiteX1" fmla="*/ 4046 w 85395"/>
              <a:gd name="connsiteY1" fmla="*/ 99147 h 104002"/>
              <a:gd name="connsiteX2" fmla="*/ 455 w 85395"/>
              <a:gd name="connsiteY2" fmla="*/ 102221 h 104002"/>
              <a:gd name="connsiteX3" fmla="*/ 2507 w 85395"/>
              <a:gd name="connsiteY3" fmla="*/ 104271 h 104002"/>
              <a:gd name="connsiteX4" fmla="*/ 16098 w 85395"/>
              <a:gd name="connsiteY4" fmla="*/ 103758 h 104002"/>
              <a:gd name="connsiteX5" fmla="*/ 32511 w 85395"/>
              <a:gd name="connsiteY5" fmla="*/ 104271 h 104002"/>
              <a:gd name="connsiteX6" fmla="*/ 35332 w 85395"/>
              <a:gd name="connsiteY6" fmla="*/ 100941 h 104002"/>
              <a:gd name="connsiteX7" fmla="*/ 31485 w 85395"/>
              <a:gd name="connsiteY7" fmla="*/ 99147 h 104002"/>
              <a:gd name="connsiteX8" fmla="*/ 23279 w 85395"/>
              <a:gd name="connsiteY8" fmla="*/ 96586 h 104002"/>
              <a:gd name="connsiteX9" fmla="*/ 31228 w 85395"/>
              <a:gd name="connsiteY9" fmla="*/ 63797 h 104002"/>
              <a:gd name="connsiteX10" fmla="*/ 46359 w 85395"/>
              <a:gd name="connsiteY10" fmla="*/ 74299 h 104002"/>
              <a:gd name="connsiteX11" fmla="*/ 85851 w 85395"/>
              <a:gd name="connsiteY11" fmla="*/ 26397 h 104002"/>
              <a:gd name="connsiteX12" fmla="*/ 64053 w 85395"/>
              <a:gd name="connsiteY12" fmla="*/ 268 h 104002"/>
              <a:gd name="connsiteX13" fmla="*/ 42512 w 85395"/>
              <a:gd name="connsiteY13" fmla="*/ 12564 h 104002"/>
              <a:gd name="connsiteX14" fmla="*/ 27895 w 85395"/>
              <a:gd name="connsiteY14" fmla="*/ 268 h 104002"/>
              <a:gd name="connsiteX15" fmla="*/ 15842 w 85395"/>
              <a:gd name="connsiteY15" fmla="*/ 9490 h 104002"/>
              <a:gd name="connsiteX16" fmla="*/ 10713 w 85395"/>
              <a:gd name="connsiteY16" fmla="*/ 25372 h 104002"/>
              <a:gd name="connsiteX17" fmla="*/ 12508 w 85395"/>
              <a:gd name="connsiteY17" fmla="*/ 27165 h 104002"/>
              <a:gd name="connsiteX18" fmla="*/ 15329 w 85395"/>
              <a:gd name="connsiteY18" fmla="*/ 23323 h 104002"/>
              <a:gd name="connsiteX19" fmla="*/ 27382 w 85395"/>
              <a:gd name="connsiteY19" fmla="*/ 3854 h 104002"/>
              <a:gd name="connsiteX20" fmla="*/ 32511 w 85395"/>
              <a:gd name="connsiteY20" fmla="*/ 11283 h 104002"/>
              <a:gd name="connsiteX21" fmla="*/ 31228 w 85395"/>
              <a:gd name="connsiteY21" fmla="*/ 19736 h 104002"/>
              <a:gd name="connsiteX22" fmla="*/ 41743 w 85395"/>
              <a:gd name="connsiteY22" fmla="*/ 21529 h 104002"/>
              <a:gd name="connsiteX23" fmla="*/ 50205 w 85395"/>
              <a:gd name="connsiteY23" fmla="*/ 10002 h 104002"/>
              <a:gd name="connsiteX24" fmla="*/ 63540 w 85395"/>
              <a:gd name="connsiteY24" fmla="*/ 3854 h 104002"/>
              <a:gd name="connsiteX25" fmla="*/ 74054 w 85395"/>
              <a:gd name="connsiteY25" fmla="*/ 19224 h 104002"/>
              <a:gd name="connsiteX26" fmla="*/ 65592 w 85395"/>
              <a:gd name="connsiteY26" fmla="*/ 53806 h 104002"/>
              <a:gd name="connsiteX27" fmla="*/ 46102 w 85395"/>
              <a:gd name="connsiteY27" fmla="*/ 70713 h 104002"/>
              <a:gd name="connsiteX28" fmla="*/ 33280 w 85395"/>
              <a:gd name="connsiteY28" fmla="*/ 56112 h 104002"/>
              <a:gd name="connsiteX29" fmla="*/ 33793 w 85395"/>
              <a:gd name="connsiteY29" fmla="*/ 53550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21" y="92487"/>
                </a:moveTo>
                <a:cubicBezTo>
                  <a:pt x="11739" y="98123"/>
                  <a:pt x="11226" y="99147"/>
                  <a:pt x="4046" y="99147"/>
                </a:cubicBezTo>
                <a:cubicBezTo>
                  <a:pt x="2250" y="99147"/>
                  <a:pt x="455" y="99147"/>
                  <a:pt x="455" y="102221"/>
                </a:cubicBezTo>
                <a:cubicBezTo>
                  <a:pt x="455" y="103502"/>
                  <a:pt x="1225" y="104271"/>
                  <a:pt x="2507" y="104271"/>
                </a:cubicBezTo>
                <a:cubicBezTo>
                  <a:pt x="6866" y="104271"/>
                  <a:pt x="11739" y="103758"/>
                  <a:pt x="16098" y="103758"/>
                </a:cubicBezTo>
                <a:cubicBezTo>
                  <a:pt x="21740" y="103758"/>
                  <a:pt x="27125" y="104271"/>
                  <a:pt x="32511" y="104271"/>
                </a:cubicBezTo>
                <a:cubicBezTo>
                  <a:pt x="33280" y="104271"/>
                  <a:pt x="35332" y="104271"/>
                  <a:pt x="35332" y="100941"/>
                </a:cubicBezTo>
                <a:cubicBezTo>
                  <a:pt x="35332" y="99147"/>
                  <a:pt x="33793" y="99147"/>
                  <a:pt x="31485" y="99147"/>
                </a:cubicBezTo>
                <a:cubicBezTo>
                  <a:pt x="23279" y="99147"/>
                  <a:pt x="23279" y="98123"/>
                  <a:pt x="23279" y="96586"/>
                </a:cubicBezTo>
                <a:cubicBezTo>
                  <a:pt x="23279" y="94536"/>
                  <a:pt x="30203" y="67895"/>
                  <a:pt x="31228" y="63797"/>
                </a:cubicBezTo>
                <a:cubicBezTo>
                  <a:pt x="33280" y="68664"/>
                  <a:pt x="37896" y="74299"/>
                  <a:pt x="46359" y="74299"/>
                </a:cubicBezTo>
                <a:cubicBezTo>
                  <a:pt x="65335" y="74299"/>
                  <a:pt x="85851" y="50476"/>
                  <a:pt x="85851" y="26397"/>
                </a:cubicBezTo>
                <a:cubicBezTo>
                  <a:pt x="85851" y="11027"/>
                  <a:pt x="76362" y="268"/>
                  <a:pt x="64053" y="268"/>
                </a:cubicBezTo>
                <a:cubicBezTo>
                  <a:pt x="55847" y="268"/>
                  <a:pt x="47897" y="6159"/>
                  <a:pt x="42512" y="12564"/>
                </a:cubicBezTo>
                <a:cubicBezTo>
                  <a:pt x="40973" y="3598"/>
                  <a:pt x="33793" y="268"/>
                  <a:pt x="27895" y="268"/>
                </a:cubicBezTo>
                <a:cubicBezTo>
                  <a:pt x="20201" y="268"/>
                  <a:pt x="17124" y="6672"/>
                  <a:pt x="15842" y="9490"/>
                </a:cubicBezTo>
                <a:cubicBezTo>
                  <a:pt x="12765" y="15125"/>
                  <a:pt x="10713" y="24860"/>
                  <a:pt x="10713" y="25372"/>
                </a:cubicBezTo>
                <a:cubicBezTo>
                  <a:pt x="10713" y="27165"/>
                  <a:pt x="12252" y="27165"/>
                  <a:pt x="12508" y="27165"/>
                </a:cubicBezTo>
                <a:cubicBezTo>
                  <a:pt x="14303" y="27165"/>
                  <a:pt x="14303" y="26909"/>
                  <a:pt x="15329" y="23323"/>
                </a:cubicBezTo>
                <a:cubicBezTo>
                  <a:pt x="18150" y="11795"/>
                  <a:pt x="21484" y="3854"/>
                  <a:pt x="27382" y="3854"/>
                </a:cubicBezTo>
                <a:cubicBezTo>
                  <a:pt x="30203" y="3854"/>
                  <a:pt x="32511" y="5135"/>
                  <a:pt x="32511" y="11283"/>
                </a:cubicBezTo>
                <a:cubicBezTo>
                  <a:pt x="32511" y="15125"/>
                  <a:pt x="31998" y="16919"/>
                  <a:pt x="31228" y="19736"/>
                </a:cubicBezTo>
                <a:close/>
                <a:moveTo>
                  <a:pt x="41743" y="21529"/>
                </a:moveTo>
                <a:cubicBezTo>
                  <a:pt x="42768" y="17175"/>
                  <a:pt x="47384" y="12564"/>
                  <a:pt x="50205" y="10002"/>
                </a:cubicBezTo>
                <a:cubicBezTo>
                  <a:pt x="56103" y="5135"/>
                  <a:pt x="60719" y="3854"/>
                  <a:pt x="63540" y="3854"/>
                </a:cubicBezTo>
                <a:cubicBezTo>
                  <a:pt x="69951" y="3854"/>
                  <a:pt x="74054" y="9490"/>
                  <a:pt x="74054" y="19224"/>
                </a:cubicBezTo>
                <a:cubicBezTo>
                  <a:pt x="74054" y="28958"/>
                  <a:pt x="68669" y="47658"/>
                  <a:pt x="65592" y="53806"/>
                </a:cubicBezTo>
                <a:cubicBezTo>
                  <a:pt x="59950" y="65334"/>
                  <a:pt x="52257" y="70713"/>
                  <a:pt x="46102" y="70713"/>
                </a:cubicBezTo>
                <a:cubicBezTo>
                  <a:pt x="35332" y="70713"/>
                  <a:pt x="33280" y="57136"/>
                  <a:pt x="33280" y="56112"/>
                </a:cubicBezTo>
                <a:cubicBezTo>
                  <a:pt x="33280" y="55856"/>
                  <a:pt x="33280" y="55599"/>
                  <a:pt x="33793" y="5355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928C0BF2-8FA3-F7F3-FB97-777AA1BA2D9A}"/>
              </a:ext>
            </a:extLst>
          </p:cNvPr>
          <p:cNvSpPr/>
          <p:nvPr/>
        </p:nvSpPr>
        <p:spPr>
          <a:xfrm>
            <a:off x="8324582" y="4811384"/>
            <a:ext cx="63597" cy="74031"/>
          </a:xfrm>
          <a:custGeom>
            <a:avLst/>
            <a:gdLst>
              <a:gd name="connsiteX0" fmla="*/ 58673 w 63597"/>
              <a:gd name="connsiteY0" fmla="*/ 10514 h 74031"/>
              <a:gd name="connsiteX1" fmla="*/ 51492 w 63597"/>
              <a:gd name="connsiteY1" fmla="*/ 12564 h 74031"/>
              <a:gd name="connsiteX2" fmla="*/ 48415 w 63597"/>
              <a:gd name="connsiteY2" fmla="*/ 18968 h 74031"/>
              <a:gd name="connsiteX3" fmla="*/ 54570 w 63597"/>
              <a:gd name="connsiteY3" fmla="*/ 24860 h 74031"/>
              <a:gd name="connsiteX4" fmla="*/ 63545 w 63597"/>
              <a:gd name="connsiteY4" fmla="*/ 14357 h 74031"/>
              <a:gd name="connsiteX5" fmla="*/ 44312 w 63597"/>
              <a:gd name="connsiteY5" fmla="*/ 268 h 74031"/>
              <a:gd name="connsiteX6" fmla="*/ 460 w 63597"/>
              <a:gd name="connsiteY6" fmla="*/ 46634 h 74031"/>
              <a:gd name="connsiteX7" fmla="*/ 27130 w 63597"/>
              <a:gd name="connsiteY7" fmla="*/ 74299 h 74031"/>
              <a:gd name="connsiteX8" fmla="*/ 64058 w 63597"/>
              <a:gd name="connsiteY8" fmla="*/ 55087 h 74031"/>
              <a:gd name="connsiteX9" fmla="*/ 62263 w 63597"/>
              <a:gd name="connsiteY9" fmla="*/ 52782 h 74031"/>
              <a:gd name="connsiteX10" fmla="*/ 59955 w 63597"/>
              <a:gd name="connsiteY10" fmla="*/ 54575 h 74031"/>
              <a:gd name="connsiteX11" fmla="*/ 27387 w 63597"/>
              <a:gd name="connsiteY11" fmla="*/ 70713 h 74031"/>
              <a:gd name="connsiteX12" fmla="*/ 12513 w 63597"/>
              <a:gd name="connsiteY12" fmla="*/ 52782 h 74031"/>
              <a:gd name="connsiteX13" fmla="*/ 21489 w 63597"/>
              <a:gd name="connsiteY13" fmla="*/ 20249 h 74031"/>
              <a:gd name="connsiteX14" fmla="*/ 44568 w 63597"/>
              <a:gd name="connsiteY14" fmla="*/ 3854 h 74031"/>
              <a:gd name="connsiteX15" fmla="*/ 58673 w 63597"/>
              <a:gd name="connsiteY15" fmla="*/ 10514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73" y="10514"/>
                </a:moveTo>
                <a:cubicBezTo>
                  <a:pt x="55852" y="10514"/>
                  <a:pt x="53800" y="10514"/>
                  <a:pt x="51492" y="12564"/>
                </a:cubicBezTo>
                <a:cubicBezTo>
                  <a:pt x="48672" y="15125"/>
                  <a:pt x="48415" y="17943"/>
                  <a:pt x="48415" y="18968"/>
                </a:cubicBezTo>
                <a:cubicBezTo>
                  <a:pt x="48415" y="23066"/>
                  <a:pt x="51492" y="24860"/>
                  <a:pt x="54570" y="24860"/>
                </a:cubicBezTo>
                <a:cubicBezTo>
                  <a:pt x="59186" y="24860"/>
                  <a:pt x="63545" y="20761"/>
                  <a:pt x="63545" y="14357"/>
                </a:cubicBezTo>
                <a:cubicBezTo>
                  <a:pt x="63545" y="6416"/>
                  <a:pt x="55852" y="268"/>
                  <a:pt x="44312" y="268"/>
                </a:cubicBezTo>
                <a:cubicBezTo>
                  <a:pt x="22258" y="268"/>
                  <a:pt x="460" y="23579"/>
                  <a:pt x="460" y="46634"/>
                </a:cubicBezTo>
                <a:cubicBezTo>
                  <a:pt x="460" y="61491"/>
                  <a:pt x="9949" y="74299"/>
                  <a:pt x="27130" y="74299"/>
                </a:cubicBezTo>
                <a:cubicBezTo>
                  <a:pt x="50467" y="74299"/>
                  <a:pt x="64058" y="56880"/>
                  <a:pt x="64058" y="55087"/>
                </a:cubicBezTo>
                <a:cubicBezTo>
                  <a:pt x="64058" y="54062"/>
                  <a:pt x="63289" y="52782"/>
                  <a:pt x="62263" y="52782"/>
                </a:cubicBezTo>
                <a:cubicBezTo>
                  <a:pt x="61237" y="52782"/>
                  <a:pt x="60981" y="53294"/>
                  <a:pt x="59955" y="54575"/>
                </a:cubicBezTo>
                <a:cubicBezTo>
                  <a:pt x="47133" y="70713"/>
                  <a:pt x="29182" y="70713"/>
                  <a:pt x="27387" y="70713"/>
                </a:cubicBezTo>
                <a:cubicBezTo>
                  <a:pt x="17129" y="70713"/>
                  <a:pt x="12513" y="62772"/>
                  <a:pt x="12513" y="52782"/>
                </a:cubicBezTo>
                <a:cubicBezTo>
                  <a:pt x="12513" y="46121"/>
                  <a:pt x="15847" y="30239"/>
                  <a:pt x="21489" y="20249"/>
                </a:cubicBezTo>
                <a:cubicBezTo>
                  <a:pt x="26618" y="10771"/>
                  <a:pt x="35593" y="3854"/>
                  <a:pt x="44568" y="3854"/>
                </a:cubicBezTo>
                <a:cubicBezTo>
                  <a:pt x="49954" y="3854"/>
                  <a:pt x="56365" y="5903"/>
                  <a:pt x="58673" y="1051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EF393D2-88A2-1C1A-F98E-4EE75360F98E}"/>
              </a:ext>
            </a:extLst>
          </p:cNvPr>
          <p:cNvSpPr/>
          <p:nvPr/>
        </p:nvSpPr>
        <p:spPr>
          <a:xfrm>
            <a:off x="8467736" y="4774752"/>
            <a:ext cx="68726" cy="112456"/>
          </a:xfrm>
          <a:custGeom>
            <a:avLst/>
            <a:gdLst>
              <a:gd name="connsiteX0" fmla="*/ 69196 w 68726"/>
              <a:gd name="connsiteY0" fmla="*/ 56880 h 112456"/>
              <a:gd name="connsiteX1" fmla="*/ 62785 w 68726"/>
              <a:gd name="connsiteY1" fmla="*/ 18712 h 112456"/>
              <a:gd name="connsiteX2" fmla="*/ 35089 w 68726"/>
              <a:gd name="connsiteY2" fmla="*/ 268 h 112456"/>
              <a:gd name="connsiteX3" fmla="*/ 6367 w 68726"/>
              <a:gd name="connsiteY3" fmla="*/ 19736 h 112456"/>
              <a:gd name="connsiteX4" fmla="*/ 469 w 68726"/>
              <a:gd name="connsiteY4" fmla="*/ 56880 h 112456"/>
              <a:gd name="connsiteX5" fmla="*/ 7906 w 68726"/>
              <a:gd name="connsiteY5" fmla="*/ 96329 h 112456"/>
              <a:gd name="connsiteX6" fmla="*/ 34832 w 68726"/>
              <a:gd name="connsiteY6" fmla="*/ 112724 h 112456"/>
              <a:gd name="connsiteX7" fmla="*/ 63297 w 68726"/>
              <a:gd name="connsiteY7" fmla="*/ 93768 h 112456"/>
              <a:gd name="connsiteX8" fmla="*/ 69196 w 68726"/>
              <a:gd name="connsiteY8" fmla="*/ 56880 h 112456"/>
              <a:gd name="connsiteX9" fmla="*/ 34832 w 68726"/>
              <a:gd name="connsiteY9" fmla="*/ 109138 h 112456"/>
              <a:gd name="connsiteX10" fmla="*/ 15856 w 68726"/>
              <a:gd name="connsiteY10" fmla="*/ 89413 h 112456"/>
              <a:gd name="connsiteX11" fmla="*/ 14061 w 68726"/>
              <a:gd name="connsiteY11" fmla="*/ 54831 h 112456"/>
              <a:gd name="connsiteX12" fmla="*/ 15343 w 68726"/>
              <a:gd name="connsiteY12" fmla="*/ 24860 h 112456"/>
              <a:gd name="connsiteX13" fmla="*/ 34832 w 68726"/>
              <a:gd name="connsiteY13" fmla="*/ 3854 h 112456"/>
              <a:gd name="connsiteX14" fmla="*/ 54066 w 68726"/>
              <a:gd name="connsiteY14" fmla="*/ 23066 h 112456"/>
              <a:gd name="connsiteX15" fmla="*/ 55861 w 68726"/>
              <a:gd name="connsiteY15" fmla="*/ 54831 h 112456"/>
              <a:gd name="connsiteX16" fmla="*/ 54066 w 68726"/>
              <a:gd name="connsiteY16" fmla="*/ 88645 h 112456"/>
              <a:gd name="connsiteX17" fmla="*/ 34832 w 68726"/>
              <a:gd name="connsiteY17" fmla="*/ 109138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196" y="56880"/>
                </a:moveTo>
                <a:cubicBezTo>
                  <a:pt x="69196" y="43816"/>
                  <a:pt x="68426" y="30751"/>
                  <a:pt x="62785" y="18712"/>
                </a:cubicBezTo>
                <a:cubicBezTo>
                  <a:pt x="55348" y="2829"/>
                  <a:pt x="41756" y="268"/>
                  <a:pt x="35089" y="268"/>
                </a:cubicBezTo>
                <a:cubicBezTo>
                  <a:pt x="25088" y="268"/>
                  <a:pt x="13291" y="4622"/>
                  <a:pt x="6367" y="19736"/>
                </a:cubicBezTo>
                <a:cubicBezTo>
                  <a:pt x="1238" y="31008"/>
                  <a:pt x="469" y="43816"/>
                  <a:pt x="469" y="56880"/>
                </a:cubicBezTo>
                <a:cubicBezTo>
                  <a:pt x="469" y="69176"/>
                  <a:pt x="982" y="83777"/>
                  <a:pt x="7906" y="96329"/>
                </a:cubicBezTo>
                <a:cubicBezTo>
                  <a:pt x="14830" y="109394"/>
                  <a:pt x="26883" y="112724"/>
                  <a:pt x="34832" y="112724"/>
                </a:cubicBezTo>
                <a:cubicBezTo>
                  <a:pt x="43551" y="112724"/>
                  <a:pt x="56117" y="109394"/>
                  <a:pt x="63297" y="93768"/>
                </a:cubicBezTo>
                <a:cubicBezTo>
                  <a:pt x="68426" y="82497"/>
                  <a:pt x="69196" y="69688"/>
                  <a:pt x="69196" y="56880"/>
                </a:cubicBezTo>
                <a:close/>
                <a:moveTo>
                  <a:pt x="34832" y="109138"/>
                </a:moveTo>
                <a:cubicBezTo>
                  <a:pt x="28421" y="109138"/>
                  <a:pt x="18677" y="105039"/>
                  <a:pt x="15856" y="89413"/>
                </a:cubicBezTo>
                <a:cubicBezTo>
                  <a:pt x="14061" y="79679"/>
                  <a:pt x="14061" y="64565"/>
                  <a:pt x="14061" y="54831"/>
                </a:cubicBezTo>
                <a:cubicBezTo>
                  <a:pt x="14061" y="44328"/>
                  <a:pt x="14061" y="33569"/>
                  <a:pt x="15343" y="24860"/>
                </a:cubicBezTo>
                <a:cubicBezTo>
                  <a:pt x="18420" y="5391"/>
                  <a:pt x="30729" y="3854"/>
                  <a:pt x="34832" y="3854"/>
                </a:cubicBezTo>
                <a:cubicBezTo>
                  <a:pt x="40218" y="3854"/>
                  <a:pt x="50988" y="6928"/>
                  <a:pt x="54066" y="23066"/>
                </a:cubicBezTo>
                <a:cubicBezTo>
                  <a:pt x="55861" y="32288"/>
                  <a:pt x="55861" y="44584"/>
                  <a:pt x="55861" y="54831"/>
                </a:cubicBezTo>
                <a:cubicBezTo>
                  <a:pt x="55861" y="67127"/>
                  <a:pt x="55861" y="78142"/>
                  <a:pt x="54066" y="88645"/>
                </a:cubicBezTo>
                <a:cubicBezTo>
                  <a:pt x="51501" y="104271"/>
                  <a:pt x="42269" y="109138"/>
                  <a:pt x="34832" y="10913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9CF06B67-8528-97BB-1FDE-F514B4414835}"/>
              </a:ext>
            </a:extLst>
          </p:cNvPr>
          <p:cNvSpPr/>
          <p:nvPr/>
        </p:nvSpPr>
        <p:spPr>
          <a:xfrm>
            <a:off x="8620670" y="4768348"/>
            <a:ext cx="89242" cy="147038"/>
          </a:xfrm>
          <a:custGeom>
            <a:avLst/>
            <a:gdLst>
              <a:gd name="connsiteX0" fmla="*/ 89721 w 89242"/>
              <a:gd name="connsiteY0" fmla="*/ 22554 h 147038"/>
              <a:gd name="connsiteX1" fmla="*/ 67410 w 89242"/>
              <a:gd name="connsiteY1" fmla="*/ 268 h 147038"/>
              <a:gd name="connsiteX2" fmla="*/ 47664 w 89242"/>
              <a:gd name="connsiteY2" fmla="*/ 6928 h 147038"/>
              <a:gd name="connsiteX3" fmla="*/ 26636 w 89242"/>
              <a:gd name="connsiteY3" fmla="*/ 41766 h 147038"/>
              <a:gd name="connsiteX4" fmla="*/ 479 w 89242"/>
              <a:gd name="connsiteY4" fmla="*/ 145513 h 147038"/>
              <a:gd name="connsiteX5" fmla="*/ 2530 w 89242"/>
              <a:gd name="connsiteY5" fmla="*/ 147306 h 147038"/>
              <a:gd name="connsiteX6" fmla="*/ 4325 w 89242"/>
              <a:gd name="connsiteY6" fmla="*/ 146538 h 147038"/>
              <a:gd name="connsiteX7" fmla="*/ 15865 w 89242"/>
              <a:gd name="connsiteY7" fmla="*/ 101197 h 147038"/>
              <a:gd name="connsiteX8" fmla="*/ 38176 w 89242"/>
              <a:gd name="connsiteY8" fmla="*/ 117079 h 147038"/>
              <a:gd name="connsiteX9" fmla="*/ 69718 w 89242"/>
              <a:gd name="connsiteY9" fmla="*/ 104271 h 147038"/>
              <a:gd name="connsiteX10" fmla="*/ 82797 w 89242"/>
              <a:gd name="connsiteY10" fmla="*/ 74299 h 147038"/>
              <a:gd name="connsiteX11" fmla="*/ 70744 w 89242"/>
              <a:gd name="connsiteY11" fmla="*/ 49964 h 147038"/>
              <a:gd name="connsiteX12" fmla="*/ 89721 w 89242"/>
              <a:gd name="connsiteY12" fmla="*/ 22554 h 147038"/>
              <a:gd name="connsiteX13" fmla="*/ 60230 w 89242"/>
              <a:gd name="connsiteY13" fmla="*/ 49708 h 147038"/>
              <a:gd name="connsiteX14" fmla="*/ 52280 w 89242"/>
              <a:gd name="connsiteY14" fmla="*/ 50732 h 147038"/>
              <a:gd name="connsiteX15" fmla="*/ 45099 w 89242"/>
              <a:gd name="connsiteY15" fmla="*/ 50220 h 147038"/>
              <a:gd name="connsiteX16" fmla="*/ 53306 w 89242"/>
              <a:gd name="connsiteY16" fmla="*/ 48939 h 147038"/>
              <a:gd name="connsiteX17" fmla="*/ 60230 w 89242"/>
              <a:gd name="connsiteY17" fmla="*/ 49708 h 147038"/>
              <a:gd name="connsiteX18" fmla="*/ 80489 w 89242"/>
              <a:gd name="connsiteY18" fmla="*/ 18712 h 147038"/>
              <a:gd name="connsiteX19" fmla="*/ 65871 w 89242"/>
              <a:gd name="connsiteY19" fmla="*/ 47146 h 147038"/>
              <a:gd name="connsiteX20" fmla="*/ 53306 w 89242"/>
              <a:gd name="connsiteY20" fmla="*/ 45096 h 147038"/>
              <a:gd name="connsiteX21" fmla="*/ 40484 w 89242"/>
              <a:gd name="connsiteY21" fmla="*/ 50220 h 147038"/>
              <a:gd name="connsiteX22" fmla="*/ 51767 w 89242"/>
              <a:gd name="connsiteY22" fmla="*/ 54318 h 147038"/>
              <a:gd name="connsiteX23" fmla="*/ 65358 w 89242"/>
              <a:gd name="connsiteY23" fmla="*/ 52269 h 147038"/>
              <a:gd name="connsiteX24" fmla="*/ 72539 w 89242"/>
              <a:gd name="connsiteY24" fmla="*/ 70713 h 147038"/>
              <a:gd name="connsiteX25" fmla="*/ 64333 w 89242"/>
              <a:gd name="connsiteY25" fmla="*/ 98891 h 147038"/>
              <a:gd name="connsiteX26" fmla="*/ 37663 w 89242"/>
              <a:gd name="connsiteY26" fmla="*/ 113493 h 147038"/>
              <a:gd name="connsiteX27" fmla="*/ 18942 w 89242"/>
              <a:gd name="connsiteY27" fmla="*/ 92487 h 147038"/>
              <a:gd name="connsiteX28" fmla="*/ 19712 w 89242"/>
              <a:gd name="connsiteY28" fmla="*/ 85314 h 147038"/>
              <a:gd name="connsiteX29" fmla="*/ 30226 w 89242"/>
              <a:gd name="connsiteY29" fmla="*/ 44072 h 147038"/>
              <a:gd name="connsiteX30" fmla="*/ 65358 w 89242"/>
              <a:gd name="connsiteY30" fmla="*/ 3854 h 147038"/>
              <a:gd name="connsiteX31" fmla="*/ 80489 w 89242"/>
              <a:gd name="connsiteY31" fmla="*/ 1871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21" y="22554"/>
                </a:moveTo>
                <a:cubicBezTo>
                  <a:pt x="89721" y="10258"/>
                  <a:pt x="80745" y="268"/>
                  <a:pt x="67410" y="268"/>
                </a:cubicBezTo>
                <a:cubicBezTo>
                  <a:pt x="57922" y="268"/>
                  <a:pt x="53306" y="2829"/>
                  <a:pt x="47664" y="6928"/>
                </a:cubicBezTo>
                <a:cubicBezTo>
                  <a:pt x="38688" y="13588"/>
                  <a:pt x="29713" y="29471"/>
                  <a:pt x="26636" y="41766"/>
                </a:cubicBezTo>
                <a:lnTo>
                  <a:pt x="479" y="145513"/>
                </a:lnTo>
                <a:cubicBezTo>
                  <a:pt x="479" y="146282"/>
                  <a:pt x="1248" y="147306"/>
                  <a:pt x="2530" y="147306"/>
                </a:cubicBezTo>
                <a:cubicBezTo>
                  <a:pt x="3812" y="147306"/>
                  <a:pt x="4325" y="146794"/>
                  <a:pt x="4325" y="146538"/>
                </a:cubicBezTo>
                <a:lnTo>
                  <a:pt x="15865" y="101197"/>
                </a:lnTo>
                <a:cubicBezTo>
                  <a:pt x="18942" y="111187"/>
                  <a:pt x="26123" y="117079"/>
                  <a:pt x="38176" y="117079"/>
                </a:cubicBezTo>
                <a:cubicBezTo>
                  <a:pt x="49972" y="117079"/>
                  <a:pt x="62281" y="111443"/>
                  <a:pt x="69718" y="104271"/>
                </a:cubicBezTo>
                <a:cubicBezTo>
                  <a:pt x="77668" y="96842"/>
                  <a:pt x="82797" y="86339"/>
                  <a:pt x="82797" y="74299"/>
                </a:cubicBezTo>
                <a:cubicBezTo>
                  <a:pt x="82797" y="62516"/>
                  <a:pt x="76642" y="53806"/>
                  <a:pt x="70744" y="49964"/>
                </a:cubicBezTo>
                <a:cubicBezTo>
                  <a:pt x="80232" y="44328"/>
                  <a:pt x="89721" y="34338"/>
                  <a:pt x="89721" y="22554"/>
                </a:cubicBezTo>
                <a:close/>
                <a:moveTo>
                  <a:pt x="60230" y="49708"/>
                </a:moveTo>
                <a:cubicBezTo>
                  <a:pt x="58178" y="50476"/>
                  <a:pt x="56383" y="50732"/>
                  <a:pt x="52280" y="50732"/>
                </a:cubicBezTo>
                <a:cubicBezTo>
                  <a:pt x="49972" y="50732"/>
                  <a:pt x="46895" y="50988"/>
                  <a:pt x="45099" y="50220"/>
                </a:cubicBezTo>
                <a:cubicBezTo>
                  <a:pt x="45612" y="48427"/>
                  <a:pt x="51511" y="48939"/>
                  <a:pt x="53306" y="48939"/>
                </a:cubicBezTo>
                <a:cubicBezTo>
                  <a:pt x="56639" y="48939"/>
                  <a:pt x="58178" y="48939"/>
                  <a:pt x="60230" y="49708"/>
                </a:cubicBezTo>
                <a:close/>
                <a:moveTo>
                  <a:pt x="80489" y="18712"/>
                </a:moveTo>
                <a:cubicBezTo>
                  <a:pt x="80489" y="30239"/>
                  <a:pt x="74334" y="42023"/>
                  <a:pt x="65871" y="47146"/>
                </a:cubicBezTo>
                <a:cubicBezTo>
                  <a:pt x="61255" y="45353"/>
                  <a:pt x="58178" y="45096"/>
                  <a:pt x="53306" y="45096"/>
                </a:cubicBezTo>
                <a:cubicBezTo>
                  <a:pt x="49716" y="45096"/>
                  <a:pt x="40484" y="44840"/>
                  <a:pt x="40484" y="50220"/>
                </a:cubicBezTo>
                <a:cubicBezTo>
                  <a:pt x="40484" y="54831"/>
                  <a:pt x="48946" y="54318"/>
                  <a:pt x="51767" y="54318"/>
                </a:cubicBezTo>
                <a:cubicBezTo>
                  <a:pt x="57922" y="54318"/>
                  <a:pt x="60486" y="54318"/>
                  <a:pt x="65358" y="52269"/>
                </a:cubicBezTo>
                <a:cubicBezTo>
                  <a:pt x="71513" y="58161"/>
                  <a:pt x="72282" y="63284"/>
                  <a:pt x="72539" y="70713"/>
                </a:cubicBezTo>
                <a:cubicBezTo>
                  <a:pt x="72795" y="80191"/>
                  <a:pt x="68949" y="92487"/>
                  <a:pt x="64333" y="98891"/>
                </a:cubicBezTo>
                <a:cubicBezTo>
                  <a:pt x="57922" y="107601"/>
                  <a:pt x="46895" y="113493"/>
                  <a:pt x="37663" y="113493"/>
                </a:cubicBezTo>
                <a:cubicBezTo>
                  <a:pt x="25097" y="113493"/>
                  <a:pt x="18942" y="104014"/>
                  <a:pt x="18942" y="92487"/>
                </a:cubicBezTo>
                <a:cubicBezTo>
                  <a:pt x="18942" y="90950"/>
                  <a:pt x="18942" y="88388"/>
                  <a:pt x="19712" y="85314"/>
                </a:cubicBezTo>
                <a:lnTo>
                  <a:pt x="30226" y="44072"/>
                </a:lnTo>
                <a:cubicBezTo>
                  <a:pt x="33816" y="29983"/>
                  <a:pt x="45612" y="3854"/>
                  <a:pt x="65358" y="3854"/>
                </a:cubicBezTo>
                <a:cubicBezTo>
                  <a:pt x="74847" y="3854"/>
                  <a:pt x="80489" y="8977"/>
                  <a:pt x="80489" y="1871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A63C2EDA-8A63-88CC-D539-2024D2015D80}"/>
              </a:ext>
            </a:extLst>
          </p:cNvPr>
          <p:cNvSpPr/>
          <p:nvPr/>
        </p:nvSpPr>
        <p:spPr>
          <a:xfrm>
            <a:off x="8726097" y="4760919"/>
            <a:ext cx="37953" cy="163689"/>
          </a:xfrm>
          <a:custGeom>
            <a:avLst/>
            <a:gdLst>
              <a:gd name="connsiteX0" fmla="*/ 38438 w 37953"/>
              <a:gd name="connsiteY0" fmla="*/ 81984 h 163689"/>
              <a:gd name="connsiteX1" fmla="*/ 27668 w 37953"/>
              <a:gd name="connsiteY1" fmla="*/ 31008 h 163689"/>
              <a:gd name="connsiteX2" fmla="*/ 2280 w 37953"/>
              <a:gd name="connsiteY2" fmla="*/ 268 h 163689"/>
              <a:gd name="connsiteX3" fmla="*/ 485 w 37953"/>
              <a:gd name="connsiteY3" fmla="*/ 2061 h 163689"/>
              <a:gd name="connsiteX4" fmla="*/ 3562 w 37953"/>
              <a:gd name="connsiteY4" fmla="*/ 5904 h 163689"/>
              <a:gd name="connsiteX5" fmla="*/ 28950 w 37953"/>
              <a:gd name="connsiteY5" fmla="*/ 81984 h 163689"/>
              <a:gd name="connsiteX6" fmla="*/ 2793 w 37953"/>
              <a:gd name="connsiteY6" fmla="*/ 159346 h 163689"/>
              <a:gd name="connsiteX7" fmla="*/ 485 w 37953"/>
              <a:gd name="connsiteY7" fmla="*/ 162164 h 163689"/>
              <a:gd name="connsiteX8" fmla="*/ 2280 w 37953"/>
              <a:gd name="connsiteY8" fmla="*/ 163957 h 163689"/>
              <a:gd name="connsiteX9" fmla="*/ 28180 w 37953"/>
              <a:gd name="connsiteY9" fmla="*/ 131937 h 163689"/>
              <a:gd name="connsiteX10" fmla="*/ 38438 w 37953"/>
              <a:gd name="connsiteY10" fmla="*/ 8198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38" y="81984"/>
                </a:moveTo>
                <a:cubicBezTo>
                  <a:pt x="38438" y="69432"/>
                  <a:pt x="36643" y="49708"/>
                  <a:pt x="27668" y="31008"/>
                </a:cubicBezTo>
                <a:cubicBezTo>
                  <a:pt x="17923" y="11027"/>
                  <a:pt x="3818" y="268"/>
                  <a:pt x="2280" y="268"/>
                </a:cubicBezTo>
                <a:cubicBezTo>
                  <a:pt x="1254" y="268"/>
                  <a:pt x="485" y="1036"/>
                  <a:pt x="485" y="2061"/>
                </a:cubicBezTo>
                <a:cubicBezTo>
                  <a:pt x="485" y="2573"/>
                  <a:pt x="485" y="2830"/>
                  <a:pt x="3562" y="5904"/>
                </a:cubicBezTo>
                <a:cubicBezTo>
                  <a:pt x="19718" y="22042"/>
                  <a:pt x="28950" y="47915"/>
                  <a:pt x="28950" y="81984"/>
                </a:cubicBezTo>
                <a:cubicBezTo>
                  <a:pt x="28950" y="110163"/>
                  <a:pt x="23052" y="138853"/>
                  <a:pt x="2793" y="159346"/>
                </a:cubicBezTo>
                <a:cubicBezTo>
                  <a:pt x="485" y="161395"/>
                  <a:pt x="485" y="161652"/>
                  <a:pt x="485" y="162164"/>
                </a:cubicBezTo>
                <a:cubicBezTo>
                  <a:pt x="485" y="163189"/>
                  <a:pt x="1254" y="163957"/>
                  <a:pt x="2280" y="163957"/>
                </a:cubicBezTo>
                <a:cubicBezTo>
                  <a:pt x="3818" y="163957"/>
                  <a:pt x="18692" y="152686"/>
                  <a:pt x="28180" y="131937"/>
                </a:cubicBezTo>
                <a:cubicBezTo>
                  <a:pt x="36643" y="114005"/>
                  <a:pt x="38438" y="95817"/>
                  <a:pt x="38438" y="8198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7481FCD8-EBB5-8887-4332-D874B3A24CB1}"/>
              </a:ext>
            </a:extLst>
          </p:cNvPr>
          <p:cNvSpPr/>
          <p:nvPr/>
        </p:nvSpPr>
        <p:spPr>
          <a:xfrm>
            <a:off x="8078892" y="4866203"/>
            <a:ext cx="19233" cy="48927"/>
          </a:xfrm>
          <a:custGeom>
            <a:avLst/>
            <a:gdLst>
              <a:gd name="connsiteX0" fmla="*/ 19678 w 19233"/>
              <a:gd name="connsiteY0" fmla="*/ 17431 h 48927"/>
              <a:gd name="connsiteX1" fmla="*/ 9164 w 19233"/>
              <a:gd name="connsiteY1" fmla="*/ 268 h 48927"/>
              <a:gd name="connsiteX2" fmla="*/ 445 w 19233"/>
              <a:gd name="connsiteY2" fmla="*/ 8977 h 48927"/>
              <a:gd name="connsiteX3" fmla="*/ 9164 w 19233"/>
              <a:gd name="connsiteY3" fmla="*/ 17687 h 48927"/>
              <a:gd name="connsiteX4" fmla="*/ 14806 w 19233"/>
              <a:gd name="connsiteY4" fmla="*/ 15638 h 48927"/>
              <a:gd name="connsiteX5" fmla="*/ 15575 w 19233"/>
              <a:gd name="connsiteY5" fmla="*/ 15125 h 48927"/>
              <a:gd name="connsiteX6" fmla="*/ 15832 w 19233"/>
              <a:gd name="connsiteY6" fmla="*/ 17431 h 48927"/>
              <a:gd name="connsiteX7" fmla="*/ 4804 w 19233"/>
              <a:gd name="connsiteY7" fmla="*/ 44840 h 48927"/>
              <a:gd name="connsiteX8" fmla="*/ 3009 w 19233"/>
              <a:gd name="connsiteY8" fmla="*/ 47402 h 48927"/>
              <a:gd name="connsiteX9" fmla="*/ 4548 w 19233"/>
              <a:gd name="connsiteY9" fmla="*/ 49195 h 48927"/>
              <a:gd name="connsiteX10" fmla="*/ 1967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78" y="17431"/>
                </a:moveTo>
                <a:cubicBezTo>
                  <a:pt x="19678" y="6672"/>
                  <a:pt x="15575" y="268"/>
                  <a:pt x="9164" y="268"/>
                </a:cubicBezTo>
                <a:cubicBezTo>
                  <a:pt x="3779" y="268"/>
                  <a:pt x="445" y="4366"/>
                  <a:pt x="445" y="8977"/>
                </a:cubicBezTo>
                <a:cubicBezTo>
                  <a:pt x="445" y="13332"/>
                  <a:pt x="3779" y="17687"/>
                  <a:pt x="9164" y="17687"/>
                </a:cubicBezTo>
                <a:cubicBezTo>
                  <a:pt x="10959" y="17687"/>
                  <a:pt x="13267" y="16918"/>
                  <a:pt x="14806" y="15638"/>
                </a:cubicBezTo>
                <a:cubicBezTo>
                  <a:pt x="15319" y="15125"/>
                  <a:pt x="15575" y="15125"/>
                  <a:pt x="15575" y="15125"/>
                </a:cubicBezTo>
                <a:cubicBezTo>
                  <a:pt x="15832" y="15125"/>
                  <a:pt x="15832" y="15125"/>
                  <a:pt x="15832" y="17431"/>
                </a:cubicBezTo>
                <a:cubicBezTo>
                  <a:pt x="15832" y="29727"/>
                  <a:pt x="10190" y="39461"/>
                  <a:pt x="4804" y="44840"/>
                </a:cubicBezTo>
                <a:cubicBezTo>
                  <a:pt x="3009" y="46633"/>
                  <a:pt x="3009" y="46890"/>
                  <a:pt x="3009" y="47402"/>
                </a:cubicBezTo>
                <a:cubicBezTo>
                  <a:pt x="3009" y="48683"/>
                  <a:pt x="3779" y="49195"/>
                  <a:pt x="4548" y="49195"/>
                </a:cubicBezTo>
                <a:cubicBezTo>
                  <a:pt x="6343" y="49195"/>
                  <a:pt x="19678" y="36643"/>
                  <a:pt x="19678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D5AC428E-8EC4-5A8C-2DDE-AE0E01650A5C}"/>
              </a:ext>
            </a:extLst>
          </p:cNvPr>
          <p:cNvSpPr/>
          <p:nvPr/>
        </p:nvSpPr>
        <p:spPr>
          <a:xfrm>
            <a:off x="8402789" y="4866203"/>
            <a:ext cx="19233" cy="48927"/>
          </a:xfrm>
          <a:custGeom>
            <a:avLst/>
            <a:gdLst>
              <a:gd name="connsiteX0" fmla="*/ 19698 w 19233"/>
              <a:gd name="connsiteY0" fmla="*/ 17431 h 48927"/>
              <a:gd name="connsiteX1" fmla="*/ 9184 w 19233"/>
              <a:gd name="connsiteY1" fmla="*/ 268 h 48927"/>
              <a:gd name="connsiteX2" fmla="*/ 465 w 19233"/>
              <a:gd name="connsiteY2" fmla="*/ 8977 h 48927"/>
              <a:gd name="connsiteX3" fmla="*/ 9184 w 19233"/>
              <a:gd name="connsiteY3" fmla="*/ 17687 h 48927"/>
              <a:gd name="connsiteX4" fmla="*/ 14826 w 19233"/>
              <a:gd name="connsiteY4" fmla="*/ 15638 h 48927"/>
              <a:gd name="connsiteX5" fmla="*/ 15595 w 19233"/>
              <a:gd name="connsiteY5" fmla="*/ 15125 h 48927"/>
              <a:gd name="connsiteX6" fmla="*/ 15851 w 19233"/>
              <a:gd name="connsiteY6" fmla="*/ 17431 h 48927"/>
              <a:gd name="connsiteX7" fmla="*/ 4824 w 19233"/>
              <a:gd name="connsiteY7" fmla="*/ 44840 h 48927"/>
              <a:gd name="connsiteX8" fmla="*/ 3029 w 19233"/>
              <a:gd name="connsiteY8" fmla="*/ 47402 h 48927"/>
              <a:gd name="connsiteX9" fmla="*/ 4568 w 19233"/>
              <a:gd name="connsiteY9" fmla="*/ 49195 h 48927"/>
              <a:gd name="connsiteX10" fmla="*/ 1969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8" y="17431"/>
                </a:moveTo>
                <a:cubicBezTo>
                  <a:pt x="19698" y="6672"/>
                  <a:pt x="15595" y="268"/>
                  <a:pt x="9184" y="268"/>
                </a:cubicBezTo>
                <a:cubicBezTo>
                  <a:pt x="3798" y="268"/>
                  <a:pt x="465" y="4366"/>
                  <a:pt x="465" y="8977"/>
                </a:cubicBezTo>
                <a:cubicBezTo>
                  <a:pt x="465" y="13332"/>
                  <a:pt x="3798" y="17687"/>
                  <a:pt x="9184" y="17687"/>
                </a:cubicBezTo>
                <a:cubicBezTo>
                  <a:pt x="10979" y="17687"/>
                  <a:pt x="13287" y="16918"/>
                  <a:pt x="14826" y="15638"/>
                </a:cubicBezTo>
                <a:cubicBezTo>
                  <a:pt x="15338" y="15125"/>
                  <a:pt x="15595" y="15125"/>
                  <a:pt x="15595" y="15125"/>
                </a:cubicBezTo>
                <a:cubicBezTo>
                  <a:pt x="15851" y="15125"/>
                  <a:pt x="15851" y="15125"/>
                  <a:pt x="15851" y="17431"/>
                </a:cubicBezTo>
                <a:cubicBezTo>
                  <a:pt x="15851" y="29727"/>
                  <a:pt x="10209" y="39461"/>
                  <a:pt x="4824" y="44840"/>
                </a:cubicBezTo>
                <a:cubicBezTo>
                  <a:pt x="3029" y="46633"/>
                  <a:pt x="3029" y="46890"/>
                  <a:pt x="3029" y="47402"/>
                </a:cubicBezTo>
                <a:cubicBezTo>
                  <a:pt x="3029" y="48683"/>
                  <a:pt x="3798" y="49195"/>
                  <a:pt x="4568" y="49195"/>
                </a:cubicBezTo>
                <a:cubicBezTo>
                  <a:pt x="6363" y="49195"/>
                  <a:pt x="19698" y="36643"/>
                  <a:pt x="19698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062EC367-3676-DBE0-77BF-539D041BF40B}"/>
              </a:ext>
            </a:extLst>
          </p:cNvPr>
          <p:cNvSpPr/>
          <p:nvPr/>
        </p:nvSpPr>
        <p:spPr>
          <a:xfrm>
            <a:off x="8557179" y="4866203"/>
            <a:ext cx="19233" cy="48927"/>
          </a:xfrm>
          <a:custGeom>
            <a:avLst/>
            <a:gdLst>
              <a:gd name="connsiteX0" fmla="*/ 19707 w 19233"/>
              <a:gd name="connsiteY0" fmla="*/ 17431 h 48927"/>
              <a:gd name="connsiteX1" fmla="*/ 9193 w 19233"/>
              <a:gd name="connsiteY1" fmla="*/ 268 h 48927"/>
              <a:gd name="connsiteX2" fmla="*/ 474 w 19233"/>
              <a:gd name="connsiteY2" fmla="*/ 8977 h 48927"/>
              <a:gd name="connsiteX3" fmla="*/ 9193 w 19233"/>
              <a:gd name="connsiteY3" fmla="*/ 17687 h 48927"/>
              <a:gd name="connsiteX4" fmla="*/ 14835 w 19233"/>
              <a:gd name="connsiteY4" fmla="*/ 15638 h 48927"/>
              <a:gd name="connsiteX5" fmla="*/ 15604 w 19233"/>
              <a:gd name="connsiteY5" fmla="*/ 15125 h 48927"/>
              <a:gd name="connsiteX6" fmla="*/ 15861 w 19233"/>
              <a:gd name="connsiteY6" fmla="*/ 17431 h 48927"/>
              <a:gd name="connsiteX7" fmla="*/ 4834 w 19233"/>
              <a:gd name="connsiteY7" fmla="*/ 44840 h 48927"/>
              <a:gd name="connsiteX8" fmla="*/ 3038 w 19233"/>
              <a:gd name="connsiteY8" fmla="*/ 47402 h 48927"/>
              <a:gd name="connsiteX9" fmla="*/ 4577 w 19233"/>
              <a:gd name="connsiteY9" fmla="*/ 49195 h 48927"/>
              <a:gd name="connsiteX10" fmla="*/ 19707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07" y="17431"/>
                </a:moveTo>
                <a:cubicBezTo>
                  <a:pt x="19707" y="6672"/>
                  <a:pt x="15604" y="268"/>
                  <a:pt x="9193" y="268"/>
                </a:cubicBezTo>
                <a:cubicBezTo>
                  <a:pt x="3808" y="268"/>
                  <a:pt x="474" y="4366"/>
                  <a:pt x="474" y="8977"/>
                </a:cubicBezTo>
                <a:cubicBezTo>
                  <a:pt x="474" y="13332"/>
                  <a:pt x="3808" y="17687"/>
                  <a:pt x="9193" y="17687"/>
                </a:cubicBezTo>
                <a:cubicBezTo>
                  <a:pt x="10988" y="17687"/>
                  <a:pt x="13296" y="16918"/>
                  <a:pt x="14835" y="15638"/>
                </a:cubicBezTo>
                <a:cubicBezTo>
                  <a:pt x="15348" y="15125"/>
                  <a:pt x="15604" y="15125"/>
                  <a:pt x="15604" y="15125"/>
                </a:cubicBezTo>
                <a:cubicBezTo>
                  <a:pt x="15861" y="15125"/>
                  <a:pt x="15861" y="15125"/>
                  <a:pt x="15861" y="17431"/>
                </a:cubicBezTo>
                <a:cubicBezTo>
                  <a:pt x="15861" y="29727"/>
                  <a:pt x="10219" y="39461"/>
                  <a:pt x="4834" y="44840"/>
                </a:cubicBezTo>
                <a:cubicBezTo>
                  <a:pt x="3038" y="46633"/>
                  <a:pt x="3038" y="46890"/>
                  <a:pt x="3038" y="47402"/>
                </a:cubicBezTo>
                <a:cubicBezTo>
                  <a:pt x="3038" y="48683"/>
                  <a:pt x="3808" y="49195"/>
                  <a:pt x="4577" y="49195"/>
                </a:cubicBezTo>
                <a:cubicBezTo>
                  <a:pt x="6372" y="49195"/>
                  <a:pt x="19707" y="36643"/>
                  <a:pt x="19707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9E67CA84-3D21-508C-40D8-C42B329D5BDD}"/>
              </a:ext>
            </a:extLst>
          </p:cNvPr>
          <p:cNvSpPr/>
          <p:nvPr/>
        </p:nvSpPr>
        <p:spPr>
          <a:xfrm flipV="1">
            <a:off x="6484118" y="1406257"/>
            <a:ext cx="3770154" cy="3766073"/>
          </a:xfrm>
          <a:custGeom>
            <a:avLst/>
            <a:gdLst>
              <a:gd name="connsiteX0" fmla="*/ 3770618 w 3770154"/>
              <a:gd name="connsiteY0" fmla="*/ 1883239 h 3766073"/>
              <a:gd name="connsiteX1" fmla="*/ 1885514 w 3770154"/>
              <a:gd name="connsiteY1" fmla="*/ 3766244 h 3766073"/>
              <a:gd name="connsiteX2" fmla="*/ 464 w 3770154"/>
              <a:gd name="connsiteY2" fmla="*/ 1883239 h 3766073"/>
              <a:gd name="connsiteX3" fmla="*/ 1885514 w 3770154"/>
              <a:gd name="connsiteY3" fmla="*/ 170 h 3766073"/>
              <a:gd name="connsiteX4" fmla="*/ 3770618 w 3770154"/>
              <a:gd name="connsiteY4" fmla="*/ 1806774 h 37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0154" h="3766073">
                <a:moveTo>
                  <a:pt x="3770618" y="1883239"/>
                </a:moveTo>
                <a:cubicBezTo>
                  <a:pt x="3770618" y="2923204"/>
                  <a:pt x="2926670" y="3766244"/>
                  <a:pt x="1885514" y="3766244"/>
                </a:cubicBezTo>
                <a:cubicBezTo>
                  <a:pt x="844422" y="3766244"/>
                  <a:pt x="464" y="2923204"/>
                  <a:pt x="464" y="1883239"/>
                </a:cubicBezTo>
                <a:cubicBezTo>
                  <a:pt x="464" y="843209"/>
                  <a:pt x="844422" y="170"/>
                  <a:pt x="1885514" y="170"/>
                </a:cubicBezTo>
                <a:cubicBezTo>
                  <a:pt x="2926670" y="170"/>
                  <a:pt x="3770618" y="843209"/>
                  <a:pt x="3770618" y="1806774"/>
                </a:cubicBezTo>
              </a:path>
            </a:pathLst>
          </a:custGeom>
          <a:noFill/>
          <a:ln w="19050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06B109AF-8E26-4302-E7DF-A5CF93F84806}"/>
              </a:ext>
            </a:extLst>
          </p:cNvPr>
          <p:cNvSpPr/>
          <p:nvPr/>
        </p:nvSpPr>
        <p:spPr>
          <a:xfrm>
            <a:off x="10222415" y="3289269"/>
            <a:ext cx="63728" cy="84972"/>
          </a:xfrm>
          <a:custGeom>
            <a:avLst/>
            <a:gdLst>
              <a:gd name="connsiteX0" fmla="*/ 31856 w 63728"/>
              <a:gd name="connsiteY0" fmla="*/ 0 h 84972"/>
              <a:gd name="connsiteX1" fmla="*/ 0 w 63728"/>
              <a:gd name="connsiteY1" fmla="*/ 84973 h 84972"/>
              <a:gd name="connsiteX2" fmla="*/ 63729 w 63728"/>
              <a:gd name="connsiteY2" fmla="*/ 84973 h 84972"/>
              <a:gd name="connsiteX3" fmla="*/ 31856 w 63728"/>
              <a:gd name="connsiteY3" fmla="*/ 0 h 8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8" h="84972">
                <a:moveTo>
                  <a:pt x="31856" y="0"/>
                </a:moveTo>
                <a:cubicBezTo>
                  <a:pt x="27622" y="22657"/>
                  <a:pt x="14870" y="59479"/>
                  <a:pt x="0" y="84973"/>
                </a:cubicBezTo>
                <a:lnTo>
                  <a:pt x="63729" y="84973"/>
                </a:lnTo>
                <a:cubicBezTo>
                  <a:pt x="48843" y="59479"/>
                  <a:pt x="36090" y="22657"/>
                  <a:pt x="31856" y="0"/>
                </a:cubicBezTo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1F9C3D-99BF-5151-ED92-C87655D912D9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100C7918-D56D-89AB-5CB2-8746A12BA4F5}"/>
              </a:ext>
            </a:extLst>
          </p:cNvPr>
          <p:cNvSpPr/>
          <p:nvPr/>
        </p:nvSpPr>
        <p:spPr>
          <a:xfrm>
            <a:off x="6379701" y="3214833"/>
            <a:ext cx="89242" cy="147038"/>
          </a:xfrm>
          <a:custGeom>
            <a:avLst/>
            <a:gdLst>
              <a:gd name="connsiteX0" fmla="*/ 89584 w 89242"/>
              <a:gd name="connsiteY0" fmla="*/ 22459 h 147038"/>
              <a:gd name="connsiteX1" fmla="*/ 67273 w 89242"/>
              <a:gd name="connsiteY1" fmla="*/ 173 h 147038"/>
              <a:gd name="connsiteX2" fmla="*/ 47527 w 89242"/>
              <a:gd name="connsiteY2" fmla="*/ 6833 h 147038"/>
              <a:gd name="connsiteX3" fmla="*/ 26499 w 89242"/>
              <a:gd name="connsiteY3" fmla="*/ 41672 h 147038"/>
              <a:gd name="connsiteX4" fmla="*/ 342 w 89242"/>
              <a:gd name="connsiteY4" fmla="*/ 145418 h 147038"/>
              <a:gd name="connsiteX5" fmla="*/ 2394 w 89242"/>
              <a:gd name="connsiteY5" fmla="*/ 147212 h 147038"/>
              <a:gd name="connsiteX6" fmla="*/ 4189 w 89242"/>
              <a:gd name="connsiteY6" fmla="*/ 146443 h 147038"/>
              <a:gd name="connsiteX7" fmla="*/ 15729 w 89242"/>
              <a:gd name="connsiteY7" fmla="*/ 101102 h 147038"/>
              <a:gd name="connsiteX8" fmla="*/ 38039 w 89242"/>
              <a:gd name="connsiteY8" fmla="*/ 116984 h 147038"/>
              <a:gd name="connsiteX9" fmla="*/ 69581 w 89242"/>
              <a:gd name="connsiteY9" fmla="*/ 104176 h 147038"/>
              <a:gd name="connsiteX10" fmla="*/ 82660 w 89242"/>
              <a:gd name="connsiteY10" fmla="*/ 74205 h 147038"/>
              <a:gd name="connsiteX11" fmla="*/ 70607 w 89242"/>
              <a:gd name="connsiteY11" fmla="*/ 49869 h 147038"/>
              <a:gd name="connsiteX12" fmla="*/ 89584 w 89242"/>
              <a:gd name="connsiteY12" fmla="*/ 22459 h 147038"/>
              <a:gd name="connsiteX13" fmla="*/ 60093 w 89242"/>
              <a:gd name="connsiteY13" fmla="*/ 49613 h 147038"/>
              <a:gd name="connsiteX14" fmla="*/ 52143 w 89242"/>
              <a:gd name="connsiteY14" fmla="*/ 50638 h 147038"/>
              <a:gd name="connsiteX15" fmla="*/ 44963 w 89242"/>
              <a:gd name="connsiteY15" fmla="*/ 50125 h 147038"/>
              <a:gd name="connsiteX16" fmla="*/ 53169 w 89242"/>
              <a:gd name="connsiteY16" fmla="*/ 48844 h 147038"/>
              <a:gd name="connsiteX17" fmla="*/ 60093 w 89242"/>
              <a:gd name="connsiteY17" fmla="*/ 49613 h 147038"/>
              <a:gd name="connsiteX18" fmla="*/ 80352 w 89242"/>
              <a:gd name="connsiteY18" fmla="*/ 18617 h 147038"/>
              <a:gd name="connsiteX19" fmla="*/ 65735 w 89242"/>
              <a:gd name="connsiteY19" fmla="*/ 47051 h 147038"/>
              <a:gd name="connsiteX20" fmla="*/ 53169 w 89242"/>
              <a:gd name="connsiteY20" fmla="*/ 45002 h 147038"/>
              <a:gd name="connsiteX21" fmla="*/ 40347 w 89242"/>
              <a:gd name="connsiteY21" fmla="*/ 50125 h 147038"/>
              <a:gd name="connsiteX22" fmla="*/ 51631 w 89242"/>
              <a:gd name="connsiteY22" fmla="*/ 54224 h 147038"/>
              <a:gd name="connsiteX23" fmla="*/ 65222 w 89242"/>
              <a:gd name="connsiteY23" fmla="*/ 52174 h 147038"/>
              <a:gd name="connsiteX24" fmla="*/ 72402 w 89242"/>
              <a:gd name="connsiteY24" fmla="*/ 70618 h 147038"/>
              <a:gd name="connsiteX25" fmla="*/ 64196 w 89242"/>
              <a:gd name="connsiteY25" fmla="*/ 98797 h 147038"/>
              <a:gd name="connsiteX26" fmla="*/ 37526 w 89242"/>
              <a:gd name="connsiteY26" fmla="*/ 113398 h 147038"/>
              <a:gd name="connsiteX27" fmla="*/ 18806 w 89242"/>
              <a:gd name="connsiteY27" fmla="*/ 92392 h 147038"/>
              <a:gd name="connsiteX28" fmla="*/ 19575 w 89242"/>
              <a:gd name="connsiteY28" fmla="*/ 85220 h 147038"/>
              <a:gd name="connsiteX29" fmla="*/ 30089 w 89242"/>
              <a:gd name="connsiteY29" fmla="*/ 43977 h 147038"/>
              <a:gd name="connsiteX30" fmla="*/ 65222 w 89242"/>
              <a:gd name="connsiteY30" fmla="*/ 3759 h 147038"/>
              <a:gd name="connsiteX31" fmla="*/ 80352 w 89242"/>
              <a:gd name="connsiteY31" fmla="*/ 18617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584" y="22459"/>
                </a:moveTo>
                <a:cubicBezTo>
                  <a:pt x="89584" y="10163"/>
                  <a:pt x="80608" y="173"/>
                  <a:pt x="67273" y="173"/>
                </a:cubicBezTo>
                <a:cubicBezTo>
                  <a:pt x="57785" y="173"/>
                  <a:pt x="53169" y="2735"/>
                  <a:pt x="47527" y="6833"/>
                </a:cubicBezTo>
                <a:cubicBezTo>
                  <a:pt x="38552" y="13494"/>
                  <a:pt x="29576" y="29376"/>
                  <a:pt x="26499" y="41672"/>
                </a:cubicBezTo>
                <a:lnTo>
                  <a:pt x="342" y="145418"/>
                </a:lnTo>
                <a:cubicBezTo>
                  <a:pt x="342" y="146187"/>
                  <a:pt x="1111" y="147212"/>
                  <a:pt x="2394" y="147212"/>
                </a:cubicBezTo>
                <a:cubicBezTo>
                  <a:pt x="3676" y="147212"/>
                  <a:pt x="4189" y="146699"/>
                  <a:pt x="4189" y="146443"/>
                </a:cubicBezTo>
                <a:lnTo>
                  <a:pt x="15729" y="101102"/>
                </a:lnTo>
                <a:cubicBezTo>
                  <a:pt x="18806" y="111092"/>
                  <a:pt x="25986" y="116984"/>
                  <a:pt x="38039" y="116984"/>
                </a:cubicBezTo>
                <a:cubicBezTo>
                  <a:pt x="49835" y="116984"/>
                  <a:pt x="62145" y="111348"/>
                  <a:pt x="69581" y="104176"/>
                </a:cubicBezTo>
                <a:cubicBezTo>
                  <a:pt x="77531" y="96747"/>
                  <a:pt x="82660" y="86244"/>
                  <a:pt x="82660" y="74205"/>
                </a:cubicBezTo>
                <a:cubicBezTo>
                  <a:pt x="82660" y="62421"/>
                  <a:pt x="76505" y="53711"/>
                  <a:pt x="70607" y="49869"/>
                </a:cubicBezTo>
                <a:cubicBezTo>
                  <a:pt x="80096" y="44233"/>
                  <a:pt x="89584" y="34243"/>
                  <a:pt x="89584" y="22459"/>
                </a:cubicBezTo>
                <a:close/>
                <a:moveTo>
                  <a:pt x="60093" y="49613"/>
                </a:moveTo>
                <a:cubicBezTo>
                  <a:pt x="58042" y="50381"/>
                  <a:pt x="56246" y="50638"/>
                  <a:pt x="52143" y="50638"/>
                </a:cubicBezTo>
                <a:cubicBezTo>
                  <a:pt x="49835" y="50638"/>
                  <a:pt x="46758" y="50894"/>
                  <a:pt x="44963" y="50125"/>
                </a:cubicBezTo>
                <a:cubicBezTo>
                  <a:pt x="45476" y="48332"/>
                  <a:pt x="51374" y="48844"/>
                  <a:pt x="53169" y="48844"/>
                </a:cubicBezTo>
                <a:cubicBezTo>
                  <a:pt x="56503" y="48844"/>
                  <a:pt x="58042" y="48844"/>
                  <a:pt x="60093" y="49613"/>
                </a:cubicBezTo>
                <a:close/>
                <a:moveTo>
                  <a:pt x="80352" y="18617"/>
                </a:moveTo>
                <a:cubicBezTo>
                  <a:pt x="80352" y="30144"/>
                  <a:pt x="74197" y="41928"/>
                  <a:pt x="65735" y="47051"/>
                </a:cubicBezTo>
                <a:cubicBezTo>
                  <a:pt x="61119" y="45258"/>
                  <a:pt x="58042" y="45002"/>
                  <a:pt x="53169" y="45002"/>
                </a:cubicBezTo>
                <a:cubicBezTo>
                  <a:pt x="49579" y="45002"/>
                  <a:pt x="40347" y="44746"/>
                  <a:pt x="40347" y="50125"/>
                </a:cubicBezTo>
                <a:cubicBezTo>
                  <a:pt x="40347" y="54736"/>
                  <a:pt x="48810" y="54224"/>
                  <a:pt x="51631" y="54224"/>
                </a:cubicBezTo>
                <a:cubicBezTo>
                  <a:pt x="57785" y="54224"/>
                  <a:pt x="60349" y="54224"/>
                  <a:pt x="65222" y="52174"/>
                </a:cubicBezTo>
                <a:cubicBezTo>
                  <a:pt x="71377" y="58066"/>
                  <a:pt x="72146" y="63190"/>
                  <a:pt x="72402" y="70618"/>
                </a:cubicBezTo>
                <a:cubicBezTo>
                  <a:pt x="72659" y="80096"/>
                  <a:pt x="68812" y="92392"/>
                  <a:pt x="64196" y="98797"/>
                </a:cubicBezTo>
                <a:cubicBezTo>
                  <a:pt x="57785" y="107506"/>
                  <a:pt x="46758" y="113398"/>
                  <a:pt x="37526" y="113398"/>
                </a:cubicBezTo>
                <a:cubicBezTo>
                  <a:pt x="24961" y="113398"/>
                  <a:pt x="18806" y="103920"/>
                  <a:pt x="18806" y="92392"/>
                </a:cubicBezTo>
                <a:cubicBezTo>
                  <a:pt x="18806" y="90855"/>
                  <a:pt x="18806" y="88294"/>
                  <a:pt x="19575" y="85220"/>
                </a:cubicBezTo>
                <a:lnTo>
                  <a:pt x="30089" y="43977"/>
                </a:lnTo>
                <a:cubicBezTo>
                  <a:pt x="33679" y="29888"/>
                  <a:pt x="45476" y="3759"/>
                  <a:pt x="65222" y="3759"/>
                </a:cubicBezTo>
                <a:cubicBezTo>
                  <a:pt x="74710" y="3759"/>
                  <a:pt x="80352" y="8883"/>
                  <a:pt x="80352" y="1861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4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reeform: Shape 364">
            <a:extLst>
              <a:ext uri="{FF2B5EF4-FFF2-40B4-BE49-F238E27FC236}">
                <a16:creationId xmlns:a16="http://schemas.microsoft.com/office/drawing/2014/main" id="{A5B5815E-8AC0-6755-5947-4D1D37846C14}"/>
              </a:ext>
            </a:extLst>
          </p:cNvPr>
          <p:cNvSpPr/>
          <p:nvPr/>
        </p:nvSpPr>
        <p:spPr>
          <a:xfrm flipV="1">
            <a:off x="6993548" y="1915130"/>
            <a:ext cx="2751241" cy="2120019"/>
          </a:xfrm>
          <a:custGeom>
            <a:avLst/>
            <a:gdLst>
              <a:gd name="connsiteX0" fmla="*/ 2751705 w 2751241"/>
              <a:gd name="connsiteY0" fmla="*/ 746021 h 2120019"/>
              <a:gd name="connsiteX1" fmla="*/ 1376084 w 2751241"/>
              <a:gd name="connsiteY1" fmla="*/ 2120152 h 2120019"/>
              <a:gd name="connsiteX2" fmla="*/ 464 w 2751241"/>
              <a:gd name="connsiteY2" fmla="*/ 746021 h 2120019"/>
              <a:gd name="connsiteX3" fmla="*/ 218247 w 2751241"/>
              <a:gd name="connsiteY3" fmla="*/ 132 h 212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241" h="2120019">
                <a:moveTo>
                  <a:pt x="2751705" y="746021"/>
                </a:moveTo>
                <a:cubicBezTo>
                  <a:pt x="2751705" y="1504909"/>
                  <a:pt x="2135860" y="2120152"/>
                  <a:pt x="1376084" y="2120152"/>
                </a:cubicBezTo>
                <a:cubicBezTo>
                  <a:pt x="616373" y="2120152"/>
                  <a:pt x="464" y="1504909"/>
                  <a:pt x="464" y="746021"/>
                </a:cubicBezTo>
                <a:cubicBezTo>
                  <a:pt x="464" y="455850"/>
                  <a:pt x="92463" y="173044"/>
                  <a:pt x="218247" y="132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391" name="Freeform: Shape 390">
            <a:extLst>
              <a:ext uri="{FF2B5EF4-FFF2-40B4-BE49-F238E27FC236}">
                <a16:creationId xmlns:a16="http://schemas.microsoft.com/office/drawing/2014/main" id="{E7953153-455C-9B24-DE04-3D7DC0A5D4F6}"/>
              </a:ext>
            </a:extLst>
          </p:cNvPr>
          <p:cNvSpPr/>
          <p:nvPr/>
        </p:nvSpPr>
        <p:spPr>
          <a:xfrm flipV="1">
            <a:off x="6738837" y="1660693"/>
            <a:ext cx="3260663" cy="3263318"/>
          </a:xfrm>
          <a:custGeom>
            <a:avLst/>
            <a:gdLst>
              <a:gd name="connsiteX0" fmla="*/ 3261127 w 3260663"/>
              <a:gd name="connsiteY0" fmla="*/ 1634921 h 3263318"/>
              <a:gd name="connsiteX1" fmla="*/ 1630795 w 3260663"/>
              <a:gd name="connsiteY1" fmla="*/ 3263489 h 3263318"/>
              <a:gd name="connsiteX2" fmla="*/ 464 w 3260663"/>
              <a:gd name="connsiteY2" fmla="*/ 1634921 h 3263318"/>
              <a:gd name="connsiteX3" fmla="*/ 815628 w 3260663"/>
              <a:gd name="connsiteY3" fmla="*/ 224542 h 3263318"/>
              <a:gd name="connsiteX4" fmla="*/ 2061810 w 3260663"/>
              <a:gd name="connsiteY4" fmla="*/ 62390 h 32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0663" h="3263318">
                <a:moveTo>
                  <a:pt x="3261127" y="1634921"/>
                </a:moveTo>
                <a:cubicBezTo>
                  <a:pt x="3261127" y="2534316"/>
                  <a:pt x="2531229" y="3263489"/>
                  <a:pt x="1630795" y="3263489"/>
                </a:cubicBezTo>
                <a:cubicBezTo>
                  <a:pt x="730426" y="3263489"/>
                  <a:pt x="464" y="2534316"/>
                  <a:pt x="464" y="1634921"/>
                </a:cubicBezTo>
                <a:cubicBezTo>
                  <a:pt x="464" y="1053108"/>
                  <a:pt x="311272" y="515417"/>
                  <a:pt x="815628" y="224542"/>
                </a:cubicBezTo>
                <a:cubicBezTo>
                  <a:pt x="1215743" y="-6197"/>
                  <a:pt x="1695226" y="-56594"/>
                  <a:pt x="2061810" y="62390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5" name="Freeform: Shape 414">
            <a:extLst>
              <a:ext uri="{FF2B5EF4-FFF2-40B4-BE49-F238E27FC236}">
                <a16:creationId xmlns:a16="http://schemas.microsoft.com/office/drawing/2014/main" id="{61CC3C6A-E1FB-D6AA-C2DF-6A3D1FA4E0E9}"/>
              </a:ext>
            </a:extLst>
          </p:cNvPr>
          <p:cNvSpPr/>
          <p:nvPr/>
        </p:nvSpPr>
        <p:spPr>
          <a:xfrm flipV="1">
            <a:off x="6484118" y="1406257"/>
            <a:ext cx="3770154" cy="3766073"/>
          </a:xfrm>
          <a:custGeom>
            <a:avLst/>
            <a:gdLst>
              <a:gd name="connsiteX0" fmla="*/ 3770618 w 3770154"/>
              <a:gd name="connsiteY0" fmla="*/ 1883239 h 3766073"/>
              <a:gd name="connsiteX1" fmla="*/ 1885514 w 3770154"/>
              <a:gd name="connsiteY1" fmla="*/ 3766244 h 3766073"/>
              <a:gd name="connsiteX2" fmla="*/ 464 w 3770154"/>
              <a:gd name="connsiteY2" fmla="*/ 1883239 h 3766073"/>
              <a:gd name="connsiteX3" fmla="*/ 1885514 w 3770154"/>
              <a:gd name="connsiteY3" fmla="*/ 170 h 3766073"/>
              <a:gd name="connsiteX4" fmla="*/ 3770618 w 3770154"/>
              <a:gd name="connsiteY4" fmla="*/ 1806774 h 37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0154" h="3766073">
                <a:moveTo>
                  <a:pt x="3770618" y="1883239"/>
                </a:moveTo>
                <a:cubicBezTo>
                  <a:pt x="3770618" y="2923204"/>
                  <a:pt x="2926670" y="3766244"/>
                  <a:pt x="1885514" y="3766244"/>
                </a:cubicBezTo>
                <a:cubicBezTo>
                  <a:pt x="844422" y="3766244"/>
                  <a:pt x="464" y="2923204"/>
                  <a:pt x="464" y="1883239"/>
                </a:cubicBezTo>
                <a:cubicBezTo>
                  <a:pt x="464" y="843209"/>
                  <a:pt x="844422" y="170"/>
                  <a:pt x="1885514" y="170"/>
                </a:cubicBezTo>
                <a:cubicBezTo>
                  <a:pt x="2926670" y="170"/>
                  <a:pt x="3770618" y="843209"/>
                  <a:pt x="3770618" y="1806774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C2AFACD-DEC6-5F6F-4AF7-93D43B21049D}"/>
              </a:ext>
            </a:extLst>
          </p:cNvPr>
          <p:cNvSpPr>
            <a:spLocks/>
          </p:cNvSpPr>
          <p:nvPr/>
        </p:nvSpPr>
        <p:spPr>
          <a:xfrm>
            <a:off x="8832684" y="1789049"/>
            <a:ext cx="194637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C8220F57-2395-7F5E-5E4F-B58AAA269A28}"/>
              </a:ext>
            </a:extLst>
          </p:cNvPr>
          <p:cNvSpPr>
            <a:spLocks/>
          </p:cNvSpPr>
          <p:nvPr/>
        </p:nvSpPr>
        <p:spPr>
          <a:xfrm>
            <a:off x="8919259" y="3271952"/>
            <a:ext cx="194637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0D227BC0-7223-0F7D-D807-8C76B3F6C054}"/>
              </a:ext>
            </a:extLst>
          </p:cNvPr>
          <p:cNvSpPr>
            <a:spLocks/>
          </p:cNvSpPr>
          <p:nvPr/>
        </p:nvSpPr>
        <p:spPr>
          <a:xfrm>
            <a:off x="7112030" y="2110672"/>
            <a:ext cx="194637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FAB2523A-5055-2EEB-096F-E3C788B8CF3E}"/>
              </a:ext>
            </a:extLst>
          </p:cNvPr>
          <p:cNvSpPr>
            <a:spLocks/>
          </p:cNvSpPr>
          <p:nvPr/>
        </p:nvSpPr>
        <p:spPr>
          <a:xfrm>
            <a:off x="5144609" y="3895370"/>
            <a:ext cx="194637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9E6E7ECA-C9E7-3A92-C9C6-86FC68D99023}"/>
              </a:ext>
            </a:extLst>
          </p:cNvPr>
          <p:cNvSpPr>
            <a:spLocks/>
          </p:cNvSpPr>
          <p:nvPr/>
        </p:nvSpPr>
        <p:spPr>
          <a:xfrm>
            <a:off x="6856978" y="4683198"/>
            <a:ext cx="194637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7470124-3E24-6B1D-12A2-23042F88B3F8}"/>
              </a:ext>
            </a:extLst>
          </p:cNvPr>
          <p:cNvSpPr>
            <a:spLocks/>
          </p:cNvSpPr>
          <p:nvPr/>
        </p:nvSpPr>
        <p:spPr>
          <a:xfrm>
            <a:off x="2192501" y="2755481"/>
            <a:ext cx="214352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FF0B2D-2854-18BC-F2A1-600186AB4C3E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859900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4946AA-B5B7-DED4-256A-B1E7C5DB0A02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B4A0B9F4-4A53-D5A7-808B-8FF82C9A483A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514F5C44-07AB-18DC-C9A0-158B00BCEBC1}"/>
              </a:ext>
            </a:extLst>
          </p:cNvPr>
          <p:cNvSpPr/>
          <p:nvPr/>
        </p:nvSpPr>
        <p:spPr>
          <a:xfrm flipV="1">
            <a:off x="8369169" y="865942"/>
            <a:ext cx="788238" cy="2423319"/>
          </a:xfrm>
          <a:custGeom>
            <a:avLst/>
            <a:gdLst>
              <a:gd name="connsiteX0" fmla="*/ 464 w 788238"/>
              <a:gd name="connsiteY0" fmla="*/ 23 h 2423319"/>
              <a:gd name="connsiteX1" fmla="*/ 788702 w 788238"/>
              <a:gd name="connsiteY1" fmla="*/ 2423343 h 242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8238" h="2423319">
                <a:moveTo>
                  <a:pt x="464" y="23"/>
                </a:moveTo>
                <a:lnTo>
                  <a:pt x="788702" y="2423343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5705011D-F1BB-5400-8261-5E3D6307BB7D}"/>
              </a:ext>
            </a:extLst>
          </p:cNvPr>
          <p:cNvSpPr/>
          <p:nvPr/>
        </p:nvSpPr>
        <p:spPr>
          <a:xfrm>
            <a:off x="9124448" y="793256"/>
            <a:ext cx="60659" cy="90617"/>
          </a:xfrm>
          <a:custGeom>
            <a:avLst/>
            <a:gdLst>
              <a:gd name="connsiteX0" fmla="*/ 56623 w 60659"/>
              <a:gd name="connsiteY0" fmla="*/ 0 h 90617"/>
              <a:gd name="connsiteX1" fmla="*/ 0 w 60659"/>
              <a:gd name="connsiteY1" fmla="*/ 70893 h 90617"/>
              <a:gd name="connsiteX2" fmla="*/ 60660 w 60659"/>
              <a:gd name="connsiteY2" fmla="*/ 90618 h 90617"/>
              <a:gd name="connsiteX3" fmla="*/ 56623 w 60659"/>
              <a:gd name="connsiteY3" fmla="*/ 0 h 9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9" h="90617">
                <a:moveTo>
                  <a:pt x="56623" y="0"/>
                </a:moveTo>
                <a:cubicBezTo>
                  <a:pt x="45594" y="20172"/>
                  <a:pt x="22058" y="51297"/>
                  <a:pt x="0" y="70893"/>
                </a:cubicBezTo>
                <a:lnTo>
                  <a:pt x="60660" y="90618"/>
                </a:lnTo>
                <a:cubicBezTo>
                  <a:pt x="54440" y="61735"/>
                  <a:pt x="53669" y="22798"/>
                  <a:pt x="56623" y="0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4642830D-D0FC-7C10-51CF-990EEF3F0E59}"/>
              </a:ext>
            </a:extLst>
          </p:cNvPr>
          <p:cNvSpPr/>
          <p:nvPr/>
        </p:nvSpPr>
        <p:spPr>
          <a:xfrm flipV="1">
            <a:off x="8709596" y="2490028"/>
            <a:ext cx="525706" cy="799233"/>
          </a:xfrm>
          <a:custGeom>
            <a:avLst/>
            <a:gdLst>
              <a:gd name="connsiteX0" fmla="*/ 526170 w 525706"/>
              <a:gd name="connsiteY0" fmla="*/ 122 h 799233"/>
              <a:gd name="connsiteX1" fmla="*/ 464 w 525706"/>
              <a:gd name="connsiteY1" fmla="*/ 799355 h 7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706" h="799233">
                <a:moveTo>
                  <a:pt x="526170" y="122"/>
                </a:moveTo>
                <a:cubicBezTo>
                  <a:pt x="526170" y="374891"/>
                  <a:pt x="284538" y="707136"/>
                  <a:pt x="464" y="799355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3C78D46F-94ED-9F7C-8DDE-C359CA28ED1E}"/>
              </a:ext>
            </a:extLst>
          </p:cNvPr>
          <p:cNvSpPr/>
          <p:nvPr/>
        </p:nvSpPr>
        <p:spPr>
          <a:xfrm>
            <a:off x="8636822" y="2462361"/>
            <a:ext cx="90727" cy="60577"/>
          </a:xfrm>
          <a:custGeom>
            <a:avLst/>
            <a:gdLst>
              <a:gd name="connsiteX0" fmla="*/ 0 w 90727"/>
              <a:gd name="connsiteY0" fmla="*/ 4099 h 60577"/>
              <a:gd name="connsiteX1" fmla="*/ 71049 w 90727"/>
              <a:gd name="connsiteY1" fmla="*/ 60578 h 60577"/>
              <a:gd name="connsiteX2" fmla="*/ 90727 w 90727"/>
              <a:gd name="connsiteY2" fmla="*/ 0 h 60577"/>
              <a:gd name="connsiteX3" fmla="*/ 0 w 90727"/>
              <a:gd name="connsiteY3" fmla="*/ 4099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27" h="60577">
                <a:moveTo>
                  <a:pt x="0" y="4099"/>
                </a:moveTo>
                <a:cubicBezTo>
                  <a:pt x="20269" y="15116"/>
                  <a:pt x="51354" y="38625"/>
                  <a:pt x="71049" y="60578"/>
                </a:cubicBezTo>
                <a:lnTo>
                  <a:pt x="90727" y="0"/>
                </a:lnTo>
                <a:cubicBezTo>
                  <a:pt x="61874" y="6279"/>
                  <a:pt x="22895" y="7050"/>
                  <a:pt x="0" y="4099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26F5DA47-FC08-ACB2-57C1-7A531F4E12C4}"/>
              </a:ext>
            </a:extLst>
          </p:cNvPr>
          <p:cNvSpPr/>
          <p:nvPr/>
        </p:nvSpPr>
        <p:spPr>
          <a:xfrm>
            <a:off x="9082923" y="2627761"/>
            <a:ext cx="89242" cy="147038"/>
          </a:xfrm>
          <a:custGeom>
            <a:avLst/>
            <a:gdLst>
              <a:gd name="connsiteX0" fmla="*/ 89749 w 89242"/>
              <a:gd name="connsiteY0" fmla="*/ 22423 h 147038"/>
              <a:gd name="connsiteX1" fmla="*/ 67438 w 89242"/>
              <a:gd name="connsiteY1" fmla="*/ 137 h 147038"/>
              <a:gd name="connsiteX2" fmla="*/ 47692 w 89242"/>
              <a:gd name="connsiteY2" fmla="*/ 6797 h 147038"/>
              <a:gd name="connsiteX3" fmla="*/ 26664 w 89242"/>
              <a:gd name="connsiteY3" fmla="*/ 41636 h 147038"/>
              <a:gd name="connsiteX4" fmla="*/ 507 w 89242"/>
              <a:gd name="connsiteY4" fmla="*/ 145383 h 147038"/>
              <a:gd name="connsiteX5" fmla="*/ 2558 w 89242"/>
              <a:gd name="connsiteY5" fmla="*/ 147176 h 147038"/>
              <a:gd name="connsiteX6" fmla="*/ 4353 w 89242"/>
              <a:gd name="connsiteY6" fmla="*/ 146407 h 147038"/>
              <a:gd name="connsiteX7" fmla="*/ 15893 w 89242"/>
              <a:gd name="connsiteY7" fmla="*/ 101066 h 147038"/>
              <a:gd name="connsiteX8" fmla="*/ 38204 w 89242"/>
              <a:gd name="connsiteY8" fmla="*/ 116948 h 147038"/>
              <a:gd name="connsiteX9" fmla="*/ 69746 w 89242"/>
              <a:gd name="connsiteY9" fmla="*/ 104140 h 147038"/>
              <a:gd name="connsiteX10" fmla="*/ 82825 w 89242"/>
              <a:gd name="connsiteY10" fmla="*/ 74169 h 147038"/>
              <a:gd name="connsiteX11" fmla="*/ 70772 w 89242"/>
              <a:gd name="connsiteY11" fmla="*/ 49833 h 147038"/>
              <a:gd name="connsiteX12" fmla="*/ 89749 w 89242"/>
              <a:gd name="connsiteY12" fmla="*/ 22423 h 147038"/>
              <a:gd name="connsiteX13" fmla="*/ 60258 w 89242"/>
              <a:gd name="connsiteY13" fmla="*/ 49577 h 147038"/>
              <a:gd name="connsiteX14" fmla="*/ 52308 w 89242"/>
              <a:gd name="connsiteY14" fmla="*/ 50602 h 147038"/>
              <a:gd name="connsiteX15" fmla="*/ 45128 w 89242"/>
              <a:gd name="connsiteY15" fmla="*/ 50089 h 147038"/>
              <a:gd name="connsiteX16" fmla="*/ 53334 w 89242"/>
              <a:gd name="connsiteY16" fmla="*/ 48808 h 147038"/>
              <a:gd name="connsiteX17" fmla="*/ 60258 w 89242"/>
              <a:gd name="connsiteY17" fmla="*/ 49577 h 147038"/>
              <a:gd name="connsiteX18" fmla="*/ 80517 w 89242"/>
              <a:gd name="connsiteY18" fmla="*/ 18581 h 147038"/>
              <a:gd name="connsiteX19" fmla="*/ 65900 w 89242"/>
              <a:gd name="connsiteY19" fmla="*/ 47015 h 147038"/>
              <a:gd name="connsiteX20" fmla="*/ 53334 w 89242"/>
              <a:gd name="connsiteY20" fmla="*/ 44966 h 147038"/>
              <a:gd name="connsiteX21" fmla="*/ 40512 w 89242"/>
              <a:gd name="connsiteY21" fmla="*/ 50089 h 147038"/>
              <a:gd name="connsiteX22" fmla="*/ 51795 w 89242"/>
              <a:gd name="connsiteY22" fmla="*/ 54188 h 147038"/>
              <a:gd name="connsiteX23" fmla="*/ 65387 w 89242"/>
              <a:gd name="connsiteY23" fmla="*/ 52139 h 147038"/>
              <a:gd name="connsiteX24" fmla="*/ 72567 w 89242"/>
              <a:gd name="connsiteY24" fmla="*/ 70582 h 147038"/>
              <a:gd name="connsiteX25" fmla="*/ 64361 w 89242"/>
              <a:gd name="connsiteY25" fmla="*/ 98761 h 147038"/>
              <a:gd name="connsiteX26" fmla="*/ 37691 w 89242"/>
              <a:gd name="connsiteY26" fmla="*/ 113362 h 147038"/>
              <a:gd name="connsiteX27" fmla="*/ 18971 w 89242"/>
              <a:gd name="connsiteY27" fmla="*/ 92356 h 147038"/>
              <a:gd name="connsiteX28" fmla="*/ 19740 w 89242"/>
              <a:gd name="connsiteY28" fmla="*/ 85184 h 147038"/>
              <a:gd name="connsiteX29" fmla="*/ 30254 w 89242"/>
              <a:gd name="connsiteY29" fmla="*/ 43941 h 147038"/>
              <a:gd name="connsiteX30" fmla="*/ 65387 w 89242"/>
              <a:gd name="connsiteY30" fmla="*/ 3723 h 147038"/>
              <a:gd name="connsiteX31" fmla="*/ 80517 w 89242"/>
              <a:gd name="connsiteY31" fmla="*/ 18581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49" y="22423"/>
                </a:moveTo>
                <a:cubicBezTo>
                  <a:pt x="89749" y="10128"/>
                  <a:pt x="80773" y="137"/>
                  <a:pt x="67438" y="137"/>
                </a:cubicBezTo>
                <a:cubicBezTo>
                  <a:pt x="57950" y="137"/>
                  <a:pt x="53334" y="2699"/>
                  <a:pt x="47692" y="6797"/>
                </a:cubicBezTo>
                <a:cubicBezTo>
                  <a:pt x="38717" y="13458"/>
                  <a:pt x="29741" y="29340"/>
                  <a:pt x="26664" y="41636"/>
                </a:cubicBezTo>
                <a:lnTo>
                  <a:pt x="507" y="145383"/>
                </a:lnTo>
                <a:cubicBezTo>
                  <a:pt x="507" y="146151"/>
                  <a:pt x="1276" y="147176"/>
                  <a:pt x="2558" y="147176"/>
                </a:cubicBezTo>
                <a:cubicBezTo>
                  <a:pt x="3840" y="147176"/>
                  <a:pt x="4353" y="146663"/>
                  <a:pt x="4353" y="146407"/>
                </a:cubicBezTo>
                <a:lnTo>
                  <a:pt x="15893" y="101066"/>
                </a:lnTo>
                <a:cubicBezTo>
                  <a:pt x="18971" y="111057"/>
                  <a:pt x="26151" y="116948"/>
                  <a:pt x="38204" y="116948"/>
                </a:cubicBezTo>
                <a:cubicBezTo>
                  <a:pt x="50000" y="116948"/>
                  <a:pt x="62309" y="111313"/>
                  <a:pt x="69746" y="104140"/>
                </a:cubicBezTo>
                <a:cubicBezTo>
                  <a:pt x="77696" y="96711"/>
                  <a:pt x="82825" y="86209"/>
                  <a:pt x="82825" y="74169"/>
                </a:cubicBezTo>
                <a:cubicBezTo>
                  <a:pt x="82825" y="62385"/>
                  <a:pt x="76670" y="53676"/>
                  <a:pt x="70772" y="49833"/>
                </a:cubicBezTo>
                <a:cubicBezTo>
                  <a:pt x="80260" y="44198"/>
                  <a:pt x="89749" y="34207"/>
                  <a:pt x="89749" y="22423"/>
                </a:cubicBezTo>
                <a:close/>
                <a:moveTo>
                  <a:pt x="60258" y="49577"/>
                </a:moveTo>
                <a:cubicBezTo>
                  <a:pt x="58206" y="50345"/>
                  <a:pt x="56411" y="50602"/>
                  <a:pt x="52308" y="50602"/>
                </a:cubicBezTo>
                <a:cubicBezTo>
                  <a:pt x="50000" y="50602"/>
                  <a:pt x="46923" y="50858"/>
                  <a:pt x="45128" y="50089"/>
                </a:cubicBezTo>
                <a:cubicBezTo>
                  <a:pt x="45641" y="48296"/>
                  <a:pt x="51539" y="48808"/>
                  <a:pt x="53334" y="48808"/>
                </a:cubicBezTo>
                <a:cubicBezTo>
                  <a:pt x="56668" y="48808"/>
                  <a:pt x="58206" y="48808"/>
                  <a:pt x="60258" y="49577"/>
                </a:cubicBezTo>
                <a:close/>
                <a:moveTo>
                  <a:pt x="80517" y="18581"/>
                </a:moveTo>
                <a:cubicBezTo>
                  <a:pt x="80517" y="30109"/>
                  <a:pt x="74362" y="41892"/>
                  <a:pt x="65900" y="47015"/>
                </a:cubicBezTo>
                <a:cubicBezTo>
                  <a:pt x="61284" y="45222"/>
                  <a:pt x="58206" y="44966"/>
                  <a:pt x="53334" y="44966"/>
                </a:cubicBezTo>
                <a:cubicBezTo>
                  <a:pt x="49744" y="44966"/>
                  <a:pt x="40512" y="44710"/>
                  <a:pt x="40512" y="50089"/>
                </a:cubicBezTo>
                <a:cubicBezTo>
                  <a:pt x="40512" y="54700"/>
                  <a:pt x="48974" y="54188"/>
                  <a:pt x="51795" y="54188"/>
                </a:cubicBezTo>
                <a:cubicBezTo>
                  <a:pt x="57950" y="54188"/>
                  <a:pt x="60514" y="54188"/>
                  <a:pt x="65387" y="52139"/>
                </a:cubicBezTo>
                <a:cubicBezTo>
                  <a:pt x="71541" y="58030"/>
                  <a:pt x="72311" y="63154"/>
                  <a:pt x="72567" y="70582"/>
                </a:cubicBezTo>
                <a:cubicBezTo>
                  <a:pt x="72823" y="80061"/>
                  <a:pt x="68977" y="92356"/>
                  <a:pt x="64361" y="98761"/>
                </a:cubicBezTo>
                <a:cubicBezTo>
                  <a:pt x="57950" y="107470"/>
                  <a:pt x="46923" y="113362"/>
                  <a:pt x="37691" y="113362"/>
                </a:cubicBezTo>
                <a:cubicBezTo>
                  <a:pt x="25125" y="113362"/>
                  <a:pt x="18971" y="103884"/>
                  <a:pt x="18971" y="92356"/>
                </a:cubicBezTo>
                <a:cubicBezTo>
                  <a:pt x="18971" y="90820"/>
                  <a:pt x="18971" y="88258"/>
                  <a:pt x="19740" y="85184"/>
                </a:cubicBezTo>
                <a:lnTo>
                  <a:pt x="30254" y="43941"/>
                </a:lnTo>
                <a:cubicBezTo>
                  <a:pt x="33844" y="29852"/>
                  <a:pt x="45641" y="3723"/>
                  <a:pt x="65387" y="3723"/>
                </a:cubicBezTo>
                <a:cubicBezTo>
                  <a:pt x="74875" y="3723"/>
                  <a:pt x="80517" y="8847"/>
                  <a:pt x="80517" y="1858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499B4168-CDF8-5582-6DDE-35C8EFABF601}"/>
              </a:ext>
            </a:extLst>
          </p:cNvPr>
          <p:cNvSpPr/>
          <p:nvPr/>
        </p:nvSpPr>
        <p:spPr>
          <a:xfrm>
            <a:off x="8907410" y="1907319"/>
            <a:ext cx="66418" cy="74031"/>
          </a:xfrm>
          <a:custGeom>
            <a:avLst/>
            <a:gdLst>
              <a:gd name="connsiteX0" fmla="*/ 9984 w 66418"/>
              <a:gd name="connsiteY0" fmla="*/ 62595 h 74031"/>
              <a:gd name="connsiteX1" fmla="*/ 8446 w 66418"/>
              <a:gd name="connsiteY1" fmla="*/ 69767 h 74031"/>
              <a:gd name="connsiteX2" fmla="*/ 13318 w 66418"/>
              <a:gd name="connsiteY2" fmla="*/ 74122 h 74031"/>
              <a:gd name="connsiteX3" fmla="*/ 19473 w 66418"/>
              <a:gd name="connsiteY3" fmla="*/ 69511 h 74031"/>
              <a:gd name="connsiteX4" fmla="*/ 25884 w 66418"/>
              <a:gd name="connsiteY4" fmla="*/ 43639 h 74031"/>
              <a:gd name="connsiteX5" fmla="*/ 31013 w 66418"/>
              <a:gd name="connsiteY5" fmla="*/ 22377 h 74031"/>
              <a:gd name="connsiteX6" fmla="*/ 40245 w 66418"/>
              <a:gd name="connsiteY6" fmla="*/ 9056 h 74031"/>
              <a:gd name="connsiteX7" fmla="*/ 53323 w 66418"/>
              <a:gd name="connsiteY7" fmla="*/ 3677 h 74031"/>
              <a:gd name="connsiteX8" fmla="*/ 60247 w 66418"/>
              <a:gd name="connsiteY8" fmla="*/ 5726 h 74031"/>
              <a:gd name="connsiteX9" fmla="*/ 51785 w 66418"/>
              <a:gd name="connsiteY9" fmla="*/ 14692 h 74031"/>
              <a:gd name="connsiteX10" fmla="*/ 57939 w 66418"/>
              <a:gd name="connsiteY10" fmla="*/ 20328 h 74031"/>
              <a:gd name="connsiteX11" fmla="*/ 66915 w 66418"/>
              <a:gd name="connsiteY11" fmla="*/ 10593 h 74031"/>
              <a:gd name="connsiteX12" fmla="*/ 53323 w 66418"/>
              <a:gd name="connsiteY12" fmla="*/ 91 h 74031"/>
              <a:gd name="connsiteX13" fmla="*/ 32551 w 66418"/>
              <a:gd name="connsiteY13" fmla="*/ 12643 h 74031"/>
              <a:gd name="connsiteX14" fmla="*/ 17421 w 66418"/>
              <a:gd name="connsiteY14" fmla="*/ 91 h 74031"/>
              <a:gd name="connsiteX15" fmla="*/ 5368 w 66418"/>
              <a:gd name="connsiteY15" fmla="*/ 9313 h 74031"/>
              <a:gd name="connsiteX16" fmla="*/ 496 w 66418"/>
              <a:gd name="connsiteY16" fmla="*/ 25195 h 74031"/>
              <a:gd name="connsiteX17" fmla="*/ 2291 w 66418"/>
              <a:gd name="connsiteY17" fmla="*/ 26988 h 74031"/>
              <a:gd name="connsiteX18" fmla="*/ 5112 w 66418"/>
              <a:gd name="connsiteY18" fmla="*/ 23145 h 74031"/>
              <a:gd name="connsiteX19" fmla="*/ 17165 w 66418"/>
              <a:gd name="connsiteY19" fmla="*/ 3677 h 74031"/>
              <a:gd name="connsiteX20" fmla="*/ 22037 w 66418"/>
              <a:gd name="connsiteY20" fmla="*/ 11106 h 74031"/>
              <a:gd name="connsiteX21" fmla="*/ 19473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4" y="62595"/>
                </a:moveTo>
                <a:cubicBezTo>
                  <a:pt x="9471" y="65156"/>
                  <a:pt x="8446" y="68999"/>
                  <a:pt x="8446" y="69767"/>
                </a:cubicBezTo>
                <a:cubicBezTo>
                  <a:pt x="8446" y="72585"/>
                  <a:pt x="10754" y="74122"/>
                  <a:pt x="13318" y="74122"/>
                </a:cubicBezTo>
                <a:cubicBezTo>
                  <a:pt x="15370" y="74122"/>
                  <a:pt x="18191" y="72841"/>
                  <a:pt x="19473" y="69511"/>
                </a:cubicBezTo>
                <a:cubicBezTo>
                  <a:pt x="19729" y="68999"/>
                  <a:pt x="25115" y="46713"/>
                  <a:pt x="25884" y="43639"/>
                </a:cubicBezTo>
                <a:cubicBezTo>
                  <a:pt x="27166" y="38259"/>
                  <a:pt x="30243" y="26988"/>
                  <a:pt x="31013" y="22377"/>
                </a:cubicBezTo>
                <a:cubicBezTo>
                  <a:pt x="31782" y="20328"/>
                  <a:pt x="36398" y="12643"/>
                  <a:pt x="40245" y="9056"/>
                </a:cubicBezTo>
                <a:cubicBezTo>
                  <a:pt x="41527" y="8032"/>
                  <a:pt x="46399" y="3677"/>
                  <a:pt x="53323" y="3677"/>
                </a:cubicBezTo>
                <a:cubicBezTo>
                  <a:pt x="57683" y="3677"/>
                  <a:pt x="59991" y="5726"/>
                  <a:pt x="60247" y="5726"/>
                </a:cubicBezTo>
                <a:cubicBezTo>
                  <a:pt x="55375" y="6495"/>
                  <a:pt x="51785" y="10337"/>
                  <a:pt x="51785" y="14692"/>
                </a:cubicBezTo>
                <a:cubicBezTo>
                  <a:pt x="51785" y="17254"/>
                  <a:pt x="53580" y="20328"/>
                  <a:pt x="57939" y="20328"/>
                </a:cubicBezTo>
                <a:cubicBezTo>
                  <a:pt x="62299" y="20328"/>
                  <a:pt x="66915" y="16485"/>
                  <a:pt x="66915" y="10593"/>
                </a:cubicBezTo>
                <a:cubicBezTo>
                  <a:pt x="66915" y="4958"/>
                  <a:pt x="61786" y="91"/>
                  <a:pt x="53323" y="91"/>
                </a:cubicBezTo>
                <a:cubicBezTo>
                  <a:pt x="42809" y="91"/>
                  <a:pt x="35629" y="8032"/>
                  <a:pt x="32551" y="12643"/>
                </a:cubicBezTo>
                <a:cubicBezTo>
                  <a:pt x="31013" y="5214"/>
                  <a:pt x="25115" y="91"/>
                  <a:pt x="17421" y="91"/>
                </a:cubicBezTo>
                <a:cubicBezTo>
                  <a:pt x="9984" y="91"/>
                  <a:pt x="6907" y="6495"/>
                  <a:pt x="5368" y="9313"/>
                </a:cubicBezTo>
                <a:cubicBezTo>
                  <a:pt x="2548" y="14948"/>
                  <a:pt x="496" y="24682"/>
                  <a:pt x="496" y="25195"/>
                </a:cubicBezTo>
                <a:cubicBezTo>
                  <a:pt x="496" y="26988"/>
                  <a:pt x="2035" y="26988"/>
                  <a:pt x="2291" y="26988"/>
                </a:cubicBezTo>
                <a:cubicBezTo>
                  <a:pt x="4086" y="26988"/>
                  <a:pt x="4086" y="26732"/>
                  <a:pt x="5112" y="23145"/>
                </a:cubicBezTo>
                <a:cubicBezTo>
                  <a:pt x="7933" y="11618"/>
                  <a:pt x="11267" y="3677"/>
                  <a:pt x="17165" y="3677"/>
                </a:cubicBezTo>
                <a:cubicBezTo>
                  <a:pt x="19729" y="3677"/>
                  <a:pt x="22037" y="4958"/>
                  <a:pt x="22037" y="11106"/>
                </a:cubicBezTo>
                <a:cubicBezTo>
                  <a:pt x="22037" y="14692"/>
                  <a:pt x="21524" y="16485"/>
                  <a:pt x="19473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6" name="Freeform: Shape 315">
            <a:extLst>
              <a:ext uri="{FF2B5EF4-FFF2-40B4-BE49-F238E27FC236}">
                <a16:creationId xmlns:a16="http://schemas.microsoft.com/office/drawing/2014/main" id="{DE27A30D-1C2C-F9DB-0779-A711EA002197}"/>
              </a:ext>
            </a:extLst>
          </p:cNvPr>
          <p:cNvSpPr/>
          <p:nvPr/>
        </p:nvSpPr>
        <p:spPr>
          <a:xfrm>
            <a:off x="9026409" y="1884264"/>
            <a:ext cx="108731" cy="108870"/>
          </a:xfrm>
          <a:custGeom>
            <a:avLst/>
            <a:gdLst>
              <a:gd name="connsiteX0" fmla="*/ 58202 w 108731"/>
              <a:gd name="connsiteY0" fmla="*/ 57728 h 108870"/>
              <a:gd name="connsiteX1" fmla="*/ 103849 w 108731"/>
              <a:gd name="connsiteY1" fmla="*/ 57728 h 108870"/>
              <a:gd name="connsiteX2" fmla="*/ 109235 w 108731"/>
              <a:gd name="connsiteY2" fmla="*/ 54398 h 108870"/>
              <a:gd name="connsiteX3" fmla="*/ 103849 w 108731"/>
              <a:gd name="connsiteY3" fmla="*/ 51324 h 108870"/>
              <a:gd name="connsiteX4" fmla="*/ 58202 w 108731"/>
              <a:gd name="connsiteY4" fmla="*/ 51324 h 108870"/>
              <a:gd name="connsiteX5" fmla="*/ 58202 w 108731"/>
              <a:gd name="connsiteY5" fmla="*/ 5470 h 108870"/>
              <a:gd name="connsiteX6" fmla="*/ 54869 w 108731"/>
              <a:gd name="connsiteY6" fmla="*/ 91 h 108870"/>
              <a:gd name="connsiteX7" fmla="*/ 51535 w 108731"/>
              <a:gd name="connsiteY7" fmla="*/ 5470 h 108870"/>
              <a:gd name="connsiteX8" fmla="*/ 51535 w 108731"/>
              <a:gd name="connsiteY8" fmla="*/ 51324 h 108870"/>
              <a:gd name="connsiteX9" fmla="*/ 5888 w 108731"/>
              <a:gd name="connsiteY9" fmla="*/ 51324 h 108870"/>
              <a:gd name="connsiteX10" fmla="*/ 503 w 108731"/>
              <a:gd name="connsiteY10" fmla="*/ 54398 h 108870"/>
              <a:gd name="connsiteX11" fmla="*/ 5888 w 108731"/>
              <a:gd name="connsiteY11" fmla="*/ 57728 h 108870"/>
              <a:gd name="connsiteX12" fmla="*/ 51535 w 108731"/>
              <a:gd name="connsiteY12" fmla="*/ 57728 h 108870"/>
              <a:gd name="connsiteX13" fmla="*/ 51535 w 108731"/>
              <a:gd name="connsiteY13" fmla="*/ 103581 h 108870"/>
              <a:gd name="connsiteX14" fmla="*/ 54869 w 108731"/>
              <a:gd name="connsiteY14" fmla="*/ 108961 h 108870"/>
              <a:gd name="connsiteX15" fmla="*/ 58202 w 108731"/>
              <a:gd name="connsiteY15" fmla="*/ 103581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2" y="57728"/>
                </a:moveTo>
                <a:lnTo>
                  <a:pt x="103849" y="57728"/>
                </a:lnTo>
                <a:cubicBezTo>
                  <a:pt x="106157" y="57728"/>
                  <a:pt x="109235" y="57728"/>
                  <a:pt x="109235" y="54398"/>
                </a:cubicBezTo>
                <a:cubicBezTo>
                  <a:pt x="109235" y="51324"/>
                  <a:pt x="106157" y="51324"/>
                  <a:pt x="103849" y="51324"/>
                </a:cubicBezTo>
                <a:lnTo>
                  <a:pt x="58202" y="51324"/>
                </a:lnTo>
                <a:lnTo>
                  <a:pt x="58202" y="5470"/>
                </a:lnTo>
                <a:cubicBezTo>
                  <a:pt x="58202" y="3165"/>
                  <a:pt x="58202" y="91"/>
                  <a:pt x="54869" y="91"/>
                </a:cubicBezTo>
                <a:cubicBezTo>
                  <a:pt x="51535" y="91"/>
                  <a:pt x="51535" y="3165"/>
                  <a:pt x="51535" y="5470"/>
                </a:cubicBezTo>
                <a:lnTo>
                  <a:pt x="51535" y="51324"/>
                </a:lnTo>
                <a:lnTo>
                  <a:pt x="5888" y="51324"/>
                </a:lnTo>
                <a:cubicBezTo>
                  <a:pt x="3580" y="51324"/>
                  <a:pt x="503" y="51324"/>
                  <a:pt x="503" y="54398"/>
                </a:cubicBezTo>
                <a:cubicBezTo>
                  <a:pt x="503" y="57728"/>
                  <a:pt x="3580" y="57728"/>
                  <a:pt x="5888" y="57728"/>
                </a:cubicBezTo>
                <a:lnTo>
                  <a:pt x="51535" y="57728"/>
                </a:lnTo>
                <a:lnTo>
                  <a:pt x="51535" y="103581"/>
                </a:lnTo>
                <a:cubicBezTo>
                  <a:pt x="51535" y="105887"/>
                  <a:pt x="51535" y="108961"/>
                  <a:pt x="54869" y="108961"/>
                </a:cubicBezTo>
                <a:cubicBezTo>
                  <a:pt x="58202" y="108961"/>
                  <a:pt x="58202" y="105887"/>
                  <a:pt x="58202" y="10358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7" name="Freeform: Shape 316">
            <a:extLst>
              <a:ext uri="{FF2B5EF4-FFF2-40B4-BE49-F238E27FC236}">
                <a16:creationId xmlns:a16="http://schemas.microsoft.com/office/drawing/2014/main" id="{CEA0BD3C-FB46-AC81-D9AF-7D35575F7428}"/>
              </a:ext>
            </a:extLst>
          </p:cNvPr>
          <p:cNvSpPr/>
          <p:nvPr/>
        </p:nvSpPr>
        <p:spPr>
          <a:xfrm>
            <a:off x="9186046" y="1906294"/>
            <a:ext cx="53596" cy="75056"/>
          </a:xfrm>
          <a:custGeom>
            <a:avLst/>
            <a:gdLst>
              <a:gd name="connsiteX0" fmla="*/ 29234 w 53596"/>
              <a:gd name="connsiteY0" fmla="*/ 41589 h 75056"/>
              <a:gd name="connsiteX1" fmla="*/ 46160 w 53596"/>
              <a:gd name="connsiteY1" fmla="*/ 56703 h 75056"/>
              <a:gd name="connsiteX2" fmla="*/ 27696 w 53596"/>
              <a:gd name="connsiteY2" fmla="*/ 71561 h 75056"/>
              <a:gd name="connsiteX3" fmla="*/ 4872 w 53596"/>
              <a:gd name="connsiteY3" fmla="*/ 48250 h 75056"/>
              <a:gd name="connsiteX4" fmla="*/ 2564 w 53596"/>
              <a:gd name="connsiteY4" fmla="*/ 45688 h 75056"/>
              <a:gd name="connsiteX5" fmla="*/ 513 w 53596"/>
              <a:gd name="connsiteY5" fmla="*/ 49530 h 75056"/>
              <a:gd name="connsiteX6" fmla="*/ 513 w 53596"/>
              <a:gd name="connsiteY6" fmla="*/ 71304 h 75056"/>
              <a:gd name="connsiteX7" fmla="*/ 2308 w 53596"/>
              <a:gd name="connsiteY7" fmla="*/ 75147 h 75056"/>
              <a:gd name="connsiteX8" fmla="*/ 6411 w 53596"/>
              <a:gd name="connsiteY8" fmla="*/ 71817 h 75056"/>
              <a:gd name="connsiteX9" fmla="*/ 9745 w 53596"/>
              <a:gd name="connsiteY9" fmla="*/ 68230 h 75056"/>
              <a:gd name="connsiteX10" fmla="*/ 27696 w 53596"/>
              <a:gd name="connsiteY10" fmla="*/ 75147 h 75056"/>
              <a:gd name="connsiteX11" fmla="*/ 54109 w 53596"/>
              <a:gd name="connsiteY11" fmla="*/ 52348 h 75056"/>
              <a:gd name="connsiteX12" fmla="*/ 47186 w 53596"/>
              <a:gd name="connsiteY12" fmla="*/ 36978 h 75056"/>
              <a:gd name="connsiteX13" fmla="*/ 28465 w 53596"/>
              <a:gd name="connsiteY13" fmla="*/ 29037 h 75056"/>
              <a:gd name="connsiteX14" fmla="*/ 8463 w 53596"/>
              <a:gd name="connsiteY14" fmla="*/ 15717 h 75056"/>
              <a:gd name="connsiteX15" fmla="*/ 26670 w 53596"/>
              <a:gd name="connsiteY15" fmla="*/ 3165 h 75056"/>
              <a:gd name="connsiteX16" fmla="*/ 45903 w 53596"/>
              <a:gd name="connsiteY16" fmla="*/ 22889 h 75056"/>
              <a:gd name="connsiteX17" fmla="*/ 47698 w 53596"/>
              <a:gd name="connsiteY17" fmla="*/ 24426 h 75056"/>
              <a:gd name="connsiteX18" fmla="*/ 50006 w 53596"/>
              <a:gd name="connsiteY18" fmla="*/ 20584 h 75056"/>
              <a:gd name="connsiteX19" fmla="*/ 50006 w 53596"/>
              <a:gd name="connsiteY19" fmla="*/ 3933 h 75056"/>
              <a:gd name="connsiteX20" fmla="*/ 48211 w 53596"/>
              <a:gd name="connsiteY20" fmla="*/ 91 h 75056"/>
              <a:gd name="connsiteX21" fmla="*/ 44877 w 53596"/>
              <a:gd name="connsiteY21" fmla="*/ 2140 h 75056"/>
              <a:gd name="connsiteX22" fmla="*/ 42057 w 53596"/>
              <a:gd name="connsiteY22" fmla="*/ 4702 h 75056"/>
              <a:gd name="connsiteX23" fmla="*/ 26670 w 53596"/>
              <a:gd name="connsiteY23" fmla="*/ 91 h 75056"/>
              <a:gd name="connsiteX24" fmla="*/ 513 w 53596"/>
              <a:gd name="connsiteY24" fmla="*/ 20328 h 75056"/>
              <a:gd name="connsiteX25" fmla="*/ 7437 w 53596"/>
              <a:gd name="connsiteY25" fmla="*/ 34161 h 75056"/>
              <a:gd name="connsiteX26" fmla="*/ 29234 w 53596"/>
              <a:gd name="connsiteY26" fmla="*/ 41589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4" y="41589"/>
                </a:moveTo>
                <a:cubicBezTo>
                  <a:pt x="32825" y="42358"/>
                  <a:pt x="46160" y="44919"/>
                  <a:pt x="46160" y="56703"/>
                </a:cubicBezTo>
                <a:cubicBezTo>
                  <a:pt x="46160" y="64900"/>
                  <a:pt x="40518" y="71561"/>
                  <a:pt x="27696" y="71561"/>
                </a:cubicBezTo>
                <a:cubicBezTo>
                  <a:pt x="13848" y="71561"/>
                  <a:pt x="7950" y="62339"/>
                  <a:pt x="4872" y="48250"/>
                </a:cubicBezTo>
                <a:cubicBezTo>
                  <a:pt x="4360" y="46200"/>
                  <a:pt x="4360" y="45688"/>
                  <a:pt x="2564" y="45688"/>
                </a:cubicBezTo>
                <a:cubicBezTo>
                  <a:pt x="513" y="45688"/>
                  <a:pt x="513" y="46713"/>
                  <a:pt x="513" y="49530"/>
                </a:cubicBezTo>
                <a:lnTo>
                  <a:pt x="513" y="71304"/>
                </a:lnTo>
                <a:cubicBezTo>
                  <a:pt x="513" y="74122"/>
                  <a:pt x="513" y="75147"/>
                  <a:pt x="2308" y="75147"/>
                </a:cubicBezTo>
                <a:cubicBezTo>
                  <a:pt x="3077" y="75147"/>
                  <a:pt x="3334" y="74891"/>
                  <a:pt x="6411" y="71817"/>
                </a:cubicBezTo>
                <a:cubicBezTo>
                  <a:pt x="6668" y="71561"/>
                  <a:pt x="6668" y="71304"/>
                  <a:pt x="9745" y="68230"/>
                </a:cubicBezTo>
                <a:cubicBezTo>
                  <a:pt x="16925" y="74891"/>
                  <a:pt x="24362" y="75147"/>
                  <a:pt x="27696" y="75147"/>
                </a:cubicBezTo>
                <a:cubicBezTo>
                  <a:pt x="46416" y="75147"/>
                  <a:pt x="54109" y="64132"/>
                  <a:pt x="54109" y="52348"/>
                </a:cubicBezTo>
                <a:cubicBezTo>
                  <a:pt x="54109" y="43895"/>
                  <a:pt x="49237" y="38771"/>
                  <a:pt x="47186" y="36978"/>
                </a:cubicBezTo>
                <a:cubicBezTo>
                  <a:pt x="41800" y="31599"/>
                  <a:pt x="35389" y="30318"/>
                  <a:pt x="28465" y="29037"/>
                </a:cubicBezTo>
                <a:cubicBezTo>
                  <a:pt x="19233" y="27244"/>
                  <a:pt x="8463" y="25195"/>
                  <a:pt x="8463" y="15717"/>
                </a:cubicBezTo>
                <a:cubicBezTo>
                  <a:pt x="8463" y="9825"/>
                  <a:pt x="12566" y="3165"/>
                  <a:pt x="26670" y="3165"/>
                </a:cubicBezTo>
                <a:cubicBezTo>
                  <a:pt x="44621" y="3165"/>
                  <a:pt x="45647" y="18022"/>
                  <a:pt x="45903" y="22889"/>
                </a:cubicBezTo>
                <a:cubicBezTo>
                  <a:pt x="45903" y="24426"/>
                  <a:pt x="47442" y="24426"/>
                  <a:pt x="47698" y="24426"/>
                </a:cubicBezTo>
                <a:cubicBezTo>
                  <a:pt x="50006" y="24426"/>
                  <a:pt x="50006" y="23658"/>
                  <a:pt x="50006" y="20584"/>
                </a:cubicBezTo>
                <a:lnTo>
                  <a:pt x="50006" y="3933"/>
                </a:lnTo>
                <a:cubicBezTo>
                  <a:pt x="50006" y="1371"/>
                  <a:pt x="50006" y="91"/>
                  <a:pt x="48211" y="91"/>
                </a:cubicBezTo>
                <a:cubicBezTo>
                  <a:pt x="47442" y="91"/>
                  <a:pt x="46929" y="91"/>
                  <a:pt x="44877" y="2140"/>
                </a:cubicBezTo>
                <a:cubicBezTo>
                  <a:pt x="44365" y="2652"/>
                  <a:pt x="42826" y="4189"/>
                  <a:pt x="42057" y="4702"/>
                </a:cubicBezTo>
                <a:cubicBezTo>
                  <a:pt x="35902" y="91"/>
                  <a:pt x="29234" y="91"/>
                  <a:pt x="26670" y="91"/>
                </a:cubicBezTo>
                <a:cubicBezTo>
                  <a:pt x="6668" y="91"/>
                  <a:pt x="513" y="11106"/>
                  <a:pt x="513" y="20328"/>
                </a:cubicBezTo>
                <a:cubicBezTo>
                  <a:pt x="513" y="25963"/>
                  <a:pt x="3077" y="30574"/>
                  <a:pt x="7437" y="34161"/>
                </a:cubicBezTo>
                <a:cubicBezTo>
                  <a:pt x="12822" y="38259"/>
                  <a:pt x="17438" y="39284"/>
                  <a:pt x="29234" y="4158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8" name="Freeform: Shape 317">
            <a:extLst>
              <a:ext uri="{FF2B5EF4-FFF2-40B4-BE49-F238E27FC236}">
                <a16:creationId xmlns:a16="http://schemas.microsoft.com/office/drawing/2014/main" id="{5A7C956E-A93E-F861-E421-0739EB17AE4A}"/>
              </a:ext>
            </a:extLst>
          </p:cNvPr>
          <p:cNvSpPr/>
          <p:nvPr/>
        </p:nvSpPr>
        <p:spPr>
          <a:xfrm>
            <a:off x="9295686" y="1907319"/>
            <a:ext cx="82317" cy="72238"/>
          </a:xfrm>
          <a:custGeom>
            <a:avLst/>
            <a:gdLst>
              <a:gd name="connsiteX0" fmla="*/ 13342 w 82317"/>
              <a:gd name="connsiteY0" fmla="*/ 16229 h 72238"/>
              <a:gd name="connsiteX1" fmla="*/ 13342 w 82317"/>
              <a:gd name="connsiteY1" fmla="*/ 60033 h 72238"/>
              <a:gd name="connsiteX2" fmla="*/ 520 w 82317"/>
              <a:gd name="connsiteY2" fmla="*/ 67206 h 72238"/>
              <a:gd name="connsiteX3" fmla="*/ 520 w 82317"/>
              <a:gd name="connsiteY3" fmla="*/ 72329 h 72238"/>
              <a:gd name="connsiteX4" fmla="*/ 19240 w 82317"/>
              <a:gd name="connsiteY4" fmla="*/ 71817 h 72238"/>
              <a:gd name="connsiteX5" fmla="*/ 37447 w 82317"/>
              <a:gd name="connsiteY5" fmla="*/ 72329 h 72238"/>
              <a:gd name="connsiteX6" fmla="*/ 37447 w 82317"/>
              <a:gd name="connsiteY6" fmla="*/ 67206 h 72238"/>
              <a:gd name="connsiteX7" fmla="*/ 24625 w 82317"/>
              <a:gd name="connsiteY7" fmla="*/ 60033 h 72238"/>
              <a:gd name="connsiteX8" fmla="*/ 24625 w 82317"/>
              <a:gd name="connsiteY8" fmla="*/ 29806 h 72238"/>
              <a:gd name="connsiteX9" fmla="*/ 46679 w 82317"/>
              <a:gd name="connsiteY9" fmla="*/ 3677 h 72238"/>
              <a:gd name="connsiteX10" fmla="*/ 58989 w 82317"/>
              <a:gd name="connsiteY10" fmla="*/ 21865 h 72238"/>
              <a:gd name="connsiteX11" fmla="*/ 58989 w 82317"/>
              <a:gd name="connsiteY11" fmla="*/ 60033 h 72238"/>
              <a:gd name="connsiteX12" fmla="*/ 46166 w 82317"/>
              <a:gd name="connsiteY12" fmla="*/ 67206 h 72238"/>
              <a:gd name="connsiteX13" fmla="*/ 46166 w 82317"/>
              <a:gd name="connsiteY13" fmla="*/ 72329 h 72238"/>
              <a:gd name="connsiteX14" fmla="*/ 64630 w 82317"/>
              <a:gd name="connsiteY14" fmla="*/ 71817 h 72238"/>
              <a:gd name="connsiteX15" fmla="*/ 82838 w 82317"/>
              <a:gd name="connsiteY15" fmla="*/ 72329 h 72238"/>
              <a:gd name="connsiteX16" fmla="*/ 82838 w 82317"/>
              <a:gd name="connsiteY16" fmla="*/ 67206 h 72238"/>
              <a:gd name="connsiteX17" fmla="*/ 70272 w 82317"/>
              <a:gd name="connsiteY17" fmla="*/ 62339 h 72238"/>
              <a:gd name="connsiteX18" fmla="*/ 70272 w 82317"/>
              <a:gd name="connsiteY18" fmla="*/ 31087 h 72238"/>
              <a:gd name="connsiteX19" fmla="*/ 65143 w 82317"/>
              <a:gd name="connsiteY19" fmla="*/ 6239 h 72238"/>
              <a:gd name="connsiteX20" fmla="*/ 47961 w 82317"/>
              <a:gd name="connsiteY20" fmla="*/ 91 h 72238"/>
              <a:gd name="connsiteX21" fmla="*/ 23599 w 82317"/>
              <a:gd name="connsiteY21" fmla="*/ 17254 h 72238"/>
              <a:gd name="connsiteX22" fmla="*/ 23599 w 82317"/>
              <a:gd name="connsiteY22" fmla="*/ 91 h 72238"/>
              <a:gd name="connsiteX23" fmla="*/ 520 w 82317"/>
              <a:gd name="connsiteY23" fmla="*/ 1884 h 72238"/>
              <a:gd name="connsiteX24" fmla="*/ 520 w 82317"/>
              <a:gd name="connsiteY24" fmla="*/ 7007 h 72238"/>
              <a:gd name="connsiteX25" fmla="*/ 13342 w 82317"/>
              <a:gd name="connsiteY25" fmla="*/ 16229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2" y="16229"/>
                </a:moveTo>
                <a:lnTo>
                  <a:pt x="13342" y="60033"/>
                </a:lnTo>
                <a:cubicBezTo>
                  <a:pt x="13342" y="67206"/>
                  <a:pt x="11547" y="67206"/>
                  <a:pt x="520" y="67206"/>
                </a:cubicBezTo>
                <a:lnTo>
                  <a:pt x="520" y="72329"/>
                </a:lnTo>
                <a:cubicBezTo>
                  <a:pt x="6418" y="72073"/>
                  <a:pt x="14624" y="71817"/>
                  <a:pt x="19240" y="71817"/>
                </a:cubicBezTo>
                <a:cubicBezTo>
                  <a:pt x="23343" y="71817"/>
                  <a:pt x="31806" y="72073"/>
                  <a:pt x="37447" y="72329"/>
                </a:cubicBezTo>
                <a:lnTo>
                  <a:pt x="37447" y="67206"/>
                </a:lnTo>
                <a:cubicBezTo>
                  <a:pt x="26420" y="67206"/>
                  <a:pt x="24625" y="67206"/>
                  <a:pt x="24625" y="60033"/>
                </a:cubicBezTo>
                <a:lnTo>
                  <a:pt x="24625" y="29806"/>
                </a:lnTo>
                <a:cubicBezTo>
                  <a:pt x="24625" y="12899"/>
                  <a:pt x="36422" y="3677"/>
                  <a:pt x="46679" y="3677"/>
                </a:cubicBezTo>
                <a:cubicBezTo>
                  <a:pt x="57193" y="3677"/>
                  <a:pt x="58989" y="12387"/>
                  <a:pt x="58989" y="21865"/>
                </a:cubicBezTo>
                <a:lnTo>
                  <a:pt x="58989" y="60033"/>
                </a:lnTo>
                <a:cubicBezTo>
                  <a:pt x="58989" y="67206"/>
                  <a:pt x="57193" y="67206"/>
                  <a:pt x="46166" y="67206"/>
                </a:cubicBezTo>
                <a:lnTo>
                  <a:pt x="46166" y="72329"/>
                </a:lnTo>
                <a:cubicBezTo>
                  <a:pt x="51808" y="72073"/>
                  <a:pt x="60271" y="71817"/>
                  <a:pt x="64630" y="71817"/>
                </a:cubicBezTo>
                <a:cubicBezTo>
                  <a:pt x="68733" y="71817"/>
                  <a:pt x="77452" y="72073"/>
                  <a:pt x="82838" y="72329"/>
                </a:cubicBezTo>
                <a:lnTo>
                  <a:pt x="82838" y="67206"/>
                </a:lnTo>
                <a:cubicBezTo>
                  <a:pt x="74375" y="67206"/>
                  <a:pt x="70272" y="67206"/>
                  <a:pt x="70272" y="62339"/>
                </a:cubicBezTo>
                <a:lnTo>
                  <a:pt x="70272" y="31087"/>
                </a:lnTo>
                <a:cubicBezTo>
                  <a:pt x="70272" y="16997"/>
                  <a:pt x="70272" y="12130"/>
                  <a:pt x="65143" y="6239"/>
                </a:cubicBezTo>
                <a:cubicBezTo>
                  <a:pt x="62835" y="3421"/>
                  <a:pt x="57450" y="91"/>
                  <a:pt x="47961" y="91"/>
                </a:cubicBezTo>
                <a:cubicBezTo>
                  <a:pt x="35909" y="91"/>
                  <a:pt x="28215" y="7007"/>
                  <a:pt x="23599" y="17254"/>
                </a:cubicBezTo>
                <a:lnTo>
                  <a:pt x="23599" y="91"/>
                </a:lnTo>
                <a:lnTo>
                  <a:pt x="520" y="1884"/>
                </a:lnTo>
                <a:lnTo>
                  <a:pt x="520" y="7007"/>
                </a:lnTo>
                <a:cubicBezTo>
                  <a:pt x="12059" y="7007"/>
                  <a:pt x="13342" y="8032"/>
                  <a:pt x="13342" y="1622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59895A56-EFAF-11B0-BEB1-A9547ECD3152}"/>
              </a:ext>
            </a:extLst>
          </p:cNvPr>
          <p:cNvSpPr/>
          <p:nvPr/>
        </p:nvSpPr>
        <p:spPr>
          <a:xfrm>
            <a:off x="9387058" y="1866076"/>
            <a:ext cx="80522" cy="115274"/>
          </a:xfrm>
          <a:custGeom>
            <a:avLst/>
            <a:gdLst>
              <a:gd name="connsiteX0" fmla="*/ 56943 w 80522"/>
              <a:gd name="connsiteY0" fmla="*/ 104606 h 115274"/>
              <a:gd name="connsiteX1" fmla="*/ 56943 w 80522"/>
              <a:gd name="connsiteY1" fmla="*/ 115365 h 115274"/>
              <a:gd name="connsiteX2" fmla="*/ 81048 w 80522"/>
              <a:gd name="connsiteY2" fmla="*/ 113572 h 115274"/>
              <a:gd name="connsiteX3" fmla="*/ 81048 w 80522"/>
              <a:gd name="connsiteY3" fmla="*/ 108448 h 115274"/>
              <a:gd name="connsiteX4" fmla="*/ 68226 w 80522"/>
              <a:gd name="connsiteY4" fmla="*/ 99226 h 115274"/>
              <a:gd name="connsiteX5" fmla="*/ 68226 w 80522"/>
              <a:gd name="connsiteY5" fmla="*/ 91 h 115274"/>
              <a:gd name="connsiteX6" fmla="*/ 44890 w 80522"/>
              <a:gd name="connsiteY6" fmla="*/ 1884 h 115274"/>
              <a:gd name="connsiteX7" fmla="*/ 44890 w 80522"/>
              <a:gd name="connsiteY7" fmla="*/ 7007 h 115274"/>
              <a:gd name="connsiteX8" fmla="*/ 57455 w 80522"/>
              <a:gd name="connsiteY8" fmla="*/ 16229 h 115274"/>
              <a:gd name="connsiteX9" fmla="*/ 57455 w 80522"/>
              <a:gd name="connsiteY9" fmla="*/ 51580 h 115274"/>
              <a:gd name="connsiteX10" fmla="*/ 36940 w 80522"/>
              <a:gd name="connsiteY10" fmla="*/ 41333 h 115274"/>
              <a:gd name="connsiteX11" fmla="*/ 525 w 80522"/>
              <a:gd name="connsiteY11" fmla="*/ 78477 h 115274"/>
              <a:gd name="connsiteX12" fmla="*/ 35145 w 80522"/>
              <a:gd name="connsiteY12" fmla="*/ 115365 h 115274"/>
              <a:gd name="connsiteX13" fmla="*/ 56943 w 80522"/>
              <a:gd name="connsiteY13" fmla="*/ 104606 h 115274"/>
              <a:gd name="connsiteX14" fmla="*/ 56943 w 80522"/>
              <a:gd name="connsiteY14" fmla="*/ 60802 h 115274"/>
              <a:gd name="connsiteX15" fmla="*/ 56943 w 80522"/>
              <a:gd name="connsiteY15" fmla="*/ 94359 h 115274"/>
              <a:gd name="connsiteX16" fmla="*/ 55147 w 80522"/>
              <a:gd name="connsiteY16" fmla="*/ 100251 h 115274"/>
              <a:gd name="connsiteX17" fmla="*/ 35914 w 80522"/>
              <a:gd name="connsiteY17" fmla="*/ 111779 h 115274"/>
              <a:gd name="connsiteX18" fmla="*/ 18733 w 80522"/>
              <a:gd name="connsiteY18" fmla="*/ 101276 h 115274"/>
              <a:gd name="connsiteX19" fmla="*/ 14117 w 80522"/>
              <a:gd name="connsiteY19" fmla="*/ 78477 h 115274"/>
              <a:gd name="connsiteX20" fmla="*/ 18989 w 80522"/>
              <a:gd name="connsiteY20" fmla="*/ 55422 h 115274"/>
              <a:gd name="connsiteX21" fmla="*/ 37709 w 80522"/>
              <a:gd name="connsiteY21" fmla="*/ 44920 h 115274"/>
              <a:gd name="connsiteX22" fmla="*/ 55147 w 80522"/>
              <a:gd name="connsiteY22" fmla="*/ 54654 h 115274"/>
              <a:gd name="connsiteX23" fmla="*/ 56943 w 80522"/>
              <a:gd name="connsiteY23" fmla="*/ 60802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3" y="104606"/>
                </a:moveTo>
                <a:lnTo>
                  <a:pt x="56943" y="115365"/>
                </a:lnTo>
                <a:lnTo>
                  <a:pt x="81048" y="113572"/>
                </a:lnTo>
                <a:lnTo>
                  <a:pt x="81048" y="108448"/>
                </a:lnTo>
                <a:cubicBezTo>
                  <a:pt x="69765" y="108448"/>
                  <a:pt x="68226" y="107424"/>
                  <a:pt x="68226" y="99226"/>
                </a:cubicBezTo>
                <a:lnTo>
                  <a:pt x="68226" y="91"/>
                </a:lnTo>
                <a:lnTo>
                  <a:pt x="44890" y="1884"/>
                </a:lnTo>
                <a:lnTo>
                  <a:pt x="44890" y="7007"/>
                </a:lnTo>
                <a:cubicBezTo>
                  <a:pt x="56173" y="7007"/>
                  <a:pt x="57455" y="8032"/>
                  <a:pt x="57455" y="16229"/>
                </a:cubicBezTo>
                <a:lnTo>
                  <a:pt x="57455" y="51580"/>
                </a:lnTo>
                <a:cubicBezTo>
                  <a:pt x="52839" y="45688"/>
                  <a:pt x="45659" y="41333"/>
                  <a:pt x="36940" y="41333"/>
                </a:cubicBezTo>
                <a:cubicBezTo>
                  <a:pt x="17707" y="41333"/>
                  <a:pt x="525" y="57472"/>
                  <a:pt x="525" y="78477"/>
                </a:cubicBezTo>
                <a:cubicBezTo>
                  <a:pt x="525" y="99226"/>
                  <a:pt x="16425" y="115365"/>
                  <a:pt x="35145" y="115365"/>
                </a:cubicBezTo>
                <a:cubicBezTo>
                  <a:pt x="45659" y="115365"/>
                  <a:pt x="52839" y="109729"/>
                  <a:pt x="56943" y="104606"/>
                </a:cubicBezTo>
                <a:close/>
                <a:moveTo>
                  <a:pt x="56943" y="60802"/>
                </a:moveTo>
                <a:lnTo>
                  <a:pt x="56943" y="94359"/>
                </a:lnTo>
                <a:cubicBezTo>
                  <a:pt x="56943" y="97177"/>
                  <a:pt x="56943" y="97433"/>
                  <a:pt x="55147" y="100251"/>
                </a:cubicBezTo>
                <a:cubicBezTo>
                  <a:pt x="50275" y="108192"/>
                  <a:pt x="43095" y="111779"/>
                  <a:pt x="35914" y="111779"/>
                </a:cubicBezTo>
                <a:cubicBezTo>
                  <a:pt x="28477" y="111779"/>
                  <a:pt x="22579" y="107424"/>
                  <a:pt x="18733" y="101276"/>
                </a:cubicBezTo>
                <a:cubicBezTo>
                  <a:pt x="14629" y="94615"/>
                  <a:pt x="14117" y="85394"/>
                  <a:pt x="14117" y="78477"/>
                </a:cubicBezTo>
                <a:cubicBezTo>
                  <a:pt x="14117" y="72585"/>
                  <a:pt x="14373" y="62851"/>
                  <a:pt x="18989" y="55422"/>
                </a:cubicBezTo>
                <a:cubicBezTo>
                  <a:pt x="22579" y="50299"/>
                  <a:pt x="28734" y="44920"/>
                  <a:pt x="37709" y="44920"/>
                </a:cubicBezTo>
                <a:cubicBezTo>
                  <a:pt x="43351" y="44920"/>
                  <a:pt x="50275" y="47481"/>
                  <a:pt x="55147" y="54654"/>
                </a:cubicBezTo>
                <a:cubicBezTo>
                  <a:pt x="56943" y="57472"/>
                  <a:pt x="56943" y="57728"/>
                  <a:pt x="56943" y="6080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0" name="Freeform: Shape 319">
            <a:extLst>
              <a:ext uri="{FF2B5EF4-FFF2-40B4-BE49-F238E27FC236}">
                <a16:creationId xmlns:a16="http://schemas.microsoft.com/office/drawing/2014/main" id="{4C98619D-EBF7-80B3-7F12-6407BD7EAFB7}"/>
              </a:ext>
            </a:extLst>
          </p:cNvPr>
          <p:cNvSpPr/>
          <p:nvPr/>
        </p:nvSpPr>
        <p:spPr>
          <a:xfrm>
            <a:off x="9515724" y="1856855"/>
            <a:ext cx="37953" cy="163689"/>
          </a:xfrm>
          <a:custGeom>
            <a:avLst/>
            <a:gdLst>
              <a:gd name="connsiteX0" fmla="*/ 38486 w 37953"/>
              <a:gd name="connsiteY0" fmla="*/ 161987 h 163689"/>
              <a:gd name="connsiteX1" fmla="*/ 35665 w 37953"/>
              <a:gd name="connsiteY1" fmla="*/ 158401 h 163689"/>
              <a:gd name="connsiteX2" fmla="*/ 10021 w 37953"/>
              <a:gd name="connsiteY2" fmla="*/ 81807 h 163689"/>
              <a:gd name="connsiteX3" fmla="*/ 36434 w 37953"/>
              <a:gd name="connsiteY3" fmla="*/ 4702 h 163689"/>
              <a:gd name="connsiteX4" fmla="*/ 38486 w 37953"/>
              <a:gd name="connsiteY4" fmla="*/ 1884 h 163689"/>
              <a:gd name="connsiteX5" fmla="*/ 36947 w 37953"/>
              <a:gd name="connsiteY5" fmla="*/ 91 h 163689"/>
              <a:gd name="connsiteX6" fmla="*/ 10790 w 37953"/>
              <a:gd name="connsiteY6" fmla="*/ 32111 h 163689"/>
              <a:gd name="connsiteX7" fmla="*/ 532 w 37953"/>
              <a:gd name="connsiteY7" fmla="*/ 81807 h 163689"/>
              <a:gd name="connsiteX8" fmla="*/ 11303 w 37953"/>
              <a:gd name="connsiteY8" fmla="*/ 133040 h 163689"/>
              <a:gd name="connsiteX9" fmla="*/ 36947 w 37953"/>
              <a:gd name="connsiteY9" fmla="*/ 163780 h 163689"/>
              <a:gd name="connsiteX10" fmla="*/ 38486 w 37953"/>
              <a:gd name="connsiteY10" fmla="*/ 16198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6" y="161987"/>
                </a:moveTo>
                <a:cubicBezTo>
                  <a:pt x="38486" y="161475"/>
                  <a:pt x="38486" y="161218"/>
                  <a:pt x="35665" y="158401"/>
                </a:cubicBezTo>
                <a:cubicBezTo>
                  <a:pt x="15406" y="137907"/>
                  <a:pt x="10021" y="106911"/>
                  <a:pt x="10021" y="81807"/>
                </a:cubicBezTo>
                <a:cubicBezTo>
                  <a:pt x="10021" y="53373"/>
                  <a:pt x="16175" y="24939"/>
                  <a:pt x="36434" y="4702"/>
                </a:cubicBezTo>
                <a:cubicBezTo>
                  <a:pt x="38486" y="2652"/>
                  <a:pt x="38486" y="2396"/>
                  <a:pt x="38486" y="1884"/>
                </a:cubicBezTo>
                <a:cubicBezTo>
                  <a:pt x="38486" y="603"/>
                  <a:pt x="37973" y="91"/>
                  <a:pt x="36947" y="91"/>
                </a:cubicBezTo>
                <a:cubicBezTo>
                  <a:pt x="35152" y="91"/>
                  <a:pt x="20535" y="11362"/>
                  <a:pt x="10790" y="32111"/>
                </a:cubicBezTo>
                <a:cubicBezTo>
                  <a:pt x="2584" y="50043"/>
                  <a:pt x="532" y="68231"/>
                  <a:pt x="532" y="81807"/>
                </a:cubicBezTo>
                <a:cubicBezTo>
                  <a:pt x="532" y="94615"/>
                  <a:pt x="2327" y="114340"/>
                  <a:pt x="11303" y="133040"/>
                </a:cubicBezTo>
                <a:cubicBezTo>
                  <a:pt x="21304" y="153021"/>
                  <a:pt x="35152" y="163780"/>
                  <a:pt x="36947" y="163780"/>
                </a:cubicBezTo>
                <a:cubicBezTo>
                  <a:pt x="37973" y="163780"/>
                  <a:pt x="38486" y="163268"/>
                  <a:pt x="38486" y="16198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1" name="Freeform: Shape 320">
            <a:extLst>
              <a:ext uri="{FF2B5EF4-FFF2-40B4-BE49-F238E27FC236}">
                <a16:creationId xmlns:a16="http://schemas.microsoft.com/office/drawing/2014/main" id="{339CAF9D-D3B6-32E5-6142-6B384FF8DB4A}"/>
              </a:ext>
            </a:extLst>
          </p:cNvPr>
          <p:cNvSpPr/>
          <p:nvPr/>
        </p:nvSpPr>
        <p:spPr>
          <a:xfrm>
            <a:off x="9572861" y="1862490"/>
            <a:ext cx="125913" cy="117067"/>
          </a:xfrm>
          <a:custGeom>
            <a:avLst/>
            <a:gdLst>
              <a:gd name="connsiteX0" fmla="*/ 66955 w 125913"/>
              <a:gd name="connsiteY0" fmla="*/ 3165 h 117067"/>
              <a:gd name="connsiteX1" fmla="*/ 63365 w 125913"/>
              <a:gd name="connsiteY1" fmla="*/ 91 h 117067"/>
              <a:gd name="connsiteX2" fmla="*/ 59774 w 125913"/>
              <a:gd name="connsiteY2" fmla="*/ 3421 h 117067"/>
              <a:gd name="connsiteX3" fmla="*/ 1818 w 125913"/>
              <a:gd name="connsiteY3" fmla="*/ 110754 h 117067"/>
              <a:gd name="connsiteX4" fmla="*/ 536 w 125913"/>
              <a:gd name="connsiteY4" fmla="*/ 113828 h 117067"/>
              <a:gd name="connsiteX5" fmla="*/ 6434 w 125913"/>
              <a:gd name="connsiteY5" fmla="*/ 117158 h 117067"/>
              <a:gd name="connsiteX6" fmla="*/ 120808 w 125913"/>
              <a:gd name="connsiteY6" fmla="*/ 117158 h 117067"/>
              <a:gd name="connsiteX7" fmla="*/ 126449 w 125913"/>
              <a:gd name="connsiteY7" fmla="*/ 113828 h 117067"/>
              <a:gd name="connsiteX8" fmla="*/ 125424 w 125913"/>
              <a:gd name="connsiteY8" fmla="*/ 111266 h 117067"/>
              <a:gd name="connsiteX9" fmla="*/ 63365 w 125913"/>
              <a:gd name="connsiteY9" fmla="*/ 10337 h 117067"/>
              <a:gd name="connsiteX10" fmla="*/ 117730 w 125913"/>
              <a:gd name="connsiteY10" fmla="*/ 110498 h 117067"/>
              <a:gd name="connsiteX11" fmla="*/ 8999 w 125913"/>
              <a:gd name="connsiteY11" fmla="*/ 110498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5" y="3165"/>
                </a:moveTo>
                <a:cubicBezTo>
                  <a:pt x="65929" y="1371"/>
                  <a:pt x="65416" y="91"/>
                  <a:pt x="63365" y="91"/>
                </a:cubicBezTo>
                <a:cubicBezTo>
                  <a:pt x="61570" y="91"/>
                  <a:pt x="61057" y="859"/>
                  <a:pt x="59774" y="3421"/>
                </a:cubicBezTo>
                <a:lnTo>
                  <a:pt x="1818" y="110754"/>
                </a:lnTo>
                <a:cubicBezTo>
                  <a:pt x="536" y="112803"/>
                  <a:pt x="536" y="113315"/>
                  <a:pt x="536" y="113828"/>
                </a:cubicBezTo>
                <a:cubicBezTo>
                  <a:pt x="536" y="117158"/>
                  <a:pt x="3870" y="117158"/>
                  <a:pt x="6434" y="117158"/>
                </a:cubicBezTo>
                <a:lnTo>
                  <a:pt x="120808" y="117158"/>
                </a:lnTo>
                <a:cubicBezTo>
                  <a:pt x="123372" y="117158"/>
                  <a:pt x="126449" y="117158"/>
                  <a:pt x="126449" y="113828"/>
                </a:cubicBezTo>
                <a:cubicBezTo>
                  <a:pt x="126449" y="113059"/>
                  <a:pt x="126193" y="112547"/>
                  <a:pt x="125424" y="111266"/>
                </a:cubicBezTo>
                <a:close/>
                <a:moveTo>
                  <a:pt x="63365" y="10337"/>
                </a:moveTo>
                <a:lnTo>
                  <a:pt x="117730" y="110498"/>
                </a:lnTo>
                <a:lnTo>
                  <a:pt x="8999" y="110498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2" name="Freeform: Shape 321">
            <a:extLst>
              <a:ext uri="{FF2B5EF4-FFF2-40B4-BE49-F238E27FC236}">
                <a16:creationId xmlns:a16="http://schemas.microsoft.com/office/drawing/2014/main" id="{FD53707A-D6E1-4FC1-B687-4F16DC8D1D0F}"/>
              </a:ext>
            </a:extLst>
          </p:cNvPr>
          <p:cNvSpPr/>
          <p:nvPr/>
        </p:nvSpPr>
        <p:spPr>
          <a:xfrm>
            <a:off x="9713336" y="1907319"/>
            <a:ext cx="66418" cy="74031"/>
          </a:xfrm>
          <a:custGeom>
            <a:avLst/>
            <a:gdLst>
              <a:gd name="connsiteX0" fmla="*/ 10033 w 66418"/>
              <a:gd name="connsiteY0" fmla="*/ 62595 h 74031"/>
              <a:gd name="connsiteX1" fmla="*/ 8495 w 66418"/>
              <a:gd name="connsiteY1" fmla="*/ 69767 h 74031"/>
              <a:gd name="connsiteX2" fmla="*/ 13367 w 66418"/>
              <a:gd name="connsiteY2" fmla="*/ 74122 h 74031"/>
              <a:gd name="connsiteX3" fmla="*/ 19522 w 66418"/>
              <a:gd name="connsiteY3" fmla="*/ 69511 h 74031"/>
              <a:gd name="connsiteX4" fmla="*/ 25933 w 66418"/>
              <a:gd name="connsiteY4" fmla="*/ 43639 h 74031"/>
              <a:gd name="connsiteX5" fmla="*/ 31062 w 66418"/>
              <a:gd name="connsiteY5" fmla="*/ 22377 h 74031"/>
              <a:gd name="connsiteX6" fmla="*/ 40294 w 66418"/>
              <a:gd name="connsiteY6" fmla="*/ 9056 h 74031"/>
              <a:gd name="connsiteX7" fmla="*/ 53372 w 66418"/>
              <a:gd name="connsiteY7" fmla="*/ 3677 h 74031"/>
              <a:gd name="connsiteX8" fmla="*/ 60296 w 66418"/>
              <a:gd name="connsiteY8" fmla="*/ 5726 h 74031"/>
              <a:gd name="connsiteX9" fmla="*/ 51834 w 66418"/>
              <a:gd name="connsiteY9" fmla="*/ 14692 h 74031"/>
              <a:gd name="connsiteX10" fmla="*/ 57988 w 66418"/>
              <a:gd name="connsiteY10" fmla="*/ 20328 h 74031"/>
              <a:gd name="connsiteX11" fmla="*/ 66964 w 66418"/>
              <a:gd name="connsiteY11" fmla="*/ 10593 h 74031"/>
              <a:gd name="connsiteX12" fmla="*/ 53372 w 66418"/>
              <a:gd name="connsiteY12" fmla="*/ 91 h 74031"/>
              <a:gd name="connsiteX13" fmla="*/ 32600 w 66418"/>
              <a:gd name="connsiteY13" fmla="*/ 12643 h 74031"/>
              <a:gd name="connsiteX14" fmla="*/ 17470 w 66418"/>
              <a:gd name="connsiteY14" fmla="*/ 91 h 74031"/>
              <a:gd name="connsiteX15" fmla="*/ 5418 w 66418"/>
              <a:gd name="connsiteY15" fmla="*/ 9313 h 74031"/>
              <a:gd name="connsiteX16" fmla="*/ 545 w 66418"/>
              <a:gd name="connsiteY16" fmla="*/ 25195 h 74031"/>
              <a:gd name="connsiteX17" fmla="*/ 2340 w 66418"/>
              <a:gd name="connsiteY17" fmla="*/ 26988 h 74031"/>
              <a:gd name="connsiteX18" fmla="*/ 5161 w 66418"/>
              <a:gd name="connsiteY18" fmla="*/ 23145 h 74031"/>
              <a:gd name="connsiteX19" fmla="*/ 17214 w 66418"/>
              <a:gd name="connsiteY19" fmla="*/ 3677 h 74031"/>
              <a:gd name="connsiteX20" fmla="*/ 22086 w 66418"/>
              <a:gd name="connsiteY20" fmla="*/ 11106 h 74031"/>
              <a:gd name="connsiteX21" fmla="*/ 19522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3" y="62595"/>
                </a:moveTo>
                <a:cubicBezTo>
                  <a:pt x="9521" y="65156"/>
                  <a:pt x="8495" y="68999"/>
                  <a:pt x="8495" y="69767"/>
                </a:cubicBezTo>
                <a:cubicBezTo>
                  <a:pt x="8495" y="72585"/>
                  <a:pt x="10803" y="74122"/>
                  <a:pt x="13367" y="74122"/>
                </a:cubicBezTo>
                <a:cubicBezTo>
                  <a:pt x="15419" y="74122"/>
                  <a:pt x="18240" y="72841"/>
                  <a:pt x="19522" y="69511"/>
                </a:cubicBezTo>
                <a:cubicBezTo>
                  <a:pt x="19778" y="68999"/>
                  <a:pt x="25164" y="46713"/>
                  <a:pt x="25933" y="43639"/>
                </a:cubicBezTo>
                <a:cubicBezTo>
                  <a:pt x="27215" y="38259"/>
                  <a:pt x="30293" y="26988"/>
                  <a:pt x="31062" y="22377"/>
                </a:cubicBezTo>
                <a:cubicBezTo>
                  <a:pt x="31831" y="20328"/>
                  <a:pt x="36447" y="12643"/>
                  <a:pt x="40294" y="9056"/>
                </a:cubicBezTo>
                <a:cubicBezTo>
                  <a:pt x="41576" y="8032"/>
                  <a:pt x="46448" y="3677"/>
                  <a:pt x="53372" y="3677"/>
                </a:cubicBezTo>
                <a:cubicBezTo>
                  <a:pt x="57732" y="3677"/>
                  <a:pt x="60040" y="5726"/>
                  <a:pt x="60296" y="5726"/>
                </a:cubicBezTo>
                <a:cubicBezTo>
                  <a:pt x="55424" y="6495"/>
                  <a:pt x="51834" y="10337"/>
                  <a:pt x="51834" y="14692"/>
                </a:cubicBezTo>
                <a:cubicBezTo>
                  <a:pt x="51834" y="17254"/>
                  <a:pt x="53629" y="20328"/>
                  <a:pt x="57988" y="20328"/>
                </a:cubicBezTo>
                <a:cubicBezTo>
                  <a:pt x="62348" y="20328"/>
                  <a:pt x="66964" y="16485"/>
                  <a:pt x="66964" y="10593"/>
                </a:cubicBezTo>
                <a:cubicBezTo>
                  <a:pt x="66964" y="4958"/>
                  <a:pt x="61835" y="91"/>
                  <a:pt x="53372" y="91"/>
                </a:cubicBezTo>
                <a:cubicBezTo>
                  <a:pt x="42858" y="91"/>
                  <a:pt x="35678" y="8032"/>
                  <a:pt x="32600" y="12643"/>
                </a:cubicBezTo>
                <a:cubicBezTo>
                  <a:pt x="31062" y="5214"/>
                  <a:pt x="25164" y="91"/>
                  <a:pt x="17470" y="91"/>
                </a:cubicBezTo>
                <a:cubicBezTo>
                  <a:pt x="10033" y="91"/>
                  <a:pt x="6956" y="6495"/>
                  <a:pt x="5418" y="9313"/>
                </a:cubicBezTo>
                <a:cubicBezTo>
                  <a:pt x="2597" y="14948"/>
                  <a:pt x="545" y="24682"/>
                  <a:pt x="545" y="25195"/>
                </a:cubicBezTo>
                <a:cubicBezTo>
                  <a:pt x="545" y="26988"/>
                  <a:pt x="2084" y="26988"/>
                  <a:pt x="2340" y="26988"/>
                </a:cubicBezTo>
                <a:cubicBezTo>
                  <a:pt x="4135" y="26988"/>
                  <a:pt x="4135" y="26732"/>
                  <a:pt x="5161" y="23145"/>
                </a:cubicBezTo>
                <a:cubicBezTo>
                  <a:pt x="7982" y="11618"/>
                  <a:pt x="11316" y="3677"/>
                  <a:pt x="17214" y="3677"/>
                </a:cubicBezTo>
                <a:cubicBezTo>
                  <a:pt x="19778" y="3677"/>
                  <a:pt x="22086" y="4958"/>
                  <a:pt x="22086" y="11106"/>
                </a:cubicBezTo>
                <a:cubicBezTo>
                  <a:pt x="22086" y="14692"/>
                  <a:pt x="21573" y="16485"/>
                  <a:pt x="19522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3" name="Freeform: Shape 322">
            <a:extLst>
              <a:ext uri="{FF2B5EF4-FFF2-40B4-BE49-F238E27FC236}">
                <a16:creationId xmlns:a16="http://schemas.microsoft.com/office/drawing/2014/main" id="{70D8065F-6A50-0F55-9FA7-819619ECBEE7}"/>
              </a:ext>
            </a:extLst>
          </p:cNvPr>
          <p:cNvSpPr/>
          <p:nvPr/>
        </p:nvSpPr>
        <p:spPr>
          <a:xfrm>
            <a:off x="9795535" y="1864283"/>
            <a:ext cx="81548" cy="148831"/>
          </a:xfrm>
          <a:custGeom>
            <a:avLst/>
            <a:gdLst>
              <a:gd name="connsiteX0" fmla="*/ 51838 w 81548"/>
              <a:gd name="connsiteY0" fmla="*/ 50043 h 148831"/>
              <a:gd name="connsiteX1" fmla="*/ 65943 w 81548"/>
              <a:gd name="connsiteY1" fmla="*/ 50043 h 148831"/>
              <a:gd name="connsiteX2" fmla="*/ 70815 w 81548"/>
              <a:gd name="connsiteY2" fmla="*/ 46713 h 148831"/>
              <a:gd name="connsiteX3" fmla="*/ 66456 w 81548"/>
              <a:gd name="connsiteY3" fmla="*/ 44919 h 148831"/>
              <a:gd name="connsiteX4" fmla="*/ 52864 w 81548"/>
              <a:gd name="connsiteY4" fmla="*/ 44919 h 148831"/>
              <a:gd name="connsiteX5" fmla="*/ 56198 w 81548"/>
              <a:gd name="connsiteY5" fmla="*/ 26219 h 148831"/>
              <a:gd name="connsiteX6" fmla="*/ 60301 w 81548"/>
              <a:gd name="connsiteY6" fmla="*/ 9313 h 148831"/>
              <a:gd name="connsiteX7" fmla="*/ 67994 w 81548"/>
              <a:gd name="connsiteY7" fmla="*/ 3677 h 148831"/>
              <a:gd name="connsiteX8" fmla="*/ 75944 w 81548"/>
              <a:gd name="connsiteY8" fmla="*/ 6751 h 148831"/>
              <a:gd name="connsiteX9" fmla="*/ 66968 w 81548"/>
              <a:gd name="connsiteY9" fmla="*/ 15460 h 148831"/>
              <a:gd name="connsiteX10" fmla="*/ 73123 w 81548"/>
              <a:gd name="connsiteY10" fmla="*/ 21352 h 148831"/>
              <a:gd name="connsiteX11" fmla="*/ 82099 w 81548"/>
              <a:gd name="connsiteY11" fmla="*/ 11362 h 148831"/>
              <a:gd name="connsiteX12" fmla="*/ 67994 w 81548"/>
              <a:gd name="connsiteY12" fmla="*/ 91 h 148831"/>
              <a:gd name="connsiteX13" fmla="*/ 47222 w 81548"/>
              <a:gd name="connsiteY13" fmla="*/ 19303 h 148831"/>
              <a:gd name="connsiteX14" fmla="*/ 41837 w 81548"/>
              <a:gd name="connsiteY14" fmla="*/ 44919 h 148831"/>
              <a:gd name="connsiteX15" fmla="*/ 30554 w 81548"/>
              <a:gd name="connsiteY15" fmla="*/ 44919 h 148831"/>
              <a:gd name="connsiteX16" fmla="*/ 25425 w 81548"/>
              <a:gd name="connsiteY16" fmla="*/ 47993 h 148831"/>
              <a:gd name="connsiteX17" fmla="*/ 30041 w 81548"/>
              <a:gd name="connsiteY17" fmla="*/ 50043 h 148831"/>
              <a:gd name="connsiteX18" fmla="*/ 40811 w 81548"/>
              <a:gd name="connsiteY18" fmla="*/ 50043 h 148831"/>
              <a:gd name="connsiteX19" fmla="*/ 28759 w 81548"/>
              <a:gd name="connsiteY19" fmla="*/ 114596 h 148831"/>
              <a:gd name="connsiteX20" fmla="*/ 14398 w 81548"/>
              <a:gd name="connsiteY20" fmla="*/ 145336 h 148831"/>
              <a:gd name="connsiteX21" fmla="*/ 6448 w 81548"/>
              <a:gd name="connsiteY21" fmla="*/ 142262 h 148831"/>
              <a:gd name="connsiteX22" fmla="*/ 15680 w 81548"/>
              <a:gd name="connsiteY22" fmla="*/ 133553 h 148831"/>
              <a:gd name="connsiteX23" fmla="*/ 9525 w 81548"/>
              <a:gd name="connsiteY23" fmla="*/ 127661 h 148831"/>
              <a:gd name="connsiteX24" fmla="*/ 550 w 81548"/>
              <a:gd name="connsiteY24" fmla="*/ 137651 h 148831"/>
              <a:gd name="connsiteX25" fmla="*/ 14398 w 81548"/>
              <a:gd name="connsiteY25" fmla="*/ 148922 h 148831"/>
              <a:gd name="connsiteX26" fmla="*/ 32862 w 81548"/>
              <a:gd name="connsiteY26" fmla="*/ 133040 h 148831"/>
              <a:gd name="connsiteX27" fmla="*/ 42094 w 81548"/>
              <a:gd name="connsiteY27" fmla="*/ 101788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38" y="50043"/>
                </a:moveTo>
                <a:lnTo>
                  <a:pt x="65943" y="50043"/>
                </a:lnTo>
                <a:cubicBezTo>
                  <a:pt x="69276" y="50043"/>
                  <a:pt x="70815" y="50043"/>
                  <a:pt x="70815" y="46713"/>
                </a:cubicBezTo>
                <a:cubicBezTo>
                  <a:pt x="70815" y="44919"/>
                  <a:pt x="69276" y="44919"/>
                  <a:pt x="66456" y="44919"/>
                </a:cubicBezTo>
                <a:lnTo>
                  <a:pt x="52864" y="44919"/>
                </a:lnTo>
                <a:lnTo>
                  <a:pt x="56198" y="26219"/>
                </a:lnTo>
                <a:cubicBezTo>
                  <a:pt x="56967" y="22889"/>
                  <a:pt x="59275" y="11362"/>
                  <a:pt x="60301" y="9313"/>
                </a:cubicBezTo>
                <a:cubicBezTo>
                  <a:pt x="61583" y="6239"/>
                  <a:pt x="64404" y="3677"/>
                  <a:pt x="67994" y="3677"/>
                </a:cubicBezTo>
                <a:cubicBezTo>
                  <a:pt x="68507" y="3677"/>
                  <a:pt x="72867" y="3677"/>
                  <a:pt x="75944" y="6751"/>
                </a:cubicBezTo>
                <a:cubicBezTo>
                  <a:pt x="68764" y="7263"/>
                  <a:pt x="66968" y="13155"/>
                  <a:pt x="66968" y="15460"/>
                </a:cubicBezTo>
                <a:cubicBezTo>
                  <a:pt x="66968" y="19303"/>
                  <a:pt x="70046" y="21352"/>
                  <a:pt x="73123" y="21352"/>
                </a:cubicBezTo>
                <a:cubicBezTo>
                  <a:pt x="77483" y="21352"/>
                  <a:pt x="82099" y="17510"/>
                  <a:pt x="82099" y="11362"/>
                </a:cubicBezTo>
                <a:cubicBezTo>
                  <a:pt x="82099" y="3933"/>
                  <a:pt x="74662" y="91"/>
                  <a:pt x="67994" y="91"/>
                </a:cubicBezTo>
                <a:cubicBezTo>
                  <a:pt x="62353" y="91"/>
                  <a:pt x="52095" y="3165"/>
                  <a:pt x="47222" y="19303"/>
                </a:cubicBezTo>
                <a:cubicBezTo>
                  <a:pt x="46197" y="22633"/>
                  <a:pt x="45684" y="24426"/>
                  <a:pt x="41837" y="44919"/>
                </a:cubicBezTo>
                <a:lnTo>
                  <a:pt x="30554" y="44919"/>
                </a:lnTo>
                <a:cubicBezTo>
                  <a:pt x="27220" y="44919"/>
                  <a:pt x="25425" y="44919"/>
                  <a:pt x="25425" y="47993"/>
                </a:cubicBezTo>
                <a:cubicBezTo>
                  <a:pt x="25425" y="50043"/>
                  <a:pt x="26963" y="50043"/>
                  <a:pt x="30041" y="50043"/>
                </a:cubicBezTo>
                <a:lnTo>
                  <a:pt x="40811" y="50043"/>
                </a:lnTo>
                <a:lnTo>
                  <a:pt x="28759" y="114596"/>
                </a:lnTo>
                <a:cubicBezTo>
                  <a:pt x="25681" y="130478"/>
                  <a:pt x="22860" y="145336"/>
                  <a:pt x="14398" y="145336"/>
                </a:cubicBezTo>
                <a:cubicBezTo>
                  <a:pt x="13628" y="145336"/>
                  <a:pt x="9782" y="145336"/>
                  <a:pt x="6448" y="142262"/>
                </a:cubicBezTo>
                <a:cubicBezTo>
                  <a:pt x="14141" y="141750"/>
                  <a:pt x="15680" y="135858"/>
                  <a:pt x="15680" y="133553"/>
                </a:cubicBezTo>
                <a:cubicBezTo>
                  <a:pt x="15680" y="129710"/>
                  <a:pt x="12603" y="127661"/>
                  <a:pt x="9525" y="127661"/>
                </a:cubicBezTo>
                <a:cubicBezTo>
                  <a:pt x="5166" y="127661"/>
                  <a:pt x="550" y="131503"/>
                  <a:pt x="550" y="137651"/>
                </a:cubicBezTo>
                <a:cubicBezTo>
                  <a:pt x="550" y="144824"/>
                  <a:pt x="7730" y="148922"/>
                  <a:pt x="14398" y="148922"/>
                </a:cubicBezTo>
                <a:cubicBezTo>
                  <a:pt x="23373" y="148922"/>
                  <a:pt x="30041" y="139188"/>
                  <a:pt x="32862" y="133040"/>
                </a:cubicBezTo>
                <a:cubicBezTo>
                  <a:pt x="38247" y="122794"/>
                  <a:pt x="41837" y="103069"/>
                  <a:pt x="42094" y="10178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4" name="Freeform: Shape 323">
            <a:extLst>
              <a:ext uri="{FF2B5EF4-FFF2-40B4-BE49-F238E27FC236}">
                <a16:creationId xmlns:a16="http://schemas.microsoft.com/office/drawing/2014/main" id="{CFD81F7D-B130-F893-C28A-2824A13F5206}"/>
              </a:ext>
            </a:extLst>
          </p:cNvPr>
          <p:cNvSpPr/>
          <p:nvPr/>
        </p:nvSpPr>
        <p:spPr>
          <a:xfrm>
            <a:off x="9934862" y="1930118"/>
            <a:ext cx="17181" cy="17162"/>
          </a:xfrm>
          <a:custGeom>
            <a:avLst/>
            <a:gdLst>
              <a:gd name="connsiteX0" fmla="*/ 17740 w 17181"/>
              <a:gd name="connsiteY0" fmla="*/ 8544 h 17162"/>
              <a:gd name="connsiteX1" fmla="*/ 9277 w 17181"/>
              <a:gd name="connsiteY1" fmla="*/ 91 h 17162"/>
              <a:gd name="connsiteX2" fmla="*/ 558 w 17181"/>
              <a:gd name="connsiteY2" fmla="*/ 8544 h 17162"/>
              <a:gd name="connsiteX3" fmla="*/ 9277 w 17181"/>
              <a:gd name="connsiteY3" fmla="*/ 17254 h 17162"/>
              <a:gd name="connsiteX4" fmla="*/ 17740 w 17181"/>
              <a:gd name="connsiteY4" fmla="*/ 8544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0" y="8544"/>
                </a:moveTo>
                <a:cubicBezTo>
                  <a:pt x="17740" y="3933"/>
                  <a:pt x="13893" y="91"/>
                  <a:pt x="9277" y="91"/>
                </a:cubicBezTo>
                <a:cubicBezTo>
                  <a:pt x="4405" y="91"/>
                  <a:pt x="558" y="3933"/>
                  <a:pt x="558" y="8544"/>
                </a:cubicBezTo>
                <a:cubicBezTo>
                  <a:pt x="558" y="13411"/>
                  <a:pt x="4405" y="17254"/>
                  <a:pt x="9277" y="17254"/>
                </a:cubicBezTo>
                <a:cubicBezTo>
                  <a:pt x="13893" y="17254"/>
                  <a:pt x="17740" y="13411"/>
                  <a:pt x="17740" y="854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5" name="Freeform: Shape 324">
            <a:extLst>
              <a:ext uri="{FF2B5EF4-FFF2-40B4-BE49-F238E27FC236}">
                <a16:creationId xmlns:a16="http://schemas.microsoft.com/office/drawing/2014/main" id="{DE937B74-F16F-2E6F-1EA7-2B6F4774CE96}"/>
              </a:ext>
            </a:extLst>
          </p:cNvPr>
          <p:cNvSpPr/>
          <p:nvPr/>
        </p:nvSpPr>
        <p:spPr>
          <a:xfrm>
            <a:off x="10007379" y="1907319"/>
            <a:ext cx="66418" cy="74031"/>
          </a:xfrm>
          <a:custGeom>
            <a:avLst/>
            <a:gdLst>
              <a:gd name="connsiteX0" fmla="*/ 10051 w 66418"/>
              <a:gd name="connsiteY0" fmla="*/ 62595 h 74031"/>
              <a:gd name="connsiteX1" fmla="*/ 8513 w 66418"/>
              <a:gd name="connsiteY1" fmla="*/ 69767 h 74031"/>
              <a:gd name="connsiteX2" fmla="*/ 13385 w 66418"/>
              <a:gd name="connsiteY2" fmla="*/ 74122 h 74031"/>
              <a:gd name="connsiteX3" fmla="*/ 19540 w 66418"/>
              <a:gd name="connsiteY3" fmla="*/ 69511 h 74031"/>
              <a:gd name="connsiteX4" fmla="*/ 25951 w 66418"/>
              <a:gd name="connsiteY4" fmla="*/ 43639 h 74031"/>
              <a:gd name="connsiteX5" fmla="*/ 31080 w 66418"/>
              <a:gd name="connsiteY5" fmla="*/ 22377 h 74031"/>
              <a:gd name="connsiteX6" fmla="*/ 40312 w 66418"/>
              <a:gd name="connsiteY6" fmla="*/ 9056 h 74031"/>
              <a:gd name="connsiteX7" fmla="*/ 53390 w 66418"/>
              <a:gd name="connsiteY7" fmla="*/ 3677 h 74031"/>
              <a:gd name="connsiteX8" fmla="*/ 60314 w 66418"/>
              <a:gd name="connsiteY8" fmla="*/ 5726 h 74031"/>
              <a:gd name="connsiteX9" fmla="*/ 51852 w 66418"/>
              <a:gd name="connsiteY9" fmla="*/ 14692 h 74031"/>
              <a:gd name="connsiteX10" fmla="*/ 58006 w 66418"/>
              <a:gd name="connsiteY10" fmla="*/ 20328 h 74031"/>
              <a:gd name="connsiteX11" fmla="*/ 66982 w 66418"/>
              <a:gd name="connsiteY11" fmla="*/ 10593 h 74031"/>
              <a:gd name="connsiteX12" fmla="*/ 53390 w 66418"/>
              <a:gd name="connsiteY12" fmla="*/ 91 h 74031"/>
              <a:gd name="connsiteX13" fmla="*/ 32618 w 66418"/>
              <a:gd name="connsiteY13" fmla="*/ 12643 h 74031"/>
              <a:gd name="connsiteX14" fmla="*/ 17488 w 66418"/>
              <a:gd name="connsiteY14" fmla="*/ 91 h 74031"/>
              <a:gd name="connsiteX15" fmla="*/ 5435 w 66418"/>
              <a:gd name="connsiteY15" fmla="*/ 9313 h 74031"/>
              <a:gd name="connsiteX16" fmla="*/ 563 w 66418"/>
              <a:gd name="connsiteY16" fmla="*/ 25195 h 74031"/>
              <a:gd name="connsiteX17" fmla="*/ 2358 w 66418"/>
              <a:gd name="connsiteY17" fmla="*/ 26988 h 74031"/>
              <a:gd name="connsiteX18" fmla="*/ 5179 w 66418"/>
              <a:gd name="connsiteY18" fmla="*/ 23145 h 74031"/>
              <a:gd name="connsiteX19" fmla="*/ 17232 w 66418"/>
              <a:gd name="connsiteY19" fmla="*/ 3677 h 74031"/>
              <a:gd name="connsiteX20" fmla="*/ 22104 w 66418"/>
              <a:gd name="connsiteY20" fmla="*/ 11106 h 74031"/>
              <a:gd name="connsiteX21" fmla="*/ 19540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1" y="62595"/>
                </a:moveTo>
                <a:cubicBezTo>
                  <a:pt x="9539" y="65156"/>
                  <a:pt x="8513" y="68999"/>
                  <a:pt x="8513" y="69767"/>
                </a:cubicBezTo>
                <a:cubicBezTo>
                  <a:pt x="8513" y="72585"/>
                  <a:pt x="10821" y="74122"/>
                  <a:pt x="13385" y="74122"/>
                </a:cubicBezTo>
                <a:cubicBezTo>
                  <a:pt x="15437" y="74122"/>
                  <a:pt x="18258" y="72841"/>
                  <a:pt x="19540" y="69511"/>
                </a:cubicBezTo>
                <a:cubicBezTo>
                  <a:pt x="19796" y="68999"/>
                  <a:pt x="25182" y="46713"/>
                  <a:pt x="25951" y="43639"/>
                </a:cubicBezTo>
                <a:cubicBezTo>
                  <a:pt x="27233" y="38259"/>
                  <a:pt x="30310" y="26988"/>
                  <a:pt x="31080" y="22377"/>
                </a:cubicBezTo>
                <a:cubicBezTo>
                  <a:pt x="31849" y="20328"/>
                  <a:pt x="36465" y="12643"/>
                  <a:pt x="40312" y="9056"/>
                </a:cubicBezTo>
                <a:cubicBezTo>
                  <a:pt x="41594" y="8032"/>
                  <a:pt x="46466" y="3677"/>
                  <a:pt x="53390" y="3677"/>
                </a:cubicBezTo>
                <a:cubicBezTo>
                  <a:pt x="57750" y="3677"/>
                  <a:pt x="60058" y="5726"/>
                  <a:pt x="60314" y="5726"/>
                </a:cubicBezTo>
                <a:cubicBezTo>
                  <a:pt x="55442" y="6495"/>
                  <a:pt x="51852" y="10337"/>
                  <a:pt x="51852" y="14692"/>
                </a:cubicBezTo>
                <a:cubicBezTo>
                  <a:pt x="51852" y="17254"/>
                  <a:pt x="53647" y="20328"/>
                  <a:pt x="58006" y="20328"/>
                </a:cubicBezTo>
                <a:cubicBezTo>
                  <a:pt x="62366" y="20328"/>
                  <a:pt x="66982" y="16485"/>
                  <a:pt x="66982" y="10593"/>
                </a:cubicBezTo>
                <a:cubicBezTo>
                  <a:pt x="66982" y="4958"/>
                  <a:pt x="61853" y="91"/>
                  <a:pt x="53390" y="91"/>
                </a:cubicBezTo>
                <a:cubicBezTo>
                  <a:pt x="42876" y="91"/>
                  <a:pt x="35696" y="8032"/>
                  <a:pt x="32618" y="12643"/>
                </a:cubicBezTo>
                <a:cubicBezTo>
                  <a:pt x="31080" y="5214"/>
                  <a:pt x="25182" y="91"/>
                  <a:pt x="17488" y="91"/>
                </a:cubicBezTo>
                <a:cubicBezTo>
                  <a:pt x="10051" y="91"/>
                  <a:pt x="6974" y="6495"/>
                  <a:pt x="5435" y="9313"/>
                </a:cubicBezTo>
                <a:cubicBezTo>
                  <a:pt x="2615" y="14948"/>
                  <a:pt x="563" y="24682"/>
                  <a:pt x="563" y="25195"/>
                </a:cubicBezTo>
                <a:cubicBezTo>
                  <a:pt x="563" y="26988"/>
                  <a:pt x="2102" y="26988"/>
                  <a:pt x="2358" y="26988"/>
                </a:cubicBezTo>
                <a:cubicBezTo>
                  <a:pt x="4153" y="26988"/>
                  <a:pt x="4153" y="26732"/>
                  <a:pt x="5179" y="23145"/>
                </a:cubicBezTo>
                <a:cubicBezTo>
                  <a:pt x="8000" y="11618"/>
                  <a:pt x="11334" y="3677"/>
                  <a:pt x="17232" y="3677"/>
                </a:cubicBezTo>
                <a:cubicBezTo>
                  <a:pt x="19796" y="3677"/>
                  <a:pt x="22104" y="4958"/>
                  <a:pt x="22104" y="11106"/>
                </a:cubicBezTo>
                <a:cubicBezTo>
                  <a:pt x="22104" y="14692"/>
                  <a:pt x="21591" y="16485"/>
                  <a:pt x="19540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5036982E-3FF1-3A4E-A9F9-D28E30808688}"/>
              </a:ext>
            </a:extLst>
          </p:cNvPr>
          <p:cNvSpPr/>
          <p:nvPr/>
        </p:nvSpPr>
        <p:spPr>
          <a:xfrm>
            <a:off x="10085806" y="1962138"/>
            <a:ext cx="19233" cy="48927"/>
          </a:xfrm>
          <a:custGeom>
            <a:avLst/>
            <a:gdLst>
              <a:gd name="connsiteX0" fmla="*/ 19800 w 19233"/>
              <a:gd name="connsiteY0" fmla="*/ 17254 h 48927"/>
              <a:gd name="connsiteX1" fmla="*/ 9286 w 19233"/>
              <a:gd name="connsiteY1" fmla="*/ 91 h 48927"/>
              <a:gd name="connsiteX2" fmla="*/ 567 w 19233"/>
              <a:gd name="connsiteY2" fmla="*/ 8800 h 48927"/>
              <a:gd name="connsiteX3" fmla="*/ 9286 w 19233"/>
              <a:gd name="connsiteY3" fmla="*/ 17510 h 48927"/>
              <a:gd name="connsiteX4" fmla="*/ 14928 w 19233"/>
              <a:gd name="connsiteY4" fmla="*/ 15460 h 48927"/>
              <a:gd name="connsiteX5" fmla="*/ 15697 w 19233"/>
              <a:gd name="connsiteY5" fmla="*/ 14948 h 48927"/>
              <a:gd name="connsiteX6" fmla="*/ 15954 w 19233"/>
              <a:gd name="connsiteY6" fmla="*/ 17254 h 48927"/>
              <a:gd name="connsiteX7" fmla="*/ 4927 w 19233"/>
              <a:gd name="connsiteY7" fmla="*/ 44663 h 48927"/>
              <a:gd name="connsiteX8" fmla="*/ 3132 w 19233"/>
              <a:gd name="connsiteY8" fmla="*/ 47225 h 48927"/>
              <a:gd name="connsiteX9" fmla="*/ 4670 w 19233"/>
              <a:gd name="connsiteY9" fmla="*/ 49018 h 48927"/>
              <a:gd name="connsiteX10" fmla="*/ 1980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0" y="17254"/>
                </a:moveTo>
                <a:cubicBezTo>
                  <a:pt x="19800" y="6495"/>
                  <a:pt x="15697" y="91"/>
                  <a:pt x="9286" y="91"/>
                </a:cubicBezTo>
                <a:cubicBezTo>
                  <a:pt x="3901" y="91"/>
                  <a:pt x="567" y="4189"/>
                  <a:pt x="567" y="8800"/>
                </a:cubicBezTo>
                <a:cubicBezTo>
                  <a:pt x="567" y="13155"/>
                  <a:pt x="3901" y="17510"/>
                  <a:pt x="9286" y="17510"/>
                </a:cubicBezTo>
                <a:cubicBezTo>
                  <a:pt x="11081" y="17510"/>
                  <a:pt x="13389" y="16741"/>
                  <a:pt x="14928" y="15460"/>
                </a:cubicBezTo>
                <a:cubicBezTo>
                  <a:pt x="15441" y="14948"/>
                  <a:pt x="15697" y="14948"/>
                  <a:pt x="15697" y="14948"/>
                </a:cubicBezTo>
                <a:cubicBezTo>
                  <a:pt x="15954" y="14948"/>
                  <a:pt x="15954" y="14948"/>
                  <a:pt x="15954" y="17254"/>
                </a:cubicBezTo>
                <a:cubicBezTo>
                  <a:pt x="15954" y="29550"/>
                  <a:pt x="10312" y="39284"/>
                  <a:pt x="4927" y="44663"/>
                </a:cubicBezTo>
                <a:cubicBezTo>
                  <a:pt x="3132" y="46456"/>
                  <a:pt x="3132" y="46713"/>
                  <a:pt x="3132" y="47225"/>
                </a:cubicBezTo>
                <a:cubicBezTo>
                  <a:pt x="3132" y="48506"/>
                  <a:pt x="3901" y="49018"/>
                  <a:pt x="4670" y="49018"/>
                </a:cubicBezTo>
                <a:cubicBezTo>
                  <a:pt x="6465" y="49018"/>
                  <a:pt x="19800" y="36466"/>
                  <a:pt x="1980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7" name="Freeform: Shape 326">
            <a:extLst>
              <a:ext uri="{FF2B5EF4-FFF2-40B4-BE49-F238E27FC236}">
                <a16:creationId xmlns:a16="http://schemas.microsoft.com/office/drawing/2014/main" id="{12952B8C-FED4-A056-F90D-793834850DBC}"/>
              </a:ext>
            </a:extLst>
          </p:cNvPr>
          <p:cNvSpPr/>
          <p:nvPr/>
        </p:nvSpPr>
        <p:spPr>
          <a:xfrm>
            <a:off x="10149313" y="1907319"/>
            <a:ext cx="88472" cy="74031"/>
          </a:xfrm>
          <a:custGeom>
            <a:avLst/>
            <a:gdLst>
              <a:gd name="connsiteX0" fmla="*/ 10060 w 88472"/>
              <a:gd name="connsiteY0" fmla="*/ 62595 h 74031"/>
              <a:gd name="connsiteX1" fmla="*/ 8521 w 88472"/>
              <a:gd name="connsiteY1" fmla="*/ 69767 h 74031"/>
              <a:gd name="connsiteX2" fmla="*/ 13394 w 88472"/>
              <a:gd name="connsiteY2" fmla="*/ 74122 h 74031"/>
              <a:gd name="connsiteX3" fmla="*/ 19548 w 88472"/>
              <a:gd name="connsiteY3" fmla="*/ 69511 h 74031"/>
              <a:gd name="connsiteX4" fmla="*/ 22626 w 88472"/>
              <a:gd name="connsiteY4" fmla="*/ 57472 h 74031"/>
              <a:gd name="connsiteX5" fmla="*/ 26216 w 88472"/>
              <a:gd name="connsiteY5" fmla="*/ 42870 h 74031"/>
              <a:gd name="connsiteX6" fmla="*/ 29037 w 88472"/>
              <a:gd name="connsiteY6" fmla="*/ 31855 h 74031"/>
              <a:gd name="connsiteX7" fmla="*/ 31088 w 88472"/>
              <a:gd name="connsiteY7" fmla="*/ 23658 h 74031"/>
              <a:gd name="connsiteX8" fmla="*/ 57758 w 88472"/>
              <a:gd name="connsiteY8" fmla="*/ 3677 h 74031"/>
              <a:gd name="connsiteX9" fmla="*/ 66477 w 88472"/>
              <a:gd name="connsiteY9" fmla="*/ 15204 h 74031"/>
              <a:gd name="connsiteX10" fmla="*/ 55963 w 88472"/>
              <a:gd name="connsiteY10" fmla="*/ 53117 h 74031"/>
              <a:gd name="connsiteX11" fmla="*/ 54168 w 88472"/>
              <a:gd name="connsiteY11" fmla="*/ 60802 h 74031"/>
              <a:gd name="connsiteX12" fmla="*/ 67759 w 88472"/>
              <a:gd name="connsiteY12" fmla="*/ 74122 h 74031"/>
              <a:gd name="connsiteX13" fmla="*/ 89044 w 88472"/>
              <a:gd name="connsiteY13" fmla="*/ 49018 h 74031"/>
              <a:gd name="connsiteX14" fmla="*/ 87249 w 88472"/>
              <a:gd name="connsiteY14" fmla="*/ 47225 h 74031"/>
              <a:gd name="connsiteX15" fmla="*/ 84685 w 88472"/>
              <a:gd name="connsiteY15" fmla="*/ 50299 h 74031"/>
              <a:gd name="connsiteX16" fmla="*/ 68016 w 88472"/>
              <a:gd name="connsiteY16" fmla="*/ 70536 h 74031"/>
              <a:gd name="connsiteX17" fmla="*/ 64169 w 88472"/>
              <a:gd name="connsiteY17" fmla="*/ 65156 h 74031"/>
              <a:gd name="connsiteX18" fmla="*/ 66990 w 88472"/>
              <a:gd name="connsiteY18" fmla="*/ 53629 h 74031"/>
              <a:gd name="connsiteX19" fmla="*/ 76991 w 88472"/>
              <a:gd name="connsiteY19" fmla="*/ 17510 h 74031"/>
              <a:gd name="connsiteX20" fmla="*/ 58271 w 88472"/>
              <a:gd name="connsiteY20" fmla="*/ 91 h 74031"/>
              <a:gd name="connsiteX21" fmla="*/ 32627 w 88472"/>
              <a:gd name="connsiteY21" fmla="*/ 14436 h 74031"/>
              <a:gd name="connsiteX22" fmla="*/ 17497 w 88472"/>
              <a:gd name="connsiteY22" fmla="*/ 91 h 74031"/>
              <a:gd name="connsiteX23" fmla="*/ 5444 w 88472"/>
              <a:gd name="connsiteY23" fmla="*/ 9313 h 74031"/>
              <a:gd name="connsiteX24" fmla="*/ 572 w 88472"/>
              <a:gd name="connsiteY24" fmla="*/ 25195 h 74031"/>
              <a:gd name="connsiteX25" fmla="*/ 2367 w 88472"/>
              <a:gd name="connsiteY25" fmla="*/ 26988 h 74031"/>
              <a:gd name="connsiteX26" fmla="*/ 5188 w 88472"/>
              <a:gd name="connsiteY26" fmla="*/ 23145 h 74031"/>
              <a:gd name="connsiteX27" fmla="*/ 17240 w 88472"/>
              <a:gd name="connsiteY27" fmla="*/ 3677 h 74031"/>
              <a:gd name="connsiteX28" fmla="*/ 22113 w 88472"/>
              <a:gd name="connsiteY28" fmla="*/ 11106 h 74031"/>
              <a:gd name="connsiteX29" fmla="*/ 19548 w 88472"/>
              <a:gd name="connsiteY29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0" y="62595"/>
                </a:moveTo>
                <a:cubicBezTo>
                  <a:pt x="9547" y="65156"/>
                  <a:pt x="8521" y="68999"/>
                  <a:pt x="8521" y="69767"/>
                </a:cubicBezTo>
                <a:cubicBezTo>
                  <a:pt x="8521" y="72585"/>
                  <a:pt x="10829" y="74122"/>
                  <a:pt x="13394" y="74122"/>
                </a:cubicBezTo>
                <a:cubicBezTo>
                  <a:pt x="15445" y="74122"/>
                  <a:pt x="18266" y="72841"/>
                  <a:pt x="19548" y="69511"/>
                </a:cubicBezTo>
                <a:cubicBezTo>
                  <a:pt x="19548" y="69255"/>
                  <a:pt x="21600" y="61570"/>
                  <a:pt x="22626" y="57472"/>
                </a:cubicBezTo>
                <a:lnTo>
                  <a:pt x="26216" y="42870"/>
                </a:lnTo>
                <a:cubicBezTo>
                  <a:pt x="26985" y="39028"/>
                  <a:pt x="28011" y="35441"/>
                  <a:pt x="29037" y="31855"/>
                </a:cubicBezTo>
                <a:cubicBezTo>
                  <a:pt x="29550" y="29037"/>
                  <a:pt x="30832" y="24170"/>
                  <a:pt x="31088" y="23658"/>
                </a:cubicBezTo>
                <a:cubicBezTo>
                  <a:pt x="33396" y="18534"/>
                  <a:pt x="42115" y="3677"/>
                  <a:pt x="57758" y="3677"/>
                </a:cubicBezTo>
                <a:cubicBezTo>
                  <a:pt x="65195" y="3677"/>
                  <a:pt x="66477" y="9825"/>
                  <a:pt x="66477" y="15204"/>
                </a:cubicBezTo>
                <a:cubicBezTo>
                  <a:pt x="66477" y="25195"/>
                  <a:pt x="58528" y="46200"/>
                  <a:pt x="55963" y="53117"/>
                </a:cubicBezTo>
                <a:cubicBezTo>
                  <a:pt x="54424" y="56959"/>
                  <a:pt x="54168" y="59008"/>
                  <a:pt x="54168" y="60802"/>
                </a:cubicBezTo>
                <a:cubicBezTo>
                  <a:pt x="54168" y="68487"/>
                  <a:pt x="60066" y="74122"/>
                  <a:pt x="67759" y="74122"/>
                </a:cubicBezTo>
                <a:cubicBezTo>
                  <a:pt x="83146" y="74122"/>
                  <a:pt x="89044" y="50299"/>
                  <a:pt x="89044" y="49018"/>
                </a:cubicBezTo>
                <a:cubicBezTo>
                  <a:pt x="89044" y="47225"/>
                  <a:pt x="87762" y="47225"/>
                  <a:pt x="87249" y="47225"/>
                </a:cubicBezTo>
                <a:cubicBezTo>
                  <a:pt x="85454" y="47225"/>
                  <a:pt x="85454" y="47737"/>
                  <a:pt x="84685" y="50299"/>
                </a:cubicBezTo>
                <a:cubicBezTo>
                  <a:pt x="81351" y="61314"/>
                  <a:pt x="75966" y="70536"/>
                  <a:pt x="68016" y="70536"/>
                </a:cubicBezTo>
                <a:cubicBezTo>
                  <a:pt x="65195" y="70536"/>
                  <a:pt x="64169" y="68999"/>
                  <a:pt x="64169" y="65156"/>
                </a:cubicBezTo>
                <a:cubicBezTo>
                  <a:pt x="64169" y="61058"/>
                  <a:pt x="65452" y="57215"/>
                  <a:pt x="66990" y="53629"/>
                </a:cubicBezTo>
                <a:cubicBezTo>
                  <a:pt x="70068" y="44919"/>
                  <a:pt x="76991" y="26988"/>
                  <a:pt x="76991" y="17510"/>
                </a:cubicBezTo>
                <a:cubicBezTo>
                  <a:pt x="76991" y="6751"/>
                  <a:pt x="70068" y="91"/>
                  <a:pt x="58271" y="91"/>
                </a:cubicBezTo>
                <a:cubicBezTo>
                  <a:pt x="43398" y="91"/>
                  <a:pt x="35448" y="10593"/>
                  <a:pt x="32627" y="14436"/>
                </a:cubicBezTo>
                <a:cubicBezTo>
                  <a:pt x="31858" y="5214"/>
                  <a:pt x="25190" y="91"/>
                  <a:pt x="17497" y="91"/>
                </a:cubicBezTo>
                <a:cubicBezTo>
                  <a:pt x="10060" y="91"/>
                  <a:pt x="6983" y="6495"/>
                  <a:pt x="5444" y="9313"/>
                </a:cubicBezTo>
                <a:cubicBezTo>
                  <a:pt x="2623" y="14948"/>
                  <a:pt x="572" y="24682"/>
                  <a:pt x="572" y="25195"/>
                </a:cubicBezTo>
                <a:cubicBezTo>
                  <a:pt x="572" y="26988"/>
                  <a:pt x="2110" y="26988"/>
                  <a:pt x="2367" y="26988"/>
                </a:cubicBezTo>
                <a:cubicBezTo>
                  <a:pt x="4162" y="26988"/>
                  <a:pt x="4162" y="26732"/>
                  <a:pt x="5188" y="23145"/>
                </a:cubicBezTo>
                <a:cubicBezTo>
                  <a:pt x="8008" y="11618"/>
                  <a:pt x="11342" y="3677"/>
                  <a:pt x="17240" y="3677"/>
                </a:cubicBezTo>
                <a:cubicBezTo>
                  <a:pt x="20318" y="3677"/>
                  <a:pt x="22113" y="5726"/>
                  <a:pt x="22113" y="11106"/>
                </a:cubicBezTo>
                <a:cubicBezTo>
                  <a:pt x="22113" y="14692"/>
                  <a:pt x="21600" y="16485"/>
                  <a:pt x="19548" y="2493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8" name="Freeform: Shape 327">
            <a:extLst>
              <a:ext uri="{FF2B5EF4-FFF2-40B4-BE49-F238E27FC236}">
                <a16:creationId xmlns:a16="http://schemas.microsoft.com/office/drawing/2014/main" id="{359D75F8-AB6F-AAD7-D8DA-BB01D61A21C6}"/>
              </a:ext>
            </a:extLst>
          </p:cNvPr>
          <p:cNvSpPr/>
          <p:nvPr/>
        </p:nvSpPr>
        <p:spPr>
          <a:xfrm>
            <a:off x="10237441" y="1907319"/>
            <a:ext cx="85395" cy="104002"/>
          </a:xfrm>
          <a:custGeom>
            <a:avLst/>
            <a:gdLst>
              <a:gd name="connsiteX0" fmla="*/ 13143 w 85395"/>
              <a:gd name="connsiteY0" fmla="*/ 92310 h 104002"/>
              <a:gd name="connsiteX1" fmla="*/ 4168 w 85395"/>
              <a:gd name="connsiteY1" fmla="*/ 98970 h 104002"/>
              <a:gd name="connsiteX2" fmla="*/ 578 w 85395"/>
              <a:gd name="connsiteY2" fmla="*/ 102044 h 104002"/>
              <a:gd name="connsiteX3" fmla="*/ 2629 w 85395"/>
              <a:gd name="connsiteY3" fmla="*/ 104094 h 104002"/>
              <a:gd name="connsiteX4" fmla="*/ 16221 w 85395"/>
              <a:gd name="connsiteY4" fmla="*/ 103581 h 104002"/>
              <a:gd name="connsiteX5" fmla="*/ 32633 w 85395"/>
              <a:gd name="connsiteY5" fmla="*/ 104094 h 104002"/>
              <a:gd name="connsiteX6" fmla="*/ 35454 w 85395"/>
              <a:gd name="connsiteY6" fmla="*/ 100763 h 104002"/>
              <a:gd name="connsiteX7" fmla="*/ 31607 w 85395"/>
              <a:gd name="connsiteY7" fmla="*/ 98970 h 104002"/>
              <a:gd name="connsiteX8" fmla="*/ 23401 w 85395"/>
              <a:gd name="connsiteY8" fmla="*/ 96409 h 104002"/>
              <a:gd name="connsiteX9" fmla="*/ 31351 w 85395"/>
              <a:gd name="connsiteY9" fmla="*/ 63619 h 104002"/>
              <a:gd name="connsiteX10" fmla="*/ 46481 w 85395"/>
              <a:gd name="connsiteY10" fmla="*/ 74122 h 104002"/>
              <a:gd name="connsiteX11" fmla="*/ 85973 w 85395"/>
              <a:gd name="connsiteY11" fmla="*/ 26219 h 104002"/>
              <a:gd name="connsiteX12" fmla="*/ 64175 w 85395"/>
              <a:gd name="connsiteY12" fmla="*/ 91 h 104002"/>
              <a:gd name="connsiteX13" fmla="*/ 42634 w 85395"/>
              <a:gd name="connsiteY13" fmla="*/ 12387 h 104002"/>
              <a:gd name="connsiteX14" fmla="*/ 28017 w 85395"/>
              <a:gd name="connsiteY14" fmla="*/ 91 h 104002"/>
              <a:gd name="connsiteX15" fmla="*/ 15964 w 85395"/>
              <a:gd name="connsiteY15" fmla="*/ 9313 h 104002"/>
              <a:gd name="connsiteX16" fmla="*/ 10835 w 85395"/>
              <a:gd name="connsiteY16" fmla="*/ 25195 h 104002"/>
              <a:gd name="connsiteX17" fmla="*/ 12630 w 85395"/>
              <a:gd name="connsiteY17" fmla="*/ 26988 h 104002"/>
              <a:gd name="connsiteX18" fmla="*/ 15451 w 85395"/>
              <a:gd name="connsiteY18" fmla="*/ 23145 h 104002"/>
              <a:gd name="connsiteX19" fmla="*/ 27504 w 85395"/>
              <a:gd name="connsiteY19" fmla="*/ 3677 h 104002"/>
              <a:gd name="connsiteX20" fmla="*/ 32633 w 85395"/>
              <a:gd name="connsiteY20" fmla="*/ 11106 h 104002"/>
              <a:gd name="connsiteX21" fmla="*/ 31351 w 85395"/>
              <a:gd name="connsiteY21" fmla="*/ 19559 h 104002"/>
              <a:gd name="connsiteX22" fmla="*/ 41865 w 85395"/>
              <a:gd name="connsiteY22" fmla="*/ 21352 h 104002"/>
              <a:gd name="connsiteX23" fmla="*/ 50327 w 85395"/>
              <a:gd name="connsiteY23" fmla="*/ 9825 h 104002"/>
              <a:gd name="connsiteX24" fmla="*/ 63662 w 85395"/>
              <a:gd name="connsiteY24" fmla="*/ 3677 h 104002"/>
              <a:gd name="connsiteX25" fmla="*/ 74177 w 85395"/>
              <a:gd name="connsiteY25" fmla="*/ 19047 h 104002"/>
              <a:gd name="connsiteX26" fmla="*/ 65714 w 85395"/>
              <a:gd name="connsiteY26" fmla="*/ 53629 h 104002"/>
              <a:gd name="connsiteX27" fmla="*/ 46224 w 85395"/>
              <a:gd name="connsiteY27" fmla="*/ 70536 h 104002"/>
              <a:gd name="connsiteX28" fmla="*/ 33402 w 85395"/>
              <a:gd name="connsiteY28" fmla="*/ 55935 h 104002"/>
              <a:gd name="connsiteX29" fmla="*/ 33915 w 85395"/>
              <a:gd name="connsiteY29" fmla="*/ 53373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3" y="92310"/>
                </a:moveTo>
                <a:cubicBezTo>
                  <a:pt x="11861" y="97946"/>
                  <a:pt x="11348" y="98970"/>
                  <a:pt x="4168" y="98970"/>
                </a:cubicBezTo>
                <a:cubicBezTo>
                  <a:pt x="2373" y="98970"/>
                  <a:pt x="578" y="98970"/>
                  <a:pt x="578" y="102044"/>
                </a:cubicBezTo>
                <a:cubicBezTo>
                  <a:pt x="578" y="103325"/>
                  <a:pt x="1347" y="104094"/>
                  <a:pt x="2629" y="104094"/>
                </a:cubicBezTo>
                <a:cubicBezTo>
                  <a:pt x="6989" y="104094"/>
                  <a:pt x="11861" y="103581"/>
                  <a:pt x="16221" y="103581"/>
                </a:cubicBezTo>
                <a:cubicBezTo>
                  <a:pt x="21862" y="103581"/>
                  <a:pt x="27248" y="104094"/>
                  <a:pt x="32633" y="104094"/>
                </a:cubicBezTo>
                <a:cubicBezTo>
                  <a:pt x="33402" y="104094"/>
                  <a:pt x="35454" y="104094"/>
                  <a:pt x="35454" y="100763"/>
                </a:cubicBezTo>
                <a:cubicBezTo>
                  <a:pt x="35454" y="98970"/>
                  <a:pt x="33915" y="98970"/>
                  <a:pt x="31607" y="98970"/>
                </a:cubicBezTo>
                <a:cubicBezTo>
                  <a:pt x="23401" y="98970"/>
                  <a:pt x="23401" y="97946"/>
                  <a:pt x="23401" y="96409"/>
                </a:cubicBezTo>
                <a:cubicBezTo>
                  <a:pt x="23401" y="94359"/>
                  <a:pt x="30325" y="67718"/>
                  <a:pt x="31351" y="63619"/>
                </a:cubicBezTo>
                <a:cubicBezTo>
                  <a:pt x="33402" y="68487"/>
                  <a:pt x="38018" y="74122"/>
                  <a:pt x="46481" y="74122"/>
                </a:cubicBezTo>
                <a:cubicBezTo>
                  <a:pt x="65457" y="74122"/>
                  <a:pt x="85973" y="50299"/>
                  <a:pt x="85973" y="26219"/>
                </a:cubicBezTo>
                <a:cubicBezTo>
                  <a:pt x="85973" y="10850"/>
                  <a:pt x="76485" y="91"/>
                  <a:pt x="64175" y="91"/>
                </a:cubicBezTo>
                <a:cubicBezTo>
                  <a:pt x="55969" y="91"/>
                  <a:pt x="48019" y="5982"/>
                  <a:pt x="42634" y="12387"/>
                </a:cubicBezTo>
                <a:cubicBezTo>
                  <a:pt x="41096" y="3421"/>
                  <a:pt x="33915" y="91"/>
                  <a:pt x="28017" y="91"/>
                </a:cubicBezTo>
                <a:cubicBezTo>
                  <a:pt x="20324" y="91"/>
                  <a:pt x="17246" y="6495"/>
                  <a:pt x="15964" y="9313"/>
                </a:cubicBezTo>
                <a:cubicBezTo>
                  <a:pt x="12887" y="14948"/>
                  <a:pt x="10835" y="24682"/>
                  <a:pt x="10835" y="25195"/>
                </a:cubicBezTo>
                <a:cubicBezTo>
                  <a:pt x="10835" y="26988"/>
                  <a:pt x="12374" y="26988"/>
                  <a:pt x="12630" y="26988"/>
                </a:cubicBezTo>
                <a:cubicBezTo>
                  <a:pt x="14426" y="26988"/>
                  <a:pt x="14426" y="26732"/>
                  <a:pt x="15451" y="23145"/>
                </a:cubicBezTo>
                <a:cubicBezTo>
                  <a:pt x="18272" y="11618"/>
                  <a:pt x="21606" y="3677"/>
                  <a:pt x="27504" y="3677"/>
                </a:cubicBezTo>
                <a:cubicBezTo>
                  <a:pt x="30325" y="3677"/>
                  <a:pt x="32633" y="4958"/>
                  <a:pt x="32633" y="11106"/>
                </a:cubicBezTo>
                <a:cubicBezTo>
                  <a:pt x="32633" y="14948"/>
                  <a:pt x="32120" y="16741"/>
                  <a:pt x="31351" y="19559"/>
                </a:cubicBezTo>
                <a:close/>
                <a:moveTo>
                  <a:pt x="41865" y="21352"/>
                </a:moveTo>
                <a:cubicBezTo>
                  <a:pt x="42891" y="16997"/>
                  <a:pt x="47507" y="12387"/>
                  <a:pt x="50327" y="9825"/>
                </a:cubicBezTo>
                <a:cubicBezTo>
                  <a:pt x="56226" y="4958"/>
                  <a:pt x="60842" y="3677"/>
                  <a:pt x="63662" y="3677"/>
                </a:cubicBezTo>
                <a:cubicBezTo>
                  <a:pt x="70074" y="3677"/>
                  <a:pt x="74177" y="9313"/>
                  <a:pt x="74177" y="19047"/>
                </a:cubicBezTo>
                <a:cubicBezTo>
                  <a:pt x="74177" y="28781"/>
                  <a:pt x="68791" y="47481"/>
                  <a:pt x="65714" y="53629"/>
                </a:cubicBezTo>
                <a:cubicBezTo>
                  <a:pt x="60072" y="65156"/>
                  <a:pt x="52379" y="70536"/>
                  <a:pt x="46224" y="70536"/>
                </a:cubicBezTo>
                <a:cubicBezTo>
                  <a:pt x="35454" y="70536"/>
                  <a:pt x="33402" y="56959"/>
                  <a:pt x="33402" y="55935"/>
                </a:cubicBezTo>
                <a:cubicBezTo>
                  <a:pt x="33402" y="55678"/>
                  <a:pt x="33402" y="55422"/>
                  <a:pt x="33915" y="533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29" name="Freeform: Shape 328">
            <a:extLst>
              <a:ext uri="{FF2B5EF4-FFF2-40B4-BE49-F238E27FC236}">
                <a16:creationId xmlns:a16="http://schemas.microsoft.com/office/drawing/2014/main" id="{5F3DC5CD-5B7C-2D93-893E-9D61496D1CC9}"/>
              </a:ext>
            </a:extLst>
          </p:cNvPr>
          <p:cNvSpPr/>
          <p:nvPr/>
        </p:nvSpPr>
        <p:spPr>
          <a:xfrm>
            <a:off x="10331496" y="1907319"/>
            <a:ext cx="63597" cy="74031"/>
          </a:xfrm>
          <a:custGeom>
            <a:avLst/>
            <a:gdLst>
              <a:gd name="connsiteX0" fmla="*/ 58795 w 63597"/>
              <a:gd name="connsiteY0" fmla="*/ 10337 h 74031"/>
              <a:gd name="connsiteX1" fmla="*/ 51615 w 63597"/>
              <a:gd name="connsiteY1" fmla="*/ 12387 h 74031"/>
              <a:gd name="connsiteX2" fmla="*/ 48537 w 63597"/>
              <a:gd name="connsiteY2" fmla="*/ 18791 h 74031"/>
              <a:gd name="connsiteX3" fmla="*/ 54692 w 63597"/>
              <a:gd name="connsiteY3" fmla="*/ 24682 h 74031"/>
              <a:gd name="connsiteX4" fmla="*/ 63667 w 63597"/>
              <a:gd name="connsiteY4" fmla="*/ 14180 h 74031"/>
              <a:gd name="connsiteX5" fmla="*/ 44434 w 63597"/>
              <a:gd name="connsiteY5" fmla="*/ 91 h 74031"/>
              <a:gd name="connsiteX6" fmla="*/ 583 w 63597"/>
              <a:gd name="connsiteY6" fmla="*/ 46457 h 74031"/>
              <a:gd name="connsiteX7" fmla="*/ 27253 w 63597"/>
              <a:gd name="connsiteY7" fmla="*/ 74122 h 74031"/>
              <a:gd name="connsiteX8" fmla="*/ 64180 w 63597"/>
              <a:gd name="connsiteY8" fmla="*/ 54910 h 74031"/>
              <a:gd name="connsiteX9" fmla="*/ 62385 w 63597"/>
              <a:gd name="connsiteY9" fmla="*/ 52604 h 74031"/>
              <a:gd name="connsiteX10" fmla="*/ 60077 w 63597"/>
              <a:gd name="connsiteY10" fmla="*/ 54398 h 74031"/>
              <a:gd name="connsiteX11" fmla="*/ 27509 w 63597"/>
              <a:gd name="connsiteY11" fmla="*/ 70536 h 74031"/>
              <a:gd name="connsiteX12" fmla="*/ 12635 w 63597"/>
              <a:gd name="connsiteY12" fmla="*/ 52604 h 74031"/>
              <a:gd name="connsiteX13" fmla="*/ 21611 w 63597"/>
              <a:gd name="connsiteY13" fmla="*/ 20071 h 74031"/>
              <a:gd name="connsiteX14" fmla="*/ 44691 w 63597"/>
              <a:gd name="connsiteY14" fmla="*/ 3677 h 74031"/>
              <a:gd name="connsiteX15" fmla="*/ 58795 w 63597"/>
              <a:gd name="connsiteY15" fmla="*/ 1033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5" y="10337"/>
                </a:moveTo>
                <a:cubicBezTo>
                  <a:pt x="55974" y="10337"/>
                  <a:pt x="53923" y="10337"/>
                  <a:pt x="51615" y="12387"/>
                </a:cubicBezTo>
                <a:cubicBezTo>
                  <a:pt x="48794" y="14948"/>
                  <a:pt x="48537" y="17766"/>
                  <a:pt x="48537" y="18791"/>
                </a:cubicBezTo>
                <a:cubicBezTo>
                  <a:pt x="48537" y="22889"/>
                  <a:pt x="51615" y="24682"/>
                  <a:pt x="54692" y="24682"/>
                </a:cubicBezTo>
                <a:cubicBezTo>
                  <a:pt x="59308" y="24682"/>
                  <a:pt x="63667" y="20584"/>
                  <a:pt x="63667" y="14180"/>
                </a:cubicBezTo>
                <a:cubicBezTo>
                  <a:pt x="63667" y="6239"/>
                  <a:pt x="55974" y="91"/>
                  <a:pt x="44434" y="91"/>
                </a:cubicBezTo>
                <a:cubicBezTo>
                  <a:pt x="22380" y="91"/>
                  <a:pt x="583" y="23402"/>
                  <a:pt x="583" y="46457"/>
                </a:cubicBezTo>
                <a:cubicBezTo>
                  <a:pt x="583" y="61314"/>
                  <a:pt x="10071" y="74122"/>
                  <a:pt x="27253" y="74122"/>
                </a:cubicBezTo>
                <a:cubicBezTo>
                  <a:pt x="50589" y="74122"/>
                  <a:pt x="64180" y="56703"/>
                  <a:pt x="64180" y="54910"/>
                </a:cubicBezTo>
                <a:cubicBezTo>
                  <a:pt x="64180" y="53885"/>
                  <a:pt x="63411" y="52604"/>
                  <a:pt x="62385" y="52604"/>
                </a:cubicBezTo>
                <a:cubicBezTo>
                  <a:pt x="61360" y="52604"/>
                  <a:pt x="61103" y="53117"/>
                  <a:pt x="60077" y="54398"/>
                </a:cubicBezTo>
                <a:cubicBezTo>
                  <a:pt x="47255" y="70536"/>
                  <a:pt x="29304" y="70536"/>
                  <a:pt x="27509" y="70536"/>
                </a:cubicBezTo>
                <a:cubicBezTo>
                  <a:pt x="17251" y="70536"/>
                  <a:pt x="12635" y="62595"/>
                  <a:pt x="12635" y="52604"/>
                </a:cubicBezTo>
                <a:cubicBezTo>
                  <a:pt x="12635" y="45944"/>
                  <a:pt x="15969" y="30062"/>
                  <a:pt x="21611" y="20071"/>
                </a:cubicBezTo>
                <a:cubicBezTo>
                  <a:pt x="26740" y="10593"/>
                  <a:pt x="35715" y="3677"/>
                  <a:pt x="44691" y="3677"/>
                </a:cubicBezTo>
                <a:cubicBezTo>
                  <a:pt x="50076" y="3677"/>
                  <a:pt x="56487" y="5726"/>
                  <a:pt x="58795" y="1033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0" name="Freeform: Shape 329">
            <a:extLst>
              <a:ext uri="{FF2B5EF4-FFF2-40B4-BE49-F238E27FC236}">
                <a16:creationId xmlns:a16="http://schemas.microsoft.com/office/drawing/2014/main" id="{3C655DAB-3F0E-5FAA-3187-1117D914EDD4}"/>
              </a:ext>
            </a:extLst>
          </p:cNvPr>
          <p:cNvSpPr/>
          <p:nvPr/>
        </p:nvSpPr>
        <p:spPr>
          <a:xfrm>
            <a:off x="10409703" y="1962138"/>
            <a:ext cx="19233" cy="48927"/>
          </a:xfrm>
          <a:custGeom>
            <a:avLst/>
            <a:gdLst>
              <a:gd name="connsiteX0" fmla="*/ 19820 w 19233"/>
              <a:gd name="connsiteY0" fmla="*/ 17254 h 48927"/>
              <a:gd name="connsiteX1" fmla="*/ 9306 w 19233"/>
              <a:gd name="connsiteY1" fmla="*/ 91 h 48927"/>
              <a:gd name="connsiteX2" fmla="*/ 587 w 19233"/>
              <a:gd name="connsiteY2" fmla="*/ 8800 h 48927"/>
              <a:gd name="connsiteX3" fmla="*/ 9306 w 19233"/>
              <a:gd name="connsiteY3" fmla="*/ 17510 h 48927"/>
              <a:gd name="connsiteX4" fmla="*/ 14948 w 19233"/>
              <a:gd name="connsiteY4" fmla="*/ 15460 h 48927"/>
              <a:gd name="connsiteX5" fmla="*/ 15717 w 19233"/>
              <a:gd name="connsiteY5" fmla="*/ 14948 h 48927"/>
              <a:gd name="connsiteX6" fmla="*/ 15974 w 19233"/>
              <a:gd name="connsiteY6" fmla="*/ 17254 h 48927"/>
              <a:gd name="connsiteX7" fmla="*/ 4946 w 19233"/>
              <a:gd name="connsiteY7" fmla="*/ 44663 h 48927"/>
              <a:gd name="connsiteX8" fmla="*/ 3151 w 19233"/>
              <a:gd name="connsiteY8" fmla="*/ 47225 h 48927"/>
              <a:gd name="connsiteX9" fmla="*/ 4690 w 19233"/>
              <a:gd name="connsiteY9" fmla="*/ 49018 h 48927"/>
              <a:gd name="connsiteX10" fmla="*/ 1982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0" y="17254"/>
                </a:moveTo>
                <a:cubicBezTo>
                  <a:pt x="19820" y="6495"/>
                  <a:pt x="15717" y="91"/>
                  <a:pt x="9306" y="91"/>
                </a:cubicBezTo>
                <a:cubicBezTo>
                  <a:pt x="3921" y="91"/>
                  <a:pt x="587" y="4189"/>
                  <a:pt x="587" y="8800"/>
                </a:cubicBezTo>
                <a:cubicBezTo>
                  <a:pt x="587" y="13155"/>
                  <a:pt x="3921" y="17510"/>
                  <a:pt x="9306" y="17510"/>
                </a:cubicBezTo>
                <a:cubicBezTo>
                  <a:pt x="11101" y="17510"/>
                  <a:pt x="13409" y="16741"/>
                  <a:pt x="14948" y="15460"/>
                </a:cubicBezTo>
                <a:cubicBezTo>
                  <a:pt x="15461" y="14948"/>
                  <a:pt x="15717" y="14948"/>
                  <a:pt x="15717" y="14948"/>
                </a:cubicBezTo>
                <a:cubicBezTo>
                  <a:pt x="15974" y="14948"/>
                  <a:pt x="15974" y="14948"/>
                  <a:pt x="15974" y="17254"/>
                </a:cubicBezTo>
                <a:cubicBezTo>
                  <a:pt x="15974" y="29550"/>
                  <a:pt x="10332" y="39284"/>
                  <a:pt x="4946" y="44663"/>
                </a:cubicBezTo>
                <a:cubicBezTo>
                  <a:pt x="3151" y="46456"/>
                  <a:pt x="3151" y="46713"/>
                  <a:pt x="3151" y="47225"/>
                </a:cubicBezTo>
                <a:cubicBezTo>
                  <a:pt x="3151" y="48506"/>
                  <a:pt x="3921" y="49018"/>
                  <a:pt x="4690" y="49018"/>
                </a:cubicBezTo>
                <a:cubicBezTo>
                  <a:pt x="6485" y="49018"/>
                  <a:pt x="19820" y="36466"/>
                  <a:pt x="1982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1" name="Freeform: Shape 330">
            <a:extLst>
              <a:ext uri="{FF2B5EF4-FFF2-40B4-BE49-F238E27FC236}">
                <a16:creationId xmlns:a16="http://schemas.microsoft.com/office/drawing/2014/main" id="{AB0E02D4-B4C0-723A-6448-7C5C84A97A16}"/>
              </a:ext>
            </a:extLst>
          </p:cNvPr>
          <p:cNvSpPr/>
          <p:nvPr/>
        </p:nvSpPr>
        <p:spPr>
          <a:xfrm>
            <a:off x="10474667" y="1870688"/>
            <a:ext cx="68726" cy="112456"/>
          </a:xfrm>
          <a:custGeom>
            <a:avLst/>
            <a:gdLst>
              <a:gd name="connsiteX0" fmla="*/ 69318 w 68726"/>
              <a:gd name="connsiteY0" fmla="*/ 56703 h 112456"/>
              <a:gd name="connsiteX1" fmla="*/ 62907 w 68726"/>
              <a:gd name="connsiteY1" fmla="*/ 18534 h 112456"/>
              <a:gd name="connsiteX2" fmla="*/ 35211 w 68726"/>
              <a:gd name="connsiteY2" fmla="*/ 91 h 112456"/>
              <a:gd name="connsiteX3" fmla="*/ 6490 w 68726"/>
              <a:gd name="connsiteY3" fmla="*/ 19559 h 112456"/>
              <a:gd name="connsiteX4" fmla="*/ 591 w 68726"/>
              <a:gd name="connsiteY4" fmla="*/ 56703 h 112456"/>
              <a:gd name="connsiteX5" fmla="*/ 8028 w 68726"/>
              <a:gd name="connsiteY5" fmla="*/ 96152 h 112456"/>
              <a:gd name="connsiteX6" fmla="*/ 34955 w 68726"/>
              <a:gd name="connsiteY6" fmla="*/ 112547 h 112456"/>
              <a:gd name="connsiteX7" fmla="*/ 63420 w 68726"/>
              <a:gd name="connsiteY7" fmla="*/ 93591 h 112456"/>
              <a:gd name="connsiteX8" fmla="*/ 69318 w 68726"/>
              <a:gd name="connsiteY8" fmla="*/ 56703 h 112456"/>
              <a:gd name="connsiteX9" fmla="*/ 34955 w 68726"/>
              <a:gd name="connsiteY9" fmla="*/ 108961 h 112456"/>
              <a:gd name="connsiteX10" fmla="*/ 15978 w 68726"/>
              <a:gd name="connsiteY10" fmla="*/ 89236 h 112456"/>
              <a:gd name="connsiteX11" fmla="*/ 14183 w 68726"/>
              <a:gd name="connsiteY11" fmla="*/ 54654 h 112456"/>
              <a:gd name="connsiteX12" fmla="*/ 15465 w 68726"/>
              <a:gd name="connsiteY12" fmla="*/ 24682 h 112456"/>
              <a:gd name="connsiteX13" fmla="*/ 34955 w 68726"/>
              <a:gd name="connsiteY13" fmla="*/ 3677 h 112456"/>
              <a:gd name="connsiteX14" fmla="*/ 54188 w 68726"/>
              <a:gd name="connsiteY14" fmla="*/ 22889 h 112456"/>
              <a:gd name="connsiteX15" fmla="*/ 55983 w 68726"/>
              <a:gd name="connsiteY15" fmla="*/ 54654 h 112456"/>
              <a:gd name="connsiteX16" fmla="*/ 54188 w 68726"/>
              <a:gd name="connsiteY16" fmla="*/ 88467 h 112456"/>
              <a:gd name="connsiteX17" fmla="*/ 34955 w 68726"/>
              <a:gd name="connsiteY17" fmla="*/ 108961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18" y="56703"/>
                </a:moveTo>
                <a:cubicBezTo>
                  <a:pt x="69318" y="43638"/>
                  <a:pt x="68549" y="30574"/>
                  <a:pt x="62907" y="18534"/>
                </a:cubicBezTo>
                <a:cubicBezTo>
                  <a:pt x="55470" y="2652"/>
                  <a:pt x="41879" y="91"/>
                  <a:pt x="35211" y="91"/>
                </a:cubicBezTo>
                <a:cubicBezTo>
                  <a:pt x="25210" y="91"/>
                  <a:pt x="13414" y="4445"/>
                  <a:pt x="6490" y="19559"/>
                </a:cubicBezTo>
                <a:cubicBezTo>
                  <a:pt x="1361" y="30830"/>
                  <a:pt x="591" y="43638"/>
                  <a:pt x="591" y="56703"/>
                </a:cubicBezTo>
                <a:cubicBezTo>
                  <a:pt x="591" y="68999"/>
                  <a:pt x="1104" y="83600"/>
                  <a:pt x="8028" y="96152"/>
                </a:cubicBezTo>
                <a:cubicBezTo>
                  <a:pt x="14952" y="109217"/>
                  <a:pt x="27005" y="112547"/>
                  <a:pt x="34955" y="112547"/>
                </a:cubicBezTo>
                <a:cubicBezTo>
                  <a:pt x="43674" y="112547"/>
                  <a:pt x="56239" y="109217"/>
                  <a:pt x="63420" y="93591"/>
                </a:cubicBezTo>
                <a:cubicBezTo>
                  <a:pt x="68549" y="82319"/>
                  <a:pt x="69318" y="69511"/>
                  <a:pt x="69318" y="56703"/>
                </a:cubicBezTo>
                <a:close/>
                <a:moveTo>
                  <a:pt x="34955" y="108961"/>
                </a:moveTo>
                <a:cubicBezTo>
                  <a:pt x="28544" y="108961"/>
                  <a:pt x="18799" y="104862"/>
                  <a:pt x="15978" y="89236"/>
                </a:cubicBezTo>
                <a:cubicBezTo>
                  <a:pt x="14183" y="79502"/>
                  <a:pt x="14183" y="64388"/>
                  <a:pt x="14183" y="54654"/>
                </a:cubicBezTo>
                <a:cubicBezTo>
                  <a:pt x="14183" y="44151"/>
                  <a:pt x="14183" y="33392"/>
                  <a:pt x="15465" y="24682"/>
                </a:cubicBezTo>
                <a:cubicBezTo>
                  <a:pt x="18542" y="5214"/>
                  <a:pt x="30852" y="3677"/>
                  <a:pt x="34955" y="3677"/>
                </a:cubicBezTo>
                <a:cubicBezTo>
                  <a:pt x="40340" y="3677"/>
                  <a:pt x="51111" y="6751"/>
                  <a:pt x="54188" y="22889"/>
                </a:cubicBezTo>
                <a:cubicBezTo>
                  <a:pt x="55983" y="32111"/>
                  <a:pt x="55983" y="44407"/>
                  <a:pt x="55983" y="54654"/>
                </a:cubicBezTo>
                <a:cubicBezTo>
                  <a:pt x="55983" y="66950"/>
                  <a:pt x="55983" y="77965"/>
                  <a:pt x="54188" y="88467"/>
                </a:cubicBezTo>
                <a:cubicBezTo>
                  <a:pt x="51623" y="104093"/>
                  <a:pt x="42392" y="108961"/>
                  <a:pt x="34955" y="10896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2" name="Freeform: Shape 331">
            <a:extLst>
              <a:ext uri="{FF2B5EF4-FFF2-40B4-BE49-F238E27FC236}">
                <a16:creationId xmlns:a16="http://schemas.microsoft.com/office/drawing/2014/main" id="{BE5ABFDD-6BB8-3878-E77A-A5E48C9A918C}"/>
              </a:ext>
            </a:extLst>
          </p:cNvPr>
          <p:cNvSpPr/>
          <p:nvPr/>
        </p:nvSpPr>
        <p:spPr>
          <a:xfrm>
            <a:off x="10564110" y="1962138"/>
            <a:ext cx="19233" cy="48927"/>
          </a:xfrm>
          <a:custGeom>
            <a:avLst/>
            <a:gdLst>
              <a:gd name="connsiteX0" fmla="*/ 19830 w 19233"/>
              <a:gd name="connsiteY0" fmla="*/ 17254 h 48927"/>
              <a:gd name="connsiteX1" fmla="*/ 9315 w 19233"/>
              <a:gd name="connsiteY1" fmla="*/ 91 h 48927"/>
              <a:gd name="connsiteX2" fmla="*/ 596 w 19233"/>
              <a:gd name="connsiteY2" fmla="*/ 8800 h 48927"/>
              <a:gd name="connsiteX3" fmla="*/ 9315 w 19233"/>
              <a:gd name="connsiteY3" fmla="*/ 17510 h 48927"/>
              <a:gd name="connsiteX4" fmla="*/ 14957 w 19233"/>
              <a:gd name="connsiteY4" fmla="*/ 15460 h 48927"/>
              <a:gd name="connsiteX5" fmla="*/ 15726 w 19233"/>
              <a:gd name="connsiteY5" fmla="*/ 14948 h 48927"/>
              <a:gd name="connsiteX6" fmla="*/ 15983 w 19233"/>
              <a:gd name="connsiteY6" fmla="*/ 17254 h 48927"/>
              <a:gd name="connsiteX7" fmla="*/ 4956 w 19233"/>
              <a:gd name="connsiteY7" fmla="*/ 44663 h 48927"/>
              <a:gd name="connsiteX8" fmla="*/ 3161 w 19233"/>
              <a:gd name="connsiteY8" fmla="*/ 47225 h 48927"/>
              <a:gd name="connsiteX9" fmla="*/ 4700 w 19233"/>
              <a:gd name="connsiteY9" fmla="*/ 49018 h 48927"/>
              <a:gd name="connsiteX10" fmla="*/ 1983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0" y="17254"/>
                </a:moveTo>
                <a:cubicBezTo>
                  <a:pt x="19830" y="6495"/>
                  <a:pt x="15726" y="91"/>
                  <a:pt x="9315" y="91"/>
                </a:cubicBezTo>
                <a:cubicBezTo>
                  <a:pt x="3930" y="91"/>
                  <a:pt x="596" y="4189"/>
                  <a:pt x="596" y="8800"/>
                </a:cubicBezTo>
                <a:cubicBezTo>
                  <a:pt x="596" y="13155"/>
                  <a:pt x="3930" y="17510"/>
                  <a:pt x="9315" y="17510"/>
                </a:cubicBezTo>
                <a:cubicBezTo>
                  <a:pt x="11111" y="17510"/>
                  <a:pt x="13418" y="16741"/>
                  <a:pt x="14957" y="15460"/>
                </a:cubicBezTo>
                <a:cubicBezTo>
                  <a:pt x="15470" y="14948"/>
                  <a:pt x="15726" y="14948"/>
                  <a:pt x="15726" y="14948"/>
                </a:cubicBezTo>
                <a:cubicBezTo>
                  <a:pt x="15983" y="14948"/>
                  <a:pt x="15983" y="14948"/>
                  <a:pt x="15983" y="17254"/>
                </a:cubicBezTo>
                <a:cubicBezTo>
                  <a:pt x="15983" y="29550"/>
                  <a:pt x="10341" y="39284"/>
                  <a:pt x="4956" y="44663"/>
                </a:cubicBezTo>
                <a:cubicBezTo>
                  <a:pt x="3161" y="46456"/>
                  <a:pt x="3161" y="46713"/>
                  <a:pt x="3161" y="47225"/>
                </a:cubicBezTo>
                <a:cubicBezTo>
                  <a:pt x="3161" y="48506"/>
                  <a:pt x="3930" y="49018"/>
                  <a:pt x="4700" y="49018"/>
                </a:cubicBezTo>
                <a:cubicBezTo>
                  <a:pt x="6495" y="49018"/>
                  <a:pt x="19830" y="36466"/>
                  <a:pt x="19830" y="1725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3" name="Freeform: Shape 332">
            <a:extLst>
              <a:ext uri="{FF2B5EF4-FFF2-40B4-BE49-F238E27FC236}">
                <a16:creationId xmlns:a16="http://schemas.microsoft.com/office/drawing/2014/main" id="{BA3238C1-CB25-A70D-3C6E-EBACFD98DD14}"/>
              </a:ext>
            </a:extLst>
          </p:cNvPr>
          <p:cNvSpPr/>
          <p:nvPr/>
        </p:nvSpPr>
        <p:spPr>
          <a:xfrm>
            <a:off x="10627601" y="1864283"/>
            <a:ext cx="89242" cy="147038"/>
          </a:xfrm>
          <a:custGeom>
            <a:avLst/>
            <a:gdLst>
              <a:gd name="connsiteX0" fmla="*/ 89843 w 89242"/>
              <a:gd name="connsiteY0" fmla="*/ 22377 h 147038"/>
              <a:gd name="connsiteX1" fmla="*/ 67532 w 89242"/>
              <a:gd name="connsiteY1" fmla="*/ 91 h 147038"/>
              <a:gd name="connsiteX2" fmla="*/ 47786 w 89242"/>
              <a:gd name="connsiteY2" fmla="*/ 6751 h 147038"/>
              <a:gd name="connsiteX3" fmla="*/ 26758 w 89242"/>
              <a:gd name="connsiteY3" fmla="*/ 41589 h 147038"/>
              <a:gd name="connsiteX4" fmla="*/ 601 w 89242"/>
              <a:gd name="connsiteY4" fmla="*/ 145336 h 147038"/>
              <a:gd name="connsiteX5" fmla="*/ 2652 w 89242"/>
              <a:gd name="connsiteY5" fmla="*/ 147129 h 147038"/>
              <a:gd name="connsiteX6" fmla="*/ 4447 w 89242"/>
              <a:gd name="connsiteY6" fmla="*/ 146361 h 147038"/>
              <a:gd name="connsiteX7" fmla="*/ 15987 w 89242"/>
              <a:gd name="connsiteY7" fmla="*/ 101020 h 147038"/>
              <a:gd name="connsiteX8" fmla="*/ 38298 w 89242"/>
              <a:gd name="connsiteY8" fmla="*/ 116902 h 147038"/>
              <a:gd name="connsiteX9" fmla="*/ 69840 w 89242"/>
              <a:gd name="connsiteY9" fmla="*/ 104094 h 147038"/>
              <a:gd name="connsiteX10" fmla="*/ 82919 w 89242"/>
              <a:gd name="connsiteY10" fmla="*/ 74122 h 147038"/>
              <a:gd name="connsiteX11" fmla="*/ 70866 w 89242"/>
              <a:gd name="connsiteY11" fmla="*/ 49787 h 147038"/>
              <a:gd name="connsiteX12" fmla="*/ 89843 w 89242"/>
              <a:gd name="connsiteY12" fmla="*/ 22377 h 147038"/>
              <a:gd name="connsiteX13" fmla="*/ 60352 w 89242"/>
              <a:gd name="connsiteY13" fmla="*/ 49530 h 147038"/>
              <a:gd name="connsiteX14" fmla="*/ 52402 w 89242"/>
              <a:gd name="connsiteY14" fmla="*/ 50555 h 147038"/>
              <a:gd name="connsiteX15" fmla="*/ 45222 w 89242"/>
              <a:gd name="connsiteY15" fmla="*/ 50043 h 147038"/>
              <a:gd name="connsiteX16" fmla="*/ 53428 w 89242"/>
              <a:gd name="connsiteY16" fmla="*/ 48762 h 147038"/>
              <a:gd name="connsiteX17" fmla="*/ 60352 w 89242"/>
              <a:gd name="connsiteY17" fmla="*/ 49530 h 147038"/>
              <a:gd name="connsiteX18" fmla="*/ 80611 w 89242"/>
              <a:gd name="connsiteY18" fmla="*/ 18534 h 147038"/>
              <a:gd name="connsiteX19" fmla="*/ 65994 w 89242"/>
              <a:gd name="connsiteY19" fmla="*/ 46969 h 147038"/>
              <a:gd name="connsiteX20" fmla="*/ 53428 w 89242"/>
              <a:gd name="connsiteY20" fmla="*/ 44919 h 147038"/>
              <a:gd name="connsiteX21" fmla="*/ 40606 w 89242"/>
              <a:gd name="connsiteY21" fmla="*/ 50043 h 147038"/>
              <a:gd name="connsiteX22" fmla="*/ 51889 w 89242"/>
              <a:gd name="connsiteY22" fmla="*/ 54141 h 147038"/>
              <a:gd name="connsiteX23" fmla="*/ 65481 w 89242"/>
              <a:gd name="connsiteY23" fmla="*/ 52092 h 147038"/>
              <a:gd name="connsiteX24" fmla="*/ 72661 w 89242"/>
              <a:gd name="connsiteY24" fmla="*/ 70536 h 147038"/>
              <a:gd name="connsiteX25" fmla="*/ 64455 w 89242"/>
              <a:gd name="connsiteY25" fmla="*/ 98714 h 147038"/>
              <a:gd name="connsiteX26" fmla="*/ 37785 w 89242"/>
              <a:gd name="connsiteY26" fmla="*/ 113315 h 147038"/>
              <a:gd name="connsiteX27" fmla="*/ 19065 w 89242"/>
              <a:gd name="connsiteY27" fmla="*/ 92310 h 147038"/>
              <a:gd name="connsiteX28" fmla="*/ 19834 w 89242"/>
              <a:gd name="connsiteY28" fmla="*/ 85137 h 147038"/>
              <a:gd name="connsiteX29" fmla="*/ 30348 w 89242"/>
              <a:gd name="connsiteY29" fmla="*/ 43895 h 147038"/>
              <a:gd name="connsiteX30" fmla="*/ 65481 w 89242"/>
              <a:gd name="connsiteY30" fmla="*/ 3677 h 147038"/>
              <a:gd name="connsiteX31" fmla="*/ 80611 w 89242"/>
              <a:gd name="connsiteY31" fmla="*/ 1853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3" y="22377"/>
                </a:moveTo>
                <a:cubicBezTo>
                  <a:pt x="89843" y="10081"/>
                  <a:pt x="80867" y="91"/>
                  <a:pt x="67532" y="91"/>
                </a:cubicBezTo>
                <a:cubicBezTo>
                  <a:pt x="58044" y="91"/>
                  <a:pt x="53428" y="2652"/>
                  <a:pt x="47786" y="6751"/>
                </a:cubicBezTo>
                <a:cubicBezTo>
                  <a:pt x="38811" y="13411"/>
                  <a:pt x="29835" y="29293"/>
                  <a:pt x="26758" y="41589"/>
                </a:cubicBezTo>
                <a:lnTo>
                  <a:pt x="601" y="145336"/>
                </a:lnTo>
                <a:cubicBezTo>
                  <a:pt x="601" y="146105"/>
                  <a:pt x="1370" y="147129"/>
                  <a:pt x="2652" y="147129"/>
                </a:cubicBezTo>
                <a:cubicBezTo>
                  <a:pt x="3935" y="147129"/>
                  <a:pt x="4447" y="146617"/>
                  <a:pt x="4447" y="146361"/>
                </a:cubicBezTo>
                <a:lnTo>
                  <a:pt x="15987" y="101020"/>
                </a:lnTo>
                <a:cubicBezTo>
                  <a:pt x="19065" y="111010"/>
                  <a:pt x="26245" y="116902"/>
                  <a:pt x="38298" y="116902"/>
                </a:cubicBezTo>
                <a:cubicBezTo>
                  <a:pt x="50094" y="116902"/>
                  <a:pt x="62403" y="111266"/>
                  <a:pt x="69840" y="104094"/>
                </a:cubicBezTo>
                <a:cubicBezTo>
                  <a:pt x="77790" y="96665"/>
                  <a:pt x="82919" y="86162"/>
                  <a:pt x="82919" y="74122"/>
                </a:cubicBezTo>
                <a:cubicBezTo>
                  <a:pt x="82919" y="62339"/>
                  <a:pt x="76764" y="53629"/>
                  <a:pt x="70866" y="49787"/>
                </a:cubicBezTo>
                <a:cubicBezTo>
                  <a:pt x="80354" y="44151"/>
                  <a:pt x="89843" y="34161"/>
                  <a:pt x="89843" y="22377"/>
                </a:cubicBezTo>
                <a:close/>
                <a:moveTo>
                  <a:pt x="60352" y="49530"/>
                </a:moveTo>
                <a:cubicBezTo>
                  <a:pt x="58300" y="50299"/>
                  <a:pt x="56505" y="50555"/>
                  <a:pt x="52402" y="50555"/>
                </a:cubicBezTo>
                <a:cubicBezTo>
                  <a:pt x="50094" y="50555"/>
                  <a:pt x="47017" y="50811"/>
                  <a:pt x="45222" y="50043"/>
                </a:cubicBezTo>
                <a:cubicBezTo>
                  <a:pt x="45735" y="48250"/>
                  <a:pt x="51633" y="48762"/>
                  <a:pt x="53428" y="48762"/>
                </a:cubicBezTo>
                <a:cubicBezTo>
                  <a:pt x="56762" y="48762"/>
                  <a:pt x="58300" y="48762"/>
                  <a:pt x="60352" y="49530"/>
                </a:cubicBezTo>
                <a:close/>
                <a:moveTo>
                  <a:pt x="80611" y="18534"/>
                </a:moveTo>
                <a:cubicBezTo>
                  <a:pt x="80611" y="30062"/>
                  <a:pt x="74456" y="41845"/>
                  <a:pt x="65994" y="46969"/>
                </a:cubicBezTo>
                <a:cubicBezTo>
                  <a:pt x="61378" y="45176"/>
                  <a:pt x="58300" y="44919"/>
                  <a:pt x="53428" y="44919"/>
                </a:cubicBezTo>
                <a:cubicBezTo>
                  <a:pt x="49838" y="44919"/>
                  <a:pt x="40606" y="44663"/>
                  <a:pt x="40606" y="50043"/>
                </a:cubicBezTo>
                <a:cubicBezTo>
                  <a:pt x="40606" y="54654"/>
                  <a:pt x="49068" y="54141"/>
                  <a:pt x="51889" y="54141"/>
                </a:cubicBezTo>
                <a:cubicBezTo>
                  <a:pt x="58044" y="54141"/>
                  <a:pt x="60608" y="54141"/>
                  <a:pt x="65481" y="52092"/>
                </a:cubicBezTo>
                <a:cubicBezTo>
                  <a:pt x="71635" y="57984"/>
                  <a:pt x="72405" y="63107"/>
                  <a:pt x="72661" y="70536"/>
                </a:cubicBezTo>
                <a:cubicBezTo>
                  <a:pt x="72917" y="80014"/>
                  <a:pt x="69071" y="92310"/>
                  <a:pt x="64455" y="98714"/>
                </a:cubicBezTo>
                <a:cubicBezTo>
                  <a:pt x="58044" y="107424"/>
                  <a:pt x="47017" y="113315"/>
                  <a:pt x="37785" y="113315"/>
                </a:cubicBezTo>
                <a:cubicBezTo>
                  <a:pt x="25219" y="113315"/>
                  <a:pt x="19065" y="103837"/>
                  <a:pt x="19065" y="92310"/>
                </a:cubicBezTo>
                <a:cubicBezTo>
                  <a:pt x="19065" y="90773"/>
                  <a:pt x="19065" y="88211"/>
                  <a:pt x="19834" y="85137"/>
                </a:cubicBezTo>
                <a:lnTo>
                  <a:pt x="30348" y="43895"/>
                </a:lnTo>
                <a:cubicBezTo>
                  <a:pt x="33938" y="29806"/>
                  <a:pt x="45735" y="3677"/>
                  <a:pt x="65481" y="3677"/>
                </a:cubicBezTo>
                <a:cubicBezTo>
                  <a:pt x="74969" y="3677"/>
                  <a:pt x="80611" y="8800"/>
                  <a:pt x="80611" y="1853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4" name="Freeform: Shape 333">
            <a:extLst>
              <a:ext uri="{FF2B5EF4-FFF2-40B4-BE49-F238E27FC236}">
                <a16:creationId xmlns:a16="http://schemas.microsoft.com/office/drawing/2014/main" id="{EF01491F-AC3B-95C5-E1BB-502988AAA976}"/>
              </a:ext>
            </a:extLst>
          </p:cNvPr>
          <p:cNvSpPr/>
          <p:nvPr/>
        </p:nvSpPr>
        <p:spPr>
          <a:xfrm>
            <a:off x="10733027" y="1856855"/>
            <a:ext cx="37953" cy="163689"/>
          </a:xfrm>
          <a:custGeom>
            <a:avLst/>
            <a:gdLst>
              <a:gd name="connsiteX0" fmla="*/ 38560 w 37953"/>
              <a:gd name="connsiteY0" fmla="*/ 81807 h 163689"/>
              <a:gd name="connsiteX1" fmla="*/ 27790 w 37953"/>
              <a:gd name="connsiteY1" fmla="*/ 30830 h 163689"/>
              <a:gd name="connsiteX2" fmla="*/ 2402 w 37953"/>
              <a:gd name="connsiteY2" fmla="*/ 91 h 163689"/>
              <a:gd name="connsiteX3" fmla="*/ 607 w 37953"/>
              <a:gd name="connsiteY3" fmla="*/ 1884 h 163689"/>
              <a:gd name="connsiteX4" fmla="*/ 3684 w 37953"/>
              <a:gd name="connsiteY4" fmla="*/ 5726 h 163689"/>
              <a:gd name="connsiteX5" fmla="*/ 29072 w 37953"/>
              <a:gd name="connsiteY5" fmla="*/ 81807 h 163689"/>
              <a:gd name="connsiteX6" fmla="*/ 2915 w 37953"/>
              <a:gd name="connsiteY6" fmla="*/ 159169 h 163689"/>
              <a:gd name="connsiteX7" fmla="*/ 607 w 37953"/>
              <a:gd name="connsiteY7" fmla="*/ 161987 h 163689"/>
              <a:gd name="connsiteX8" fmla="*/ 2402 w 37953"/>
              <a:gd name="connsiteY8" fmla="*/ 163780 h 163689"/>
              <a:gd name="connsiteX9" fmla="*/ 28303 w 37953"/>
              <a:gd name="connsiteY9" fmla="*/ 131759 h 163689"/>
              <a:gd name="connsiteX10" fmla="*/ 38560 w 37953"/>
              <a:gd name="connsiteY10" fmla="*/ 8180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0" y="81807"/>
                </a:moveTo>
                <a:cubicBezTo>
                  <a:pt x="38560" y="69255"/>
                  <a:pt x="36765" y="49530"/>
                  <a:pt x="27790" y="30830"/>
                </a:cubicBezTo>
                <a:cubicBezTo>
                  <a:pt x="18045" y="10850"/>
                  <a:pt x="3941" y="91"/>
                  <a:pt x="2402" y="91"/>
                </a:cubicBezTo>
                <a:cubicBezTo>
                  <a:pt x="1376" y="91"/>
                  <a:pt x="607" y="859"/>
                  <a:pt x="607" y="1884"/>
                </a:cubicBezTo>
                <a:cubicBezTo>
                  <a:pt x="607" y="2396"/>
                  <a:pt x="607" y="2652"/>
                  <a:pt x="3684" y="5726"/>
                </a:cubicBezTo>
                <a:cubicBezTo>
                  <a:pt x="19840" y="21865"/>
                  <a:pt x="29072" y="47737"/>
                  <a:pt x="29072" y="81807"/>
                </a:cubicBezTo>
                <a:cubicBezTo>
                  <a:pt x="29072" y="109985"/>
                  <a:pt x="23174" y="138676"/>
                  <a:pt x="2915" y="159169"/>
                </a:cubicBezTo>
                <a:cubicBezTo>
                  <a:pt x="607" y="161218"/>
                  <a:pt x="607" y="161475"/>
                  <a:pt x="607" y="161987"/>
                </a:cubicBezTo>
                <a:cubicBezTo>
                  <a:pt x="607" y="163011"/>
                  <a:pt x="1376" y="163780"/>
                  <a:pt x="2402" y="163780"/>
                </a:cubicBezTo>
                <a:cubicBezTo>
                  <a:pt x="3941" y="163780"/>
                  <a:pt x="18814" y="152509"/>
                  <a:pt x="28303" y="131759"/>
                </a:cubicBezTo>
                <a:cubicBezTo>
                  <a:pt x="36765" y="113828"/>
                  <a:pt x="38560" y="95640"/>
                  <a:pt x="38560" y="8180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5" name="Freeform: Shape 334">
            <a:extLst>
              <a:ext uri="{FF2B5EF4-FFF2-40B4-BE49-F238E27FC236}">
                <a16:creationId xmlns:a16="http://schemas.microsoft.com/office/drawing/2014/main" id="{63DF7B64-43A4-2824-B065-E649558C2685}"/>
              </a:ext>
            </a:extLst>
          </p:cNvPr>
          <p:cNvSpPr/>
          <p:nvPr/>
        </p:nvSpPr>
        <p:spPr>
          <a:xfrm>
            <a:off x="9250530" y="1870175"/>
            <a:ext cx="35132" cy="109382"/>
          </a:xfrm>
          <a:custGeom>
            <a:avLst/>
            <a:gdLst>
              <a:gd name="connsiteX0" fmla="*/ 24109 w 35132"/>
              <a:gd name="connsiteY0" fmla="*/ 37235 h 109382"/>
              <a:gd name="connsiteX1" fmla="*/ 1286 w 35132"/>
              <a:gd name="connsiteY1" fmla="*/ 39028 h 109382"/>
              <a:gd name="connsiteX2" fmla="*/ 1286 w 35132"/>
              <a:gd name="connsiteY2" fmla="*/ 44151 h 109382"/>
              <a:gd name="connsiteX3" fmla="*/ 13339 w 35132"/>
              <a:gd name="connsiteY3" fmla="*/ 53117 h 109382"/>
              <a:gd name="connsiteX4" fmla="*/ 13339 w 35132"/>
              <a:gd name="connsiteY4" fmla="*/ 97177 h 109382"/>
              <a:gd name="connsiteX5" fmla="*/ 517 w 35132"/>
              <a:gd name="connsiteY5" fmla="*/ 104350 h 109382"/>
              <a:gd name="connsiteX6" fmla="*/ 517 w 35132"/>
              <a:gd name="connsiteY6" fmla="*/ 109473 h 109382"/>
              <a:gd name="connsiteX7" fmla="*/ 18468 w 35132"/>
              <a:gd name="connsiteY7" fmla="*/ 108961 h 109382"/>
              <a:gd name="connsiteX8" fmla="*/ 35649 w 35132"/>
              <a:gd name="connsiteY8" fmla="*/ 109473 h 109382"/>
              <a:gd name="connsiteX9" fmla="*/ 35649 w 35132"/>
              <a:gd name="connsiteY9" fmla="*/ 104350 h 109382"/>
              <a:gd name="connsiteX10" fmla="*/ 24109 w 35132"/>
              <a:gd name="connsiteY10" fmla="*/ 97177 h 109382"/>
              <a:gd name="connsiteX11" fmla="*/ 24623 w 35132"/>
              <a:gd name="connsiteY11" fmla="*/ 8800 h 109382"/>
              <a:gd name="connsiteX12" fmla="*/ 16160 w 35132"/>
              <a:gd name="connsiteY12" fmla="*/ 91 h 109382"/>
              <a:gd name="connsiteX13" fmla="*/ 7441 w 35132"/>
              <a:gd name="connsiteY13" fmla="*/ 8800 h 109382"/>
              <a:gd name="connsiteX14" fmla="*/ 16160 w 35132"/>
              <a:gd name="connsiteY14" fmla="*/ 17510 h 109382"/>
              <a:gd name="connsiteX15" fmla="*/ 24623 w 35132"/>
              <a:gd name="connsiteY15" fmla="*/ 8800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09" y="37235"/>
                </a:moveTo>
                <a:lnTo>
                  <a:pt x="1286" y="39028"/>
                </a:lnTo>
                <a:lnTo>
                  <a:pt x="1286" y="44151"/>
                </a:lnTo>
                <a:cubicBezTo>
                  <a:pt x="11800" y="44151"/>
                  <a:pt x="13339" y="45176"/>
                  <a:pt x="13339" y="53117"/>
                </a:cubicBezTo>
                <a:lnTo>
                  <a:pt x="13339" y="97177"/>
                </a:lnTo>
                <a:cubicBezTo>
                  <a:pt x="13339" y="104350"/>
                  <a:pt x="11544" y="104350"/>
                  <a:pt x="517" y="104350"/>
                </a:cubicBezTo>
                <a:lnTo>
                  <a:pt x="517" y="109473"/>
                </a:lnTo>
                <a:cubicBezTo>
                  <a:pt x="5646" y="109217"/>
                  <a:pt x="14621" y="108961"/>
                  <a:pt x="18468" y="108961"/>
                </a:cubicBezTo>
                <a:cubicBezTo>
                  <a:pt x="24366" y="108961"/>
                  <a:pt x="30008" y="109217"/>
                  <a:pt x="35649" y="109473"/>
                </a:cubicBezTo>
                <a:lnTo>
                  <a:pt x="35649" y="104350"/>
                </a:lnTo>
                <a:cubicBezTo>
                  <a:pt x="24623" y="104350"/>
                  <a:pt x="24109" y="103581"/>
                  <a:pt x="24109" y="97177"/>
                </a:cubicBezTo>
                <a:close/>
                <a:moveTo>
                  <a:pt x="24623" y="8800"/>
                </a:moveTo>
                <a:cubicBezTo>
                  <a:pt x="24623" y="3677"/>
                  <a:pt x="20776" y="91"/>
                  <a:pt x="16160" y="91"/>
                </a:cubicBezTo>
                <a:cubicBezTo>
                  <a:pt x="11031" y="91"/>
                  <a:pt x="7441" y="4445"/>
                  <a:pt x="7441" y="8800"/>
                </a:cubicBezTo>
                <a:cubicBezTo>
                  <a:pt x="7441" y="13155"/>
                  <a:pt x="11031" y="17510"/>
                  <a:pt x="16160" y="17510"/>
                </a:cubicBezTo>
                <a:cubicBezTo>
                  <a:pt x="20776" y="17510"/>
                  <a:pt x="24623" y="13924"/>
                  <a:pt x="24623" y="880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337" name="Freeform: Shape 336">
            <a:extLst>
              <a:ext uri="{FF2B5EF4-FFF2-40B4-BE49-F238E27FC236}">
                <a16:creationId xmlns:a16="http://schemas.microsoft.com/office/drawing/2014/main" id="{1EFC9A9C-D077-7FE1-8778-1015A07D7B71}"/>
              </a:ext>
            </a:extLst>
          </p:cNvPr>
          <p:cNvSpPr/>
          <p:nvPr/>
        </p:nvSpPr>
        <p:spPr>
          <a:xfrm flipV="1">
            <a:off x="5958038" y="1539397"/>
            <a:ext cx="2411130" cy="1749864"/>
          </a:xfrm>
          <a:custGeom>
            <a:avLst/>
            <a:gdLst>
              <a:gd name="connsiteX0" fmla="*/ 2411595 w 2411130"/>
              <a:gd name="connsiteY0" fmla="*/ 64 h 1749864"/>
              <a:gd name="connsiteX1" fmla="*/ 464 w 2411130"/>
              <a:gd name="connsiteY1" fmla="*/ 1749929 h 174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1130" h="1749864">
                <a:moveTo>
                  <a:pt x="2411595" y="64"/>
                </a:moveTo>
                <a:lnTo>
                  <a:pt x="464" y="1749929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27B79DEB-6A80-2E0C-BA99-737A5712FE3B}"/>
              </a:ext>
            </a:extLst>
          </p:cNvPr>
          <p:cNvSpPr/>
          <p:nvPr/>
        </p:nvSpPr>
        <p:spPr>
          <a:xfrm>
            <a:off x="5896098" y="1494443"/>
            <a:ext cx="87510" cy="75696"/>
          </a:xfrm>
          <a:custGeom>
            <a:avLst/>
            <a:gdLst>
              <a:gd name="connsiteX0" fmla="*/ 0 w 87510"/>
              <a:gd name="connsiteY0" fmla="*/ 0 h 75696"/>
              <a:gd name="connsiteX1" fmla="*/ 50074 w 87510"/>
              <a:gd name="connsiteY1" fmla="*/ 75697 h 75696"/>
              <a:gd name="connsiteX2" fmla="*/ 87510 w 87510"/>
              <a:gd name="connsiteY2" fmla="*/ 24144 h 75696"/>
              <a:gd name="connsiteX3" fmla="*/ 0 w 87510"/>
              <a:gd name="connsiteY3" fmla="*/ 0 h 7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6">
                <a:moveTo>
                  <a:pt x="0" y="0"/>
                </a:moveTo>
                <a:cubicBezTo>
                  <a:pt x="15838" y="16778"/>
                  <a:pt x="38158" y="48672"/>
                  <a:pt x="50074" y="75697"/>
                </a:cubicBezTo>
                <a:lnTo>
                  <a:pt x="87510" y="24144"/>
                </a:lnTo>
                <a:cubicBezTo>
                  <a:pt x="58149" y="21198"/>
                  <a:pt x="20843" y="9863"/>
                  <a:pt x="0" y="0"/>
                </a:cubicBezTo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9" name="Freeform: Shape 338">
            <a:extLst>
              <a:ext uri="{FF2B5EF4-FFF2-40B4-BE49-F238E27FC236}">
                <a16:creationId xmlns:a16="http://schemas.microsoft.com/office/drawing/2014/main" id="{709750A3-137A-EBA8-164F-075FE23C646D}"/>
              </a:ext>
            </a:extLst>
          </p:cNvPr>
          <p:cNvSpPr/>
          <p:nvPr/>
        </p:nvSpPr>
        <p:spPr>
          <a:xfrm flipV="1">
            <a:off x="7507394" y="2169629"/>
            <a:ext cx="1982620" cy="1119632"/>
          </a:xfrm>
          <a:custGeom>
            <a:avLst/>
            <a:gdLst>
              <a:gd name="connsiteX0" fmla="*/ 1983084 w 1982620"/>
              <a:gd name="connsiteY0" fmla="*/ 102 h 1119632"/>
              <a:gd name="connsiteX1" fmla="*/ 862238 w 1982620"/>
              <a:gd name="connsiteY1" fmla="*/ 1119735 h 1119632"/>
              <a:gd name="connsiteX2" fmla="*/ 464 w 1982620"/>
              <a:gd name="connsiteY2" fmla="*/ 720053 h 11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2620" h="1119632">
                <a:moveTo>
                  <a:pt x="1983084" y="102"/>
                </a:moveTo>
                <a:cubicBezTo>
                  <a:pt x="1983084" y="618420"/>
                  <a:pt x="1481291" y="1119735"/>
                  <a:pt x="862238" y="1119735"/>
                </a:cubicBezTo>
                <a:cubicBezTo>
                  <a:pt x="503539" y="1119735"/>
                  <a:pt x="166318" y="948105"/>
                  <a:pt x="464" y="720053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FEE7C608-6FC7-66FD-0402-A4B897147EB0}"/>
              </a:ext>
            </a:extLst>
          </p:cNvPr>
          <p:cNvSpPr/>
          <p:nvPr/>
        </p:nvSpPr>
        <p:spPr>
          <a:xfrm>
            <a:off x="7462390" y="2543759"/>
            <a:ext cx="75775" cy="87415"/>
          </a:xfrm>
          <a:custGeom>
            <a:avLst/>
            <a:gdLst>
              <a:gd name="connsiteX0" fmla="*/ 0 w 75775"/>
              <a:gd name="connsiteY0" fmla="*/ 87416 h 87415"/>
              <a:gd name="connsiteX1" fmla="*/ 75776 w 75775"/>
              <a:gd name="connsiteY1" fmla="*/ 37462 h 87415"/>
              <a:gd name="connsiteX2" fmla="*/ 24175 w 75775"/>
              <a:gd name="connsiteY2" fmla="*/ 0 h 87415"/>
              <a:gd name="connsiteX3" fmla="*/ 0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0" y="87416"/>
                </a:moveTo>
                <a:cubicBezTo>
                  <a:pt x="16790" y="71595"/>
                  <a:pt x="48728" y="49315"/>
                  <a:pt x="75776" y="37462"/>
                </a:cubicBezTo>
                <a:lnTo>
                  <a:pt x="24175" y="0"/>
                </a:lnTo>
                <a:cubicBezTo>
                  <a:pt x="21221" y="29330"/>
                  <a:pt x="9864" y="66595"/>
                  <a:pt x="0" y="87416"/>
                </a:cubicBezTo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1" name="Freeform: Shape 340">
            <a:extLst>
              <a:ext uri="{FF2B5EF4-FFF2-40B4-BE49-F238E27FC236}">
                <a16:creationId xmlns:a16="http://schemas.microsoft.com/office/drawing/2014/main" id="{B1937743-DE67-81BE-0273-E28CB432324D}"/>
              </a:ext>
            </a:extLst>
          </p:cNvPr>
          <p:cNvSpPr/>
          <p:nvPr/>
        </p:nvSpPr>
        <p:spPr>
          <a:xfrm>
            <a:off x="7181885" y="2217799"/>
            <a:ext cx="66418" cy="74031"/>
          </a:xfrm>
          <a:custGeom>
            <a:avLst/>
            <a:gdLst>
              <a:gd name="connsiteX0" fmla="*/ 9879 w 66418"/>
              <a:gd name="connsiteY0" fmla="*/ 62614 h 74031"/>
              <a:gd name="connsiteX1" fmla="*/ 8341 w 66418"/>
              <a:gd name="connsiteY1" fmla="*/ 69786 h 74031"/>
              <a:gd name="connsiteX2" fmla="*/ 13213 w 66418"/>
              <a:gd name="connsiteY2" fmla="*/ 74141 h 74031"/>
              <a:gd name="connsiteX3" fmla="*/ 19368 w 66418"/>
              <a:gd name="connsiteY3" fmla="*/ 69530 h 74031"/>
              <a:gd name="connsiteX4" fmla="*/ 25779 w 66418"/>
              <a:gd name="connsiteY4" fmla="*/ 43658 h 74031"/>
              <a:gd name="connsiteX5" fmla="*/ 30908 w 66418"/>
              <a:gd name="connsiteY5" fmla="*/ 22396 h 74031"/>
              <a:gd name="connsiteX6" fmla="*/ 40139 w 66418"/>
              <a:gd name="connsiteY6" fmla="*/ 9075 h 74031"/>
              <a:gd name="connsiteX7" fmla="*/ 53218 w 66418"/>
              <a:gd name="connsiteY7" fmla="*/ 3696 h 74031"/>
              <a:gd name="connsiteX8" fmla="*/ 60142 w 66418"/>
              <a:gd name="connsiteY8" fmla="*/ 5745 h 74031"/>
              <a:gd name="connsiteX9" fmla="*/ 51679 w 66418"/>
              <a:gd name="connsiteY9" fmla="*/ 14711 h 74031"/>
              <a:gd name="connsiteX10" fmla="*/ 57834 w 66418"/>
              <a:gd name="connsiteY10" fmla="*/ 20346 h 74031"/>
              <a:gd name="connsiteX11" fmla="*/ 66809 w 66418"/>
              <a:gd name="connsiteY11" fmla="*/ 10612 h 74031"/>
              <a:gd name="connsiteX12" fmla="*/ 53218 w 66418"/>
              <a:gd name="connsiteY12" fmla="*/ 110 h 74031"/>
              <a:gd name="connsiteX13" fmla="*/ 32446 w 66418"/>
              <a:gd name="connsiteY13" fmla="*/ 12662 h 74031"/>
              <a:gd name="connsiteX14" fmla="*/ 17316 w 66418"/>
              <a:gd name="connsiteY14" fmla="*/ 110 h 74031"/>
              <a:gd name="connsiteX15" fmla="*/ 5263 w 66418"/>
              <a:gd name="connsiteY15" fmla="*/ 9331 h 74031"/>
              <a:gd name="connsiteX16" fmla="*/ 391 w 66418"/>
              <a:gd name="connsiteY16" fmla="*/ 25214 h 74031"/>
              <a:gd name="connsiteX17" fmla="*/ 2186 w 66418"/>
              <a:gd name="connsiteY17" fmla="*/ 27007 h 74031"/>
              <a:gd name="connsiteX18" fmla="*/ 5007 w 66418"/>
              <a:gd name="connsiteY18" fmla="*/ 23164 h 74031"/>
              <a:gd name="connsiteX19" fmla="*/ 17060 w 66418"/>
              <a:gd name="connsiteY19" fmla="*/ 3696 h 74031"/>
              <a:gd name="connsiteX20" fmla="*/ 21932 w 66418"/>
              <a:gd name="connsiteY20" fmla="*/ 11125 h 74031"/>
              <a:gd name="connsiteX21" fmla="*/ 19368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79" y="62614"/>
                </a:moveTo>
                <a:cubicBezTo>
                  <a:pt x="9366" y="65175"/>
                  <a:pt x="8341" y="69018"/>
                  <a:pt x="8341" y="69786"/>
                </a:cubicBezTo>
                <a:cubicBezTo>
                  <a:pt x="8341" y="72604"/>
                  <a:pt x="10649" y="74141"/>
                  <a:pt x="13213" y="74141"/>
                </a:cubicBezTo>
                <a:cubicBezTo>
                  <a:pt x="15264" y="74141"/>
                  <a:pt x="18085" y="72860"/>
                  <a:pt x="19368" y="69530"/>
                </a:cubicBezTo>
                <a:cubicBezTo>
                  <a:pt x="19624" y="69018"/>
                  <a:pt x="25009" y="46732"/>
                  <a:pt x="25779" y="43658"/>
                </a:cubicBezTo>
                <a:cubicBezTo>
                  <a:pt x="27061" y="38278"/>
                  <a:pt x="30138" y="27007"/>
                  <a:pt x="30908" y="22396"/>
                </a:cubicBezTo>
                <a:cubicBezTo>
                  <a:pt x="31677" y="20346"/>
                  <a:pt x="36293" y="12662"/>
                  <a:pt x="40139" y="9075"/>
                </a:cubicBezTo>
                <a:cubicBezTo>
                  <a:pt x="41422" y="8051"/>
                  <a:pt x="46294" y="3696"/>
                  <a:pt x="53218" y="3696"/>
                </a:cubicBezTo>
                <a:cubicBezTo>
                  <a:pt x="57578" y="3696"/>
                  <a:pt x="59886" y="5745"/>
                  <a:pt x="60142" y="5745"/>
                </a:cubicBezTo>
                <a:cubicBezTo>
                  <a:pt x="55269" y="6514"/>
                  <a:pt x="51679" y="10356"/>
                  <a:pt x="51679" y="14711"/>
                </a:cubicBezTo>
                <a:cubicBezTo>
                  <a:pt x="51679" y="17272"/>
                  <a:pt x="53474" y="20346"/>
                  <a:pt x="57834" y="20346"/>
                </a:cubicBezTo>
                <a:cubicBezTo>
                  <a:pt x="62193" y="20346"/>
                  <a:pt x="66809" y="16504"/>
                  <a:pt x="66809" y="10612"/>
                </a:cubicBezTo>
                <a:cubicBezTo>
                  <a:pt x="66809" y="4977"/>
                  <a:pt x="61681" y="110"/>
                  <a:pt x="53218" y="110"/>
                </a:cubicBezTo>
                <a:cubicBezTo>
                  <a:pt x="42704" y="110"/>
                  <a:pt x="35523" y="8051"/>
                  <a:pt x="32446" y="12662"/>
                </a:cubicBezTo>
                <a:cubicBezTo>
                  <a:pt x="30908" y="5233"/>
                  <a:pt x="25009" y="110"/>
                  <a:pt x="17316" y="110"/>
                </a:cubicBezTo>
                <a:cubicBezTo>
                  <a:pt x="9879" y="110"/>
                  <a:pt x="6802" y="6514"/>
                  <a:pt x="5263" y="9331"/>
                </a:cubicBezTo>
                <a:cubicBezTo>
                  <a:pt x="2442" y="14967"/>
                  <a:pt x="391" y="24701"/>
                  <a:pt x="391" y="25214"/>
                </a:cubicBezTo>
                <a:cubicBezTo>
                  <a:pt x="391" y="27007"/>
                  <a:pt x="1930" y="27007"/>
                  <a:pt x="2186" y="27007"/>
                </a:cubicBezTo>
                <a:cubicBezTo>
                  <a:pt x="3981" y="27007"/>
                  <a:pt x="3981" y="26751"/>
                  <a:pt x="5007" y="23164"/>
                </a:cubicBezTo>
                <a:cubicBezTo>
                  <a:pt x="7828" y="11637"/>
                  <a:pt x="11161" y="3696"/>
                  <a:pt x="17060" y="3696"/>
                </a:cubicBezTo>
                <a:cubicBezTo>
                  <a:pt x="19624" y="3696"/>
                  <a:pt x="21932" y="4977"/>
                  <a:pt x="21932" y="11125"/>
                </a:cubicBezTo>
                <a:cubicBezTo>
                  <a:pt x="21932" y="14711"/>
                  <a:pt x="21419" y="16504"/>
                  <a:pt x="19368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EFB18AAE-684C-94F8-91CD-0A5FA9BBFD61}"/>
              </a:ext>
            </a:extLst>
          </p:cNvPr>
          <p:cNvSpPr/>
          <p:nvPr/>
        </p:nvSpPr>
        <p:spPr>
          <a:xfrm>
            <a:off x="7300885" y="2194744"/>
            <a:ext cx="108731" cy="108870"/>
          </a:xfrm>
          <a:custGeom>
            <a:avLst/>
            <a:gdLst>
              <a:gd name="connsiteX0" fmla="*/ 58097 w 108731"/>
              <a:gd name="connsiteY0" fmla="*/ 57747 h 108870"/>
              <a:gd name="connsiteX1" fmla="*/ 103744 w 108731"/>
              <a:gd name="connsiteY1" fmla="*/ 57747 h 108870"/>
              <a:gd name="connsiteX2" fmla="*/ 109129 w 108731"/>
              <a:gd name="connsiteY2" fmla="*/ 54416 h 108870"/>
              <a:gd name="connsiteX3" fmla="*/ 103744 w 108731"/>
              <a:gd name="connsiteY3" fmla="*/ 51342 h 108870"/>
              <a:gd name="connsiteX4" fmla="*/ 58097 w 108731"/>
              <a:gd name="connsiteY4" fmla="*/ 51342 h 108870"/>
              <a:gd name="connsiteX5" fmla="*/ 58097 w 108731"/>
              <a:gd name="connsiteY5" fmla="*/ 5489 h 108870"/>
              <a:gd name="connsiteX6" fmla="*/ 54764 w 108731"/>
              <a:gd name="connsiteY6" fmla="*/ 110 h 108870"/>
              <a:gd name="connsiteX7" fmla="*/ 51430 w 108731"/>
              <a:gd name="connsiteY7" fmla="*/ 5489 h 108870"/>
              <a:gd name="connsiteX8" fmla="*/ 51430 w 108731"/>
              <a:gd name="connsiteY8" fmla="*/ 51342 h 108870"/>
              <a:gd name="connsiteX9" fmla="*/ 5783 w 108731"/>
              <a:gd name="connsiteY9" fmla="*/ 51342 h 108870"/>
              <a:gd name="connsiteX10" fmla="*/ 398 w 108731"/>
              <a:gd name="connsiteY10" fmla="*/ 54416 h 108870"/>
              <a:gd name="connsiteX11" fmla="*/ 5783 w 108731"/>
              <a:gd name="connsiteY11" fmla="*/ 57747 h 108870"/>
              <a:gd name="connsiteX12" fmla="*/ 51430 w 108731"/>
              <a:gd name="connsiteY12" fmla="*/ 57747 h 108870"/>
              <a:gd name="connsiteX13" fmla="*/ 51430 w 108731"/>
              <a:gd name="connsiteY13" fmla="*/ 103600 h 108870"/>
              <a:gd name="connsiteX14" fmla="*/ 54764 w 108731"/>
              <a:gd name="connsiteY14" fmla="*/ 108980 h 108870"/>
              <a:gd name="connsiteX15" fmla="*/ 58097 w 108731"/>
              <a:gd name="connsiteY15" fmla="*/ 10360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97" y="57747"/>
                </a:moveTo>
                <a:lnTo>
                  <a:pt x="103744" y="57747"/>
                </a:lnTo>
                <a:cubicBezTo>
                  <a:pt x="106052" y="57747"/>
                  <a:pt x="109129" y="57747"/>
                  <a:pt x="109129" y="54416"/>
                </a:cubicBezTo>
                <a:cubicBezTo>
                  <a:pt x="109129" y="51342"/>
                  <a:pt x="106052" y="51342"/>
                  <a:pt x="103744" y="51342"/>
                </a:cubicBezTo>
                <a:lnTo>
                  <a:pt x="58097" y="51342"/>
                </a:lnTo>
                <a:lnTo>
                  <a:pt x="58097" y="5489"/>
                </a:lnTo>
                <a:cubicBezTo>
                  <a:pt x="58097" y="3184"/>
                  <a:pt x="58097" y="110"/>
                  <a:pt x="54764" y="110"/>
                </a:cubicBezTo>
                <a:cubicBezTo>
                  <a:pt x="51430" y="110"/>
                  <a:pt x="51430" y="3184"/>
                  <a:pt x="51430" y="5489"/>
                </a:cubicBezTo>
                <a:lnTo>
                  <a:pt x="51430" y="51342"/>
                </a:lnTo>
                <a:lnTo>
                  <a:pt x="5783" y="51342"/>
                </a:lnTo>
                <a:cubicBezTo>
                  <a:pt x="3475" y="51342"/>
                  <a:pt x="398" y="51342"/>
                  <a:pt x="398" y="54416"/>
                </a:cubicBezTo>
                <a:cubicBezTo>
                  <a:pt x="398" y="57747"/>
                  <a:pt x="3475" y="57747"/>
                  <a:pt x="5783" y="57747"/>
                </a:cubicBezTo>
                <a:lnTo>
                  <a:pt x="51430" y="57747"/>
                </a:lnTo>
                <a:lnTo>
                  <a:pt x="51430" y="103600"/>
                </a:lnTo>
                <a:cubicBezTo>
                  <a:pt x="51430" y="105906"/>
                  <a:pt x="51430" y="108980"/>
                  <a:pt x="54764" y="108980"/>
                </a:cubicBezTo>
                <a:cubicBezTo>
                  <a:pt x="58097" y="108980"/>
                  <a:pt x="58097" y="105906"/>
                  <a:pt x="58097" y="10360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3" name="Freeform: Shape 342">
            <a:extLst>
              <a:ext uri="{FF2B5EF4-FFF2-40B4-BE49-F238E27FC236}">
                <a16:creationId xmlns:a16="http://schemas.microsoft.com/office/drawing/2014/main" id="{832A7D63-2EB0-789B-EAA3-1F00451909F5}"/>
              </a:ext>
            </a:extLst>
          </p:cNvPr>
          <p:cNvSpPr/>
          <p:nvPr/>
        </p:nvSpPr>
        <p:spPr>
          <a:xfrm>
            <a:off x="7460521" y="2216774"/>
            <a:ext cx="53596" cy="75056"/>
          </a:xfrm>
          <a:custGeom>
            <a:avLst/>
            <a:gdLst>
              <a:gd name="connsiteX0" fmla="*/ 29129 w 53596"/>
              <a:gd name="connsiteY0" fmla="*/ 41608 h 75056"/>
              <a:gd name="connsiteX1" fmla="*/ 46055 w 53596"/>
              <a:gd name="connsiteY1" fmla="*/ 56722 h 75056"/>
              <a:gd name="connsiteX2" fmla="*/ 27591 w 53596"/>
              <a:gd name="connsiteY2" fmla="*/ 71580 h 75056"/>
              <a:gd name="connsiteX3" fmla="*/ 4767 w 53596"/>
              <a:gd name="connsiteY3" fmla="*/ 48269 h 75056"/>
              <a:gd name="connsiteX4" fmla="*/ 2459 w 53596"/>
              <a:gd name="connsiteY4" fmla="*/ 45707 h 75056"/>
              <a:gd name="connsiteX5" fmla="*/ 408 w 53596"/>
              <a:gd name="connsiteY5" fmla="*/ 49549 h 75056"/>
              <a:gd name="connsiteX6" fmla="*/ 408 w 53596"/>
              <a:gd name="connsiteY6" fmla="*/ 71323 h 75056"/>
              <a:gd name="connsiteX7" fmla="*/ 2203 w 53596"/>
              <a:gd name="connsiteY7" fmla="*/ 75166 h 75056"/>
              <a:gd name="connsiteX8" fmla="*/ 6306 w 53596"/>
              <a:gd name="connsiteY8" fmla="*/ 71836 h 75056"/>
              <a:gd name="connsiteX9" fmla="*/ 9640 w 53596"/>
              <a:gd name="connsiteY9" fmla="*/ 68249 h 75056"/>
              <a:gd name="connsiteX10" fmla="*/ 27591 w 53596"/>
              <a:gd name="connsiteY10" fmla="*/ 75166 h 75056"/>
              <a:gd name="connsiteX11" fmla="*/ 54004 w 53596"/>
              <a:gd name="connsiteY11" fmla="*/ 52367 h 75056"/>
              <a:gd name="connsiteX12" fmla="*/ 47080 w 53596"/>
              <a:gd name="connsiteY12" fmla="*/ 36997 h 75056"/>
              <a:gd name="connsiteX13" fmla="*/ 28360 w 53596"/>
              <a:gd name="connsiteY13" fmla="*/ 29056 h 75056"/>
              <a:gd name="connsiteX14" fmla="*/ 8358 w 53596"/>
              <a:gd name="connsiteY14" fmla="*/ 15736 h 75056"/>
              <a:gd name="connsiteX15" fmla="*/ 26565 w 53596"/>
              <a:gd name="connsiteY15" fmla="*/ 3184 h 75056"/>
              <a:gd name="connsiteX16" fmla="*/ 45798 w 53596"/>
              <a:gd name="connsiteY16" fmla="*/ 22908 h 75056"/>
              <a:gd name="connsiteX17" fmla="*/ 47593 w 53596"/>
              <a:gd name="connsiteY17" fmla="*/ 24445 h 75056"/>
              <a:gd name="connsiteX18" fmla="*/ 49901 w 53596"/>
              <a:gd name="connsiteY18" fmla="*/ 20603 h 75056"/>
              <a:gd name="connsiteX19" fmla="*/ 49901 w 53596"/>
              <a:gd name="connsiteY19" fmla="*/ 3952 h 75056"/>
              <a:gd name="connsiteX20" fmla="*/ 48106 w 53596"/>
              <a:gd name="connsiteY20" fmla="*/ 110 h 75056"/>
              <a:gd name="connsiteX21" fmla="*/ 44772 w 53596"/>
              <a:gd name="connsiteY21" fmla="*/ 2159 h 75056"/>
              <a:gd name="connsiteX22" fmla="*/ 41952 w 53596"/>
              <a:gd name="connsiteY22" fmla="*/ 4720 h 75056"/>
              <a:gd name="connsiteX23" fmla="*/ 26565 w 53596"/>
              <a:gd name="connsiteY23" fmla="*/ 110 h 75056"/>
              <a:gd name="connsiteX24" fmla="*/ 408 w 53596"/>
              <a:gd name="connsiteY24" fmla="*/ 20346 h 75056"/>
              <a:gd name="connsiteX25" fmla="*/ 7332 w 53596"/>
              <a:gd name="connsiteY25" fmla="*/ 34180 h 75056"/>
              <a:gd name="connsiteX26" fmla="*/ 29129 w 53596"/>
              <a:gd name="connsiteY26" fmla="*/ 4160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29" y="41608"/>
                </a:moveTo>
                <a:cubicBezTo>
                  <a:pt x="32720" y="42377"/>
                  <a:pt x="46055" y="44938"/>
                  <a:pt x="46055" y="56722"/>
                </a:cubicBezTo>
                <a:cubicBezTo>
                  <a:pt x="46055" y="64919"/>
                  <a:pt x="40413" y="71580"/>
                  <a:pt x="27591" y="71580"/>
                </a:cubicBezTo>
                <a:cubicBezTo>
                  <a:pt x="13743" y="71580"/>
                  <a:pt x="7845" y="62358"/>
                  <a:pt x="4767" y="48269"/>
                </a:cubicBezTo>
                <a:cubicBezTo>
                  <a:pt x="4254" y="46219"/>
                  <a:pt x="4254" y="45707"/>
                  <a:pt x="2459" y="45707"/>
                </a:cubicBezTo>
                <a:cubicBezTo>
                  <a:pt x="408" y="45707"/>
                  <a:pt x="408" y="46732"/>
                  <a:pt x="408" y="49549"/>
                </a:cubicBezTo>
                <a:lnTo>
                  <a:pt x="408" y="71323"/>
                </a:lnTo>
                <a:cubicBezTo>
                  <a:pt x="408" y="74141"/>
                  <a:pt x="408" y="75166"/>
                  <a:pt x="2203" y="75166"/>
                </a:cubicBezTo>
                <a:cubicBezTo>
                  <a:pt x="2972" y="75166"/>
                  <a:pt x="3229" y="74910"/>
                  <a:pt x="6306" y="71836"/>
                </a:cubicBezTo>
                <a:cubicBezTo>
                  <a:pt x="6562" y="71580"/>
                  <a:pt x="6562" y="71323"/>
                  <a:pt x="9640" y="68249"/>
                </a:cubicBezTo>
                <a:cubicBezTo>
                  <a:pt x="16820" y="74910"/>
                  <a:pt x="24257" y="75166"/>
                  <a:pt x="27591" y="75166"/>
                </a:cubicBezTo>
                <a:cubicBezTo>
                  <a:pt x="46311" y="75166"/>
                  <a:pt x="54004" y="64151"/>
                  <a:pt x="54004" y="52367"/>
                </a:cubicBezTo>
                <a:cubicBezTo>
                  <a:pt x="54004" y="43914"/>
                  <a:pt x="49132" y="38790"/>
                  <a:pt x="47080" y="36997"/>
                </a:cubicBezTo>
                <a:cubicBezTo>
                  <a:pt x="41695" y="31618"/>
                  <a:pt x="35284" y="30337"/>
                  <a:pt x="28360" y="29056"/>
                </a:cubicBezTo>
                <a:cubicBezTo>
                  <a:pt x="19128" y="27263"/>
                  <a:pt x="8358" y="25214"/>
                  <a:pt x="8358" y="15736"/>
                </a:cubicBezTo>
                <a:cubicBezTo>
                  <a:pt x="8358" y="9844"/>
                  <a:pt x="12461" y="3184"/>
                  <a:pt x="26565" y="3184"/>
                </a:cubicBezTo>
                <a:cubicBezTo>
                  <a:pt x="44516" y="3184"/>
                  <a:pt x="45542" y="18041"/>
                  <a:pt x="45798" y="22908"/>
                </a:cubicBezTo>
                <a:cubicBezTo>
                  <a:pt x="45798" y="24445"/>
                  <a:pt x="47337" y="24445"/>
                  <a:pt x="47593" y="24445"/>
                </a:cubicBezTo>
                <a:cubicBezTo>
                  <a:pt x="49901" y="24445"/>
                  <a:pt x="49901" y="23677"/>
                  <a:pt x="49901" y="20603"/>
                </a:cubicBezTo>
                <a:lnTo>
                  <a:pt x="49901" y="3952"/>
                </a:lnTo>
                <a:cubicBezTo>
                  <a:pt x="49901" y="1390"/>
                  <a:pt x="49901" y="110"/>
                  <a:pt x="48106" y="110"/>
                </a:cubicBezTo>
                <a:cubicBezTo>
                  <a:pt x="47337" y="110"/>
                  <a:pt x="46824" y="110"/>
                  <a:pt x="44772" y="2159"/>
                </a:cubicBezTo>
                <a:cubicBezTo>
                  <a:pt x="44259" y="2671"/>
                  <a:pt x="42721" y="4208"/>
                  <a:pt x="41952" y="4720"/>
                </a:cubicBezTo>
                <a:cubicBezTo>
                  <a:pt x="35797" y="110"/>
                  <a:pt x="29129" y="110"/>
                  <a:pt x="26565" y="110"/>
                </a:cubicBezTo>
                <a:cubicBezTo>
                  <a:pt x="6562" y="110"/>
                  <a:pt x="408" y="11125"/>
                  <a:pt x="408" y="20346"/>
                </a:cubicBezTo>
                <a:cubicBezTo>
                  <a:pt x="408" y="25982"/>
                  <a:pt x="2972" y="30593"/>
                  <a:pt x="7332" y="34180"/>
                </a:cubicBezTo>
                <a:cubicBezTo>
                  <a:pt x="12717" y="38278"/>
                  <a:pt x="17333" y="39303"/>
                  <a:pt x="29129" y="4160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4" name="Freeform: Shape 343">
            <a:extLst>
              <a:ext uri="{FF2B5EF4-FFF2-40B4-BE49-F238E27FC236}">
                <a16:creationId xmlns:a16="http://schemas.microsoft.com/office/drawing/2014/main" id="{40F37011-200F-4B2B-0121-FDBF0A7EAA1E}"/>
              </a:ext>
            </a:extLst>
          </p:cNvPr>
          <p:cNvSpPr/>
          <p:nvPr/>
        </p:nvSpPr>
        <p:spPr>
          <a:xfrm>
            <a:off x="7525005" y="2180655"/>
            <a:ext cx="35132" cy="109382"/>
          </a:xfrm>
          <a:custGeom>
            <a:avLst/>
            <a:gdLst>
              <a:gd name="connsiteX0" fmla="*/ 24004 w 35132"/>
              <a:gd name="connsiteY0" fmla="*/ 37254 h 109382"/>
              <a:gd name="connsiteX1" fmla="*/ 1181 w 35132"/>
              <a:gd name="connsiteY1" fmla="*/ 39047 h 109382"/>
              <a:gd name="connsiteX2" fmla="*/ 1181 w 35132"/>
              <a:gd name="connsiteY2" fmla="*/ 44170 h 109382"/>
              <a:gd name="connsiteX3" fmla="*/ 13234 w 35132"/>
              <a:gd name="connsiteY3" fmla="*/ 53136 h 109382"/>
              <a:gd name="connsiteX4" fmla="*/ 13234 w 35132"/>
              <a:gd name="connsiteY4" fmla="*/ 97196 h 109382"/>
              <a:gd name="connsiteX5" fmla="*/ 412 w 35132"/>
              <a:gd name="connsiteY5" fmla="*/ 104369 h 109382"/>
              <a:gd name="connsiteX6" fmla="*/ 412 w 35132"/>
              <a:gd name="connsiteY6" fmla="*/ 109492 h 109382"/>
              <a:gd name="connsiteX7" fmla="*/ 18363 w 35132"/>
              <a:gd name="connsiteY7" fmla="*/ 108980 h 109382"/>
              <a:gd name="connsiteX8" fmla="*/ 35544 w 35132"/>
              <a:gd name="connsiteY8" fmla="*/ 109492 h 109382"/>
              <a:gd name="connsiteX9" fmla="*/ 35544 w 35132"/>
              <a:gd name="connsiteY9" fmla="*/ 104369 h 109382"/>
              <a:gd name="connsiteX10" fmla="*/ 24004 w 35132"/>
              <a:gd name="connsiteY10" fmla="*/ 97196 h 109382"/>
              <a:gd name="connsiteX11" fmla="*/ 24517 w 35132"/>
              <a:gd name="connsiteY11" fmla="*/ 8819 h 109382"/>
              <a:gd name="connsiteX12" fmla="*/ 16055 w 35132"/>
              <a:gd name="connsiteY12" fmla="*/ 110 h 109382"/>
              <a:gd name="connsiteX13" fmla="*/ 7336 w 35132"/>
              <a:gd name="connsiteY13" fmla="*/ 8819 h 109382"/>
              <a:gd name="connsiteX14" fmla="*/ 16055 w 35132"/>
              <a:gd name="connsiteY14" fmla="*/ 17529 h 109382"/>
              <a:gd name="connsiteX15" fmla="*/ 24517 w 35132"/>
              <a:gd name="connsiteY15" fmla="*/ 881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004" y="37254"/>
                </a:moveTo>
                <a:lnTo>
                  <a:pt x="1181" y="39047"/>
                </a:lnTo>
                <a:lnTo>
                  <a:pt x="1181" y="44170"/>
                </a:lnTo>
                <a:cubicBezTo>
                  <a:pt x="11695" y="44170"/>
                  <a:pt x="13234" y="45195"/>
                  <a:pt x="13234" y="53136"/>
                </a:cubicBezTo>
                <a:lnTo>
                  <a:pt x="13234" y="97196"/>
                </a:lnTo>
                <a:cubicBezTo>
                  <a:pt x="13234" y="104369"/>
                  <a:pt x="11439" y="104369"/>
                  <a:pt x="412" y="104369"/>
                </a:cubicBezTo>
                <a:lnTo>
                  <a:pt x="412" y="109492"/>
                </a:lnTo>
                <a:cubicBezTo>
                  <a:pt x="5541" y="109236"/>
                  <a:pt x="14516" y="108980"/>
                  <a:pt x="18363" y="108980"/>
                </a:cubicBezTo>
                <a:cubicBezTo>
                  <a:pt x="24261" y="108980"/>
                  <a:pt x="29903" y="109236"/>
                  <a:pt x="35544" y="109492"/>
                </a:cubicBezTo>
                <a:lnTo>
                  <a:pt x="35544" y="104369"/>
                </a:lnTo>
                <a:cubicBezTo>
                  <a:pt x="24517" y="104369"/>
                  <a:pt x="24004" y="103600"/>
                  <a:pt x="24004" y="97196"/>
                </a:cubicBezTo>
                <a:close/>
                <a:moveTo>
                  <a:pt x="24517" y="8819"/>
                </a:moveTo>
                <a:cubicBezTo>
                  <a:pt x="24517" y="3696"/>
                  <a:pt x="20671" y="110"/>
                  <a:pt x="16055" y="110"/>
                </a:cubicBezTo>
                <a:cubicBezTo>
                  <a:pt x="10926" y="110"/>
                  <a:pt x="7336" y="4464"/>
                  <a:pt x="7336" y="8819"/>
                </a:cubicBezTo>
                <a:cubicBezTo>
                  <a:pt x="7336" y="13174"/>
                  <a:pt x="10926" y="17529"/>
                  <a:pt x="16055" y="17529"/>
                </a:cubicBezTo>
                <a:cubicBezTo>
                  <a:pt x="20671" y="17529"/>
                  <a:pt x="24517" y="13943"/>
                  <a:pt x="24517" y="881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5" name="Freeform: Shape 344">
            <a:extLst>
              <a:ext uri="{FF2B5EF4-FFF2-40B4-BE49-F238E27FC236}">
                <a16:creationId xmlns:a16="http://schemas.microsoft.com/office/drawing/2014/main" id="{B5B15654-C1AE-6AE8-BF85-656729864EB9}"/>
              </a:ext>
            </a:extLst>
          </p:cNvPr>
          <p:cNvSpPr/>
          <p:nvPr/>
        </p:nvSpPr>
        <p:spPr>
          <a:xfrm>
            <a:off x="7570161" y="2217799"/>
            <a:ext cx="82317" cy="72238"/>
          </a:xfrm>
          <a:custGeom>
            <a:avLst/>
            <a:gdLst>
              <a:gd name="connsiteX0" fmla="*/ 13237 w 82317"/>
              <a:gd name="connsiteY0" fmla="*/ 16248 h 72238"/>
              <a:gd name="connsiteX1" fmla="*/ 13237 w 82317"/>
              <a:gd name="connsiteY1" fmla="*/ 60052 h 72238"/>
              <a:gd name="connsiteX2" fmla="*/ 415 w 82317"/>
              <a:gd name="connsiteY2" fmla="*/ 67225 h 72238"/>
              <a:gd name="connsiteX3" fmla="*/ 415 w 82317"/>
              <a:gd name="connsiteY3" fmla="*/ 72348 h 72238"/>
              <a:gd name="connsiteX4" fmla="*/ 19135 w 82317"/>
              <a:gd name="connsiteY4" fmla="*/ 71836 h 72238"/>
              <a:gd name="connsiteX5" fmla="*/ 37342 w 82317"/>
              <a:gd name="connsiteY5" fmla="*/ 72348 h 72238"/>
              <a:gd name="connsiteX6" fmla="*/ 37342 w 82317"/>
              <a:gd name="connsiteY6" fmla="*/ 67225 h 72238"/>
              <a:gd name="connsiteX7" fmla="*/ 24520 w 82317"/>
              <a:gd name="connsiteY7" fmla="*/ 60052 h 72238"/>
              <a:gd name="connsiteX8" fmla="*/ 24520 w 82317"/>
              <a:gd name="connsiteY8" fmla="*/ 29825 h 72238"/>
              <a:gd name="connsiteX9" fmla="*/ 46574 w 82317"/>
              <a:gd name="connsiteY9" fmla="*/ 3696 h 72238"/>
              <a:gd name="connsiteX10" fmla="*/ 58883 w 82317"/>
              <a:gd name="connsiteY10" fmla="*/ 21884 h 72238"/>
              <a:gd name="connsiteX11" fmla="*/ 58883 w 82317"/>
              <a:gd name="connsiteY11" fmla="*/ 60052 h 72238"/>
              <a:gd name="connsiteX12" fmla="*/ 46061 w 82317"/>
              <a:gd name="connsiteY12" fmla="*/ 67225 h 72238"/>
              <a:gd name="connsiteX13" fmla="*/ 46061 w 82317"/>
              <a:gd name="connsiteY13" fmla="*/ 72348 h 72238"/>
              <a:gd name="connsiteX14" fmla="*/ 64525 w 82317"/>
              <a:gd name="connsiteY14" fmla="*/ 71836 h 72238"/>
              <a:gd name="connsiteX15" fmla="*/ 82732 w 82317"/>
              <a:gd name="connsiteY15" fmla="*/ 72348 h 72238"/>
              <a:gd name="connsiteX16" fmla="*/ 82732 w 82317"/>
              <a:gd name="connsiteY16" fmla="*/ 67225 h 72238"/>
              <a:gd name="connsiteX17" fmla="*/ 70167 w 82317"/>
              <a:gd name="connsiteY17" fmla="*/ 62358 h 72238"/>
              <a:gd name="connsiteX18" fmla="*/ 70167 w 82317"/>
              <a:gd name="connsiteY18" fmla="*/ 31106 h 72238"/>
              <a:gd name="connsiteX19" fmla="*/ 65038 w 82317"/>
              <a:gd name="connsiteY19" fmla="*/ 6257 h 72238"/>
              <a:gd name="connsiteX20" fmla="*/ 47856 w 82317"/>
              <a:gd name="connsiteY20" fmla="*/ 110 h 72238"/>
              <a:gd name="connsiteX21" fmla="*/ 23494 w 82317"/>
              <a:gd name="connsiteY21" fmla="*/ 17272 h 72238"/>
              <a:gd name="connsiteX22" fmla="*/ 23494 w 82317"/>
              <a:gd name="connsiteY22" fmla="*/ 110 h 72238"/>
              <a:gd name="connsiteX23" fmla="*/ 415 w 82317"/>
              <a:gd name="connsiteY23" fmla="*/ 1903 h 72238"/>
              <a:gd name="connsiteX24" fmla="*/ 415 w 82317"/>
              <a:gd name="connsiteY24" fmla="*/ 7026 h 72238"/>
              <a:gd name="connsiteX25" fmla="*/ 13237 w 82317"/>
              <a:gd name="connsiteY25" fmla="*/ 16248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37" y="16248"/>
                </a:moveTo>
                <a:lnTo>
                  <a:pt x="13237" y="60052"/>
                </a:lnTo>
                <a:cubicBezTo>
                  <a:pt x="13237" y="67225"/>
                  <a:pt x="11442" y="67225"/>
                  <a:pt x="415" y="67225"/>
                </a:cubicBezTo>
                <a:lnTo>
                  <a:pt x="415" y="72348"/>
                </a:lnTo>
                <a:cubicBezTo>
                  <a:pt x="6313" y="72092"/>
                  <a:pt x="14519" y="71836"/>
                  <a:pt x="19135" y="71836"/>
                </a:cubicBezTo>
                <a:cubicBezTo>
                  <a:pt x="23238" y="71836"/>
                  <a:pt x="31700" y="72092"/>
                  <a:pt x="37342" y="72348"/>
                </a:cubicBezTo>
                <a:lnTo>
                  <a:pt x="37342" y="67225"/>
                </a:lnTo>
                <a:cubicBezTo>
                  <a:pt x="26315" y="67225"/>
                  <a:pt x="24520" y="67225"/>
                  <a:pt x="24520" y="60052"/>
                </a:cubicBezTo>
                <a:lnTo>
                  <a:pt x="24520" y="29825"/>
                </a:lnTo>
                <a:cubicBezTo>
                  <a:pt x="24520" y="12918"/>
                  <a:pt x="36316" y="3696"/>
                  <a:pt x="46574" y="3696"/>
                </a:cubicBezTo>
                <a:cubicBezTo>
                  <a:pt x="57088" y="3696"/>
                  <a:pt x="58883" y="12405"/>
                  <a:pt x="58883" y="21884"/>
                </a:cubicBezTo>
                <a:lnTo>
                  <a:pt x="58883" y="60052"/>
                </a:lnTo>
                <a:cubicBezTo>
                  <a:pt x="58883" y="67225"/>
                  <a:pt x="57088" y="67225"/>
                  <a:pt x="46061" y="67225"/>
                </a:cubicBezTo>
                <a:lnTo>
                  <a:pt x="46061" y="72348"/>
                </a:lnTo>
                <a:cubicBezTo>
                  <a:pt x="51703" y="72092"/>
                  <a:pt x="60165" y="71836"/>
                  <a:pt x="64525" y="71836"/>
                </a:cubicBezTo>
                <a:cubicBezTo>
                  <a:pt x="68628" y="71836"/>
                  <a:pt x="77347" y="72092"/>
                  <a:pt x="82732" y="72348"/>
                </a:cubicBezTo>
                <a:lnTo>
                  <a:pt x="82732" y="67225"/>
                </a:lnTo>
                <a:cubicBezTo>
                  <a:pt x="74270" y="67225"/>
                  <a:pt x="70167" y="67225"/>
                  <a:pt x="70167" y="62358"/>
                </a:cubicBezTo>
                <a:lnTo>
                  <a:pt x="70167" y="31106"/>
                </a:lnTo>
                <a:cubicBezTo>
                  <a:pt x="70167" y="17016"/>
                  <a:pt x="70167" y="12149"/>
                  <a:pt x="65038" y="6257"/>
                </a:cubicBezTo>
                <a:cubicBezTo>
                  <a:pt x="62730" y="3440"/>
                  <a:pt x="57345" y="110"/>
                  <a:pt x="47856" y="110"/>
                </a:cubicBezTo>
                <a:cubicBezTo>
                  <a:pt x="35804" y="110"/>
                  <a:pt x="28110" y="7026"/>
                  <a:pt x="23494" y="17272"/>
                </a:cubicBezTo>
                <a:lnTo>
                  <a:pt x="23494" y="110"/>
                </a:lnTo>
                <a:lnTo>
                  <a:pt x="415" y="1903"/>
                </a:lnTo>
                <a:lnTo>
                  <a:pt x="415" y="7026"/>
                </a:lnTo>
                <a:cubicBezTo>
                  <a:pt x="11954" y="7026"/>
                  <a:pt x="13237" y="8051"/>
                  <a:pt x="13237" y="1624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6" name="Freeform: Shape 345">
            <a:extLst>
              <a:ext uri="{FF2B5EF4-FFF2-40B4-BE49-F238E27FC236}">
                <a16:creationId xmlns:a16="http://schemas.microsoft.com/office/drawing/2014/main" id="{640E42F0-3AF9-E7A2-206D-616D682D1980}"/>
              </a:ext>
            </a:extLst>
          </p:cNvPr>
          <p:cNvSpPr/>
          <p:nvPr/>
        </p:nvSpPr>
        <p:spPr>
          <a:xfrm>
            <a:off x="7661533" y="2176556"/>
            <a:ext cx="80522" cy="115274"/>
          </a:xfrm>
          <a:custGeom>
            <a:avLst/>
            <a:gdLst>
              <a:gd name="connsiteX0" fmla="*/ 56837 w 80522"/>
              <a:gd name="connsiteY0" fmla="*/ 104625 h 115274"/>
              <a:gd name="connsiteX1" fmla="*/ 56837 w 80522"/>
              <a:gd name="connsiteY1" fmla="*/ 115384 h 115274"/>
              <a:gd name="connsiteX2" fmla="*/ 80943 w 80522"/>
              <a:gd name="connsiteY2" fmla="*/ 113591 h 115274"/>
              <a:gd name="connsiteX3" fmla="*/ 80943 w 80522"/>
              <a:gd name="connsiteY3" fmla="*/ 108467 h 115274"/>
              <a:gd name="connsiteX4" fmla="*/ 68121 w 80522"/>
              <a:gd name="connsiteY4" fmla="*/ 99245 h 115274"/>
              <a:gd name="connsiteX5" fmla="*/ 68121 w 80522"/>
              <a:gd name="connsiteY5" fmla="*/ 110 h 115274"/>
              <a:gd name="connsiteX6" fmla="*/ 44785 w 80522"/>
              <a:gd name="connsiteY6" fmla="*/ 1903 h 115274"/>
              <a:gd name="connsiteX7" fmla="*/ 44785 w 80522"/>
              <a:gd name="connsiteY7" fmla="*/ 7026 h 115274"/>
              <a:gd name="connsiteX8" fmla="*/ 57350 w 80522"/>
              <a:gd name="connsiteY8" fmla="*/ 16248 h 115274"/>
              <a:gd name="connsiteX9" fmla="*/ 57350 w 80522"/>
              <a:gd name="connsiteY9" fmla="*/ 51599 h 115274"/>
              <a:gd name="connsiteX10" fmla="*/ 36835 w 80522"/>
              <a:gd name="connsiteY10" fmla="*/ 41352 h 115274"/>
              <a:gd name="connsiteX11" fmla="*/ 420 w 80522"/>
              <a:gd name="connsiteY11" fmla="*/ 78496 h 115274"/>
              <a:gd name="connsiteX12" fmla="*/ 35040 w 80522"/>
              <a:gd name="connsiteY12" fmla="*/ 115384 h 115274"/>
              <a:gd name="connsiteX13" fmla="*/ 56837 w 80522"/>
              <a:gd name="connsiteY13" fmla="*/ 104625 h 115274"/>
              <a:gd name="connsiteX14" fmla="*/ 56837 w 80522"/>
              <a:gd name="connsiteY14" fmla="*/ 60821 h 115274"/>
              <a:gd name="connsiteX15" fmla="*/ 56837 w 80522"/>
              <a:gd name="connsiteY15" fmla="*/ 94378 h 115274"/>
              <a:gd name="connsiteX16" fmla="*/ 55042 w 80522"/>
              <a:gd name="connsiteY16" fmla="*/ 100270 h 115274"/>
              <a:gd name="connsiteX17" fmla="*/ 35809 w 80522"/>
              <a:gd name="connsiteY17" fmla="*/ 111797 h 115274"/>
              <a:gd name="connsiteX18" fmla="*/ 18627 w 80522"/>
              <a:gd name="connsiteY18" fmla="*/ 101295 h 115274"/>
              <a:gd name="connsiteX19" fmla="*/ 14012 w 80522"/>
              <a:gd name="connsiteY19" fmla="*/ 78496 h 115274"/>
              <a:gd name="connsiteX20" fmla="*/ 18884 w 80522"/>
              <a:gd name="connsiteY20" fmla="*/ 55441 h 115274"/>
              <a:gd name="connsiteX21" fmla="*/ 37604 w 80522"/>
              <a:gd name="connsiteY21" fmla="*/ 44938 h 115274"/>
              <a:gd name="connsiteX22" fmla="*/ 55042 w 80522"/>
              <a:gd name="connsiteY22" fmla="*/ 54673 h 115274"/>
              <a:gd name="connsiteX23" fmla="*/ 56837 w 80522"/>
              <a:gd name="connsiteY23" fmla="*/ 60821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37" y="104625"/>
                </a:moveTo>
                <a:lnTo>
                  <a:pt x="56837" y="115384"/>
                </a:lnTo>
                <a:lnTo>
                  <a:pt x="80943" y="113591"/>
                </a:lnTo>
                <a:lnTo>
                  <a:pt x="80943" y="108467"/>
                </a:lnTo>
                <a:cubicBezTo>
                  <a:pt x="69659" y="108467"/>
                  <a:pt x="68121" y="107443"/>
                  <a:pt x="68121" y="99245"/>
                </a:cubicBezTo>
                <a:lnTo>
                  <a:pt x="68121" y="110"/>
                </a:lnTo>
                <a:lnTo>
                  <a:pt x="44785" y="1903"/>
                </a:lnTo>
                <a:lnTo>
                  <a:pt x="44785" y="7026"/>
                </a:lnTo>
                <a:cubicBezTo>
                  <a:pt x="56068" y="7026"/>
                  <a:pt x="57350" y="8051"/>
                  <a:pt x="57350" y="16248"/>
                </a:cubicBezTo>
                <a:lnTo>
                  <a:pt x="57350" y="51599"/>
                </a:lnTo>
                <a:cubicBezTo>
                  <a:pt x="52734" y="45707"/>
                  <a:pt x="45554" y="41352"/>
                  <a:pt x="36835" y="41352"/>
                </a:cubicBezTo>
                <a:cubicBezTo>
                  <a:pt x="17602" y="41352"/>
                  <a:pt x="420" y="57490"/>
                  <a:pt x="420" y="78496"/>
                </a:cubicBezTo>
                <a:cubicBezTo>
                  <a:pt x="420" y="99245"/>
                  <a:pt x="16319" y="115384"/>
                  <a:pt x="35040" y="115384"/>
                </a:cubicBezTo>
                <a:cubicBezTo>
                  <a:pt x="45554" y="115384"/>
                  <a:pt x="52734" y="109748"/>
                  <a:pt x="56837" y="104625"/>
                </a:cubicBezTo>
                <a:close/>
                <a:moveTo>
                  <a:pt x="56837" y="60821"/>
                </a:moveTo>
                <a:lnTo>
                  <a:pt x="56837" y="94378"/>
                </a:lnTo>
                <a:cubicBezTo>
                  <a:pt x="56837" y="97196"/>
                  <a:pt x="56837" y="97452"/>
                  <a:pt x="55042" y="100270"/>
                </a:cubicBezTo>
                <a:cubicBezTo>
                  <a:pt x="50170" y="108211"/>
                  <a:pt x="42989" y="111797"/>
                  <a:pt x="35809" y="111797"/>
                </a:cubicBezTo>
                <a:cubicBezTo>
                  <a:pt x="28372" y="111797"/>
                  <a:pt x="22474" y="107443"/>
                  <a:pt x="18627" y="101295"/>
                </a:cubicBezTo>
                <a:cubicBezTo>
                  <a:pt x="14524" y="94634"/>
                  <a:pt x="14012" y="85412"/>
                  <a:pt x="14012" y="78496"/>
                </a:cubicBezTo>
                <a:cubicBezTo>
                  <a:pt x="14012" y="72604"/>
                  <a:pt x="14268" y="62870"/>
                  <a:pt x="18884" y="55441"/>
                </a:cubicBezTo>
                <a:cubicBezTo>
                  <a:pt x="22474" y="50318"/>
                  <a:pt x="28629" y="44938"/>
                  <a:pt x="37604" y="44938"/>
                </a:cubicBezTo>
                <a:cubicBezTo>
                  <a:pt x="43246" y="44938"/>
                  <a:pt x="50170" y="47500"/>
                  <a:pt x="55042" y="54673"/>
                </a:cubicBezTo>
                <a:cubicBezTo>
                  <a:pt x="56837" y="57490"/>
                  <a:pt x="56837" y="57747"/>
                  <a:pt x="56837" y="6082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7" name="Freeform: Shape 346">
            <a:extLst>
              <a:ext uri="{FF2B5EF4-FFF2-40B4-BE49-F238E27FC236}">
                <a16:creationId xmlns:a16="http://schemas.microsoft.com/office/drawing/2014/main" id="{FFD5A6DA-13F4-90FE-1D88-0ED00E8DF421}"/>
              </a:ext>
            </a:extLst>
          </p:cNvPr>
          <p:cNvSpPr/>
          <p:nvPr/>
        </p:nvSpPr>
        <p:spPr>
          <a:xfrm>
            <a:off x="7790199" y="2167334"/>
            <a:ext cx="37953" cy="163689"/>
          </a:xfrm>
          <a:custGeom>
            <a:avLst/>
            <a:gdLst>
              <a:gd name="connsiteX0" fmla="*/ 38381 w 37953"/>
              <a:gd name="connsiteY0" fmla="*/ 162006 h 163689"/>
              <a:gd name="connsiteX1" fmla="*/ 35560 w 37953"/>
              <a:gd name="connsiteY1" fmla="*/ 158420 h 163689"/>
              <a:gd name="connsiteX2" fmla="*/ 9916 w 37953"/>
              <a:gd name="connsiteY2" fmla="*/ 81826 h 163689"/>
              <a:gd name="connsiteX3" fmla="*/ 36329 w 37953"/>
              <a:gd name="connsiteY3" fmla="*/ 4721 h 163689"/>
              <a:gd name="connsiteX4" fmla="*/ 38381 w 37953"/>
              <a:gd name="connsiteY4" fmla="*/ 1903 h 163689"/>
              <a:gd name="connsiteX5" fmla="*/ 36842 w 37953"/>
              <a:gd name="connsiteY5" fmla="*/ 110 h 163689"/>
              <a:gd name="connsiteX6" fmla="*/ 10685 w 37953"/>
              <a:gd name="connsiteY6" fmla="*/ 32130 h 163689"/>
              <a:gd name="connsiteX7" fmla="*/ 427 w 37953"/>
              <a:gd name="connsiteY7" fmla="*/ 81826 h 163689"/>
              <a:gd name="connsiteX8" fmla="*/ 11198 w 37953"/>
              <a:gd name="connsiteY8" fmla="*/ 133059 h 163689"/>
              <a:gd name="connsiteX9" fmla="*/ 36842 w 37953"/>
              <a:gd name="connsiteY9" fmla="*/ 163799 h 163689"/>
              <a:gd name="connsiteX10" fmla="*/ 38381 w 37953"/>
              <a:gd name="connsiteY10" fmla="*/ 16200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81" y="162006"/>
                </a:moveTo>
                <a:cubicBezTo>
                  <a:pt x="38381" y="161494"/>
                  <a:pt x="38381" y="161237"/>
                  <a:pt x="35560" y="158420"/>
                </a:cubicBezTo>
                <a:cubicBezTo>
                  <a:pt x="15301" y="137926"/>
                  <a:pt x="9916" y="106930"/>
                  <a:pt x="9916" y="81826"/>
                </a:cubicBezTo>
                <a:cubicBezTo>
                  <a:pt x="9916" y="53392"/>
                  <a:pt x="16070" y="24958"/>
                  <a:pt x="36329" y="4721"/>
                </a:cubicBezTo>
                <a:cubicBezTo>
                  <a:pt x="38381" y="2671"/>
                  <a:pt x="38381" y="2415"/>
                  <a:pt x="38381" y="1903"/>
                </a:cubicBezTo>
                <a:cubicBezTo>
                  <a:pt x="38381" y="622"/>
                  <a:pt x="37868" y="110"/>
                  <a:pt x="36842" y="110"/>
                </a:cubicBezTo>
                <a:cubicBezTo>
                  <a:pt x="35047" y="110"/>
                  <a:pt x="20430" y="11381"/>
                  <a:pt x="10685" y="32130"/>
                </a:cubicBezTo>
                <a:cubicBezTo>
                  <a:pt x="2479" y="50062"/>
                  <a:pt x="427" y="68250"/>
                  <a:pt x="427" y="81826"/>
                </a:cubicBezTo>
                <a:cubicBezTo>
                  <a:pt x="427" y="94634"/>
                  <a:pt x="2222" y="114359"/>
                  <a:pt x="11198" y="133059"/>
                </a:cubicBezTo>
                <a:cubicBezTo>
                  <a:pt x="21199" y="153040"/>
                  <a:pt x="35047" y="163799"/>
                  <a:pt x="36842" y="163799"/>
                </a:cubicBezTo>
                <a:cubicBezTo>
                  <a:pt x="37868" y="163799"/>
                  <a:pt x="38381" y="163287"/>
                  <a:pt x="38381" y="16200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8" name="Freeform: Shape 347">
            <a:extLst>
              <a:ext uri="{FF2B5EF4-FFF2-40B4-BE49-F238E27FC236}">
                <a16:creationId xmlns:a16="http://schemas.microsoft.com/office/drawing/2014/main" id="{9AC919E9-5C3B-8AAB-F4D1-152BC7C3E720}"/>
              </a:ext>
            </a:extLst>
          </p:cNvPr>
          <p:cNvSpPr/>
          <p:nvPr/>
        </p:nvSpPr>
        <p:spPr>
          <a:xfrm>
            <a:off x="7847337" y="2172970"/>
            <a:ext cx="125913" cy="117067"/>
          </a:xfrm>
          <a:custGeom>
            <a:avLst/>
            <a:gdLst>
              <a:gd name="connsiteX0" fmla="*/ 66850 w 125913"/>
              <a:gd name="connsiteY0" fmla="*/ 3184 h 117067"/>
              <a:gd name="connsiteX1" fmla="*/ 63260 w 125913"/>
              <a:gd name="connsiteY1" fmla="*/ 110 h 117067"/>
              <a:gd name="connsiteX2" fmla="*/ 59669 w 125913"/>
              <a:gd name="connsiteY2" fmla="*/ 3440 h 117067"/>
              <a:gd name="connsiteX3" fmla="*/ 1713 w 125913"/>
              <a:gd name="connsiteY3" fmla="*/ 110773 h 117067"/>
              <a:gd name="connsiteX4" fmla="*/ 431 w 125913"/>
              <a:gd name="connsiteY4" fmla="*/ 113847 h 117067"/>
              <a:gd name="connsiteX5" fmla="*/ 6329 w 125913"/>
              <a:gd name="connsiteY5" fmla="*/ 117177 h 117067"/>
              <a:gd name="connsiteX6" fmla="*/ 120703 w 125913"/>
              <a:gd name="connsiteY6" fmla="*/ 117177 h 117067"/>
              <a:gd name="connsiteX7" fmla="*/ 126344 w 125913"/>
              <a:gd name="connsiteY7" fmla="*/ 113847 h 117067"/>
              <a:gd name="connsiteX8" fmla="*/ 125318 w 125913"/>
              <a:gd name="connsiteY8" fmla="*/ 111285 h 117067"/>
              <a:gd name="connsiteX9" fmla="*/ 63260 w 125913"/>
              <a:gd name="connsiteY9" fmla="*/ 10356 h 117067"/>
              <a:gd name="connsiteX10" fmla="*/ 117625 w 125913"/>
              <a:gd name="connsiteY10" fmla="*/ 110516 h 117067"/>
              <a:gd name="connsiteX11" fmla="*/ 8894 w 125913"/>
              <a:gd name="connsiteY11" fmla="*/ 11051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50" y="3184"/>
                </a:moveTo>
                <a:cubicBezTo>
                  <a:pt x="65824" y="1390"/>
                  <a:pt x="65311" y="110"/>
                  <a:pt x="63260" y="110"/>
                </a:cubicBezTo>
                <a:cubicBezTo>
                  <a:pt x="61464" y="110"/>
                  <a:pt x="60952" y="878"/>
                  <a:pt x="59669" y="3440"/>
                </a:cubicBezTo>
                <a:lnTo>
                  <a:pt x="1713" y="110773"/>
                </a:lnTo>
                <a:cubicBezTo>
                  <a:pt x="431" y="112822"/>
                  <a:pt x="431" y="113334"/>
                  <a:pt x="431" y="113847"/>
                </a:cubicBezTo>
                <a:cubicBezTo>
                  <a:pt x="431" y="117177"/>
                  <a:pt x="3765" y="117177"/>
                  <a:pt x="6329" y="117177"/>
                </a:cubicBezTo>
                <a:lnTo>
                  <a:pt x="120703" y="117177"/>
                </a:lnTo>
                <a:cubicBezTo>
                  <a:pt x="123267" y="117177"/>
                  <a:pt x="126344" y="117177"/>
                  <a:pt x="126344" y="113847"/>
                </a:cubicBezTo>
                <a:cubicBezTo>
                  <a:pt x="126344" y="113078"/>
                  <a:pt x="126088" y="112566"/>
                  <a:pt x="125318" y="111285"/>
                </a:cubicBezTo>
                <a:close/>
                <a:moveTo>
                  <a:pt x="63260" y="10356"/>
                </a:moveTo>
                <a:lnTo>
                  <a:pt x="117625" y="110516"/>
                </a:lnTo>
                <a:lnTo>
                  <a:pt x="8894" y="110516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9" name="Freeform: Shape 348">
            <a:extLst>
              <a:ext uri="{FF2B5EF4-FFF2-40B4-BE49-F238E27FC236}">
                <a16:creationId xmlns:a16="http://schemas.microsoft.com/office/drawing/2014/main" id="{8161B7EA-1CE1-9C19-C453-63D699D3130D}"/>
              </a:ext>
            </a:extLst>
          </p:cNvPr>
          <p:cNvSpPr/>
          <p:nvPr/>
        </p:nvSpPr>
        <p:spPr>
          <a:xfrm>
            <a:off x="7987812" y="2217799"/>
            <a:ext cx="66418" cy="74031"/>
          </a:xfrm>
          <a:custGeom>
            <a:avLst/>
            <a:gdLst>
              <a:gd name="connsiteX0" fmla="*/ 9928 w 66418"/>
              <a:gd name="connsiteY0" fmla="*/ 62614 h 74031"/>
              <a:gd name="connsiteX1" fmla="*/ 8390 w 66418"/>
              <a:gd name="connsiteY1" fmla="*/ 69786 h 74031"/>
              <a:gd name="connsiteX2" fmla="*/ 13262 w 66418"/>
              <a:gd name="connsiteY2" fmla="*/ 74141 h 74031"/>
              <a:gd name="connsiteX3" fmla="*/ 19417 w 66418"/>
              <a:gd name="connsiteY3" fmla="*/ 69530 h 74031"/>
              <a:gd name="connsiteX4" fmla="*/ 25828 w 66418"/>
              <a:gd name="connsiteY4" fmla="*/ 43658 h 74031"/>
              <a:gd name="connsiteX5" fmla="*/ 30957 w 66418"/>
              <a:gd name="connsiteY5" fmla="*/ 22396 h 74031"/>
              <a:gd name="connsiteX6" fmla="*/ 40189 w 66418"/>
              <a:gd name="connsiteY6" fmla="*/ 9075 h 74031"/>
              <a:gd name="connsiteX7" fmla="*/ 53267 w 66418"/>
              <a:gd name="connsiteY7" fmla="*/ 3696 h 74031"/>
              <a:gd name="connsiteX8" fmla="*/ 60191 w 66418"/>
              <a:gd name="connsiteY8" fmla="*/ 5745 h 74031"/>
              <a:gd name="connsiteX9" fmla="*/ 51729 w 66418"/>
              <a:gd name="connsiteY9" fmla="*/ 14711 h 74031"/>
              <a:gd name="connsiteX10" fmla="*/ 57883 w 66418"/>
              <a:gd name="connsiteY10" fmla="*/ 20346 h 74031"/>
              <a:gd name="connsiteX11" fmla="*/ 66859 w 66418"/>
              <a:gd name="connsiteY11" fmla="*/ 10612 h 74031"/>
              <a:gd name="connsiteX12" fmla="*/ 53267 w 66418"/>
              <a:gd name="connsiteY12" fmla="*/ 110 h 74031"/>
              <a:gd name="connsiteX13" fmla="*/ 32495 w 66418"/>
              <a:gd name="connsiteY13" fmla="*/ 12662 h 74031"/>
              <a:gd name="connsiteX14" fmla="*/ 17365 w 66418"/>
              <a:gd name="connsiteY14" fmla="*/ 110 h 74031"/>
              <a:gd name="connsiteX15" fmla="*/ 5312 w 66418"/>
              <a:gd name="connsiteY15" fmla="*/ 9331 h 74031"/>
              <a:gd name="connsiteX16" fmla="*/ 440 w 66418"/>
              <a:gd name="connsiteY16" fmla="*/ 25214 h 74031"/>
              <a:gd name="connsiteX17" fmla="*/ 2235 w 66418"/>
              <a:gd name="connsiteY17" fmla="*/ 27007 h 74031"/>
              <a:gd name="connsiteX18" fmla="*/ 5056 w 66418"/>
              <a:gd name="connsiteY18" fmla="*/ 23164 h 74031"/>
              <a:gd name="connsiteX19" fmla="*/ 17109 w 66418"/>
              <a:gd name="connsiteY19" fmla="*/ 3696 h 74031"/>
              <a:gd name="connsiteX20" fmla="*/ 21981 w 66418"/>
              <a:gd name="connsiteY20" fmla="*/ 11125 h 74031"/>
              <a:gd name="connsiteX21" fmla="*/ 19417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8" y="62614"/>
                </a:moveTo>
                <a:cubicBezTo>
                  <a:pt x="9415" y="65175"/>
                  <a:pt x="8390" y="69018"/>
                  <a:pt x="8390" y="69786"/>
                </a:cubicBezTo>
                <a:cubicBezTo>
                  <a:pt x="8390" y="72604"/>
                  <a:pt x="10698" y="74141"/>
                  <a:pt x="13262" y="74141"/>
                </a:cubicBezTo>
                <a:cubicBezTo>
                  <a:pt x="15314" y="74141"/>
                  <a:pt x="18134" y="72860"/>
                  <a:pt x="19417" y="69530"/>
                </a:cubicBezTo>
                <a:cubicBezTo>
                  <a:pt x="19673" y="69018"/>
                  <a:pt x="25059" y="46732"/>
                  <a:pt x="25828" y="43658"/>
                </a:cubicBezTo>
                <a:cubicBezTo>
                  <a:pt x="27110" y="38278"/>
                  <a:pt x="30187" y="27007"/>
                  <a:pt x="30957" y="22396"/>
                </a:cubicBezTo>
                <a:cubicBezTo>
                  <a:pt x="31726" y="20346"/>
                  <a:pt x="36342" y="12662"/>
                  <a:pt x="40189" y="9075"/>
                </a:cubicBezTo>
                <a:cubicBezTo>
                  <a:pt x="41471" y="8051"/>
                  <a:pt x="46343" y="3696"/>
                  <a:pt x="53267" y="3696"/>
                </a:cubicBezTo>
                <a:cubicBezTo>
                  <a:pt x="57627" y="3696"/>
                  <a:pt x="59935" y="5745"/>
                  <a:pt x="60191" y="5745"/>
                </a:cubicBezTo>
                <a:cubicBezTo>
                  <a:pt x="55319" y="6514"/>
                  <a:pt x="51729" y="10356"/>
                  <a:pt x="51729" y="14711"/>
                </a:cubicBezTo>
                <a:cubicBezTo>
                  <a:pt x="51729" y="17272"/>
                  <a:pt x="53524" y="20346"/>
                  <a:pt x="57883" y="20346"/>
                </a:cubicBezTo>
                <a:cubicBezTo>
                  <a:pt x="62243" y="20346"/>
                  <a:pt x="66859" y="16504"/>
                  <a:pt x="66859" y="10612"/>
                </a:cubicBezTo>
                <a:cubicBezTo>
                  <a:pt x="66859" y="4977"/>
                  <a:pt x="61730" y="110"/>
                  <a:pt x="53267" y="110"/>
                </a:cubicBezTo>
                <a:cubicBezTo>
                  <a:pt x="42753" y="110"/>
                  <a:pt x="35573" y="8051"/>
                  <a:pt x="32495" y="12662"/>
                </a:cubicBezTo>
                <a:cubicBezTo>
                  <a:pt x="30957" y="5233"/>
                  <a:pt x="25059" y="110"/>
                  <a:pt x="17365" y="110"/>
                </a:cubicBezTo>
                <a:cubicBezTo>
                  <a:pt x="9928" y="110"/>
                  <a:pt x="6851" y="6514"/>
                  <a:pt x="5312" y="9331"/>
                </a:cubicBezTo>
                <a:cubicBezTo>
                  <a:pt x="2492" y="14967"/>
                  <a:pt x="440" y="24701"/>
                  <a:pt x="440" y="25214"/>
                </a:cubicBezTo>
                <a:cubicBezTo>
                  <a:pt x="440" y="27007"/>
                  <a:pt x="1979" y="27007"/>
                  <a:pt x="2235" y="27007"/>
                </a:cubicBezTo>
                <a:cubicBezTo>
                  <a:pt x="4030" y="27007"/>
                  <a:pt x="4030" y="26751"/>
                  <a:pt x="5056" y="23164"/>
                </a:cubicBezTo>
                <a:cubicBezTo>
                  <a:pt x="7877" y="11637"/>
                  <a:pt x="11211" y="3696"/>
                  <a:pt x="17109" y="3696"/>
                </a:cubicBezTo>
                <a:cubicBezTo>
                  <a:pt x="19673" y="3696"/>
                  <a:pt x="21981" y="4977"/>
                  <a:pt x="21981" y="11125"/>
                </a:cubicBezTo>
                <a:cubicBezTo>
                  <a:pt x="21981" y="14711"/>
                  <a:pt x="21468" y="16504"/>
                  <a:pt x="19417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0" name="Freeform: Shape 349">
            <a:extLst>
              <a:ext uri="{FF2B5EF4-FFF2-40B4-BE49-F238E27FC236}">
                <a16:creationId xmlns:a16="http://schemas.microsoft.com/office/drawing/2014/main" id="{E8472BED-F113-4510-E46A-8D34A16E78D0}"/>
              </a:ext>
            </a:extLst>
          </p:cNvPr>
          <p:cNvSpPr/>
          <p:nvPr/>
        </p:nvSpPr>
        <p:spPr>
          <a:xfrm>
            <a:off x="8070011" y="2174763"/>
            <a:ext cx="81548" cy="148831"/>
          </a:xfrm>
          <a:custGeom>
            <a:avLst/>
            <a:gdLst>
              <a:gd name="connsiteX0" fmla="*/ 51733 w 81548"/>
              <a:gd name="connsiteY0" fmla="*/ 50062 h 148831"/>
              <a:gd name="connsiteX1" fmla="*/ 65837 w 81548"/>
              <a:gd name="connsiteY1" fmla="*/ 50062 h 148831"/>
              <a:gd name="connsiteX2" fmla="*/ 70710 w 81548"/>
              <a:gd name="connsiteY2" fmla="*/ 46732 h 148831"/>
              <a:gd name="connsiteX3" fmla="*/ 66351 w 81548"/>
              <a:gd name="connsiteY3" fmla="*/ 44938 h 148831"/>
              <a:gd name="connsiteX4" fmla="*/ 52759 w 81548"/>
              <a:gd name="connsiteY4" fmla="*/ 44938 h 148831"/>
              <a:gd name="connsiteX5" fmla="*/ 56093 w 81548"/>
              <a:gd name="connsiteY5" fmla="*/ 26238 h 148831"/>
              <a:gd name="connsiteX6" fmla="*/ 60196 w 81548"/>
              <a:gd name="connsiteY6" fmla="*/ 9331 h 148831"/>
              <a:gd name="connsiteX7" fmla="*/ 67889 w 81548"/>
              <a:gd name="connsiteY7" fmla="*/ 3696 h 148831"/>
              <a:gd name="connsiteX8" fmla="*/ 75839 w 81548"/>
              <a:gd name="connsiteY8" fmla="*/ 6770 h 148831"/>
              <a:gd name="connsiteX9" fmla="*/ 66863 w 81548"/>
              <a:gd name="connsiteY9" fmla="*/ 15479 h 148831"/>
              <a:gd name="connsiteX10" fmla="*/ 73018 w 81548"/>
              <a:gd name="connsiteY10" fmla="*/ 21371 h 148831"/>
              <a:gd name="connsiteX11" fmla="*/ 81993 w 81548"/>
              <a:gd name="connsiteY11" fmla="*/ 11381 h 148831"/>
              <a:gd name="connsiteX12" fmla="*/ 67889 w 81548"/>
              <a:gd name="connsiteY12" fmla="*/ 110 h 148831"/>
              <a:gd name="connsiteX13" fmla="*/ 47117 w 81548"/>
              <a:gd name="connsiteY13" fmla="*/ 19322 h 148831"/>
              <a:gd name="connsiteX14" fmla="*/ 41732 w 81548"/>
              <a:gd name="connsiteY14" fmla="*/ 44938 h 148831"/>
              <a:gd name="connsiteX15" fmla="*/ 30449 w 81548"/>
              <a:gd name="connsiteY15" fmla="*/ 44938 h 148831"/>
              <a:gd name="connsiteX16" fmla="*/ 25320 w 81548"/>
              <a:gd name="connsiteY16" fmla="*/ 48012 h 148831"/>
              <a:gd name="connsiteX17" fmla="*/ 29936 w 81548"/>
              <a:gd name="connsiteY17" fmla="*/ 50062 h 148831"/>
              <a:gd name="connsiteX18" fmla="*/ 40706 w 81548"/>
              <a:gd name="connsiteY18" fmla="*/ 50062 h 148831"/>
              <a:gd name="connsiteX19" fmla="*/ 28653 w 81548"/>
              <a:gd name="connsiteY19" fmla="*/ 114615 h 148831"/>
              <a:gd name="connsiteX20" fmla="*/ 14293 w 81548"/>
              <a:gd name="connsiteY20" fmla="*/ 145355 h 148831"/>
              <a:gd name="connsiteX21" fmla="*/ 6343 w 81548"/>
              <a:gd name="connsiteY21" fmla="*/ 142281 h 148831"/>
              <a:gd name="connsiteX22" fmla="*/ 15575 w 81548"/>
              <a:gd name="connsiteY22" fmla="*/ 133571 h 148831"/>
              <a:gd name="connsiteX23" fmla="*/ 9420 w 81548"/>
              <a:gd name="connsiteY23" fmla="*/ 127680 h 148831"/>
              <a:gd name="connsiteX24" fmla="*/ 445 w 81548"/>
              <a:gd name="connsiteY24" fmla="*/ 137670 h 148831"/>
              <a:gd name="connsiteX25" fmla="*/ 14293 w 81548"/>
              <a:gd name="connsiteY25" fmla="*/ 148941 h 148831"/>
              <a:gd name="connsiteX26" fmla="*/ 32756 w 81548"/>
              <a:gd name="connsiteY26" fmla="*/ 133059 h 148831"/>
              <a:gd name="connsiteX27" fmla="*/ 41988 w 81548"/>
              <a:gd name="connsiteY27" fmla="*/ 101807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33" y="50062"/>
                </a:moveTo>
                <a:lnTo>
                  <a:pt x="65837" y="50062"/>
                </a:lnTo>
                <a:cubicBezTo>
                  <a:pt x="69171" y="50062"/>
                  <a:pt x="70710" y="50062"/>
                  <a:pt x="70710" y="46732"/>
                </a:cubicBezTo>
                <a:cubicBezTo>
                  <a:pt x="70710" y="44938"/>
                  <a:pt x="69171" y="44938"/>
                  <a:pt x="66351" y="44938"/>
                </a:cubicBezTo>
                <a:lnTo>
                  <a:pt x="52759" y="44938"/>
                </a:lnTo>
                <a:lnTo>
                  <a:pt x="56093" y="26238"/>
                </a:lnTo>
                <a:cubicBezTo>
                  <a:pt x="56862" y="22908"/>
                  <a:pt x="59170" y="11381"/>
                  <a:pt x="60196" y="9331"/>
                </a:cubicBezTo>
                <a:cubicBezTo>
                  <a:pt x="61478" y="6257"/>
                  <a:pt x="64299" y="3696"/>
                  <a:pt x="67889" y="3696"/>
                </a:cubicBezTo>
                <a:cubicBezTo>
                  <a:pt x="68402" y="3696"/>
                  <a:pt x="72761" y="3696"/>
                  <a:pt x="75839" y="6770"/>
                </a:cubicBezTo>
                <a:cubicBezTo>
                  <a:pt x="68658" y="7282"/>
                  <a:pt x="66863" y="13174"/>
                  <a:pt x="66863" y="15479"/>
                </a:cubicBezTo>
                <a:cubicBezTo>
                  <a:pt x="66863" y="19322"/>
                  <a:pt x="69941" y="21371"/>
                  <a:pt x="73018" y="21371"/>
                </a:cubicBezTo>
                <a:cubicBezTo>
                  <a:pt x="77377" y="21371"/>
                  <a:pt x="81993" y="17529"/>
                  <a:pt x="81993" y="11381"/>
                </a:cubicBezTo>
                <a:cubicBezTo>
                  <a:pt x="81993" y="3952"/>
                  <a:pt x="74557" y="110"/>
                  <a:pt x="67889" y="110"/>
                </a:cubicBezTo>
                <a:cubicBezTo>
                  <a:pt x="62247" y="110"/>
                  <a:pt x="51990" y="3184"/>
                  <a:pt x="47117" y="19322"/>
                </a:cubicBezTo>
                <a:cubicBezTo>
                  <a:pt x="46091" y="22652"/>
                  <a:pt x="45579" y="24445"/>
                  <a:pt x="41732" y="44938"/>
                </a:cubicBezTo>
                <a:lnTo>
                  <a:pt x="30449" y="44938"/>
                </a:lnTo>
                <a:cubicBezTo>
                  <a:pt x="27115" y="44938"/>
                  <a:pt x="25320" y="44938"/>
                  <a:pt x="25320" y="48012"/>
                </a:cubicBezTo>
                <a:cubicBezTo>
                  <a:pt x="25320" y="50062"/>
                  <a:pt x="26858" y="50062"/>
                  <a:pt x="29936" y="50062"/>
                </a:cubicBezTo>
                <a:lnTo>
                  <a:pt x="40706" y="50062"/>
                </a:lnTo>
                <a:lnTo>
                  <a:pt x="28653" y="114615"/>
                </a:lnTo>
                <a:cubicBezTo>
                  <a:pt x="25576" y="130497"/>
                  <a:pt x="22755" y="145355"/>
                  <a:pt x="14293" y="145355"/>
                </a:cubicBezTo>
                <a:cubicBezTo>
                  <a:pt x="13523" y="145355"/>
                  <a:pt x="9677" y="145355"/>
                  <a:pt x="6343" y="142281"/>
                </a:cubicBezTo>
                <a:cubicBezTo>
                  <a:pt x="14036" y="141769"/>
                  <a:pt x="15575" y="135877"/>
                  <a:pt x="15575" y="133571"/>
                </a:cubicBezTo>
                <a:cubicBezTo>
                  <a:pt x="15575" y="129729"/>
                  <a:pt x="12497" y="127680"/>
                  <a:pt x="9420" y="127680"/>
                </a:cubicBezTo>
                <a:cubicBezTo>
                  <a:pt x="5061" y="127680"/>
                  <a:pt x="445" y="131522"/>
                  <a:pt x="445" y="137670"/>
                </a:cubicBezTo>
                <a:cubicBezTo>
                  <a:pt x="445" y="144843"/>
                  <a:pt x="7625" y="148941"/>
                  <a:pt x="14293" y="148941"/>
                </a:cubicBezTo>
                <a:cubicBezTo>
                  <a:pt x="23268" y="148941"/>
                  <a:pt x="29936" y="139207"/>
                  <a:pt x="32756" y="133059"/>
                </a:cubicBezTo>
                <a:cubicBezTo>
                  <a:pt x="38142" y="122812"/>
                  <a:pt x="41732" y="103088"/>
                  <a:pt x="41988" y="10180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1" name="Freeform: Shape 350">
            <a:extLst>
              <a:ext uri="{FF2B5EF4-FFF2-40B4-BE49-F238E27FC236}">
                <a16:creationId xmlns:a16="http://schemas.microsoft.com/office/drawing/2014/main" id="{0C3AE990-E3EE-C259-AD40-1E04DEF84B2B}"/>
              </a:ext>
            </a:extLst>
          </p:cNvPr>
          <p:cNvSpPr/>
          <p:nvPr/>
        </p:nvSpPr>
        <p:spPr>
          <a:xfrm>
            <a:off x="8209337" y="2240598"/>
            <a:ext cx="17181" cy="17162"/>
          </a:xfrm>
          <a:custGeom>
            <a:avLst/>
            <a:gdLst>
              <a:gd name="connsiteX0" fmla="*/ 17635 w 17181"/>
              <a:gd name="connsiteY0" fmla="*/ 8563 h 17162"/>
              <a:gd name="connsiteX1" fmla="*/ 9172 w 17181"/>
              <a:gd name="connsiteY1" fmla="*/ 110 h 17162"/>
              <a:gd name="connsiteX2" fmla="*/ 453 w 17181"/>
              <a:gd name="connsiteY2" fmla="*/ 8563 h 17162"/>
              <a:gd name="connsiteX3" fmla="*/ 9172 w 17181"/>
              <a:gd name="connsiteY3" fmla="*/ 17272 h 17162"/>
              <a:gd name="connsiteX4" fmla="*/ 17635 w 17181"/>
              <a:gd name="connsiteY4" fmla="*/ 8563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35" y="8563"/>
                </a:moveTo>
                <a:cubicBezTo>
                  <a:pt x="17635" y="3952"/>
                  <a:pt x="13788" y="110"/>
                  <a:pt x="9172" y="110"/>
                </a:cubicBezTo>
                <a:cubicBezTo>
                  <a:pt x="4300" y="110"/>
                  <a:pt x="453" y="3952"/>
                  <a:pt x="453" y="8563"/>
                </a:cubicBezTo>
                <a:cubicBezTo>
                  <a:pt x="453" y="13430"/>
                  <a:pt x="4300" y="17272"/>
                  <a:pt x="9172" y="17272"/>
                </a:cubicBezTo>
                <a:cubicBezTo>
                  <a:pt x="13788" y="17272"/>
                  <a:pt x="17635" y="13430"/>
                  <a:pt x="17635" y="856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4B39E961-3D84-0C38-DD29-6BBABD42243D}"/>
              </a:ext>
            </a:extLst>
          </p:cNvPr>
          <p:cNvSpPr/>
          <p:nvPr/>
        </p:nvSpPr>
        <p:spPr>
          <a:xfrm>
            <a:off x="8281855" y="2217799"/>
            <a:ext cx="66418" cy="74031"/>
          </a:xfrm>
          <a:custGeom>
            <a:avLst/>
            <a:gdLst>
              <a:gd name="connsiteX0" fmla="*/ 9946 w 66418"/>
              <a:gd name="connsiteY0" fmla="*/ 62614 h 74031"/>
              <a:gd name="connsiteX1" fmla="*/ 8408 w 66418"/>
              <a:gd name="connsiteY1" fmla="*/ 69786 h 74031"/>
              <a:gd name="connsiteX2" fmla="*/ 13280 w 66418"/>
              <a:gd name="connsiteY2" fmla="*/ 74141 h 74031"/>
              <a:gd name="connsiteX3" fmla="*/ 19435 w 66418"/>
              <a:gd name="connsiteY3" fmla="*/ 69530 h 74031"/>
              <a:gd name="connsiteX4" fmla="*/ 25846 w 66418"/>
              <a:gd name="connsiteY4" fmla="*/ 43658 h 74031"/>
              <a:gd name="connsiteX5" fmla="*/ 30975 w 66418"/>
              <a:gd name="connsiteY5" fmla="*/ 22396 h 74031"/>
              <a:gd name="connsiteX6" fmla="*/ 40206 w 66418"/>
              <a:gd name="connsiteY6" fmla="*/ 9075 h 74031"/>
              <a:gd name="connsiteX7" fmla="*/ 53285 w 66418"/>
              <a:gd name="connsiteY7" fmla="*/ 3696 h 74031"/>
              <a:gd name="connsiteX8" fmla="*/ 60209 w 66418"/>
              <a:gd name="connsiteY8" fmla="*/ 5745 h 74031"/>
              <a:gd name="connsiteX9" fmla="*/ 51746 w 66418"/>
              <a:gd name="connsiteY9" fmla="*/ 14711 h 74031"/>
              <a:gd name="connsiteX10" fmla="*/ 57901 w 66418"/>
              <a:gd name="connsiteY10" fmla="*/ 20346 h 74031"/>
              <a:gd name="connsiteX11" fmla="*/ 66876 w 66418"/>
              <a:gd name="connsiteY11" fmla="*/ 10612 h 74031"/>
              <a:gd name="connsiteX12" fmla="*/ 53285 w 66418"/>
              <a:gd name="connsiteY12" fmla="*/ 110 h 74031"/>
              <a:gd name="connsiteX13" fmla="*/ 32513 w 66418"/>
              <a:gd name="connsiteY13" fmla="*/ 12662 h 74031"/>
              <a:gd name="connsiteX14" fmla="*/ 17383 w 66418"/>
              <a:gd name="connsiteY14" fmla="*/ 110 h 74031"/>
              <a:gd name="connsiteX15" fmla="*/ 5330 w 66418"/>
              <a:gd name="connsiteY15" fmla="*/ 9331 h 74031"/>
              <a:gd name="connsiteX16" fmla="*/ 458 w 66418"/>
              <a:gd name="connsiteY16" fmla="*/ 25214 h 74031"/>
              <a:gd name="connsiteX17" fmla="*/ 2253 w 66418"/>
              <a:gd name="connsiteY17" fmla="*/ 27007 h 74031"/>
              <a:gd name="connsiteX18" fmla="*/ 5074 w 66418"/>
              <a:gd name="connsiteY18" fmla="*/ 23164 h 74031"/>
              <a:gd name="connsiteX19" fmla="*/ 17127 w 66418"/>
              <a:gd name="connsiteY19" fmla="*/ 3696 h 74031"/>
              <a:gd name="connsiteX20" fmla="*/ 21999 w 66418"/>
              <a:gd name="connsiteY20" fmla="*/ 11125 h 74031"/>
              <a:gd name="connsiteX21" fmla="*/ 19435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46" y="62614"/>
                </a:moveTo>
                <a:cubicBezTo>
                  <a:pt x="9433" y="65175"/>
                  <a:pt x="8408" y="69018"/>
                  <a:pt x="8408" y="69786"/>
                </a:cubicBezTo>
                <a:cubicBezTo>
                  <a:pt x="8408" y="72604"/>
                  <a:pt x="10716" y="74141"/>
                  <a:pt x="13280" y="74141"/>
                </a:cubicBezTo>
                <a:cubicBezTo>
                  <a:pt x="15331" y="74141"/>
                  <a:pt x="18152" y="72860"/>
                  <a:pt x="19435" y="69530"/>
                </a:cubicBezTo>
                <a:cubicBezTo>
                  <a:pt x="19691" y="69018"/>
                  <a:pt x="25076" y="46732"/>
                  <a:pt x="25846" y="43658"/>
                </a:cubicBezTo>
                <a:cubicBezTo>
                  <a:pt x="27128" y="38278"/>
                  <a:pt x="30205" y="27007"/>
                  <a:pt x="30975" y="22396"/>
                </a:cubicBezTo>
                <a:cubicBezTo>
                  <a:pt x="31744" y="20346"/>
                  <a:pt x="36360" y="12662"/>
                  <a:pt x="40206" y="9075"/>
                </a:cubicBezTo>
                <a:cubicBezTo>
                  <a:pt x="41489" y="8051"/>
                  <a:pt x="46361" y="3696"/>
                  <a:pt x="53285" y="3696"/>
                </a:cubicBezTo>
                <a:cubicBezTo>
                  <a:pt x="57645" y="3696"/>
                  <a:pt x="59953" y="5745"/>
                  <a:pt x="60209" y="5745"/>
                </a:cubicBezTo>
                <a:cubicBezTo>
                  <a:pt x="55336" y="6514"/>
                  <a:pt x="51746" y="10356"/>
                  <a:pt x="51746" y="14711"/>
                </a:cubicBezTo>
                <a:cubicBezTo>
                  <a:pt x="51746" y="17272"/>
                  <a:pt x="53541" y="20346"/>
                  <a:pt x="57901" y="20346"/>
                </a:cubicBezTo>
                <a:cubicBezTo>
                  <a:pt x="62260" y="20346"/>
                  <a:pt x="66876" y="16504"/>
                  <a:pt x="66876" y="10612"/>
                </a:cubicBezTo>
                <a:cubicBezTo>
                  <a:pt x="66876" y="4977"/>
                  <a:pt x="61748" y="110"/>
                  <a:pt x="53285" y="110"/>
                </a:cubicBezTo>
                <a:cubicBezTo>
                  <a:pt x="42771" y="110"/>
                  <a:pt x="35590" y="8051"/>
                  <a:pt x="32513" y="12662"/>
                </a:cubicBezTo>
                <a:cubicBezTo>
                  <a:pt x="30975" y="5233"/>
                  <a:pt x="25076" y="110"/>
                  <a:pt x="17383" y="110"/>
                </a:cubicBezTo>
                <a:cubicBezTo>
                  <a:pt x="9946" y="110"/>
                  <a:pt x="6869" y="6514"/>
                  <a:pt x="5330" y="9331"/>
                </a:cubicBezTo>
                <a:cubicBezTo>
                  <a:pt x="2509" y="14967"/>
                  <a:pt x="458" y="24701"/>
                  <a:pt x="458" y="25214"/>
                </a:cubicBezTo>
                <a:cubicBezTo>
                  <a:pt x="458" y="27007"/>
                  <a:pt x="1997" y="27007"/>
                  <a:pt x="2253" y="27007"/>
                </a:cubicBezTo>
                <a:cubicBezTo>
                  <a:pt x="4048" y="27007"/>
                  <a:pt x="4048" y="26751"/>
                  <a:pt x="5074" y="23164"/>
                </a:cubicBezTo>
                <a:cubicBezTo>
                  <a:pt x="7895" y="11637"/>
                  <a:pt x="11228" y="3696"/>
                  <a:pt x="17127" y="3696"/>
                </a:cubicBezTo>
                <a:cubicBezTo>
                  <a:pt x="19691" y="3696"/>
                  <a:pt x="21999" y="4977"/>
                  <a:pt x="21999" y="11125"/>
                </a:cubicBezTo>
                <a:cubicBezTo>
                  <a:pt x="21999" y="14711"/>
                  <a:pt x="21486" y="16504"/>
                  <a:pt x="19435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id="{DE56D4EC-400C-F513-EC23-C310576C155C}"/>
              </a:ext>
            </a:extLst>
          </p:cNvPr>
          <p:cNvSpPr/>
          <p:nvPr/>
        </p:nvSpPr>
        <p:spPr>
          <a:xfrm>
            <a:off x="8360281" y="2272618"/>
            <a:ext cx="19233" cy="48927"/>
          </a:xfrm>
          <a:custGeom>
            <a:avLst/>
            <a:gdLst>
              <a:gd name="connsiteX0" fmla="*/ 19695 w 19233"/>
              <a:gd name="connsiteY0" fmla="*/ 17273 h 48927"/>
              <a:gd name="connsiteX1" fmla="*/ 9181 w 19233"/>
              <a:gd name="connsiteY1" fmla="*/ 110 h 48927"/>
              <a:gd name="connsiteX2" fmla="*/ 462 w 19233"/>
              <a:gd name="connsiteY2" fmla="*/ 8819 h 48927"/>
              <a:gd name="connsiteX3" fmla="*/ 9181 w 19233"/>
              <a:gd name="connsiteY3" fmla="*/ 17529 h 48927"/>
              <a:gd name="connsiteX4" fmla="*/ 14823 w 19233"/>
              <a:gd name="connsiteY4" fmla="*/ 15479 h 48927"/>
              <a:gd name="connsiteX5" fmla="*/ 15592 w 19233"/>
              <a:gd name="connsiteY5" fmla="*/ 14967 h 48927"/>
              <a:gd name="connsiteX6" fmla="*/ 15849 w 19233"/>
              <a:gd name="connsiteY6" fmla="*/ 17273 h 48927"/>
              <a:gd name="connsiteX7" fmla="*/ 4822 w 19233"/>
              <a:gd name="connsiteY7" fmla="*/ 44682 h 48927"/>
              <a:gd name="connsiteX8" fmla="*/ 3026 w 19233"/>
              <a:gd name="connsiteY8" fmla="*/ 47244 h 48927"/>
              <a:gd name="connsiteX9" fmla="*/ 4565 w 19233"/>
              <a:gd name="connsiteY9" fmla="*/ 49037 h 48927"/>
              <a:gd name="connsiteX10" fmla="*/ 1969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5" y="17273"/>
                </a:moveTo>
                <a:cubicBezTo>
                  <a:pt x="19695" y="6514"/>
                  <a:pt x="15592" y="110"/>
                  <a:pt x="9181" y="110"/>
                </a:cubicBezTo>
                <a:cubicBezTo>
                  <a:pt x="3796" y="110"/>
                  <a:pt x="462" y="4208"/>
                  <a:pt x="462" y="8819"/>
                </a:cubicBezTo>
                <a:cubicBezTo>
                  <a:pt x="462" y="13174"/>
                  <a:pt x="3796" y="17529"/>
                  <a:pt x="9181" y="17529"/>
                </a:cubicBezTo>
                <a:cubicBezTo>
                  <a:pt x="10976" y="17529"/>
                  <a:pt x="13284" y="16760"/>
                  <a:pt x="14823" y="15479"/>
                </a:cubicBezTo>
                <a:cubicBezTo>
                  <a:pt x="15336" y="14967"/>
                  <a:pt x="15592" y="14967"/>
                  <a:pt x="15592" y="14967"/>
                </a:cubicBezTo>
                <a:cubicBezTo>
                  <a:pt x="15849" y="14967"/>
                  <a:pt x="15849" y="14967"/>
                  <a:pt x="15849" y="17273"/>
                </a:cubicBezTo>
                <a:cubicBezTo>
                  <a:pt x="15849" y="29568"/>
                  <a:pt x="10207" y="39303"/>
                  <a:pt x="4822" y="44682"/>
                </a:cubicBezTo>
                <a:cubicBezTo>
                  <a:pt x="3026" y="46475"/>
                  <a:pt x="3026" y="46732"/>
                  <a:pt x="3026" y="47244"/>
                </a:cubicBezTo>
                <a:cubicBezTo>
                  <a:pt x="3026" y="48525"/>
                  <a:pt x="3796" y="49037"/>
                  <a:pt x="4565" y="49037"/>
                </a:cubicBezTo>
                <a:cubicBezTo>
                  <a:pt x="6360" y="49037"/>
                  <a:pt x="19695" y="36485"/>
                  <a:pt x="19695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5C749DB7-36AF-F27A-883E-DE13C411038A}"/>
              </a:ext>
            </a:extLst>
          </p:cNvPr>
          <p:cNvSpPr/>
          <p:nvPr/>
        </p:nvSpPr>
        <p:spPr>
          <a:xfrm>
            <a:off x="8423788" y="2217799"/>
            <a:ext cx="88472" cy="74031"/>
          </a:xfrm>
          <a:custGeom>
            <a:avLst/>
            <a:gdLst>
              <a:gd name="connsiteX0" fmla="*/ 9955 w 88472"/>
              <a:gd name="connsiteY0" fmla="*/ 62614 h 74031"/>
              <a:gd name="connsiteX1" fmla="*/ 8416 w 88472"/>
              <a:gd name="connsiteY1" fmla="*/ 69786 h 74031"/>
              <a:gd name="connsiteX2" fmla="*/ 13289 w 88472"/>
              <a:gd name="connsiteY2" fmla="*/ 74141 h 74031"/>
              <a:gd name="connsiteX3" fmla="*/ 19443 w 88472"/>
              <a:gd name="connsiteY3" fmla="*/ 69530 h 74031"/>
              <a:gd name="connsiteX4" fmla="*/ 22520 w 88472"/>
              <a:gd name="connsiteY4" fmla="*/ 57490 h 74031"/>
              <a:gd name="connsiteX5" fmla="*/ 26111 w 88472"/>
              <a:gd name="connsiteY5" fmla="*/ 42889 h 74031"/>
              <a:gd name="connsiteX6" fmla="*/ 28932 w 88472"/>
              <a:gd name="connsiteY6" fmla="*/ 31874 h 74031"/>
              <a:gd name="connsiteX7" fmla="*/ 30983 w 88472"/>
              <a:gd name="connsiteY7" fmla="*/ 23677 h 74031"/>
              <a:gd name="connsiteX8" fmla="*/ 57653 w 88472"/>
              <a:gd name="connsiteY8" fmla="*/ 3696 h 74031"/>
              <a:gd name="connsiteX9" fmla="*/ 66372 w 88472"/>
              <a:gd name="connsiteY9" fmla="*/ 15223 h 74031"/>
              <a:gd name="connsiteX10" fmla="*/ 55858 w 88472"/>
              <a:gd name="connsiteY10" fmla="*/ 53136 h 74031"/>
              <a:gd name="connsiteX11" fmla="*/ 54063 w 88472"/>
              <a:gd name="connsiteY11" fmla="*/ 60821 h 74031"/>
              <a:gd name="connsiteX12" fmla="*/ 67654 w 88472"/>
              <a:gd name="connsiteY12" fmla="*/ 74141 h 74031"/>
              <a:gd name="connsiteX13" fmla="*/ 88939 w 88472"/>
              <a:gd name="connsiteY13" fmla="*/ 49037 h 74031"/>
              <a:gd name="connsiteX14" fmla="*/ 87144 w 88472"/>
              <a:gd name="connsiteY14" fmla="*/ 47244 h 74031"/>
              <a:gd name="connsiteX15" fmla="*/ 84580 w 88472"/>
              <a:gd name="connsiteY15" fmla="*/ 50318 h 74031"/>
              <a:gd name="connsiteX16" fmla="*/ 67911 w 88472"/>
              <a:gd name="connsiteY16" fmla="*/ 70555 h 74031"/>
              <a:gd name="connsiteX17" fmla="*/ 64064 w 88472"/>
              <a:gd name="connsiteY17" fmla="*/ 65175 h 74031"/>
              <a:gd name="connsiteX18" fmla="*/ 66885 w 88472"/>
              <a:gd name="connsiteY18" fmla="*/ 53648 h 74031"/>
              <a:gd name="connsiteX19" fmla="*/ 76886 w 88472"/>
              <a:gd name="connsiteY19" fmla="*/ 17529 h 74031"/>
              <a:gd name="connsiteX20" fmla="*/ 58166 w 88472"/>
              <a:gd name="connsiteY20" fmla="*/ 110 h 74031"/>
              <a:gd name="connsiteX21" fmla="*/ 32522 w 88472"/>
              <a:gd name="connsiteY21" fmla="*/ 14455 h 74031"/>
              <a:gd name="connsiteX22" fmla="*/ 17392 w 88472"/>
              <a:gd name="connsiteY22" fmla="*/ 110 h 74031"/>
              <a:gd name="connsiteX23" fmla="*/ 5339 w 88472"/>
              <a:gd name="connsiteY23" fmla="*/ 9331 h 74031"/>
              <a:gd name="connsiteX24" fmla="*/ 467 w 88472"/>
              <a:gd name="connsiteY24" fmla="*/ 25214 h 74031"/>
              <a:gd name="connsiteX25" fmla="*/ 2262 w 88472"/>
              <a:gd name="connsiteY25" fmla="*/ 27007 h 74031"/>
              <a:gd name="connsiteX26" fmla="*/ 5082 w 88472"/>
              <a:gd name="connsiteY26" fmla="*/ 23164 h 74031"/>
              <a:gd name="connsiteX27" fmla="*/ 17135 w 88472"/>
              <a:gd name="connsiteY27" fmla="*/ 3696 h 74031"/>
              <a:gd name="connsiteX28" fmla="*/ 22008 w 88472"/>
              <a:gd name="connsiteY28" fmla="*/ 11125 h 74031"/>
              <a:gd name="connsiteX29" fmla="*/ 19443 w 88472"/>
              <a:gd name="connsiteY29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55" y="62614"/>
                </a:moveTo>
                <a:cubicBezTo>
                  <a:pt x="9442" y="65175"/>
                  <a:pt x="8416" y="69018"/>
                  <a:pt x="8416" y="69786"/>
                </a:cubicBezTo>
                <a:cubicBezTo>
                  <a:pt x="8416" y="72604"/>
                  <a:pt x="10724" y="74141"/>
                  <a:pt x="13289" y="74141"/>
                </a:cubicBezTo>
                <a:cubicBezTo>
                  <a:pt x="15340" y="74141"/>
                  <a:pt x="18161" y="72860"/>
                  <a:pt x="19443" y="69530"/>
                </a:cubicBezTo>
                <a:cubicBezTo>
                  <a:pt x="19443" y="69274"/>
                  <a:pt x="21495" y="61589"/>
                  <a:pt x="22520" y="57490"/>
                </a:cubicBezTo>
                <a:lnTo>
                  <a:pt x="26111" y="42889"/>
                </a:lnTo>
                <a:cubicBezTo>
                  <a:pt x="26880" y="39047"/>
                  <a:pt x="27906" y="35460"/>
                  <a:pt x="28932" y="31874"/>
                </a:cubicBezTo>
                <a:cubicBezTo>
                  <a:pt x="29445" y="29056"/>
                  <a:pt x="30727" y="24189"/>
                  <a:pt x="30983" y="23677"/>
                </a:cubicBezTo>
                <a:cubicBezTo>
                  <a:pt x="33291" y="18553"/>
                  <a:pt x="42010" y="3696"/>
                  <a:pt x="57653" y="3696"/>
                </a:cubicBezTo>
                <a:cubicBezTo>
                  <a:pt x="65090" y="3696"/>
                  <a:pt x="66372" y="9844"/>
                  <a:pt x="66372" y="15223"/>
                </a:cubicBezTo>
                <a:cubicBezTo>
                  <a:pt x="66372" y="25214"/>
                  <a:pt x="58422" y="46219"/>
                  <a:pt x="55858" y="53136"/>
                </a:cubicBezTo>
                <a:cubicBezTo>
                  <a:pt x="54319" y="56978"/>
                  <a:pt x="54063" y="59027"/>
                  <a:pt x="54063" y="60821"/>
                </a:cubicBezTo>
                <a:cubicBezTo>
                  <a:pt x="54063" y="68506"/>
                  <a:pt x="59961" y="74141"/>
                  <a:pt x="67654" y="74141"/>
                </a:cubicBezTo>
                <a:cubicBezTo>
                  <a:pt x="83041" y="74141"/>
                  <a:pt x="88939" y="50318"/>
                  <a:pt x="88939" y="49037"/>
                </a:cubicBezTo>
                <a:cubicBezTo>
                  <a:pt x="88939" y="47244"/>
                  <a:pt x="87657" y="47244"/>
                  <a:pt x="87144" y="47244"/>
                </a:cubicBezTo>
                <a:cubicBezTo>
                  <a:pt x="85349" y="47244"/>
                  <a:pt x="85349" y="47756"/>
                  <a:pt x="84580" y="50318"/>
                </a:cubicBezTo>
                <a:cubicBezTo>
                  <a:pt x="81246" y="61333"/>
                  <a:pt x="75861" y="70555"/>
                  <a:pt x="67911" y="70555"/>
                </a:cubicBezTo>
                <a:cubicBezTo>
                  <a:pt x="65090" y="70555"/>
                  <a:pt x="64064" y="69018"/>
                  <a:pt x="64064" y="65175"/>
                </a:cubicBezTo>
                <a:cubicBezTo>
                  <a:pt x="64064" y="61077"/>
                  <a:pt x="65346" y="57234"/>
                  <a:pt x="66885" y="53648"/>
                </a:cubicBezTo>
                <a:cubicBezTo>
                  <a:pt x="69962" y="44938"/>
                  <a:pt x="76886" y="27007"/>
                  <a:pt x="76886" y="17529"/>
                </a:cubicBezTo>
                <a:cubicBezTo>
                  <a:pt x="76886" y="6770"/>
                  <a:pt x="69962" y="110"/>
                  <a:pt x="58166" y="110"/>
                </a:cubicBezTo>
                <a:cubicBezTo>
                  <a:pt x="43292" y="110"/>
                  <a:pt x="35343" y="10612"/>
                  <a:pt x="32522" y="14455"/>
                </a:cubicBezTo>
                <a:cubicBezTo>
                  <a:pt x="31752" y="5233"/>
                  <a:pt x="25085" y="110"/>
                  <a:pt x="17392" y="110"/>
                </a:cubicBezTo>
                <a:cubicBezTo>
                  <a:pt x="9955" y="110"/>
                  <a:pt x="6878" y="6514"/>
                  <a:pt x="5339" y="9331"/>
                </a:cubicBezTo>
                <a:cubicBezTo>
                  <a:pt x="2518" y="14967"/>
                  <a:pt x="467" y="24701"/>
                  <a:pt x="467" y="25214"/>
                </a:cubicBezTo>
                <a:cubicBezTo>
                  <a:pt x="467" y="27007"/>
                  <a:pt x="2005" y="27007"/>
                  <a:pt x="2262" y="27007"/>
                </a:cubicBezTo>
                <a:cubicBezTo>
                  <a:pt x="4057" y="27007"/>
                  <a:pt x="4057" y="26751"/>
                  <a:pt x="5082" y="23164"/>
                </a:cubicBezTo>
                <a:cubicBezTo>
                  <a:pt x="7903" y="11637"/>
                  <a:pt x="11237" y="3696"/>
                  <a:pt x="17135" y="3696"/>
                </a:cubicBezTo>
                <a:cubicBezTo>
                  <a:pt x="20213" y="3696"/>
                  <a:pt x="22008" y="5745"/>
                  <a:pt x="22008" y="11125"/>
                </a:cubicBezTo>
                <a:cubicBezTo>
                  <a:pt x="22008" y="14711"/>
                  <a:pt x="21495" y="16504"/>
                  <a:pt x="19443" y="249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D5043A0C-F1B8-4038-B114-13343D25ACDC}"/>
              </a:ext>
            </a:extLst>
          </p:cNvPr>
          <p:cNvSpPr/>
          <p:nvPr/>
        </p:nvSpPr>
        <p:spPr>
          <a:xfrm>
            <a:off x="8511916" y="2217799"/>
            <a:ext cx="85395" cy="104002"/>
          </a:xfrm>
          <a:custGeom>
            <a:avLst/>
            <a:gdLst>
              <a:gd name="connsiteX0" fmla="*/ 13038 w 85395"/>
              <a:gd name="connsiteY0" fmla="*/ 92329 h 104002"/>
              <a:gd name="connsiteX1" fmla="*/ 4063 w 85395"/>
              <a:gd name="connsiteY1" fmla="*/ 98989 h 104002"/>
              <a:gd name="connsiteX2" fmla="*/ 473 w 85395"/>
              <a:gd name="connsiteY2" fmla="*/ 102063 h 104002"/>
              <a:gd name="connsiteX3" fmla="*/ 2524 w 85395"/>
              <a:gd name="connsiteY3" fmla="*/ 104112 h 104002"/>
              <a:gd name="connsiteX4" fmla="*/ 16115 w 85395"/>
              <a:gd name="connsiteY4" fmla="*/ 103600 h 104002"/>
              <a:gd name="connsiteX5" fmla="*/ 32528 w 85395"/>
              <a:gd name="connsiteY5" fmla="*/ 104112 h 104002"/>
              <a:gd name="connsiteX6" fmla="*/ 35349 w 85395"/>
              <a:gd name="connsiteY6" fmla="*/ 100782 h 104002"/>
              <a:gd name="connsiteX7" fmla="*/ 31502 w 85395"/>
              <a:gd name="connsiteY7" fmla="*/ 98989 h 104002"/>
              <a:gd name="connsiteX8" fmla="*/ 23296 w 85395"/>
              <a:gd name="connsiteY8" fmla="*/ 96427 h 104002"/>
              <a:gd name="connsiteX9" fmla="*/ 31246 w 85395"/>
              <a:gd name="connsiteY9" fmla="*/ 63638 h 104002"/>
              <a:gd name="connsiteX10" fmla="*/ 46376 w 85395"/>
              <a:gd name="connsiteY10" fmla="*/ 74141 h 104002"/>
              <a:gd name="connsiteX11" fmla="*/ 85868 w 85395"/>
              <a:gd name="connsiteY11" fmla="*/ 26238 h 104002"/>
              <a:gd name="connsiteX12" fmla="*/ 64070 w 85395"/>
              <a:gd name="connsiteY12" fmla="*/ 110 h 104002"/>
              <a:gd name="connsiteX13" fmla="*/ 42529 w 85395"/>
              <a:gd name="connsiteY13" fmla="*/ 12405 h 104002"/>
              <a:gd name="connsiteX14" fmla="*/ 27912 w 85395"/>
              <a:gd name="connsiteY14" fmla="*/ 110 h 104002"/>
              <a:gd name="connsiteX15" fmla="*/ 15859 w 85395"/>
              <a:gd name="connsiteY15" fmla="*/ 9331 h 104002"/>
              <a:gd name="connsiteX16" fmla="*/ 10730 w 85395"/>
              <a:gd name="connsiteY16" fmla="*/ 25214 h 104002"/>
              <a:gd name="connsiteX17" fmla="*/ 12525 w 85395"/>
              <a:gd name="connsiteY17" fmla="*/ 27007 h 104002"/>
              <a:gd name="connsiteX18" fmla="*/ 15346 w 85395"/>
              <a:gd name="connsiteY18" fmla="*/ 23164 h 104002"/>
              <a:gd name="connsiteX19" fmla="*/ 27399 w 85395"/>
              <a:gd name="connsiteY19" fmla="*/ 3696 h 104002"/>
              <a:gd name="connsiteX20" fmla="*/ 32528 w 85395"/>
              <a:gd name="connsiteY20" fmla="*/ 11125 h 104002"/>
              <a:gd name="connsiteX21" fmla="*/ 31246 w 85395"/>
              <a:gd name="connsiteY21" fmla="*/ 19578 h 104002"/>
              <a:gd name="connsiteX22" fmla="*/ 41760 w 85395"/>
              <a:gd name="connsiteY22" fmla="*/ 21371 h 104002"/>
              <a:gd name="connsiteX23" fmla="*/ 50222 w 85395"/>
              <a:gd name="connsiteY23" fmla="*/ 9844 h 104002"/>
              <a:gd name="connsiteX24" fmla="*/ 63557 w 85395"/>
              <a:gd name="connsiteY24" fmla="*/ 3696 h 104002"/>
              <a:gd name="connsiteX25" fmla="*/ 74072 w 85395"/>
              <a:gd name="connsiteY25" fmla="*/ 19066 h 104002"/>
              <a:gd name="connsiteX26" fmla="*/ 65609 w 85395"/>
              <a:gd name="connsiteY26" fmla="*/ 53648 h 104002"/>
              <a:gd name="connsiteX27" fmla="*/ 46119 w 85395"/>
              <a:gd name="connsiteY27" fmla="*/ 70555 h 104002"/>
              <a:gd name="connsiteX28" fmla="*/ 33297 w 85395"/>
              <a:gd name="connsiteY28" fmla="*/ 55953 h 104002"/>
              <a:gd name="connsiteX29" fmla="*/ 33810 w 85395"/>
              <a:gd name="connsiteY29" fmla="*/ 53392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8" y="92329"/>
                </a:moveTo>
                <a:cubicBezTo>
                  <a:pt x="11756" y="97964"/>
                  <a:pt x="11243" y="98989"/>
                  <a:pt x="4063" y="98989"/>
                </a:cubicBezTo>
                <a:cubicBezTo>
                  <a:pt x="2268" y="98989"/>
                  <a:pt x="473" y="98989"/>
                  <a:pt x="473" y="102063"/>
                </a:cubicBezTo>
                <a:cubicBezTo>
                  <a:pt x="473" y="103344"/>
                  <a:pt x="1242" y="104112"/>
                  <a:pt x="2524" y="104112"/>
                </a:cubicBezTo>
                <a:cubicBezTo>
                  <a:pt x="6884" y="104112"/>
                  <a:pt x="11756" y="103600"/>
                  <a:pt x="16115" y="103600"/>
                </a:cubicBezTo>
                <a:cubicBezTo>
                  <a:pt x="21757" y="103600"/>
                  <a:pt x="27143" y="104112"/>
                  <a:pt x="32528" y="104112"/>
                </a:cubicBezTo>
                <a:cubicBezTo>
                  <a:pt x="33297" y="104112"/>
                  <a:pt x="35349" y="104112"/>
                  <a:pt x="35349" y="100782"/>
                </a:cubicBezTo>
                <a:cubicBezTo>
                  <a:pt x="35349" y="98989"/>
                  <a:pt x="33810" y="98989"/>
                  <a:pt x="31502" y="98989"/>
                </a:cubicBezTo>
                <a:cubicBezTo>
                  <a:pt x="23296" y="98989"/>
                  <a:pt x="23296" y="97964"/>
                  <a:pt x="23296" y="96427"/>
                </a:cubicBezTo>
                <a:cubicBezTo>
                  <a:pt x="23296" y="94378"/>
                  <a:pt x="30220" y="67737"/>
                  <a:pt x="31246" y="63638"/>
                </a:cubicBezTo>
                <a:cubicBezTo>
                  <a:pt x="33297" y="68506"/>
                  <a:pt x="37913" y="74141"/>
                  <a:pt x="46376" y="74141"/>
                </a:cubicBezTo>
                <a:cubicBezTo>
                  <a:pt x="65352" y="74141"/>
                  <a:pt x="85868" y="50318"/>
                  <a:pt x="85868" y="26238"/>
                </a:cubicBezTo>
                <a:cubicBezTo>
                  <a:pt x="85868" y="10868"/>
                  <a:pt x="76379" y="110"/>
                  <a:pt x="64070" y="110"/>
                </a:cubicBezTo>
                <a:cubicBezTo>
                  <a:pt x="55864" y="110"/>
                  <a:pt x="47914" y="6001"/>
                  <a:pt x="42529" y="12405"/>
                </a:cubicBezTo>
                <a:cubicBezTo>
                  <a:pt x="40990" y="3440"/>
                  <a:pt x="33810" y="110"/>
                  <a:pt x="27912" y="110"/>
                </a:cubicBezTo>
                <a:cubicBezTo>
                  <a:pt x="20219" y="110"/>
                  <a:pt x="17141" y="6514"/>
                  <a:pt x="15859" y="9331"/>
                </a:cubicBezTo>
                <a:cubicBezTo>
                  <a:pt x="12782" y="14967"/>
                  <a:pt x="10730" y="24701"/>
                  <a:pt x="10730" y="25214"/>
                </a:cubicBezTo>
                <a:cubicBezTo>
                  <a:pt x="10730" y="27007"/>
                  <a:pt x="12269" y="27007"/>
                  <a:pt x="12525" y="27007"/>
                </a:cubicBezTo>
                <a:cubicBezTo>
                  <a:pt x="14320" y="27007"/>
                  <a:pt x="14320" y="26751"/>
                  <a:pt x="15346" y="23164"/>
                </a:cubicBezTo>
                <a:cubicBezTo>
                  <a:pt x="18167" y="11637"/>
                  <a:pt x="21501" y="3696"/>
                  <a:pt x="27399" y="3696"/>
                </a:cubicBezTo>
                <a:cubicBezTo>
                  <a:pt x="30220" y="3696"/>
                  <a:pt x="32528" y="4977"/>
                  <a:pt x="32528" y="11125"/>
                </a:cubicBezTo>
                <a:cubicBezTo>
                  <a:pt x="32528" y="14967"/>
                  <a:pt x="32015" y="16760"/>
                  <a:pt x="31246" y="19578"/>
                </a:cubicBezTo>
                <a:close/>
                <a:moveTo>
                  <a:pt x="41760" y="21371"/>
                </a:moveTo>
                <a:cubicBezTo>
                  <a:pt x="42785" y="17016"/>
                  <a:pt x="47402" y="12405"/>
                  <a:pt x="50222" y="9844"/>
                </a:cubicBezTo>
                <a:cubicBezTo>
                  <a:pt x="56120" y="4977"/>
                  <a:pt x="60737" y="3696"/>
                  <a:pt x="63557" y="3696"/>
                </a:cubicBezTo>
                <a:cubicBezTo>
                  <a:pt x="69968" y="3696"/>
                  <a:pt x="74072" y="9331"/>
                  <a:pt x="74072" y="19066"/>
                </a:cubicBezTo>
                <a:cubicBezTo>
                  <a:pt x="74072" y="28800"/>
                  <a:pt x="68686" y="47500"/>
                  <a:pt x="65609" y="53648"/>
                </a:cubicBezTo>
                <a:cubicBezTo>
                  <a:pt x="59967" y="65175"/>
                  <a:pt x="52274" y="70555"/>
                  <a:pt x="46119" y="70555"/>
                </a:cubicBezTo>
                <a:cubicBezTo>
                  <a:pt x="35349" y="70555"/>
                  <a:pt x="33297" y="56978"/>
                  <a:pt x="33297" y="55953"/>
                </a:cubicBezTo>
                <a:cubicBezTo>
                  <a:pt x="33297" y="55697"/>
                  <a:pt x="33297" y="55441"/>
                  <a:pt x="33810" y="5339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A75323C1-3CF4-6A24-6B10-0D51056657EC}"/>
              </a:ext>
            </a:extLst>
          </p:cNvPr>
          <p:cNvSpPr/>
          <p:nvPr/>
        </p:nvSpPr>
        <p:spPr>
          <a:xfrm>
            <a:off x="8605971" y="2217799"/>
            <a:ext cx="63597" cy="74031"/>
          </a:xfrm>
          <a:custGeom>
            <a:avLst/>
            <a:gdLst>
              <a:gd name="connsiteX0" fmla="*/ 58690 w 63597"/>
              <a:gd name="connsiteY0" fmla="*/ 10356 h 74031"/>
              <a:gd name="connsiteX1" fmla="*/ 51509 w 63597"/>
              <a:gd name="connsiteY1" fmla="*/ 12405 h 74031"/>
              <a:gd name="connsiteX2" fmla="*/ 48432 w 63597"/>
              <a:gd name="connsiteY2" fmla="*/ 18810 h 74031"/>
              <a:gd name="connsiteX3" fmla="*/ 54587 w 63597"/>
              <a:gd name="connsiteY3" fmla="*/ 24701 h 74031"/>
              <a:gd name="connsiteX4" fmla="*/ 63562 w 63597"/>
              <a:gd name="connsiteY4" fmla="*/ 14199 h 74031"/>
              <a:gd name="connsiteX5" fmla="*/ 44329 w 63597"/>
              <a:gd name="connsiteY5" fmla="*/ 110 h 74031"/>
              <a:gd name="connsiteX6" fmla="*/ 478 w 63597"/>
              <a:gd name="connsiteY6" fmla="*/ 46475 h 74031"/>
              <a:gd name="connsiteX7" fmla="*/ 27148 w 63597"/>
              <a:gd name="connsiteY7" fmla="*/ 74141 h 74031"/>
              <a:gd name="connsiteX8" fmla="*/ 64075 w 63597"/>
              <a:gd name="connsiteY8" fmla="*/ 54929 h 74031"/>
              <a:gd name="connsiteX9" fmla="*/ 62280 w 63597"/>
              <a:gd name="connsiteY9" fmla="*/ 52623 h 74031"/>
              <a:gd name="connsiteX10" fmla="*/ 59972 w 63597"/>
              <a:gd name="connsiteY10" fmla="*/ 54416 h 74031"/>
              <a:gd name="connsiteX11" fmla="*/ 27404 w 63597"/>
              <a:gd name="connsiteY11" fmla="*/ 70555 h 74031"/>
              <a:gd name="connsiteX12" fmla="*/ 12530 w 63597"/>
              <a:gd name="connsiteY12" fmla="*/ 52623 h 74031"/>
              <a:gd name="connsiteX13" fmla="*/ 21506 w 63597"/>
              <a:gd name="connsiteY13" fmla="*/ 20090 h 74031"/>
              <a:gd name="connsiteX14" fmla="*/ 44586 w 63597"/>
              <a:gd name="connsiteY14" fmla="*/ 3696 h 74031"/>
              <a:gd name="connsiteX15" fmla="*/ 58690 w 63597"/>
              <a:gd name="connsiteY15" fmla="*/ 1035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90" y="10356"/>
                </a:moveTo>
                <a:cubicBezTo>
                  <a:pt x="55869" y="10356"/>
                  <a:pt x="53818" y="10356"/>
                  <a:pt x="51509" y="12405"/>
                </a:cubicBezTo>
                <a:cubicBezTo>
                  <a:pt x="48689" y="14967"/>
                  <a:pt x="48432" y="17785"/>
                  <a:pt x="48432" y="18810"/>
                </a:cubicBezTo>
                <a:cubicBezTo>
                  <a:pt x="48432" y="22908"/>
                  <a:pt x="51509" y="24701"/>
                  <a:pt x="54587" y="24701"/>
                </a:cubicBezTo>
                <a:cubicBezTo>
                  <a:pt x="59203" y="24701"/>
                  <a:pt x="63562" y="20603"/>
                  <a:pt x="63562" y="14199"/>
                </a:cubicBezTo>
                <a:cubicBezTo>
                  <a:pt x="63562" y="6257"/>
                  <a:pt x="55869" y="110"/>
                  <a:pt x="44329" y="110"/>
                </a:cubicBezTo>
                <a:cubicBezTo>
                  <a:pt x="22275" y="110"/>
                  <a:pt x="478" y="23420"/>
                  <a:pt x="478" y="46475"/>
                </a:cubicBezTo>
                <a:cubicBezTo>
                  <a:pt x="478" y="61333"/>
                  <a:pt x="9966" y="74141"/>
                  <a:pt x="27148" y="74141"/>
                </a:cubicBezTo>
                <a:cubicBezTo>
                  <a:pt x="50484" y="74141"/>
                  <a:pt x="64075" y="56722"/>
                  <a:pt x="64075" y="54929"/>
                </a:cubicBezTo>
                <a:cubicBezTo>
                  <a:pt x="64075" y="53904"/>
                  <a:pt x="63306" y="52623"/>
                  <a:pt x="62280" y="52623"/>
                </a:cubicBezTo>
                <a:cubicBezTo>
                  <a:pt x="61254" y="52623"/>
                  <a:pt x="60998" y="53136"/>
                  <a:pt x="59972" y="54416"/>
                </a:cubicBezTo>
                <a:cubicBezTo>
                  <a:pt x="47150" y="70555"/>
                  <a:pt x="29199" y="70555"/>
                  <a:pt x="27404" y="70555"/>
                </a:cubicBezTo>
                <a:cubicBezTo>
                  <a:pt x="17146" y="70555"/>
                  <a:pt x="12530" y="62614"/>
                  <a:pt x="12530" y="52623"/>
                </a:cubicBezTo>
                <a:cubicBezTo>
                  <a:pt x="12530" y="45963"/>
                  <a:pt x="15864" y="30081"/>
                  <a:pt x="21506" y="20090"/>
                </a:cubicBezTo>
                <a:cubicBezTo>
                  <a:pt x="26635" y="10612"/>
                  <a:pt x="35610" y="3696"/>
                  <a:pt x="44586" y="3696"/>
                </a:cubicBezTo>
                <a:cubicBezTo>
                  <a:pt x="49971" y="3696"/>
                  <a:pt x="56382" y="5745"/>
                  <a:pt x="58690" y="1035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7" name="Freeform: Shape 356">
            <a:extLst>
              <a:ext uri="{FF2B5EF4-FFF2-40B4-BE49-F238E27FC236}">
                <a16:creationId xmlns:a16="http://schemas.microsoft.com/office/drawing/2014/main" id="{9B82CDBB-98F4-EC54-3146-EC5276F7B05A}"/>
              </a:ext>
            </a:extLst>
          </p:cNvPr>
          <p:cNvSpPr/>
          <p:nvPr/>
        </p:nvSpPr>
        <p:spPr>
          <a:xfrm>
            <a:off x="8749142" y="2181168"/>
            <a:ext cx="68726" cy="112456"/>
          </a:xfrm>
          <a:custGeom>
            <a:avLst/>
            <a:gdLst>
              <a:gd name="connsiteX0" fmla="*/ 69213 w 68726"/>
              <a:gd name="connsiteY0" fmla="*/ 56722 h 112456"/>
              <a:gd name="connsiteX1" fmla="*/ 62802 w 68726"/>
              <a:gd name="connsiteY1" fmla="*/ 18553 h 112456"/>
              <a:gd name="connsiteX2" fmla="*/ 35106 w 68726"/>
              <a:gd name="connsiteY2" fmla="*/ 110 h 112456"/>
              <a:gd name="connsiteX3" fmla="*/ 6384 w 68726"/>
              <a:gd name="connsiteY3" fmla="*/ 19578 h 112456"/>
              <a:gd name="connsiteX4" fmla="*/ 486 w 68726"/>
              <a:gd name="connsiteY4" fmla="*/ 56722 h 112456"/>
              <a:gd name="connsiteX5" fmla="*/ 7923 w 68726"/>
              <a:gd name="connsiteY5" fmla="*/ 96171 h 112456"/>
              <a:gd name="connsiteX6" fmla="*/ 34850 w 68726"/>
              <a:gd name="connsiteY6" fmla="*/ 112566 h 112456"/>
              <a:gd name="connsiteX7" fmla="*/ 63315 w 68726"/>
              <a:gd name="connsiteY7" fmla="*/ 93610 h 112456"/>
              <a:gd name="connsiteX8" fmla="*/ 69213 w 68726"/>
              <a:gd name="connsiteY8" fmla="*/ 56722 h 112456"/>
              <a:gd name="connsiteX9" fmla="*/ 34850 w 68726"/>
              <a:gd name="connsiteY9" fmla="*/ 108979 h 112456"/>
              <a:gd name="connsiteX10" fmla="*/ 15873 w 68726"/>
              <a:gd name="connsiteY10" fmla="*/ 89255 h 112456"/>
              <a:gd name="connsiteX11" fmla="*/ 14078 w 68726"/>
              <a:gd name="connsiteY11" fmla="*/ 54673 h 112456"/>
              <a:gd name="connsiteX12" fmla="*/ 15360 w 68726"/>
              <a:gd name="connsiteY12" fmla="*/ 24701 h 112456"/>
              <a:gd name="connsiteX13" fmla="*/ 34850 w 68726"/>
              <a:gd name="connsiteY13" fmla="*/ 3696 h 112456"/>
              <a:gd name="connsiteX14" fmla="*/ 54083 w 68726"/>
              <a:gd name="connsiteY14" fmla="*/ 22908 h 112456"/>
              <a:gd name="connsiteX15" fmla="*/ 55878 w 68726"/>
              <a:gd name="connsiteY15" fmla="*/ 54673 h 112456"/>
              <a:gd name="connsiteX16" fmla="*/ 54083 w 68726"/>
              <a:gd name="connsiteY16" fmla="*/ 88486 h 112456"/>
              <a:gd name="connsiteX17" fmla="*/ 34850 w 68726"/>
              <a:gd name="connsiteY17" fmla="*/ 10897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213" y="56722"/>
                </a:moveTo>
                <a:cubicBezTo>
                  <a:pt x="69213" y="43657"/>
                  <a:pt x="68443" y="30593"/>
                  <a:pt x="62802" y="18553"/>
                </a:cubicBezTo>
                <a:cubicBezTo>
                  <a:pt x="55365" y="2671"/>
                  <a:pt x="41773" y="110"/>
                  <a:pt x="35106" y="110"/>
                </a:cubicBezTo>
                <a:cubicBezTo>
                  <a:pt x="25105" y="110"/>
                  <a:pt x="13308" y="4464"/>
                  <a:pt x="6384" y="19578"/>
                </a:cubicBezTo>
                <a:cubicBezTo>
                  <a:pt x="1256" y="30849"/>
                  <a:pt x="486" y="43657"/>
                  <a:pt x="486" y="56722"/>
                </a:cubicBezTo>
                <a:cubicBezTo>
                  <a:pt x="486" y="69018"/>
                  <a:pt x="999" y="83619"/>
                  <a:pt x="7923" y="96171"/>
                </a:cubicBezTo>
                <a:cubicBezTo>
                  <a:pt x="14847" y="109236"/>
                  <a:pt x="26900" y="112566"/>
                  <a:pt x="34850" y="112566"/>
                </a:cubicBezTo>
                <a:cubicBezTo>
                  <a:pt x="43569" y="112566"/>
                  <a:pt x="56134" y="109236"/>
                  <a:pt x="63315" y="93610"/>
                </a:cubicBezTo>
                <a:cubicBezTo>
                  <a:pt x="68443" y="82338"/>
                  <a:pt x="69213" y="69530"/>
                  <a:pt x="69213" y="56722"/>
                </a:cubicBezTo>
                <a:close/>
                <a:moveTo>
                  <a:pt x="34850" y="108979"/>
                </a:moveTo>
                <a:cubicBezTo>
                  <a:pt x="28438" y="108979"/>
                  <a:pt x="18694" y="104881"/>
                  <a:pt x="15873" y="89255"/>
                </a:cubicBezTo>
                <a:cubicBezTo>
                  <a:pt x="14078" y="79520"/>
                  <a:pt x="14078" y="64407"/>
                  <a:pt x="14078" y="54673"/>
                </a:cubicBezTo>
                <a:cubicBezTo>
                  <a:pt x="14078" y="44170"/>
                  <a:pt x="14078" y="33411"/>
                  <a:pt x="15360" y="24701"/>
                </a:cubicBezTo>
                <a:cubicBezTo>
                  <a:pt x="18437" y="5233"/>
                  <a:pt x="30747" y="3696"/>
                  <a:pt x="34850" y="3696"/>
                </a:cubicBezTo>
                <a:cubicBezTo>
                  <a:pt x="40235" y="3696"/>
                  <a:pt x="51005" y="6770"/>
                  <a:pt x="54083" y="22908"/>
                </a:cubicBezTo>
                <a:cubicBezTo>
                  <a:pt x="55878" y="32130"/>
                  <a:pt x="55878" y="44426"/>
                  <a:pt x="55878" y="54673"/>
                </a:cubicBezTo>
                <a:cubicBezTo>
                  <a:pt x="55878" y="66968"/>
                  <a:pt x="55878" y="77984"/>
                  <a:pt x="54083" y="88486"/>
                </a:cubicBezTo>
                <a:cubicBezTo>
                  <a:pt x="51518" y="104112"/>
                  <a:pt x="42286" y="108979"/>
                  <a:pt x="34850" y="10897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8" name="Freeform: Shape 357">
            <a:extLst>
              <a:ext uri="{FF2B5EF4-FFF2-40B4-BE49-F238E27FC236}">
                <a16:creationId xmlns:a16="http://schemas.microsoft.com/office/drawing/2014/main" id="{EF74F3AC-1BEB-D0A4-CA01-B80216004841}"/>
              </a:ext>
            </a:extLst>
          </p:cNvPr>
          <p:cNvSpPr/>
          <p:nvPr/>
        </p:nvSpPr>
        <p:spPr>
          <a:xfrm>
            <a:off x="8838585" y="2272618"/>
            <a:ext cx="19233" cy="48927"/>
          </a:xfrm>
          <a:custGeom>
            <a:avLst/>
            <a:gdLst>
              <a:gd name="connsiteX0" fmla="*/ 19724 w 19233"/>
              <a:gd name="connsiteY0" fmla="*/ 17273 h 48927"/>
              <a:gd name="connsiteX1" fmla="*/ 9210 w 19233"/>
              <a:gd name="connsiteY1" fmla="*/ 110 h 48927"/>
              <a:gd name="connsiteX2" fmla="*/ 491 w 19233"/>
              <a:gd name="connsiteY2" fmla="*/ 8819 h 48927"/>
              <a:gd name="connsiteX3" fmla="*/ 9210 w 19233"/>
              <a:gd name="connsiteY3" fmla="*/ 17529 h 48927"/>
              <a:gd name="connsiteX4" fmla="*/ 14852 w 19233"/>
              <a:gd name="connsiteY4" fmla="*/ 15479 h 48927"/>
              <a:gd name="connsiteX5" fmla="*/ 15621 w 19233"/>
              <a:gd name="connsiteY5" fmla="*/ 14967 h 48927"/>
              <a:gd name="connsiteX6" fmla="*/ 15878 w 19233"/>
              <a:gd name="connsiteY6" fmla="*/ 17273 h 48927"/>
              <a:gd name="connsiteX7" fmla="*/ 4851 w 19233"/>
              <a:gd name="connsiteY7" fmla="*/ 44682 h 48927"/>
              <a:gd name="connsiteX8" fmla="*/ 3056 w 19233"/>
              <a:gd name="connsiteY8" fmla="*/ 47244 h 48927"/>
              <a:gd name="connsiteX9" fmla="*/ 4594 w 19233"/>
              <a:gd name="connsiteY9" fmla="*/ 49037 h 48927"/>
              <a:gd name="connsiteX10" fmla="*/ 19724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24" y="17273"/>
                </a:moveTo>
                <a:cubicBezTo>
                  <a:pt x="19724" y="6514"/>
                  <a:pt x="15621" y="110"/>
                  <a:pt x="9210" y="110"/>
                </a:cubicBezTo>
                <a:cubicBezTo>
                  <a:pt x="3825" y="110"/>
                  <a:pt x="491" y="4208"/>
                  <a:pt x="491" y="8819"/>
                </a:cubicBezTo>
                <a:cubicBezTo>
                  <a:pt x="491" y="13174"/>
                  <a:pt x="3825" y="17529"/>
                  <a:pt x="9210" y="17529"/>
                </a:cubicBezTo>
                <a:cubicBezTo>
                  <a:pt x="11005" y="17529"/>
                  <a:pt x="13313" y="16760"/>
                  <a:pt x="14852" y="15479"/>
                </a:cubicBezTo>
                <a:cubicBezTo>
                  <a:pt x="15365" y="14967"/>
                  <a:pt x="15621" y="14967"/>
                  <a:pt x="15621" y="14967"/>
                </a:cubicBezTo>
                <a:cubicBezTo>
                  <a:pt x="15878" y="14967"/>
                  <a:pt x="15878" y="14967"/>
                  <a:pt x="15878" y="17273"/>
                </a:cubicBezTo>
                <a:cubicBezTo>
                  <a:pt x="15878" y="29568"/>
                  <a:pt x="10236" y="39303"/>
                  <a:pt x="4851" y="44682"/>
                </a:cubicBezTo>
                <a:cubicBezTo>
                  <a:pt x="3056" y="46475"/>
                  <a:pt x="3056" y="46732"/>
                  <a:pt x="3056" y="47244"/>
                </a:cubicBezTo>
                <a:cubicBezTo>
                  <a:pt x="3056" y="48525"/>
                  <a:pt x="3825" y="49037"/>
                  <a:pt x="4594" y="49037"/>
                </a:cubicBezTo>
                <a:cubicBezTo>
                  <a:pt x="6389" y="49037"/>
                  <a:pt x="19724" y="36485"/>
                  <a:pt x="19724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9" name="Freeform: Shape 358">
            <a:extLst>
              <a:ext uri="{FF2B5EF4-FFF2-40B4-BE49-F238E27FC236}">
                <a16:creationId xmlns:a16="http://schemas.microsoft.com/office/drawing/2014/main" id="{26C38ACA-5743-9522-EF2B-F98332D3237C}"/>
              </a:ext>
            </a:extLst>
          </p:cNvPr>
          <p:cNvSpPr/>
          <p:nvPr/>
        </p:nvSpPr>
        <p:spPr>
          <a:xfrm>
            <a:off x="8902076" y="2174763"/>
            <a:ext cx="89242" cy="147038"/>
          </a:xfrm>
          <a:custGeom>
            <a:avLst/>
            <a:gdLst>
              <a:gd name="connsiteX0" fmla="*/ 89738 w 89242"/>
              <a:gd name="connsiteY0" fmla="*/ 22396 h 147038"/>
              <a:gd name="connsiteX1" fmla="*/ 67427 w 89242"/>
              <a:gd name="connsiteY1" fmla="*/ 110 h 147038"/>
              <a:gd name="connsiteX2" fmla="*/ 47681 w 89242"/>
              <a:gd name="connsiteY2" fmla="*/ 6770 h 147038"/>
              <a:gd name="connsiteX3" fmla="*/ 26653 w 89242"/>
              <a:gd name="connsiteY3" fmla="*/ 41608 h 147038"/>
              <a:gd name="connsiteX4" fmla="*/ 496 w 89242"/>
              <a:gd name="connsiteY4" fmla="*/ 145355 h 147038"/>
              <a:gd name="connsiteX5" fmla="*/ 2547 w 89242"/>
              <a:gd name="connsiteY5" fmla="*/ 147148 h 147038"/>
              <a:gd name="connsiteX6" fmla="*/ 4342 w 89242"/>
              <a:gd name="connsiteY6" fmla="*/ 146380 h 147038"/>
              <a:gd name="connsiteX7" fmla="*/ 15882 w 89242"/>
              <a:gd name="connsiteY7" fmla="*/ 101038 h 147038"/>
              <a:gd name="connsiteX8" fmla="*/ 38193 w 89242"/>
              <a:gd name="connsiteY8" fmla="*/ 116921 h 147038"/>
              <a:gd name="connsiteX9" fmla="*/ 69735 w 89242"/>
              <a:gd name="connsiteY9" fmla="*/ 104112 h 147038"/>
              <a:gd name="connsiteX10" fmla="*/ 82814 w 89242"/>
              <a:gd name="connsiteY10" fmla="*/ 74141 h 147038"/>
              <a:gd name="connsiteX11" fmla="*/ 70761 w 89242"/>
              <a:gd name="connsiteY11" fmla="*/ 49806 h 147038"/>
              <a:gd name="connsiteX12" fmla="*/ 89738 w 89242"/>
              <a:gd name="connsiteY12" fmla="*/ 22396 h 147038"/>
              <a:gd name="connsiteX13" fmla="*/ 60247 w 89242"/>
              <a:gd name="connsiteY13" fmla="*/ 49549 h 147038"/>
              <a:gd name="connsiteX14" fmla="*/ 52297 w 89242"/>
              <a:gd name="connsiteY14" fmla="*/ 50574 h 147038"/>
              <a:gd name="connsiteX15" fmla="*/ 45117 w 89242"/>
              <a:gd name="connsiteY15" fmla="*/ 50062 h 147038"/>
              <a:gd name="connsiteX16" fmla="*/ 53323 w 89242"/>
              <a:gd name="connsiteY16" fmla="*/ 48781 h 147038"/>
              <a:gd name="connsiteX17" fmla="*/ 60247 w 89242"/>
              <a:gd name="connsiteY17" fmla="*/ 49549 h 147038"/>
              <a:gd name="connsiteX18" fmla="*/ 80506 w 89242"/>
              <a:gd name="connsiteY18" fmla="*/ 18553 h 147038"/>
              <a:gd name="connsiteX19" fmla="*/ 65888 w 89242"/>
              <a:gd name="connsiteY19" fmla="*/ 46988 h 147038"/>
              <a:gd name="connsiteX20" fmla="*/ 53323 w 89242"/>
              <a:gd name="connsiteY20" fmla="*/ 44938 h 147038"/>
              <a:gd name="connsiteX21" fmla="*/ 40501 w 89242"/>
              <a:gd name="connsiteY21" fmla="*/ 50062 h 147038"/>
              <a:gd name="connsiteX22" fmla="*/ 51784 w 89242"/>
              <a:gd name="connsiteY22" fmla="*/ 54160 h 147038"/>
              <a:gd name="connsiteX23" fmla="*/ 65376 w 89242"/>
              <a:gd name="connsiteY23" fmla="*/ 52111 h 147038"/>
              <a:gd name="connsiteX24" fmla="*/ 72556 w 89242"/>
              <a:gd name="connsiteY24" fmla="*/ 70555 h 147038"/>
              <a:gd name="connsiteX25" fmla="*/ 64350 w 89242"/>
              <a:gd name="connsiteY25" fmla="*/ 98733 h 147038"/>
              <a:gd name="connsiteX26" fmla="*/ 37680 w 89242"/>
              <a:gd name="connsiteY26" fmla="*/ 113334 h 147038"/>
              <a:gd name="connsiteX27" fmla="*/ 18960 w 89242"/>
              <a:gd name="connsiteY27" fmla="*/ 92329 h 147038"/>
              <a:gd name="connsiteX28" fmla="*/ 19729 w 89242"/>
              <a:gd name="connsiteY28" fmla="*/ 85156 h 147038"/>
              <a:gd name="connsiteX29" fmla="*/ 30243 w 89242"/>
              <a:gd name="connsiteY29" fmla="*/ 43914 h 147038"/>
              <a:gd name="connsiteX30" fmla="*/ 65376 w 89242"/>
              <a:gd name="connsiteY30" fmla="*/ 3696 h 147038"/>
              <a:gd name="connsiteX31" fmla="*/ 80506 w 89242"/>
              <a:gd name="connsiteY31" fmla="*/ 1855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38" y="22396"/>
                </a:moveTo>
                <a:cubicBezTo>
                  <a:pt x="89738" y="10100"/>
                  <a:pt x="80762" y="110"/>
                  <a:pt x="67427" y="110"/>
                </a:cubicBezTo>
                <a:cubicBezTo>
                  <a:pt x="57939" y="110"/>
                  <a:pt x="53323" y="2671"/>
                  <a:pt x="47681" y="6770"/>
                </a:cubicBezTo>
                <a:cubicBezTo>
                  <a:pt x="38706" y="13430"/>
                  <a:pt x="29730" y="29312"/>
                  <a:pt x="26653" y="41608"/>
                </a:cubicBezTo>
                <a:lnTo>
                  <a:pt x="496" y="145355"/>
                </a:lnTo>
                <a:cubicBezTo>
                  <a:pt x="496" y="146123"/>
                  <a:pt x="1265" y="147148"/>
                  <a:pt x="2547" y="147148"/>
                </a:cubicBezTo>
                <a:cubicBezTo>
                  <a:pt x="3829" y="147148"/>
                  <a:pt x="4342" y="146636"/>
                  <a:pt x="4342" y="146380"/>
                </a:cubicBezTo>
                <a:lnTo>
                  <a:pt x="15882" y="101038"/>
                </a:lnTo>
                <a:cubicBezTo>
                  <a:pt x="18960" y="111029"/>
                  <a:pt x="26140" y="116921"/>
                  <a:pt x="38193" y="116921"/>
                </a:cubicBezTo>
                <a:cubicBezTo>
                  <a:pt x="49989" y="116921"/>
                  <a:pt x="62298" y="111285"/>
                  <a:pt x="69735" y="104112"/>
                </a:cubicBezTo>
                <a:cubicBezTo>
                  <a:pt x="77685" y="96684"/>
                  <a:pt x="82814" y="86181"/>
                  <a:pt x="82814" y="74141"/>
                </a:cubicBezTo>
                <a:cubicBezTo>
                  <a:pt x="82814" y="62357"/>
                  <a:pt x="76659" y="53648"/>
                  <a:pt x="70761" y="49806"/>
                </a:cubicBezTo>
                <a:cubicBezTo>
                  <a:pt x="80249" y="44170"/>
                  <a:pt x="89738" y="34180"/>
                  <a:pt x="89738" y="22396"/>
                </a:cubicBezTo>
                <a:close/>
                <a:moveTo>
                  <a:pt x="60247" y="49549"/>
                </a:moveTo>
                <a:cubicBezTo>
                  <a:pt x="58195" y="50318"/>
                  <a:pt x="56400" y="50574"/>
                  <a:pt x="52297" y="50574"/>
                </a:cubicBezTo>
                <a:cubicBezTo>
                  <a:pt x="49989" y="50574"/>
                  <a:pt x="46912" y="50830"/>
                  <a:pt x="45117" y="50062"/>
                </a:cubicBezTo>
                <a:cubicBezTo>
                  <a:pt x="45630" y="48269"/>
                  <a:pt x="51528" y="48781"/>
                  <a:pt x="53323" y="48781"/>
                </a:cubicBezTo>
                <a:cubicBezTo>
                  <a:pt x="56657" y="48781"/>
                  <a:pt x="58195" y="48781"/>
                  <a:pt x="60247" y="49549"/>
                </a:cubicBezTo>
                <a:close/>
                <a:moveTo>
                  <a:pt x="80506" y="18553"/>
                </a:moveTo>
                <a:cubicBezTo>
                  <a:pt x="80506" y="30081"/>
                  <a:pt x="74351" y="41864"/>
                  <a:pt x="65888" y="46988"/>
                </a:cubicBezTo>
                <a:cubicBezTo>
                  <a:pt x="61273" y="45195"/>
                  <a:pt x="58195" y="44938"/>
                  <a:pt x="53323" y="44938"/>
                </a:cubicBezTo>
                <a:cubicBezTo>
                  <a:pt x="49733" y="44938"/>
                  <a:pt x="40501" y="44682"/>
                  <a:pt x="40501" y="50062"/>
                </a:cubicBezTo>
                <a:cubicBezTo>
                  <a:pt x="40501" y="54673"/>
                  <a:pt x="48963" y="54160"/>
                  <a:pt x="51784" y="54160"/>
                </a:cubicBezTo>
                <a:cubicBezTo>
                  <a:pt x="57939" y="54160"/>
                  <a:pt x="60503" y="54160"/>
                  <a:pt x="65376" y="52111"/>
                </a:cubicBezTo>
                <a:cubicBezTo>
                  <a:pt x="71530" y="58003"/>
                  <a:pt x="72300" y="63126"/>
                  <a:pt x="72556" y="70555"/>
                </a:cubicBezTo>
                <a:cubicBezTo>
                  <a:pt x="72812" y="80033"/>
                  <a:pt x="68966" y="92329"/>
                  <a:pt x="64350" y="98733"/>
                </a:cubicBezTo>
                <a:cubicBezTo>
                  <a:pt x="57939" y="107443"/>
                  <a:pt x="46912" y="113334"/>
                  <a:pt x="37680" y="113334"/>
                </a:cubicBezTo>
                <a:cubicBezTo>
                  <a:pt x="25114" y="113334"/>
                  <a:pt x="18960" y="103856"/>
                  <a:pt x="18960" y="92329"/>
                </a:cubicBezTo>
                <a:cubicBezTo>
                  <a:pt x="18960" y="90792"/>
                  <a:pt x="18960" y="88230"/>
                  <a:pt x="19729" y="85156"/>
                </a:cubicBezTo>
                <a:lnTo>
                  <a:pt x="30243" y="43914"/>
                </a:lnTo>
                <a:cubicBezTo>
                  <a:pt x="33833" y="29825"/>
                  <a:pt x="45630" y="3696"/>
                  <a:pt x="65376" y="3696"/>
                </a:cubicBezTo>
                <a:cubicBezTo>
                  <a:pt x="74864" y="3696"/>
                  <a:pt x="80506" y="8819"/>
                  <a:pt x="80506" y="1855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0" name="Freeform: Shape 359">
            <a:extLst>
              <a:ext uri="{FF2B5EF4-FFF2-40B4-BE49-F238E27FC236}">
                <a16:creationId xmlns:a16="http://schemas.microsoft.com/office/drawing/2014/main" id="{07E795BD-6EAF-F102-28A0-080515886873}"/>
              </a:ext>
            </a:extLst>
          </p:cNvPr>
          <p:cNvSpPr/>
          <p:nvPr/>
        </p:nvSpPr>
        <p:spPr>
          <a:xfrm>
            <a:off x="9007502" y="2167334"/>
            <a:ext cx="37953" cy="163689"/>
          </a:xfrm>
          <a:custGeom>
            <a:avLst/>
            <a:gdLst>
              <a:gd name="connsiteX0" fmla="*/ 38455 w 37953"/>
              <a:gd name="connsiteY0" fmla="*/ 81826 h 163689"/>
              <a:gd name="connsiteX1" fmla="*/ 27685 w 37953"/>
              <a:gd name="connsiteY1" fmla="*/ 30849 h 163689"/>
              <a:gd name="connsiteX2" fmla="*/ 2297 w 37953"/>
              <a:gd name="connsiteY2" fmla="*/ 110 h 163689"/>
              <a:gd name="connsiteX3" fmla="*/ 502 w 37953"/>
              <a:gd name="connsiteY3" fmla="*/ 1903 h 163689"/>
              <a:gd name="connsiteX4" fmla="*/ 3579 w 37953"/>
              <a:gd name="connsiteY4" fmla="*/ 5745 h 163689"/>
              <a:gd name="connsiteX5" fmla="*/ 28967 w 37953"/>
              <a:gd name="connsiteY5" fmla="*/ 81826 h 163689"/>
              <a:gd name="connsiteX6" fmla="*/ 2810 w 37953"/>
              <a:gd name="connsiteY6" fmla="*/ 159188 h 163689"/>
              <a:gd name="connsiteX7" fmla="*/ 502 w 37953"/>
              <a:gd name="connsiteY7" fmla="*/ 162006 h 163689"/>
              <a:gd name="connsiteX8" fmla="*/ 2297 w 37953"/>
              <a:gd name="connsiteY8" fmla="*/ 163799 h 163689"/>
              <a:gd name="connsiteX9" fmla="*/ 28198 w 37953"/>
              <a:gd name="connsiteY9" fmla="*/ 131778 h 163689"/>
              <a:gd name="connsiteX10" fmla="*/ 38455 w 37953"/>
              <a:gd name="connsiteY10" fmla="*/ 8182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55" y="81826"/>
                </a:moveTo>
                <a:cubicBezTo>
                  <a:pt x="38455" y="69274"/>
                  <a:pt x="36660" y="49549"/>
                  <a:pt x="27685" y="30849"/>
                </a:cubicBezTo>
                <a:cubicBezTo>
                  <a:pt x="17940" y="10869"/>
                  <a:pt x="3836" y="110"/>
                  <a:pt x="2297" y="110"/>
                </a:cubicBezTo>
                <a:cubicBezTo>
                  <a:pt x="1271" y="110"/>
                  <a:pt x="502" y="878"/>
                  <a:pt x="502" y="1903"/>
                </a:cubicBezTo>
                <a:cubicBezTo>
                  <a:pt x="502" y="2415"/>
                  <a:pt x="502" y="2671"/>
                  <a:pt x="3579" y="5745"/>
                </a:cubicBezTo>
                <a:cubicBezTo>
                  <a:pt x="19735" y="21884"/>
                  <a:pt x="28967" y="47756"/>
                  <a:pt x="28967" y="81826"/>
                </a:cubicBezTo>
                <a:cubicBezTo>
                  <a:pt x="28967" y="110004"/>
                  <a:pt x="23069" y="138695"/>
                  <a:pt x="2810" y="159188"/>
                </a:cubicBezTo>
                <a:cubicBezTo>
                  <a:pt x="502" y="161237"/>
                  <a:pt x="502" y="161494"/>
                  <a:pt x="502" y="162006"/>
                </a:cubicBezTo>
                <a:cubicBezTo>
                  <a:pt x="502" y="163030"/>
                  <a:pt x="1271" y="163799"/>
                  <a:pt x="2297" y="163799"/>
                </a:cubicBezTo>
                <a:cubicBezTo>
                  <a:pt x="3836" y="163799"/>
                  <a:pt x="18709" y="152528"/>
                  <a:pt x="28198" y="131778"/>
                </a:cubicBezTo>
                <a:cubicBezTo>
                  <a:pt x="36660" y="113847"/>
                  <a:pt x="38455" y="95659"/>
                  <a:pt x="38455" y="8182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1" name="Freeform: Shape 360">
            <a:extLst>
              <a:ext uri="{FF2B5EF4-FFF2-40B4-BE49-F238E27FC236}">
                <a16:creationId xmlns:a16="http://schemas.microsoft.com/office/drawing/2014/main" id="{23AE6A65-3205-D8A3-C351-ECD8670818C8}"/>
              </a:ext>
            </a:extLst>
          </p:cNvPr>
          <p:cNvSpPr/>
          <p:nvPr/>
        </p:nvSpPr>
        <p:spPr>
          <a:xfrm>
            <a:off x="8684178" y="2272618"/>
            <a:ext cx="19233" cy="48927"/>
          </a:xfrm>
          <a:custGeom>
            <a:avLst/>
            <a:gdLst>
              <a:gd name="connsiteX0" fmla="*/ 19715 w 19233"/>
              <a:gd name="connsiteY0" fmla="*/ 17273 h 48927"/>
              <a:gd name="connsiteX1" fmla="*/ 9201 w 19233"/>
              <a:gd name="connsiteY1" fmla="*/ 110 h 48927"/>
              <a:gd name="connsiteX2" fmla="*/ 482 w 19233"/>
              <a:gd name="connsiteY2" fmla="*/ 8819 h 48927"/>
              <a:gd name="connsiteX3" fmla="*/ 9201 w 19233"/>
              <a:gd name="connsiteY3" fmla="*/ 17529 h 48927"/>
              <a:gd name="connsiteX4" fmla="*/ 14843 w 19233"/>
              <a:gd name="connsiteY4" fmla="*/ 15479 h 48927"/>
              <a:gd name="connsiteX5" fmla="*/ 15612 w 19233"/>
              <a:gd name="connsiteY5" fmla="*/ 14967 h 48927"/>
              <a:gd name="connsiteX6" fmla="*/ 15868 w 19233"/>
              <a:gd name="connsiteY6" fmla="*/ 17273 h 48927"/>
              <a:gd name="connsiteX7" fmla="*/ 4841 w 19233"/>
              <a:gd name="connsiteY7" fmla="*/ 44682 h 48927"/>
              <a:gd name="connsiteX8" fmla="*/ 3046 w 19233"/>
              <a:gd name="connsiteY8" fmla="*/ 47244 h 48927"/>
              <a:gd name="connsiteX9" fmla="*/ 4585 w 19233"/>
              <a:gd name="connsiteY9" fmla="*/ 49037 h 48927"/>
              <a:gd name="connsiteX10" fmla="*/ 1971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15" y="17273"/>
                </a:moveTo>
                <a:cubicBezTo>
                  <a:pt x="19715" y="6514"/>
                  <a:pt x="15612" y="110"/>
                  <a:pt x="9201" y="110"/>
                </a:cubicBezTo>
                <a:cubicBezTo>
                  <a:pt x="3816" y="110"/>
                  <a:pt x="482" y="4208"/>
                  <a:pt x="482" y="8819"/>
                </a:cubicBezTo>
                <a:cubicBezTo>
                  <a:pt x="482" y="13174"/>
                  <a:pt x="3816" y="17529"/>
                  <a:pt x="9201" y="17529"/>
                </a:cubicBezTo>
                <a:cubicBezTo>
                  <a:pt x="10996" y="17529"/>
                  <a:pt x="13304" y="16760"/>
                  <a:pt x="14843" y="15479"/>
                </a:cubicBezTo>
                <a:cubicBezTo>
                  <a:pt x="15355" y="14967"/>
                  <a:pt x="15612" y="14967"/>
                  <a:pt x="15612" y="14967"/>
                </a:cubicBezTo>
                <a:cubicBezTo>
                  <a:pt x="15868" y="14967"/>
                  <a:pt x="15868" y="14967"/>
                  <a:pt x="15868" y="17273"/>
                </a:cubicBezTo>
                <a:cubicBezTo>
                  <a:pt x="15868" y="29568"/>
                  <a:pt x="10227" y="39303"/>
                  <a:pt x="4841" y="44682"/>
                </a:cubicBezTo>
                <a:cubicBezTo>
                  <a:pt x="3046" y="46475"/>
                  <a:pt x="3046" y="46732"/>
                  <a:pt x="3046" y="47244"/>
                </a:cubicBezTo>
                <a:cubicBezTo>
                  <a:pt x="3046" y="48525"/>
                  <a:pt x="3816" y="49037"/>
                  <a:pt x="4585" y="49037"/>
                </a:cubicBezTo>
                <a:cubicBezTo>
                  <a:pt x="6380" y="49037"/>
                  <a:pt x="19715" y="36485"/>
                  <a:pt x="19715" y="1727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3" name="Freeform: Shape 362">
            <a:extLst>
              <a:ext uri="{FF2B5EF4-FFF2-40B4-BE49-F238E27FC236}">
                <a16:creationId xmlns:a16="http://schemas.microsoft.com/office/drawing/2014/main" id="{BBCE9748-067A-9592-3B1B-E6E469AD6ACD}"/>
              </a:ext>
            </a:extLst>
          </p:cNvPr>
          <p:cNvSpPr/>
          <p:nvPr/>
        </p:nvSpPr>
        <p:spPr>
          <a:xfrm flipV="1">
            <a:off x="6387581" y="3289262"/>
            <a:ext cx="1981588" cy="1438172"/>
          </a:xfrm>
          <a:custGeom>
            <a:avLst/>
            <a:gdLst>
              <a:gd name="connsiteX0" fmla="*/ 1982052 w 1981588"/>
              <a:gd name="connsiteY0" fmla="*/ 1438431 h 1438172"/>
              <a:gd name="connsiteX1" fmla="*/ 464 w 1981588"/>
              <a:gd name="connsiteY1" fmla="*/ 258 h 143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1588" h="1438172">
                <a:moveTo>
                  <a:pt x="1982052" y="1438431"/>
                </a:moveTo>
                <a:lnTo>
                  <a:pt x="464" y="258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37EF6514-84D2-7E83-D4BB-9ACF43E4A6E6}"/>
              </a:ext>
            </a:extLst>
          </p:cNvPr>
          <p:cNvSpPr/>
          <p:nvPr/>
        </p:nvSpPr>
        <p:spPr>
          <a:xfrm>
            <a:off x="6325641" y="4696692"/>
            <a:ext cx="87510" cy="75693"/>
          </a:xfrm>
          <a:custGeom>
            <a:avLst/>
            <a:gdLst>
              <a:gd name="connsiteX0" fmla="*/ 0 w 87510"/>
              <a:gd name="connsiteY0" fmla="*/ 75694 h 75693"/>
              <a:gd name="connsiteX1" fmla="*/ 87510 w 87510"/>
              <a:gd name="connsiteY1" fmla="*/ 51561 h 75693"/>
              <a:gd name="connsiteX2" fmla="*/ 50074 w 87510"/>
              <a:gd name="connsiteY2" fmla="*/ 0 h 75693"/>
              <a:gd name="connsiteX3" fmla="*/ 0 w 87510"/>
              <a:gd name="connsiteY3" fmla="*/ 75694 h 7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3">
                <a:moveTo>
                  <a:pt x="0" y="75694"/>
                </a:moveTo>
                <a:cubicBezTo>
                  <a:pt x="20843" y="65840"/>
                  <a:pt x="58149" y="54496"/>
                  <a:pt x="87510" y="51561"/>
                </a:cubicBezTo>
                <a:lnTo>
                  <a:pt x="50074" y="0"/>
                </a:lnTo>
                <a:cubicBezTo>
                  <a:pt x="38142" y="27034"/>
                  <a:pt x="15838" y="58922"/>
                  <a:pt x="0" y="75694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66" name="Freeform: Shape 365">
            <a:extLst>
              <a:ext uri="{FF2B5EF4-FFF2-40B4-BE49-F238E27FC236}">
                <a16:creationId xmlns:a16="http://schemas.microsoft.com/office/drawing/2014/main" id="{0C371C9C-2230-2CDF-9F88-133BE1DC467C}"/>
              </a:ext>
            </a:extLst>
          </p:cNvPr>
          <p:cNvSpPr/>
          <p:nvPr/>
        </p:nvSpPr>
        <p:spPr>
          <a:xfrm>
            <a:off x="7180492" y="4009530"/>
            <a:ext cx="75775" cy="87415"/>
          </a:xfrm>
          <a:custGeom>
            <a:avLst/>
            <a:gdLst>
              <a:gd name="connsiteX0" fmla="*/ 75776 w 75775"/>
              <a:gd name="connsiteY0" fmla="*/ 87416 h 87415"/>
              <a:gd name="connsiteX1" fmla="*/ 51617 w 75775"/>
              <a:gd name="connsiteY1" fmla="*/ 0 h 87415"/>
              <a:gd name="connsiteX2" fmla="*/ 0 w 75775"/>
              <a:gd name="connsiteY2" fmla="*/ 37462 h 87415"/>
              <a:gd name="connsiteX3" fmla="*/ 75776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75776" y="87416"/>
                </a:moveTo>
                <a:cubicBezTo>
                  <a:pt x="65912" y="66611"/>
                  <a:pt x="54555" y="29330"/>
                  <a:pt x="51617" y="0"/>
                </a:cubicBezTo>
                <a:lnTo>
                  <a:pt x="0" y="37462"/>
                </a:lnTo>
                <a:cubicBezTo>
                  <a:pt x="27064" y="49315"/>
                  <a:pt x="59051" y="71595"/>
                  <a:pt x="75776" y="87416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9A75C699-A17B-C23A-0BE6-939FC70CB05C}"/>
              </a:ext>
            </a:extLst>
          </p:cNvPr>
          <p:cNvSpPr/>
          <p:nvPr/>
        </p:nvSpPr>
        <p:spPr>
          <a:xfrm>
            <a:off x="7845222" y="1827215"/>
            <a:ext cx="89242" cy="147038"/>
          </a:xfrm>
          <a:custGeom>
            <a:avLst/>
            <a:gdLst>
              <a:gd name="connsiteX0" fmla="*/ 89673 w 89242"/>
              <a:gd name="connsiteY0" fmla="*/ 22375 h 147038"/>
              <a:gd name="connsiteX1" fmla="*/ 67363 w 89242"/>
              <a:gd name="connsiteY1" fmla="*/ 88 h 147038"/>
              <a:gd name="connsiteX2" fmla="*/ 47617 w 89242"/>
              <a:gd name="connsiteY2" fmla="*/ 6749 h 147038"/>
              <a:gd name="connsiteX3" fmla="*/ 26588 w 89242"/>
              <a:gd name="connsiteY3" fmla="*/ 41587 h 147038"/>
              <a:gd name="connsiteX4" fmla="*/ 431 w 89242"/>
              <a:gd name="connsiteY4" fmla="*/ 145334 h 147038"/>
              <a:gd name="connsiteX5" fmla="*/ 2483 w 89242"/>
              <a:gd name="connsiteY5" fmla="*/ 147127 h 147038"/>
              <a:gd name="connsiteX6" fmla="*/ 4278 w 89242"/>
              <a:gd name="connsiteY6" fmla="*/ 146358 h 147038"/>
              <a:gd name="connsiteX7" fmla="*/ 15818 w 89242"/>
              <a:gd name="connsiteY7" fmla="*/ 101017 h 147038"/>
              <a:gd name="connsiteX8" fmla="*/ 38128 w 89242"/>
              <a:gd name="connsiteY8" fmla="*/ 116899 h 147038"/>
              <a:gd name="connsiteX9" fmla="*/ 69671 w 89242"/>
              <a:gd name="connsiteY9" fmla="*/ 104091 h 147038"/>
              <a:gd name="connsiteX10" fmla="*/ 82749 w 89242"/>
              <a:gd name="connsiteY10" fmla="*/ 74120 h 147038"/>
              <a:gd name="connsiteX11" fmla="*/ 70696 w 89242"/>
              <a:gd name="connsiteY11" fmla="*/ 49784 h 147038"/>
              <a:gd name="connsiteX12" fmla="*/ 89673 w 89242"/>
              <a:gd name="connsiteY12" fmla="*/ 22375 h 147038"/>
              <a:gd name="connsiteX13" fmla="*/ 60182 w 89242"/>
              <a:gd name="connsiteY13" fmla="*/ 49528 h 147038"/>
              <a:gd name="connsiteX14" fmla="*/ 52233 w 89242"/>
              <a:gd name="connsiteY14" fmla="*/ 50553 h 147038"/>
              <a:gd name="connsiteX15" fmla="*/ 45052 w 89242"/>
              <a:gd name="connsiteY15" fmla="*/ 50040 h 147038"/>
              <a:gd name="connsiteX16" fmla="*/ 53258 w 89242"/>
              <a:gd name="connsiteY16" fmla="*/ 48760 h 147038"/>
              <a:gd name="connsiteX17" fmla="*/ 60182 w 89242"/>
              <a:gd name="connsiteY17" fmla="*/ 49528 h 147038"/>
              <a:gd name="connsiteX18" fmla="*/ 80441 w 89242"/>
              <a:gd name="connsiteY18" fmla="*/ 18532 h 147038"/>
              <a:gd name="connsiteX19" fmla="*/ 65824 w 89242"/>
              <a:gd name="connsiteY19" fmla="*/ 46966 h 147038"/>
              <a:gd name="connsiteX20" fmla="*/ 53258 w 89242"/>
              <a:gd name="connsiteY20" fmla="*/ 44917 h 147038"/>
              <a:gd name="connsiteX21" fmla="*/ 40436 w 89242"/>
              <a:gd name="connsiteY21" fmla="*/ 50040 h 147038"/>
              <a:gd name="connsiteX22" fmla="*/ 51720 w 89242"/>
              <a:gd name="connsiteY22" fmla="*/ 54139 h 147038"/>
              <a:gd name="connsiteX23" fmla="*/ 65311 w 89242"/>
              <a:gd name="connsiteY23" fmla="*/ 52090 h 147038"/>
              <a:gd name="connsiteX24" fmla="*/ 72492 w 89242"/>
              <a:gd name="connsiteY24" fmla="*/ 70534 h 147038"/>
              <a:gd name="connsiteX25" fmla="*/ 64285 w 89242"/>
              <a:gd name="connsiteY25" fmla="*/ 98712 h 147038"/>
              <a:gd name="connsiteX26" fmla="*/ 37615 w 89242"/>
              <a:gd name="connsiteY26" fmla="*/ 113313 h 147038"/>
              <a:gd name="connsiteX27" fmla="*/ 18895 w 89242"/>
              <a:gd name="connsiteY27" fmla="*/ 92308 h 147038"/>
              <a:gd name="connsiteX28" fmla="*/ 19664 w 89242"/>
              <a:gd name="connsiteY28" fmla="*/ 85135 h 147038"/>
              <a:gd name="connsiteX29" fmla="*/ 30179 w 89242"/>
              <a:gd name="connsiteY29" fmla="*/ 43892 h 147038"/>
              <a:gd name="connsiteX30" fmla="*/ 65311 w 89242"/>
              <a:gd name="connsiteY30" fmla="*/ 3675 h 147038"/>
              <a:gd name="connsiteX31" fmla="*/ 80441 w 89242"/>
              <a:gd name="connsiteY31" fmla="*/ 1853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73" y="22375"/>
                </a:moveTo>
                <a:cubicBezTo>
                  <a:pt x="89673" y="10079"/>
                  <a:pt x="80698" y="88"/>
                  <a:pt x="67363" y="88"/>
                </a:cubicBezTo>
                <a:cubicBezTo>
                  <a:pt x="57874" y="88"/>
                  <a:pt x="53258" y="2650"/>
                  <a:pt x="47617" y="6749"/>
                </a:cubicBezTo>
                <a:cubicBezTo>
                  <a:pt x="38641" y="13409"/>
                  <a:pt x="29666" y="29291"/>
                  <a:pt x="26588" y="41587"/>
                </a:cubicBezTo>
                <a:lnTo>
                  <a:pt x="431" y="145334"/>
                </a:lnTo>
                <a:cubicBezTo>
                  <a:pt x="431" y="146102"/>
                  <a:pt x="1201" y="147127"/>
                  <a:pt x="2483" y="147127"/>
                </a:cubicBezTo>
                <a:cubicBezTo>
                  <a:pt x="3765" y="147127"/>
                  <a:pt x="4278" y="146615"/>
                  <a:pt x="4278" y="146358"/>
                </a:cubicBezTo>
                <a:lnTo>
                  <a:pt x="15818" y="101017"/>
                </a:lnTo>
                <a:cubicBezTo>
                  <a:pt x="18895" y="111008"/>
                  <a:pt x="26076" y="116899"/>
                  <a:pt x="38128" y="116899"/>
                </a:cubicBezTo>
                <a:cubicBezTo>
                  <a:pt x="49925" y="116899"/>
                  <a:pt x="62234" y="111264"/>
                  <a:pt x="69671" y="104091"/>
                </a:cubicBezTo>
                <a:cubicBezTo>
                  <a:pt x="77620" y="96663"/>
                  <a:pt x="82749" y="86160"/>
                  <a:pt x="82749" y="74120"/>
                </a:cubicBezTo>
                <a:cubicBezTo>
                  <a:pt x="82749" y="62336"/>
                  <a:pt x="76595" y="53627"/>
                  <a:pt x="70696" y="49784"/>
                </a:cubicBezTo>
                <a:cubicBezTo>
                  <a:pt x="80185" y="44149"/>
                  <a:pt x="89673" y="34158"/>
                  <a:pt x="89673" y="22375"/>
                </a:cubicBezTo>
                <a:close/>
                <a:moveTo>
                  <a:pt x="60182" y="49528"/>
                </a:moveTo>
                <a:cubicBezTo>
                  <a:pt x="58131" y="50297"/>
                  <a:pt x="56336" y="50553"/>
                  <a:pt x="52233" y="50553"/>
                </a:cubicBezTo>
                <a:cubicBezTo>
                  <a:pt x="49925" y="50553"/>
                  <a:pt x="46847" y="50809"/>
                  <a:pt x="45052" y="50040"/>
                </a:cubicBezTo>
                <a:cubicBezTo>
                  <a:pt x="45565" y="48247"/>
                  <a:pt x="51463" y="48760"/>
                  <a:pt x="53258" y="48760"/>
                </a:cubicBezTo>
                <a:cubicBezTo>
                  <a:pt x="56592" y="48760"/>
                  <a:pt x="58131" y="48760"/>
                  <a:pt x="60182" y="49528"/>
                </a:cubicBezTo>
                <a:close/>
                <a:moveTo>
                  <a:pt x="80441" y="18532"/>
                </a:moveTo>
                <a:cubicBezTo>
                  <a:pt x="80441" y="30060"/>
                  <a:pt x="74287" y="41843"/>
                  <a:pt x="65824" y="46966"/>
                </a:cubicBezTo>
                <a:cubicBezTo>
                  <a:pt x="61208" y="45173"/>
                  <a:pt x="58131" y="44917"/>
                  <a:pt x="53258" y="44917"/>
                </a:cubicBezTo>
                <a:cubicBezTo>
                  <a:pt x="49668" y="44917"/>
                  <a:pt x="40436" y="44661"/>
                  <a:pt x="40436" y="50040"/>
                </a:cubicBezTo>
                <a:cubicBezTo>
                  <a:pt x="40436" y="54652"/>
                  <a:pt x="48899" y="54139"/>
                  <a:pt x="51720" y="54139"/>
                </a:cubicBezTo>
                <a:cubicBezTo>
                  <a:pt x="57874" y="54139"/>
                  <a:pt x="60439" y="54139"/>
                  <a:pt x="65311" y="52090"/>
                </a:cubicBezTo>
                <a:cubicBezTo>
                  <a:pt x="71466" y="57982"/>
                  <a:pt x="72235" y="63105"/>
                  <a:pt x="72492" y="70534"/>
                </a:cubicBezTo>
                <a:cubicBezTo>
                  <a:pt x="72748" y="80012"/>
                  <a:pt x="68901" y="92308"/>
                  <a:pt x="64285" y="98712"/>
                </a:cubicBezTo>
                <a:cubicBezTo>
                  <a:pt x="57874" y="107421"/>
                  <a:pt x="46847" y="113313"/>
                  <a:pt x="37615" y="113313"/>
                </a:cubicBezTo>
                <a:cubicBezTo>
                  <a:pt x="25050" y="113313"/>
                  <a:pt x="18895" y="103835"/>
                  <a:pt x="18895" y="92308"/>
                </a:cubicBezTo>
                <a:cubicBezTo>
                  <a:pt x="18895" y="90771"/>
                  <a:pt x="18895" y="88209"/>
                  <a:pt x="19664" y="85135"/>
                </a:cubicBezTo>
                <a:lnTo>
                  <a:pt x="30179" y="43892"/>
                </a:lnTo>
                <a:cubicBezTo>
                  <a:pt x="33769" y="29803"/>
                  <a:pt x="45565" y="3675"/>
                  <a:pt x="65311" y="3675"/>
                </a:cubicBezTo>
                <a:cubicBezTo>
                  <a:pt x="74799" y="3675"/>
                  <a:pt x="80441" y="8798"/>
                  <a:pt x="80441" y="1853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68" name="Freeform: Shape 367">
            <a:extLst>
              <a:ext uri="{FF2B5EF4-FFF2-40B4-BE49-F238E27FC236}">
                <a16:creationId xmlns:a16="http://schemas.microsoft.com/office/drawing/2014/main" id="{186F60A1-CF3B-5741-BE1C-3971EF896091}"/>
              </a:ext>
            </a:extLst>
          </p:cNvPr>
          <p:cNvSpPr/>
          <p:nvPr/>
        </p:nvSpPr>
        <p:spPr>
          <a:xfrm>
            <a:off x="5327337" y="3989619"/>
            <a:ext cx="108731" cy="108870"/>
          </a:xfrm>
          <a:custGeom>
            <a:avLst/>
            <a:gdLst>
              <a:gd name="connsiteX0" fmla="*/ 57977 w 108731"/>
              <a:gd name="connsiteY0" fmla="*/ 57856 h 108870"/>
              <a:gd name="connsiteX1" fmla="*/ 103624 w 108731"/>
              <a:gd name="connsiteY1" fmla="*/ 57856 h 108870"/>
              <a:gd name="connsiteX2" fmla="*/ 109009 w 108731"/>
              <a:gd name="connsiteY2" fmla="*/ 54526 h 108870"/>
              <a:gd name="connsiteX3" fmla="*/ 103624 w 108731"/>
              <a:gd name="connsiteY3" fmla="*/ 51452 h 108870"/>
              <a:gd name="connsiteX4" fmla="*/ 57977 w 108731"/>
              <a:gd name="connsiteY4" fmla="*/ 51452 h 108870"/>
              <a:gd name="connsiteX5" fmla="*/ 57977 w 108731"/>
              <a:gd name="connsiteY5" fmla="*/ 5598 h 108870"/>
              <a:gd name="connsiteX6" fmla="*/ 54643 w 108731"/>
              <a:gd name="connsiteY6" fmla="*/ 219 h 108870"/>
              <a:gd name="connsiteX7" fmla="*/ 51310 w 108731"/>
              <a:gd name="connsiteY7" fmla="*/ 5598 h 108870"/>
              <a:gd name="connsiteX8" fmla="*/ 51310 w 108731"/>
              <a:gd name="connsiteY8" fmla="*/ 51452 h 108870"/>
              <a:gd name="connsiteX9" fmla="*/ 5663 w 108731"/>
              <a:gd name="connsiteY9" fmla="*/ 51452 h 108870"/>
              <a:gd name="connsiteX10" fmla="*/ 278 w 108731"/>
              <a:gd name="connsiteY10" fmla="*/ 54526 h 108870"/>
              <a:gd name="connsiteX11" fmla="*/ 5663 w 108731"/>
              <a:gd name="connsiteY11" fmla="*/ 57856 h 108870"/>
              <a:gd name="connsiteX12" fmla="*/ 51310 w 108731"/>
              <a:gd name="connsiteY12" fmla="*/ 57856 h 108870"/>
              <a:gd name="connsiteX13" fmla="*/ 51310 w 108731"/>
              <a:gd name="connsiteY13" fmla="*/ 103710 h 108870"/>
              <a:gd name="connsiteX14" fmla="*/ 54643 w 108731"/>
              <a:gd name="connsiteY14" fmla="*/ 109089 h 108870"/>
              <a:gd name="connsiteX15" fmla="*/ 57977 w 108731"/>
              <a:gd name="connsiteY15" fmla="*/ 10371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7977" y="57856"/>
                </a:moveTo>
                <a:lnTo>
                  <a:pt x="103624" y="57856"/>
                </a:lnTo>
                <a:cubicBezTo>
                  <a:pt x="105932" y="57856"/>
                  <a:pt x="109009" y="57856"/>
                  <a:pt x="109009" y="54526"/>
                </a:cubicBezTo>
                <a:cubicBezTo>
                  <a:pt x="109009" y="51452"/>
                  <a:pt x="105932" y="51452"/>
                  <a:pt x="103624" y="51452"/>
                </a:cubicBezTo>
                <a:lnTo>
                  <a:pt x="57977" y="51452"/>
                </a:lnTo>
                <a:lnTo>
                  <a:pt x="57977" y="5598"/>
                </a:lnTo>
                <a:cubicBezTo>
                  <a:pt x="57977" y="3293"/>
                  <a:pt x="57977" y="219"/>
                  <a:pt x="54643" y="219"/>
                </a:cubicBezTo>
                <a:cubicBezTo>
                  <a:pt x="51310" y="219"/>
                  <a:pt x="51310" y="3293"/>
                  <a:pt x="51310" y="5598"/>
                </a:cubicBezTo>
                <a:lnTo>
                  <a:pt x="51310" y="51452"/>
                </a:lnTo>
                <a:lnTo>
                  <a:pt x="5663" y="51452"/>
                </a:lnTo>
                <a:cubicBezTo>
                  <a:pt x="3355" y="51452"/>
                  <a:pt x="278" y="51452"/>
                  <a:pt x="278" y="54526"/>
                </a:cubicBezTo>
                <a:cubicBezTo>
                  <a:pt x="278" y="57856"/>
                  <a:pt x="3355" y="57856"/>
                  <a:pt x="5663" y="57856"/>
                </a:cubicBezTo>
                <a:lnTo>
                  <a:pt x="51310" y="57856"/>
                </a:lnTo>
                <a:lnTo>
                  <a:pt x="51310" y="103710"/>
                </a:lnTo>
                <a:cubicBezTo>
                  <a:pt x="51310" y="106015"/>
                  <a:pt x="51310" y="109089"/>
                  <a:pt x="54643" y="109089"/>
                </a:cubicBezTo>
                <a:cubicBezTo>
                  <a:pt x="57977" y="109089"/>
                  <a:pt x="57977" y="106015"/>
                  <a:pt x="57977" y="10371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3D80DF60-FE1F-15E8-6577-9EE573C82F02}"/>
              </a:ext>
            </a:extLst>
          </p:cNvPr>
          <p:cNvSpPr/>
          <p:nvPr/>
        </p:nvSpPr>
        <p:spPr>
          <a:xfrm>
            <a:off x="5486974" y="4011649"/>
            <a:ext cx="53596" cy="75056"/>
          </a:xfrm>
          <a:custGeom>
            <a:avLst/>
            <a:gdLst>
              <a:gd name="connsiteX0" fmla="*/ 29009 w 53596"/>
              <a:gd name="connsiteY0" fmla="*/ 41718 h 75056"/>
              <a:gd name="connsiteX1" fmla="*/ 45934 w 53596"/>
              <a:gd name="connsiteY1" fmla="*/ 56832 h 75056"/>
              <a:gd name="connsiteX2" fmla="*/ 27471 w 53596"/>
              <a:gd name="connsiteY2" fmla="*/ 71689 h 75056"/>
              <a:gd name="connsiteX3" fmla="*/ 4647 w 53596"/>
              <a:gd name="connsiteY3" fmla="*/ 48378 h 75056"/>
              <a:gd name="connsiteX4" fmla="*/ 2339 w 53596"/>
              <a:gd name="connsiteY4" fmla="*/ 45816 h 75056"/>
              <a:gd name="connsiteX5" fmla="*/ 288 w 53596"/>
              <a:gd name="connsiteY5" fmla="*/ 49659 h 75056"/>
              <a:gd name="connsiteX6" fmla="*/ 288 w 53596"/>
              <a:gd name="connsiteY6" fmla="*/ 71433 h 75056"/>
              <a:gd name="connsiteX7" fmla="*/ 2083 w 53596"/>
              <a:gd name="connsiteY7" fmla="*/ 75275 h 75056"/>
              <a:gd name="connsiteX8" fmla="*/ 6186 w 53596"/>
              <a:gd name="connsiteY8" fmla="*/ 71945 h 75056"/>
              <a:gd name="connsiteX9" fmla="*/ 9519 w 53596"/>
              <a:gd name="connsiteY9" fmla="*/ 68359 h 75056"/>
              <a:gd name="connsiteX10" fmla="*/ 27471 w 53596"/>
              <a:gd name="connsiteY10" fmla="*/ 75275 h 75056"/>
              <a:gd name="connsiteX11" fmla="*/ 53884 w 53596"/>
              <a:gd name="connsiteY11" fmla="*/ 52477 h 75056"/>
              <a:gd name="connsiteX12" fmla="*/ 46960 w 53596"/>
              <a:gd name="connsiteY12" fmla="*/ 37107 h 75056"/>
              <a:gd name="connsiteX13" fmla="*/ 28240 w 53596"/>
              <a:gd name="connsiteY13" fmla="*/ 29166 h 75056"/>
              <a:gd name="connsiteX14" fmla="*/ 8237 w 53596"/>
              <a:gd name="connsiteY14" fmla="*/ 15845 h 75056"/>
              <a:gd name="connsiteX15" fmla="*/ 26445 w 53596"/>
              <a:gd name="connsiteY15" fmla="*/ 3293 h 75056"/>
              <a:gd name="connsiteX16" fmla="*/ 45678 w 53596"/>
              <a:gd name="connsiteY16" fmla="*/ 23018 h 75056"/>
              <a:gd name="connsiteX17" fmla="*/ 47473 w 53596"/>
              <a:gd name="connsiteY17" fmla="*/ 24555 h 75056"/>
              <a:gd name="connsiteX18" fmla="*/ 49781 w 53596"/>
              <a:gd name="connsiteY18" fmla="*/ 20712 h 75056"/>
              <a:gd name="connsiteX19" fmla="*/ 49781 w 53596"/>
              <a:gd name="connsiteY19" fmla="*/ 4061 h 75056"/>
              <a:gd name="connsiteX20" fmla="*/ 47986 w 53596"/>
              <a:gd name="connsiteY20" fmla="*/ 219 h 75056"/>
              <a:gd name="connsiteX21" fmla="*/ 44652 w 53596"/>
              <a:gd name="connsiteY21" fmla="*/ 2268 h 75056"/>
              <a:gd name="connsiteX22" fmla="*/ 41831 w 53596"/>
              <a:gd name="connsiteY22" fmla="*/ 4830 h 75056"/>
              <a:gd name="connsiteX23" fmla="*/ 26445 w 53596"/>
              <a:gd name="connsiteY23" fmla="*/ 219 h 75056"/>
              <a:gd name="connsiteX24" fmla="*/ 288 w 53596"/>
              <a:gd name="connsiteY24" fmla="*/ 20456 h 75056"/>
              <a:gd name="connsiteX25" fmla="*/ 7212 w 53596"/>
              <a:gd name="connsiteY25" fmla="*/ 34289 h 75056"/>
              <a:gd name="connsiteX26" fmla="*/ 29009 w 53596"/>
              <a:gd name="connsiteY26" fmla="*/ 4171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009" y="41718"/>
                </a:moveTo>
                <a:cubicBezTo>
                  <a:pt x="32599" y="42486"/>
                  <a:pt x="45934" y="45048"/>
                  <a:pt x="45934" y="56832"/>
                </a:cubicBezTo>
                <a:cubicBezTo>
                  <a:pt x="45934" y="65029"/>
                  <a:pt x="40292" y="71689"/>
                  <a:pt x="27471" y="71689"/>
                </a:cubicBezTo>
                <a:cubicBezTo>
                  <a:pt x="13622" y="71689"/>
                  <a:pt x="7724" y="62467"/>
                  <a:pt x="4647" y="48378"/>
                </a:cubicBezTo>
                <a:cubicBezTo>
                  <a:pt x="4134" y="46329"/>
                  <a:pt x="4134" y="45816"/>
                  <a:pt x="2339" y="45816"/>
                </a:cubicBezTo>
                <a:cubicBezTo>
                  <a:pt x="288" y="45816"/>
                  <a:pt x="288" y="46841"/>
                  <a:pt x="288" y="49659"/>
                </a:cubicBezTo>
                <a:lnTo>
                  <a:pt x="288" y="71433"/>
                </a:lnTo>
                <a:cubicBezTo>
                  <a:pt x="288" y="74251"/>
                  <a:pt x="288" y="75275"/>
                  <a:pt x="2083" y="75275"/>
                </a:cubicBezTo>
                <a:cubicBezTo>
                  <a:pt x="2852" y="75275"/>
                  <a:pt x="3108" y="75019"/>
                  <a:pt x="6186" y="71945"/>
                </a:cubicBezTo>
                <a:cubicBezTo>
                  <a:pt x="6442" y="71689"/>
                  <a:pt x="6442" y="71433"/>
                  <a:pt x="9519" y="68359"/>
                </a:cubicBezTo>
                <a:cubicBezTo>
                  <a:pt x="16700" y="75019"/>
                  <a:pt x="24137" y="75275"/>
                  <a:pt x="27471" y="75275"/>
                </a:cubicBezTo>
                <a:cubicBezTo>
                  <a:pt x="46191" y="75275"/>
                  <a:pt x="53884" y="64260"/>
                  <a:pt x="53884" y="52477"/>
                </a:cubicBezTo>
                <a:cubicBezTo>
                  <a:pt x="53884" y="44023"/>
                  <a:pt x="49012" y="38900"/>
                  <a:pt x="46960" y="37107"/>
                </a:cubicBezTo>
                <a:cubicBezTo>
                  <a:pt x="41575" y="31727"/>
                  <a:pt x="35164" y="30446"/>
                  <a:pt x="28240" y="29166"/>
                </a:cubicBezTo>
                <a:cubicBezTo>
                  <a:pt x="19008" y="27372"/>
                  <a:pt x="8237" y="25323"/>
                  <a:pt x="8237" y="15845"/>
                </a:cubicBezTo>
                <a:cubicBezTo>
                  <a:pt x="8237" y="9953"/>
                  <a:pt x="12340" y="3293"/>
                  <a:pt x="26445" y="3293"/>
                </a:cubicBezTo>
                <a:cubicBezTo>
                  <a:pt x="44396" y="3293"/>
                  <a:pt x="45421" y="18151"/>
                  <a:pt x="45678" y="23018"/>
                </a:cubicBezTo>
                <a:cubicBezTo>
                  <a:pt x="45678" y="24555"/>
                  <a:pt x="47217" y="24555"/>
                  <a:pt x="47473" y="24555"/>
                </a:cubicBezTo>
                <a:cubicBezTo>
                  <a:pt x="49781" y="24555"/>
                  <a:pt x="49781" y="23786"/>
                  <a:pt x="49781" y="20712"/>
                </a:cubicBezTo>
                <a:lnTo>
                  <a:pt x="49781" y="4061"/>
                </a:lnTo>
                <a:cubicBezTo>
                  <a:pt x="49781" y="1500"/>
                  <a:pt x="49781" y="219"/>
                  <a:pt x="47986" y="219"/>
                </a:cubicBezTo>
                <a:cubicBezTo>
                  <a:pt x="47217" y="219"/>
                  <a:pt x="46704" y="219"/>
                  <a:pt x="44652" y="2268"/>
                </a:cubicBezTo>
                <a:cubicBezTo>
                  <a:pt x="44139" y="2781"/>
                  <a:pt x="42601" y="4318"/>
                  <a:pt x="41831" y="4830"/>
                </a:cubicBezTo>
                <a:cubicBezTo>
                  <a:pt x="35677" y="219"/>
                  <a:pt x="29009" y="219"/>
                  <a:pt x="26445" y="219"/>
                </a:cubicBezTo>
                <a:cubicBezTo>
                  <a:pt x="6442" y="219"/>
                  <a:pt x="288" y="11234"/>
                  <a:pt x="288" y="20456"/>
                </a:cubicBezTo>
                <a:cubicBezTo>
                  <a:pt x="288" y="26092"/>
                  <a:pt x="2852" y="30703"/>
                  <a:pt x="7212" y="34289"/>
                </a:cubicBezTo>
                <a:cubicBezTo>
                  <a:pt x="12597" y="38388"/>
                  <a:pt x="17213" y="39412"/>
                  <a:pt x="29009" y="4171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0" name="Freeform: Shape 369">
            <a:extLst>
              <a:ext uri="{FF2B5EF4-FFF2-40B4-BE49-F238E27FC236}">
                <a16:creationId xmlns:a16="http://schemas.microsoft.com/office/drawing/2014/main" id="{121128E5-1274-12A7-E177-8C3AC0985DC4}"/>
              </a:ext>
            </a:extLst>
          </p:cNvPr>
          <p:cNvSpPr/>
          <p:nvPr/>
        </p:nvSpPr>
        <p:spPr>
          <a:xfrm>
            <a:off x="5551457" y="3975530"/>
            <a:ext cx="35132" cy="109382"/>
          </a:xfrm>
          <a:custGeom>
            <a:avLst/>
            <a:gdLst>
              <a:gd name="connsiteX0" fmla="*/ 23884 w 35132"/>
              <a:gd name="connsiteY0" fmla="*/ 37363 h 109382"/>
              <a:gd name="connsiteX1" fmla="*/ 1061 w 35132"/>
              <a:gd name="connsiteY1" fmla="*/ 39156 h 109382"/>
              <a:gd name="connsiteX2" fmla="*/ 1061 w 35132"/>
              <a:gd name="connsiteY2" fmla="*/ 44279 h 109382"/>
              <a:gd name="connsiteX3" fmla="*/ 13114 w 35132"/>
              <a:gd name="connsiteY3" fmla="*/ 53245 h 109382"/>
              <a:gd name="connsiteX4" fmla="*/ 13114 w 35132"/>
              <a:gd name="connsiteY4" fmla="*/ 97306 h 109382"/>
              <a:gd name="connsiteX5" fmla="*/ 291 w 35132"/>
              <a:gd name="connsiteY5" fmla="*/ 104478 h 109382"/>
              <a:gd name="connsiteX6" fmla="*/ 291 w 35132"/>
              <a:gd name="connsiteY6" fmla="*/ 109601 h 109382"/>
              <a:gd name="connsiteX7" fmla="*/ 18243 w 35132"/>
              <a:gd name="connsiteY7" fmla="*/ 109089 h 109382"/>
              <a:gd name="connsiteX8" fmla="*/ 35424 w 35132"/>
              <a:gd name="connsiteY8" fmla="*/ 109601 h 109382"/>
              <a:gd name="connsiteX9" fmla="*/ 35424 w 35132"/>
              <a:gd name="connsiteY9" fmla="*/ 104478 h 109382"/>
              <a:gd name="connsiteX10" fmla="*/ 23884 w 35132"/>
              <a:gd name="connsiteY10" fmla="*/ 97306 h 109382"/>
              <a:gd name="connsiteX11" fmla="*/ 24397 w 35132"/>
              <a:gd name="connsiteY11" fmla="*/ 8929 h 109382"/>
              <a:gd name="connsiteX12" fmla="*/ 15934 w 35132"/>
              <a:gd name="connsiteY12" fmla="*/ 219 h 109382"/>
              <a:gd name="connsiteX13" fmla="*/ 7215 w 35132"/>
              <a:gd name="connsiteY13" fmla="*/ 8929 h 109382"/>
              <a:gd name="connsiteX14" fmla="*/ 15934 w 35132"/>
              <a:gd name="connsiteY14" fmla="*/ 17638 h 109382"/>
              <a:gd name="connsiteX15" fmla="*/ 24397 w 35132"/>
              <a:gd name="connsiteY15" fmla="*/ 892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884" y="37363"/>
                </a:moveTo>
                <a:lnTo>
                  <a:pt x="1061" y="39156"/>
                </a:lnTo>
                <a:lnTo>
                  <a:pt x="1061" y="44279"/>
                </a:lnTo>
                <a:cubicBezTo>
                  <a:pt x="11575" y="44279"/>
                  <a:pt x="13114" y="45304"/>
                  <a:pt x="13114" y="53245"/>
                </a:cubicBezTo>
                <a:lnTo>
                  <a:pt x="13114" y="97306"/>
                </a:lnTo>
                <a:cubicBezTo>
                  <a:pt x="13114" y="104478"/>
                  <a:pt x="11319" y="104478"/>
                  <a:pt x="291" y="104478"/>
                </a:cubicBezTo>
                <a:lnTo>
                  <a:pt x="291" y="109601"/>
                </a:lnTo>
                <a:cubicBezTo>
                  <a:pt x="5420" y="109345"/>
                  <a:pt x="14396" y="109089"/>
                  <a:pt x="18243" y="109089"/>
                </a:cubicBezTo>
                <a:cubicBezTo>
                  <a:pt x="24141" y="109089"/>
                  <a:pt x="29782" y="109345"/>
                  <a:pt x="35424" y="109601"/>
                </a:cubicBezTo>
                <a:lnTo>
                  <a:pt x="35424" y="104478"/>
                </a:lnTo>
                <a:cubicBezTo>
                  <a:pt x="24397" y="104478"/>
                  <a:pt x="23884" y="103710"/>
                  <a:pt x="23884" y="97306"/>
                </a:cubicBezTo>
                <a:close/>
                <a:moveTo>
                  <a:pt x="24397" y="8929"/>
                </a:moveTo>
                <a:cubicBezTo>
                  <a:pt x="24397" y="3805"/>
                  <a:pt x="20550" y="219"/>
                  <a:pt x="15934" y="219"/>
                </a:cubicBezTo>
                <a:cubicBezTo>
                  <a:pt x="10806" y="219"/>
                  <a:pt x="7215" y="4574"/>
                  <a:pt x="7215" y="8929"/>
                </a:cubicBezTo>
                <a:cubicBezTo>
                  <a:pt x="7215" y="13283"/>
                  <a:pt x="10806" y="17638"/>
                  <a:pt x="15934" y="17638"/>
                </a:cubicBezTo>
                <a:cubicBezTo>
                  <a:pt x="20550" y="17638"/>
                  <a:pt x="24397" y="14052"/>
                  <a:pt x="24397" y="892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D8D53537-B89A-6EE5-50D4-2570F7AF28DE}"/>
              </a:ext>
            </a:extLst>
          </p:cNvPr>
          <p:cNvSpPr/>
          <p:nvPr/>
        </p:nvSpPr>
        <p:spPr>
          <a:xfrm>
            <a:off x="5596614" y="4012674"/>
            <a:ext cx="82317" cy="72238"/>
          </a:xfrm>
          <a:custGeom>
            <a:avLst/>
            <a:gdLst>
              <a:gd name="connsiteX0" fmla="*/ 13116 w 82317"/>
              <a:gd name="connsiteY0" fmla="*/ 16357 h 72238"/>
              <a:gd name="connsiteX1" fmla="*/ 13116 w 82317"/>
              <a:gd name="connsiteY1" fmla="*/ 60162 h 72238"/>
              <a:gd name="connsiteX2" fmla="*/ 294 w 82317"/>
              <a:gd name="connsiteY2" fmla="*/ 67334 h 72238"/>
              <a:gd name="connsiteX3" fmla="*/ 294 w 82317"/>
              <a:gd name="connsiteY3" fmla="*/ 72457 h 72238"/>
              <a:gd name="connsiteX4" fmla="*/ 19014 w 82317"/>
              <a:gd name="connsiteY4" fmla="*/ 71945 h 72238"/>
              <a:gd name="connsiteX5" fmla="*/ 37222 w 82317"/>
              <a:gd name="connsiteY5" fmla="*/ 72457 h 72238"/>
              <a:gd name="connsiteX6" fmla="*/ 37222 w 82317"/>
              <a:gd name="connsiteY6" fmla="*/ 67334 h 72238"/>
              <a:gd name="connsiteX7" fmla="*/ 24400 w 82317"/>
              <a:gd name="connsiteY7" fmla="*/ 60162 h 72238"/>
              <a:gd name="connsiteX8" fmla="*/ 24400 w 82317"/>
              <a:gd name="connsiteY8" fmla="*/ 29934 h 72238"/>
              <a:gd name="connsiteX9" fmla="*/ 46454 w 82317"/>
              <a:gd name="connsiteY9" fmla="*/ 3805 h 72238"/>
              <a:gd name="connsiteX10" fmla="*/ 58763 w 82317"/>
              <a:gd name="connsiteY10" fmla="*/ 21993 h 72238"/>
              <a:gd name="connsiteX11" fmla="*/ 58763 w 82317"/>
              <a:gd name="connsiteY11" fmla="*/ 60162 h 72238"/>
              <a:gd name="connsiteX12" fmla="*/ 45941 w 82317"/>
              <a:gd name="connsiteY12" fmla="*/ 67334 h 72238"/>
              <a:gd name="connsiteX13" fmla="*/ 45941 w 82317"/>
              <a:gd name="connsiteY13" fmla="*/ 72457 h 72238"/>
              <a:gd name="connsiteX14" fmla="*/ 64405 w 82317"/>
              <a:gd name="connsiteY14" fmla="*/ 71945 h 72238"/>
              <a:gd name="connsiteX15" fmla="*/ 82612 w 82317"/>
              <a:gd name="connsiteY15" fmla="*/ 72457 h 72238"/>
              <a:gd name="connsiteX16" fmla="*/ 82612 w 82317"/>
              <a:gd name="connsiteY16" fmla="*/ 67334 h 72238"/>
              <a:gd name="connsiteX17" fmla="*/ 70047 w 82317"/>
              <a:gd name="connsiteY17" fmla="*/ 62467 h 72238"/>
              <a:gd name="connsiteX18" fmla="*/ 70047 w 82317"/>
              <a:gd name="connsiteY18" fmla="*/ 31215 h 72238"/>
              <a:gd name="connsiteX19" fmla="*/ 64918 w 82317"/>
              <a:gd name="connsiteY19" fmla="*/ 6367 h 72238"/>
              <a:gd name="connsiteX20" fmla="*/ 47736 w 82317"/>
              <a:gd name="connsiteY20" fmla="*/ 219 h 72238"/>
              <a:gd name="connsiteX21" fmla="*/ 23374 w 82317"/>
              <a:gd name="connsiteY21" fmla="*/ 17382 h 72238"/>
              <a:gd name="connsiteX22" fmla="*/ 23374 w 82317"/>
              <a:gd name="connsiteY22" fmla="*/ 219 h 72238"/>
              <a:gd name="connsiteX23" fmla="*/ 294 w 82317"/>
              <a:gd name="connsiteY23" fmla="*/ 2012 h 72238"/>
              <a:gd name="connsiteX24" fmla="*/ 294 w 82317"/>
              <a:gd name="connsiteY24" fmla="*/ 7135 h 72238"/>
              <a:gd name="connsiteX25" fmla="*/ 13116 w 82317"/>
              <a:gd name="connsiteY25" fmla="*/ 16357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116" y="16357"/>
                </a:moveTo>
                <a:lnTo>
                  <a:pt x="13116" y="60162"/>
                </a:lnTo>
                <a:cubicBezTo>
                  <a:pt x="13116" y="67334"/>
                  <a:pt x="11321" y="67334"/>
                  <a:pt x="294" y="67334"/>
                </a:cubicBezTo>
                <a:lnTo>
                  <a:pt x="294" y="72457"/>
                </a:lnTo>
                <a:cubicBezTo>
                  <a:pt x="6192" y="72201"/>
                  <a:pt x="14399" y="71945"/>
                  <a:pt x="19014" y="71945"/>
                </a:cubicBezTo>
                <a:cubicBezTo>
                  <a:pt x="23118" y="71945"/>
                  <a:pt x="31580" y="72201"/>
                  <a:pt x="37222" y="72457"/>
                </a:cubicBezTo>
                <a:lnTo>
                  <a:pt x="37222" y="67334"/>
                </a:lnTo>
                <a:cubicBezTo>
                  <a:pt x="26195" y="67334"/>
                  <a:pt x="24400" y="67334"/>
                  <a:pt x="24400" y="60162"/>
                </a:cubicBezTo>
                <a:lnTo>
                  <a:pt x="24400" y="29934"/>
                </a:lnTo>
                <a:cubicBezTo>
                  <a:pt x="24400" y="13027"/>
                  <a:pt x="36196" y="3805"/>
                  <a:pt x="46454" y="3805"/>
                </a:cubicBezTo>
                <a:cubicBezTo>
                  <a:pt x="56968" y="3805"/>
                  <a:pt x="58763" y="12515"/>
                  <a:pt x="58763" y="21993"/>
                </a:cubicBezTo>
                <a:lnTo>
                  <a:pt x="58763" y="60162"/>
                </a:lnTo>
                <a:cubicBezTo>
                  <a:pt x="58763" y="67334"/>
                  <a:pt x="56968" y="67334"/>
                  <a:pt x="45941" y="67334"/>
                </a:cubicBezTo>
                <a:lnTo>
                  <a:pt x="45941" y="72457"/>
                </a:lnTo>
                <a:cubicBezTo>
                  <a:pt x="51583" y="72201"/>
                  <a:pt x="60045" y="71945"/>
                  <a:pt x="64405" y="71945"/>
                </a:cubicBezTo>
                <a:cubicBezTo>
                  <a:pt x="68508" y="71945"/>
                  <a:pt x="77227" y="72201"/>
                  <a:pt x="82612" y="72457"/>
                </a:cubicBezTo>
                <a:lnTo>
                  <a:pt x="82612" y="67334"/>
                </a:lnTo>
                <a:cubicBezTo>
                  <a:pt x="74150" y="67334"/>
                  <a:pt x="70047" y="67334"/>
                  <a:pt x="70047" y="62467"/>
                </a:cubicBezTo>
                <a:lnTo>
                  <a:pt x="70047" y="31215"/>
                </a:lnTo>
                <a:cubicBezTo>
                  <a:pt x="70047" y="17126"/>
                  <a:pt x="70047" y="12259"/>
                  <a:pt x="64918" y="6367"/>
                </a:cubicBezTo>
                <a:cubicBezTo>
                  <a:pt x="62610" y="3549"/>
                  <a:pt x="57224" y="219"/>
                  <a:pt x="47736" y="219"/>
                </a:cubicBezTo>
                <a:cubicBezTo>
                  <a:pt x="35683" y="219"/>
                  <a:pt x="27990" y="7135"/>
                  <a:pt x="23374" y="17382"/>
                </a:cubicBezTo>
                <a:lnTo>
                  <a:pt x="23374" y="219"/>
                </a:lnTo>
                <a:lnTo>
                  <a:pt x="294" y="2012"/>
                </a:lnTo>
                <a:lnTo>
                  <a:pt x="294" y="7135"/>
                </a:lnTo>
                <a:cubicBezTo>
                  <a:pt x="11834" y="7135"/>
                  <a:pt x="13116" y="8160"/>
                  <a:pt x="13116" y="1635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id="{BA8E7BD1-C575-2011-362A-89DAA38952B4}"/>
              </a:ext>
            </a:extLst>
          </p:cNvPr>
          <p:cNvSpPr/>
          <p:nvPr/>
        </p:nvSpPr>
        <p:spPr>
          <a:xfrm>
            <a:off x="5687985" y="3971431"/>
            <a:ext cx="80522" cy="115274"/>
          </a:xfrm>
          <a:custGeom>
            <a:avLst/>
            <a:gdLst>
              <a:gd name="connsiteX0" fmla="*/ 56717 w 80522"/>
              <a:gd name="connsiteY0" fmla="*/ 104734 h 115274"/>
              <a:gd name="connsiteX1" fmla="*/ 56717 w 80522"/>
              <a:gd name="connsiteY1" fmla="*/ 115493 h 115274"/>
              <a:gd name="connsiteX2" fmla="*/ 80823 w 80522"/>
              <a:gd name="connsiteY2" fmla="*/ 113700 h 115274"/>
              <a:gd name="connsiteX3" fmla="*/ 80823 w 80522"/>
              <a:gd name="connsiteY3" fmla="*/ 108577 h 115274"/>
              <a:gd name="connsiteX4" fmla="*/ 68001 w 80522"/>
              <a:gd name="connsiteY4" fmla="*/ 99355 h 115274"/>
              <a:gd name="connsiteX5" fmla="*/ 68001 w 80522"/>
              <a:gd name="connsiteY5" fmla="*/ 219 h 115274"/>
              <a:gd name="connsiteX6" fmla="*/ 44664 w 80522"/>
              <a:gd name="connsiteY6" fmla="*/ 2012 h 115274"/>
              <a:gd name="connsiteX7" fmla="*/ 44664 w 80522"/>
              <a:gd name="connsiteY7" fmla="*/ 7136 h 115274"/>
              <a:gd name="connsiteX8" fmla="*/ 57230 w 80522"/>
              <a:gd name="connsiteY8" fmla="*/ 16357 h 115274"/>
              <a:gd name="connsiteX9" fmla="*/ 57230 w 80522"/>
              <a:gd name="connsiteY9" fmla="*/ 51708 h 115274"/>
              <a:gd name="connsiteX10" fmla="*/ 36715 w 80522"/>
              <a:gd name="connsiteY10" fmla="*/ 41462 h 115274"/>
              <a:gd name="connsiteX11" fmla="*/ 300 w 80522"/>
              <a:gd name="connsiteY11" fmla="*/ 78606 h 115274"/>
              <a:gd name="connsiteX12" fmla="*/ 34919 w 80522"/>
              <a:gd name="connsiteY12" fmla="*/ 115493 h 115274"/>
              <a:gd name="connsiteX13" fmla="*/ 56717 w 80522"/>
              <a:gd name="connsiteY13" fmla="*/ 104734 h 115274"/>
              <a:gd name="connsiteX14" fmla="*/ 56717 w 80522"/>
              <a:gd name="connsiteY14" fmla="*/ 60930 h 115274"/>
              <a:gd name="connsiteX15" fmla="*/ 56717 w 80522"/>
              <a:gd name="connsiteY15" fmla="*/ 94488 h 115274"/>
              <a:gd name="connsiteX16" fmla="*/ 54922 w 80522"/>
              <a:gd name="connsiteY16" fmla="*/ 100380 h 115274"/>
              <a:gd name="connsiteX17" fmla="*/ 35689 w 80522"/>
              <a:gd name="connsiteY17" fmla="*/ 111907 h 115274"/>
              <a:gd name="connsiteX18" fmla="*/ 18507 w 80522"/>
              <a:gd name="connsiteY18" fmla="*/ 101404 h 115274"/>
              <a:gd name="connsiteX19" fmla="*/ 13891 w 80522"/>
              <a:gd name="connsiteY19" fmla="*/ 78606 h 115274"/>
              <a:gd name="connsiteX20" fmla="*/ 18764 w 80522"/>
              <a:gd name="connsiteY20" fmla="*/ 55551 h 115274"/>
              <a:gd name="connsiteX21" fmla="*/ 37484 w 80522"/>
              <a:gd name="connsiteY21" fmla="*/ 45048 h 115274"/>
              <a:gd name="connsiteX22" fmla="*/ 54922 w 80522"/>
              <a:gd name="connsiteY22" fmla="*/ 54782 h 115274"/>
              <a:gd name="connsiteX23" fmla="*/ 56717 w 80522"/>
              <a:gd name="connsiteY23" fmla="*/ 60930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717" y="104734"/>
                </a:moveTo>
                <a:lnTo>
                  <a:pt x="56717" y="115493"/>
                </a:lnTo>
                <a:lnTo>
                  <a:pt x="80823" y="113700"/>
                </a:lnTo>
                <a:lnTo>
                  <a:pt x="80823" y="108577"/>
                </a:lnTo>
                <a:cubicBezTo>
                  <a:pt x="69539" y="108577"/>
                  <a:pt x="68001" y="107552"/>
                  <a:pt x="68001" y="99355"/>
                </a:cubicBezTo>
                <a:lnTo>
                  <a:pt x="68001" y="219"/>
                </a:lnTo>
                <a:lnTo>
                  <a:pt x="44664" y="2012"/>
                </a:lnTo>
                <a:lnTo>
                  <a:pt x="44664" y="7136"/>
                </a:lnTo>
                <a:cubicBezTo>
                  <a:pt x="55948" y="7136"/>
                  <a:pt x="57230" y="8160"/>
                  <a:pt x="57230" y="16357"/>
                </a:cubicBezTo>
                <a:lnTo>
                  <a:pt x="57230" y="51708"/>
                </a:lnTo>
                <a:cubicBezTo>
                  <a:pt x="52614" y="45817"/>
                  <a:pt x="45434" y="41462"/>
                  <a:pt x="36715" y="41462"/>
                </a:cubicBezTo>
                <a:cubicBezTo>
                  <a:pt x="17481" y="41462"/>
                  <a:pt x="300" y="57600"/>
                  <a:pt x="300" y="78606"/>
                </a:cubicBezTo>
                <a:cubicBezTo>
                  <a:pt x="300" y="99355"/>
                  <a:pt x="16199" y="115493"/>
                  <a:pt x="34919" y="115493"/>
                </a:cubicBezTo>
                <a:cubicBezTo>
                  <a:pt x="45434" y="115493"/>
                  <a:pt x="52614" y="109858"/>
                  <a:pt x="56717" y="104734"/>
                </a:cubicBezTo>
                <a:close/>
                <a:moveTo>
                  <a:pt x="56717" y="60930"/>
                </a:moveTo>
                <a:lnTo>
                  <a:pt x="56717" y="94488"/>
                </a:lnTo>
                <a:cubicBezTo>
                  <a:pt x="56717" y="97306"/>
                  <a:pt x="56717" y="97562"/>
                  <a:pt x="54922" y="100380"/>
                </a:cubicBezTo>
                <a:cubicBezTo>
                  <a:pt x="50050" y="108321"/>
                  <a:pt x="42869" y="111907"/>
                  <a:pt x="35689" y="111907"/>
                </a:cubicBezTo>
                <a:cubicBezTo>
                  <a:pt x="28252" y="111907"/>
                  <a:pt x="22354" y="107552"/>
                  <a:pt x="18507" y="101404"/>
                </a:cubicBezTo>
                <a:cubicBezTo>
                  <a:pt x="14404" y="94744"/>
                  <a:pt x="13891" y="85522"/>
                  <a:pt x="13891" y="78606"/>
                </a:cubicBezTo>
                <a:cubicBezTo>
                  <a:pt x="13891" y="72714"/>
                  <a:pt x="14148" y="62979"/>
                  <a:pt x="18764" y="55551"/>
                </a:cubicBezTo>
                <a:cubicBezTo>
                  <a:pt x="22354" y="50427"/>
                  <a:pt x="28508" y="45048"/>
                  <a:pt x="37484" y="45048"/>
                </a:cubicBezTo>
                <a:cubicBezTo>
                  <a:pt x="43126" y="45048"/>
                  <a:pt x="50050" y="47610"/>
                  <a:pt x="54922" y="54782"/>
                </a:cubicBezTo>
                <a:cubicBezTo>
                  <a:pt x="56717" y="57600"/>
                  <a:pt x="56717" y="57856"/>
                  <a:pt x="56717" y="609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0433B1BA-342F-ED63-3782-7FFA84A92314}"/>
              </a:ext>
            </a:extLst>
          </p:cNvPr>
          <p:cNvSpPr/>
          <p:nvPr/>
        </p:nvSpPr>
        <p:spPr>
          <a:xfrm>
            <a:off x="5816652" y="3962210"/>
            <a:ext cx="37953" cy="163689"/>
          </a:xfrm>
          <a:custGeom>
            <a:avLst/>
            <a:gdLst>
              <a:gd name="connsiteX0" fmla="*/ 38261 w 37953"/>
              <a:gd name="connsiteY0" fmla="*/ 162115 h 163689"/>
              <a:gd name="connsiteX1" fmla="*/ 35440 w 37953"/>
              <a:gd name="connsiteY1" fmla="*/ 158529 h 163689"/>
              <a:gd name="connsiteX2" fmla="*/ 9795 w 37953"/>
              <a:gd name="connsiteY2" fmla="*/ 81936 h 163689"/>
              <a:gd name="connsiteX3" fmla="*/ 36209 w 37953"/>
              <a:gd name="connsiteY3" fmla="*/ 4830 h 163689"/>
              <a:gd name="connsiteX4" fmla="*/ 38261 w 37953"/>
              <a:gd name="connsiteY4" fmla="*/ 2012 h 163689"/>
              <a:gd name="connsiteX5" fmla="*/ 36722 w 37953"/>
              <a:gd name="connsiteY5" fmla="*/ 219 h 163689"/>
              <a:gd name="connsiteX6" fmla="*/ 10565 w 37953"/>
              <a:gd name="connsiteY6" fmla="*/ 32240 h 163689"/>
              <a:gd name="connsiteX7" fmla="*/ 307 w 37953"/>
              <a:gd name="connsiteY7" fmla="*/ 81936 h 163689"/>
              <a:gd name="connsiteX8" fmla="*/ 11077 w 37953"/>
              <a:gd name="connsiteY8" fmla="*/ 133169 h 163689"/>
              <a:gd name="connsiteX9" fmla="*/ 36722 w 37953"/>
              <a:gd name="connsiteY9" fmla="*/ 163908 h 163689"/>
              <a:gd name="connsiteX10" fmla="*/ 38261 w 37953"/>
              <a:gd name="connsiteY10" fmla="*/ 162115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261" y="162115"/>
                </a:moveTo>
                <a:cubicBezTo>
                  <a:pt x="38261" y="161603"/>
                  <a:pt x="38261" y="161347"/>
                  <a:pt x="35440" y="158529"/>
                </a:cubicBezTo>
                <a:cubicBezTo>
                  <a:pt x="15181" y="138036"/>
                  <a:pt x="9795" y="107040"/>
                  <a:pt x="9795" y="81936"/>
                </a:cubicBezTo>
                <a:cubicBezTo>
                  <a:pt x="9795" y="53501"/>
                  <a:pt x="15950" y="25067"/>
                  <a:pt x="36209" y="4830"/>
                </a:cubicBezTo>
                <a:cubicBezTo>
                  <a:pt x="38261" y="2781"/>
                  <a:pt x="38261" y="2525"/>
                  <a:pt x="38261" y="2012"/>
                </a:cubicBezTo>
                <a:cubicBezTo>
                  <a:pt x="38261" y="731"/>
                  <a:pt x="37747" y="219"/>
                  <a:pt x="36722" y="219"/>
                </a:cubicBezTo>
                <a:cubicBezTo>
                  <a:pt x="34927" y="219"/>
                  <a:pt x="20309" y="11490"/>
                  <a:pt x="10565" y="32240"/>
                </a:cubicBezTo>
                <a:cubicBezTo>
                  <a:pt x="2359" y="50171"/>
                  <a:pt x="307" y="68359"/>
                  <a:pt x="307" y="81936"/>
                </a:cubicBezTo>
                <a:cubicBezTo>
                  <a:pt x="307" y="94744"/>
                  <a:pt x="2102" y="114469"/>
                  <a:pt x="11077" y="133169"/>
                </a:cubicBezTo>
                <a:cubicBezTo>
                  <a:pt x="21079" y="153149"/>
                  <a:pt x="34927" y="163908"/>
                  <a:pt x="36722" y="163908"/>
                </a:cubicBezTo>
                <a:cubicBezTo>
                  <a:pt x="37747" y="163908"/>
                  <a:pt x="38261" y="163396"/>
                  <a:pt x="38261" y="16211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4" name="Freeform: Shape 373">
            <a:extLst>
              <a:ext uri="{FF2B5EF4-FFF2-40B4-BE49-F238E27FC236}">
                <a16:creationId xmlns:a16="http://schemas.microsoft.com/office/drawing/2014/main" id="{7DED4830-7A87-2754-8868-042D2AA71774}"/>
              </a:ext>
            </a:extLst>
          </p:cNvPr>
          <p:cNvSpPr/>
          <p:nvPr/>
        </p:nvSpPr>
        <p:spPr>
          <a:xfrm>
            <a:off x="5873789" y="3967845"/>
            <a:ext cx="125913" cy="117067"/>
          </a:xfrm>
          <a:custGeom>
            <a:avLst/>
            <a:gdLst>
              <a:gd name="connsiteX0" fmla="*/ 66729 w 125913"/>
              <a:gd name="connsiteY0" fmla="*/ 3293 h 117067"/>
              <a:gd name="connsiteX1" fmla="*/ 63139 w 125913"/>
              <a:gd name="connsiteY1" fmla="*/ 219 h 117067"/>
              <a:gd name="connsiteX2" fmla="*/ 59549 w 125913"/>
              <a:gd name="connsiteY2" fmla="*/ 3549 h 117067"/>
              <a:gd name="connsiteX3" fmla="*/ 1593 w 125913"/>
              <a:gd name="connsiteY3" fmla="*/ 110882 h 117067"/>
              <a:gd name="connsiteX4" fmla="*/ 311 w 125913"/>
              <a:gd name="connsiteY4" fmla="*/ 113956 h 117067"/>
              <a:gd name="connsiteX5" fmla="*/ 6209 w 125913"/>
              <a:gd name="connsiteY5" fmla="*/ 117286 h 117067"/>
              <a:gd name="connsiteX6" fmla="*/ 120582 w 125913"/>
              <a:gd name="connsiteY6" fmla="*/ 117286 h 117067"/>
              <a:gd name="connsiteX7" fmla="*/ 126224 w 125913"/>
              <a:gd name="connsiteY7" fmla="*/ 113956 h 117067"/>
              <a:gd name="connsiteX8" fmla="*/ 125198 w 125913"/>
              <a:gd name="connsiteY8" fmla="*/ 111394 h 117067"/>
              <a:gd name="connsiteX9" fmla="*/ 63139 w 125913"/>
              <a:gd name="connsiteY9" fmla="*/ 10466 h 117067"/>
              <a:gd name="connsiteX10" fmla="*/ 117505 w 125913"/>
              <a:gd name="connsiteY10" fmla="*/ 110626 h 117067"/>
              <a:gd name="connsiteX11" fmla="*/ 8774 w 125913"/>
              <a:gd name="connsiteY11" fmla="*/ 11062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729" y="3293"/>
                </a:moveTo>
                <a:cubicBezTo>
                  <a:pt x="65704" y="1500"/>
                  <a:pt x="65191" y="219"/>
                  <a:pt x="63139" y="219"/>
                </a:cubicBezTo>
                <a:cubicBezTo>
                  <a:pt x="61344" y="219"/>
                  <a:pt x="60831" y="987"/>
                  <a:pt x="59549" y="3549"/>
                </a:cubicBezTo>
                <a:lnTo>
                  <a:pt x="1593" y="110882"/>
                </a:lnTo>
                <a:cubicBezTo>
                  <a:pt x="311" y="112931"/>
                  <a:pt x="311" y="113444"/>
                  <a:pt x="311" y="113956"/>
                </a:cubicBezTo>
                <a:cubicBezTo>
                  <a:pt x="311" y="117286"/>
                  <a:pt x="3645" y="117286"/>
                  <a:pt x="6209" y="117286"/>
                </a:cubicBezTo>
                <a:lnTo>
                  <a:pt x="120582" y="117286"/>
                </a:lnTo>
                <a:cubicBezTo>
                  <a:pt x="123147" y="117286"/>
                  <a:pt x="126224" y="117286"/>
                  <a:pt x="126224" y="113956"/>
                </a:cubicBezTo>
                <a:cubicBezTo>
                  <a:pt x="126224" y="113188"/>
                  <a:pt x="125968" y="112675"/>
                  <a:pt x="125198" y="111394"/>
                </a:cubicBezTo>
                <a:close/>
                <a:moveTo>
                  <a:pt x="63139" y="10466"/>
                </a:moveTo>
                <a:lnTo>
                  <a:pt x="117505" y="110626"/>
                </a:lnTo>
                <a:lnTo>
                  <a:pt x="8774" y="110626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id="{E97EA576-4555-653C-9C7E-8305C9BE5EA5}"/>
              </a:ext>
            </a:extLst>
          </p:cNvPr>
          <p:cNvSpPr/>
          <p:nvPr/>
        </p:nvSpPr>
        <p:spPr>
          <a:xfrm>
            <a:off x="6014264" y="4012674"/>
            <a:ext cx="66418" cy="74031"/>
          </a:xfrm>
          <a:custGeom>
            <a:avLst/>
            <a:gdLst>
              <a:gd name="connsiteX0" fmla="*/ 9808 w 66418"/>
              <a:gd name="connsiteY0" fmla="*/ 62723 h 74031"/>
              <a:gd name="connsiteX1" fmla="*/ 8269 w 66418"/>
              <a:gd name="connsiteY1" fmla="*/ 69896 h 74031"/>
              <a:gd name="connsiteX2" fmla="*/ 13142 w 66418"/>
              <a:gd name="connsiteY2" fmla="*/ 74251 h 74031"/>
              <a:gd name="connsiteX3" fmla="*/ 19296 w 66418"/>
              <a:gd name="connsiteY3" fmla="*/ 69640 h 74031"/>
              <a:gd name="connsiteX4" fmla="*/ 25708 w 66418"/>
              <a:gd name="connsiteY4" fmla="*/ 43767 h 74031"/>
              <a:gd name="connsiteX5" fmla="*/ 30836 w 66418"/>
              <a:gd name="connsiteY5" fmla="*/ 22505 h 74031"/>
              <a:gd name="connsiteX6" fmla="*/ 40068 w 66418"/>
              <a:gd name="connsiteY6" fmla="*/ 9185 h 74031"/>
              <a:gd name="connsiteX7" fmla="*/ 53147 w 66418"/>
              <a:gd name="connsiteY7" fmla="*/ 3805 h 74031"/>
              <a:gd name="connsiteX8" fmla="*/ 60071 w 66418"/>
              <a:gd name="connsiteY8" fmla="*/ 5855 h 74031"/>
              <a:gd name="connsiteX9" fmla="*/ 51608 w 66418"/>
              <a:gd name="connsiteY9" fmla="*/ 14820 h 74031"/>
              <a:gd name="connsiteX10" fmla="*/ 57763 w 66418"/>
              <a:gd name="connsiteY10" fmla="*/ 20456 h 74031"/>
              <a:gd name="connsiteX11" fmla="*/ 66738 w 66418"/>
              <a:gd name="connsiteY11" fmla="*/ 10722 h 74031"/>
              <a:gd name="connsiteX12" fmla="*/ 53147 w 66418"/>
              <a:gd name="connsiteY12" fmla="*/ 219 h 74031"/>
              <a:gd name="connsiteX13" fmla="*/ 32375 w 66418"/>
              <a:gd name="connsiteY13" fmla="*/ 12771 h 74031"/>
              <a:gd name="connsiteX14" fmla="*/ 17245 w 66418"/>
              <a:gd name="connsiteY14" fmla="*/ 219 h 74031"/>
              <a:gd name="connsiteX15" fmla="*/ 5192 w 66418"/>
              <a:gd name="connsiteY15" fmla="*/ 9441 h 74031"/>
              <a:gd name="connsiteX16" fmla="*/ 320 w 66418"/>
              <a:gd name="connsiteY16" fmla="*/ 25323 h 74031"/>
              <a:gd name="connsiteX17" fmla="*/ 2115 w 66418"/>
              <a:gd name="connsiteY17" fmla="*/ 27116 h 74031"/>
              <a:gd name="connsiteX18" fmla="*/ 4936 w 66418"/>
              <a:gd name="connsiteY18" fmla="*/ 23274 h 74031"/>
              <a:gd name="connsiteX19" fmla="*/ 16988 w 66418"/>
              <a:gd name="connsiteY19" fmla="*/ 3805 h 74031"/>
              <a:gd name="connsiteX20" fmla="*/ 21861 w 66418"/>
              <a:gd name="connsiteY20" fmla="*/ 11234 h 74031"/>
              <a:gd name="connsiteX21" fmla="*/ 19296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08" y="62723"/>
                </a:moveTo>
                <a:cubicBezTo>
                  <a:pt x="9295" y="65285"/>
                  <a:pt x="8269" y="69127"/>
                  <a:pt x="8269" y="69896"/>
                </a:cubicBezTo>
                <a:cubicBezTo>
                  <a:pt x="8269" y="72714"/>
                  <a:pt x="10577" y="74251"/>
                  <a:pt x="13142" y="74251"/>
                </a:cubicBezTo>
                <a:cubicBezTo>
                  <a:pt x="15193" y="74251"/>
                  <a:pt x="18014" y="72970"/>
                  <a:pt x="19296" y="69640"/>
                </a:cubicBezTo>
                <a:cubicBezTo>
                  <a:pt x="19553" y="69127"/>
                  <a:pt x="24938" y="46841"/>
                  <a:pt x="25708" y="43767"/>
                </a:cubicBezTo>
                <a:cubicBezTo>
                  <a:pt x="26990" y="38388"/>
                  <a:pt x="30067" y="27116"/>
                  <a:pt x="30836" y="22505"/>
                </a:cubicBezTo>
                <a:cubicBezTo>
                  <a:pt x="31606" y="20456"/>
                  <a:pt x="36222" y="12771"/>
                  <a:pt x="40068" y="9185"/>
                </a:cubicBezTo>
                <a:cubicBezTo>
                  <a:pt x="41351" y="8160"/>
                  <a:pt x="46223" y="3805"/>
                  <a:pt x="53147" y="3805"/>
                </a:cubicBezTo>
                <a:cubicBezTo>
                  <a:pt x="57506" y="3805"/>
                  <a:pt x="59814" y="5855"/>
                  <a:pt x="60071" y="5855"/>
                </a:cubicBezTo>
                <a:cubicBezTo>
                  <a:pt x="55198" y="6623"/>
                  <a:pt x="51608" y="10466"/>
                  <a:pt x="51608" y="14820"/>
                </a:cubicBezTo>
                <a:cubicBezTo>
                  <a:pt x="51608" y="17382"/>
                  <a:pt x="53403" y="20456"/>
                  <a:pt x="57763" y="20456"/>
                </a:cubicBezTo>
                <a:cubicBezTo>
                  <a:pt x="62122" y="20456"/>
                  <a:pt x="66738" y="16614"/>
                  <a:pt x="66738" y="10722"/>
                </a:cubicBezTo>
                <a:cubicBezTo>
                  <a:pt x="66738" y="5086"/>
                  <a:pt x="61609" y="219"/>
                  <a:pt x="53147" y="219"/>
                </a:cubicBezTo>
                <a:cubicBezTo>
                  <a:pt x="42633" y="219"/>
                  <a:pt x="35452" y="8160"/>
                  <a:pt x="32375" y="12771"/>
                </a:cubicBezTo>
                <a:cubicBezTo>
                  <a:pt x="30836" y="5342"/>
                  <a:pt x="24938" y="219"/>
                  <a:pt x="17245" y="219"/>
                </a:cubicBezTo>
                <a:cubicBezTo>
                  <a:pt x="9808" y="219"/>
                  <a:pt x="6731" y="6623"/>
                  <a:pt x="5192" y="9441"/>
                </a:cubicBezTo>
                <a:cubicBezTo>
                  <a:pt x="2371" y="15077"/>
                  <a:pt x="320" y="24811"/>
                  <a:pt x="320" y="25323"/>
                </a:cubicBezTo>
                <a:cubicBezTo>
                  <a:pt x="320" y="27116"/>
                  <a:pt x="1858" y="27116"/>
                  <a:pt x="2115" y="27116"/>
                </a:cubicBezTo>
                <a:cubicBezTo>
                  <a:pt x="3910" y="27116"/>
                  <a:pt x="3910" y="26860"/>
                  <a:pt x="4936" y="23274"/>
                </a:cubicBezTo>
                <a:cubicBezTo>
                  <a:pt x="7757" y="11747"/>
                  <a:pt x="11090" y="3805"/>
                  <a:pt x="16988" y="3805"/>
                </a:cubicBezTo>
                <a:cubicBezTo>
                  <a:pt x="19553" y="3805"/>
                  <a:pt x="21861" y="5086"/>
                  <a:pt x="21861" y="11234"/>
                </a:cubicBezTo>
                <a:cubicBezTo>
                  <a:pt x="21861" y="14820"/>
                  <a:pt x="21348" y="16614"/>
                  <a:pt x="19296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6" name="Freeform: Shape 375">
            <a:extLst>
              <a:ext uri="{FF2B5EF4-FFF2-40B4-BE49-F238E27FC236}">
                <a16:creationId xmlns:a16="http://schemas.microsoft.com/office/drawing/2014/main" id="{518D07D4-D568-F205-D40E-6B90C4C4C57C}"/>
              </a:ext>
            </a:extLst>
          </p:cNvPr>
          <p:cNvSpPr/>
          <p:nvPr/>
        </p:nvSpPr>
        <p:spPr>
          <a:xfrm>
            <a:off x="6096463" y="3969638"/>
            <a:ext cx="81548" cy="148831"/>
          </a:xfrm>
          <a:custGeom>
            <a:avLst/>
            <a:gdLst>
              <a:gd name="connsiteX0" fmla="*/ 51613 w 81548"/>
              <a:gd name="connsiteY0" fmla="*/ 50171 h 148831"/>
              <a:gd name="connsiteX1" fmla="*/ 65717 w 81548"/>
              <a:gd name="connsiteY1" fmla="*/ 50171 h 148831"/>
              <a:gd name="connsiteX2" fmla="*/ 70590 w 81548"/>
              <a:gd name="connsiteY2" fmla="*/ 46841 h 148831"/>
              <a:gd name="connsiteX3" fmla="*/ 66230 w 81548"/>
              <a:gd name="connsiteY3" fmla="*/ 45048 h 148831"/>
              <a:gd name="connsiteX4" fmla="*/ 52639 w 81548"/>
              <a:gd name="connsiteY4" fmla="*/ 45048 h 148831"/>
              <a:gd name="connsiteX5" fmla="*/ 55973 w 81548"/>
              <a:gd name="connsiteY5" fmla="*/ 26348 h 148831"/>
              <a:gd name="connsiteX6" fmla="*/ 60076 w 81548"/>
              <a:gd name="connsiteY6" fmla="*/ 9441 h 148831"/>
              <a:gd name="connsiteX7" fmla="*/ 67769 w 81548"/>
              <a:gd name="connsiteY7" fmla="*/ 3805 h 148831"/>
              <a:gd name="connsiteX8" fmla="*/ 75719 w 81548"/>
              <a:gd name="connsiteY8" fmla="*/ 6879 h 148831"/>
              <a:gd name="connsiteX9" fmla="*/ 66743 w 81548"/>
              <a:gd name="connsiteY9" fmla="*/ 15589 h 148831"/>
              <a:gd name="connsiteX10" fmla="*/ 72898 w 81548"/>
              <a:gd name="connsiteY10" fmla="*/ 21481 h 148831"/>
              <a:gd name="connsiteX11" fmla="*/ 81873 w 81548"/>
              <a:gd name="connsiteY11" fmla="*/ 11490 h 148831"/>
              <a:gd name="connsiteX12" fmla="*/ 67769 w 81548"/>
              <a:gd name="connsiteY12" fmla="*/ 219 h 148831"/>
              <a:gd name="connsiteX13" fmla="*/ 46997 w 81548"/>
              <a:gd name="connsiteY13" fmla="*/ 19431 h 148831"/>
              <a:gd name="connsiteX14" fmla="*/ 41612 w 81548"/>
              <a:gd name="connsiteY14" fmla="*/ 45048 h 148831"/>
              <a:gd name="connsiteX15" fmla="*/ 30328 w 81548"/>
              <a:gd name="connsiteY15" fmla="*/ 45048 h 148831"/>
              <a:gd name="connsiteX16" fmla="*/ 25199 w 81548"/>
              <a:gd name="connsiteY16" fmla="*/ 48122 h 148831"/>
              <a:gd name="connsiteX17" fmla="*/ 29815 w 81548"/>
              <a:gd name="connsiteY17" fmla="*/ 50171 h 148831"/>
              <a:gd name="connsiteX18" fmla="*/ 40586 w 81548"/>
              <a:gd name="connsiteY18" fmla="*/ 50171 h 148831"/>
              <a:gd name="connsiteX19" fmla="*/ 28533 w 81548"/>
              <a:gd name="connsiteY19" fmla="*/ 114725 h 148831"/>
              <a:gd name="connsiteX20" fmla="*/ 14172 w 81548"/>
              <a:gd name="connsiteY20" fmla="*/ 145464 h 148831"/>
              <a:gd name="connsiteX21" fmla="*/ 6223 w 81548"/>
              <a:gd name="connsiteY21" fmla="*/ 142390 h 148831"/>
              <a:gd name="connsiteX22" fmla="*/ 15455 w 81548"/>
              <a:gd name="connsiteY22" fmla="*/ 133681 h 148831"/>
              <a:gd name="connsiteX23" fmla="*/ 9300 w 81548"/>
              <a:gd name="connsiteY23" fmla="*/ 127789 h 148831"/>
              <a:gd name="connsiteX24" fmla="*/ 324 w 81548"/>
              <a:gd name="connsiteY24" fmla="*/ 137780 h 148831"/>
              <a:gd name="connsiteX25" fmla="*/ 14172 w 81548"/>
              <a:gd name="connsiteY25" fmla="*/ 149051 h 148831"/>
              <a:gd name="connsiteX26" fmla="*/ 32636 w 81548"/>
              <a:gd name="connsiteY26" fmla="*/ 133168 h 148831"/>
              <a:gd name="connsiteX27" fmla="*/ 41868 w 81548"/>
              <a:gd name="connsiteY27" fmla="*/ 101916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613" y="50171"/>
                </a:moveTo>
                <a:lnTo>
                  <a:pt x="65717" y="50171"/>
                </a:lnTo>
                <a:cubicBezTo>
                  <a:pt x="69051" y="50171"/>
                  <a:pt x="70590" y="50171"/>
                  <a:pt x="70590" y="46841"/>
                </a:cubicBezTo>
                <a:cubicBezTo>
                  <a:pt x="70590" y="45048"/>
                  <a:pt x="69051" y="45048"/>
                  <a:pt x="66230" y="45048"/>
                </a:cubicBezTo>
                <a:lnTo>
                  <a:pt x="52639" y="45048"/>
                </a:lnTo>
                <a:lnTo>
                  <a:pt x="55973" y="26348"/>
                </a:lnTo>
                <a:cubicBezTo>
                  <a:pt x="56742" y="23018"/>
                  <a:pt x="59050" y="11490"/>
                  <a:pt x="60076" y="9441"/>
                </a:cubicBezTo>
                <a:cubicBezTo>
                  <a:pt x="61358" y="6367"/>
                  <a:pt x="64179" y="3805"/>
                  <a:pt x="67769" y="3805"/>
                </a:cubicBezTo>
                <a:cubicBezTo>
                  <a:pt x="68282" y="3805"/>
                  <a:pt x="72641" y="3805"/>
                  <a:pt x="75719" y="6879"/>
                </a:cubicBezTo>
                <a:cubicBezTo>
                  <a:pt x="68538" y="7392"/>
                  <a:pt x="66743" y="13283"/>
                  <a:pt x="66743" y="15589"/>
                </a:cubicBezTo>
                <a:cubicBezTo>
                  <a:pt x="66743" y="19431"/>
                  <a:pt x="69820" y="21481"/>
                  <a:pt x="72898" y="21481"/>
                </a:cubicBezTo>
                <a:cubicBezTo>
                  <a:pt x="77257" y="21481"/>
                  <a:pt x="81873" y="17638"/>
                  <a:pt x="81873" y="11490"/>
                </a:cubicBezTo>
                <a:cubicBezTo>
                  <a:pt x="81873" y="4061"/>
                  <a:pt x="74436" y="219"/>
                  <a:pt x="67769" y="219"/>
                </a:cubicBezTo>
                <a:cubicBezTo>
                  <a:pt x="62127" y="219"/>
                  <a:pt x="51869" y="3293"/>
                  <a:pt x="46997" y="19431"/>
                </a:cubicBezTo>
                <a:cubicBezTo>
                  <a:pt x="45971" y="22762"/>
                  <a:pt x="45458" y="24555"/>
                  <a:pt x="41612" y="45048"/>
                </a:cubicBezTo>
                <a:lnTo>
                  <a:pt x="30328" y="45048"/>
                </a:lnTo>
                <a:cubicBezTo>
                  <a:pt x="26995" y="45048"/>
                  <a:pt x="25199" y="45048"/>
                  <a:pt x="25199" y="48122"/>
                </a:cubicBezTo>
                <a:cubicBezTo>
                  <a:pt x="25199" y="50171"/>
                  <a:pt x="26738" y="50171"/>
                  <a:pt x="29815" y="50171"/>
                </a:cubicBezTo>
                <a:lnTo>
                  <a:pt x="40586" y="50171"/>
                </a:lnTo>
                <a:lnTo>
                  <a:pt x="28533" y="114725"/>
                </a:lnTo>
                <a:cubicBezTo>
                  <a:pt x="25456" y="130607"/>
                  <a:pt x="22635" y="145464"/>
                  <a:pt x="14172" y="145464"/>
                </a:cubicBezTo>
                <a:cubicBezTo>
                  <a:pt x="13403" y="145464"/>
                  <a:pt x="9556" y="145464"/>
                  <a:pt x="6223" y="142390"/>
                </a:cubicBezTo>
                <a:cubicBezTo>
                  <a:pt x="13916" y="141878"/>
                  <a:pt x="15455" y="135986"/>
                  <a:pt x="15455" y="133681"/>
                </a:cubicBezTo>
                <a:cubicBezTo>
                  <a:pt x="15455" y="129838"/>
                  <a:pt x="12377" y="127789"/>
                  <a:pt x="9300" y="127789"/>
                </a:cubicBezTo>
                <a:cubicBezTo>
                  <a:pt x="4940" y="127789"/>
                  <a:pt x="324" y="131632"/>
                  <a:pt x="324" y="137780"/>
                </a:cubicBezTo>
                <a:cubicBezTo>
                  <a:pt x="324" y="144952"/>
                  <a:pt x="7505" y="149051"/>
                  <a:pt x="14172" y="149051"/>
                </a:cubicBezTo>
                <a:cubicBezTo>
                  <a:pt x="23148" y="149051"/>
                  <a:pt x="29815" y="139316"/>
                  <a:pt x="32636" y="133168"/>
                </a:cubicBezTo>
                <a:cubicBezTo>
                  <a:pt x="38021" y="122922"/>
                  <a:pt x="41612" y="103197"/>
                  <a:pt x="41868" y="1019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8909BC5C-F422-EA81-8FEA-D9F892343602}"/>
              </a:ext>
            </a:extLst>
          </p:cNvPr>
          <p:cNvSpPr/>
          <p:nvPr/>
        </p:nvSpPr>
        <p:spPr>
          <a:xfrm>
            <a:off x="6235789" y="4035473"/>
            <a:ext cx="17181" cy="17162"/>
          </a:xfrm>
          <a:custGeom>
            <a:avLst/>
            <a:gdLst>
              <a:gd name="connsiteX0" fmla="*/ 17514 w 17181"/>
              <a:gd name="connsiteY0" fmla="*/ 8672 h 17162"/>
              <a:gd name="connsiteX1" fmla="*/ 9052 w 17181"/>
              <a:gd name="connsiteY1" fmla="*/ 219 h 17162"/>
              <a:gd name="connsiteX2" fmla="*/ 333 w 17181"/>
              <a:gd name="connsiteY2" fmla="*/ 8672 h 17162"/>
              <a:gd name="connsiteX3" fmla="*/ 9052 w 17181"/>
              <a:gd name="connsiteY3" fmla="*/ 17382 h 17162"/>
              <a:gd name="connsiteX4" fmla="*/ 17514 w 17181"/>
              <a:gd name="connsiteY4" fmla="*/ 8672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514" y="8672"/>
                </a:moveTo>
                <a:cubicBezTo>
                  <a:pt x="17514" y="4061"/>
                  <a:pt x="13668" y="219"/>
                  <a:pt x="9052" y="219"/>
                </a:cubicBezTo>
                <a:cubicBezTo>
                  <a:pt x="4179" y="219"/>
                  <a:pt x="333" y="4061"/>
                  <a:pt x="333" y="8672"/>
                </a:cubicBezTo>
                <a:cubicBezTo>
                  <a:pt x="333" y="13540"/>
                  <a:pt x="4179" y="17382"/>
                  <a:pt x="9052" y="17382"/>
                </a:cubicBezTo>
                <a:cubicBezTo>
                  <a:pt x="13668" y="17382"/>
                  <a:pt x="17514" y="13540"/>
                  <a:pt x="17514" y="867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8" name="Freeform: Shape 377">
            <a:extLst>
              <a:ext uri="{FF2B5EF4-FFF2-40B4-BE49-F238E27FC236}">
                <a16:creationId xmlns:a16="http://schemas.microsoft.com/office/drawing/2014/main" id="{E46C7C99-1CC6-DCE9-5DFC-6BF429F975B2}"/>
              </a:ext>
            </a:extLst>
          </p:cNvPr>
          <p:cNvSpPr/>
          <p:nvPr/>
        </p:nvSpPr>
        <p:spPr>
          <a:xfrm>
            <a:off x="6308307" y="4012674"/>
            <a:ext cx="66418" cy="74031"/>
          </a:xfrm>
          <a:custGeom>
            <a:avLst/>
            <a:gdLst>
              <a:gd name="connsiteX0" fmla="*/ 9826 w 66418"/>
              <a:gd name="connsiteY0" fmla="*/ 62723 h 74031"/>
              <a:gd name="connsiteX1" fmla="*/ 8287 w 66418"/>
              <a:gd name="connsiteY1" fmla="*/ 69896 h 74031"/>
              <a:gd name="connsiteX2" fmla="*/ 13160 w 66418"/>
              <a:gd name="connsiteY2" fmla="*/ 74251 h 74031"/>
              <a:gd name="connsiteX3" fmla="*/ 19314 w 66418"/>
              <a:gd name="connsiteY3" fmla="*/ 69640 h 74031"/>
              <a:gd name="connsiteX4" fmla="*/ 25725 w 66418"/>
              <a:gd name="connsiteY4" fmla="*/ 43767 h 74031"/>
              <a:gd name="connsiteX5" fmla="*/ 30854 w 66418"/>
              <a:gd name="connsiteY5" fmla="*/ 22505 h 74031"/>
              <a:gd name="connsiteX6" fmla="*/ 40086 w 66418"/>
              <a:gd name="connsiteY6" fmla="*/ 9185 h 74031"/>
              <a:gd name="connsiteX7" fmla="*/ 53165 w 66418"/>
              <a:gd name="connsiteY7" fmla="*/ 3805 h 74031"/>
              <a:gd name="connsiteX8" fmla="*/ 60089 w 66418"/>
              <a:gd name="connsiteY8" fmla="*/ 5855 h 74031"/>
              <a:gd name="connsiteX9" fmla="*/ 51626 w 66418"/>
              <a:gd name="connsiteY9" fmla="*/ 14820 h 74031"/>
              <a:gd name="connsiteX10" fmla="*/ 57781 w 66418"/>
              <a:gd name="connsiteY10" fmla="*/ 20456 h 74031"/>
              <a:gd name="connsiteX11" fmla="*/ 66756 w 66418"/>
              <a:gd name="connsiteY11" fmla="*/ 10722 h 74031"/>
              <a:gd name="connsiteX12" fmla="*/ 53165 w 66418"/>
              <a:gd name="connsiteY12" fmla="*/ 219 h 74031"/>
              <a:gd name="connsiteX13" fmla="*/ 32393 w 66418"/>
              <a:gd name="connsiteY13" fmla="*/ 12771 h 74031"/>
              <a:gd name="connsiteX14" fmla="*/ 17263 w 66418"/>
              <a:gd name="connsiteY14" fmla="*/ 219 h 74031"/>
              <a:gd name="connsiteX15" fmla="*/ 5210 w 66418"/>
              <a:gd name="connsiteY15" fmla="*/ 9441 h 74031"/>
              <a:gd name="connsiteX16" fmla="*/ 338 w 66418"/>
              <a:gd name="connsiteY16" fmla="*/ 25323 h 74031"/>
              <a:gd name="connsiteX17" fmla="*/ 2133 w 66418"/>
              <a:gd name="connsiteY17" fmla="*/ 27116 h 74031"/>
              <a:gd name="connsiteX18" fmla="*/ 4954 w 66418"/>
              <a:gd name="connsiteY18" fmla="*/ 23274 h 74031"/>
              <a:gd name="connsiteX19" fmla="*/ 17006 w 66418"/>
              <a:gd name="connsiteY19" fmla="*/ 3805 h 74031"/>
              <a:gd name="connsiteX20" fmla="*/ 21879 w 66418"/>
              <a:gd name="connsiteY20" fmla="*/ 11234 h 74031"/>
              <a:gd name="connsiteX21" fmla="*/ 19314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26" y="62723"/>
                </a:moveTo>
                <a:cubicBezTo>
                  <a:pt x="9313" y="65285"/>
                  <a:pt x="8287" y="69127"/>
                  <a:pt x="8287" y="69896"/>
                </a:cubicBezTo>
                <a:cubicBezTo>
                  <a:pt x="8287" y="72714"/>
                  <a:pt x="10595" y="74251"/>
                  <a:pt x="13160" y="74251"/>
                </a:cubicBezTo>
                <a:cubicBezTo>
                  <a:pt x="15211" y="74251"/>
                  <a:pt x="18032" y="72970"/>
                  <a:pt x="19314" y="69640"/>
                </a:cubicBezTo>
                <a:cubicBezTo>
                  <a:pt x="19571" y="69127"/>
                  <a:pt x="24956" y="46841"/>
                  <a:pt x="25725" y="43767"/>
                </a:cubicBezTo>
                <a:cubicBezTo>
                  <a:pt x="27008" y="38388"/>
                  <a:pt x="30085" y="27116"/>
                  <a:pt x="30854" y="22505"/>
                </a:cubicBezTo>
                <a:cubicBezTo>
                  <a:pt x="31624" y="20456"/>
                  <a:pt x="36240" y="12771"/>
                  <a:pt x="40086" y="9185"/>
                </a:cubicBezTo>
                <a:cubicBezTo>
                  <a:pt x="41369" y="8160"/>
                  <a:pt x="46241" y="3805"/>
                  <a:pt x="53165" y="3805"/>
                </a:cubicBezTo>
                <a:cubicBezTo>
                  <a:pt x="57524" y="3805"/>
                  <a:pt x="59832" y="5855"/>
                  <a:pt x="60089" y="5855"/>
                </a:cubicBezTo>
                <a:cubicBezTo>
                  <a:pt x="55216" y="6623"/>
                  <a:pt x="51626" y="10466"/>
                  <a:pt x="51626" y="14820"/>
                </a:cubicBezTo>
                <a:cubicBezTo>
                  <a:pt x="51626" y="17382"/>
                  <a:pt x="53421" y="20456"/>
                  <a:pt x="57781" y="20456"/>
                </a:cubicBezTo>
                <a:cubicBezTo>
                  <a:pt x="62140" y="20456"/>
                  <a:pt x="66756" y="16614"/>
                  <a:pt x="66756" y="10722"/>
                </a:cubicBezTo>
                <a:cubicBezTo>
                  <a:pt x="66756" y="5086"/>
                  <a:pt x="61627" y="219"/>
                  <a:pt x="53165" y="219"/>
                </a:cubicBezTo>
                <a:cubicBezTo>
                  <a:pt x="42651" y="219"/>
                  <a:pt x="35470" y="8160"/>
                  <a:pt x="32393" y="12771"/>
                </a:cubicBezTo>
                <a:cubicBezTo>
                  <a:pt x="30854" y="5342"/>
                  <a:pt x="24956" y="219"/>
                  <a:pt x="17263" y="219"/>
                </a:cubicBezTo>
                <a:cubicBezTo>
                  <a:pt x="9826" y="219"/>
                  <a:pt x="6749" y="6623"/>
                  <a:pt x="5210" y="9441"/>
                </a:cubicBezTo>
                <a:cubicBezTo>
                  <a:pt x="2389" y="15077"/>
                  <a:pt x="338" y="24811"/>
                  <a:pt x="338" y="25323"/>
                </a:cubicBezTo>
                <a:cubicBezTo>
                  <a:pt x="338" y="27116"/>
                  <a:pt x="1876" y="27116"/>
                  <a:pt x="2133" y="27116"/>
                </a:cubicBezTo>
                <a:cubicBezTo>
                  <a:pt x="3928" y="27116"/>
                  <a:pt x="3928" y="26860"/>
                  <a:pt x="4954" y="23274"/>
                </a:cubicBezTo>
                <a:cubicBezTo>
                  <a:pt x="7774" y="11747"/>
                  <a:pt x="11108" y="3805"/>
                  <a:pt x="17006" y="3805"/>
                </a:cubicBezTo>
                <a:cubicBezTo>
                  <a:pt x="19571" y="3805"/>
                  <a:pt x="21879" y="5086"/>
                  <a:pt x="21879" y="11234"/>
                </a:cubicBezTo>
                <a:cubicBezTo>
                  <a:pt x="21879" y="14820"/>
                  <a:pt x="21366" y="16614"/>
                  <a:pt x="19314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D459C196-7754-799E-0318-83FF6E93E99C}"/>
              </a:ext>
            </a:extLst>
          </p:cNvPr>
          <p:cNvSpPr/>
          <p:nvPr/>
        </p:nvSpPr>
        <p:spPr>
          <a:xfrm>
            <a:off x="6386733" y="4067493"/>
            <a:ext cx="19233" cy="48927"/>
          </a:xfrm>
          <a:custGeom>
            <a:avLst/>
            <a:gdLst>
              <a:gd name="connsiteX0" fmla="*/ 19575 w 19233"/>
              <a:gd name="connsiteY0" fmla="*/ 17382 h 48927"/>
              <a:gd name="connsiteX1" fmla="*/ 9061 w 19233"/>
              <a:gd name="connsiteY1" fmla="*/ 219 h 48927"/>
              <a:gd name="connsiteX2" fmla="*/ 342 w 19233"/>
              <a:gd name="connsiteY2" fmla="*/ 8929 h 48927"/>
              <a:gd name="connsiteX3" fmla="*/ 9061 w 19233"/>
              <a:gd name="connsiteY3" fmla="*/ 17638 h 48927"/>
              <a:gd name="connsiteX4" fmla="*/ 14703 w 19233"/>
              <a:gd name="connsiteY4" fmla="*/ 15589 h 48927"/>
              <a:gd name="connsiteX5" fmla="*/ 15472 w 19233"/>
              <a:gd name="connsiteY5" fmla="*/ 15077 h 48927"/>
              <a:gd name="connsiteX6" fmla="*/ 15728 w 19233"/>
              <a:gd name="connsiteY6" fmla="*/ 17382 h 48927"/>
              <a:gd name="connsiteX7" fmla="*/ 4701 w 19233"/>
              <a:gd name="connsiteY7" fmla="*/ 44792 h 48927"/>
              <a:gd name="connsiteX8" fmla="*/ 2906 w 19233"/>
              <a:gd name="connsiteY8" fmla="*/ 47353 h 48927"/>
              <a:gd name="connsiteX9" fmla="*/ 4445 w 19233"/>
              <a:gd name="connsiteY9" fmla="*/ 49147 h 48927"/>
              <a:gd name="connsiteX10" fmla="*/ 1957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75" y="17382"/>
                </a:moveTo>
                <a:cubicBezTo>
                  <a:pt x="19575" y="6623"/>
                  <a:pt x="15472" y="219"/>
                  <a:pt x="9061" y="219"/>
                </a:cubicBezTo>
                <a:cubicBezTo>
                  <a:pt x="3676" y="219"/>
                  <a:pt x="342" y="4318"/>
                  <a:pt x="342" y="8929"/>
                </a:cubicBezTo>
                <a:cubicBezTo>
                  <a:pt x="342" y="13283"/>
                  <a:pt x="3676" y="17638"/>
                  <a:pt x="9061" y="17638"/>
                </a:cubicBezTo>
                <a:cubicBezTo>
                  <a:pt x="10856" y="17638"/>
                  <a:pt x="13164" y="16870"/>
                  <a:pt x="14703" y="15589"/>
                </a:cubicBezTo>
                <a:cubicBezTo>
                  <a:pt x="15215" y="15077"/>
                  <a:pt x="15472" y="15077"/>
                  <a:pt x="15472" y="15077"/>
                </a:cubicBezTo>
                <a:cubicBezTo>
                  <a:pt x="15728" y="15077"/>
                  <a:pt x="15728" y="15077"/>
                  <a:pt x="15728" y="17382"/>
                </a:cubicBezTo>
                <a:cubicBezTo>
                  <a:pt x="15728" y="29678"/>
                  <a:pt x="10087" y="39412"/>
                  <a:pt x="4701" y="44792"/>
                </a:cubicBezTo>
                <a:cubicBezTo>
                  <a:pt x="2906" y="46585"/>
                  <a:pt x="2906" y="46841"/>
                  <a:pt x="2906" y="47353"/>
                </a:cubicBezTo>
                <a:cubicBezTo>
                  <a:pt x="2906" y="48634"/>
                  <a:pt x="3676" y="49147"/>
                  <a:pt x="4445" y="49147"/>
                </a:cubicBezTo>
                <a:cubicBezTo>
                  <a:pt x="6240" y="49147"/>
                  <a:pt x="19575" y="36594"/>
                  <a:pt x="19575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0" name="Freeform: Shape 379">
            <a:extLst>
              <a:ext uri="{FF2B5EF4-FFF2-40B4-BE49-F238E27FC236}">
                <a16:creationId xmlns:a16="http://schemas.microsoft.com/office/drawing/2014/main" id="{B9DB46CC-1C39-B453-66D5-4C6CBA07F599}"/>
              </a:ext>
            </a:extLst>
          </p:cNvPr>
          <p:cNvSpPr/>
          <p:nvPr/>
        </p:nvSpPr>
        <p:spPr>
          <a:xfrm>
            <a:off x="6450241" y="4012674"/>
            <a:ext cx="88472" cy="74031"/>
          </a:xfrm>
          <a:custGeom>
            <a:avLst/>
            <a:gdLst>
              <a:gd name="connsiteX0" fmla="*/ 9835 w 88472"/>
              <a:gd name="connsiteY0" fmla="*/ 62723 h 74031"/>
              <a:gd name="connsiteX1" fmla="*/ 8296 w 88472"/>
              <a:gd name="connsiteY1" fmla="*/ 69896 h 74031"/>
              <a:gd name="connsiteX2" fmla="*/ 13168 w 88472"/>
              <a:gd name="connsiteY2" fmla="*/ 74251 h 74031"/>
              <a:gd name="connsiteX3" fmla="*/ 19323 w 88472"/>
              <a:gd name="connsiteY3" fmla="*/ 69640 h 74031"/>
              <a:gd name="connsiteX4" fmla="*/ 22400 w 88472"/>
              <a:gd name="connsiteY4" fmla="*/ 57600 h 74031"/>
              <a:gd name="connsiteX5" fmla="*/ 25991 w 88472"/>
              <a:gd name="connsiteY5" fmla="*/ 42998 h 74031"/>
              <a:gd name="connsiteX6" fmla="*/ 28811 w 88472"/>
              <a:gd name="connsiteY6" fmla="*/ 31983 h 74031"/>
              <a:gd name="connsiteX7" fmla="*/ 30863 w 88472"/>
              <a:gd name="connsiteY7" fmla="*/ 23786 h 74031"/>
              <a:gd name="connsiteX8" fmla="*/ 57533 w 88472"/>
              <a:gd name="connsiteY8" fmla="*/ 3805 h 74031"/>
              <a:gd name="connsiteX9" fmla="*/ 66252 w 88472"/>
              <a:gd name="connsiteY9" fmla="*/ 15333 h 74031"/>
              <a:gd name="connsiteX10" fmla="*/ 55738 w 88472"/>
              <a:gd name="connsiteY10" fmla="*/ 53245 h 74031"/>
              <a:gd name="connsiteX11" fmla="*/ 53943 w 88472"/>
              <a:gd name="connsiteY11" fmla="*/ 60930 h 74031"/>
              <a:gd name="connsiteX12" fmla="*/ 67534 w 88472"/>
              <a:gd name="connsiteY12" fmla="*/ 74251 h 74031"/>
              <a:gd name="connsiteX13" fmla="*/ 88819 w 88472"/>
              <a:gd name="connsiteY13" fmla="*/ 49146 h 74031"/>
              <a:gd name="connsiteX14" fmla="*/ 87024 w 88472"/>
              <a:gd name="connsiteY14" fmla="*/ 47353 h 74031"/>
              <a:gd name="connsiteX15" fmla="*/ 84459 w 88472"/>
              <a:gd name="connsiteY15" fmla="*/ 50427 h 74031"/>
              <a:gd name="connsiteX16" fmla="*/ 67791 w 88472"/>
              <a:gd name="connsiteY16" fmla="*/ 70664 h 74031"/>
              <a:gd name="connsiteX17" fmla="*/ 63944 w 88472"/>
              <a:gd name="connsiteY17" fmla="*/ 65285 h 74031"/>
              <a:gd name="connsiteX18" fmla="*/ 66765 w 88472"/>
              <a:gd name="connsiteY18" fmla="*/ 53758 h 74031"/>
              <a:gd name="connsiteX19" fmla="*/ 76766 w 88472"/>
              <a:gd name="connsiteY19" fmla="*/ 17638 h 74031"/>
              <a:gd name="connsiteX20" fmla="*/ 58046 w 88472"/>
              <a:gd name="connsiteY20" fmla="*/ 219 h 74031"/>
              <a:gd name="connsiteX21" fmla="*/ 32402 w 88472"/>
              <a:gd name="connsiteY21" fmla="*/ 14564 h 74031"/>
              <a:gd name="connsiteX22" fmla="*/ 17271 w 88472"/>
              <a:gd name="connsiteY22" fmla="*/ 219 h 74031"/>
              <a:gd name="connsiteX23" fmla="*/ 5219 w 88472"/>
              <a:gd name="connsiteY23" fmla="*/ 9441 h 74031"/>
              <a:gd name="connsiteX24" fmla="*/ 346 w 88472"/>
              <a:gd name="connsiteY24" fmla="*/ 25323 h 74031"/>
              <a:gd name="connsiteX25" fmla="*/ 2141 w 88472"/>
              <a:gd name="connsiteY25" fmla="*/ 27116 h 74031"/>
              <a:gd name="connsiteX26" fmla="*/ 4962 w 88472"/>
              <a:gd name="connsiteY26" fmla="*/ 23274 h 74031"/>
              <a:gd name="connsiteX27" fmla="*/ 17015 w 88472"/>
              <a:gd name="connsiteY27" fmla="*/ 3805 h 74031"/>
              <a:gd name="connsiteX28" fmla="*/ 21888 w 88472"/>
              <a:gd name="connsiteY28" fmla="*/ 11234 h 74031"/>
              <a:gd name="connsiteX29" fmla="*/ 19323 w 88472"/>
              <a:gd name="connsiteY29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835" y="62723"/>
                </a:moveTo>
                <a:cubicBezTo>
                  <a:pt x="9322" y="65285"/>
                  <a:pt x="8296" y="69127"/>
                  <a:pt x="8296" y="69896"/>
                </a:cubicBezTo>
                <a:cubicBezTo>
                  <a:pt x="8296" y="72714"/>
                  <a:pt x="10604" y="74251"/>
                  <a:pt x="13168" y="74251"/>
                </a:cubicBezTo>
                <a:cubicBezTo>
                  <a:pt x="15220" y="74251"/>
                  <a:pt x="18041" y="72970"/>
                  <a:pt x="19323" y="69640"/>
                </a:cubicBezTo>
                <a:cubicBezTo>
                  <a:pt x="19323" y="69384"/>
                  <a:pt x="21374" y="61699"/>
                  <a:pt x="22400" y="57600"/>
                </a:cubicBezTo>
                <a:lnTo>
                  <a:pt x="25991" y="42998"/>
                </a:lnTo>
                <a:cubicBezTo>
                  <a:pt x="26760" y="39156"/>
                  <a:pt x="27786" y="35570"/>
                  <a:pt x="28811" y="31983"/>
                </a:cubicBezTo>
                <a:cubicBezTo>
                  <a:pt x="29324" y="29166"/>
                  <a:pt x="30606" y="24299"/>
                  <a:pt x="30863" y="23786"/>
                </a:cubicBezTo>
                <a:cubicBezTo>
                  <a:pt x="33171" y="18663"/>
                  <a:pt x="41890" y="3805"/>
                  <a:pt x="57533" y="3805"/>
                </a:cubicBezTo>
                <a:cubicBezTo>
                  <a:pt x="64970" y="3805"/>
                  <a:pt x="66252" y="9953"/>
                  <a:pt x="66252" y="15333"/>
                </a:cubicBezTo>
                <a:cubicBezTo>
                  <a:pt x="66252" y="25323"/>
                  <a:pt x="58302" y="46329"/>
                  <a:pt x="55738" y="53245"/>
                </a:cubicBezTo>
                <a:cubicBezTo>
                  <a:pt x="54199" y="57088"/>
                  <a:pt x="53943" y="59137"/>
                  <a:pt x="53943" y="60930"/>
                </a:cubicBezTo>
                <a:cubicBezTo>
                  <a:pt x="53943" y="68615"/>
                  <a:pt x="59841" y="74251"/>
                  <a:pt x="67534" y="74251"/>
                </a:cubicBezTo>
                <a:cubicBezTo>
                  <a:pt x="82921" y="74251"/>
                  <a:pt x="88819" y="50427"/>
                  <a:pt x="88819" y="49146"/>
                </a:cubicBezTo>
                <a:cubicBezTo>
                  <a:pt x="88819" y="47353"/>
                  <a:pt x="87537" y="47353"/>
                  <a:pt x="87024" y="47353"/>
                </a:cubicBezTo>
                <a:cubicBezTo>
                  <a:pt x="85229" y="47353"/>
                  <a:pt x="85229" y="47866"/>
                  <a:pt x="84459" y="50427"/>
                </a:cubicBezTo>
                <a:cubicBezTo>
                  <a:pt x="81126" y="61442"/>
                  <a:pt x="75740" y="70664"/>
                  <a:pt x="67791" y="70664"/>
                </a:cubicBezTo>
                <a:cubicBezTo>
                  <a:pt x="64970" y="70664"/>
                  <a:pt x="63944" y="69127"/>
                  <a:pt x="63944" y="65285"/>
                </a:cubicBezTo>
                <a:cubicBezTo>
                  <a:pt x="63944" y="61186"/>
                  <a:pt x="65226" y="57344"/>
                  <a:pt x="66765" y="53758"/>
                </a:cubicBezTo>
                <a:cubicBezTo>
                  <a:pt x="69842" y="45048"/>
                  <a:pt x="76766" y="27116"/>
                  <a:pt x="76766" y="17638"/>
                </a:cubicBezTo>
                <a:cubicBezTo>
                  <a:pt x="76766" y="6879"/>
                  <a:pt x="69842" y="219"/>
                  <a:pt x="58046" y="219"/>
                </a:cubicBezTo>
                <a:cubicBezTo>
                  <a:pt x="43172" y="219"/>
                  <a:pt x="35223" y="10722"/>
                  <a:pt x="32402" y="14564"/>
                </a:cubicBezTo>
                <a:cubicBezTo>
                  <a:pt x="31632" y="5342"/>
                  <a:pt x="24965" y="219"/>
                  <a:pt x="17271" y="219"/>
                </a:cubicBezTo>
                <a:cubicBezTo>
                  <a:pt x="9835" y="219"/>
                  <a:pt x="6757" y="6623"/>
                  <a:pt x="5219" y="9441"/>
                </a:cubicBezTo>
                <a:cubicBezTo>
                  <a:pt x="2398" y="15077"/>
                  <a:pt x="346" y="24811"/>
                  <a:pt x="346" y="25323"/>
                </a:cubicBezTo>
                <a:cubicBezTo>
                  <a:pt x="346" y="27116"/>
                  <a:pt x="1885" y="27116"/>
                  <a:pt x="2141" y="27116"/>
                </a:cubicBezTo>
                <a:cubicBezTo>
                  <a:pt x="3936" y="27116"/>
                  <a:pt x="3936" y="26860"/>
                  <a:pt x="4962" y="23274"/>
                </a:cubicBezTo>
                <a:cubicBezTo>
                  <a:pt x="7783" y="11747"/>
                  <a:pt x="11117" y="3805"/>
                  <a:pt x="17015" y="3805"/>
                </a:cubicBezTo>
                <a:cubicBezTo>
                  <a:pt x="20092" y="3805"/>
                  <a:pt x="21888" y="5855"/>
                  <a:pt x="21888" y="11234"/>
                </a:cubicBezTo>
                <a:cubicBezTo>
                  <a:pt x="21888" y="14820"/>
                  <a:pt x="21374" y="16614"/>
                  <a:pt x="19323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7E5B7EAF-4CB3-9896-606B-D34C983B1271}"/>
              </a:ext>
            </a:extLst>
          </p:cNvPr>
          <p:cNvSpPr/>
          <p:nvPr/>
        </p:nvSpPr>
        <p:spPr>
          <a:xfrm>
            <a:off x="6538369" y="4012674"/>
            <a:ext cx="85395" cy="104002"/>
          </a:xfrm>
          <a:custGeom>
            <a:avLst/>
            <a:gdLst>
              <a:gd name="connsiteX0" fmla="*/ 12918 w 85395"/>
              <a:gd name="connsiteY0" fmla="*/ 92438 h 104002"/>
              <a:gd name="connsiteX1" fmla="*/ 3942 w 85395"/>
              <a:gd name="connsiteY1" fmla="*/ 99099 h 104002"/>
              <a:gd name="connsiteX2" fmla="*/ 352 w 85395"/>
              <a:gd name="connsiteY2" fmla="*/ 102173 h 104002"/>
              <a:gd name="connsiteX3" fmla="*/ 2404 w 85395"/>
              <a:gd name="connsiteY3" fmla="*/ 104222 h 104002"/>
              <a:gd name="connsiteX4" fmla="*/ 15995 w 85395"/>
              <a:gd name="connsiteY4" fmla="*/ 103710 h 104002"/>
              <a:gd name="connsiteX5" fmla="*/ 32407 w 85395"/>
              <a:gd name="connsiteY5" fmla="*/ 104222 h 104002"/>
              <a:gd name="connsiteX6" fmla="*/ 35228 w 85395"/>
              <a:gd name="connsiteY6" fmla="*/ 100892 h 104002"/>
              <a:gd name="connsiteX7" fmla="*/ 31382 w 85395"/>
              <a:gd name="connsiteY7" fmla="*/ 99099 h 104002"/>
              <a:gd name="connsiteX8" fmla="*/ 23176 w 85395"/>
              <a:gd name="connsiteY8" fmla="*/ 96537 h 104002"/>
              <a:gd name="connsiteX9" fmla="*/ 31125 w 85395"/>
              <a:gd name="connsiteY9" fmla="*/ 63748 h 104002"/>
              <a:gd name="connsiteX10" fmla="*/ 46256 w 85395"/>
              <a:gd name="connsiteY10" fmla="*/ 74251 h 104002"/>
              <a:gd name="connsiteX11" fmla="*/ 85747 w 85395"/>
              <a:gd name="connsiteY11" fmla="*/ 26348 h 104002"/>
              <a:gd name="connsiteX12" fmla="*/ 63950 w 85395"/>
              <a:gd name="connsiteY12" fmla="*/ 219 h 104002"/>
              <a:gd name="connsiteX13" fmla="*/ 42409 w 85395"/>
              <a:gd name="connsiteY13" fmla="*/ 12515 h 104002"/>
              <a:gd name="connsiteX14" fmla="*/ 27792 w 85395"/>
              <a:gd name="connsiteY14" fmla="*/ 219 h 104002"/>
              <a:gd name="connsiteX15" fmla="*/ 15739 w 85395"/>
              <a:gd name="connsiteY15" fmla="*/ 9441 h 104002"/>
              <a:gd name="connsiteX16" fmla="*/ 10610 w 85395"/>
              <a:gd name="connsiteY16" fmla="*/ 25323 h 104002"/>
              <a:gd name="connsiteX17" fmla="*/ 12405 w 85395"/>
              <a:gd name="connsiteY17" fmla="*/ 27116 h 104002"/>
              <a:gd name="connsiteX18" fmla="*/ 15226 w 85395"/>
              <a:gd name="connsiteY18" fmla="*/ 23274 h 104002"/>
              <a:gd name="connsiteX19" fmla="*/ 27279 w 85395"/>
              <a:gd name="connsiteY19" fmla="*/ 3805 h 104002"/>
              <a:gd name="connsiteX20" fmla="*/ 32407 w 85395"/>
              <a:gd name="connsiteY20" fmla="*/ 11234 h 104002"/>
              <a:gd name="connsiteX21" fmla="*/ 31125 w 85395"/>
              <a:gd name="connsiteY21" fmla="*/ 19688 h 104002"/>
              <a:gd name="connsiteX22" fmla="*/ 41639 w 85395"/>
              <a:gd name="connsiteY22" fmla="*/ 21481 h 104002"/>
              <a:gd name="connsiteX23" fmla="*/ 50102 w 85395"/>
              <a:gd name="connsiteY23" fmla="*/ 9953 h 104002"/>
              <a:gd name="connsiteX24" fmla="*/ 63437 w 85395"/>
              <a:gd name="connsiteY24" fmla="*/ 3805 h 104002"/>
              <a:gd name="connsiteX25" fmla="*/ 73951 w 85395"/>
              <a:gd name="connsiteY25" fmla="*/ 19175 h 104002"/>
              <a:gd name="connsiteX26" fmla="*/ 65489 w 85395"/>
              <a:gd name="connsiteY26" fmla="*/ 53758 h 104002"/>
              <a:gd name="connsiteX27" fmla="*/ 45999 w 85395"/>
              <a:gd name="connsiteY27" fmla="*/ 70664 h 104002"/>
              <a:gd name="connsiteX28" fmla="*/ 33177 w 85395"/>
              <a:gd name="connsiteY28" fmla="*/ 56063 h 104002"/>
              <a:gd name="connsiteX29" fmla="*/ 33690 w 85395"/>
              <a:gd name="connsiteY29" fmla="*/ 5350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2918" y="92438"/>
                </a:moveTo>
                <a:cubicBezTo>
                  <a:pt x="11636" y="98074"/>
                  <a:pt x="11123" y="99099"/>
                  <a:pt x="3942" y="99099"/>
                </a:cubicBezTo>
                <a:cubicBezTo>
                  <a:pt x="2147" y="99099"/>
                  <a:pt x="352" y="99099"/>
                  <a:pt x="352" y="102173"/>
                </a:cubicBezTo>
                <a:cubicBezTo>
                  <a:pt x="352" y="103453"/>
                  <a:pt x="1122" y="104222"/>
                  <a:pt x="2404" y="104222"/>
                </a:cubicBezTo>
                <a:cubicBezTo>
                  <a:pt x="6763" y="104222"/>
                  <a:pt x="11636" y="103710"/>
                  <a:pt x="15995" y="103710"/>
                </a:cubicBezTo>
                <a:cubicBezTo>
                  <a:pt x="21637" y="103710"/>
                  <a:pt x="27022" y="104222"/>
                  <a:pt x="32407" y="104222"/>
                </a:cubicBezTo>
                <a:cubicBezTo>
                  <a:pt x="33177" y="104222"/>
                  <a:pt x="35228" y="104222"/>
                  <a:pt x="35228" y="100892"/>
                </a:cubicBezTo>
                <a:cubicBezTo>
                  <a:pt x="35228" y="99099"/>
                  <a:pt x="33690" y="99099"/>
                  <a:pt x="31382" y="99099"/>
                </a:cubicBezTo>
                <a:cubicBezTo>
                  <a:pt x="23176" y="99099"/>
                  <a:pt x="23176" y="98074"/>
                  <a:pt x="23176" y="96537"/>
                </a:cubicBezTo>
                <a:cubicBezTo>
                  <a:pt x="23176" y="94488"/>
                  <a:pt x="30100" y="67847"/>
                  <a:pt x="31125" y="63748"/>
                </a:cubicBezTo>
                <a:cubicBezTo>
                  <a:pt x="33177" y="68615"/>
                  <a:pt x="37793" y="74251"/>
                  <a:pt x="46256" y="74251"/>
                </a:cubicBezTo>
                <a:cubicBezTo>
                  <a:pt x="65232" y="74251"/>
                  <a:pt x="85747" y="50427"/>
                  <a:pt x="85747" y="26348"/>
                </a:cubicBezTo>
                <a:cubicBezTo>
                  <a:pt x="85747" y="10978"/>
                  <a:pt x="76259" y="219"/>
                  <a:pt x="63950" y="219"/>
                </a:cubicBezTo>
                <a:cubicBezTo>
                  <a:pt x="55744" y="219"/>
                  <a:pt x="47794" y="6111"/>
                  <a:pt x="42409" y="12515"/>
                </a:cubicBezTo>
                <a:cubicBezTo>
                  <a:pt x="40870" y="3549"/>
                  <a:pt x="33690" y="219"/>
                  <a:pt x="27792" y="219"/>
                </a:cubicBezTo>
                <a:cubicBezTo>
                  <a:pt x="20098" y="219"/>
                  <a:pt x="17021" y="6623"/>
                  <a:pt x="15739" y="9441"/>
                </a:cubicBezTo>
                <a:cubicBezTo>
                  <a:pt x="12661" y="15077"/>
                  <a:pt x="10610" y="24811"/>
                  <a:pt x="10610" y="25323"/>
                </a:cubicBezTo>
                <a:cubicBezTo>
                  <a:pt x="10610" y="27116"/>
                  <a:pt x="12149" y="27116"/>
                  <a:pt x="12405" y="27116"/>
                </a:cubicBezTo>
                <a:cubicBezTo>
                  <a:pt x="14200" y="27116"/>
                  <a:pt x="14200" y="26860"/>
                  <a:pt x="15226" y="23274"/>
                </a:cubicBezTo>
                <a:cubicBezTo>
                  <a:pt x="18047" y="11747"/>
                  <a:pt x="21381" y="3805"/>
                  <a:pt x="27279" y="3805"/>
                </a:cubicBezTo>
                <a:cubicBezTo>
                  <a:pt x="30100" y="3805"/>
                  <a:pt x="32407" y="5086"/>
                  <a:pt x="32407" y="11234"/>
                </a:cubicBezTo>
                <a:cubicBezTo>
                  <a:pt x="32407" y="15077"/>
                  <a:pt x="31895" y="16870"/>
                  <a:pt x="31125" y="19688"/>
                </a:cubicBezTo>
                <a:close/>
                <a:moveTo>
                  <a:pt x="41639" y="21481"/>
                </a:moveTo>
                <a:cubicBezTo>
                  <a:pt x="42665" y="17126"/>
                  <a:pt x="47281" y="12515"/>
                  <a:pt x="50102" y="9953"/>
                </a:cubicBezTo>
                <a:cubicBezTo>
                  <a:pt x="56000" y="5086"/>
                  <a:pt x="60616" y="3805"/>
                  <a:pt x="63437" y="3805"/>
                </a:cubicBezTo>
                <a:cubicBezTo>
                  <a:pt x="69848" y="3805"/>
                  <a:pt x="73951" y="9441"/>
                  <a:pt x="73951" y="19175"/>
                </a:cubicBezTo>
                <a:cubicBezTo>
                  <a:pt x="73951" y="28909"/>
                  <a:pt x="68566" y="47610"/>
                  <a:pt x="65489" y="53758"/>
                </a:cubicBezTo>
                <a:cubicBezTo>
                  <a:pt x="59847" y="65285"/>
                  <a:pt x="52154" y="70664"/>
                  <a:pt x="45999" y="70664"/>
                </a:cubicBezTo>
                <a:cubicBezTo>
                  <a:pt x="35228" y="70664"/>
                  <a:pt x="33177" y="57088"/>
                  <a:pt x="33177" y="56063"/>
                </a:cubicBezTo>
                <a:cubicBezTo>
                  <a:pt x="33177" y="55807"/>
                  <a:pt x="33177" y="55551"/>
                  <a:pt x="33690" y="5350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2" name="Freeform: Shape 381">
            <a:extLst>
              <a:ext uri="{FF2B5EF4-FFF2-40B4-BE49-F238E27FC236}">
                <a16:creationId xmlns:a16="http://schemas.microsoft.com/office/drawing/2014/main" id="{F4F4DE19-AD4C-90DE-C273-0D96D35FE516}"/>
              </a:ext>
            </a:extLst>
          </p:cNvPr>
          <p:cNvSpPr/>
          <p:nvPr/>
        </p:nvSpPr>
        <p:spPr>
          <a:xfrm>
            <a:off x="6632424" y="4012674"/>
            <a:ext cx="63597" cy="74031"/>
          </a:xfrm>
          <a:custGeom>
            <a:avLst/>
            <a:gdLst>
              <a:gd name="connsiteX0" fmla="*/ 58570 w 63597"/>
              <a:gd name="connsiteY0" fmla="*/ 10466 h 74031"/>
              <a:gd name="connsiteX1" fmla="*/ 51389 w 63597"/>
              <a:gd name="connsiteY1" fmla="*/ 12515 h 74031"/>
              <a:gd name="connsiteX2" fmla="*/ 48312 w 63597"/>
              <a:gd name="connsiteY2" fmla="*/ 18919 h 74031"/>
              <a:gd name="connsiteX3" fmla="*/ 54467 w 63597"/>
              <a:gd name="connsiteY3" fmla="*/ 24811 h 74031"/>
              <a:gd name="connsiteX4" fmla="*/ 63442 w 63597"/>
              <a:gd name="connsiteY4" fmla="*/ 14308 h 74031"/>
              <a:gd name="connsiteX5" fmla="*/ 44209 w 63597"/>
              <a:gd name="connsiteY5" fmla="*/ 219 h 74031"/>
              <a:gd name="connsiteX6" fmla="*/ 357 w 63597"/>
              <a:gd name="connsiteY6" fmla="*/ 46585 h 74031"/>
              <a:gd name="connsiteX7" fmla="*/ 27027 w 63597"/>
              <a:gd name="connsiteY7" fmla="*/ 74251 h 74031"/>
              <a:gd name="connsiteX8" fmla="*/ 63955 w 63597"/>
              <a:gd name="connsiteY8" fmla="*/ 55038 h 74031"/>
              <a:gd name="connsiteX9" fmla="*/ 62160 w 63597"/>
              <a:gd name="connsiteY9" fmla="*/ 52733 h 74031"/>
              <a:gd name="connsiteX10" fmla="*/ 59852 w 63597"/>
              <a:gd name="connsiteY10" fmla="*/ 54526 h 74031"/>
              <a:gd name="connsiteX11" fmla="*/ 27284 w 63597"/>
              <a:gd name="connsiteY11" fmla="*/ 70664 h 74031"/>
              <a:gd name="connsiteX12" fmla="*/ 12410 w 63597"/>
              <a:gd name="connsiteY12" fmla="*/ 52733 h 74031"/>
              <a:gd name="connsiteX13" fmla="*/ 21386 w 63597"/>
              <a:gd name="connsiteY13" fmla="*/ 20200 h 74031"/>
              <a:gd name="connsiteX14" fmla="*/ 44465 w 63597"/>
              <a:gd name="connsiteY14" fmla="*/ 3805 h 74031"/>
              <a:gd name="connsiteX15" fmla="*/ 58570 w 63597"/>
              <a:gd name="connsiteY15" fmla="*/ 1046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570" y="10466"/>
                </a:moveTo>
                <a:cubicBezTo>
                  <a:pt x="55749" y="10466"/>
                  <a:pt x="53697" y="10466"/>
                  <a:pt x="51389" y="12515"/>
                </a:cubicBezTo>
                <a:cubicBezTo>
                  <a:pt x="48568" y="15077"/>
                  <a:pt x="48312" y="17894"/>
                  <a:pt x="48312" y="18919"/>
                </a:cubicBezTo>
                <a:cubicBezTo>
                  <a:pt x="48312" y="23018"/>
                  <a:pt x="51389" y="24811"/>
                  <a:pt x="54467" y="24811"/>
                </a:cubicBezTo>
                <a:cubicBezTo>
                  <a:pt x="59083" y="24811"/>
                  <a:pt x="63442" y="20712"/>
                  <a:pt x="63442" y="14308"/>
                </a:cubicBezTo>
                <a:cubicBezTo>
                  <a:pt x="63442" y="6367"/>
                  <a:pt x="55749" y="219"/>
                  <a:pt x="44209" y="219"/>
                </a:cubicBezTo>
                <a:cubicBezTo>
                  <a:pt x="22155" y="219"/>
                  <a:pt x="357" y="23530"/>
                  <a:pt x="357" y="46585"/>
                </a:cubicBezTo>
                <a:cubicBezTo>
                  <a:pt x="357" y="61442"/>
                  <a:pt x="9846" y="74251"/>
                  <a:pt x="27027" y="74251"/>
                </a:cubicBezTo>
                <a:cubicBezTo>
                  <a:pt x="50363" y="74251"/>
                  <a:pt x="63955" y="56831"/>
                  <a:pt x="63955" y="55038"/>
                </a:cubicBezTo>
                <a:cubicBezTo>
                  <a:pt x="63955" y="54014"/>
                  <a:pt x="63186" y="52733"/>
                  <a:pt x="62160" y="52733"/>
                </a:cubicBezTo>
                <a:cubicBezTo>
                  <a:pt x="61134" y="52733"/>
                  <a:pt x="60878" y="53245"/>
                  <a:pt x="59852" y="54526"/>
                </a:cubicBezTo>
                <a:cubicBezTo>
                  <a:pt x="47030" y="70664"/>
                  <a:pt x="29079" y="70664"/>
                  <a:pt x="27284" y="70664"/>
                </a:cubicBezTo>
                <a:cubicBezTo>
                  <a:pt x="17026" y="70664"/>
                  <a:pt x="12410" y="62723"/>
                  <a:pt x="12410" y="52733"/>
                </a:cubicBezTo>
                <a:cubicBezTo>
                  <a:pt x="12410" y="46072"/>
                  <a:pt x="15744" y="30190"/>
                  <a:pt x="21386" y="20200"/>
                </a:cubicBezTo>
                <a:cubicBezTo>
                  <a:pt x="26514" y="10722"/>
                  <a:pt x="35490" y="3805"/>
                  <a:pt x="44465" y="3805"/>
                </a:cubicBezTo>
                <a:cubicBezTo>
                  <a:pt x="49851" y="3805"/>
                  <a:pt x="56262" y="5855"/>
                  <a:pt x="58570" y="1046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id="{57AC7CD9-7060-161A-D345-1DB7AF4EB8CD}"/>
              </a:ext>
            </a:extLst>
          </p:cNvPr>
          <p:cNvSpPr/>
          <p:nvPr/>
        </p:nvSpPr>
        <p:spPr>
          <a:xfrm>
            <a:off x="6710630" y="4067493"/>
            <a:ext cx="19233" cy="48927"/>
          </a:xfrm>
          <a:custGeom>
            <a:avLst/>
            <a:gdLst>
              <a:gd name="connsiteX0" fmla="*/ 19595 w 19233"/>
              <a:gd name="connsiteY0" fmla="*/ 17382 h 48927"/>
              <a:gd name="connsiteX1" fmla="*/ 9081 w 19233"/>
              <a:gd name="connsiteY1" fmla="*/ 219 h 48927"/>
              <a:gd name="connsiteX2" fmla="*/ 362 w 19233"/>
              <a:gd name="connsiteY2" fmla="*/ 8929 h 48927"/>
              <a:gd name="connsiteX3" fmla="*/ 9081 w 19233"/>
              <a:gd name="connsiteY3" fmla="*/ 17638 h 48927"/>
              <a:gd name="connsiteX4" fmla="*/ 14722 w 19233"/>
              <a:gd name="connsiteY4" fmla="*/ 15589 h 48927"/>
              <a:gd name="connsiteX5" fmla="*/ 15492 w 19233"/>
              <a:gd name="connsiteY5" fmla="*/ 15077 h 48927"/>
              <a:gd name="connsiteX6" fmla="*/ 15748 w 19233"/>
              <a:gd name="connsiteY6" fmla="*/ 17382 h 48927"/>
              <a:gd name="connsiteX7" fmla="*/ 4721 w 19233"/>
              <a:gd name="connsiteY7" fmla="*/ 44792 h 48927"/>
              <a:gd name="connsiteX8" fmla="*/ 2926 w 19233"/>
              <a:gd name="connsiteY8" fmla="*/ 47353 h 48927"/>
              <a:gd name="connsiteX9" fmla="*/ 4465 w 19233"/>
              <a:gd name="connsiteY9" fmla="*/ 49147 h 48927"/>
              <a:gd name="connsiteX10" fmla="*/ 1959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95" y="17382"/>
                </a:moveTo>
                <a:cubicBezTo>
                  <a:pt x="19595" y="6623"/>
                  <a:pt x="15492" y="219"/>
                  <a:pt x="9081" y="219"/>
                </a:cubicBezTo>
                <a:cubicBezTo>
                  <a:pt x="3695" y="219"/>
                  <a:pt x="362" y="4318"/>
                  <a:pt x="362" y="8929"/>
                </a:cubicBezTo>
                <a:cubicBezTo>
                  <a:pt x="362" y="13283"/>
                  <a:pt x="3695" y="17638"/>
                  <a:pt x="9081" y="17638"/>
                </a:cubicBezTo>
                <a:cubicBezTo>
                  <a:pt x="10876" y="17638"/>
                  <a:pt x="13184" y="16870"/>
                  <a:pt x="14722" y="15589"/>
                </a:cubicBezTo>
                <a:cubicBezTo>
                  <a:pt x="15235" y="15077"/>
                  <a:pt x="15492" y="15077"/>
                  <a:pt x="15492" y="15077"/>
                </a:cubicBezTo>
                <a:cubicBezTo>
                  <a:pt x="15748" y="15077"/>
                  <a:pt x="15748" y="15077"/>
                  <a:pt x="15748" y="17382"/>
                </a:cubicBezTo>
                <a:cubicBezTo>
                  <a:pt x="15748" y="29678"/>
                  <a:pt x="10106" y="39412"/>
                  <a:pt x="4721" y="44792"/>
                </a:cubicBezTo>
                <a:cubicBezTo>
                  <a:pt x="2926" y="46585"/>
                  <a:pt x="2926" y="46841"/>
                  <a:pt x="2926" y="47353"/>
                </a:cubicBezTo>
                <a:cubicBezTo>
                  <a:pt x="2926" y="48634"/>
                  <a:pt x="3695" y="49147"/>
                  <a:pt x="4465" y="49147"/>
                </a:cubicBezTo>
                <a:cubicBezTo>
                  <a:pt x="6260" y="49147"/>
                  <a:pt x="19595" y="36594"/>
                  <a:pt x="19595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7901FC9E-6506-974A-C861-882DC7044617}"/>
              </a:ext>
            </a:extLst>
          </p:cNvPr>
          <p:cNvSpPr/>
          <p:nvPr/>
        </p:nvSpPr>
        <p:spPr>
          <a:xfrm>
            <a:off x="6775594" y="3976043"/>
            <a:ext cx="68726" cy="112456"/>
          </a:xfrm>
          <a:custGeom>
            <a:avLst/>
            <a:gdLst>
              <a:gd name="connsiteX0" fmla="*/ 69092 w 68726"/>
              <a:gd name="connsiteY0" fmla="*/ 56831 h 112456"/>
              <a:gd name="connsiteX1" fmla="*/ 62682 w 68726"/>
              <a:gd name="connsiteY1" fmla="*/ 18663 h 112456"/>
              <a:gd name="connsiteX2" fmla="*/ 34986 w 68726"/>
              <a:gd name="connsiteY2" fmla="*/ 219 h 112456"/>
              <a:gd name="connsiteX3" fmla="*/ 6264 w 68726"/>
              <a:gd name="connsiteY3" fmla="*/ 19688 h 112456"/>
              <a:gd name="connsiteX4" fmla="*/ 366 w 68726"/>
              <a:gd name="connsiteY4" fmla="*/ 56831 h 112456"/>
              <a:gd name="connsiteX5" fmla="*/ 7803 w 68726"/>
              <a:gd name="connsiteY5" fmla="*/ 96281 h 112456"/>
              <a:gd name="connsiteX6" fmla="*/ 34729 w 68726"/>
              <a:gd name="connsiteY6" fmla="*/ 112675 h 112456"/>
              <a:gd name="connsiteX7" fmla="*/ 63194 w 68726"/>
              <a:gd name="connsiteY7" fmla="*/ 93719 h 112456"/>
              <a:gd name="connsiteX8" fmla="*/ 69092 w 68726"/>
              <a:gd name="connsiteY8" fmla="*/ 56831 h 112456"/>
              <a:gd name="connsiteX9" fmla="*/ 34729 w 68726"/>
              <a:gd name="connsiteY9" fmla="*/ 109089 h 112456"/>
              <a:gd name="connsiteX10" fmla="*/ 15752 w 68726"/>
              <a:gd name="connsiteY10" fmla="*/ 89364 h 112456"/>
              <a:gd name="connsiteX11" fmla="*/ 13957 w 68726"/>
              <a:gd name="connsiteY11" fmla="*/ 54782 h 112456"/>
              <a:gd name="connsiteX12" fmla="*/ 15240 w 68726"/>
              <a:gd name="connsiteY12" fmla="*/ 24811 h 112456"/>
              <a:gd name="connsiteX13" fmla="*/ 34729 w 68726"/>
              <a:gd name="connsiteY13" fmla="*/ 3805 h 112456"/>
              <a:gd name="connsiteX14" fmla="*/ 53962 w 68726"/>
              <a:gd name="connsiteY14" fmla="*/ 23018 h 112456"/>
              <a:gd name="connsiteX15" fmla="*/ 55757 w 68726"/>
              <a:gd name="connsiteY15" fmla="*/ 54782 h 112456"/>
              <a:gd name="connsiteX16" fmla="*/ 53962 w 68726"/>
              <a:gd name="connsiteY16" fmla="*/ 88596 h 112456"/>
              <a:gd name="connsiteX17" fmla="*/ 34729 w 68726"/>
              <a:gd name="connsiteY17" fmla="*/ 10908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092" y="56831"/>
                </a:moveTo>
                <a:cubicBezTo>
                  <a:pt x="69092" y="43767"/>
                  <a:pt x="68323" y="30703"/>
                  <a:pt x="62682" y="18663"/>
                </a:cubicBezTo>
                <a:cubicBezTo>
                  <a:pt x="55245" y="2780"/>
                  <a:pt x="41653" y="219"/>
                  <a:pt x="34986" y="219"/>
                </a:cubicBezTo>
                <a:cubicBezTo>
                  <a:pt x="24984" y="219"/>
                  <a:pt x="13188" y="4574"/>
                  <a:pt x="6264" y="19688"/>
                </a:cubicBezTo>
                <a:cubicBezTo>
                  <a:pt x="1135" y="30959"/>
                  <a:pt x="366" y="43767"/>
                  <a:pt x="366" y="56831"/>
                </a:cubicBezTo>
                <a:cubicBezTo>
                  <a:pt x="366" y="69127"/>
                  <a:pt x="879" y="83729"/>
                  <a:pt x="7803" y="96281"/>
                </a:cubicBezTo>
                <a:cubicBezTo>
                  <a:pt x="14727" y="109345"/>
                  <a:pt x="26780" y="112675"/>
                  <a:pt x="34729" y="112675"/>
                </a:cubicBezTo>
                <a:cubicBezTo>
                  <a:pt x="43448" y="112675"/>
                  <a:pt x="56014" y="109345"/>
                  <a:pt x="63194" y="93719"/>
                </a:cubicBezTo>
                <a:cubicBezTo>
                  <a:pt x="68323" y="82448"/>
                  <a:pt x="69092" y="69640"/>
                  <a:pt x="69092" y="56831"/>
                </a:cubicBezTo>
                <a:close/>
                <a:moveTo>
                  <a:pt x="34729" y="109089"/>
                </a:moveTo>
                <a:cubicBezTo>
                  <a:pt x="28318" y="109089"/>
                  <a:pt x="18573" y="104990"/>
                  <a:pt x="15752" y="89364"/>
                </a:cubicBezTo>
                <a:cubicBezTo>
                  <a:pt x="13957" y="79630"/>
                  <a:pt x="13957" y="64516"/>
                  <a:pt x="13957" y="54782"/>
                </a:cubicBezTo>
                <a:cubicBezTo>
                  <a:pt x="13957" y="44279"/>
                  <a:pt x="13957" y="33520"/>
                  <a:pt x="15240" y="24811"/>
                </a:cubicBezTo>
                <a:cubicBezTo>
                  <a:pt x="18317" y="5342"/>
                  <a:pt x="30626" y="3805"/>
                  <a:pt x="34729" y="3805"/>
                </a:cubicBezTo>
                <a:cubicBezTo>
                  <a:pt x="40115" y="3805"/>
                  <a:pt x="50885" y="6879"/>
                  <a:pt x="53962" y="23018"/>
                </a:cubicBezTo>
                <a:cubicBezTo>
                  <a:pt x="55757" y="32240"/>
                  <a:pt x="55757" y="44535"/>
                  <a:pt x="55757" y="54782"/>
                </a:cubicBezTo>
                <a:cubicBezTo>
                  <a:pt x="55757" y="67078"/>
                  <a:pt x="55757" y="78093"/>
                  <a:pt x="53962" y="88596"/>
                </a:cubicBezTo>
                <a:cubicBezTo>
                  <a:pt x="51398" y="104222"/>
                  <a:pt x="42166" y="109089"/>
                  <a:pt x="34729" y="10908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DE9D3575-6D60-E1CF-32D1-C4A9638B03CB}"/>
              </a:ext>
            </a:extLst>
          </p:cNvPr>
          <p:cNvSpPr/>
          <p:nvPr/>
        </p:nvSpPr>
        <p:spPr>
          <a:xfrm>
            <a:off x="6865037" y="4067493"/>
            <a:ext cx="19233" cy="48927"/>
          </a:xfrm>
          <a:custGeom>
            <a:avLst/>
            <a:gdLst>
              <a:gd name="connsiteX0" fmla="*/ 19604 w 19233"/>
              <a:gd name="connsiteY0" fmla="*/ 17382 h 48927"/>
              <a:gd name="connsiteX1" fmla="*/ 9090 w 19233"/>
              <a:gd name="connsiteY1" fmla="*/ 219 h 48927"/>
              <a:gd name="connsiteX2" fmla="*/ 371 w 19233"/>
              <a:gd name="connsiteY2" fmla="*/ 8929 h 48927"/>
              <a:gd name="connsiteX3" fmla="*/ 9090 w 19233"/>
              <a:gd name="connsiteY3" fmla="*/ 17638 h 48927"/>
              <a:gd name="connsiteX4" fmla="*/ 14732 w 19233"/>
              <a:gd name="connsiteY4" fmla="*/ 15589 h 48927"/>
              <a:gd name="connsiteX5" fmla="*/ 15501 w 19233"/>
              <a:gd name="connsiteY5" fmla="*/ 15077 h 48927"/>
              <a:gd name="connsiteX6" fmla="*/ 15758 w 19233"/>
              <a:gd name="connsiteY6" fmla="*/ 17382 h 48927"/>
              <a:gd name="connsiteX7" fmla="*/ 4731 w 19233"/>
              <a:gd name="connsiteY7" fmla="*/ 44792 h 48927"/>
              <a:gd name="connsiteX8" fmla="*/ 2935 w 19233"/>
              <a:gd name="connsiteY8" fmla="*/ 47353 h 48927"/>
              <a:gd name="connsiteX9" fmla="*/ 4474 w 19233"/>
              <a:gd name="connsiteY9" fmla="*/ 49147 h 48927"/>
              <a:gd name="connsiteX10" fmla="*/ 19604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04" y="17382"/>
                </a:moveTo>
                <a:cubicBezTo>
                  <a:pt x="19604" y="6623"/>
                  <a:pt x="15501" y="219"/>
                  <a:pt x="9090" y="219"/>
                </a:cubicBezTo>
                <a:cubicBezTo>
                  <a:pt x="3705" y="219"/>
                  <a:pt x="371" y="4318"/>
                  <a:pt x="371" y="8929"/>
                </a:cubicBezTo>
                <a:cubicBezTo>
                  <a:pt x="371" y="13283"/>
                  <a:pt x="3705" y="17638"/>
                  <a:pt x="9090" y="17638"/>
                </a:cubicBezTo>
                <a:cubicBezTo>
                  <a:pt x="10885" y="17638"/>
                  <a:pt x="13193" y="16870"/>
                  <a:pt x="14732" y="15589"/>
                </a:cubicBezTo>
                <a:cubicBezTo>
                  <a:pt x="15245" y="15077"/>
                  <a:pt x="15501" y="15077"/>
                  <a:pt x="15501" y="15077"/>
                </a:cubicBezTo>
                <a:cubicBezTo>
                  <a:pt x="15758" y="15077"/>
                  <a:pt x="15758" y="15077"/>
                  <a:pt x="15758" y="17382"/>
                </a:cubicBezTo>
                <a:cubicBezTo>
                  <a:pt x="15758" y="29678"/>
                  <a:pt x="10116" y="39412"/>
                  <a:pt x="4731" y="44792"/>
                </a:cubicBezTo>
                <a:cubicBezTo>
                  <a:pt x="2935" y="46585"/>
                  <a:pt x="2935" y="46841"/>
                  <a:pt x="2935" y="47353"/>
                </a:cubicBezTo>
                <a:cubicBezTo>
                  <a:pt x="2935" y="48634"/>
                  <a:pt x="3705" y="49147"/>
                  <a:pt x="4474" y="49147"/>
                </a:cubicBezTo>
                <a:cubicBezTo>
                  <a:pt x="6269" y="49147"/>
                  <a:pt x="19604" y="36594"/>
                  <a:pt x="19604" y="1738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FFE17E90-3B78-DD08-DDFA-3968A8E1EE31}"/>
              </a:ext>
            </a:extLst>
          </p:cNvPr>
          <p:cNvSpPr/>
          <p:nvPr/>
        </p:nvSpPr>
        <p:spPr>
          <a:xfrm>
            <a:off x="6928528" y="3969638"/>
            <a:ext cx="89242" cy="147038"/>
          </a:xfrm>
          <a:custGeom>
            <a:avLst/>
            <a:gdLst>
              <a:gd name="connsiteX0" fmla="*/ 89617 w 89242"/>
              <a:gd name="connsiteY0" fmla="*/ 22505 h 147038"/>
              <a:gd name="connsiteX1" fmla="*/ 67307 w 89242"/>
              <a:gd name="connsiteY1" fmla="*/ 219 h 147038"/>
              <a:gd name="connsiteX2" fmla="*/ 47561 w 89242"/>
              <a:gd name="connsiteY2" fmla="*/ 6879 h 147038"/>
              <a:gd name="connsiteX3" fmla="*/ 26532 w 89242"/>
              <a:gd name="connsiteY3" fmla="*/ 41718 h 147038"/>
              <a:gd name="connsiteX4" fmla="*/ 375 w 89242"/>
              <a:gd name="connsiteY4" fmla="*/ 145464 h 147038"/>
              <a:gd name="connsiteX5" fmla="*/ 2427 w 89242"/>
              <a:gd name="connsiteY5" fmla="*/ 147258 h 147038"/>
              <a:gd name="connsiteX6" fmla="*/ 4222 w 89242"/>
              <a:gd name="connsiteY6" fmla="*/ 146489 h 147038"/>
              <a:gd name="connsiteX7" fmla="*/ 15762 w 89242"/>
              <a:gd name="connsiteY7" fmla="*/ 101148 h 147038"/>
              <a:gd name="connsiteX8" fmla="*/ 38072 w 89242"/>
              <a:gd name="connsiteY8" fmla="*/ 117030 h 147038"/>
              <a:gd name="connsiteX9" fmla="*/ 69615 w 89242"/>
              <a:gd name="connsiteY9" fmla="*/ 104222 h 147038"/>
              <a:gd name="connsiteX10" fmla="*/ 82693 w 89242"/>
              <a:gd name="connsiteY10" fmla="*/ 74251 h 147038"/>
              <a:gd name="connsiteX11" fmla="*/ 70641 w 89242"/>
              <a:gd name="connsiteY11" fmla="*/ 49915 h 147038"/>
              <a:gd name="connsiteX12" fmla="*/ 89617 w 89242"/>
              <a:gd name="connsiteY12" fmla="*/ 22505 h 147038"/>
              <a:gd name="connsiteX13" fmla="*/ 60126 w 89242"/>
              <a:gd name="connsiteY13" fmla="*/ 49659 h 147038"/>
              <a:gd name="connsiteX14" fmla="*/ 52177 w 89242"/>
              <a:gd name="connsiteY14" fmla="*/ 50684 h 147038"/>
              <a:gd name="connsiteX15" fmla="*/ 44996 w 89242"/>
              <a:gd name="connsiteY15" fmla="*/ 50171 h 147038"/>
              <a:gd name="connsiteX16" fmla="*/ 53202 w 89242"/>
              <a:gd name="connsiteY16" fmla="*/ 48890 h 147038"/>
              <a:gd name="connsiteX17" fmla="*/ 60126 w 89242"/>
              <a:gd name="connsiteY17" fmla="*/ 49659 h 147038"/>
              <a:gd name="connsiteX18" fmla="*/ 80386 w 89242"/>
              <a:gd name="connsiteY18" fmla="*/ 18663 h 147038"/>
              <a:gd name="connsiteX19" fmla="*/ 65768 w 89242"/>
              <a:gd name="connsiteY19" fmla="*/ 47097 h 147038"/>
              <a:gd name="connsiteX20" fmla="*/ 53202 w 89242"/>
              <a:gd name="connsiteY20" fmla="*/ 45048 h 147038"/>
              <a:gd name="connsiteX21" fmla="*/ 40381 w 89242"/>
              <a:gd name="connsiteY21" fmla="*/ 50171 h 147038"/>
              <a:gd name="connsiteX22" fmla="*/ 51664 w 89242"/>
              <a:gd name="connsiteY22" fmla="*/ 54270 h 147038"/>
              <a:gd name="connsiteX23" fmla="*/ 65255 w 89242"/>
              <a:gd name="connsiteY23" fmla="*/ 52220 h 147038"/>
              <a:gd name="connsiteX24" fmla="*/ 72436 w 89242"/>
              <a:gd name="connsiteY24" fmla="*/ 70664 h 147038"/>
              <a:gd name="connsiteX25" fmla="*/ 64230 w 89242"/>
              <a:gd name="connsiteY25" fmla="*/ 98843 h 147038"/>
              <a:gd name="connsiteX26" fmla="*/ 37560 w 89242"/>
              <a:gd name="connsiteY26" fmla="*/ 113444 h 147038"/>
              <a:gd name="connsiteX27" fmla="*/ 18839 w 89242"/>
              <a:gd name="connsiteY27" fmla="*/ 92438 h 147038"/>
              <a:gd name="connsiteX28" fmla="*/ 19609 w 89242"/>
              <a:gd name="connsiteY28" fmla="*/ 85266 h 147038"/>
              <a:gd name="connsiteX29" fmla="*/ 30123 w 89242"/>
              <a:gd name="connsiteY29" fmla="*/ 44023 h 147038"/>
              <a:gd name="connsiteX30" fmla="*/ 65255 w 89242"/>
              <a:gd name="connsiteY30" fmla="*/ 3805 h 147038"/>
              <a:gd name="connsiteX31" fmla="*/ 80386 w 89242"/>
              <a:gd name="connsiteY31" fmla="*/ 1866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7" y="22505"/>
                </a:moveTo>
                <a:cubicBezTo>
                  <a:pt x="89617" y="10209"/>
                  <a:pt x="80642" y="219"/>
                  <a:pt x="67307" y="219"/>
                </a:cubicBezTo>
                <a:cubicBezTo>
                  <a:pt x="57819" y="219"/>
                  <a:pt x="53202" y="2781"/>
                  <a:pt x="47561" y="6879"/>
                </a:cubicBezTo>
                <a:cubicBezTo>
                  <a:pt x="38585" y="13540"/>
                  <a:pt x="29610" y="29422"/>
                  <a:pt x="26532" y="41718"/>
                </a:cubicBezTo>
                <a:lnTo>
                  <a:pt x="375" y="145464"/>
                </a:lnTo>
                <a:cubicBezTo>
                  <a:pt x="375" y="146233"/>
                  <a:pt x="1145" y="147258"/>
                  <a:pt x="2427" y="147258"/>
                </a:cubicBezTo>
                <a:cubicBezTo>
                  <a:pt x="3709" y="147258"/>
                  <a:pt x="4222" y="146745"/>
                  <a:pt x="4222" y="146489"/>
                </a:cubicBezTo>
                <a:lnTo>
                  <a:pt x="15762" y="101148"/>
                </a:lnTo>
                <a:cubicBezTo>
                  <a:pt x="18839" y="111138"/>
                  <a:pt x="26020" y="117030"/>
                  <a:pt x="38072" y="117030"/>
                </a:cubicBezTo>
                <a:cubicBezTo>
                  <a:pt x="49869" y="117030"/>
                  <a:pt x="62178" y="111395"/>
                  <a:pt x="69615" y="104222"/>
                </a:cubicBezTo>
                <a:cubicBezTo>
                  <a:pt x="77565" y="96793"/>
                  <a:pt x="82693" y="86290"/>
                  <a:pt x="82693" y="74251"/>
                </a:cubicBezTo>
                <a:cubicBezTo>
                  <a:pt x="82693" y="62467"/>
                  <a:pt x="76539" y="53758"/>
                  <a:pt x="70641" y="49915"/>
                </a:cubicBezTo>
                <a:cubicBezTo>
                  <a:pt x="80129" y="44279"/>
                  <a:pt x="89617" y="34289"/>
                  <a:pt x="89617" y="22505"/>
                </a:cubicBezTo>
                <a:close/>
                <a:moveTo>
                  <a:pt x="60126" y="49659"/>
                </a:moveTo>
                <a:cubicBezTo>
                  <a:pt x="58075" y="50427"/>
                  <a:pt x="56280" y="50684"/>
                  <a:pt x="52177" y="50684"/>
                </a:cubicBezTo>
                <a:cubicBezTo>
                  <a:pt x="49869" y="50684"/>
                  <a:pt x="46791" y="50940"/>
                  <a:pt x="44996" y="50171"/>
                </a:cubicBezTo>
                <a:cubicBezTo>
                  <a:pt x="45509" y="48378"/>
                  <a:pt x="51407" y="48890"/>
                  <a:pt x="53202" y="48890"/>
                </a:cubicBezTo>
                <a:cubicBezTo>
                  <a:pt x="56536" y="48890"/>
                  <a:pt x="58075" y="48890"/>
                  <a:pt x="60126" y="49659"/>
                </a:cubicBezTo>
                <a:close/>
                <a:moveTo>
                  <a:pt x="80386" y="18663"/>
                </a:moveTo>
                <a:cubicBezTo>
                  <a:pt x="80386" y="30190"/>
                  <a:pt x="74231" y="41974"/>
                  <a:pt x="65768" y="47097"/>
                </a:cubicBezTo>
                <a:cubicBezTo>
                  <a:pt x="61152" y="45304"/>
                  <a:pt x="58075" y="45048"/>
                  <a:pt x="53202" y="45048"/>
                </a:cubicBezTo>
                <a:cubicBezTo>
                  <a:pt x="49612" y="45048"/>
                  <a:pt x="40381" y="44792"/>
                  <a:pt x="40381" y="50171"/>
                </a:cubicBezTo>
                <a:cubicBezTo>
                  <a:pt x="40381" y="54782"/>
                  <a:pt x="48843" y="54270"/>
                  <a:pt x="51664" y="54270"/>
                </a:cubicBezTo>
                <a:cubicBezTo>
                  <a:pt x="57819" y="54270"/>
                  <a:pt x="60383" y="54270"/>
                  <a:pt x="65255" y="52220"/>
                </a:cubicBezTo>
                <a:cubicBezTo>
                  <a:pt x="71410" y="58112"/>
                  <a:pt x="72179" y="63236"/>
                  <a:pt x="72436" y="70664"/>
                </a:cubicBezTo>
                <a:cubicBezTo>
                  <a:pt x="72692" y="80142"/>
                  <a:pt x="68846" y="92438"/>
                  <a:pt x="64230" y="98843"/>
                </a:cubicBezTo>
                <a:cubicBezTo>
                  <a:pt x="57819" y="107552"/>
                  <a:pt x="46791" y="113444"/>
                  <a:pt x="37560" y="113444"/>
                </a:cubicBezTo>
                <a:cubicBezTo>
                  <a:pt x="24994" y="113444"/>
                  <a:pt x="18839" y="103966"/>
                  <a:pt x="18839" y="92438"/>
                </a:cubicBezTo>
                <a:cubicBezTo>
                  <a:pt x="18839" y="90901"/>
                  <a:pt x="18839" y="88340"/>
                  <a:pt x="19609" y="85266"/>
                </a:cubicBezTo>
                <a:lnTo>
                  <a:pt x="30123" y="44023"/>
                </a:lnTo>
                <a:cubicBezTo>
                  <a:pt x="33713" y="29934"/>
                  <a:pt x="45509" y="3805"/>
                  <a:pt x="65255" y="3805"/>
                </a:cubicBezTo>
                <a:cubicBezTo>
                  <a:pt x="74744" y="3805"/>
                  <a:pt x="80386" y="8929"/>
                  <a:pt x="80386" y="1866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B56B730C-93BB-D9F7-339E-A74A2B740749}"/>
              </a:ext>
            </a:extLst>
          </p:cNvPr>
          <p:cNvSpPr/>
          <p:nvPr/>
        </p:nvSpPr>
        <p:spPr>
          <a:xfrm>
            <a:off x="7033955" y="3962210"/>
            <a:ext cx="37953" cy="163689"/>
          </a:xfrm>
          <a:custGeom>
            <a:avLst/>
            <a:gdLst>
              <a:gd name="connsiteX0" fmla="*/ 38335 w 37953"/>
              <a:gd name="connsiteY0" fmla="*/ 81936 h 163689"/>
              <a:gd name="connsiteX1" fmla="*/ 27564 w 37953"/>
              <a:gd name="connsiteY1" fmla="*/ 30959 h 163689"/>
              <a:gd name="connsiteX2" fmla="*/ 2177 w 37953"/>
              <a:gd name="connsiteY2" fmla="*/ 219 h 163689"/>
              <a:gd name="connsiteX3" fmla="*/ 382 w 37953"/>
              <a:gd name="connsiteY3" fmla="*/ 2012 h 163689"/>
              <a:gd name="connsiteX4" fmla="*/ 3459 w 37953"/>
              <a:gd name="connsiteY4" fmla="*/ 5855 h 163689"/>
              <a:gd name="connsiteX5" fmla="*/ 28847 w 37953"/>
              <a:gd name="connsiteY5" fmla="*/ 81936 h 163689"/>
              <a:gd name="connsiteX6" fmla="*/ 2690 w 37953"/>
              <a:gd name="connsiteY6" fmla="*/ 159297 h 163689"/>
              <a:gd name="connsiteX7" fmla="*/ 382 w 37953"/>
              <a:gd name="connsiteY7" fmla="*/ 162115 h 163689"/>
              <a:gd name="connsiteX8" fmla="*/ 2177 w 37953"/>
              <a:gd name="connsiteY8" fmla="*/ 163908 h 163689"/>
              <a:gd name="connsiteX9" fmla="*/ 28077 w 37953"/>
              <a:gd name="connsiteY9" fmla="*/ 131888 h 163689"/>
              <a:gd name="connsiteX10" fmla="*/ 38335 w 37953"/>
              <a:gd name="connsiteY10" fmla="*/ 8193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35" y="81936"/>
                </a:moveTo>
                <a:cubicBezTo>
                  <a:pt x="38335" y="69384"/>
                  <a:pt x="36540" y="49659"/>
                  <a:pt x="27564" y="30959"/>
                </a:cubicBezTo>
                <a:cubicBezTo>
                  <a:pt x="17820" y="10978"/>
                  <a:pt x="3715" y="219"/>
                  <a:pt x="2177" y="219"/>
                </a:cubicBezTo>
                <a:cubicBezTo>
                  <a:pt x="1151" y="219"/>
                  <a:pt x="382" y="988"/>
                  <a:pt x="382" y="2012"/>
                </a:cubicBezTo>
                <a:cubicBezTo>
                  <a:pt x="382" y="2525"/>
                  <a:pt x="382" y="2781"/>
                  <a:pt x="3459" y="5855"/>
                </a:cubicBezTo>
                <a:cubicBezTo>
                  <a:pt x="19615" y="21993"/>
                  <a:pt x="28847" y="47866"/>
                  <a:pt x="28847" y="81936"/>
                </a:cubicBezTo>
                <a:cubicBezTo>
                  <a:pt x="28847" y="110114"/>
                  <a:pt x="22949" y="138804"/>
                  <a:pt x="2690" y="159297"/>
                </a:cubicBezTo>
                <a:cubicBezTo>
                  <a:pt x="382" y="161347"/>
                  <a:pt x="382" y="161603"/>
                  <a:pt x="382" y="162115"/>
                </a:cubicBezTo>
                <a:cubicBezTo>
                  <a:pt x="382" y="163140"/>
                  <a:pt x="1151" y="163908"/>
                  <a:pt x="2177" y="163908"/>
                </a:cubicBezTo>
                <a:cubicBezTo>
                  <a:pt x="3715" y="163908"/>
                  <a:pt x="18589" y="152637"/>
                  <a:pt x="28077" y="131888"/>
                </a:cubicBezTo>
                <a:cubicBezTo>
                  <a:pt x="36540" y="113956"/>
                  <a:pt x="38335" y="95769"/>
                  <a:pt x="38335" y="8193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31320EAB-E290-B4CA-332D-A1E74D84AB35}"/>
              </a:ext>
            </a:extLst>
          </p:cNvPr>
          <p:cNvSpPr/>
          <p:nvPr/>
        </p:nvSpPr>
        <p:spPr>
          <a:xfrm>
            <a:off x="5208338" y="4012674"/>
            <a:ext cx="66418" cy="74031"/>
          </a:xfrm>
          <a:custGeom>
            <a:avLst/>
            <a:gdLst>
              <a:gd name="connsiteX0" fmla="*/ 9759 w 66418"/>
              <a:gd name="connsiteY0" fmla="*/ 62723 h 74031"/>
              <a:gd name="connsiteX1" fmla="*/ 8220 w 66418"/>
              <a:gd name="connsiteY1" fmla="*/ 69896 h 74031"/>
              <a:gd name="connsiteX2" fmla="*/ 13093 w 66418"/>
              <a:gd name="connsiteY2" fmla="*/ 74251 h 74031"/>
              <a:gd name="connsiteX3" fmla="*/ 19247 w 66418"/>
              <a:gd name="connsiteY3" fmla="*/ 69640 h 74031"/>
              <a:gd name="connsiteX4" fmla="*/ 25658 w 66418"/>
              <a:gd name="connsiteY4" fmla="*/ 43767 h 74031"/>
              <a:gd name="connsiteX5" fmla="*/ 30787 w 66418"/>
              <a:gd name="connsiteY5" fmla="*/ 22505 h 74031"/>
              <a:gd name="connsiteX6" fmla="*/ 40019 w 66418"/>
              <a:gd name="connsiteY6" fmla="*/ 9185 h 74031"/>
              <a:gd name="connsiteX7" fmla="*/ 53098 w 66418"/>
              <a:gd name="connsiteY7" fmla="*/ 3805 h 74031"/>
              <a:gd name="connsiteX8" fmla="*/ 60022 w 66418"/>
              <a:gd name="connsiteY8" fmla="*/ 5855 h 74031"/>
              <a:gd name="connsiteX9" fmla="*/ 51559 w 66418"/>
              <a:gd name="connsiteY9" fmla="*/ 14820 h 74031"/>
              <a:gd name="connsiteX10" fmla="*/ 57714 w 66418"/>
              <a:gd name="connsiteY10" fmla="*/ 20456 h 74031"/>
              <a:gd name="connsiteX11" fmla="*/ 66689 w 66418"/>
              <a:gd name="connsiteY11" fmla="*/ 10722 h 74031"/>
              <a:gd name="connsiteX12" fmla="*/ 53098 w 66418"/>
              <a:gd name="connsiteY12" fmla="*/ 219 h 74031"/>
              <a:gd name="connsiteX13" fmla="*/ 32326 w 66418"/>
              <a:gd name="connsiteY13" fmla="*/ 12771 h 74031"/>
              <a:gd name="connsiteX14" fmla="*/ 17196 w 66418"/>
              <a:gd name="connsiteY14" fmla="*/ 219 h 74031"/>
              <a:gd name="connsiteX15" fmla="*/ 5143 w 66418"/>
              <a:gd name="connsiteY15" fmla="*/ 9441 h 74031"/>
              <a:gd name="connsiteX16" fmla="*/ 271 w 66418"/>
              <a:gd name="connsiteY16" fmla="*/ 25323 h 74031"/>
              <a:gd name="connsiteX17" fmla="*/ 2066 w 66418"/>
              <a:gd name="connsiteY17" fmla="*/ 27116 h 74031"/>
              <a:gd name="connsiteX18" fmla="*/ 4887 w 66418"/>
              <a:gd name="connsiteY18" fmla="*/ 23274 h 74031"/>
              <a:gd name="connsiteX19" fmla="*/ 16939 w 66418"/>
              <a:gd name="connsiteY19" fmla="*/ 3805 h 74031"/>
              <a:gd name="connsiteX20" fmla="*/ 21812 w 66418"/>
              <a:gd name="connsiteY20" fmla="*/ 11234 h 74031"/>
              <a:gd name="connsiteX21" fmla="*/ 19247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759" y="62723"/>
                </a:moveTo>
                <a:cubicBezTo>
                  <a:pt x="9246" y="65285"/>
                  <a:pt x="8220" y="69127"/>
                  <a:pt x="8220" y="69896"/>
                </a:cubicBezTo>
                <a:cubicBezTo>
                  <a:pt x="8220" y="72714"/>
                  <a:pt x="10528" y="74251"/>
                  <a:pt x="13093" y="74251"/>
                </a:cubicBezTo>
                <a:cubicBezTo>
                  <a:pt x="15144" y="74251"/>
                  <a:pt x="17965" y="72970"/>
                  <a:pt x="19247" y="69640"/>
                </a:cubicBezTo>
                <a:cubicBezTo>
                  <a:pt x="19504" y="69127"/>
                  <a:pt x="24889" y="46841"/>
                  <a:pt x="25658" y="43767"/>
                </a:cubicBezTo>
                <a:cubicBezTo>
                  <a:pt x="26941" y="38388"/>
                  <a:pt x="30018" y="27116"/>
                  <a:pt x="30787" y="22505"/>
                </a:cubicBezTo>
                <a:cubicBezTo>
                  <a:pt x="31557" y="20456"/>
                  <a:pt x="36173" y="12771"/>
                  <a:pt x="40019" y="9185"/>
                </a:cubicBezTo>
                <a:cubicBezTo>
                  <a:pt x="41301" y="8160"/>
                  <a:pt x="46174" y="3805"/>
                  <a:pt x="53098" y="3805"/>
                </a:cubicBezTo>
                <a:cubicBezTo>
                  <a:pt x="57457" y="3805"/>
                  <a:pt x="59765" y="5855"/>
                  <a:pt x="60022" y="5855"/>
                </a:cubicBezTo>
                <a:cubicBezTo>
                  <a:pt x="55149" y="6623"/>
                  <a:pt x="51559" y="10466"/>
                  <a:pt x="51559" y="14820"/>
                </a:cubicBezTo>
                <a:cubicBezTo>
                  <a:pt x="51559" y="17382"/>
                  <a:pt x="53354" y="20456"/>
                  <a:pt x="57714" y="20456"/>
                </a:cubicBezTo>
                <a:cubicBezTo>
                  <a:pt x="62073" y="20456"/>
                  <a:pt x="66689" y="16614"/>
                  <a:pt x="66689" y="10722"/>
                </a:cubicBezTo>
                <a:cubicBezTo>
                  <a:pt x="66689" y="5086"/>
                  <a:pt x="61560" y="219"/>
                  <a:pt x="53098" y="219"/>
                </a:cubicBezTo>
                <a:cubicBezTo>
                  <a:pt x="42584" y="219"/>
                  <a:pt x="35403" y="8160"/>
                  <a:pt x="32326" y="12771"/>
                </a:cubicBezTo>
                <a:cubicBezTo>
                  <a:pt x="30787" y="5342"/>
                  <a:pt x="24889" y="219"/>
                  <a:pt x="17196" y="219"/>
                </a:cubicBezTo>
                <a:cubicBezTo>
                  <a:pt x="9759" y="219"/>
                  <a:pt x="6682" y="6623"/>
                  <a:pt x="5143" y="9441"/>
                </a:cubicBezTo>
                <a:cubicBezTo>
                  <a:pt x="2322" y="15077"/>
                  <a:pt x="271" y="24811"/>
                  <a:pt x="271" y="25323"/>
                </a:cubicBezTo>
                <a:cubicBezTo>
                  <a:pt x="271" y="27116"/>
                  <a:pt x="1809" y="27116"/>
                  <a:pt x="2066" y="27116"/>
                </a:cubicBezTo>
                <a:cubicBezTo>
                  <a:pt x="3861" y="27116"/>
                  <a:pt x="3861" y="26860"/>
                  <a:pt x="4887" y="23274"/>
                </a:cubicBezTo>
                <a:cubicBezTo>
                  <a:pt x="7707" y="11747"/>
                  <a:pt x="11041" y="3805"/>
                  <a:pt x="16939" y="3805"/>
                </a:cubicBezTo>
                <a:cubicBezTo>
                  <a:pt x="19504" y="3805"/>
                  <a:pt x="21812" y="5086"/>
                  <a:pt x="21812" y="11234"/>
                </a:cubicBezTo>
                <a:cubicBezTo>
                  <a:pt x="21812" y="14820"/>
                  <a:pt x="21299" y="16614"/>
                  <a:pt x="19247" y="2506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4F5F9F"/>
              </a:solidFill>
            </a:endParaRPr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F5E03E8E-2BAB-A0F4-CFD9-74CE564E0B8C}"/>
              </a:ext>
            </a:extLst>
          </p:cNvPr>
          <p:cNvSpPr/>
          <p:nvPr/>
        </p:nvSpPr>
        <p:spPr>
          <a:xfrm flipV="1">
            <a:off x="8369169" y="3289262"/>
            <a:ext cx="889661" cy="2735142"/>
          </a:xfrm>
          <a:custGeom>
            <a:avLst/>
            <a:gdLst>
              <a:gd name="connsiteX0" fmla="*/ 464 w 889661"/>
              <a:gd name="connsiteY0" fmla="*/ 2735480 h 2735142"/>
              <a:gd name="connsiteX1" fmla="*/ 890126 w 889661"/>
              <a:gd name="connsiteY1" fmla="*/ 337 h 27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661" h="2735142">
                <a:moveTo>
                  <a:pt x="464" y="2735480"/>
                </a:moveTo>
                <a:lnTo>
                  <a:pt x="890126" y="337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0" name="Freeform: Shape 389">
            <a:extLst>
              <a:ext uri="{FF2B5EF4-FFF2-40B4-BE49-F238E27FC236}">
                <a16:creationId xmlns:a16="http://schemas.microsoft.com/office/drawing/2014/main" id="{6400FA89-EA6A-31E8-1750-9A90CDAAA63B}"/>
              </a:ext>
            </a:extLst>
          </p:cNvPr>
          <p:cNvSpPr/>
          <p:nvPr/>
        </p:nvSpPr>
        <p:spPr>
          <a:xfrm>
            <a:off x="9225876" y="6006534"/>
            <a:ext cx="60643" cy="90612"/>
          </a:xfrm>
          <a:custGeom>
            <a:avLst/>
            <a:gdLst>
              <a:gd name="connsiteX0" fmla="*/ 56606 w 60643"/>
              <a:gd name="connsiteY0" fmla="*/ 90613 h 90612"/>
              <a:gd name="connsiteX1" fmla="*/ 60644 w 60643"/>
              <a:gd name="connsiteY1" fmla="*/ 0 h 90612"/>
              <a:gd name="connsiteX2" fmla="*/ 0 w 60643"/>
              <a:gd name="connsiteY2" fmla="*/ 19657 h 90612"/>
              <a:gd name="connsiteX3" fmla="*/ 56606 w 60643"/>
              <a:gd name="connsiteY3" fmla="*/ 90613 h 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3" h="90612">
                <a:moveTo>
                  <a:pt x="56606" y="90613"/>
                </a:moveTo>
                <a:cubicBezTo>
                  <a:pt x="53669" y="67759"/>
                  <a:pt x="54440" y="28822"/>
                  <a:pt x="60644" y="0"/>
                </a:cubicBezTo>
                <a:lnTo>
                  <a:pt x="0" y="19657"/>
                </a:lnTo>
                <a:cubicBezTo>
                  <a:pt x="22058" y="39314"/>
                  <a:pt x="45577" y="70382"/>
                  <a:pt x="56606" y="9061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2" name="Freeform: Shape 391">
            <a:extLst>
              <a:ext uri="{FF2B5EF4-FFF2-40B4-BE49-F238E27FC236}">
                <a16:creationId xmlns:a16="http://schemas.microsoft.com/office/drawing/2014/main" id="{8FF93836-B4D1-5EE8-4F59-6BB9092A8C33}"/>
              </a:ext>
            </a:extLst>
          </p:cNvPr>
          <p:cNvSpPr/>
          <p:nvPr/>
        </p:nvSpPr>
        <p:spPr>
          <a:xfrm>
            <a:off x="8782301" y="4834127"/>
            <a:ext cx="90710" cy="60577"/>
          </a:xfrm>
          <a:custGeom>
            <a:avLst/>
            <a:gdLst>
              <a:gd name="connsiteX0" fmla="*/ 90711 w 90710"/>
              <a:gd name="connsiteY0" fmla="*/ 4033 h 60577"/>
              <a:gd name="connsiteX1" fmla="*/ 0 w 90710"/>
              <a:gd name="connsiteY1" fmla="*/ 0 h 60577"/>
              <a:gd name="connsiteX2" fmla="*/ 19678 w 90710"/>
              <a:gd name="connsiteY2" fmla="*/ 60578 h 60577"/>
              <a:gd name="connsiteX3" fmla="*/ 90711 w 90710"/>
              <a:gd name="connsiteY3" fmla="*/ 4033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10" h="60577">
                <a:moveTo>
                  <a:pt x="90711" y="4033"/>
                </a:moveTo>
                <a:cubicBezTo>
                  <a:pt x="67832" y="6984"/>
                  <a:pt x="28853" y="6279"/>
                  <a:pt x="0" y="0"/>
                </a:cubicBezTo>
                <a:lnTo>
                  <a:pt x="19678" y="60578"/>
                </a:lnTo>
                <a:cubicBezTo>
                  <a:pt x="39357" y="38560"/>
                  <a:pt x="70458" y="15050"/>
                  <a:pt x="90711" y="403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205068B0-5959-5135-6DDA-C78EA5B6DADC}"/>
              </a:ext>
            </a:extLst>
          </p:cNvPr>
          <p:cNvSpPr/>
          <p:nvPr/>
        </p:nvSpPr>
        <p:spPr>
          <a:xfrm>
            <a:off x="6945794" y="2179075"/>
            <a:ext cx="89242" cy="147038"/>
          </a:xfrm>
          <a:custGeom>
            <a:avLst/>
            <a:gdLst>
              <a:gd name="connsiteX0" fmla="*/ 89619 w 89242"/>
              <a:gd name="connsiteY0" fmla="*/ 22396 h 147038"/>
              <a:gd name="connsiteX1" fmla="*/ 67308 w 89242"/>
              <a:gd name="connsiteY1" fmla="*/ 110 h 147038"/>
              <a:gd name="connsiteX2" fmla="*/ 47562 w 89242"/>
              <a:gd name="connsiteY2" fmla="*/ 6770 h 147038"/>
              <a:gd name="connsiteX3" fmla="*/ 26534 w 89242"/>
              <a:gd name="connsiteY3" fmla="*/ 41608 h 147038"/>
              <a:gd name="connsiteX4" fmla="*/ 376 w 89242"/>
              <a:gd name="connsiteY4" fmla="*/ 145355 h 147038"/>
              <a:gd name="connsiteX5" fmla="*/ 2428 w 89242"/>
              <a:gd name="connsiteY5" fmla="*/ 147148 h 147038"/>
              <a:gd name="connsiteX6" fmla="*/ 4223 w 89242"/>
              <a:gd name="connsiteY6" fmla="*/ 146380 h 147038"/>
              <a:gd name="connsiteX7" fmla="*/ 15763 w 89242"/>
              <a:gd name="connsiteY7" fmla="*/ 101039 h 147038"/>
              <a:gd name="connsiteX8" fmla="*/ 38074 w 89242"/>
              <a:gd name="connsiteY8" fmla="*/ 116921 h 147038"/>
              <a:gd name="connsiteX9" fmla="*/ 69616 w 89242"/>
              <a:gd name="connsiteY9" fmla="*/ 104113 h 147038"/>
              <a:gd name="connsiteX10" fmla="*/ 82694 w 89242"/>
              <a:gd name="connsiteY10" fmla="*/ 74142 h 147038"/>
              <a:gd name="connsiteX11" fmla="*/ 70642 w 89242"/>
              <a:gd name="connsiteY11" fmla="*/ 49806 h 147038"/>
              <a:gd name="connsiteX12" fmla="*/ 89619 w 89242"/>
              <a:gd name="connsiteY12" fmla="*/ 22396 h 147038"/>
              <a:gd name="connsiteX13" fmla="*/ 60128 w 89242"/>
              <a:gd name="connsiteY13" fmla="*/ 49550 h 147038"/>
              <a:gd name="connsiteX14" fmla="*/ 52178 w 89242"/>
              <a:gd name="connsiteY14" fmla="*/ 50574 h 147038"/>
              <a:gd name="connsiteX15" fmla="*/ 44997 w 89242"/>
              <a:gd name="connsiteY15" fmla="*/ 50062 h 147038"/>
              <a:gd name="connsiteX16" fmla="*/ 53204 w 89242"/>
              <a:gd name="connsiteY16" fmla="*/ 48781 h 147038"/>
              <a:gd name="connsiteX17" fmla="*/ 60128 w 89242"/>
              <a:gd name="connsiteY17" fmla="*/ 49550 h 147038"/>
              <a:gd name="connsiteX18" fmla="*/ 80387 w 89242"/>
              <a:gd name="connsiteY18" fmla="*/ 18554 h 147038"/>
              <a:gd name="connsiteX19" fmla="*/ 65769 w 89242"/>
              <a:gd name="connsiteY19" fmla="*/ 46988 h 147038"/>
              <a:gd name="connsiteX20" fmla="*/ 53204 w 89242"/>
              <a:gd name="connsiteY20" fmla="*/ 44939 h 147038"/>
              <a:gd name="connsiteX21" fmla="*/ 40382 w 89242"/>
              <a:gd name="connsiteY21" fmla="*/ 50062 h 147038"/>
              <a:gd name="connsiteX22" fmla="*/ 51665 w 89242"/>
              <a:gd name="connsiteY22" fmla="*/ 54160 h 147038"/>
              <a:gd name="connsiteX23" fmla="*/ 65256 w 89242"/>
              <a:gd name="connsiteY23" fmla="*/ 52111 h 147038"/>
              <a:gd name="connsiteX24" fmla="*/ 72437 w 89242"/>
              <a:gd name="connsiteY24" fmla="*/ 70555 h 147038"/>
              <a:gd name="connsiteX25" fmla="*/ 64231 w 89242"/>
              <a:gd name="connsiteY25" fmla="*/ 98733 h 147038"/>
              <a:gd name="connsiteX26" fmla="*/ 37561 w 89242"/>
              <a:gd name="connsiteY26" fmla="*/ 113335 h 147038"/>
              <a:gd name="connsiteX27" fmla="*/ 18840 w 89242"/>
              <a:gd name="connsiteY27" fmla="*/ 92329 h 147038"/>
              <a:gd name="connsiteX28" fmla="*/ 19610 w 89242"/>
              <a:gd name="connsiteY28" fmla="*/ 85157 h 147038"/>
              <a:gd name="connsiteX29" fmla="*/ 30124 w 89242"/>
              <a:gd name="connsiteY29" fmla="*/ 43914 h 147038"/>
              <a:gd name="connsiteX30" fmla="*/ 65256 w 89242"/>
              <a:gd name="connsiteY30" fmla="*/ 3696 h 147038"/>
              <a:gd name="connsiteX31" fmla="*/ 80387 w 89242"/>
              <a:gd name="connsiteY31" fmla="*/ 1855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9" y="22396"/>
                </a:moveTo>
                <a:cubicBezTo>
                  <a:pt x="89619" y="10100"/>
                  <a:pt x="80643" y="110"/>
                  <a:pt x="67308" y="110"/>
                </a:cubicBezTo>
                <a:cubicBezTo>
                  <a:pt x="57820" y="110"/>
                  <a:pt x="53204" y="2671"/>
                  <a:pt x="47562" y="6770"/>
                </a:cubicBezTo>
                <a:cubicBezTo>
                  <a:pt x="38586" y="13430"/>
                  <a:pt x="29611" y="29313"/>
                  <a:pt x="26534" y="41608"/>
                </a:cubicBezTo>
                <a:lnTo>
                  <a:pt x="376" y="145355"/>
                </a:lnTo>
                <a:cubicBezTo>
                  <a:pt x="376" y="146124"/>
                  <a:pt x="1146" y="147148"/>
                  <a:pt x="2428" y="147148"/>
                </a:cubicBezTo>
                <a:cubicBezTo>
                  <a:pt x="3710" y="147148"/>
                  <a:pt x="4223" y="146636"/>
                  <a:pt x="4223" y="146380"/>
                </a:cubicBezTo>
                <a:lnTo>
                  <a:pt x="15763" y="101039"/>
                </a:lnTo>
                <a:cubicBezTo>
                  <a:pt x="18840" y="111029"/>
                  <a:pt x="26021" y="116921"/>
                  <a:pt x="38074" y="116921"/>
                </a:cubicBezTo>
                <a:cubicBezTo>
                  <a:pt x="49870" y="116921"/>
                  <a:pt x="62179" y="111285"/>
                  <a:pt x="69616" y="104113"/>
                </a:cubicBezTo>
                <a:cubicBezTo>
                  <a:pt x="77566" y="96684"/>
                  <a:pt x="82694" y="86181"/>
                  <a:pt x="82694" y="74142"/>
                </a:cubicBezTo>
                <a:cubicBezTo>
                  <a:pt x="82694" y="62358"/>
                  <a:pt x="76540" y="53648"/>
                  <a:pt x="70642" y="49806"/>
                </a:cubicBezTo>
                <a:cubicBezTo>
                  <a:pt x="80130" y="44170"/>
                  <a:pt x="89619" y="34180"/>
                  <a:pt x="89619" y="22396"/>
                </a:cubicBezTo>
                <a:close/>
                <a:moveTo>
                  <a:pt x="60128" y="49550"/>
                </a:moveTo>
                <a:cubicBezTo>
                  <a:pt x="58076" y="50318"/>
                  <a:pt x="56281" y="50574"/>
                  <a:pt x="52178" y="50574"/>
                </a:cubicBezTo>
                <a:cubicBezTo>
                  <a:pt x="49870" y="50574"/>
                  <a:pt x="46793" y="50830"/>
                  <a:pt x="44997" y="50062"/>
                </a:cubicBezTo>
                <a:cubicBezTo>
                  <a:pt x="45510" y="48269"/>
                  <a:pt x="51409" y="48781"/>
                  <a:pt x="53204" y="48781"/>
                </a:cubicBezTo>
                <a:cubicBezTo>
                  <a:pt x="56537" y="48781"/>
                  <a:pt x="58076" y="48781"/>
                  <a:pt x="60128" y="49550"/>
                </a:cubicBezTo>
                <a:close/>
                <a:moveTo>
                  <a:pt x="80387" y="18554"/>
                </a:moveTo>
                <a:cubicBezTo>
                  <a:pt x="80387" y="30081"/>
                  <a:pt x="74232" y="41865"/>
                  <a:pt x="65769" y="46988"/>
                </a:cubicBezTo>
                <a:cubicBezTo>
                  <a:pt x="61153" y="45195"/>
                  <a:pt x="58076" y="44939"/>
                  <a:pt x="53204" y="44939"/>
                </a:cubicBezTo>
                <a:cubicBezTo>
                  <a:pt x="49613" y="44939"/>
                  <a:pt x="40382" y="44682"/>
                  <a:pt x="40382" y="50062"/>
                </a:cubicBezTo>
                <a:cubicBezTo>
                  <a:pt x="40382" y="54673"/>
                  <a:pt x="48844" y="54160"/>
                  <a:pt x="51665" y="54160"/>
                </a:cubicBezTo>
                <a:cubicBezTo>
                  <a:pt x="57820" y="54160"/>
                  <a:pt x="60384" y="54160"/>
                  <a:pt x="65256" y="52111"/>
                </a:cubicBezTo>
                <a:cubicBezTo>
                  <a:pt x="71411" y="58003"/>
                  <a:pt x="72180" y="63126"/>
                  <a:pt x="72437" y="70555"/>
                </a:cubicBezTo>
                <a:cubicBezTo>
                  <a:pt x="72693" y="80033"/>
                  <a:pt x="68847" y="92329"/>
                  <a:pt x="64231" y="98733"/>
                </a:cubicBezTo>
                <a:cubicBezTo>
                  <a:pt x="57820" y="107443"/>
                  <a:pt x="46793" y="113335"/>
                  <a:pt x="37561" y="113335"/>
                </a:cubicBezTo>
                <a:cubicBezTo>
                  <a:pt x="24995" y="113335"/>
                  <a:pt x="18840" y="103857"/>
                  <a:pt x="18840" y="92329"/>
                </a:cubicBezTo>
                <a:cubicBezTo>
                  <a:pt x="18840" y="90792"/>
                  <a:pt x="18840" y="88230"/>
                  <a:pt x="19610" y="85157"/>
                </a:cubicBezTo>
                <a:lnTo>
                  <a:pt x="30124" y="43914"/>
                </a:lnTo>
                <a:cubicBezTo>
                  <a:pt x="33714" y="29825"/>
                  <a:pt x="45510" y="3696"/>
                  <a:pt x="65256" y="3696"/>
                </a:cubicBezTo>
                <a:cubicBezTo>
                  <a:pt x="74745" y="3696"/>
                  <a:pt x="80387" y="8819"/>
                  <a:pt x="80387" y="185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4" name="Freeform: Shape 393">
            <a:extLst>
              <a:ext uri="{FF2B5EF4-FFF2-40B4-BE49-F238E27FC236}">
                <a16:creationId xmlns:a16="http://schemas.microsoft.com/office/drawing/2014/main" id="{302EC436-3C6E-B3CB-AFC5-C6682C1B55DC}"/>
              </a:ext>
            </a:extLst>
          </p:cNvPr>
          <p:cNvSpPr/>
          <p:nvPr/>
        </p:nvSpPr>
        <p:spPr>
          <a:xfrm>
            <a:off x="6900480" y="4811384"/>
            <a:ext cx="66418" cy="74031"/>
          </a:xfrm>
          <a:custGeom>
            <a:avLst/>
            <a:gdLst>
              <a:gd name="connsiteX0" fmla="*/ 9862 w 66418"/>
              <a:gd name="connsiteY0" fmla="*/ 62772 h 74031"/>
              <a:gd name="connsiteX1" fmla="*/ 8323 w 66418"/>
              <a:gd name="connsiteY1" fmla="*/ 69945 h 74031"/>
              <a:gd name="connsiteX2" fmla="*/ 13196 w 66418"/>
              <a:gd name="connsiteY2" fmla="*/ 74299 h 74031"/>
              <a:gd name="connsiteX3" fmla="*/ 19350 w 66418"/>
              <a:gd name="connsiteY3" fmla="*/ 69688 h 74031"/>
              <a:gd name="connsiteX4" fmla="*/ 25762 w 66418"/>
              <a:gd name="connsiteY4" fmla="*/ 43816 h 74031"/>
              <a:gd name="connsiteX5" fmla="*/ 30890 w 66418"/>
              <a:gd name="connsiteY5" fmla="*/ 22554 h 74031"/>
              <a:gd name="connsiteX6" fmla="*/ 40122 w 66418"/>
              <a:gd name="connsiteY6" fmla="*/ 9233 h 74031"/>
              <a:gd name="connsiteX7" fmla="*/ 53201 w 66418"/>
              <a:gd name="connsiteY7" fmla="*/ 3854 h 74031"/>
              <a:gd name="connsiteX8" fmla="*/ 60125 w 66418"/>
              <a:gd name="connsiteY8" fmla="*/ 5903 h 74031"/>
              <a:gd name="connsiteX9" fmla="*/ 51662 w 66418"/>
              <a:gd name="connsiteY9" fmla="*/ 14869 h 74031"/>
              <a:gd name="connsiteX10" fmla="*/ 57817 w 66418"/>
              <a:gd name="connsiteY10" fmla="*/ 20505 h 74031"/>
              <a:gd name="connsiteX11" fmla="*/ 66792 w 66418"/>
              <a:gd name="connsiteY11" fmla="*/ 10771 h 74031"/>
              <a:gd name="connsiteX12" fmla="*/ 53201 w 66418"/>
              <a:gd name="connsiteY12" fmla="*/ 268 h 74031"/>
              <a:gd name="connsiteX13" fmla="*/ 32429 w 66418"/>
              <a:gd name="connsiteY13" fmla="*/ 12820 h 74031"/>
              <a:gd name="connsiteX14" fmla="*/ 17299 w 66418"/>
              <a:gd name="connsiteY14" fmla="*/ 268 h 74031"/>
              <a:gd name="connsiteX15" fmla="*/ 5246 w 66418"/>
              <a:gd name="connsiteY15" fmla="*/ 9490 h 74031"/>
              <a:gd name="connsiteX16" fmla="*/ 374 w 66418"/>
              <a:gd name="connsiteY16" fmla="*/ 25372 h 74031"/>
              <a:gd name="connsiteX17" fmla="*/ 2169 w 66418"/>
              <a:gd name="connsiteY17" fmla="*/ 27165 h 74031"/>
              <a:gd name="connsiteX18" fmla="*/ 4990 w 66418"/>
              <a:gd name="connsiteY18" fmla="*/ 23323 h 74031"/>
              <a:gd name="connsiteX19" fmla="*/ 17042 w 66418"/>
              <a:gd name="connsiteY19" fmla="*/ 3854 h 74031"/>
              <a:gd name="connsiteX20" fmla="*/ 21915 w 66418"/>
              <a:gd name="connsiteY20" fmla="*/ 11283 h 74031"/>
              <a:gd name="connsiteX21" fmla="*/ 19350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62" y="62772"/>
                </a:moveTo>
                <a:cubicBezTo>
                  <a:pt x="9349" y="65334"/>
                  <a:pt x="8323" y="69176"/>
                  <a:pt x="8323" y="69945"/>
                </a:cubicBezTo>
                <a:cubicBezTo>
                  <a:pt x="8323" y="72762"/>
                  <a:pt x="10631" y="74299"/>
                  <a:pt x="13196" y="74299"/>
                </a:cubicBezTo>
                <a:cubicBezTo>
                  <a:pt x="15247" y="74299"/>
                  <a:pt x="18068" y="73019"/>
                  <a:pt x="19350" y="69688"/>
                </a:cubicBezTo>
                <a:cubicBezTo>
                  <a:pt x="19607" y="69176"/>
                  <a:pt x="24992" y="46890"/>
                  <a:pt x="25762" y="43816"/>
                </a:cubicBezTo>
                <a:cubicBezTo>
                  <a:pt x="27044" y="38436"/>
                  <a:pt x="30121" y="27165"/>
                  <a:pt x="30890" y="22554"/>
                </a:cubicBezTo>
                <a:cubicBezTo>
                  <a:pt x="31660" y="20505"/>
                  <a:pt x="36276" y="12820"/>
                  <a:pt x="40122" y="9233"/>
                </a:cubicBezTo>
                <a:cubicBezTo>
                  <a:pt x="41405" y="8209"/>
                  <a:pt x="46277" y="3854"/>
                  <a:pt x="53201" y="3854"/>
                </a:cubicBezTo>
                <a:cubicBezTo>
                  <a:pt x="57560" y="3854"/>
                  <a:pt x="59868" y="5903"/>
                  <a:pt x="60125" y="5903"/>
                </a:cubicBezTo>
                <a:cubicBezTo>
                  <a:pt x="55252" y="6672"/>
                  <a:pt x="51662" y="10514"/>
                  <a:pt x="51662" y="14869"/>
                </a:cubicBezTo>
                <a:cubicBezTo>
                  <a:pt x="51662" y="17431"/>
                  <a:pt x="53457" y="20505"/>
                  <a:pt x="57817" y="20505"/>
                </a:cubicBezTo>
                <a:cubicBezTo>
                  <a:pt x="62176" y="20505"/>
                  <a:pt x="66792" y="16662"/>
                  <a:pt x="66792" y="10771"/>
                </a:cubicBezTo>
                <a:cubicBezTo>
                  <a:pt x="66792" y="5135"/>
                  <a:pt x="61663" y="268"/>
                  <a:pt x="53201" y="268"/>
                </a:cubicBezTo>
                <a:cubicBezTo>
                  <a:pt x="42687" y="268"/>
                  <a:pt x="35506" y="8209"/>
                  <a:pt x="32429" y="12820"/>
                </a:cubicBezTo>
                <a:cubicBezTo>
                  <a:pt x="30890" y="5391"/>
                  <a:pt x="24992" y="268"/>
                  <a:pt x="17299" y="268"/>
                </a:cubicBezTo>
                <a:cubicBezTo>
                  <a:pt x="9862" y="268"/>
                  <a:pt x="6785" y="6672"/>
                  <a:pt x="5246" y="9490"/>
                </a:cubicBezTo>
                <a:cubicBezTo>
                  <a:pt x="2425" y="15125"/>
                  <a:pt x="374" y="24860"/>
                  <a:pt x="374" y="25372"/>
                </a:cubicBezTo>
                <a:cubicBezTo>
                  <a:pt x="374" y="27165"/>
                  <a:pt x="1912" y="27165"/>
                  <a:pt x="2169" y="27165"/>
                </a:cubicBezTo>
                <a:cubicBezTo>
                  <a:pt x="3964" y="27165"/>
                  <a:pt x="3964" y="26909"/>
                  <a:pt x="4990" y="23323"/>
                </a:cubicBezTo>
                <a:cubicBezTo>
                  <a:pt x="7811" y="11795"/>
                  <a:pt x="11144" y="3854"/>
                  <a:pt x="17042" y="3854"/>
                </a:cubicBezTo>
                <a:cubicBezTo>
                  <a:pt x="19607" y="3854"/>
                  <a:pt x="21915" y="5135"/>
                  <a:pt x="21915" y="11283"/>
                </a:cubicBezTo>
                <a:cubicBezTo>
                  <a:pt x="21915" y="14869"/>
                  <a:pt x="21402" y="16662"/>
                  <a:pt x="19350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5" name="Freeform: Shape 394">
            <a:extLst>
              <a:ext uri="{FF2B5EF4-FFF2-40B4-BE49-F238E27FC236}">
                <a16:creationId xmlns:a16="http://schemas.microsoft.com/office/drawing/2014/main" id="{9F4EFF65-FD16-75FE-940B-0323A8BB9F8A}"/>
              </a:ext>
            </a:extLst>
          </p:cNvPr>
          <p:cNvSpPr/>
          <p:nvPr/>
        </p:nvSpPr>
        <p:spPr>
          <a:xfrm>
            <a:off x="7019479" y="4788329"/>
            <a:ext cx="108731" cy="108870"/>
          </a:xfrm>
          <a:custGeom>
            <a:avLst/>
            <a:gdLst>
              <a:gd name="connsiteX0" fmla="*/ 58080 w 108731"/>
              <a:gd name="connsiteY0" fmla="*/ 57905 h 108870"/>
              <a:gd name="connsiteX1" fmla="*/ 103727 w 108731"/>
              <a:gd name="connsiteY1" fmla="*/ 57905 h 108870"/>
              <a:gd name="connsiteX2" fmla="*/ 109112 w 108731"/>
              <a:gd name="connsiteY2" fmla="*/ 54575 h 108870"/>
              <a:gd name="connsiteX3" fmla="*/ 103727 w 108731"/>
              <a:gd name="connsiteY3" fmla="*/ 51501 h 108870"/>
              <a:gd name="connsiteX4" fmla="*/ 58080 w 108731"/>
              <a:gd name="connsiteY4" fmla="*/ 51501 h 108870"/>
              <a:gd name="connsiteX5" fmla="*/ 58080 w 108731"/>
              <a:gd name="connsiteY5" fmla="*/ 5647 h 108870"/>
              <a:gd name="connsiteX6" fmla="*/ 54746 w 108731"/>
              <a:gd name="connsiteY6" fmla="*/ 268 h 108870"/>
              <a:gd name="connsiteX7" fmla="*/ 51413 w 108731"/>
              <a:gd name="connsiteY7" fmla="*/ 5647 h 108870"/>
              <a:gd name="connsiteX8" fmla="*/ 51413 w 108731"/>
              <a:gd name="connsiteY8" fmla="*/ 51501 h 108870"/>
              <a:gd name="connsiteX9" fmla="*/ 5766 w 108731"/>
              <a:gd name="connsiteY9" fmla="*/ 51501 h 108870"/>
              <a:gd name="connsiteX10" fmla="*/ 381 w 108731"/>
              <a:gd name="connsiteY10" fmla="*/ 54575 h 108870"/>
              <a:gd name="connsiteX11" fmla="*/ 5766 w 108731"/>
              <a:gd name="connsiteY11" fmla="*/ 57905 h 108870"/>
              <a:gd name="connsiteX12" fmla="*/ 51413 w 108731"/>
              <a:gd name="connsiteY12" fmla="*/ 57905 h 108870"/>
              <a:gd name="connsiteX13" fmla="*/ 51413 w 108731"/>
              <a:gd name="connsiteY13" fmla="*/ 103758 h 108870"/>
              <a:gd name="connsiteX14" fmla="*/ 54746 w 108731"/>
              <a:gd name="connsiteY14" fmla="*/ 109138 h 108870"/>
              <a:gd name="connsiteX15" fmla="*/ 58080 w 108731"/>
              <a:gd name="connsiteY15" fmla="*/ 103758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80" y="57905"/>
                </a:moveTo>
                <a:lnTo>
                  <a:pt x="103727" y="57905"/>
                </a:lnTo>
                <a:cubicBezTo>
                  <a:pt x="106035" y="57905"/>
                  <a:pt x="109112" y="57905"/>
                  <a:pt x="109112" y="54575"/>
                </a:cubicBezTo>
                <a:cubicBezTo>
                  <a:pt x="109112" y="51501"/>
                  <a:pt x="106035" y="51501"/>
                  <a:pt x="103727" y="51501"/>
                </a:cubicBezTo>
                <a:lnTo>
                  <a:pt x="58080" y="51501"/>
                </a:lnTo>
                <a:lnTo>
                  <a:pt x="58080" y="5647"/>
                </a:lnTo>
                <a:cubicBezTo>
                  <a:pt x="58080" y="3342"/>
                  <a:pt x="58080" y="268"/>
                  <a:pt x="54746" y="268"/>
                </a:cubicBezTo>
                <a:cubicBezTo>
                  <a:pt x="51413" y="268"/>
                  <a:pt x="51413" y="3342"/>
                  <a:pt x="51413" y="5647"/>
                </a:cubicBezTo>
                <a:lnTo>
                  <a:pt x="51413" y="51501"/>
                </a:lnTo>
                <a:lnTo>
                  <a:pt x="5766" y="51501"/>
                </a:lnTo>
                <a:cubicBezTo>
                  <a:pt x="3458" y="51501"/>
                  <a:pt x="381" y="51501"/>
                  <a:pt x="381" y="54575"/>
                </a:cubicBezTo>
                <a:cubicBezTo>
                  <a:pt x="381" y="57905"/>
                  <a:pt x="3458" y="57905"/>
                  <a:pt x="5766" y="57905"/>
                </a:cubicBezTo>
                <a:lnTo>
                  <a:pt x="51413" y="57905"/>
                </a:lnTo>
                <a:lnTo>
                  <a:pt x="51413" y="103758"/>
                </a:lnTo>
                <a:cubicBezTo>
                  <a:pt x="51413" y="106064"/>
                  <a:pt x="51413" y="109138"/>
                  <a:pt x="54746" y="109138"/>
                </a:cubicBezTo>
                <a:cubicBezTo>
                  <a:pt x="58080" y="109138"/>
                  <a:pt x="58080" y="106064"/>
                  <a:pt x="58080" y="10375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6" name="Freeform: Shape 395">
            <a:extLst>
              <a:ext uri="{FF2B5EF4-FFF2-40B4-BE49-F238E27FC236}">
                <a16:creationId xmlns:a16="http://schemas.microsoft.com/office/drawing/2014/main" id="{F2E7F558-7BD0-C550-9AC3-2721924FC951}"/>
              </a:ext>
            </a:extLst>
          </p:cNvPr>
          <p:cNvSpPr/>
          <p:nvPr/>
        </p:nvSpPr>
        <p:spPr>
          <a:xfrm>
            <a:off x="7179116" y="4810359"/>
            <a:ext cx="53596" cy="75056"/>
          </a:xfrm>
          <a:custGeom>
            <a:avLst/>
            <a:gdLst>
              <a:gd name="connsiteX0" fmla="*/ 29112 w 53596"/>
              <a:gd name="connsiteY0" fmla="*/ 41766 h 75056"/>
              <a:gd name="connsiteX1" fmla="*/ 46037 w 53596"/>
              <a:gd name="connsiteY1" fmla="*/ 56880 h 75056"/>
              <a:gd name="connsiteX2" fmla="*/ 27574 w 53596"/>
              <a:gd name="connsiteY2" fmla="*/ 71738 h 75056"/>
              <a:gd name="connsiteX3" fmla="*/ 4750 w 53596"/>
              <a:gd name="connsiteY3" fmla="*/ 48427 h 75056"/>
              <a:gd name="connsiteX4" fmla="*/ 2442 w 53596"/>
              <a:gd name="connsiteY4" fmla="*/ 45865 h 75056"/>
              <a:gd name="connsiteX5" fmla="*/ 391 w 53596"/>
              <a:gd name="connsiteY5" fmla="*/ 49708 h 75056"/>
              <a:gd name="connsiteX6" fmla="*/ 391 w 53596"/>
              <a:gd name="connsiteY6" fmla="*/ 71482 h 75056"/>
              <a:gd name="connsiteX7" fmla="*/ 2186 w 53596"/>
              <a:gd name="connsiteY7" fmla="*/ 75324 h 75056"/>
              <a:gd name="connsiteX8" fmla="*/ 6289 w 53596"/>
              <a:gd name="connsiteY8" fmla="*/ 71994 h 75056"/>
              <a:gd name="connsiteX9" fmla="*/ 9623 w 53596"/>
              <a:gd name="connsiteY9" fmla="*/ 68408 h 75056"/>
              <a:gd name="connsiteX10" fmla="*/ 27574 w 53596"/>
              <a:gd name="connsiteY10" fmla="*/ 75324 h 75056"/>
              <a:gd name="connsiteX11" fmla="*/ 53987 w 53596"/>
              <a:gd name="connsiteY11" fmla="*/ 52525 h 75056"/>
              <a:gd name="connsiteX12" fmla="*/ 47063 w 53596"/>
              <a:gd name="connsiteY12" fmla="*/ 37155 h 75056"/>
              <a:gd name="connsiteX13" fmla="*/ 28343 w 53596"/>
              <a:gd name="connsiteY13" fmla="*/ 29214 h 75056"/>
              <a:gd name="connsiteX14" fmla="*/ 8340 w 53596"/>
              <a:gd name="connsiteY14" fmla="*/ 15894 h 75056"/>
              <a:gd name="connsiteX15" fmla="*/ 26548 w 53596"/>
              <a:gd name="connsiteY15" fmla="*/ 3342 h 75056"/>
              <a:gd name="connsiteX16" fmla="*/ 45781 w 53596"/>
              <a:gd name="connsiteY16" fmla="*/ 23066 h 75056"/>
              <a:gd name="connsiteX17" fmla="*/ 47576 w 53596"/>
              <a:gd name="connsiteY17" fmla="*/ 24603 h 75056"/>
              <a:gd name="connsiteX18" fmla="*/ 49884 w 53596"/>
              <a:gd name="connsiteY18" fmla="*/ 20761 h 75056"/>
              <a:gd name="connsiteX19" fmla="*/ 49884 w 53596"/>
              <a:gd name="connsiteY19" fmla="*/ 4110 h 75056"/>
              <a:gd name="connsiteX20" fmla="*/ 48089 w 53596"/>
              <a:gd name="connsiteY20" fmla="*/ 268 h 75056"/>
              <a:gd name="connsiteX21" fmla="*/ 44755 w 53596"/>
              <a:gd name="connsiteY21" fmla="*/ 2317 h 75056"/>
              <a:gd name="connsiteX22" fmla="*/ 41934 w 53596"/>
              <a:gd name="connsiteY22" fmla="*/ 4879 h 75056"/>
              <a:gd name="connsiteX23" fmla="*/ 26548 w 53596"/>
              <a:gd name="connsiteY23" fmla="*/ 268 h 75056"/>
              <a:gd name="connsiteX24" fmla="*/ 391 w 53596"/>
              <a:gd name="connsiteY24" fmla="*/ 20505 h 75056"/>
              <a:gd name="connsiteX25" fmla="*/ 7315 w 53596"/>
              <a:gd name="connsiteY25" fmla="*/ 34338 h 75056"/>
              <a:gd name="connsiteX26" fmla="*/ 29112 w 53596"/>
              <a:gd name="connsiteY26" fmla="*/ 41766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12" y="41766"/>
                </a:moveTo>
                <a:cubicBezTo>
                  <a:pt x="32702" y="42535"/>
                  <a:pt x="46037" y="45096"/>
                  <a:pt x="46037" y="56880"/>
                </a:cubicBezTo>
                <a:cubicBezTo>
                  <a:pt x="46037" y="65077"/>
                  <a:pt x="40396" y="71738"/>
                  <a:pt x="27574" y="71738"/>
                </a:cubicBezTo>
                <a:cubicBezTo>
                  <a:pt x="13726" y="71738"/>
                  <a:pt x="7827" y="62516"/>
                  <a:pt x="4750" y="48427"/>
                </a:cubicBezTo>
                <a:cubicBezTo>
                  <a:pt x="4237" y="46377"/>
                  <a:pt x="4237" y="45865"/>
                  <a:pt x="2442" y="45865"/>
                </a:cubicBezTo>
                <a:cubicBezTo>
                  <a:pt x="391" y="45865"/>
                  <a:pt x="391" y="46890"/>
                  <a:pt x="391" y="49708"/>
                </a:cubicBezTo>
                <a:lnTo>
                  <a:pt x="391" y="71482"/>
                </a:lnTo>
                <a:cubicBezTo>
                  <a:pt x="391" y="74299"/>
                  <a:pt x="391" y="75324"/>
                  <a:pt x="2186" y="75324"/>
                </a:cubicBezTo>
                <a:cubicBezTo>
                  <a:pt x="2955" y="75324"/>
                  <a:pt x="3212" y="75068"/>
                  <a:pt x="6289" y="71994"/>
                </a:cubicBezTo>
                <a:cubicBezTo>
                  <a:pt x="6545" y="71738"/>
                  <a:pt x="6545" y="71482"/>
                  <a:pt x="9623" y="68408"/>
                </a:cubicBezTo>
                <a:cubicBezTo>
                  <a:pt x="16803" y="75068"/>
                  <a:pt x="24240" y="75324"/>
                  <a:pt x="27574" y="75324"/>
                </a:cubicBezTo>
                <a:cubicBezTo>
                  <a:pt x="46294" y="75324"/>
                  <a:pt x="53987" y="64309"/>
                  <a:pt x="53987" y="52525"/>
                </a:cubicBezTo>
                <a:cubicBezTo>
                  <a:pt x="53987" y="44072"/>
                  <a:pt x="49115" y="38949"/>
                  <a:pt x="47063" y="37155"/>
                </a:cubicBezTo>
                <a:cubicBezTo>
                  <a:pt x="41678" y="31776"/>
                  <a:pt x="35267" y="30495"/>
                  <a:pt x="28343" y="29214"/>
                </a:cubicBezTo>
                <a:cubicBezTo>
                  <a:pt x="19111" y="27421"/>
                  <a:pt x="8340" y="25372"/>
                  <a:pt x="8340" y="15894"/>
                </a:cubicBezTo>
                <a:cubicBezTo>
                  <a:pt x="8340" y="10002"/>
                  <a:pt x="12443" y="3342"/>
                  <a:pt x="26548" y="3342"/>
                </a:cubicBezTo>
                <a:cubicBezTo>
                  <a:pt x="44499" y="3342"/>
                  <a:pt x="45524" y="18199"/>
                  <a:pt x="45781" y="23066"/>
                </a:cubicBezTo>
                <a:cubicBezTo>
                  <a:pt x="45781" y="24603"/>
                  <a:pt x="47320" y="24603"/>
                  <a:pt x="47576" y="24603"/>
                </a:cubicBezTo>
                <a:cubicBezTo>
                  <a:pt x="49884" y="24603"/>
                  <a:pt x="49884" y="23835"/>
                  <a:pt x="49884" y="20761"/>
                </a:cubicBezTo>
                <a:lnTo>
                  <a:pt x="49884" y="4110"/>
                </a:lnTo>
                <a:cubicBezTo>
                  <a:pt x="49884" y="1549"/>
                  <a:pt x="49884" y="268"/>
                  <a:pt x="48089" y="268"/>
                </a:cubicBezTo>
                <a:cubicBezTo>
                  <a:pt x="47320" y="268"/>
                  <a:pt x="46807" y="268"/>
                  <a:pt x="44755" y="2317"/>
                </a:cubicBezTo>
                <a:cubicBezTo>
                  <a:pt x="44242" y="2829"/>
                  <a:pt x="42704" y="4366"/>
                  <a:pt x="41934" y="4879"/>
                </a:cubicBezTo>
                <a:cubicBezTo>
                  <a:pt x="35780" y="268"/>
                  <a:pt x="29112" y="268"/>
                  <a:pt x="26548" y="268"/>
                </a:cubicBezTo>
                <a:cubicBezTo>
                  <a:pt x="6545" y="268"/>
                  <a:pt x="391" y="11283"/>
                  <a:pt x="391" y="20505"/>
                </a:cubicBezTo>
                <a:cubicBezTo>
                  <a:pt x="391" y="26140"/>
                  <a:pt x="2955" y="30751"/>
                  <a:pt x="7315" y="34338"/>
                </a:cubicBezTo>
                <a:cubicBezTo>
                  <a:pt x="12700" y="38436"/>
                  <a:pt x="17316" y="39461"/>
                  <a:pt x="29112" y="4176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7" name="Freeform: Shape 396">
            <a:extLst>
              <a:ext uri="{FF2B5EF4-FFF2-40B4-BE49-F238E27FC236}">
                <a16:creationId xmlns:a16="http://schemas.microsoft.com/office/drawing/2014/main" id="{F4E265E7-7004-73C4-8960-C3FB3DE3FEA0}"/>
              </a:ext>
            </a:extLst>
          </p:cNvPr>
          <p:cNvSpPr/>
          <p:nvPr/>
        </p:nvSpPr>
        <p:spPr>
          <a:xfrm>
            <a:off x="7243600" y="4774240"/>
            <a:ext cx="35132" cy="109382"/>
          </a:xfrm>
          <a:custGeom>
            <a:avLst/>
            <a:gdLst>
              <a:gd name="connsiteX0" fmla="*/ 23987 w 35132"/>
              <a:gd name="connsiteY0" fmla="*/ 37412 h 109382"/>
              <a:gd name="connsiteX1" fmla="*/ 1164 w 35132"/>
              <a:gd name="connsiteY1" fmla="*/ 39205 h 109382"/>
              <a:gd name="connsiteX2" fmla="*/ 1164 w 35132"/>
              <a:gd name="connsiteY2" fmla="*/ 44328 h 109382"/>
              <a:gd name="connsiteX3" fmla="*/ 13217 w 35132"/>
              <a:gd name="connsiteY3" fmla="*/ 53294 h 109382"/>
              <a:gd name="connsiteX4" fmla="*/ 13217 w 35132"/>
              <a:gd name="connsiteY4" fmla="*/ 97354 h 109382"/>
              <a:gd name="connsiteX5" fmla="*/ 395 w 35132"/>
              <a:gd name="connsiteY5" fmla="*/ 104527 h 109382"/>
              <a:gd name="connsiteX6" fmla="*/ 395 w 35132"/>
              <a:gd name="connsiteY6" fmla="*/ 109650 h 109382"/>
              <a:gd name="connsiteX7" fmla="*/ 18346 w 35132"/>
              <a:gd name="connsiteY7" fmla="*/ 109138 h 109382"/>
              <a:gd name="connsiteX8" fmla="*/ 35527 w 35132"/>
              <a:gd name="connsiteY8" fmla="*/ 109650 h 109382"/>
              <a:gd name="connsiteX9" fmla="*/ 35527 w 35132"/>
              <a:gd name="connsiteY9" fmla="*/ 104527 h 109382"/>
              <a:gd name="connsiteX10" fmla="*/ 23987 w 35132"/>
              <a:gd name="connsiteY10" fmla="*/ 97354 h 109382"/>
              <a:gd name="connsiteX11" fmla="*/ 24500 w 35132"/>
              <a:gd name="connsiteY11" fmla="*/ 8977 h 109382"/>
              <a:gd name="connsiteX12" fmla="*/ 16038 w 35132"/>
              <a:gd name="connsiteY12" fmla="*/ 268 h 109382"/>
              <a:gd name="connsiteX13" fmla="*/ 7319 w 35132"/>
              <a:gd name="connsiteY13" fmla="*/ 8977 h 109382"/>
              <a:gd name="connsiteX14" fmla="*/ 16038 w 35132"/>
              <a:gd name="connsiteY14" fmla="*/ 17687 h 109382"/>
              <a:gd name="connsiteX15" fmla="*/ 24500 w 35132"/>
              <a:gd name="connsiteY15" fmla="*/ 8977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987" y="37412"/>
                </a:moveTo>
                <a:lnTo>
                  <a:pt x="1164" y="39205"/>
                </a:lnTo>
                <a:lnTo>
                  <a:pt x="1164" y="44328"/>
                </a:lnTo>
                <a:cubicBezTo>
                  <a:pt x="11678" y="44328"/>
                  <a:pt x="13217" y="45353"/>
                  <a:pt x="13217" y="53294"/>
                </a:cubicBezTo>
                <a:lnTo>
                  <a:pt x="13217" y="97354"/>
                </a:lnTo>
                <a:cubicBezTo>
                  <a:pt x="13217" y="104527"/>
                  <a:pt x="11422" y="104527"/>
                  <a:pt x="395" y="104527"/>
                </a:cubicBezTo>
                <a:lnTo>
                  <a:pt x="395" y="109650"/>
                </a:lnTo>
                <a:cubicBezTo>
                  <a:pt x="5523" y="109394"/>
                  <a:pt x="14499" y="109138"/>
                  <a:pt x="18346" y="109138"/>
                </a:cubicBezTo>
                <a:cubicBezTo>
                  <a:pt x="24244" y="109138"/>
                  <a:pt x="29885" y="109394"/>
                  <a:pt x="35527" y="109650"/>
                </a:cubicBezTo>
                <a:lnTo>
                  <a:pt x="35527" y="104527"/>
                </a:lnTo>
                <a:cubicBezTo>
                  <a:pt x="24500" y="104527"/>
                  <a:pt x="23987" y="103758"/>
                  <a:pt x="23987" y="97354"/>
                </a:cubicBezTo>
                <a:close/>
                <a:moveTo>
                  <a:pt x="24500" y="8977"/>
                </a:moveTo>
                <a:cubicBezTo>
                  <a:pt x="24500" y="3854"/>
                  <a:pt x="20654" y="268"/>
                  <a:pt x="16038" y="268"/>
                </a:cubicBezTo>
                <a:cubicBezTo>
                  <a:pt x="10909" y="268"/>
                  <a:pt x="7319" y="4623"/>
                  <a:pt x="7319" y="8977"/>
                </a:cubicBezTo>
                <a:cubicBezTo>
                  <a:pt x="7319" y="13332"/>
                  <a:pt x="10909" y="17687"/>
                  <a:pt x="16038" y="17687"/>
                </a:cubicBezTo>
                <a:cubicBezTo>
                  <a:pt x="20654" y="17687"/>
                  <a:pt x="24500" y="14101"/>
                  <a:pt x="24500" y="8977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8" name="Freeform: Shape 397">
            <a:extLst>
              <a:ext uri="{FF2B5EF4-FFF2-40B4-BE49-F238E27FC236}">
                <a16:creationId xmlns:a16="http://schemas.microsoft.com/office/drawing/2014/main" id="{45A88D78-4541-171B-8AC2-C19621C949D1}"/>
              </a:ext>
            </a:extLst>
          </p:cNvPr>
          <p:cNvSpPr/>
          <p:nvPr/>
        </p:nvSpPr>
        <p:spPr>
          <a:xfrm>
            <a:off x="7288756" y="4811384"/>
            <a:ext cx="82317" cy="72238"/>
          </a:xfrm>
          <a:custGeom>
            <a:avLst/>
            <a:gdLst>
              <a:gd name="connsiteX0" fmla="*/ 13219 w 82317"/>
              <a:gd name="connsiteY0" fmla="*/ 16406 h 72238"/>
              <a:gd name="connsiteX1" fmla="*/ 13219 w 82317"/>
              <a:gd name="connsiteY1" fmla="*/ 60210 h 72238"/>
              <a:gd name="connsiteX2" fmla="*/ 397 w 82317"/>
              <a:gd name="connsiteY2" fmla="*/ 67383 h 72238"/>
              <a:gd name="connsiteX3" fmla="*/ 397 w 82317"/>
              <a:gd name="connsiteY3" fmla="*/ 72506 h 72238"/>
              <a:gd name="connsiteX4" fmla="*/ 19118 w 82317"/>
              <a:gd name="connsiteY4" fmla="*/ 71994 h 72238"/>
              <a:gd name="connsiteX5" fmla="*/ 37325 w 82317"/>
              <a:gd name="connsiteY5" fmla="*/ 72506 h 72238"/>
              <a:gd name="connsiteX6" fmla="*/ 37325 w 82317"/>
              <a:gd name="connsiteY6" fmla="*/ 67383 h 72238"/>
              <a:gd name="connsiteX7" fmla="*/ 24503 w 82317"/>
              <a:gd name="connsiteY7" fmla="*/ 60210 h 72238"/>
              <a:gd name="connsiteX8" fmla="*/ 24503 w 82317"/>
              <a:gd name="connsiteY8" fmla="*/ 29983 h 72238"/>
              <a:gd name="connsiteX9" fmla="*/ 46557 w 82317"/>
              <a:gd name="connsiteY9" fmla="*/ 3854 h 72238"/>
              <a:gd name="connsiteX10" fmla="*/ 58866 w 82317"/>
              <a:gd name="connsiteY10" fmla="*/ 22042 h 72238"/>
              <a:gd name="connsiteX11" fmla="*/ 58866 w 82317"/>
              <a:gd name="connsiteY11" fmla="*/ 60210 h 72238"/>
              <a:gd name="connsiteX12" fmla="*/ 46044 w 82317"/>
              <a:gd name="connsiteY12" fmla="*/ 67383 h 72238"/>
              <a:gd name="connsiteX13" fmla="*/ 46044 w 82317"/>
              <a:gd name="connsiteY13" fmla="*/ 72506 h 72238"/>
              <a:gd name="connsiteX14" fmla="*/ 64508 w 82317"/>
              <a:gd name="connsiteY14" fmla="*/ 71994 h 72238"/>
              <a:gd name="connsiteX15" fmla="*/ 82715 w 82317"/>
              <a:gd name="connsiteY15" fmla="*/ 72506 h 72238"/>
              <a:gd name="connsiteX16" fmla="*/ 82715 w 82317"/>
              <a:gd name="connsiteY16" fmla="*/ 67383 h 72238"/>
              <a:gd name="connsiteX17" fmla="*/ 70150 w 82317"/>
              <a:gd name="connsiteY17" fmla="*/ 62516 h 72238"/>
              <a:gd name="connsiteX18" fmla="*/ 70150 w 82317"/>
              <a:gd name="connsiteY18" fmla="*/ 31264 h 72238"/>
              <a:gd name="connsiteX19" fmla="*/ 65021 w 82317"/>
              <a:gd name="connsiteY19" fmla="*/ 6416 h 72238"/>
              <a:gd name="connsiteX20" fmla="*/ 47839 w 82317"/>
              <a:gd name="connsiteY20" fmla="*/ 268 h 72238"/>
              <a:gd name="connsiteX21" fmla="*/ 23477 w 82317"/>
              <a:gd name="connsiteY21" fmla="*/ 17431 h 72238"/>
              <a:gd name="connsiteX22" fmla="*/ 23477 w 82317"/>
              <a:gd name="connsiteY22" fmla="*/ 268 h 72238"/>
              <a:gd name="connsiteX23" fmla="*/ 397 w 82317"/>
              <a:gd name="connsiteY23" fmla="*/ 2061 h 72238"/>
              <a:gd name="connsiteX24" fmla="*/ 397 w 82317"/>
              <a:gd name="connsiteY24" fmla="*/ 7184 h 72238"/>
              <a:gd name="connsiteX25" fmla="*/ 13219 w 82317"/>
              <a:gd name="connsiteY25" fmla="*/ 16406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19" y="16406"/>
                </a:moveTo>
                <a:lnTo>
                  <a:pt x="13219" y="60210"/>
                </a:lnTo>
                <a:cubicBezTo>
                  <a:pt x="13219" y="67383"/>
                  <a:pt x="11424" y="67383"/>
                  <a:pt x="397" y="67383"/>
                </a:cubicBezTo>
                <a:lnTo>
                  <a:pt x="397" y="72506"/>
                </a:lnTo>
                <a:cubicBezTo>
                  <a:pt x="6296" y="72250"/>
                  <a:pt x="14502" y="71994"/>
                  <a:pt x="19118" y="71994"/>
                </a:cubicBezTo>
                <a:cubicBezTo>
                  <a:pt x="23221" y="71994"/>
                  <a:pt x="31683" y="72250"/>
                  <a:pt x="37325" y="72506"/>
                </a:cubicBezTo>
                <a:lnTo>
                  <a:pt x="37325" y="67383"/>
                </a:lnTo>
                <a:cubicBezTo>
                  <a:pt x="26298" y="67383"/>
                  <a:pt x="24503" y="67383"/>
                  <a:pt x="24503" y="60210"/>
                </a:cubicBezTo>
                <a:lnTo>
                  <a:pt x="24503" y="29983"/>
                </a:lnTo>
                <a:cubicBezTo>
                  <a:pt x="24503" y="13076"/>
                  <a:pt x="36299" y="3854"/>
                  <a:pt x="46557" y="3854"/>
                </a:cubicBezTo>
                <a:cubicBezTo>
                  <a:pt x="57071" y="3854"/>
                  <a:pt x="58866" y="12564"/>
                  <a:pt x="58866" y="22042"/>
                </a:cubicBezTo>
                <a:lnTo>
                  <a:pt x="58866" y="60210"/>
                </a:lnTo>
                <a:cubicBezTo>
                  <a:pt x="58866" y="67383"/>
                  <a:pt x="57071" y="67383"/>
                  <a:pt x="46044" y="67383"/>
                </a:cubicBezTo>
                <a:lnTo>
                  <a:pt x="46044" y="72506"/>
                </a:lnTo>
                <a:cubicBezTo>
                  <a:pt x="51686" y="72250"/>
                  <a:pt x="60148" y="71994"/>
                  <a:pt x="64508" y="71994"/>
                </a:cubicBezTo>
                <a:cubicBezTo>
                  <a:pt x="68611" y="71994"/>
                  <a:pt x="77330" y="72250"/>
                  <a:pt x="82715" y="72506"/>
                </a:cubicBezTo>
                <a:lnTo>
                  <a:pt x="82715" y="67383"/>
                </a:lnTo>
                <a:cubicBezTo>
                  <a:pt x="74253" y="67383"/>
                  <a:pt x="70150" y="67383"/>
                  <a:pt x="70150" y="62516"/>
                </a:cubicBezTo>
                <a:lnTo>
                  <a:pt x="70150" y="31264"/>
                </a:lnTo>
                <a:cubicBezTo>
                  <a:pt x="70150" y="17175"/>
                  <a:pt x="70150" y="12307"/>
                  <a:pt x="65021" y="6416"/>
                </a:cubicBezTo>
                <a:cubicBezTo>
                  <a:pt x="62713" y="3598"/>
                  <a:pt x="57328" y="268"/>
                  <a:pt x="47839" y="268"/>
                </a:cubicBezTo>
                <a:cubicBezTo>
                  <a:pt x="35786" y="268"/>
                  <a:pt x="28093" y="7184"/>
                  <a:pt x="23477" y="17431"/>
                </a:cubicBezTo>
                <a:lnTo>
                  <a:pt x="23477" y="268"/>
                </a:lnTo>
                <a:lnTo>
                  <a:pt x="397" y="2061"/>
                </a:lnTo>
                <a:lnTo>
                  <a:pt x="397" y="7184"/>
                </a:lnTo>
                <a:cubicBezTo>
                  <a:pt x="11937" y="7184"/>
                  <a:pt x="13219" y="8209"/>
                  <a:pt x="13219" y="1640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9" name="Freeform: Shape 398">
            <a:extLst>
              <a:ext uri="{FF2B5EF4-FFF2-40B4-BE49-F238E27FC236}">
                <a16:creationId xmlns:a16="http://schemas.microsoft.com/office/drawing/2014/main" id="{6873F1F1-0542-6F5F-C42C-CB545A8CD5ED}"/>
              </a:ext>
            </a:extLst>
          </p:cNvPr>
          <p:cNvSpPr/>
          <p:nvPr/>
        </p:nvSpPr>
        <p:spPr>
          <a:xfrm>
            <a:off x="7380127" y="4770141"/>
            <a:ext cx="80522" cy="115274"/>
          </a:xfrm>
          <a:custGeom>
            <a:avLst/>
            <a:gdLst>
              <a:gd name="connsiteX0" fmla="*/ 56820 w 80522"/>
              <a:gd name="connsiteY0" fmla="*/ 104783 h 115274"/>
              <a:gd name="connsiteX1" fmla="*/ 56820 w 80522"/>
              <a:gd name="connsiteY1" fmla="*/ 115542 h 115274"/>
              <a:gd name="connsiteX2" fmla="*/ 80926 w 80522"/>
              <a:gd name="connsiteY2" fmla="*/ 113749 h 115274"/>
              <a:gd name="connsiteX3" fmla="*/ 80926 w 80522"/>
              <a:gd name="connsiteY3" fmla="*/ 108626 h 115274"/>
              <a:gd name="connsiteX4" fmla="*/ 68104 w 80522"/>
              <a:gd name="connsiteY4" fmla="*/ 99404 h 115274"/>
              <a:gd name="connsiteX5" fmla="*/ 68104 w 80522"/>
              <a:gd name="connsiteY5" fmla="*/ 268 h 115274"/>
              <a:gd name="connsiteX6" fmla="*/ 44768 w 80522"/>
              <a:gd name="connsiteY6" fmla="*/ 2061 h 115274"/>
              <a:gd name="connsiteX7" fmla="*/ 44768 w 80522"/>
              <a:gd name="connsiteY7" fmla="*/ 7184 h 115274"/>
              <a:gd name="connsiteX8" fmla="*/ 57333 w 80522"/>
              <a:gd name="connsiteY8" fmla="*/ 16406 h 115274"/>
              <a:gd name="connsiteX9" fmla="*/ 57333 w 80522"/>
              <a:gd name="connsiteY9" fmla="*/ 51757 h 115274"/>
              <a:gd name="connsiteX10" fmla="*/ 36818 w 80522"/>
              <a:gd name="connsiteY10" fmla="*/ 41510 h 115274"/>
              <a:gd name="connsiteX11" fmla="*/ 403 w 80522"/>
              <a:gd name="connsiteY11" fmla="*/ 78654 h 115274"/>
              <a:gd name="connsiteX12" fmla="*/ 35023 w 80522"/>
              <a:gd name="connsiteY12" fmla="*/ 115542 h 115274"/>
              <a:gd name="connsiteX13" fmla="*/ 56820 w 80522"/>
              <a:gd name="connsiteY13" fmla="*/ 104783 h 115274"/>
              <a:gd name="connsiteX14" fmla="*/ 56820 w 80522"/>
              <a:gd name="connsiteY14" fmla="*/ 60979 h 115274"/>
              <a:gd name="connsiteX15" fmla="*/ 56820 w 80522"/>
              <a:gd name="connsiteY15" fmla="*/ 94536 h 115274"/>
              <a:gd name="connsiteX16" fmla="*/ 55025 w 80522"/>
              <a:gd name="connsiteY16" fmla="*/ 100428 h 115274"/>
              <a:gd name="connsiteX17" fmla="*/ 35792 w 80522"/>
              <a:gd name="connsiteY17" fmla="*/ 111956 h 115274"/>
              <a:gd name="connsiteX18" fmla="*/ 18610 w 80522"/>
              <a:gd name="connsiteY18" fmla="*/ 101453 h 115274"/>
              <a:gd name="connsiteX19" fmla="*/ 13994 w 80522"/>
              <a:gd name="connsiteY19" fmla="*/ 78654 h 115274"/>
              <a:gd name="connsiteX20" fmla="*/ 18867 w 80522"/>
              <a:gd name="connsiteY20" fmla="*/ 55599 h 115274"/>
              <a:gd name="connsiteX21" fmla="*/ 37587 w 80522"/>
              <a:gd name="connsiteY21" fmla="*/ 45097 h 115274"/>
              <a:gd name="connsiteX22" fmla="*/ 55025 w 80522"/>
              <a:gd name="connsiteY22" fmla="*/ 54831 h 115274"/>
              <a:gd name="connsiteX23" fmla="*/ 56820 w 80522"/>
              <a:gd name="connsiteY23" fmla="*/ 60979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20" y="104783"/>
                </a:moveTo>
                <a:lnTo>
                  <a:pt x="56820" y="115542"/>
                </a:lnTo>
                <a:lnTo>
                  <a:pt x="80926" y="113749"/>
                </a:lnTo>
                <a:lnTo>
                  <a:pt x="80926" y="108626"/>
                </a:lnTo>
                <a:cubicBezTo>
                  <a:pt x="69642" y="108626"/>
                  <a:pt x="68104" y="107601"/>
                  <a:pt x="68104" y="99404"/>
                </a:cubicBezTo>
                <a:lnTo>
                  <a:pt x="68104" y="268"/>
                </a:lnTo>
                <a:lnTo>
                  <a:pt x="44768" y="2061"/>
                </a:lnTo>
                <a:lnTo>
                  <a:pt x="44768" y="7184"/>
                </a:lnTo>
                <a:cubicBezTo>
                  <a:pt x="56051" y="7184"/>
                  <a:pt x="57333" y="8209"/>
                  <a:pt x="57333" y="16406"/>
                </a:cubicBezTo>
                <a:lnTo>
                  <a:pt x="57333" y="51757"/>
                </a:lnTo>
                <a:cubicBezTo>
                  <a:pt x="52717" y="45865"/>
                  <a:pt x="45537" y="41510"/>
                  <a:pt x="36818" y="41510"/>
                </a:cubicBezTo>
                <a:cubicBezTo>
                  <a:pt x="17584" y="41510"/>
                  <a:pt x="403" y="57649"/>
                  <a:pt x="403" y="78654"/>
                </a:cubicBezTo>
                <a:cubicBezTo>
                  <a:pt x="403" y="99404"/>
                  <a:pt x="16302" y="115542"/>
                  <a:pt x="35023" y="115542"/>
                </a:cubicBezTo>
                <a:cubicBezTo>
                  <a:pt x="45537" y="115542"/>
                  <a:pt x="52717" y="109906"/>
                  <a:pt x="56820" y="104783"/>
                </a:cubicBezTo>
                <a:close/>
                <a:moveTo>
                  <a:pt x="56820" y="60979"/>
                </a:moveTo>
                <a:lnTo>
                  <a:pt x="56820" y="94536"/>
                </a:lnTo>
                <a:cubicBezTo>
                  <a:pt x="56820" y="97354"/>
                  <a:pt x="56820" y="97610"/>
                  <a:pt x="55025" y="100428"/>
                </a:cubicBezTo>
                <a:cubicBezTo>
                  <a:pt x="50153" y="108369"/>
                  <a:pt x="42972" y="111956"/>
                  <a:pt x="35792" y="111956"/>
                </a:cubicBezTo>
                <a:cubicBezTo>
                  <a:pt x="28355" y="111956"/>
                  <a:pt x="22457" y="107601"/>
                  <a:pt x="18610" y="101453"/>
                </a:cubicBezTo>
                <a:cubicBezTo>
                  <a:pt x="14507" y="94793"/>
                  <a:pt x="13994" y="85571"/>
                  <a:pt x="13994" y="78654"/>
                </a:cubicBezTo>
                <a:cubicBezTo>
                  <a:pt x="13994" y="72762"/>
                  <a:pt x="14251" y="63028"/>
                  <a:pt x="18867" y="55599"/>
                </a:cubicBezTo>
                <a:cubicBezTo>
                  <a:pt x="22457" y="50476"/>
                  <a:pt x="28612" y="45097"/>
                  <a:pt x="37587" y="45097"/>
                </a:cubicBezTo>
                <a:cubicBezTo>
                  <a:pt x="43229" y="45097"/>
                  <a:pt x="50153" y="47658"/>
                  <a:pt x="55025" y="54831"/>
                </a:cubicBezTo>
                <a:cubicBezTo>
                  <a:pt x="56820" y="57649"/>
                  <a:pt x="56820" y="57905"/>
                  <a:pt x="56820" y="6097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B2595DF3-393D-2CCD-3AF0-DC77701651E0}"/>
              </a:ext>
            </a:extLst>
          </p:cNvPr>
          <p:cNvSpPr/>
          <p:nvPr/>
        </p:nvSpPr>
        <p:spPr>
          <a:xfrm>
            <a:off x="7508794" y="4760919"/>
            <a:ext cx="37953" cy="163689"/>
          </a:xfrm>
          <a:custGeom>
            <a:avLst/>
            <a:gdLst>
              <a:gd name="connsiteX0" fmla="*/ 38364 w 37953"/>
              <a:gd name="connsiteY0" fmla="*/ 162164 h 163689"/>
              <a:gd name="connsiteX1" fmla="*/ 35543 w 37953"/>
              <a:gd name="connsiteY1" fmla="*/ 158578 h 163689"/>
              <a:gd name="connsiteX2" fmla="*/ 9898 w 37953"/>
              <a:gd name="connsiteY2" fmla="*/ 81984 h 163689"/>
              <a:gd name="connsiteX3" fmla="*/ 36312 w 37953"/>
              <a:gd name="connsiteY3" fmla="*/ 4879 h 163689"/>
              <a:gd name="connsiteX4" fmla="*/ 38364 w 37953"/>
              <a:gd name="connsiteY4" fmla="*/ 2061 h 163689"/>
              <a:gd name="connsiteX5" fmla="*/ 36825 w 37953"/>
              <a:gd name="connsiteY5" fmla="*/ 268 h 163689"/>
              <a:gd name="connsiteX6" fmla="*/ 10668 w 37953"/>
              <a:gd name="connsiteY6" fmla="*/ 32288 h 163689"/>
              <a:gd name="connsiteX7" fmla="*/ 410 w 37953"/>
              <a:gd name="connsiteY7" fmla="*/ 81984 h 163689"/>
              <a:gd name="connsiteX8" fmla="*/ 11181 w 37953"/>
              <a:gd name="connsiteY8" fmla="*/ 133217 h 163689"/>
              <a:gd name="connsiteX9" fmla="*/ 36825 w 37953"/>
              <a:gd name="connsiteY9" fmla="*/ 163957 h 163689"/>
              <a:gd name="connsiteX10" fmla="*/ 38364 w 37953"/>
              <a:gd name="connsiteY10" fmla="*/ 16216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64" y="162164"/>
                </a:moveTo>
                <a:cubicBezTo>
                  <a:pt x="38364" y="161652"/>
                  <a:pt x="38364" y="161395"/>
                  <a:pt x="35543" y="158578"/>
                </a:cubicBezTo>
                <a:cubicBezTo>
                  <a:pt x="15284" y="138084"/>
                  <a:pt x="9898" y="107089"/>
                  <a:pt x="9898" y="81984"/>
                </a:cubicBezTo>
                <a:cubicBezTo>
                  <a:pt x="9898" y="53550"/>
                  <a:pt x="16053" y="25116"/>
                  <a:pt x="36312" y="4879"/>
                </a:cubicBezTo>
                <a:cubicBezTo>
                  <a:pt x="38364" y="2830"/>
                  <a:pt x="38364" y="2573"/>
                  <a:pt x="38364" y="2061"/>
                </a:cubicBezTo>
                <a:cubicBezTo>
                  <a:pt x="38364" y="780"/>
                  <a:pt x="37851" y="268"/>
                  <a:pt x="36825" y="268"/>
                </a:cubicBezTo>
                <a:cubicBezTo>
                  <a:pt x="35030" y="268"/>
                  <a:pt x="20413" y="11539"/>
                  <a:pt x="10668" y="32288"/>
                </a:cubicBezTo>
                <a:cubicBezTo>
                  <a:pt x="2462" y="50220"/>
                  <a:pt x="410" y="68408"/>
                  <a:pt x="410" y="81984"/>
                </a:cubicBezTo>
                <a:cubicBezTo>
                  <a:pt x="410" y="94793"/>
                  <a:pt x="2205" y="114517"/>
                  <a:pt x="11181" y="133217"/>
                </a:cubicBezTo>
                <a:cubicBezTo>
                  <a:pt x="21182" y="153198"/>
                  <a:pt x="35030" y="163957"/>
                  <a:pt x="36825" y="163957"/>
                </a:cubicBezTo>
                <a:cubicBezTo>
                  <a:pt x="37851" y="163957"/>
                  <a:pt x="38364" y="163445"/>
                  <a:pt x="38364" y="16216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B24806F3-146F-6408-A8BF-2A427D80CB62}"/>
              </a:ext>
            </a:extLst>
          </p:cNvPr>
          <p:cNvSpPr/>
          <p:nvPr/>
        </p:nvSpPr>
        <p:spPr>
          <a:xfrm>
            <a:off x="7565931" y="4766555"/>
            <a:ext cx="125913" cy="117067"/>
          </a:xfrm>
          <a:custGeom>
            <a:avLst/>
            <a:gdLst>
              <a:gd name="connsiteX0" fmla="*/ 66832 w 125913"/>
              <a:gd name="connsiteY0" fmla="*/ 3342 h 117067"/>
              <a:gd name="connsiteX1" fmla="*/ 63242 w 125913"/>
              <a:gd name="connsiteY1" fmla="*/ 268 h 117067"/>
              <a:gd name="connsiteX2" fmla="*/ 59652 w 125913"/>
              <a:gd name="connsiteY2" fmla="*/ 3598 h 117067"/>
              <a:gd name="connsiteX3" fmla="*/ 1696 w 125913"/>
              <a:gd name="connsiteY3" fmla="*/ 110931 h 117067"/>
              <a:gd name="connsiteX4" fmla="*/ 414 w 125913"/>
              <a:gd name="connsiteY4" fmla="*/ 114005 h 117067"/>
              <a:gd name="connsiteX5" fmla="*/ 6312 w 125913"/>
              <a:gd name="connsiteY5" fmla="*/ 117335 h 117067"/>
              <a:gd name="connsiteX6" fmla="*/ 120686 w 125913"/>
              <a:gd name="connsiteY6" fmla="*/ 117335 h 117067"/>
              <a:gd name="connsiteX7" fmla="*/ 126327 w 125913"/>
              <a:gd name="connsiteY7" fmla="*/ 114005 h 117067"/>
              <a:gd name="connsiteX8" fmla="*/ 125301 w 125913"/>
              <a:gd name="connsiteY8" fmla="*/ 111443 h 117067"/>
              <a:gd name="connsiteX9" fmla="*/ 63242 w 125913"/>
              <a:gd name="connsiteY9" fmla="*/ 10514 h 117067"/>
              <a:gd name="connsiteX10" fmla="*/ 117608 w 125913"/>
              <a:gd name="connsiteY10" fmla="*/ 110675 h 117067"/>
              <a:gd name="connsiteX11" fmla="*/ 8877 w 125913"/>
              <a:gd name="connsiteY11" fmla="*/ 110675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32" y="3342"/>
                </a:moveTo>
                <a:cubicBezTo>
                  <a:pt x="65807" y="1548"/>
                  <a:pt x="65294" y="268"/>
                  <a:pt x="63242" y="268"/>
                </a:cubicBezTo>
                <a:cubicBezTo>
                  <a:pt x="61447" y="268"/>
                  <a:pt x="60934" y="1036"/>
                  <a:pt x="59652" y="3598"/>
                </a:cubicBezTo>
                <a:lnTo>
                  <a:pt x="1696" y="110931"/>
                </a:lnTo>
                <a:cubicBezTo>
                  <a:pt x="414" y="112980"/>
                  <a:pt x="414" y="113492"/>
                  <a:pt x="414" y="114005"/>
                </a:cubicBezTo>
                <a:cubicBezTo>
                  <a:pt x="414" y="117335"/>
                  <a:pt x="3748" y="117335"/>
                  <a:pt x="6312" y="117335"/>
                </a:cubicBezTo>
                <a:lnTo>
                  <a:pt x="120686" y="117335"/>
                </a:lnTo>
                <a:cubicBezTo>
                  <a:pt x="123250" y="117335"/>
                  <a:pt x="126327" y="117335"/>
                  <a:pt x="126327" y="114005"/>
                </a:cubicBezTo>
                <a:cubicBezTo>
                  <a:pt x="126327" y="113236"/>
                  <a:pt x="126071" y="112724"/>
                  <a:pt x="125301" y="111443"/>
                </a:cubicBezTo>
                <a:close/>
                <a:moveTo>
                  <a:pt x="63242" y="10514"/>
                </a:moveTo>
                <a:lnTo>
                  <a:pt x="117608" y="110675"/>
                </a:lnTo>
                <a:lnTo>
                  <a:pt x="8877" y="110675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2E067975-C61A-6483-82F3-4F05999B87FE}"/>
              </a:ext>
            </a:extLst>
          </p:cNvPr>
          <p:cNvSpPr/>
          <p:nvPr/>
        </p:nvSpPr>
        <p:spPr>
          <a:xfrm>
            <a:off x="7706406" y="4811384"/>
            <a:ext cx="66418" cy="74031"/>
          </a:xfrm>
          <a:custGeom>
            <a:avLst/>
            <a:gdLst>
              <a:gd name="connsiteX0" fmla="*/ 9911 w 66418"/>
              <a:gd name="connsiteY0" fmla="*/ 62772 h 74031"/>
              <a:gd name="connsiteX1" fmla="*/ 8373 w 66418"/>
              <a:gd name="connsiteY1" fmla="*/ 69945 h 74031"/>
              <a:gd name="connsiteX2" fmla="*/ 13245 w 66418"/>
              <a:gd name="connsiteY2" fmla="*/ 74299 h 74031"/>
              <a:gd name="connsiteX3" fmla="*/ 19399 w 66418"/>
              <a:gd name="connsiteY3" fmla="*/ 69688 h 74031"/>
              <a:gd name="connsiteX4" fmla="*/ 25811 w 66418"/>
              <a:gd name="connsiteY4" fmla="*/ 43816 h 74031"/>
              <a:gd name="connsiteX5" fmla="*/ 30939 w 66418"/>
              <a:gd name="connsiteY5" fmla="*/ 22554 h 74031"/>
              <a:gd name="connsiteX6" fmla="*/ 40171 w 66418"/>
              <a:gd name="connsiteY6" fmla="*/ 9233 h 74031"/>
              <a:gd name="connsiteX7" fmla="*/ 53250 w 66418"/>
              <a:gd name="connsiteY7" fmla="*/ 3854 h 74031"/>
              <a:gd name="connsiteX8" fmla="*/ 60174 w 66418"/>
              <a:gd name="connsiteY8" fmla="*/ 5903 h 74031"/>
              <a:gd name="connsiteX9" fmla="*/ 51711 w 66418"/>
              <a:gd name="connsiteY9" fmla="*/ 14869 h 74031"/>
              <a:gd name="connsiteX10" fmla="*/ 57866 w 66418"/>
              <a:gd name="connsiteY10" fmla="*/ 20505 h 74031"/>
              <a:gd name="connsiteX11" fmla="*/ 66841 w 66418"/>
              <a:gd name="connsiteY11" fmla="*/ 10771 h 74031"/>
              <a:gd name="connsiteX12" fmla="*/ 53250 w 66418"/>
              <a:gd name="connsiteY12" fmla="*/ 268 h 74031"/>
              <a:gd name="connsiteX13" fmla="*/ 32478 w 66418"/>
              <a:gd name="connsiteY13" fmla="*/ 12820 h 74031"/>
              <a:gd name="connsiteX14" fmla="*/ 17348 w 66418"/>
              <a:gd name="connsiteY14" fmla="*/ 268 h 74031"/>
              <a:gd name="connsiteX15" fmla="*/ 5295 w 66418"/>
              <a:gd name="connsiteY15" fmla="*/ 9490 h 74031"/>
              <a:gd name="connsiteX16" fmla="*/ 423 w 66418"/>
              <a:gd name="connsiteY16" fmla="*/ 25372 h 74031"/>
              <a:gd name="connsiteX17" fmla="*/ 2218 w 66418"/>
              <a:gd name="connsiteY17" fmla="*/ 27165 h 74031"/>
              <a:gd name="connsiteX18" fmla="*/ 5039 w 66418"/>
              <a:gd name="connsiteY18" fmla="*/ 23323 h 74031"/>
              <a:gd name="connsiteX19" fmla="*/ 17092 w 66418"/>
              <a:gd name="connsiteY19" fmla="*/ 3854 h 74031"/>
              <a:gd name="connsiteX20" fmla="*/ 21964 w 66418"/>
              <a:gd name="connsiteY20" fmla="*/ 11283 h 74031"/>
              <a:gd name="connsiteX21" fmla="*/ 19399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11" y="62772"/>
                </a:moveTo>
                <a:cubicBezTo>
                  <a:pt x="9398" y="65334"/>
                  <a:pt x="8373" y="69176"/>
                  <a:pt x="8373" y="69945"/>
                </a:cubicBezTo>
                <a:cubicBezTo>
                  <a:pt x="8373" y="72762"/>
                  <a:pt x="10681" y="74299"/>
                  <a:pt x="13245" y="74299"/>
                </a:cubicBezTo>
                <a:cubicBezTo>
                  <a:pt x="15296" y="74299"/>
                  <a:pt x="18117" y="73019"/>
                  <a:pt x="19399" y="69688"/>
                </a:cubicBezTo>
                <a:cubicBezTo>
                  <a:pt x="19656" y="69176"/>
                  <a:pt x="25041" y="46890"/>
                  <a:pt x="25811" y="43816"/>
                </a:cubicBezTo>
                <a:cubicBezTo>
                  <a:pt x="27093" y="38436"/>
                  <a:pt x="30170" y="27165"/>
                  <a:pt x="30939" y="22554"/>
                </a:cubicBezTo>
                <a:cubicBezTo>
                  <a:pt x="31709" y="20505"/>
                  <a:pt x="36325" y="12820"/>
                  <a:pt x="40171" y="9233"/>
                </a:cubicBezTo>
                <a:cubicBezTo>
                  <a:pt x="41454" y="8209"/>
                  <a:pt x="46326" y="3854"/>
                  <a:pt x="53250" y="3854"/>
                </a:cubicBezTo>
                <a:cubicBezTo>
                  <a:pt x="57609" y="3854"/>
                  <a:pt x="59918" y="5903"/>
                  <a:pt x="60174" y="5903"/>
                </a:cubicBezTo>
                <a:cubicBezTo>
                  <a:pt x="55301" y="6672"/>
                  <a:pt x="51711" y="10514"/>
                  <a:pt x="51711" y="14869"/>
                </a:cubicBezTo>
                <a:cubicBezTo>
                  <a:pt x="51711" y="17431"/>
                  <a:pt x="53506" y="20505"/>
                  <a:pt x="57866" y="20505"/>
                </a:cubicBezTo>
                <a:cubicBezTo>
                  <a:pt x="62225" y="20505"/>
                  <a:pt x="66841" y="16662"/>
                  <a:pt x="66841" y="10771"/>
                </a:cubicBezTo>
                <a:cubicBezTo>
                  <a:pt x="66841" y="5135"/>
                  <a:pt x="61713" y="268"/>
                  <a:pt x="53250" y="268"/>
                </a:cubicBezTo>
                <a:cubicBezTo>
                  <a:pt x="42736" y="268"/>
                  <a:pt x="35555" y="8209"/>
                  <a:pt x="32478" y="12820"/>
                </a:cubicBezTo>
                <a:cubicBezTo>
                  <a:pt x="30939" y="5391"/>
                  <a:pt x="25041" y="268"/>
                  <a:pt x="17348" y="268"/>
                </a:cubicBezTo>
                <a:cubicBezTo>
                  <a:pt x="9911" y="268"/>
                  <a:pt x="6834" y="6672"/>
                  <a:pt x="5295" y="9490"/>
                </a:cubicBezTo>
                <a:cubicBezTo>
                  <a:pt x="2474" y="15125"/>
                  <a:pt x="423" y="24860"/>
                  <a:pt x="423" y="25372"/>
                </a:cubicBezTo>
                <a:cubicBezTo>
                  <a:pt x="423" y="27165"/>
                  <a:pt x="1961" y="27165"/>
                  <a:pt x="2218" y="27165"/>
                </a:cubicBezTo>
                <a:cubicBezTo>
                  <a:pt x="4013" y="27165"/>
                  <a:pt x="4013" y="26909"/>
                  <a:pt x="5039" y="23323"/>
                </a:cubicBezTo>
                <a:cubicBezTo>
                  <a:pt x="7860" y="11795"/>
                  <a:pt x="11193" y="3854"/>
                  <a:pt x="17092" y="3854"/>
                </a:cubicBezTo>
                <a:cubicBezTo>
                  <a:pt x="19656" y="3854"/>
                  <a:pt x="21964" y="5135"/>
                  <a:pt x="21964" y="11283"/>
                </a:cubicBezTo>
                <a:cubicBezTo>
                  <a:pt x="21964" y="14869"/>
                  <a:pt x="21451" y="16662"/>
                  <a:pt x="19399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3" name="Freeform: Shape 402">
            <a:extLst>
              <a:ext uri="{FF2B5EF4-FFF2-40B4-BE49-F238E27FC236}">
                <a16:creationId xmlns:a16="http://schemas.microsoft.com/office/drawing/2014/main" id="{FE3DA468-26C6-8974-AC2E-5E7CBD040786}"/>
              </a:ext>
            </a:extLst>
          </p:cNvPr>
          <p:cNvSpPr/>
          <p:nvPr/>
        </p:nvSpPr>
        <p:spPr>
          <a:xfrm>
            <a:off x="7788605" y="4768348"/>
            <a:ext cx="81548" cy="148831"/>
          </a:xfrm>
          <a:custGeom>
            <a:avLst/>
            <a:gdLst>
              <a:gd name="connsiteX0" fmla="*/ 51716 w 81548"/>
              <a:gd name="connsiteY0" fmla="*/ 50220 h 148831"/>
              <a:gd name="connsiteX1" fmla="*/ 65820 w 81548"/>
              <a:gd name="connsiteY1" fmla="*/ 50220 h 148831"/>
              <a:gd name="connsiteX2" fmla="*/ 70693 w 81548"/>
              <a:gd name="connsiteY2" fmla="*/ 46890 h 148831"/>
              <a:gd name="connsiteX3" fmla="*/ 66333 w 81548"/>
              <a:gd name="connsiteY3" fmla="*/ 45096 h 148831"/>
              <a:gd name="connsiteX4" fmla="*/ 52742 w 81548"/>
              <a:gd name="connsiteY4" fmla="*/ 45096 h 148831"/>
              <a:gd name="connsiteX5" fmla="*/ 56076 w 81548"/>
              <a:gd name="connsiteY5" fmla="*/ 26397 h 148831"/>
              <a:gd name="connsiteX6" fmla="*/ 60179 w 81548"/>
              <a:gd name="connsiteY6" fmla="*/ 9490 h 148831"/>
              <a:gd name="connsiteX7" fmla="*/ 67872 w 81548"/>
              <a:gd name="connsiteY7" fmla="*/ 3854 h 148831"/>
              <a:gd name="connsiteX8" fmla="*/ 75822 w 81548"/>
              <a:gd name="connsiteY8" fmla="*/ 6928 h 148831"/>
              <a:gd name="connsiteX9" fmla="*/ 66846 w 81548"/>
              <a:gd name="connsiteY9" fmla="*/ 15638 h 148831"/>
              <a:gd name="connsiteX10" fmla="*/ 73001 w 81548"/>
              <a:gd name="connsiteY10" fmla="*/ 21529 h 148831"/>
              <a:gd name="connsiteX11" fmla="*/ 81976 w 81548"/>
              <a:gd name="connsiteY11" fmla="*/ 11539 h 148831"/>
              <a:gd name="connsiteX12" fmla="*/ 67872 w 81548"/>
              <a:gd name="connsiteY12" fmla="*/ 268 h 148831"/>
              <a:gd name="connsiteX13" fmla="*/ 47100 w 81548"/>
              <a:gd name="connsiteY13" fmla="*/ 19480 h 148831"/>
              <a:gd name="connsiteX14" fmla="*/ 41715 w 81548"/>
              <a:gd name="connsiteY14" fmla="*/ 45096 h 148831"/>
              <a:gd name="connsiteX15" fmla="*/ 30431 w 81548"/>
              <a:gd name="connsiteY15" fmla="*/ 45096 h 148831"/>
              <a:gd name="connsiteX16" fmla="*/ 25303 w 81548"/>
              <a:gd name="connsiteY16" fmla="*/ 48170 h 148831"/>
              <a:gd name="connsiteX17" fmla="*/ 29918 w 81548"/>
              <a:gd name="connsiteY17" fmla="*/ 50220 h 148831"/>
              <a:gd name="connsiteX18" fmla="*/ 40689 w 81548"/>
              <a:gd name="connsiteY18" fmla="*/ 50220 h 148831"/>
              <a:gd name="connsiteX19" fmla="*/ 28636 w 81548"/>
              <a:gd name="connsiteY19" fmla="*/ 114773 h 148831"/>
              <a:gd name="connsiteX20" fmla="*/ 14275 w 81548"/>
              <a:gd name="connsiteY20" fmla="*/ 145513 h 148831"/>
              <a:gd name="connsiteX21" fmla="*/ 6326 w 81548"/>
              <a:gd name="connsiteY21" fmla="*/ 142439 h 148831"/>
              <a:gd name="connsiteX22" fmla="*/ 15558 w 81548"/>
              <a:gd name="connsiteY22" fmla="*/ 133730 h 148831"/>
              <a:gd name="connsiteX23" fmla="*/ 9403 w 81548"/>
              <a:gd name="connsiteY23" fmla="*/ 127838 h 148831"/>
              <a:gd name="connsiteX24" fmla="*/ 428 w 81548"/>
              <a:gd name="connsiteY24" fmla="*/ 137828 h 148831"/>
              <a:gd name="connsiteX25" fmla="*/ 14275 w 81548"/>
              <a:gd name="connsiteY25" fmla="*/ 149100 h 148831"/>
              <a:gd name="connsiteX26" fmla="*/ 32739 w 81548"/>
              <a:gd name="connsiteY26" fmla="*/ 133217 h 148831"/>
              <a:gd name="connsiteX27" fmla="*/ 41971 w 81548"/>
              <a:gd name="connsiteY27" fmla="*/ 101965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16" y="50220"/>
                </a:moveTo>
                <a:lnTo>
                  <a:pt x="65820" y="50220"/>
                </a:lnTo>
                <a:cubicBezTo>
                  <a:pt x="69154" y="50220"/>
                  <a:pt x="70693" y="50220"/>
                  <a:pt x="70693" y="46890"/>
                </a:cubicBezTo>
                <a:cubicBezTo>
                  <a:pt x="70693" y="45096"/>
                  <a:pt x="69154" y="45096"/>
                  <a:pt x="66333" y="45096"/>
                </a:cubicBezTo>
                <a:lnTo>
                  <a:pt x="52742" y="45096"/>
                </a:lnTo>
                <a:lnTo>
                  <a:pt x="56076" y="26397"/>
                </a:lnTo>
                <a:cubicBezTo>
                  <a:pt x="56845" y="23066"/>
                  <a:pt x="59153" y="11539"/>
                  <a:pt x="60179" y="9490"/>
                </a:cubicBezTo>
                <a:cubicBezTo>
                  <a:pt x="61461" y="6416"/>
                  <a:pt x="64282" y="3854"/>
                  <a:pt x="67872" y="3854"/>
                </a:cubicBezTo>
                <a:cubicBezTo>
                  <a:pt x="68385" y="3854"/>
                  <a:pt x="72744" y="3854"/>
                  <a:pt x="75822" y="6928"/>
                </a:cubicBezTo>
                <a:cubicBezTo>
                  <a:pt x="68641" y="7440"/>
                  <a:pt x="66846" y="13332"/>
                  <a:pt x="66846" y="15638"/>
                </a:cubicBezTo>
                <a:cubicBezTo>
                  <a:pt x="66846" y="19480"/>
                  <a:pt x="69923" y="21529"/>
                  <a:pt x="73001" y="21529"/>
                </a:cubicBezTo>
                <a:cubicBezTo>
                  <a:pt x="77360" y="21529"/>
                  <a:pt x="81976" y="17687"/>
                  <a:pt x="81976" y="11539"/>
                </a:cubicBezTo>
                <a:cubicBezTo>
                  <a:pt x="81976" y="4110"/>
                  <a:pt x="74540" y="268"/>
                  <a:pt x="67872" y="268"/>
                </a:cubicBezTo>
                <a:cubicBezTo>
                  <a:pt x="62230" y="268"/>
                  <a:pt x="51973" y="3342"/>
                  <a:pt x="47100" y="19480"/>
                </a:cubicBezTo>
                <a:cubicBezTo>
                  <a:pt x="46074" y="22810"/>
                  <a:pt x="45561" y="24603"/>
                  <a:pt x="41715" y="45096"/>
                </a:cubicBezTo>
                <a:lnTo>
                  <a:pt x="30431" y="45096"/>
                </a:lnTo>
                <a:cubicBezTo>
                  <a:pt x="27098" y="45096"/>
                  <a:pt x="25303" y="45096"/>
                  <a:pt x="25303" y="48170"/>
                </a:cubicBezTo>
                <a:cubicBezTo>
                  <a:pt x="25303" y="50220"/>
                  <a:pt x="26841" y="50220"/>
                  <a:pt x="29918" y="50220"/>
                </a:cubicBezTo>
                <a:lnTo>
                  <a:pt x="40689" y="50220"/>
                </a:lnTo>
                <a:lnTo>
                  <a:pt x="28636" y="114773"/>
                </a:lnTo>
                <a:cubicBezTo>
                  <a:pt x="25559" y="130656"/>
                  <a:pt x="22738" y="145513"/>
                  <a:pt x="14275" y="145513"/>
                </a:cubicBezTo>
                <a:cubicBezTo>
                  <a:pt x="13506" y="145513"/>
                  <a:pt x="9660" y="145513"/>
                  <a:pt x="6326" y="142439"/>
                </a:cubicBezTo>
                <a:cubicBezTo>
                  <a:pt x="14019" y="141927"/>
                  <a:pt x="15558" y="136035"/>
                  <a:pt x="15558" y="133730"/>
                </a:cubicBezTo>
                <a:cubicBezTo>
                  <a:pt x="15558" y="129887"/>
                  <a:pt x="12480" y="127838"/>
                  <a:pt x="9403" y="127838"/>
                </a:cubicBezTo>
                <a:cubicBezTo>
                  <a:pt x="5044" y="127838"/>
                  <a:pt x="428" y="131680"/>
                  <a:pt x="428" y="137828"/>
                </a:cubicBezTo>
                <a:cubicBezTo>
                  <a:pt x="428" y="145001"/>
                  <a:pt x="7608" y="149100"/>
                  <a:pt x="14275" y="149100"/>
                </a:cubicBezTo>
                <a:cubicBezTo>
                  <a:pt x="23251" y="149100"/>
                  <a:pt x="29918" y="139365"/>
                  <a:pt x="32739" y="133217"/>
                </a:cubicBezTo>
                <a:cubicBezTo>
                  <a:pt x="38125" y="122971"/>
                  <a:pt x="41715" y="103246"/>
                  <a:pt x="41971" y="10196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4" name="Freeform: Shape 403">
            <a:extLst>
              <a:ext uri="{FF2B5EF4-FFF2-40B4-BE49-F238E27FC236}">
                <a16:creationId xmlns:a16="http://schemas.microsoft.com/office/drawing/2014/main" id="{E8B6EAC2-64DF-9AC0-CAF7-D9386BEE7957}"/>
              </a:ext>
            </a:extLst>
          </p:cNvPr>
          <p:cNvSpPr/>
          <p:nvPr/>
        </p:nvSpPr>
        <p:spPr>
          <a:xfrm>
            <a:off x="7927931" y="4834182"/>
            <a:ext cx="17181" cy="17162"/>
          </a:xfrm>
          <a:custGeom>
            <a:avLst/>
            <a:gdLst>
              <a:gd name="connsiteX0" fmla="*/ 17617 w 17181"/>
              <a:gd name="connsiteY0" fmla="*/ 8721 h 17162"/>
              <a:gd name="connsiteX1" fmla="*/ 9155 w 17181"/>
              <a:gd name="connsiteY1" fmla="*/ 268 h 17162"/>
              <a:gd name="connsiteX2" fmla="*/ 436 w 17181"/>
              <a:gd name="connsiteY2" fmla="*/ 8721 h 17162"/>
              <a:gd name="connsiteX3" fmla="*/ 9155 w 17181"/>
              <a:gd name="connsiteY3" fmla="*/ 17431 h 17162"/>
              <a:gd name="connsiteX4" fmla="*/ 17617 w 17181"/>
              <a:gd name="connsiteY4" fmla="*/ 8721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17" y="8721"/>
                </a:moveTo>
                <a:cubicBezTo>
                  <a:pt x="17617" y="4110"/>
                  <a:pt x="13771" y="268"/>
                  <a:pt x="9155" y="268"/>
                </a:cubicBezTo>
                <a:cubicBezTo>
                  <a:pt x="4282" y="268"/>
                  <a:pt x="436" y="4110"/>
                  <a:pt x="436" y="8721"/>
                </a:cubicBezTo>
                <a:cubicBezTo>
                  <a:pt x="436" y="13588"/>
                  <a:pt x="4282" y="17431"/>
                  <a:pt x="9155" y="17431"/>
                </a:cubicBezTo>
                <a:cubicBezTo>
                  <a:pt x="13771" y="17431"/>
                  <a:pt x="17617" y="13588"/>
                  <a:pt x="17617" y="872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id="{F8964F32-EB37-AA2C-5D76-EAC38FB2ABFC}"/>
              </a:ext>
            </a:extLst>
          </p:cNvPr>
          <p:cNvSpPr/>
          <p:nvPr/>
        </p:nvSpPr>
        <p:spPr>
          <a:xfrm>
            <a:off x="8000466" y="4811384"/>
            <a:ext cx="66418" cy="74031"/>
          </a:xfrm>
          <a:custGeom>
            <a:avLst/>
            <a:gdLst>
              <a:gd name="connsiteX0" fmla="*/ 9929 w 66418"/>
              <a:gd name="connsiteY0" fmla="*/ 62772 h 74031"/>
              <a:gd name="connsiteX1" fmla="*/ 8390 w 66418"/>
              <a:gd name="connsiteY1" fmla="*/ 69945 h 74031"/>
              <a:gd name="connsiteX2" fmla="*/ 13263 w 66418"/>
              <a:gd name="connsiteY2" fmla="*/ 74299 h 74031"/>
              <a:gd name="connsiteX3" fmla="*/ 19417 w 66418"/>
              <a:gd name="connsiteY3" fmla="*/ 69688 h 74031"/>
              <a:gd name="connsiteX4" fmla="*/ 25829 w 66418"/>
              <a:gd name="connsiteY4" fmla="*/ 43816 h 74031"/>
              <a:gd name="connsiteX5" fmla="*/ 30957 w 66418"/>
              <a:gd name="connsiteY5" fmla="*/ 22554 h 74031"/>
              <a:gd name="connsiteX6" fmla="*/ 40189 w 66418"/>
              <a:gd name="connsiteY6" fmla="*/ 9233 h 74031"/>
              <a:gd name="connsiteX7" fmla="*/ 53268 w 66418"/>
              <a:gd name="connsiteY7" fmla="*/ 3854 h 74031"/>
              <a:gd name="connsiteX8" fmla="*/ 60192 w 66418"/>
              <a:gd name="connsiteY8" fmla="*/ 5903 h 74031"/>
              <a:gd name="connsiteX9" fmla="*/ 51729 w 66418"/>
              <a:gd name="connsiteY9" fmla="*/ 14869 h 74031"/>
              <a:gd name="connsiteX10" fmla="*/ 57884 w 66418"/>
              <a:gd name="connsiteY10" fmla="*/ 20505 h 74031"/>
              <a:gd name="connsiteX11" fmla="*/ 66859 w 66418"/>
              <a:gd name="connsiteY11" fmla="*/ 10771 h 74031"/>
              <a:gd name="connsiteX12" fmla="*/ 53268 w 66418"/>
              <a:gd name="connsiteY12" fmla="*/ 268 h 74031"/>
              <a:gd name="connsiteX13" fmla="*/ 32496 w 66418"/>
              <a:gd name="connsiteY13" fmla="*/ 12820 h 74031"/>
              <a:gd name="connsiteX14" fmla="*/ 17366 w 66418"/>
              <a:gd name="connsiteY14" fmla="*/ 268 h 74031"/>
              <a:gd name="connsiteX15" fmla="*/ 5313 w 66418"/>
              <a:gd name="connsiteY15" fmla="*/ 9490 h 74031"/>
              <a:gd name="connsiteX16" fmla="*/ 441 w 66418"/>
              <a:gd name="connsiteY16" fmla="*/ 25372 h 74031"/>
              <a:gd name="connsiteX17" fmla="*/ 2236 w 66418"/>
              <a:gd name="connsiteY17" fmla="*/ 27165 h 74031"/>
              <a:gd name="connsiteX18" fmla="*/ 5057 w 66418"/>
              <a:gd name="connsiteY18" fmla="*/ 23323 h 74031"/>
              <a:gd name="connsiteX19" fmla="*/ 17109 w 66418"/>
              <a:gd name="connsiteY19" fmla="*/ 3854 h 74031"/>
              <a:gd name="connsiteX20" fmla="*/ 21982 w 66418"/>
              <a:gd name="connsiteY20" fmla="*/ 11283 h 74031"/>
              <a:gd name="connsiteX21" fmla="*/ 19417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9" y="62772"/>
                </a:moveTo>
                <a:cubicBezTo>
                  <a:pt x="9416" y="65334"/>
                  <a:pt x="8390" y="69176"/>
                  <a:pt x="8390" y="69945"/>
                </a:cubicBezTo>
                <a:cubicBezTo>
                  <a:pt x="8390" y="72762"/>
                  <a:pt x="10698" y="74299"/>
                  <a:pt x="13263" y="74299"/>
                </a:cubicBezTo>
                <a:cubicBezTo>
                  <a:pt x="15314" y="74299"/>
                  <a:pt x="18135" y="73019"/>
                  <a:pt x="19417" y="69688"/>
                </a:cubicBezTo>
                <a:cubicBezTo>
                  <a:pt x="19674" y="69176"/>
                  <a:pt x="25059" y="46890"/>
                  <a:pt x="25829" y="43816"/>
                </a:cubicBezTo>
                <a:cubicBezTo>
                  <a:pt x="27111" y="38436"/>
                  <a:pt x="30188" y="27165"/>
                  <a:pt x="30957" y="22554"/>
                </a:cubicBezTo>
                <a:cubicBezTo>
                  <a:pt x="31727" y="20505"/>
                  <a:pt x="36343" y="12820"/>
                  <a:pt x="40189" y="9233"/>
                </a:cubicBezTo>
                <a:cubicBezTo>
                  <a:pt x="41472" y="8209"/>
                  <a:pt x="46344" y="3854"/>
                  <a:pt x="53268" y="3854"/>
                </a:cubicBezTo>
                <a:cubicBezTo>
                  <a:pt x="57627" y="3854"/>
                  <a:pt x="59935" y="5903"/>
                  <a:pt x="60192" y="5903"/>
                </a:cubicBezTo>
                <a:cubicBezTo>
                  <a:pt x="55319" y="6672"/>
                  <a:pt x="51729" y="10514"/>
                  <a:pt x="51729" y="14869"/>
                </a:cubicBezTo>
                <a:cubicBezTo>
                  <a:pt x="51729" y="17431"/>
                  <a:pt x="53524" y="20505"/>
                  <a:pt x="57884" y="20505"/>
                </a:cubicBezTo>
                <a:cubicBezTo>
                  <a:pt x="62243" y="20505"/>
                  <a:pt x="66859" y="16662"/>
                  <a:pt x="66859" y="10771"/>
                </a:cubicBezTo>
                <a:cubicBezTo>
                  <a:pt x="66859" y="5135"/>
                  <a:pt x="61730" y="268"/>
                  <a:pt x="53268" y="268"/>
                </a:cubicBezTo>
                <a:cubicBezTo>
                  <a:pt x="42754" y="268"/>
                  <a:pt x="35573" y="8209"/>
                  <a:pt x="32496" y="12820"/>
                </a:cubicBezTo>
                <a:cubicBezTo>
                  <a:pt x="30957" y="5391"/>
                  <a:pt x="25059" y="268"/>
                  <a:pt x="17366" y="268"/>
                </a:cubicBezTo>
                <a:cubicBezTo>
                  <a:pt x="9929" y="268"/>
                  <a:pt x="6852" y="6672"/>
                  <a:pt x="5313" y="9490"/>
                </a:cubicBezTo>
                <a:cubicBezTo>
                  <a:pt x="2492" y="15125"/>
                  <a:pt x="441" y="24860"/>
                  <a:pt x="441" y="25372"/>
                </a:cubicBezTo>
                <a:cubicBezTo>
                  <a:pt x="441" y="27165"/>
                  <a:pt x="1979" y="27165"/>
                  <a:pt x="2236" y="27165"/>
                </a:cubicBezTo>
                <a:cubicBezTo>
                  <a:pt x="4031" y="27165"/>
                  <a:pt x="4031" y="26909"/>
                  <a:pt x="5057" y="23323"/>
                </a:cubicBezTo>
                <a:cubicBezTo>
                  <a:pt x="7878" y="11795"/>
                  <a:pt x="11211" y="3854"/>
                  <a:pt x="17109" y="3854"/>
                </a:cubicBezTo>
                <a:cubicBezTo>
                  <a:pt x="19674" y="3854"/>
                  <a:pt x="21982" y="5135"/>
                  <a:pt x="21982" y="11283"/>
                </a:cubicBezTo>
                <a:cubicBezTo>
                  <a:pt x="21982" y="14869"/>
                  <a:pt x="21469" y="16662"/>
                  <a:pt x="19417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6" name="Freeform: Shape 405">
            <a:extLst>
              <a:ext uri="{FF2B5EF4-FFF2-40B4-BE49-F238E27FC236}">
                <a16:creationId xmlns:a16="http://schemas.microsoft.com/office/drawing/2014/main" id="{13A27883-0977-6118-9DC5-53C84FE9D1EB}"/>
              </a:ext>
            </a:extLst>
          </p:cNvPr>
          <p:cNvSpPr/>
          <p:nvPr/>
        </p:nvSpPr>
        <p:spPr>
          <a:xfrm>
            <a:off x="8142399" y="4811384"/>
            <a:ext cx="88472" cy="74031"/>
          </a:xfrm>
          <a:custGeom>
            <a:avLst/>
            <a:gdLst>
              <a:gd name="connsiteX0" fmla="*/ 9938 w 88472"/>
              <a:gd name="connsiteY0" fmla="*/ 62772 h 74031"/>
              <a:gd name="connsiteX1" fmla="*/ 8399 w 88472"/>
              <a:gd name="connsiteY1" fmla="*/ 69945 h 74031"/>
              <a:gd name="connsiteX2" fmla="*/ 13271 w 88472"/>
              <a:gd name="connsiteY2" fmla="*/ 74299 h 74031"/>
              <a:gd name="connsiteX3" fmla="*/ 19426 w 88472"/>
              <a:gd name="connsiteY3" fmla="*/ 69688 h 74031"/>
              <a:gd name="connsiteX4" fmla="*/ 22503 w 88472"/>
              <a:gd name="connsiteY4" fmla="*/ 57649 h 74031"/>
              <a:gd name="connsiteX5" fmla="*/ 26094 w 88472"/>
              <a:gd name="connsiteY5" fmla="*/ 43047 h 74031"/>
              <a:gd name="connsiteX6" fmla="*/ 28914 w 88472"/>
              <a:gd name="connsiteY6" fmla="*/ 32032 h 74031"/>
              <a:gd name="connsiteX7" fmla="*/ 30966 w 88472"/>
              <a:gd name="connsiteY7" fmla="*/ 23835 h 74031"/>
              <a:gd name="connsiteX8" fmla="*/ 57636 w 88472"/>
              <a:gd name="connsiteY8" fmla="*/ 3854 h 74031"/>
              <a:gd name="connsiteX9" fmla="*/ 66355 w 88472"/>
              <a:gd name="connsiteY9" fmla="*/ 15381 h 74031"/>
              <a:gd name="connsiteX10" fmla="*/ 55841 w 88472"/>
              <a:gd name="connsiteY10" fmla="*/ 53294 h 74031"/>
              <a:gd name="connsiteX11" fmla="*/ 54046 w 88472"/>
              <a:gd name="connsiteY11" fmla="*/ 60979 h 74031"/>
              <a:gd name="connsiteX12" fmla="*/ 67637 w 88472"/>
              <a:gd name="connsiteY12" fmla="*/ 74299 h 74031"/>
              <a:gd name="connsiteX13" fmla="*/ 88922 w 88472"/>
              <a:gd name="connsiteY13" fmla="*/ 49195 h 74031"/>
              <a:gd name="connsiteX14" fmla="*/ 87127 w 88472"/>
              <a:gd name="connsiteY14" fmla="*/ 47402 h 74031"/>
              <a:gd name="connsiteX15" fmla="*/ 84563 w 88472"/>
              <a:gd name="connsiteY15" fmla="*/ 50476 h 74031"/>
              <a:gd name="connsiteX16" fmla="*/ 67894 w 88472"/>
              <a:gd name="connsiteY16" fmla="*/ 70713 h 74031"/>
              <a:gd name="connsiteX17" fmla="*/ 64047 w 88472"/>
              <a:gd name="connsiteY17" fmla="*/ 65334 h 74031"/>
              <a:gd name="connsiteX18" fmla="*/ 66868 w 88472"/>
              <a:gd name="connsiteY18" fmla="*/ 53806 h 74031"/>
              <a:gd name="connsiteX19" fmla="*/ 76869 w 88472"/>
              <a:gd name="connsiteY19" fmla="*/ 17687 h 74031"/>
              <a:gd name="connsiteX20" fmla="*/ 58149 w 88472"/>
              <a:gd name="connsiteY20" fmla="*/ 268 h 74031"/>
              <a:gd name="connsiteX21" fmla="*/ 32505 w 88472"/>
              <a:gd name="connsiteY21" fmla="*/ 14613 h 74031"/>
              <a:gd name="connsiteX22" fmla="*/ 17375 w 88472"/>
              <a:gd name="connsiteY22" fmla="*/ 268 h 74031"/>
              <a:gd name="connsiteX23" fmla="*/ 5322 w 88472"/>
              <a:gd name="connsiteY23" fmla="*/ 9490 h 74031"/>
              <a:gd name="connsiteX24" fmla="*/ 449 w 88472"/>
              <a:gd name="connsiteY24" fmla="*/ 25372 h 74031"/>
              <a:gd name="connsiteX25" fmla="*/ 2244 w 88472"/>
              <a:gd name="connsiteY25" fmla="*/ 27165 h 74031"/>
              <a:gd name="connsiteX26" fmla="*/ 5065 w 88472"/>
              <a:gd name="connsiteY26" fmla="*/ 23323 h 74031"/>
              <a:gd name="connsiteX27" fmla="*/ 17118 w 88472"/>
              <a:gd name="connsiteY27" fmla="*/ 3854 h 74031"/>
              <a:gd name="connsiteX28" fmla="*/ 21991 w 88472"/>
              <a:gd name="connsiteY28" fmla="*/ 11283 h 74031"/>
              <a:gd name="connsiteX29" fmla="*/ 19426 w 88472"/>
              <a:gd name="connsiteY29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38" y="62772"/>
                </a:moveTo>
                <a:cubicBezTo>
                  <a:pt x="9425" y="65334"/>
                  <a:pt x="8399" y="69176"/>
                  <a:pt x="8399" y="69945"/>
                </a:cubicBezTo>
                <a:cubicBezTo>
                  <a:pt x="8399" y="72762"/>
                  <a:pt x="10707" y="74299"/>
                  <a:pt x="13271" y="74299"/>
                </a:cubicBezTo>
                <a:cubicBezTo>
                  <a:pt x="15323" y="74299"/>
                  <a:pt x="18144" y="73019"/>
                  <a:pt x="19426" y="69688"/>
                </a:cubicBezTo>
                <a:cubicBezTo>
                  <a:pt x="19426" y="69432"/>
                  <a:pt x="21478" y="61747"/>
                  <a:pt x="22503" y="57649"/>
                </a:cubicBezTo>
                <a:lnTo>
                  <a:pt x="26094" y="43047"/>
                </a:lnTo>
                <a:cubicBezTo>
                  <a:pt x="26863" y="39205"/>
                  <a:pt x="27889" y="35618"/>
                  <a:pt x="28914" y="32032"/>
                </a:cubicBezTo>
                <a:cubicBezTo>
                  <a:pt x="29427" y="29214"/>
                  <a:pt x="30710" y="24347"/>
                  <a:pt x="30966" y="23835"/>
                </a:cubicBezTo>
                <a:cubicBezTo>
                  <a:pt x="33274" y="18712"/>
                  <a:pt x="41993" y="3854"/>
                  <a:pt x="57636" y="3854"/>
                </a:cubicBezTo>
                <a:cubicBezTo>
                  <a:pt x="65073" y="3854"/>
                  <a:pt x="66355" y="10002"/>
                  <a:pt x="66355" y="15381"/>
                </a:cubicBezTo>
                <a:cubicBezTo>
                  <a:pt x="66355" y="25372"/>
                  <a:pt x="58405" y="46377"/>
                  <a:pt x="55841" y="53294"/>
                </a:cubicBezTo>
                <a:cubicBezTo>
                  <a:pt x="54302" y="57136"/>
                  <a:pt x="54046" y="59186"/>
                  <a:pt x="54046" y="60979"/>
                </a:cubicBezTo>
                <a:cubicBezTo>
                  <a:pt x="54046" y="68664"/>
                  <a:pt x="59944" y="74299"/>
                  <a:pt x="67637" y="74299"/>
                </a:cubicBezTo>
                <a:cubicBezTo>
                  <a:pt x="83024" y="74299"/>
                  <a:pt x="88922" y="50476"/>
                  <a:pt x="88922" y="49195"/>
                </a:cubicBezTo>
                <a:cubicBezTo>
                  <a:pt x="88922" y="47402"/>
                  <a:pt x="87640" y="47402"/>
                  <a:pt x="87127" y="47402"/>
                </a:cubicBezTo>
                <a:cubicBezTo>
                  <a:pt x="85332" y="47402"/>
                  <a:pt x="85332" y="47914"/>
                  <a:pt x="84563" y="50476"/>
                </a:cubicBezTo>
                <a:cubicBezTo>
                  <a:pt x="81229" y="61491"/>
                  <a:pt x="75843" y="70713"/>
                  <a:pt x="67894" y="70713"/>
                </a:cubicBezTo>
                <a:cubicBezTo>
                  <a:pt x="65073" y="70713"/>
                  <a:pt x="64047" y="69176"/>
                  <a:pt x="64047" y="65334"/>
                </a:cubicBezTo>
                <a:cubicBezTo>
                  <a:pt x="64047" y="61235"/>
                  <a:pt x="65329" y="57392"/>
                  <a:pt x="66868" y="53806"/>
                </a:cubicBezTo>
                <a:cubicBezTo>
                  <a:pt x="69945" y="45096"/>
                  <a:pt x="76869" y="27165"/>
                  <a:pt x="76869" y="17687"/>
                </a:cubicBezTo>
                <a:cubicBezTo>
                  <a:pt x="76869" y="6928"/>
                  <a:pt x="69945" y="268"/>
                  <a:pt x="58149" y="268"/>
                </a:cubicBezTo>
                <a:cubicBezTo>
                  <a:pt x="43275" y="268"/>
                  <a:pt x="35326" y="10771"/>
                  <a:pt x="32505" y="14613"/>
                </a:cubicBezTo>
                <a:cubicBezTo>
                  <a:pt x="31735" y="5391"/>
                  <a:pt x="25068" y="268"/>
                  <a:pt x="17375" y="268"/>
                </a:cubicBezTo>
                <a:cubicBezTo>
                  <a:pt x="9938" y="268"/>
                  <a:pt x="6860" y="6672"/>
                  <a:pt x="5322" y="9490"/>
                </a:cubicBezTo>
                <a:cubicBezTo>
                  <a:pt x="2501" y="15125"/>
                  <a:pt x="449" y="24860"/>
                  <a:pt x="449" y="25372"/>
                </a:cubicBezTo>
                <a:cubicBezTo>
                  <a:pt x="449" y="27165"/>
                  <a:pt x="1988" y="27165"/>
                  <a:pt x="2244" y="27165"/>
                </a:cubicBezTo>
                <a:cubicBezTo>
                  <a:pt x="4040" y="27165"/>
                  <a:pt x="4040" y="26909"/>
                  <a:pt x="5065" y="23323"/>
                </a:cubicBezTo>
                <a:cubicBezTo>
                  <a:pt x="7886" y="11795"/>
                  <a:pt x="11220" y="3854"/>
                  <a:pt x="17118" y="3854"/>
                </a:cubicBezTo>
                <a:cubicBezTo>
                  <a:pt x="20195" y="3854"/>
                  <a:pt x="21991" y="5903"/>
                  <a:pt x="21991" y="11283"/>
                </a:cubicBezTo>
                <a:cubicBezTo>
                  <a:pt x="21991" y="14869"/>
                  <a:pt x="21478" y="16662"/>
                  <a:pt x="19426" y="2511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19F2EB14-D643-E82E-1EF7-5E0C2A055582}"/>
              </a:ext>
            </a:extLst>
          </p:cNvPr>
          <p:cNvSpPr/>
          <p:nvPr/>
        </p:nvSpPr>
        <p:spPr>
          <a:xfrm>
            <a:off x="8230527" y="4811384"/>
            <a:ext cx="85395" cy="104002"/>
          </a:xfrm>
          <a:custGeom>
            <a:avLst/>
            <a:gdLst>
              <a:gd name="connsiteX0" fmla="*/ 13021 w 85395"/>
              <a:gd name="connsiteY0" fmla="*/ 92487 h 104002"/>
              <a:gd name="connsiteX1" fmla="*/ 4046 w 85395"/>
              <a:gd name="connsiteY1" fmla="*/ 99147 h 104002"/>
              <a:gd name="connsiteX2" fmla="*/ 455 w 85395"/>
              <a:gd name="connsiteY2" fmla="*/ 102221 h 104002"/>
              <a:gd name="connsiteX3" fmla="*/ 2507 w 85395"/>
              <a:gd name="connsiteY3" fmla="*/ 104271 h 104002"/>
              <a:gd name="connsiteX4" fmla="*/ 16098 w 85395"/>
              <a:gd name="connsiteY4" fmla="*/ 103758 h 104002"/>
              <a:gd name="connsiteX5" fmla="*/ 32511 w 85395"/>
              <a:gd name="connsiteY5" fmla="*/ 104271 h 104002"/>
              <a:gd name="connsiteX6" fmla="*/ 35332 w 85395"/>
              <a:gd name="connsiteY6" fmla="*/ 100941 h 104002"/>
              <a:gd name="connsiteX7" fmla="*/ 31485 w 85395"/>
              <a:gd name="connsiteY7" fmla="*/ 99147 h 104002"/>
              <a:gd name="connsiteX8" fmla="*/ 23279 w 85395"/>
              <a:gd name="connsiteY8" fmla="*/ 96586 h 104002"/>
              <a:gd name="connsiteX9" fmla="*/ 31228 w 85395"/>
              <a:gd name="connsiteY9" fmla="*/ 63797 h 104002"/>
              <a:gd name="connsiteX10" fmla="*/ 46359 w 85395"/>
              <a:gd name="connsiteY10" fmla="*/ 74299 h 104002"/>
              <a:gd name="connsiteX11" fmla="*/ 85851 w 85395"/>
              <a:gd name="connsiteY11" fmla="*/ 26397 h 104002"/>
              <a:gd name="connsiteX12" fmla="*/ 64053 w 85395"/>
              <a:gd name="connsiteY12" fmla="*/ 268 h 104002"/>
              <a:gd name="connsiteX13" fmla="*/ 42512 w 85395"/>
              <a:gd name="connsiteY13" fmla="*/ 12564 h 104002"/>
              <a:gd name="connsiteX14" fmla="*/ 27895 w 85395"/>
              <a:gd name="connsiteY14" fmla="*/ 268 h 104002"/>
              <a:gd name="connsiteX15" fmla="*/ 15842 w 85395"/>
              <a:gd name="connsiteY15" fmla="*/ 9490 h 104002"/>
              <a:gd name="connsiteX16" fmla="*/ 10713 w 85395"/>
              <a:gd name="connsiteY16" fmla="*/ 25372 h 104002"/>
              <a:gd name="connsiteX17" fmla="*/ 12508 w 85395"/>
              <a:gd name="connsiteY17" fmla="*/ 27165 h 104002"/>
              <a:gd name="connsiteX18" fmla="*/ 15329 w 85395"/>
              <a:gd name="connsiteY18" fmla="*/ 23323 h 104002"/>
              <a:gd name="connsiteX19" fmla="*/ 27382 w 85395"/>
              <a:gd name="connsiteY19" fmla="*/ 3854 h 104002"/>
              <a:gd name="connsiteX20" fmla="*/ 32511 w 85395"/>
              <a:gd name="connsiteY20" fmla="*/ 11283 h 104002"/>
              <a:gd name="connsiteX21" fmla="*/ 31228 w 85395"/>
              <a:gd name="connsiteY21" fmla="*/ 19736 h 104002"/>
              <a:gd name="connsiteX22" fmla="*/ 41743 w 85395"/>
              <a:gd name="connsiteY22" fmla="*/ 21529 h 104002"/>
              <a:gd name="connsiteX23" fmla="*/ 50205 w 85395"/>
              <a:gd name="connsiteY23" fmla="*/ 10002 h 104002"/>
              <a:gd name="connsiteX24" fmla="*/ 63540 w 85395"/>
              <a:gd name="connsiteY24" fmla="*/ 3854 h 104002"/>
              <a:gd name="connsiteX25" fmla="*/ 74054 w 85395"/>
              <a:gd name="connsiteY25" fmla="*/ 19224 h 104002"/>
              <a:gd name="connsiteX26" fmla="*/ 65592 w 85395"/>
              <a:gd name="connsiteY26" fmla="*/ 53806 h 104002"/>
              <a:gd name="connsiteX27" fmla="*/ 46102 w 85395"/>
              <a:gd name="connsiteY27" fmla="*/ 70713 h 104002"/>
              <a:gd name="connsiteX28" fmla="*/ 33280 w 85395"/>
              <a:gd name="connsiteY28" fmla="*/ 56112 h 104002"/>
              <a:gd name="connsiteX29" fmla="*/ 33793 w 85395"/>
              <a:gd name="connsiteY29" fmla="*/ 53550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21" y="92487"/>
                </a:moveTo>
                <a:cubicBezTo>
                  <a:pt x="11739" y="98123"/>
                  <a:pt x="11226" y="99147"/>
                  <a:pt x="4046" y="99147"/>
                </a:cubicBezTo>
                <a:cubicBezTo>
                  <a:pt x="2250" y="99147"/>
                  <a:pt x="455" y="99147"/>
                  <a:pt x="455" y="102221"/>
                </a:cubicBezTo>
                <a:cubicBezTo>
                  <a:pt x="455" y="103502"/>
                  <a:pt x="1225" y="104271"/>
                  <a:pt x="2507" y="104271"/>
                </a:cubicBezTo>
                <a:cubicBezTo>
                  <a:pt x="6866" y="104271"/>
                  <a:pt x="11739" y="103758"/>
                  <a:pt x="16098" y="103758"/>
                </a:cubicBezTo>
                <a:cubicBezTo>
                  <a:pt x="21740" y="103758"/>
                  <a:pt x="27125" y="104271"/>
                  <a:pt x="32511" y="104271"/>
                </a:cubicBezTo>
                <a:cubicBezTo>
                  <a:pt x="33280" y="104271"/>
                  <a:pt x="35332" y="104271"/>
                  <a:pt x="35332" y="100941"/>
                </a:cubicBezTo>
                <a:cubicBezTo>
                  <a:pt x="35332" y="99147"/>
                  <a:pt x="33793" y="99147"/>
                  <a:pt x="31485" y="99147"/>
                </a:cubicBezTo>
                <a:cubicBezTo>
                  <a:pt x="23279" y="99147"/>
                  <a:pt x="23279" y="98123"/>
                  <a:pt x="23279" y="96586"/>
                </a:cubicBezTo>
                <a:cubicBezTo>
                  <a:pt x="23279" y="94536"/>
                  <a:pt x="30203" y="67895"/>
                  <a:pt x="31228" y="63797"/>
                </a:cubicBezTo>
                <a:cubicBezTo>
                  <a:pt x="33280" y="68664"/>
                  <a:pt x="37896" y="74299"/>
                  <a:pt x="46359" y="74299"/>
                </a:cubicBezTo>
                <a:cubicBezTo>
                  <a:pt x="65335" y="74299"/>
                  <a:pt x="85851" y="50476"/>
                  <a:pt x="85851" y="26397"/>
                </a:cubicBezTo>
                <a:cubicBezTo>
                  <a:pt x="85851" y="11027"/>
                  <a:pt x="76362" y="268"/>
                  <a:pt x="64053" y="268"/>
                </a:cubicBezTo>
                <a:cubicBezTo>
                  <a:pt x="55847" y="268"/>
                  <a:pt x="47897" y="6159"/>
                  <a:pt x="42512" y="12564"/>
                </a:cubicBezTo>
                <a:cubicBezTo>
                  <a:pt x="40973" y="3598"/>
                  <a:pt x="33793" y="268"/>
                  <a:pt x="27895" y="268"/>
                </a:cubicBezTo>
                <a:cubicBezTo>
                  <a:pt x="20201" y="268"/>
                  <a:pt x="17124" y="6672"/>
                  <a:pt x="15842" y="9490"/>
                </a:cubicBezTo>
                <a:cubicBezTo>
                  <a:pt x="12765" y="15125"/>
                  <a:pt x="10713" y="24860"/>
                  <a:pt x="10713" y="25372"/>
                </a:cubicBezTo>
                <a:cubicBezTo>
                  <a:pt x="10713" y="27165"/>
                  <a:pt x="12252" y="27165"/>
                  <a:pt x="12508" y="27165"/>
                </a:cubicBezTo>
                <a:cubicBezTo>
                  <a:pt x="14303" y="27165"/>
                  <a:pt x="14303" y="26909"/>
                  <a:pt x="15329" y="23323"/>
                </a:cubicBezTo>
                <a:cubicBezTo>
                  <a:pt x="18150" y="11795"/>
                  <a:pt x="21484" y="3854"/>
                  <a:pt x="27382" y="3854"/>
                </a:cubicBezTo>
                <a:cubicBezTo>
                  <a:pt x="30203" y="3854"/>
                  <a:pt x="32511" y="5135"/>
                  <a:pt x="32511" y="11283"/>
                </a:cubicBezTo>
                <a:cubicBezTo>
                  <a:pt x="32511" y="15125"/>
                  <a:pt x="31998" y="16919"/>
                  <a:pt x="31228" y="19736"/>
                </a:cubicBezTo>
                <a:close/>
                <a:moveTo>
                  <a:pt x="41743" y="21529"/>
                </a:moveTo>
                <a:cubicBezTo>
                  <a:pt x="42768" y="17175"/>
                  <a:pt x="47384" y="12564"/>
                  <a:pt x="50205" y="10002"/>
                </a:cubicBezTo>
                <a:cubicBezTo>
                  <a:pt x="56103" y="5135"/>
                  <a:pt x="60719" y="3854"/>
                  <a:pt x="63540" y="3854"/>
                </a:cubicBezTo>
                <a:cubicBezTo>
                  <a:pt x="69951" y="3854"/>
                  <a:pt x="74054" y="9490"/>
                  <a:pt x="74054" y="19224"/>
                </a:cubicBezTo>
                <a:cubicBezTo>
                  <a:pt x="74054" y="28958"/>
                  <a:pt x="68669" y="47658"/>
                  <a:pt x="65592" y="53806"/>
                </a:cubicBezTo>
                <a:cubicBezTo>
                  <a:pt x="59950" y="65334"/>
                  <a:pt x="52257" y="70713"/>
                  <a:pt x="46102" y="70713"/>
                </a:cubicBezTo>
                <a:cubicBezTo>
                  <a:pt x="35332" y="70713"/>
                  <a:pt x="33280" y="57136"/>
                  <a:pt x="33280" y="56112"/>
                </a:cubicBezTo>
                <a:cubicBezTo>
                  <a:pt x="33280" y="55856"/>
                  <a:pt x="33280" y="55599"/>
                  <a:pt x="33793" y="5355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8" name="Freeform: Shape 407">
            <a:extLst>
              <a:ext uri="{FF2B5EF4-FFF2-40B4-BE49-F238E27FC236}">
                <a16:creationId xmlns:a16="http://schemas.microsoft.com/office/drawing/2014/main" id="{2D09306F-8ABD-27DC-533C-2326BE59451A}"/>
              </a:ext>
            </a:extLst>
          </p:cNvPr>
          <p:cNvSpPr/>
          <p:nvPr/>
        </p:nvSpPr>
        <p:spPr>
          <a:xfrm>
            <a:off x="8324582" y="4811384"/>
            <a:ext cx="63597" cy="74031"/>
          </a:xfrm>
          <a:custGeom>
            <a:avLst/>
            <a:gdLst>
              <a:gd name="connsiteX0" fmla="*/ 58673 w 63597"/>
              <a:gd name="connsiteY0" fmla="*/ 10514 h 74031"/>
              <a:gd name="connsiteX1" fmla="*/ 51492 w 63597"/>
              <a:gd name="connsiteY1" fmla="*/ 12564 h 74031"/>
              <a:gd name="connsiteX2" fmla="*/ 48415 w 63597"/>
              <a:gd name="connsiteY2" fmla="*/ 18968 h 74031"/>
              <a:gd name="connsiteX3" fmla="*/ 54570 w 63597"/>
              <a:gd name="connsiteY3" fmla="*/ 24860 h 74031"/>
              <a:gd name="connsiteX4" fmla="*/ 63545 w 63597"/>
              <a:gd name="connsiteY4" fmla="*/ 14357 h 74031"/>
              <a:gd name="connsiteX5" fmla="*/ 44312 w 63597"/>
              <a:gd name="connsiteY5" fmla="*/ 268 h 74031"/>
              <a:gd name="connsiteX6" fmla="*/ 460 w 63597"/>
              <a:gd name="connsiteY6" fmla="*/ 46634 h 74031"/>
              <a:gd name="connsiteX7" fmla="*/ 27130 w 63597"/>
              <a:gd name="connsiteY7" fmla="*/ 74299 h 74031"/>
              <a:gd name="connsiteX8" fmla="*/ 64058 w 63597"/>
              <a:gd name="connsiteY8" fmla="*/ 55087 h 74031"/>
              <a:gd name="connsiteX9" fmla="*/ 62263 w 63597"/>
              <a:gd name="connsiteY9" fmla="*/ 52782 h 74031"/>
              <a:gd name="connsiteX10" fmla="*/ 59955 w 63597"/>
              <a:gd name="connsiteY10" fmla="*/ 54575 h 74031"/>
              <a:gd name="connsiteX11" fmla="*/ 27387 w 63597"/>
              <a:gd name="connsiteY11" fmla="*/ 70713 h 74031"/>
              <a:gd name="connsiteX12" fmla="*/ 12513 w 63597"/>
              <a:gd name="connsiteY12" fmla="*/ 52782 h 74031"/>
              <a:gd name="connsiteX13" fmla="*/ 21489 w 63597"/>
              <a:gd name="connsiteY13" fmla="*/ 20249 h 74031"/>
              <a:gd name="connsiteX14" fmla="*/ 44568 w 63597"/>
              <a:gd name="connsiteY14" fmla="*/ 3854 h 74031"/>
              <a:gd name="connsiteX15" fmla="*/ 58673 w 63597"/>
              <a:gd name="connsiteY15" fmla="*/ 10514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73" y="10514"/>
                </a:moveTo>
                <a:cubicBezTo>
                  <a:pt x="55852" y="10514"/>
                  <a:pt x="53800" y="10514"/>
                  <a:pt x="51492" y="12564"/>
                </a:cubicBezTo>
                <a:cubicBezTo>
                  <a:pt x="48672" y="15125"/>
                  <a:pt x="48415" y="17943"/>
                  <a:pt x="48415" y="18968"/>
                </a:cubicBezTo>
                <a:cubicBezTo>
                  <a:pt x="48415" y="23066"/>
                  <a:pt x="51492" y="24860"/>
                  <a:pt x="54570" y="24860"/>
                </a:cubicBezTo>
                <a:cubicBezTo>
                  <a:pt x="59186" y="24860"/>
                  <a:pt x="63545" y="20761"/>
                  <a:pt x="63545" y="14357"/>
                </a:cubicBezTo>
                <a:cubicBezTo>
                  <a:pt x="63545" y="6416"/>
                  <a:pt x="55852" y="268"/>
                  <a:pt x="44312" y="268"/>
                </a:cubicBezTo>
                <a:cubicBezTo>
                  <a:pt x="22258" y="268"/>
                  <a:pt x="460" y="23579"/>
                  <a:pt x="460" y="46634"/>
                </a:cubicBezTo>
                <a:cubicBezTo>
                  <a:pt x="460" y="61491"/>
                  <a:pt x="9949" y="74299"/>
                  <a:pt x="27130" y="74299"/>
                </a:cubicBezTo>
                <a:cubicBezTo>
                  <a:pt x="50467" y="74299"/>
                  <a:pt x="64058" y="56880"/>
                  <a:pt x="64058" y="55087"/>
                </a:cubicBezTo>
                <a:cubicBezTo>
                  <a:pt x="64058" y="54062"/>
                  <a:pt x="63289" y="52782"/>
                  <a:pt x="62263" y="52782"/>
                </a:cubicBezTo>
                <a:cubicBezTo>
                  <a:pt x="61237" y="52782"/>
                  <a:pt x="60981" y="53294"/>
                  <a:pt x="59955" y="54575"/>
                </a:cubicBezTo>
                <a:cubicBezTo>
                  <a:pt x="47133" y="70713"/>
                  <a:pt x="29182" y="70713"/>
                  <a:pt x="27387" y="70713"/>
                </a:cubicBezTo>
                <a:cubicBezTo>
                  <a:pt x="17129" y="70713"/>
                  <a:pt x="12513" y="62772"/>
                  <a:pt x="12513" y="52782"/>
                </a:cubicBezTo>
                <a:cubicBezTo>
                  <a:pt x="12513" y="46121"/>
                  <a:pt x="15847" y="30239"/>
                  <a:pt x="21489" y="20249"/>
                </a:cubicBezTo>
                <a:cubicBezTo>
                  <a:pt x="26618" y="10771"/>
                  <a:pt x="35593" y="3854"/>
                  <a:pt x="44568" y="3854"/>
                </a:cubicBezTo>
                <a:cubicBezTo>
                  <a:pt x="49954" y="3854"/>
                  <a:pt x="56365" y="5903"/>
                  <a:pt x="58673" y="1051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DBCB9588-8D63-26D4-F773-CAF4916844F7}"/>
              </a:ext>
            </a:extLst>
          </p:cNvPr>
          <p:cNvSpPr/>
          <p:nvPr/>
        </p:nvSpPr>
        <p:spPr>
          <a:xfrm>
            <a:off x="8467736" y="4774752"/>
            <a:ext cx="68726" cy="112456"/>
          </a:xfrm>
          <a:custGeom>
            <a:avLst/>
            <a:gdLst>
              <a:gd name="connsiteX0" fmla="*/ 69196 w 68726"/>
              <a:gd name="connsiteY0" fmla="*/ 56880 h 112456"/>
              <a:gd name="connsiteX1" fmla="*/ 62785 w 68726"/>
              <a:gd name="connsiteY1" fmla="*/ 18712 h 112456"/>
              <a:gd name="connsiteX2" fmla="*/ 35089 w 68726"/>
              <a:gd name="connsiteY2" fmla="*/ 268 h 112456"/>
              <a:gd name="connsiteX3" fmla="*/ 6367 w 68726"/>
              <a:gd name="connsiteY3" fmla="*/ 19736 h 112456"/>
              <a:gd name="connsiteX4" fmla="*/ 469 w 68726"/>
              <a:gd name="connsiteY4" fmla="*/ 56880 h 112456"/>
              <a:gd name="connsiteX5" fmla="*/ 7906 w 68726"/>
              <a:gd name="connsiteY5" fmla="*/ 96329 h 112456"/>
              <a:gd name="connsiteX6" fmla="*/ 34832 w 68726"/>
              <a:gd name="connsiteY6" fmla="*/ 112724 h 112456"/>
              <a:gd name="connsiteX7" fmla="*/ 63297 w 68726"/>
              <a:gd name="connsiteY7" fmla="*/ 93768 h 112456"/>
              <a:gd name="connsiteX8" fmla="*/ 69196 w 68726"/>
              <a:gd name="connsiteY8" fmla="*/ 56880 h 112456"/>
              <a:gd name="connsiteX9" fmla="*/ 34832 w 68726"/>
              <a:gd name="connsiteY9" fmla="*/ 109138 h 112456"/>
              <a:gd name="connsiteX10" fmla="*/ 15856 w 68726"/>
              <a:gd name="connsiteY10" fmla="*/ 89413 h 112456"/>
              <a:gd name="connsiteX11" fmla="*/ 14061 w 68726"/>
              <a:gd name="connsiteY11" fmla="*/ 54831 h 112456"/>
              <a:gd name="connsiteX12" fmla="*/ 15343 w 68726"/>
              <a:gd name="connsiteY12" fmla="*/ 24860 h 112456"/>
              <a:gd name="connsiteX13" fmla="*/ 34832 w 68726"/>
              <a:gd name="connsiteY13" fmla="*/ 3854 h 112456"/>
              <a:gd name="connsiteX14" fmla="*/ 54066 w 68726"/>
              <a:gd name="connsiteY14" fmla="*/ 23066 h 112456"/>
              <a:gd name="connsiteX15" fmla="*/ 55861 w 68726"/>
              <a:gd name="connsiteY15" fmla="*/ 54831 h 112456"/>
              <a:gd name="connsiteX16" fmla="*/ 54066 w 68726"/>
              <a:gd name="connsiteY16" fmla="*/ 88645 h 112456"/>
              <a:gd name="connsiteX17" fmla="*/ 34832 w 68726"/>
              <a:gd name="connsiteY17" fmla="*/ 109138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196" y="56880"/>
                </a:moveTo>
                <a:cubicBezTo>
                  <a:pt x="69196" y="43816"/>
                  <a:pt x="68426" y="30751"/>
                  <a:pt x="62785" y="18712"/>
                </a:cubicBezTo>
                <a:cubicBezTo>
                  <a:pt x="55348" y="2829"/>
                  <a:pt x="41756" y="268"/>
                  <a:pt x="35089" y="268"/>
                </a:cubicBezTo>
                <a:cubicBezTo>
                  <a:pt x="25088" y="268"/>
                  <a:pt x="13291" y="4622"/>
                  <a:pt x="6367" y="19736"/>
                </a:cubicBezTo>
                <a:cubicBezTo>
                  <a:pt x="1238" y="31008"/>
                  <a:pt x="469" y="43816"/>
                  <a:pt x="469" y="56880"/>
                </a:cubicBezTo>
                <a:cubicBezTo>
                  <a:pt x="469" y="69176"/>
                  <a:pt x="982" y="83777"/>
                  <a:pt x="7906" y="96329"/>
                </a:cubicBezTo>
                <a:cubicBezTo>
                  <a:pt x="14830" y="109394"/>
                  <a:pt x="26883" y="112724"/>
                  <a:pt x="34832" y="112724"/>
                </a:cubicBezTo>
                <a:cubicBezTo>
                  <a:pt x="43551" y="112724"/>
                  <a:pt x="56117" y="109394"/>
                  <a:pt x="63297" y="93768"/>
                </a:cubicBezTo>
                <a:cubicBezTo>
                  <a:pt x="68426" y="82497"/>
                  <a:pt x="69196" y="69688"/>
                  <a:pt x="69196" y="56880"/>
                </a:cubicBezTo>
                <a:close/>
                <a:moveTo>
                  <a:pt x="34832" y="109138"/>
                </a:moveTo>
                <a:cubicBezTo>
                  <a:pt x="28421" y="109138"/>
                  <a:pt x="18677" y="105039"/>
                  <a:pt x="15856" y="89413"/>
                </a:cubicBezTo>
                <a:cubicBezTo>
                  <a:pt x="14061" y="79679"/>
                  <a:pt x="14061" y="64565"/>
                  <a:pt x="14061" y="54831"/>
                </a:cubicBezTo>
                <a:cubicBezTo>
                  <a:pt x="14061" y="44328"/>
                  <a:pt x="14061" y="33569"/>
                  <a:pt x="15343" y="24860"/>
                </a:cubicBezTo>
                <a:cubicBezTo>
                  <a:pt x="18420" y="5391"/>
                  <a:pt x="30729" y="3854"/>
                  <a:pt x="34832" y="3854"/>
                </a:cubicBezTo>
                <a:cubicBezTo>
                  <a:pt x="40218" y="3854"/>
                  <a:pt x="50988" y="6928"/>
                  <a:pt x="54066" y="23066"/>
                </a:cubicBezTo>
                <a:cubicBezTo>
                  <a:pt x="55861" y="32288"/>
                  <a:pt x="55861" y="44584"/>
                  <a:pt x="55861" y="54831"/>
                </a:cubicBezTo>
                <a:cubicBezTo>
                  <a:pt x="55861" y="67127"/>
                  <a:pt x="55861" y="78142"/>
                  <a:pt x="54066" y="88645"/>
                </a:cubicBezTo>
                <a:cubicBezTo>
                  <a:pt x="51501" y="104271"/>
                  <a:pt x="42269" y="109138"/>
                  <a:pt x="34832" y="10913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B3E5211D-32EA-F71F-E2EF-9236F9148D82}"/>
              </a:ext>
            </a:extLst>
          </p:cNvPr>
          <p:cNvSpPr/>
          <p:nvPr/>
        </p:nvSpPr>
        <p:spPr>
          <a:xfrm>
            <a:off x="8620670" y="4768348"/>
            <a:ext cx="89242" cy="147038"/>
          </a:xfrm>
          <a:custGeom>
            <a:avLst/>
            <a:gdLst>
              <a:gd name="connsiteX0" fmla="*/ 89721 w 89242"/>
              <a:gd name="connsiteY0" fmla="*/ 22554 h 147038"/>
              <a:gd name="connsiteX1" fmla="*/ 67410 w 89242"/>
              <a:gd name="connsiteY1" fmla="*/ 268 h 147038"/>
              <a:gd name="connsiteX2" fmla="*/ 47664 w 89242"/>
              <a:gd name="connsiteY2" fmla="*/ 6928 h 147038"/>
              <a:gd name="connsiteX3" fmla="*/ 26636 w 89242"/>
              <a:gd name="connsiteY3" fmla="*/ 41766 h 147038"/>
              <a:gd name="connsiteX4" fmla="*/ 479 w 89242"/>
              <a:gd name="connsiteY4" fmla="*/ 145513 h 147038"/>
              <a:gd name="connsiteX5" fmla="*/ 2530 w 89242"/>
              <a:gd name="connsiteY5" fmla="*/ 147306 h 147038"/>
              <a:gd name="connsiteX6" fmla="*/ 4325 w 89242"/>
              <a:gd name="connsiteY6" fmla="*/ 146538 h 147038"/>
              <a:gd name="connsiteX7" fmla="*/ 15865 w 89242"/>
              <a:gd name="connsiteY7" fmla="*/ 101197 h 147038"/>
              <a:gd name="connsiteX8" fmla="*/ 38176 w 89242"/>
              <a:gd name="connsiteY8" fmla="*/ 117079 h 147038"/>
              <a:gd name="connsiteX9" fmla="*/ 69718 w 89242"/>
              <a:gd name="connsiteY9" fmla="*/ 104271 h 147038"/>
              <a:gd name="connsiteX10" fmla="*/ 82797 w 89242"/>
              <a:gd name="connsiteY10" fmla="*/ 74299 h 147038"/>
              <a:gd name="connsiteX11" fmla="*/ 70744 w 89242"/>
              <a:gd name="connsiteY11" fmla="*/ 49964 h 147038"/>
              <a:gd name="connsiteX12" fmla="*/ 89721 w 89242"/>
              <a:gd name="connsiteY12" fmla="*/ 22554 h 147038"/>
              <a:gd name="connsiteX13" fmla="*/ 60230 w 89242"/>
              <a:gd name="connsiteY13" fmla="*/ 49708 h 147038"/>
              <a:gd name="connsiteX14" fmla="*/ 52280 w 89242"/>
              <a:gd name="connsiteY14" fmla="*/ 50732 h 147038"/>
              <a:gd name="connsiteX15" fmla="*/ 45099 w 89242"/>
              <a:gd name="connsiteY15" fmla="*/ 50220 h 147038"/>
              <a:gd name="connsiteX16" fmla="*/ 53306 w 89242"/>
              <a:gd name="connsiteY16" fmla="*/ 48939 h 147038"/>
              <a:gd name="connsiteX17" fmla="*/ 60230 w 89242"/>
              <a:gd name="connsiteY17" fmla="*/ 49708 h 147038"/>
              <a:gd name="connsiteX18" fmla="*/ 80489 w 89242"/>
              <a:gd name="connsiteY18" fmla="*/ 18712 h 147038"/>
              <a:gd name="connsiteX19" fmla="*/ 65871 w 89242"/>
              <a:gd name="connsiteY19" fmla="*/ 47146 h 147038"/>
              <a:gd name="connsiteX20" fmla="*/ 53306 w 89242"/>
              <a:gd name="connsiteY20" fmla="*/ 45096 h 147038"/>
              <a:gd name="connsiteX21" fmla="*/ 40484 w 89242"/>
              <a:gd name="connsiteY21" fmla="*/ 50220 h 147038"/>
              <a:gd name="connsiteX22" fmla="*/ 51767 w 89242"/>
              <a:gd name="connsiteY22" fmla="*/ 54318 h 147038"/>
              <a:gd name="connsiteX23" fmla="*/ 65358 w 89242"/>
              <a:gd name="connsiteY23" fmla="*/ 52269 h 147038"/>
              <a:gd name="connsiteX24" fmla="*/ 72539 w 89242"/>
              <a:gd name="connsiteY24" fmla="*/ 70713 h 147038"/>
              <a:gd name="connsiteX25" fmla="*/ 64333 w 89242"/>
              <a:gd name="connsiteY25" fmla="*/ 98891 h 147038"/>
              <a:gd name="connsiteX26" fmla="*/ 37663 w 89242"/>
              <a:gd name="connsiteY26" fmla="*/ 113493 h 147038"/>
              <a:gd name="connsiteX27" fmla="*/ 18942 w 89242"/>
              <a:gd name="connsiteY27" fmla="*/ 92487 h 147038"/>
              <a:gd name="connsiteX28" fmla="*/ 19712 w 89242"/>
              <a:gd name="connsiteY28" fmla="*/ 85314 h 147038"/>
              <a:gd name="connsiteX29" fmla="*/ 30226 w 89242"/>
              <a:gd name="connsiteY29" fmla="*/ 44072 h 147038"/>
              <a:gd name="connsiteX30" fmla="*/ 65358 w 89242"/>
              <a:gd name="connsiteY30" fmla="*/ 3854 h 147038"/>
              <a:gd name="connsiteX31" fmla="*/ 80489 w 89242"/>
              <a:gd name="connsiteY31" fmla="*/ 1871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21" y="22554"/>
                </a:moveTo>
                <a:cubicBezTo>
                  <a:pt x="89721" y="10258"/>
                  <a:pt x="80745" y="268"/>
                  <a:pt x="67410" y="268"/>
                </a:cubicBezTo>
                <a:cubicBezTo>
                  <a:pt x="57922" y="268"/>
                  <a:pt x="53306" y="2829"/>
                  <a:pt x="47664" y="6928"/>
                </a:cubicBezTo>
                <a:cubicBezTo>
                  <a:pt x="38688" y="13588"/>
                  <a:pt x="29713" y="29471"/>
                  <a:pt x="26636" y="41766"/>
                </a:cubicBezTo>
                <a:lnTo>
                  <a:pt x="479" y="145513"/>
                </a:lnTo>
                <a:cubicBezTo>
                  <a:pt x="479" y="146282"/>
                  <a:pt x="1248" y="147306"/>
                  <a:pt x="2530" y="147306"/>
                </a:cubicBezTo>
                <a:cubicBezTo>
                  <a:pt x="3812" y="147306"/>
                  <a:pt x="4325" y="146794"/>
                  <a:pt x="4325" y="146538"/>
                </a:cubicBezTo>
                <a:lnTo>
                  <a:pt x="15865" y="101197"/>
                </a:lnTo>
                <a:cubicBezTo>
                  <a:pt x="18942" y="111187"/>
                  <a:pt x="26123" y="117079"/>
                  <a:pt x="38176" y="117079"/>
                </a:cubicBezTo>
                <a:cubicBezTo>
                  <a:pt x="49972" y="117079"/>
                  <a:pt x="62281" y="111443"/>
                  <a:pt x="69718" y="104271"/>
                </a:cubicBezTo>
                <a:cubicBezTo>
                  <a:pt x="77668" y="96842"/>
                  <a:pt x="82797" y="86339"/>
                  <a:pt x="82797" y="74299"/>
                </a:cubicBezTo>
                <a:cubicBezTo>
                  <a:pt x="82797" y="62516"/>
                  <a:pt x="76642" y="53806"/>
                  <a:pt x="70744" y="49964"/>
                </a:cubicBezTo>
                <a:cubicBezTo>
                  <a:pt x="80232" y="44328"/>
                  <a:pt x="89721" y="34338"/>
                  <a:pt x="89721" y="22554"/>
                </a:cubicBezTo>
                <a:close/>
                <a:moveTo>
                  <a:pt x="60230" y="49708"/>
                </a:moveTo>
                <a:cubicBezTo>
                  <a:pt x="58178" y="50476"/>
                  <a:pt x="56383" y="50732"/>
                  <a:pt x="52280" y="50732"/>
                </a:cubicBezTo>
                <a:cubicBezTo>
                  <a:pt x="49972" y="50732"/>
                  <a:pt x="46895" y="50988"/>
                  <a:pt x="45099" y="50220"/>
                </a:cubicBezTo>
                <a:cubicBezTo>
                  <a:pt x="45612" y="48427"/>
                  <a:pt x="51511" y="48939"/>
                  <a:pt x="53306" y="48939"/>
                </a:cubicBezTo>
                <a:cubicBezTo>
                  <a:pt x="56639" y="48939"/>
                  <a:pt x="58178" y="48939"/>
                  <a:pt x="60230" y="49708"/>
                </a:cubicBezTo>
                <a:close/>
                <a:moveTo>
                  <a:pt x="80489" y="18712"/>
                </a:moveTo>
                <a:cubicBezTo>
                  <a:pt x="80489" y="30239"/>
                  <a:pt x="74334" y="42023"/>
                  <a:pt x="65871" y="47146"/>
                </a:cubicBezTo>
                <a:cubicBezTo>
                  <a:pt x="61255" y="45353"/>
                  <a:pt x="58178" y="45096"/>
                  <a:pt x="53306" y="45096"/>
                </a:cubicBezTo>
                <a:cubicBezTo>
                  <a:pt x="49716" y="45096"/>
                  <a:pt x="40484" y="44840"/>
                  <a:pt x="40484" y="50220"/>
                </a:cubicBezTo>
                <a:cubicBezTo>
                  <a:pt x="40484" y="54831"/>
                  <a:pt x="48946" y="54318"/>
                  <a:pt x="51767" y="54318"/>
                </a:cubicBezTo>
                <a:cubicBezTo>
                  <a:pt x="57922" y="54318"/>
                  <a:pt x="60486" y="54318"/>
                  <a:pt x="65358" y="52269"/>
                </a:cubicBezTo>
                <a:cubicBezTo>
                  <a:pt x="71513" y="58161"/>
                  <a:pt x="72282" y="63284"/>
                  <a:pt x="72539" y="70713"/>
                </a:cubicBezTo>
                <a:cubicBezTo>
                  <a:pt x="72795" y="80191"/>
                  <a:pt x="68949" y="92487"/>
                  <a:pt x="64333" y="98891"/>
                </a:cubicBezTo>
                <a:cubicBezTo>
                  <a:pt x="57922" y="107601"/>
                  <a:pt x="46895" y="113493"/>
                  <a:pt x="37663" y="113493"/>
                </a:cubicBezTo>
                <a:cubicBezTo>
                  <a:pt x="25097" y="113493"/>
                  <a:pt x="18942" y="104014"/>
                  <a:pt x="18942" y="92487"/>
                </a:cubicBezTo>
                <a:cubicBezTo>
                  <a:pt x="18942" y="90950"/>
                  <a:pt x="18942" y="88388"/>
                  <a:pt x="19712" y="85314"/>
                </a:cubicBezTo>
                <a:lnTo>
                  <a:pt x="30226" y="44072"/>
                </a:lnTo>
                <a:cubicBezTo>
                  <a:pt x="33816" y="29983"/>
                  <a:pt x="45612" y="3854"/>
                  <a:pt x="65358" y="3854"/>
                </a:cubicBezTo>
                <a:cubicBezTo>
                  <a:pt x="74847" y="3854"/>
                  <a:pt x="80489" y="8977"/>
                  <a:pt x="80489" y="1871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1" name="Freeform: Shape 410">
            <a:extLst>
              <a:ext uri="{FF2B5EF4-FFF2-40B4-BE49-F238E27FC236}">
                <a16:creationId xmlns:a16="http://schemas.microsoft.com/office/drawing/2014/main" id="{A2B9F2EB-C94A-B77A-05E6-940FC8607C6E}"/>
              </a:ext>
            </a:extLst>
          </p:cNvPr>
          <p:cNvSpPr/>
          <p:nvPr/>
        </p:nvSpPr>
        <p:spPr>
          <a:xfrm>
            <a:off x="8726097" y="4760919"/>
            <a:ext cx="37953" cy="163689"/>
          </a:xfrm>
          <a:custGeom>
            <a:avLst/>
            <a:gdLst>
              <a:gd name="connsiteX0" fmla="*/ 38438 w 37953"/>
              <a:gd name="connsiteY0" fmla="*/ 81984 h 163689"/>
              <a:gd name="connsiteX1" fmla="*/ 27668 w 37953"/>
              <a:gd name="connsiteY1" fmla="*/ 31008 h 163689"/>
              <a:gd name="connsiteX2" fmla="*/ 2280 w 37953"/>
              <a:gd name="connsiteY2" fmla="*/ 268 h 163689"/>
              <a:gd name="connsiteX3" fmla="*/ 485 w 37953"/>
              <a:gd name="connsiteY3" fmla="*/ 2061 h 163689"/>
              <a:gd name="connsiteX4" fmla="*/ 3562 w 37953"/>
              <a:gd name="connsiteY4" fmla="*/ 5904 h 163689"/>
              <a:gd name="connsiteX5" fmla="*/ 28950 w 37953"/>
              <a:gd name="connsiteY5" fmla="*/ 81984 h 163689"/>
              <a:gd name="connsiteX6" fmla="*/ 2793 w 37953"/>
              <a:gd name="connsiteY6" fmla="*/ 159346 h 163689"/>
              <a:gd name="connsiteX7" fmla="*/ 485 w 37953"/>
              <a:gd name="connsiteY7" fmla="*/ 162164 h 163689"/>
              <a:gd name="connsiteX8" fmla="*/ 2280 w 37953"/>
              <a:gd name="connsiteY8" fmla="*/ 163957 h 163689"/>
              <a:gd name="connsiteX9" fmla="*/ 28180 w 37953"/>
              <a:gd name="connsiteY9" fmla="*/ 131937 h 163689"/>
              <a:gd name="connsiteX10" fmla="*/ 38438 w 37953"/>
              <a:gd name="connsiteY10" fmla="*/ 8198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38" y="81984"/>
                </a:moveTo>
                <a:cubicBezTo>
                  <a:pt x="38438" y="69432"/>
                  <a:pt x="36643" y="49708"/>
                  <a:pt x="27668" y="31008"/>
                </a:cubicBezTo>
                <a:cubicBezTo>
                  <a:pt x="17923" y="11027"/>
                  <a:pt x="3818" y="268"/>
                  <a:pt x="2280" y="268"/>
                </a:cubicBezTo>
                <a:cubicBezTo>
                  <a:pt x="1254" y="268"/>
                  <a:pt x="485" y="1036"/>
                  <a:pt x="485" y="2061"/>
                </a:cubicBezTo>
                <a:cubicBezTo>
                  <a:pt x="485" y="2573"/>
                  <a:pt x="485" y="2830"/>
                  <a:pt x="3562" y="5904"/>
                </a:cubicBezTo>
                <a:cubicBezTo>
                  <a:pt x="19718" y="22042"/>
                  <a:pt x="28950" y="47915"/>
                  <a:pt x="28950" y="81984"/>
                </a:cubicBezTo>
                <a:cubicBezTo>
                  <a:pt x="28950" y="110163"/>
                  <a:pt x="23052" y="138853"/>
                  <a:pt x="2793" y="159346"/>
                </a:cubicBezTo>
                <a:cubicBezTo>
                  <a:pt x="485" y="161395"/>
                  <a:pt x="485" y="161652"/>
                  <a:pt x="485" y="162164"/>
                </a:cubicBezTo>
                <a:cubicBezTo>
                  <a:pt x="485" y="163189"/>
                  <a:pt x="1254" y="163957"/>
                  <a:pt x="2280" y="163957"/>
                </a:cubicBezTo>
                <a:cubicBezTo>
                  <a:pt x="3818" y="163957"/>
                  <a:pt x="18692" y="152686"/>
                  <a:pt x="28180" y="131937"/>
                </a:cubicBezTo>
                <a:cubicBezTo>
                  <a:pt x="36643" y="114005"/>
                  <a:pt x="38438" y="95817"/>
                  <a:pt x="38438" y="8198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2" name="Freeform: Shape 411">
            <a:extLst>
              <a:ext uri="{FF2B5EF4-FFF2-40B4-BE49-F238E27FC236}">
                <a16:creationId xmlns:a16="http://schemas.microsoft.com/office/drawing/2014/main" id="{CC6E80C4-0A99-A269-5BBE-B694DFE29BA0}"/>
              </a:ext>
            </a:extLst>
          </p:cNvPr>
          <p:cNvSpPr/>
          <p:nvPr/>
        </p:nvSpPr>
        <p:spPr>
          <a:xfrm>
            <a:off x="8078892" y="4866203"/>
            <a:ext cx="19233" cy="48927"/>
          </a:xfrm>
          <a:custGeom>
            <a:avLst/>
            <a:gdLst>
              <a:gd name="connsiteX0" fmla="*/ 19678 w 19233"/>
              <a:gd name="connsiteY0" fmla="*/ 17431 h 48927"/>
              <a:gd name="connsiteX1" fmla="*/ 9164 w 19233"/>
              <a:gd name="connsiteY1" fmla="*/ 268 h 48927"/>
              <a:gd name="connsiteX2" fmla="*/ 445 w 19233"/>
              <a:gd name="connsiteY2" fmla="*/ 8977 h 48927"/>
              <a:gd name="connsiteX3" fmla="*/ 9164 w 19233"/>
              <a:gd name="connsiteY3" fmla="*/ 17687 h 48927"/>
              <a:gd name="connsiteX4" fmla="*/ 14806 w 19233"/>
              <a:gd name="connsiteY4" fmla="*/ 15638 h 48927"/>
              <a:gd name="connsiteX5" fmla="*/ 15575 w 19233"/>
              <a:gd name="connsiteY5" fmla="*/ 15125 h 48927"/>
              <a:gd name="connsiteX6" fmla="*/ 15832 w 19233"/>
              <a:gd name="connsiteY6" fmla="*/ 17431 h 48927"/>
              <a:gd name="connsiteX7" fmla="*/ 4804 w 19233"/>
              <a:gd name="connsiteY7" fmla="*/ 44840 h 48927"/>
              <a:gd name="connsiteX8" fmla="*/ 3009 w 19233"/>
              <a:gd name="connsiteY8" fmla="*/ 47402 h 48927"/>
              <a:gd name="connsiteX9" fmla="*/ 4548 w 19233"/>
              <a:gd name="connsiteY9" fmla="*/ 49195 h 48927"/>
              <a:gd name="connsiteX10" fmla="*/ 1967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78" y="17431"/>
                </a:moveTo>
                <a:cubicBezTo>
                  <a:pt x="19678" y="6672"/>
                  <a:pt x="15575" y="268"/>
                  <a:pt x="9164" y="268"/>
                </a:cubicBezTo>
                <a:cubicBezTo>
                  <a:pt x="3779" y="268"/>
                  <a:pt x="445" y="4366"/>
                  <a:pt x="445" y="8977"/>
                </a:cubicBezTo>
                <a:cubicBezTo>
                  <a:pt x="445" y="13332"/>
                  <a:pt x="3779" y="17687"/>
                  <a:pt x="9164" y="17687"/>
                </a:cubicBezTo>
                <a:cubicBezTo>
                  <a:pt x="10959" y="17687"/>
                  <a:pt x="13267" y="16918"/>
                  <a:pt x="14806" y="15638"/>
                </a:cubicBezTo>
                <a:cubicBezTo>
                  <a:pt x="15319" y="15125"/>
                  <a:pt x="15575" y="15125"/>
                  <a:pt x="15575" y="15125"/>
                </a:cubicBezTo>
                <a:cubicBezTo>
                  <a:pt x="15832" y="15125"/>
                  <a:pt x="15832" y="15125"/>
                  <a:pt x="15832" y="17431"/>
                </a:cubicBezTo>
                <a:cubicBezTo>
                  <a:pt x="15832" y="29727"/>
                  <a:pt x="10190" y="39461"/>
                  <a:pt x="4804" y="44840"/>
                </a:cubicBezTo>
                <a:cubicBezTo>
                  <a:pt x="3009" y="46633"/>
                  <a:pt x="3009" y="46890"/>
                  <a:pt x="3009" y="47402"/>
                </a:cubicBezTo>
                <a:cubicBezTo>
                  <a:pt x="3009" y="48683"/>
                  <a:pt x="3779" y="49195"/>
                  <a:pt x="4548" y="49195"/>
                </a:cubicBezTo>
                <a:cubicBezTo>
                  <a:pt x="6343" y="49195"/>
                  <a:pt x="19678" y="36643"/>
                  <a:pt x="19678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3" name="Freeform: Shape 412">
            <a:extLst>
              <a:ext uri="{FF2B5EF4-FFF2-40B4-BE49-F238E27FC236}">
                <a16:creationId xmlns:a16="http://schemas.microsoft.com/office/drawing/2014/main" id="{0E928B97-6265-35A4-2980-3C7AC7EC862A}"/>
              </a:ext>
            </a:extLst>
          </p:cNvPr>
          <p:cNvSpPr/>
          <p:nvPr/>
        </p:nvSpPr>
        <p:spPr>
          <a:xfrm>
            <a:off x="8402789" y="4866203"/>
            <a:ext cx="19233" cy="48927"/>
          </a:xfrm>
          <a:custGeom>
            <a:avLst/>
            <a:gdLst>
              <a:gd name="connsiteX0" fmla="*/ 19698 w 19233"/>
              <a:gd name="connsiteY0" fmla="*/ 17431 h 48927"/>
              <a:gd name="connsiteX1" fmla="*/ 9184 w 19233"/>
              <a:gd name="connsiteY1" fmla="*/ 268 h 48927"/>
              <a:gd name="connsiteX2" fmla="*/ 465 w 19233"/>
              <a:gd name="connsiteY2" fmla="*/ 8977 h 48927"/>
              <a:gd name="connsiteX3" fmla="*/ 9184 w 19233"/>
              <a:gd name="connsiteY3" fmla="*/ 17687 h 48927"/>
              <a:gd name="connsiteX4" fmla="*/ 14826 w 19233"/>
              <a:gd name="connsiteY4" fmla="*/ 15638 h 48927"/>
              <a:gd name="connsiteX5" fmla="*/ 15595 w 19233"/>
              <a:gd name="connsiteY5" fmla="*/ 15125 h 48927"/>
              <a:gd name="connsiteX6" fmla="*/ 15851 w 19233"/>
              <a:gd name="connsiteY6" fmla="*/ 17431 h 48927"/>
              <a:gd name="connsiteX7" fmla="*/ 4824 w 19233"/>
              <a:gd name="connsiteY7" fmla="*/ 44840 h 48927"/>
              <a:gd name="connsiteX8" fmla="*/ 3029 w 19233"/>
              <a:gd name="connsiteY8" fmla="*/ 47402 h 48927"/>
              <a:gd name="connsiteX9" fmla="*/ 4568 w 19233"/>
              <a:gd name="connsiteY9" fmla="*/ 49195 h 48927"/>
              <a:gd name="connsiteX10" fmla="*/ 1969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8" y="17431"/>
                </a:moveTo>
                <a:cubicBezTo>
                  <a:pt x="19698" y="6672"/>
                  <a:pt x="15595" y="268"/>
                  <a:pt x="9184" y="268"/>
                </a:cubicBezTo>
                <a:cubicBezTo>
                  <a:pt x="3798" y="268"/>
                  <a:pt x="465" y="4366"/>
                  <a:pt x="465" y="8977"/>
                </a:cubicBezTo>
                <a:cubicBezTo>
                  <a:pt x="465" y="13332"/>
                  <a:pt x="3798" y="17687"/>
                  <a:pt x="9184" y="17687"/>
                </a:cubicBezTo>
                <a:cubicBezTo>
                  <a:pt x="10979" y="17687"/>
                  <a:pt x="13287" y="16918"/>
                  <a:pt x="14826" y="15638"/>
                </a:cubicBezTo>
                <a:cubicBezTo>
                  <a:pt x="15338" y="15125"/>
                  <a:pt x="15595" y="15125"/>
                  <a:pt x="15595" y="15125"/>
                </a:cubicBezTo>
                <a:cubicBezTo>
                  <a:pt x="15851" y="15125"/>
                  <a:pt x="15851" y="15125"/>
                  <a:pt x="15851" y="17431"/>
                </a:cubicBezTo>
                <a:cubicBezTo>
                  <a:pt x="15851" y="29727"/>
                  <a:pt x="10209" y="39461"/>
                  <a:pt x="4824" y="44840"/>
                </a:cubicBezTo>
                <a:cubicBezTo>
                  <a:pt x="3029" y="46633"/>
                  <a:pt x="3029" y="46890"/>
                  <a:pt x="3029" y="47402"/>
                </a:cubicBezTo>
                <a:cubicBezTo>
                  <a:pt x="3029" y="48683"/>
                  <a:pt x="3798" y="49195"/>
                  <a:pt x="4568" y="49195"/>
                </a:cubicBezTo>
                <a:cubicBezTo>
                  <a:pt x="6363" y="49195"/>
                  <a:pt x="19698" y="36643"/>
                  <a:pt x="19698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4" name="Freeform: Shape 413">
            <a:extLst>
              <a:ext uri="{FF2B5EF4-FFF2-40B4-BE49-F238E27FC236}">
                <a16:creationId xmlns:a16="http://schemas.microsoft.com/office/drawing/2014/main" id="{8793CBD8-AEF2-971F-89E3-6FEF1C5B5B60}"/>
              </a:ext>
            </a:extLst>
          </p:cNvPr>
          <p:cNvSpPr/>
          <p:nvPr/>
        </p:nvSpPr>
        <p:spPr>
          <a:xfrm>
            <a:off x="8557179" y="4866203"/>
            <a:ext cx="19233" cy="48927"/>
          </a:xfrm>
          <a:custGeom>
            <a:avLst/>
            <a:gdLst>
              <a:gd name="connsiteX0" fmla="*/ 19707 w 19233"/>
              <a:gd name="connsiteY0" fmla="*/ 17431 h 48927"/>
              <a:gd name="connsiteX1" fmla="*/ 9193 w 19233"/>
              <a:gd name="connsiteY1" fmla="*/ 268 h 48927"/>
              <a:gd name="connsiteX2" fmla="*/ 474 w 19233"/>
              <a:gd name="connsiteY2" fmla="*/ 8977 h 48927"/>
              <a:gd name="connsiteX3" fmla="*/ 9193 w 19233"/>
              <a:gd name="connsiteY3" fmla="*/ 17687 h 48927"/>
              <a:gd name="connsiteX4" fmla="*/ 14835 w 19233"/>
              <a:gd name="connsiteY4" fmla="*/ 15638 h 48927"/>
              <a:gd name="connsiteX5" fmla="*/ 15604 w 19233"/>
              <a:gd name="connsiteY5" fmla="*/ 15125 h 48927"/>
              <a:gd name="connsiteX6" fmla="*/ 15861 w 19233"/>
              <a:gd name="connsiteY6" fmla="*/ 17431 h 48927"/>
              <a:gd name="connsiteX7" fmla="*/ 4834 w 19233"/>
              <a:gd name="connsiteY7" fmla="*/ 44840 h 48927"/>
              <a:gd name="connsiteX8" fmla="*/ 3038 w 19233"/>
              <a:gd name="connsiteY8" fmla="*/ 47402 h 48927"/>
              <a:gd name="connsiteX9" fmla="*/ 4577 w 19233"/>
              <a:gd name="connsiteY9" fmla="*/ 49195 h 48927"/>
              <a:gd name="connsiteX10" fmla="*/ 19707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07" y="17431"/>
                </a:moveTo>
                <a:cubicBezTo>
                  <a:pt x="19707" y="6672"/>
                  <a:pt x="15604" y="268"/>
                  <a:pt x="9193" y="268"/>
                </a:cubicBezTo>
                <a:cubicBezTo>
                  <a:pt x="3808" y="268"/>
                  <a:pt x="474" y="4366"/>
                  <a:pt x="474" y="8977"/>
                </a:cubicBezTo>
                <a:cubicBezTo>
                  <a:pt x="474" y="13332"/>
                  <a:pt x="3808" y="17687"/>
                  <a:pt x="9193" y="17687"/>
                </a:cubicBezTo>
                <a:cubicBezTo>
                  <a:pt x="10988" y="17687"/>
                  <a:pt x="13296" y="16918"/>
                  <a:pt x="14835" y="15638"/>
                </a:cubicBezTo>
                <a:cubicBezTo>
                  <a:pt x="15348" y="15125"/>
                  <a:pt x="15604" y="15125"/>
                  <a:pt x="15604" y="15125"/>
                </a:cubicBezTo>
                <a:cubicBezTo>
                  <a:pt x="15861" y="15125"/>
                  <a:pt x="15861" y="15125"/>
                  <a:pt x="15861" y="17431"/>
                </a:cubicBezTo>
                <a:cubicBezTo>
                  <a:pt x="15861" y="29727"/>
                  <a:pt x="10219" y="39461"/>
                  <a:pt x="4834" y="44840"/>
                </a:cubicBezTo>
                <a:cubicBezTo>
                  <a:pt x="3038" y="46633"/>
                  <a:pt x="3038" y="46890"/>
                  <a:pt x="3038" y="47402"/>
                </a:cubicBezTo>
                <a:cubicBezTo>
                  <a:pt x="3038" y="48683"/>
                  <a:pt x="3808" y="49195"/>
                  <a:pt x="4577" y="49195"/>
                </a:cubicBezTo>
                <a:cubicBezTo>
                  <a:pt x="6372" y="49195"/>
                  <a:pt x="19707" y="36643"/>
                  <a:pt x="19707" y="1743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45279063-A25A-19FF-3E7C-B9931B890C89}"/>
              </a:ext>
            </a:extLst>
          </p:cNvPr>
          <p:cNvSpPr/>
          <p:nvPr/>
        </p:nvSpPr>
        <p:spPr>
          <a:xfrm>
            <a:off x="10222415" y="3289269"/>
            <a:ext cx="63728" cy="84972"/>
          </a:xfrm>
          <a:custGeom>
            <a:avLst/>
            <a:gdLst>
              <a:gd name="connsiteX0" fmla="*/ 31856 w 63728"/>
              <a:gd name="connsiteY0" fmla="*/ 0 h 84972"/>
              <a:gd name="connsiteX1" fmla="*/ 0 w 63728"/>
              <a:gd name="connsiteY1" fmla="*/ 84973 h 84972"/>
              <a:gd name="connsiteX2" fmla="*/ 63729 w 63728"/>
              <a:gd name="connsiteY2" fmla="*/ 84973 h 84972"/>
              <a:gd name="connsiteX3" fmla="*/ 31856 w 63728"/>
              <a:gd name="connsiteY3" fmla="*/ 0 h 8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8" h="84972">
                <a:moveTo>
                  <a:pt x="31856" y="0"/>
                </a:moveTo>
                <a:cubicBezTo>
                  <a:pt x="27622" y="22657"/>
                  <a:pt x="14870" y="59479"/>
                  <a:pt x="0" y="84973"/>
                </a:cubicBezTo>
                <a:lnTo>
                  <a:pt x="63729" y="84973"/>
                </a:lnTo>
                <a:cubicBezTo>
                  <a:pt x="48843" y="59479"/>
                  <a:pt x="36090" y="22657"/>
                  <a:pt x="31856" y="0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8" name="Freeform: Shape 417">
            <a:extLst>
              <a:ext uri="{FF2B5EF4-FFF2-40B4-BE49-F238E27FC236}">
                <a16:creationId xmlns:a16="http://schemas.microsoft.com/office/drawing/2014/main" id="{9D6273B6-1BE3-7F19-076B-BDC2DA0F4A54}"/>
              </a:ext>
            </a:extLst>
          </p:cNvPr>
          <p:cNvSpPr/>
          <p:nvPr/>
        </p:nvSpPr>
        <p:spPr>
          <a:xfrm>
            <a:off x="6379701" y="3214833"/>
            <a:ext cx="89242" cy="147038"/>
          </a:xfrm>
          <a:custGeom>
            <a:avLst/>
            <a:gdLst>
              <a:gd name="connsiteX0" fmla="*/ 89584 w 89242"/>
              <a:gd name="connsiteY0" fmla="*/ 22459 h 147038"/>
              <a:gd name="connsiteX1" fmla="*/ 67273 w 89242"/>
              <a:gd name="connsiteY1" fmla="*/ 173 h 147038"/>
              <a:gd name="connsiteX2" fmla="*/ 47527 w 89242"/>
              <a:gd name="connsiteY2" fmla="*/ 6833 h 147038"/>
              <a:gd name="connsiteX3" fmla="*/ 26499 w 89242"/>
              <a:gd name="connsiteY3" fmla="*/ 41672 h 147038"/>
              <a:gd name="connsiteX4" fmla="*/ 342 w 89242"/>
              <a:gd name="connsiteY4" fmla="*/ 145418 h 147038"/>
              <a:gd name="connsiteX5" fmla="*/ 2394 w 89242"/>
              <a:gd name="connsiteY5" fmla="*/ 147212 h 147038"/>
              <a:gd name="connsiteX6" fmla="*/ 4189 w 89242"/>
              <a:gd name="connsiteY6" fmla="*/ 146443 h 147038"/>
              <a:gd name="connsiteX7" fmla="*/ 15729 w 89242"/>
              <a:gd name="connsiteY7" fmla="*/ 101102 h 147038"/>
              <a:gd name="connsiteX8" fmla="*/ 38039 w 89242"/>
              <a:gd name="connsiteY8" fmla="*/ 116984 h 147038"/>
              <a:gd name="connsiteX9" fmla="*/ 69581 w 89242"/>
              <a:gd name="connsiteY9" fmla="*/ 104176 h 147038"/>
              <a:gd name="connsiteX10" fmla="*/ 82660 w 89242"/>
              <a:gd name="connsiteY10" fmla="*/ 74205 h 147038"/>
              <a:gd name="connsiteX11" fmla="*/ 70607 w 89242"/>
              <a:gd name="connsiteY11" fmla="*/ 49869 h 147038"/>
              <a:gd name="connsiteX12" fmla="*/ 89584 w 89242"/>
              <a:gd name="connsiteY12" fmla="*/ 22459 h 147038"/>
              <a:gd name="connsiteX13" fmla="*/ 60093 w 89242"/>
              <a:gd name="connsiteY13" fmla="*/ 49613 h 147038"/>
              <a:gd name="connsiteX14" fmla="*/ 52143 w 89242"/>
              <a:gd name="connsiteY14" fmla="*/ 50638 h 147038"/>
              <a:gd name="connsiteX15" fmla="*/ 44963 w 89242"/>
              <a:gd name="connsiteY15" fmla="*/ 50125 h 147038"/>
              <a:gd name="connsiteX16" fmla="*/ 53169 w 89242"/>
              <a:gd name="connsiteY16" fmla="*/ 48844 h 147038"/>
              <a:gd name="connsiteX17" fmla="*/ 60093 w 89242"/>
              <a:gd name="connsiteY17" fmla="*/ 49613 h 147038"/>
              <a:gd name="connsiteX18" fmla="*/ 80352 w 89242"/>
              <a:gd name="connsiteY18" fmla="*/ 18617 h 147038"/>
              <a:gd name="connsiteX19" fmla="*/ 65735 w 89242"/>
              <a:gd name="connsiteY19" fmla="*/ 47051 h 147038"/>
              <a:gd name="connsiteX20" fmla="*/ 53169 w 89242"/>
              <a:gd name="connsiteY20" fmla="*/ 45002 h 147038"/>
              <a:gd name="connsiteX21" fmla="*/ 40347 w 89242"/>
              <a:gd name="connsiteY21" fmla="*/ 50125 h 147038"/>
              <a:gd name="connsiteX22" fmla="*/ 51631 w 89242"/>
              <a:gd name="connsiteY22" fmla="*/ 54224 h 147038"/>
              <a:gd name="connsiteX23" fmla="*/ 65222 w 89242"/>
              <a:gd name="connsiteY23" fmla="*/ 52174 h 147038"/>
              <a:gd name="connsiteX24" fmla="*/ 72402 w 89242"/>
              <a:gd name="connsiteY24" fmla="*/ 70618 h 147038"/>
              <a:gd name="connsiteX25" fmla="*/ 64196 w 89242"/>
              <a:gd name="connsiteY25" fmla="*/ 98797 h 147038"/>
              <a:gd name="connsiteX26" fmla="*/ 37526 w 89242"/>
              <a:gd name="connsiteY26" fmla="*/ 113398 h 147038"/>
              <a:gd name="connsiteX27" fmla="*/ 18806 w 89242"/>
              <a:gd name="connsiteY27" fmla="*/ 92392 h 147038"/>
              <a:gd name="connsiteX28" fmla="*/ 19575 w 89242"/>
              <a:gd name="connsiteY28" fmla="*/ 85220 h 147038"/>
              <a:gd name="connsiteX29" fmla="*/ 30089 w 89242"/>
              <a:gd name="connsiteY29" fmla="*/ 43977 h 147038"/>
              <a:gd name="connsiteX30" fmla="*/ 65222 w 89242"/>
              <a:gd name="connsiteY30" fmla="*/ 3759 h 147038"/>
              <a:gd name="connsiteX31" fmla="*/ 80352 w 89242"/>
              <a:gd name="connsiteY31" fmla="*/ 18617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584" y="22459"/>
                </a:moveTo>
                <a:cubicBezTo>
                  <a:pt x="89584" y="10163"/>
                  <a:pt x="80608" y="173"/>
                  <a:pt x="67273" y="173"/>
                </a:cubicBezTo>
                <a:cubicBezTo>
                  <a:pt x="57785" y="173"/>
                  <a:pt x="53169" y="2735"/>
                  <a:pt x="47527" y="6833"/>
                </a:cubicBezTo>
                <a:cubicBezTo>
                  <a:pt x="38552" y="13494"/>
                  <a:pt x="29576" y="29376"/>
                  <a:pt x="26499" y="41672"/>
                </a:cubicBezTo>
                <a:lnTo>
                  <a:pt x="342" y="145418"/>
                </a:lnTo>
                <a:cubicBezTo>
                  <a:pt x="342" y="146187"/>
                  <a:pt x="1111" y="147212"/>
                  <a:pt x="2394" y="147212"/>
                </a:cubicBezTo>
                <a:cubicBezTo>
                  <a:pt x="3676" y="147212"/>
                  <a:pt x="4189" y="146699"/>
                  <a:pt x="4189" y="146443"/>
                </a:cubicBezTo>
                <a:lnTo>
                  <a:pt x="15729" y="101102"/>
                </a:lnTo>
                <a:cubicBezTo>
                  <a:pt x="18806" y="111092"/>
                  <a:pt x="25986" y="116984"/>
                  <a:pt x="38039" y="116984"/>
                </a:cubicBezTo>
                <a:cubicBezTo>
                  <a:pt x="49835" y="116984"/>
                  <a:pt x="62145" y="111348"/>
                  <a:pt x="69581" y="104176"/>
                </a:cubicBezTo>
                <a:cubicBezTo>
                  <a:pt x="77531" y="96747"/>
                  <a:pt x="82660" y="86244"/>
                  <a:pt x="82660" y="74205"/>
                </a:cubicBezTo>
                <a:cubicBezTo>
                  <a:pt x="82660" y="62421"/>
                  <a:pt x="76505" y="53711"/>
                  <a:pt x="70607" y="49869"/>
                </a:cubicBezTo>
                <a:cubicBezTo>
                  <a:pt x="80096" y="44233"/>
                  <a:pt x="89584" y="34243"/>
                  <a:pt x="89584" y="22459"/>
                </a:cubicBezTo>
                <a:close/>
                <a:moveTo>
                  <a:pt x="60093" y="49613"/>
                </a:moveTo>
                <a:cubicBezTo>
                  <a:pt x="58042" y="50381"/>
                  <a:pt x="56246" y="50638"/>
                  <a:pt x="52143" y="50638"/>
                </a:cubicBezTo>
                <a:cubicBezTo>
                  <a:pt x="49835" y="50638"/>
                  <a:pt x="46758" y="50894"/>
                  <a:pt x="44963" y="50125"/>
                </a:cubicBezTo>
                <a:cubicBezTo>
                  <a:pt x="45476" y="48332"/>
                  <a:pt x="51374" y="48844"/>
                  <a:pt x="53169" y="48844"/>
                </a:cubicBezTo>
                <a:cubicBezTo>
                  <a:pt x="56503" y="48844"/>
                  <a:pt x="58042" y="48844"/>
                  <a:pt x="60093" y="49613"/>
                </a:cubicBezTo>
                <a:close/>
                <a:moveTo>
                  <a:pt x="80352" y="18617"/>
                </a:moveTo>
                <a:cubicBezTo>
                  <a:pt x="80352" y="30144"/>
                  <a:pt x="74197" y="41928"/>
                  <a:pt x="65735" y="47051"/>
                </a:cubicBezTo>
                <a:cubicBezTo>
                  <a:pt x="61119" y="45258"/>
                  <a:pt x="58042" y="45002"/>
                  <a:pt x="53169" y="45002"/>
                </a:cubicBezTo>
                <a:cubicBezTo>
                  <a:pt x="49579" y="45002"/>
                  <a:pt x="40347" y="44746"/>
                  <a:pt x="40347" y="50125"/>
                </a:cubicBezTo>
                <a:cubicBezTo>
                  <a:pt x="40347" y="54736"/>
                  <a:pt x="48810" y="54224"/>
                  <a:pt x="51631" y="54224"/>
                </a:cubicBezTo>
                <a:cubicBezTo>
                  <a:pt x="57785" y="54224"/>
                  <a:pt x="60349" y="54224"/>
                  <a:pt x="65222" y="52174"/>
                </a:cubicBezTo>
                <a:cubicBezTo>
                  <a:pt x="71377" y="58066"/>
                  <a:pt x="72146" y="63190"/>
                  <a:pt x="72402" y="70618"/>
                </a:cubicBezTo>
                <a:cubicBezTo>
                  <a:pt x="72659" y="80096"/>
                  <a:pt x="68812" y="92392"/>
                  <a:pt x="64196" y="98797"/>
                </a:cubicBezTo>
                <a:cubicBezTo>
                  <a:pt x="57785" y="107506"/>
                  <a:pt x="46758" y="113398"/>
                  <a:pt x="37526" y="113398"/>
                </a:cubicBezTo>
                <a:cubicBezTo>
                  <a:pt x="24961" y="113398"/>
                  <a:pt x="18806" y="103920"/>
                  <a:pt x="18806" y="92392"/>
                </a:cubicBezTo>
                <a:cubicBezTo>
                  <a:pt x="18806" y="90855"/>
                  <a:pt x="18806" y="88294"/>
                  <a:pt x="19575" y="85220"/>
                </a:cubicBezTo>
                <a:lnTo>
                  <a:pt x="30089" y="43977"/>
                </a:lnTo>
                <a:cubicBezTo>
                  <a:pt x="33679" y="29888"/>
                  <a:pt x="45476" y="3759"/>
                  <a:pt x="65222" y="3759"/>
                </a:cubicBezTo>
                <a:cubicBezTo>
                  <a:pt x="74710" y="3759"/>
                  <a:pt x="80352" y="8883"/>
                  <a:pt x="80352" y="1861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42A5CE-0A14-9611-2886-757011B53215}"/>
              </a:ext>
            </a:extLst>
          </p:cNvPr>
          <p:cNvSpPr/>
          <p:nvPr/>
        </p:nvSpPr>
        <p:spPr>
          <a:xfrm>
            <a:off x="8436666" y="3359892"/>
            <a:ext cx="85395" cy="104002"/>
          </a:xfrm>
          <a:custGeom>
            <a:avLst/>
            <a:gdLst>
              <a:gd name="connsiteX0" fmla="*/ 13034 w 85395"/>
              <a:gd name="connsiteY0" fmla="*/ 92399 h 104002"/>
              <a:gd name="connsiteX1" fmla="*/ 4058 w 85395"/>
              <a:gd name="connsiteY1" fmla="*/ 99059 h 104002"/>
              <a:gd name="connsiteX2" fmla="*/ 468 w 85395"/>
              <a:gd name="connsiteY2" fmla="*/ 102133 h 104002"/>
              <a:gd name="connsiteX3" fmla="*/ 2519 w 85395"/>
              <a:gd name="connsiteY3" fmla="*/ 104182 h 104002"/>
              <a:gd name="connsiteX4" fmla="*/ 16111 w 85395"/>
              <a:gd name="connsiteY4" fmla="*/ 103670 h 104002"/>
              <a:gd name="connsiteX5" fmla="*/ 32523 w 85395"/>
              <a:gd name="connsiteY5" fmla="*/ 104182 h 104002"/>
              <a:gd name="connsiteX6" fmla="*/ 35344 w 85395"/>
              <a:gd name="connsiteY6" fmla="*/ 100852 h 104002"/>
              <a:gd name="connsiteX7" fmla="*/ 31497 w 85395"/>
              <a:gd name="connsiteY7" fmla="*/ 99059 h 104002"/>
              <a:gd name="connsiteX8" fmla="*/ 23291 w 85395"/>
              <a:gd name="connsiteY8" fmla="*/ 96497 h 104002"/>
              <a:gd name="connsiteX9" fmla="*/ 31241 w 85395"/>
              <a:gd name="connsiteY9" fmla="*/ 63708 h 104002"/>
              <a:gd name="connsiteX10" fmla="*/ 46371 w 85395"/>
              <a:gd name="connsiteY10" fmla="*/ 74211 h 104002"/>
              <a:gd name="connsiteX11" fmla="*/ 85863 w 85395"/>
              <a:gd name="connsiteY11" fmla="*/ 26308 h 104002"/>
              <a:gd name="connsiteX12" fmla="*/ 64066 w 85395"/>
              <a:gd name="connsiteY12" fmla="*/ 179 h 104002"/>
              <a:gd name="connsiteX13" fmla="*/ 42524 w 85395"/>
              <a:gd name="connsiteY13" fmla="*/ 12475 h 104002"/>
              <a:gd name="connsiteX14" fmla="*/ 27907 w 85395"/>
              <a:gd name="connsiteY14" fmla="*/ 179 h 104002"/>
              <a:gd name="connsiteX15" fmla="*/ 15854 w 85395"/>
              <a:gd name="connsiteY15" fmla="*/ 9401 h 104002"/>
              <a:gd name="connsiteX16" fmla="*/ 10726 w 85395"/>
              <a:gd name="connsiteY16" fmla="*/ 25283 h 104002"/>
              <a:gd name="connsiteX17" fmla="*/ 12521 w 85395"/>
              <a:gd name="connsiteY17" fmla="*/ 27077 h 104002"/>
              <a:gd name="connsiteX18" fmla="*/ 15342 w 85395"/>
              <a:gd name="connsiteY18" fmla="*/ 23234 h 104002"/>
              <a:gd name="connsiteX19" fmla="*/ 27394 w 85395"/>
              <a:gd name="connsiteY19" fmla="*/ 3765 h 104002"/>
              <a:gd name="connsiteX20" fmla="*/ 32523 w 85395"/>
              <a:gd name="connsiteY20" fmla="*/ 11194 h 104002"/>
              <a:gd name="connsiteX21" fmla="*/ 31241 w 85395"/>
              <a:gd name="connsiteY21" fmla="*/ 19648 h 104002"/>
              <a:gd name="connsiteX22" fmla="*/ 41755 w 85395"/>
              <a:gd name="connsiteY22" fmla="*/ 21441 h 104002"/>
              <a:gd name="connsiteX23" fmla="*/ 50218 w 85395"/>
              <a:gd name="connsiteY23" fmla="*/ 9913 h 104002"/>
              <a:gd name="connsiteX24" fmla="*/ 63553 w 85395"/>
              <a:gd name="connsiteY24" fmla="*/ 3765 h 104002"/>
              <a:gd name="connsiteX25" fmla="*/ 74067 w 85395"/>
              <a:gd name="connsiteY25" fmla="*/ 19135 h 104002"/>
              <a:gd name="connsiteX26" fmla="*/ 65604 w 85395"/>
              <a:gd name="connsiteY26" fmla="*/ 53718 h 104002"/>
              <a:gd name="connsiteX27" fmla="*/ 46115 w 85395"/>
              <a:gd name="connsiteY27" fmla="*/ 70625 h 104002"/>
              <a:gd name="connsiteX28" fmla="*/ 33293 w 85395"/>
              <a:gd name="connsiteY28" fmla="*/ 56023 h 104002"/>
              <a:gd name="connsiteX29" fmla="*/ 33805 w 85395"/>
              <a:gd name="connsiteY29" fmla="*/ 5346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4" y="92399"/>
                </a:moveTo>
                <a:cubicBezTo>
                  <a:pt x="11751" y="98034"/>
                  <a:pt x="11239" y="99059"/>
                  <a:pt x="4058" y="99059"/>
                </a:cubicBezTo>
                <a:cubicBezTo>
                  <a:pt x="2263" y="99059"/>
                  <a:pt x="468" y="99059"/>
                  <a:pt x="468" y="102133"/>
                </a:cubicBezTo>
                <a:cubicBezTo>
                  <a:pt x="468" y="103414"/>
                  <a:pt x="1237" y="104182"/>
                  <a:pt x="2519" y="104182"/>
                </a:cubicBezTo>
                <a:cubicBezTo>
                  <a:pt x="6879" y="104182"/>
                  <a:pt x="11751" y="103670"/>
                  <a:pt x="16111" y="103670"/>
                </a:cubicBezTo>
                <a:cubicBezTo>
                  <a:pt x="21753" y="103670"/>
                  <a:pt x="27138" y="104182"/>
                  <a:pt x="32523" y="104182"/>
                </a:cubicBezTo>
                <a:cubicBezTo>
                  <a:pt x="33293" y="104182"/>
                  <a:pt x="35344" y="104182"/>
                  <a:pt x="35344" y="100852"/>
                </a:cubicBezTo>
                <a:cubicBezTo>
                  <a:pt x="35344" y="99059"/>
                  <a:pt x="33805" y="99059"/>
                  <a:pt x="31497" y="99059"/>
                </a:cubicBezTo>
                <a:cubicBezTo>
                  <a:pt x="23291" y="99059"/>
                  <a:pt x="23291" y="98034"/>
                  <a:pt x="23291" y="96497"/>
                </a:cubicBezTo>
                <a:cubicBezTo>
                  <a:pt x="23291" y="94448"/>
                  <a:pt x="30215" y="67807"/>
                  <a:pt x="31241" y="63708"/>
                </a:cubicBezTo>
                <a:cubicBezTo>
                  <a:pt x="33293" y="68575"/>
                  <a:pt x="37909" y="74211"/>
                  <a:pt x="46371" y="74211"/>
                </a:cubicBezTo>
                <a:cubicBezTo>
                  <a:pt x="65348" y="74211"/>
                  <a:pt x="85863" y="50387"/>
                  <a:pt x="85863" y="26308"/>
                </a:cubicBezTo>
                <a:cubicBezTo>
                  <a:pt x="85863" y="10938"/>
                  <a:pt x="76375" y="179"/>
                  <a:pt x="64066" y="179"/>
                </a:cubicBezTo>
                <a:cubicBezTo>
                  <a:pt x="55859" y="179"/>
                  <a:pt x="47910" y="6071"/>
                  <a:pt x="42524" y="12475"/>
                </a:cubicBezTo>
                <a:cubicBezTo>
                  <a:pt x="40986" y="3509"/>
                  <a:pt x="33805" y="179"/>
                  <a:pt x="27907" y="179"/>
                </a:cubicBezTo>
                <a:cubicBezTo>
                  <a:pt x="20214" y="179"/>
                  <a:pt x="17137" y="6583"/>
                  <a:pt x="15854" y="9401"/>
                </a:cubicBezTo>
                <a:cubicBezTo>
                  <a:pt x="12777" y="15037"/>
                  <a:pt x="10726" y="24771"/>
                  <a:pt x="10726" y="25283"/>
                </a:cubicBezTo>
                <a:cubicBezTo>
                  <a:pt x="10726" y="27077"/>
                  <a:pt x="12264" y="27077"/>
                  <a:pt x="12521" y="27077"/>
                </a:cubicBezTo>
                <a:cubicBezTo>
                  <a:pt x="14316" y="27077"/>
                  <a:pt x="14316" y="26820"/>
                  <a:pt x="15342" y="23234"/>
                </a:cubicBezTo>
                <a:cubicBezTo>
                  <a:pt x="18162" y="11707"/>
                  <a:pt x="21496" y="3765"/>
                  <a:pt x="27394" y="3765"/>
                </a:cubicBezTo>
                <a:cubicBezTo>
                  <a:pt x="30215" y="3765"/>
                  <a:pt x="32523" y="5046"/>
                  <a:pt x="32523" y="11194"/>
                </a:cubicBezTo>
                <a:cubicBezTo>
                  <a:pt x="32523" y="15037"/>
                  <a:pt x="32010" y="16830"/>
                  <a:pt x="31241" y="19648"/>
                </a:cubicBezTo>
                <a:close/>
                <a:moveTo>
                  <a:pt x="41755" y="21441"/>
                </a:moveTo>
                <a:cubicBezTo>
                  <a:pt x="42781" y="17086"/>
                  <a:pt x="47397" y="12475"/>
                  <a:pt x="50218" y="9913"/>
                </a:cubicBezTo>
                <a:cubicBezTo>
                  <a:pt x="56116" y="5046"/>
                  <a:pt x="60732" y="3765"/>
                  <a:pt x="63553" y="3765"/>
                </a:cubicBezTo>
                <a:cubicBezTo>
                  <a:pt x="69964" y="3765"/>
                  <a:pt x="74067" y="9401"/>
                  <a:pt x="74067" y="19135"/>
                </a:cubicBezTo>
                <a:cubicBezTo>
                  <a:pt x="74067" y="28870"/>
                  <a:pt x="68682" y="47570"/>
                  <a:pt x="65604" y="53718"/>
                </a:cubicBezTo>
                <a:cubicBezTo>
                  <a:pt x="59963" y="65245"/>
                  <a:pt x="52269" y="70625"/>
                  <a:pt x="46115" y="70625"/>
                </a:cubicBezTo>
                <a:cubicBezTo>
                  <a:pt x="35344" y="70625"/>
                  <a:pt x="33293" y="57048"/>
                  <a:pt x="33293" y="56023"/>
                </a:cubicBezTo>
                <a:cubicBezTo>
                  <a:pt x="33293" y="55767"/>
                  <a:pt x="33293" y="55511"/>
                  <a:pt x="33805" y="53461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2F7239-DB60-C5D4-0E52-E903DFFDB327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D7B92CC5-9524-A512-849D-C0BB904E3497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E8D2A96A-497A-C60F-E572-4BF0F15DA090}"/>
              </a:ext>
            </a:extLst>
          </p:cNvPr>
          <p:cNvSpPr/>
          <p:nvPr/>
        </p:nvSpPr>
        <p:spPr>
          <a:xfrm>
            <a:off x="9238696" y="3399493"/>
            <a:ext cx="53596" cy="75056"/>
          </a:xfrm>
          <a:custGeom>
            <a:avLst/>
            <a:gdLst>
              <a:gd name="connsiteX0" fmla="*/ 29238 w 53596"/>
              <a:gd name="connsiteY0" fmla="*/ 41680 h 75056"/>
              <a:gd name="connsiteX1" fmla="*/ 46163 w 53596"/>
              <a:gd name="connsiteY1" fmla="*/ 56794 h 75056"/>
              <a:gd name="connsiteX2" fmla="*/ 27699 w 53596"/>
              <a:gd name="connsiteY2" fmla="*/ 71652 h 75056"/>
              <a:gd name="connsiteX3" fmla="*/ 4876 w 53596"/>
              <a:gd name="connsiteY3" fmla="*/ 48341 h 75056"/>
              <a:gd name="connsiteX4" fmla="*/ 2568 w 53596"/>
              <a:gd name="connsiteY4" fmla="*/ 45779 h 75056"/>
              <a:gd name="connsiteX5" fmla="*/ 516 w 53596"/>
              <a:gd name="connsiteY5" fmla="*/ 49622 h 75056"/>
              <a:gd name="connsiteX6" fmla="*/ 516 w 53596"/>
              <a:gd name="connsiteY6" fmla="*/ 71395 h 75056"/>
              <a:gd name="connsiteX7" fmla="*/ 2311 w 53596"/>
              <a:gd name="connsiteY7" fmla="*/ 75238 h 75056"/>
              <a:gd name="connsiteX8" fmla="*/ 6414 w 53596"/>
              <a:gd name="connsiteY8" fmla="*/ 71908 h 75056"/>
              <a:gd name="connsiteX9" fmla="*/ 9748 w 53596"/>
              <a:gd name="connsiteY9" fmla="*/ 68322 h 75056"/>
              <a:gd name="connsiteX10" fmla="*/ 27699 w 53596"/>
              <a:gd name="connsiteY10" fmla="*/ 75238 h 75056"/>
              <a:gd name="connsiteX11" fmla="*/ 54113 w 53596"/>
              <a:gd name="connsiteY11" fmla="*/ 52439 h 75056"/>
              <a:gd name="connsiteX12" fmla="*/ 47189 w 53596"/>
              <a:gd name="connsiteY12" fmla="*/ 37069 h 75056"/>
              <a:gd name="connsiteX13" fmla="*/ 28468 w 53596"/>
              <a:gd name="connsiteY13" fmla="*/ 29128 h 75056"/>
              <a:gd name="connsiteX14" fmla="*/ 8466 w 53596"/>
              <a:gd name="connsiteY14" fmla="*/ 15808 h 75056"/>
              <a:gd name="connsiteX15" fmla="*/ 26673 w 53596"/>
              <a:gd name="connsiteY15" fmla="*/ 3256 h 75056"/>
              <a:gd name="connsiteX16" fmla="*/ 45906 w 53596"/>
              <a:gd name="connsiteY16" fmla="*/ 22980 h 75056"/>
              <a:gd name="connsiteX17" fmla="*/ 47701 w 53596"/>
              <a:gd name="connsiteY17" fmla="*/ 24517 h 75056"/>
              <a:gd name="connsiteX18" fmla="*/ 50010 w 53596"/>
              <a:gd name="connsiteY18" fmla="*/ 20675 h 75056"/>
              <a:gd name="connsiteX19" fmla="*/ 50010 w 53596"/>
              <a:gd name="connsiteY19" fmla="*/ 4024 h 75056"/>
              <a:gd name="connsiteX20" fmla="*/ 48215 w 53596"/>
              <a:gd name="connsiteY20" fmla="*/ 182 h 75056"/>
              <a:gd name="connsiteX21" fmla="*/ 44881 w 53596"/>
              <a:gd name="connsiteY21" fmla="*/ 2231 h 75056"/>
              <a:gd name="connsiteX22" fmla="*/ 42060 w 53596"/>
              <a:gd name="connsiteY22" fmla="*/ 4793 h 75056"/>
              <a:gd name="connsiteX23" fmla="*/ 26673 w 53596"/>
              <a:gd name="connsiteY23" fmla="*/ 182 h 75056"/>
              <a:gd name="connsiteX24" fmla="*/ 516 w 53596"/>
              <a:gd name="connsiteY24" fmla="*/ 20419 h 75056"/>
              <a:gd name="connsiteX25" fmla="*/ 7440 w 53596"/>
              <a:gd name="connsiteY25" fmla="*/ 34252 h 75056"/>
              <a:gd name="connsiteX26" fmla="*/ 29238 w 53596"/>
              <a:gd name="connsiteY26" fmla="*/ 41680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8" y="41680"/>
                </a:moveTo>
                <a:cubicBezTo>
                  <a:pt x="32828" y="42449"/>
                  <a:pt x="46163" y="45010"/>
                  <a:pt x="46163" y="56794"/>
                </a:cubicBezTo>
                <a:cubicBezTo>
                  <a:pt x="46163" y="64991"/>
                  <a:pt x="40521" y="71652"/>
                  <a:pt x="27699" y="71652"/>
                </a:cubicBezTo>
                <a:cubicBezTo>
                  <a:pt x="13851" y="71652"/>
                  <a:pt x="7953" y="62430"/>
                  <a:pt x="4876" y="48341"/>
                </a:cubicBezTo>
                <a:cubicBezTo>
                  <a:pt x="4363" y="46291"/>
                  <a:pt x="4363" y="45779"/>
                  <a:pt x="2568" y="45779"/>
                </a:cubicBezTo>
                <a:cubicBezTo>
                  <a:pt x="516" y="45779"/>
                  <a:pt x="516" y="46804"/>
                  <a:pt x="516" y="49622"/>
                </a:cubicBezTo>
                <a:lnTo>
                  <a:pt x="516" y="71395"/>
                </a:lnTo>
                <a:cubicBezTo>
                  <a:pt x="516" y="74213"/>
                  <a:pt x="516" y="75238"/>
                  <a:pt x="2311" y="75238"/>
                </a:cubicBezTo>
                <a:cubicBezTo>
                  <a:pt x="3081" y="75238"/>
                  <a:pt x="3337" y="74982"/>
                  <a:pt x="6414" y="71908"/>
                </a:cubicBezTo>
                <a:cubicBezTo>
                  <a:pt x="6671" y="71652"/>
                  <a:pt x="6671" y="71395"/>
                  <a:pt x="9748" y="68322"/>
                </a:cubicBezTo>
                <a:cubicBezTo>
                  <a:pt x="16928" y="74982"/>
                  <a:pt x="24365" y="75238"/>
                  <a:pt x="27699" y="75238"/>
                </a:cubicBezTo>
                <a:cubicBezTo>
                  <a:pt x="46419" y="75238"/>
                  <a:pt x="54113" y="64223"/>
                  <a:pt x="54113" y="52439"/>
                </a:cubicBezTo>
                <a:cubicBezTo>
                  <a:pt x="54113" y="43986"/>
                  <a:pt x="49240" y="38862"/>
                  <a:pt x="47189" y="37069"/>
                </a:cubicBezTo>
                <a:cubicBezTo>
                  <a:pt x="41803" y="31690"/>
                  <a:pt x="35392" y="30409"/>
                  <a:pt x="28468" y="29128"/>
                </a:cubicBezTo>
                <a:cubicBezTo>
                  <a:pt x="19236" y="27335"/>
                  <a:pt x="8466" y="25286"/>
                  <a:pt x="8466" y="15808"/>
                </a:cubicBezTo>
                <a:cubicBezTo>
                  <a:pt x="8466" y="9916"/>
                  <a:pt x="12569" y="3256"/>
                  <a:pt x="26673" y="3256"/>
                </a:cubicBezTo>
                <a:cubicBezTo>
                  <a:pt x="44624" y="3256"/>
                  <a:pt x="45650" y="18113"/>
                  <a:pt x="45906" y="22980"/>
                </a:cubicBezTo>
                <a:cubicBezTo>
                  <a:pt x="45906" y="24517"/>
                  <a:pt x="47445" y="24517"/>
                  <a:pt x="47701" y="24517"/>
                </a:cubicBezTo>
                <a:cubicBezTo>
                  <a:pt x="50010" y="24517"/>
                  <a:pt x="50010" y="23749"/>
                  <a:pt x="50010" y="20675"/>
                </a:cubicBezTo>
                <a:lnTo>
                  <a:pt x="50010" y="4024"/>
                </a:lnTo>
                <a:cubicBezTo>
                  <a:pt x="50010" y="1463"/>
                  <a:pt x="50010" y="182"/>
                  <a:pt x="48215" y="182"/>
                </a:cubicBezTo>
                <a:cubicBezTo>
                  <a:pt x="47445" y="182"/>
                  <a:pt x="46932" y="182"/>
                  <a:pt x="44881" y="2231"/>
                </a:cubicBezTo>
                <a:cubicBezTo>
                  <a:pt x="44368" y="2743"/>
                  <a:pt x="42829" y="4280"/>
                  <a:pt x="42060" y="4793"/>
                </a:cubicBezTo>
                <a:cubicBezTo>
                  <a:pt x="35905" y="182"/>
                  <a:pt x="29238" y="182"/>
                  <a:pt x="26673" y="182"/>
                </a:cubicBezTo>
                <a:cubicBezTo>
                  <a:pt x="6671" y="182"/>
                  <a:pt x="516" y="11197"/>
                  <a:pt x="516" y="20419"/>
                </a:cubicBezTo>
                <a:cubicBezTo>
                  <a:pt x="516" y="26054"/>
                  <a:pt x="3081" y="30665"/>
                  <a:pt x="7440" y="34252"/>
                </a:cubicBezTo>
                <a:cubicBezTo>
                  <a:pt x="12825" y="38350"/>
                  <a:pt x="17441" y="39375"/>
                  <a:pt x="29238" y="4168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2B414894-5184-21EC-6B90-F26E9D5F6CA1}"/>
              </a:ext>
            </a:extLst>
          </p:cNvPr>
          <p:cNvSpPr/>
          <p:nvPr/>
        </p:nvSpPr>
        <p:spPr>
          <a:xfrm>
            <a:off x="9303180" y="3363374"/>
            <a:ext cx="35132" cy="109382"/>
          </a:xfrm>
          <a:custGeom>
            <a:avLst/>
            <a:gdLst>
              <a:gd name="connsiteX0" fmla="*/ 24113 w 35132"/>
              <a:gd name="connsiteY0" fmla="*/ 37326 h 109382"/>
              <a:gd name="connsiteX1" fmla="*/ 1289 w 35132"/>
              <a:gd name="connsiteY1" fmla="*/ 39119 h 109382"/>
              <a:gd name="connsiteX2" fmla="*/ 1289 w 35132"/>
              <a:gd name="connsiteY2" fmla="*/ 44242 h 109382"/>
              <a:gd name="connsiteX3" fmla="*/ 13342 w 35132"/>
              <a:gd name="connsiteY3" fmla="*/ 53208 h 109382"/>
              <a:gd name="connsiteX4" fmla="*/ 13342 w 35132"/>
              <a:gd name="connsiteY4" fmla="*/ 97268 h 109382"/>
              <a:gd name="connsiteX5" fmla="*/ 520 w 35132"/>
              <a:gd name="connsiteY5" fmla="*/ 104441 h 109382"/>
              <a:gd name="connsiteX6" fmla="*/ 520 w 35132"/>
              <a:gd name="connsiteY6" fmla="*/ 109564 h 109382"/>
              <a:gd name="connsiteX7" fmla="*/ 18471 w 35132"/>
              <a:gd name="connsiteY7" fmla="*/ 109052 h 109382"/>
              <a:gd name="connsiteX8" fmla="*/ 35653 w 35132"/>
              <a:gd name="connsiteY8" fmla="*/ 109564 h 109382"/>
              <a:gd name="connsiteX9" fmla="*/ 35653 w 35132"/>
              <a:gd name="connsiteY9" fmla="*/ 104441 h 109382"/>
              <a:gd name="connsiteX10" fmla="*/ 24113 w 35132"/>
              <a:gd name="connsiteY10" fmla="*/ 97268 h 109382"/>
              <a:gd name="connsiteX11" fmla="*/ 24626 w 35132"/>
              <a:gd name="connsiteY11" fmla="*/ 8891 h 109382"/>
              <a:gd name="connsiteX12" fmla="*/ 16163 w 35132"/>
              <a:gd name="connsiteY12" fmla="*/ 182 h 109382"/>
              <a:gd name="connsiteX13" fmla="*/ 7444 w 35132"/>
              <a:gd name="connsiteY13" fmla="*/ 8891 h 109382"/>
              <a:gd name="connsiteX14" fmla="*/ 16163 w 35132"/>
              <a:gd name="connsiteY14" fmla="*/ 17601 h 109382"/>
              <a:gd name="connsiteX15" fmla="*/ 24626 w 35132"/>
              <a:gd name="connsiteY15" fmla="*/ 8891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13" y="37326"/>
                </a:moveTo>
                <a:lnTo>
                  <a:pt x="1289" y="39119"/>
                </a:lnTo>
                <a:lnTo>
                  <a:pt x="1289" y="44242"/>
                </a:lnTo>
                <a:cubicBezTo>
                  <a:pt x="11803" y="44242"/>
                  <a:pt x="13342" y="45267"/>
                  <a:pt x="13342" y="53208"/>
                </a:cubicBezTo>
                <a:lnTo>
                  <a:pt x="13342" y="97268"/>
                </a:lnTo>
                <a:cubicBezTo>
                  <a:pt x="13342" y="104441"/>
                  <a:pt x="11547" y="104441"/>
                  <a:pt x="520" y="104441"/>
                </a:cubicBezTo>
                <a:lnTo>
                  <a:pt x="520" y="109564"/>
                </a:lnTo>
                <a:cubicBezTo>
                  <a:pt x="5649" y="109308"/>
                  <a:pt x="14624" y="109052"/>
                  <a:pt x="18471" y="109052"/>
                </a:cubicBezTo>
                <a:cubicBezTo>
                  <a:pt x="24369" y="109052"/>
                  <a:pt x="30011" y="109308"/>
                  <a:pt x="35653" y="109564"/>
                </a:cubicBezTo>
                <a:lnTo>
                  <a:pt x="35653" y="104441"/>
                </a:lnTo>
                <a:cubicBezTo>
                  <a:pt x="24626" y="104441"/>
                  <a:pt x="24113" y="103672"/>
                  <a:pt x="24113" y="97268"/>
                </a:cubicBezTo>
                <a:close/>
                <a:moveTo>
                  <a:pt x="24626" y="8891"/>
                </a:moveTo>
                <a:cubicBezTo>
                  <a:pt x="24626" y="3768"/>
                  <a:pt x="20779" y="182"/>
                  <a:pt x="16163" y="182"/>
                </a:cubicBezTo>
                <a:cubicBezTo>
                  <a:pt x="11034" y="182"/>
                  <a:pt x="7444" y="4537"/>
                  <a:pt x="7444" y="8891"/>
                </a:cubicBezTo>
                <a:cubicBezTo>
                  <a:pt x="7444" y="13246"/>
                  <a:pt x="11034" y="17601"/>
                  <a:pt x="16163" y="17601"/>
                </a:cubicBezTo>
                <a:cubicBezTo>
                  <a:pt x="20779" y="17601"/>
                  <a:pt x="24626" y="14015"/>
                  <a:pt x="24626" y="8891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A287B72A-6603-FF69-E97F-32A51BCF6B91}"/>
              </a:ext>
            </a:extLst>
          </p:cNvPr>
          <p:cNvSpPr/>
          <p:nvPr/>
        </p:nvSpPr>
        <p:spPr>
          <a:xfrm>
            <a:off x="9348337" y="3400518"/>
            <a:ext cx="82317" cy="72238"/>
          </a:xfrm>
          <a:custGeom>
            <a:avLst/>
            <a:gdLst>
              <a:gd name="connsiteX0" fmla="*/ 13345 w 82317"/>
              <a:gd name="connsiteY0" fmla="*/ 16320 h 72238"/>
              <a:gd name="connsiteX1" fmla="*/ 13345 w 82317"/>
              <a:gd name="connsiteY1" fmla="*/ 60124 h 72238"/>
              <a:gd name="connsiteX2" fmla="*/ 523 w 82317"/>
              <a:gd name="connsiteY2" fmla="*/ 67297 h 72238"/>
              <a:gd name="connsiteX3" fmla="*/ 523 w 82317"/>
              <a:gd name="connsiteY3" fmla="*/ 72420 h 72238"/>
              <a:gd name="connsiteX4" fmla="*/ 19243 w 82317"/>
              <a:gd name="connsiteY4" fmla="*/ 71908 h 72238"/>
              <a:gd name="connsiteX5" fmla="*/ 37451 w 82317"/>
              <a:gd name="connsiteY5" fmla="*/ 72420 h 72238"/>
              <a:gd name="connsiteX6" fmla="*/ 37451 w 82317"/>
              <a:gd name="connsiteY6" fmla="*/ 67297 h 72238"/>
              <a:gd name="connsiteX7" fmla="*/ 24628 w 82317"/>
              <a:gd name="connsiteY7" fmla="*/ 60124 h 72238"/>
              <a:gd name="connsiteX8" fmla="*/ 24628 w 82317"/>
              <a:gd name="connsiteY8" fmla="*/ 29897 h 72238"/>
              <a:gd name="connsiteX9" fmla="*/ 46682 w 82317"/>
              <a:gd name="connsiteY9" fmla="*/ 3768 h 72238"/>
              <a:gd name="connsiteX10" fmla="*/ 58992 w 82317"/>
              <a:gd name="connsiteY10" fmla="*/ 21956 h 72238"/>
              <a:gd name="connsiteX11" fmla="*/ 58992 w 82317"/>
              <a:gd name="connsiteY11" fmla="*/ 60124 h 72238"/>
              <a:gd name="connsiteX12" fmla="*/ 46170 w 82317"/>
              <a:gd name="connsiteY12" fmla="*/ 67297 h 72238"/>
              <a:gd name="connsiteX13" fmla="*/ 46170 w 82317"/>
              <a:gd name="connsiteY13" fmla="*/ 72420 h 72238"/>
              <a:gd name="connsiteX14" fmla="*/ 64633 w 82317"/>
              <a:gd name="connsiteY14" fmla="*/ 71908 h 72238"/>
              <a:gd name="connsiteX15" fmla="*/ 82841 w 82317"/>
              <a:gd name="connsiteY15" fmla="*/ 72420 h 72238"/>
              <a:gd name="connsiteX16" fmla="*/ 82841 w 82317"/>
              <a:gd name="connsiteY16" fmla="*/ 67297 h 72238"/>
              <a:gd name="connsiteX17" fmla="*/ 70275 w 82317"/>
              <a:gd name="connsiteY17" fmla="*/ 62430 h 72238"/>
              <a:gd name="connsiteX18" fmla="*/ 70275 w 82317"/>
              <a:gd name="connsiteY18" fmla="*/ 31178 h 72238"/>
              <a:gd name="connsiteX19" fmla="*/ 65146 w 82317"/>
              <a:gd name="connsiteY19" fmla="*/ 6330 h 72238"/>
              <a:gd name="connsiteX20" fmla="*/ 47965 w 82317"/>
              <a:gd name="connsiteY20" fmla="*/ 182 h 72238"/>
              <a:gd name="connsiteX21" fmla="*/ 23603 w 82317"/>
              <a:gd name="connsiteY21" fmla="*/ 17345 h 72238"/>
              <a:gd name="connsiteX22" fmla="*/ 23603 w 82317"/>
              <a:gd name="connsiteY22" fmla="*/ 182 h 72238"/>
              <a:gd name="connsiteX23" fmla="*/ 523 w 82317"/>
              <a:gd name="connsiteY23" fmla="*/ 1975 h 72238"/>
              <a:gd name="connsiteX24" fmla="*/ 523 w 82317"/>
              <a:gd name="connsiteY24" fmla="*/ 7098 h 72238"/>
              <a:gd name="connsiteX25" fmla="*/ 13345 w 82317"/>
              <a:gd name="connsiteY25" fmla="*/ 16320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5" y="16320"/>
                </a:moveTo>
                <a:lnTo>
                  <a:pt x="13345" y="60124"/>
                </a:lnTo>
                <a:cubicBezTo>
                  <a:pt x="13345" y="67297"/>
                  <a:pt x="11550" y="67297"/>
                  <a:pt x="523" y="67297"/>
                </a:cubicBezTo>
                <a:lnTo>
                  <a:pt x="523" y="72420"/>
                </a:lnTo>
                <a:cubicBezTo>
                  <a:pt x="6421" y="72164"/>
                  <a:pt x="14627" y="71908"/>
                  <a:pt x="19243" y="71908"/>
                </a:cubicBezTo>
                <a:cubicBezTo>
                  <a:pt x="23346" y="71908"/>
                  <a:pt x="31809" y="72164"/>
                  <a:pt x="37451" y="72420"/>
                </a:cubicBezTo>
                <a:lnTo>
                  <a:pt x="37451" y="67297"/>
                </a:lnTo>
                <a:cubicBezTo>
                  <a:pt x="26423" y="67297"/>
                  <a:pt x="24628" y="67297"/>
                  <a:pt x="24628" y="60124"/>
                </a:cubicBezTo>
                <a:lnTo>
                  <a:pt x="24628" y="29897"/>
                </a:lnTo>
                <a:cubicBezTo>
                  <a:pt x="24628" y="12990"/>
                  <a:pt x="36425" y="3768"/>
                  <a:pt x="46682" y="3768"/>
                </a:cubicBezTo>
                <a:cubicBezTo>
                  <a:pt x="57197" y="3768"/>
                  <a:pt x="58992" y="12478"/>
                  <a:pt x="58992" y="21956"/>
                </a:cubicBezTo>
                <a:lnTo>
                  <a:pt x="58992" y="60124"/>
                </a:lnTo>
                <a:cubicBezTo>
                  <a:pt x="58992" y="67297"/>
                  <a:pt x="57197" y="67297"/>
                  <a:pt x="46170" y="67297"/>
                </a:cubicBezTo>
                <a:lnTo>
                  <a:pt x="46170" y="72420"/>
                </a:lnTo>
                <a:cubicBezTo>
                  <a:pt x="51811" y="72164"/>
                  <a:pt x="60274" y="71908"/>
                  <a:pt x="64633" y="71908"/>
                </a:cubicBezTo>
                <a:cubicBezTo>
                  <a:pt x="68737" y="71908"/>
                  <a:pt x="77456" y="72164"/>
                  <a:pt x="82841" y="72420"/>
                </a:cubicBezTo>
                <a:lnTo>
                  <a:pt x="82841" y="67297"/>
                </a:lnTo>
                <a:cubicBezTo>
                  <a:pt x="74378" y="67297"/>
                  <a:pt x="70275" y="67297"/>
                  <a:pt x="70275" y="62430"/>
                </a:cubicBezTo>
                <a:lnTo>
                  <a:pt x="70275" y="31178"/>
                </a:lnTo>
                <a:cubicBezTo>
                  <a:pt x="70275" y="17089"/>
                  <a:pt x="70275" y="12221"/>
                  <a:pt x="65146" y="6330"/>
                </a:cubicBezTo>
                <a:cubicBezTo>
                  <a:pt x="62838" y="3512"/>
                  <a:pt x="57453" y="182"/>
                  <a:pt x="47965" y="182"/>
                </a:cubicBezTo>
                <a:cubicBezTo>
                  <a:pt x="35912" y="182"/>
                  <a:pt x="28219" y="7098"/>
                  <a:pt x="23603" y="17345"/>
                </a:cubicBezTo>
                <a:lnTo>
                  <a:pt x="23603" y="182"/>
                </a:lnTo>
                <a:lnTo>
                  <a:pt x="523" y="1975"/>
                </a:lnTo>
                <a:lnTo>
                  <a:pt x="523" y="7098"/>
                </a:lnTo>
                <a:cubicBezTo>
                  <a:pt x="12063" y="7098"/>
                  <a:pt x="13345" y="8123"/>
                  <a:pt x="13345" y="1632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7" name="Freeform: Shape 306">
            <a:extLst>
              <a:ext uri="{FF2B5EF4-FFF2-40B4-BE49-F238E27FC236}">
                <a16:creationId xmlns:a16="http://schemas.microsoft.com/office/drawing/2014/main" id="{AA119144-4012-A4B2-2212-97A9E0ADD928}"/>
              </a:ext>
            </a:extLst>
          </p:cNvPr>
          <p:cNvSpPr/>
          <p:nvPr/>
        </p:nvSpPr>
        <p:spPr>
          <a:xfrm>
            <a:off x="9439708" y="3359275"/>
            <a:ext cx="80522" cy="115274"/>
          </a:xfrm>
          <a:custGeom>
            <a:avLst/>
            <a:gdLst>
              <a:gd name="connsiteX0" fmla="*/ 56946 w 80522"/>
              <a:gd name="connsiteY0" fmla="*/ 104697 h 115274"/>
              <a:gd name="connsiteX1" fmla="*/ 56946 w 80522"/>
              <a:gd name="connsiteY1" fmla="*/ 115456 h 115274"/>
              <a:gd name="connsiteX2" fmla="*/ 81051 w 80522"/>
              <a:gd name="connsiteY2" fmla="*/ 113663 h 115274"/>
              <a:gd name="connsiteX3" fmla="*/ 81051 w 80522"/>
              <a:gd name="connsiteY3" fmla="*/ 108539 h 115274"/>
              <a:gd name="connsiteX4" fmla="*/ 68229 w 80522"/>
              <a:gd name="connsiteY4" fmla="*/ 99318 h 115274"/>
              <a:gd name="connsiteX5" fmla="*/ 68229 w 80522"/>
              <a:gd name="connsiteY5" fmla="*/ 182 h 115274"/>
              <a:gd name="connsiteX6" fmla="*/ 44893 w 80522"/>
              <a:gd name="connsiteY6" fmla="*/ 1975 h 115274"/>
              <a:gd name="connsiteX7" fmla="*/ 44893 w 80522"/>
              <a:gd name="connsiteY7" fmla="*/ 7098 h 115274"/>
              <a:gd name="connsiteX8" fmla="*/ 57459 w 80522"/>
              <a:gd name="connsiteY8" fmla="*/ 16320 h 115274"/>
              <a:gd name="connsiteX9" fmla="*/ 57459 w 80522"/>
              <a:gd name="connsiteY9" fmla="*/ 51671 h 115274"/>
              <a:gd name="connsiteX10" fmla="*/ 36943 w 80522"/>
              <a:gd name="connsiteY10" fmla="*/ 41424 h 115274"/>
              <a:gd name="connsiteX11" fmla="*/ 528 w 80522"/>
              <a:gd name="connsiteY11" fmla="*/ 78568 h 115274"/>
              <a:gd name="connsiteX12" fmla="*/ 35148 w 80522"/>
              <a:gd name="connsiteY12" fmla="*/ 115456 h 115274"/>
              <a:gd name="connsiteX13" fmla="*/ 56946 w 80522"/>
              <a:gd name="connsiteY13" fmla="*/ 104697 h 115274"/>
              <a:gd name="connsiteX14" fmla="*/ 56946 w 80522"/>
              <a:gd name="connsiteY14" fmla="*/ 60893 h 115274"/>
              <a:gd name="connsiteX15" fmla="*/ 56946 w 80522"/>
              <a:gd name="connsiteY15" fmla="*/ 94450 h 115274"/>
              <a:gd name="connsiteX16" fmla="*/ 55151 w 80522"/>
              <a:gd name="connsiteY16" fmla="*/ 100342 h 115274"/>
              <a:gd name="connsiteX17" fmla="*/ 35917 w 80522"/>
              <a:gd name="connsiteY17" fmla="*/ 111870 h 115274"/>
              <a:gd name="connsiteX18" fmla="*/ 18736 w 80522"/>
              <a:gd name="connsiteY18" fmla="*/ 101367 h 115274"/>
              <a:gd name="connsiteX19" fmla="*/ 14120 w 80522"/>
              <a:gd name="connsiteY19" fmla="*/ 78568 h 115274"/>
              <a:gd name="connsiteX20" fmla="*/ 18992 w 80522"/>
              <a:gd name="connsiteY20" fmla="*/ 55513 h 115274"/>
              <a:gd name="connsiteX21" fmla="*/ 37713 w 80522"/>
              <a:gd name="connsiteY21" fmla="*/ 45011 h 115274"/>
              <a:gd name="connsiteX22" fmla="*/ 55151 w 80522"/>
              <a:gd name="connsiteY22" fmla="*/ 54745 h 115274"/>
              <a:gd name="connsiteX23" fmla="*/ 56946 w 80522"/>
              <a:gd name="connsiteY23" fmla="*/ 60893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6" y="104697"/>
                </a:moveTo>
                <a:lnTo>
                  <a:pt x="56946" y="115456"/>
                </a:lnTo>
                <a:lnTo>
                  <a:pt x="81051" y="113663"/>
                </a:lnTo>
                <a:lnTo>
                  <a:pt x="81051" y="108539"/>
                </a:lnTo>
                <a:cubicBezTo>
                  <a:pt x="69768" y="108539"/>
                  <a:pt x="68229" y="107515"/>
                  <a:pt x="68229" y="99318"/>
                </a:cubicBezTo>
                <a:lnTo>
                  <a:pt x="68229" y="182"/>
                </a:lnTo>
                <a:lnTo>
                  <a:pt x="44893" y="1975"/>
                </a:lnTo>
                <a:lnTo>
                  <a:pt x="44893" y="7098"/>
                </a:lnTo>
                <a:cubicBezTo>
                  <a:pt x="56176" y="7098"/>
                  <a:pt x="57459" y="8123"/>
                  <a:pt x="57459" y="16320"/>
                </a:cubicBezTo>
                <a:lnTo>
                  <a:pt x="57459" y="51671"/>
                </a:lnTo>
                <a:cubicBezTo>
                  <a:pt x="52843" y="45779"/>
                  <a:pt x="45662" y="41424"/>
                  <a:pt x="36943" y="41424"/>
                </a:cubicBezTo>
                <a:cubicBezTo>
                  <a:pt x="17710" y="41424"/>
                  <a:pt x="528" y="57563"/>
                  <a:pt x="528" y="78568"/>
                </a:cubicBezTo>
                <a:cubicBezTo>
                  <a:pt x="528" y="99318"/>
                  <a:pt x="16428" y="115456"/>
                  <a:pt x="35148" y="115456"/>
                </a:cubicBezTo>
                <a:cubicBezTo>
                  <a:pt x="45662" y="115456"/>
                  <a:pt x="52843" y="109820"/>
                  <a:pt x="56946" y="104697"/>
                </a:cubicBezTo>
                <a:close/>
                <a:moveTo>
                  <a:pt x="56946" y="60893"/>
                </a:moveTo>
                <a:lnTo>
                  <a:pt x="56946" y="94450"/>
                </a:lnTo>
                <a:cubicBezTo>
                  <a:pt x="56946" y="97268"/>
                  <a:pt x="56946" y="97524"/>
                  <a:pt x="55151" y="100342"/>
                </a:cubicBezTo>
                <a:cubicBezTo>
                  <a:pt x="50278" y="108283"/>
                  <a:pt x="43098" y="111870"/>
                  <a:pt x="35917" y="111870"/>
                </a:cubicBezTo>
                <a:cubicBezTo>
                  <a:pt x="28481" y="111870"/>
                  <a:pt x="22582" y="107515"/>
                  <a:pt x="18736" y="101367"/>
                </a:cubicBezTo>
                <a:cubicBezTo>
                  <a:pt x="14633" y="94707"/>
                  <a:pt x="14120" y="85485"/>
                  <a:pt x="14120" y="78568"/>
                </a:cubicBezTo>
                <a:cubicBezTo>
                  <a:pt x="14120" y="72676"/>
                  <a:pt x="14376" y="62942"/>
                  <a:pt x="18992" y="55513"/>
                </a:cubicBezTo>
                <a:cubicBezTo>
                  <a:pt x="22582" y="50390"/>
                  <a:pt x="28737" y="45011"/>
                  <a:pt x="37713" y="45011"/>
                </a:cubicBezTo>
                <a:cubicBezTo>
                  <a:pt x="43354" y="45011"/>
                  <a:pt x="50278" y="47572"/>
                  <a:pt x="55151" y="54745"/>
                </a:cubicBezTo>
                <a:cubicBezTo>
                  <a:pt x="56946" y="57563"/>
                  <a:pt x="56946" y="57819"/>
                  <a:pt x="56946" y="60893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C2749EAA-A03F-30D8-F940-5DA9E7B0750C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10C989FF-4DB3-F8B6-0443-A43484D3CB69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2B58FD7F-D80E-BDFE-7B95-186F17A76E4E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73F32827-FC07-74C4-AD7A-010E5D6EEC4D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8BE9C641-7A57-A8E2-AAF8-05203B6B5E82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49318C78-F414-C1B5-2EE5-9D75BB70BCC3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C8A1CD00-84F6-2EDE-E34A-D8BE5FB01157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0" name="Freeform: Shape 299">
            <a:extLst>
              <a:ext uri="{FF2B5EF4-FFF2-40B4-BE49-F238E27FC236}">
                <a16:creationId xmlns:a16="http://schemas.microsoft.com/office/drawing/2014/main" id="{30A16C79-73CE-6D16-D887-696A079AB3E1}"/>
              </a:ext>
            </a:extLst>
          </p:cNvPr>
          <p:cNvSpPr/>
          <p:nvPr/>
        </p:nvSpPr>
        <p:spPr>
          <a:xfrm>
            <a:off x="10201980" y="3400518"/>
            <a:ext cx="88472" cy="74031"/>
          </a:xfrm>
          <a:custGeom>
            <a:avLst/>
            <a:gdLst>
              <a:gd name="connsiteX0" fmla="*/ 10063 w 88472"/>
              <a:gd name="connsiteY0" fmla="*/ 62686 h 74031"/>
              <a:gd name="connsiteX1" fmla="*/ 8525 w 88472"/>
              <a:gd name="connsiteY1" fmla="*/ 69858 h 74031"/>
              <a:gd name="connsiteX2" fmla="*/ 13397 w 88472"/>
              <a:gd name="connsiteY2" fmla="*/ 74213 h 74031"/>
              <a:gd name="connsiteX3" fmla="*/ 19552 w 88472"/>
              <a:gd name="connsiteY3" fmla="*/ 69602 h 74031"/>
              <a:gd name="connsiteX4" fmla="*/ 22629 w 88472"/>
              <a:gd name="connsiteY4" fmla="*/ 57563 h 74031"/>
              <a:gd name="connsiteX5" fmla="*/ 26219 w 88472"/>
              <a:gd name="connsiteY5" fmla="*/ 42961 h 74031"/>
              <a:gd name="connsiteX6" fmla="*/ 29040 w 88472"/>
              <a:gd name="connsiteY6" fmla="*/ 31946 h 74031"/>
              <a:gd name="connsiteX7" fmla="*/ 31092 w 88472"/>
              <a:gd name="connsiteY7" fmla="*/ 23749 h 74031"/>
              <a:gd name="connsiteX8" fmla="*/ 57762 w 88472"/>
              <a:gd name="connsiteY8" fmla="*/ 3768 h 74031"/>
              <a:gd name="connsiteX9" fmla="*/ 66481 w 88472"/>
              <a:gd name="connsiteY9" fmla="*/ 15295 h 74031"/>
              <a:gd name="connsiteX10" fmla="*/ 55967 w 88472"/>
              <a:gd name="connsiteY10" fmla="*/ 53208 h 74031"/>
              <a:gd name="connsiteX11" fmla="*/ 54171 w 88472"/>
              <a:gd name="connsiteY11" fmla="*/ 60893 h 74031"/>
              <a:gd name="connsiteX12" fmla="*/ 67763 w 88472"/>
              <a:gd name="connsiteY12" fmla="*/ 74213 h 74031"/>
              <a:gd name="connsiteX13" fmla="*/ 89047 w 88472"/>
              <a:gd name="connsiteY13" fmla="*/ 49109 h 74031"/>
              <a:gd name="connsiteX14" fmla="*/ 87252 w 88472"/>
              <a:gd name="connsiteY14" fmla="*/ 47316 h 74031"/>
              <a:gd name="connsiteX15" fmla="*/ 84688 w 88472"/>
              <a:gd name="connsiteY15" fmla="*/ 50390 h 74031"/>
              <a:gd name="connsiteX16" fmla="*/ 68019 w 88472"/>
              <a:gd name="connsiteY16" fmla="*/ 70627 h 74031"/>
              <a:gd name="connsiteX17" fmla="*/ 64173 w 88472"/>
              <a:gd name="connsiteY17" fmla="*/ 65248 h 74031"/>
              <a:gd name="connsiteX18" fmla="*/ 66993 w 88472"/>
              <a:gd name="connsiteY18" fmla="*/ 53720 h 74031"/>
              <a:gd name="connsiteX19" fmla="*/ 76995 w 88472"/>
              <a:gd name="connsiteY19" fmla="*/ 17601 h 74031"/>
              <a:gd name="connsiteX20" fmla="*/ 58274 w 88472"/>
              <a:gd name="connsiteY20" fmla="*/ 182 h 74031"/>
              <a:gd name="connsiteX21" fmla="*/ 32630 w 88472"/>
              <a:gd name="connsiteY21" fmla="*/ 14527 h 74031"/>
              <a:gd name="connsiteX22" fmla="*/ 17500 w 88472"/>
              <a:gd name="connsiteY22" fmla="*/ 182 h 74031"/>
              <a:gd name="connsiteX23" fmla="*/ 5447 w 88472"/>
              <a:gd name="connsiteY23" fmla="*/ 9404 h 74031"/>
              <a:gd name="connsiteX24" fmla="*/ 575 w 88472"/>
              <a:gd name="connsiteY24" fmla="*/ 25286 h 74031"/>
              <a:gd name="connsiteX25" fmla="*/ 2370 w 88472"/>
              <a:gd name="connsiteY25" fmla="*/ 27079 h 74031"/>
              <a:gd name="connsiteX26" fmla="*/ 5191 w 88472"/>
              <a:gd name="connsiteY26" fmla="*/ 23237 h 74031"/>
              <a:gd name="connsiteX27" fmla="*/ 17244 w 88472"/>
              <a:gd name="connsiteY27" fmla="*/ 3768 h 74031"/>
              <a:gd name="connsiteX28" fmla="*/ 22116 w 88472"/>
              <a:gd name="connsiteY28" fmla="*/ 11197 h 74031"/>
              <a:gd name="connsiteX29" fmla="*/ 19552 w 88472"/>
              <a:gd name="connsiteY29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3" y="62686"/>
                </a:moveTo>
                <a:cubicBezTo>
                  <a:pt x="9550" y="65248"/>
                  <a:pt x="8525" y="69090"/>
                  <a:pt x="8525" y="69858"/>
                </a:cubicBezTo>
                <a:cubicBezTo>
                  <a:pt x="8525" y="72676"/>
                  <a:pt x="10833" y="74213"/>
                  <a:pt x="13397" y="74213"/>
                </a:cubicBezTo>
                <a:cubicBezTo>
                  <a:pt x="15448" y="74213"/>
                  <a:pt x="18269" y="72932"/>
                  <a:pt x="19552" y="69602"/>
                </a:cubicBezTo>
                <a:cubicBezTo>
                  <a:pt x="19552" y="69346"/>
                  <a:pt x="21603" y="61661"/>
                  <a:pt x="22629" y="57563"/>
                </a:cubicBezTo>
                <a:lnTo>
                  <a:pt x="26219" y="42961"/>
                </a:lnTo>
                <a:cubicBezTo>
                  <a:pt x="26988" y="39119"/>
                  <a:pt x="28014" y="35532"/>
                  <a:pt x="29040" y="31946"/>
                </a:cubicBezTo>
                <a:cubicBezTo>
                  <a:pt x="29553" y="29128"/>
                  <a:pt x="30835" y="24261"/>
                  <a:pt x="31092" y="23749"/>
                </a:cubicBezTo>
                <a:cubicBezTo>
                  <a:pt x="33400" y="18626"/>
                  <a:pt x="42118" y="3768"/>
                  <a:pt x="57762" y="3768"/>
                </a:cubicBezTo>
                <a:cubicBezTo>
                  <a:pt x="65198" y="3768"/>
                  <a:pt x="66481" y="9916"/>
                  <a:pt x="66481" y="15295"/>
                </a:cubicBezTo>
                <a:cubicBezTo>
                  <a:pt x="66481" y="25286"/>
                  <a:pt x="58531" y="46291"/>
                  <a:pt x="55967" y="53208"/>
                </a:cubicBezTo>
                <a:cubicBezTo>
                  <a:pt x="54428" y="57050"/>
                  <a:pt x="54171" y="59100"/>
                  <a:pt x="54171" y="60893"/>
                </a:cubicBezTo>
                <a:cubicBezTo>
                  <a:pt x="54171" y="68578"/>
                  <a:pt x="60070" y="74213"/>
                  <a:pt x="67763" y="74213"/>
                </a:cubicBezTo>
                <a:cubicBezTo>
                  <a:pt x="83149" y="74213"/>
                  <a:pt x="89047" y="50390"/>
                  <a:pt x="89047" y="49109"/>
                </a:cubicBezTo>
                <a:cubicBezTo>
                  <a:pt x="89047" y="47316"/>
                  <a:pt x="87765" y="47316"/>
                  <a:pt x="87252" y="47316"/>
                </a:cubicBezTo>
                <a:cubicBezTo>
                  <a:pt x="85457" y="47316"/>
                  <a:pt x="85457" y="47828"/>
                  <a:pt x="84688" y="50390"/>
                </a:cubicBezTo>
                <a:cubicBezTo>
                  <a:pt x="81354" y="61405"/>
                  <a:pt x="75969" y="70627"/>
                  <a:pt x="68019" y="70627"/>
                </a:cubicBezTo>
                <a:cubicBezTo>
                  <a:pt x="65198" y="70627"/>
                  <a:pt x="64173" y="69090"/>
                  <a:pt x="64173" y="65248"/>
                </a:cubicBezTo>
                <a:cubicBezTo>
                  <a:pt x="64173" y="61149"/>
                  <a:pt x="65455" y="57306"/>
                  <a:pt x="66993" y="53720"/>
                </a:cubicBezTo>
                <a:cubicBezTo>
                  <a:pt x="70071" y="45010"/>
                  <a:pt x="76995" y="27079"/>
                  <a:pt x="76995" y="17601"/>
                </a:cubicBezTo>
                <a:cubicBezTo>
                  <a:pt x="76995" y="6842"/>
                  <a:pt x="70071" y="182"/>
                  <a:pt x="58274" y="182"/>
                </a:cubicBezTo>
                <a:cubicBezTo>
                  <a:pt x="43401" y="182"/>
                  <a:pt x="35451" y="10685"/>
                  <a:pt x="32630" y="14527"/>
                </a:cubicBezTo>
                <a:cubicBezTo>
                  <a:pt x="31861" y="5305"/>
                  <a:pt x="25193" y="182"/>
                  <a:pt x="17500" y="182"/>
                </a:cubicBezTo>
                <a:cubicBezTo>
                  <a:pt x="10063" y="182"/>
                  <a:pt x="6986" y="6586"/>
                  <a:pt x="5447" y="9404"/>
                </a:cubicBezTo>
                <a:cubicBezTo>
                  <a:pt x="2626" y="15039"/>
                  <a:pt x="575" y="24773"/>
                  <a:pt x="575" y="25286"/>
                </a:cubicBezTo>
                <a:cubicBezTo>
                  <a:pt x="575" y="27079"/>
                  <a:pt x="2114" y="27079"/>
                  <a:pt x="2370" y="27079"/>
                </a:cubicBezTo>
                <a:cubicBezTo>
                  <a:pt x="4165" y="27079"/>
                  <a:pt x="4165" y="26823"/>
                  <a:pt x="5191" y="23237"/>
                </a:cubicBezTo>
                <a:cubicBezTo>
                  <a:pt x="8012" y="11709"/>
                  <a:pt x="11345" y="3768"/>
                  <a:pt x="17244" y="3768"/>
                </a:cubicBezTo>
                <a:cubicBezTo>
                  <a:pt x="20321" y="3768"/>
                  <a:pt x="22116" y="5817"/>
                  <a:pt x="22116" y="11197"/>
                </a:cubicBezTo>
                <a:cubicBezTo>
                  <a:pt x="22116" y="14783"/>
                  <a:pt x="21603" y="16576"/>
                  <a:pt x="19552" y="25030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041DC7E4-4A36-D93A-E4D0-66D85D6C9E35}"/>
              </a:ext>
            </a:extLst>
          </p:cNvPr>
          <p:cNvSpPr/>
          <p:nvPr/>
        </p:nvSpPr>
        <p:spPr>
          <a:xfrm>
            <a:off x="10290108" y="3400518"/>
            <a:ext cx="85395" cy="104002"/>
          </a:xfrm>
          <a:custGeom>
            <a:avLst/>
            <a:gdLst>
              <a:gd name="connsiteX0" fmla="*/ 13147 w 85395"/>
              <a:gd name="connsiteY0" fmla="*/ 92401 h 104002"/>
              <a:gd name="connsiteX1" fmla="*/ 4171 w 85395"/>
              <a:gd name="connsiteY1" fmla="*/ 99061 h 104002"/>
              <a:gd name="connsiteX2" fmla="*/ 581 w 85395"/>
              <a:gd name="connsiteY2" fmla="*/ 102135 h 104002"/>
              <a:gd name="connsiteX3" fmla="*/ 2632 w 85395"/>
              <a:gd name="connsiteY3" fmla="*/ 104185 h 104002"/>
              <a:gd name="connsiteX4" fmla="*/ 16224 w 85395"/>
              <a:gd name="connsiteY4" fmla="*/ 103672 h 104002"/>
              <a:gd name="connsiteX5" fmla="*/ 32636 w 85395"/>
              <a:gd name="connsiteY5" fmla="*/ 104185 h 104002"/>
              <a:gd name="connsiteX6" fmla="*/ 35457 w 85395"/>
              <a:gd name="connsiteY6" fmla="*/ 100855 h 104002"/>
              <a:gd name="connsiteX7" fmla="*/ 31610 w 85395"/>
              <a:gd name="connsiteY7" fmla="*/ 99061 h 104002"/>
              <a:gd name="connsiteX8" fmla="*/ 23404 w 85395"/>
              <a:gd name="connsiteY8" fmla="*/ 96500 h 104002"/>
              <a:gd name="connsiteX9" fmla="*/ 31354 w 85395"/>
              <a:gd name="connsiteY9" fmla="*/ 63711 h 104002"/>
              <a:gd name="connsiteX10" fmla="*/ 46484 w 85395"/>
              <a:gd name="connsiteY10" fmla="*/ 74213 h 104002"/>
              <a:gd name="connsiteX11" fmla="*/ 85976 w 85395"/>
              <a:gd name="connsiteY11" fmla="*/ 26310 h 104002"/>
              <a:gd name="connsiteX12" fmla="*/ 64179 w 85395"/>
              <a:gd name="connsiteY12" fmla="*/ 182 h 104002"/>
              <a:gd name="connsiteX13" fmla="*/ 42637 w 85395"/>
              <a:gd name="connsiteY13" fmla="*/ 12478 h 104002"/>
              <a:gd name="connsiteX14" fmla="*/ 28020 w 85395"/>
              <a:gd name="connsiteY14" fmla="*/ 182 h 104002"/>
              <a:gd name="connsiteX15" fmla="*/ 15967 w 85395"/>
              <a:gd name="connsiteY15" fmla="*/ 9404 h 104002"/>
              <a:gd name="connsiteX16" fmla="*/ 10839 w 85395"/>
              <a:gd name="connsiteY16" fmla="*/ 25286 h 104002"/>
              <a:gd name="connsiteX17" fmla="*/ 12634 w 85395"/>
              <a:gd name="connsiteY17" fmla="*/ 27079 h 104002"/>
              <a:gd name="connsiteX18" fmla="*/ 15455 w 85395"/>
              <a:gd name="connsiteY18" fmla="*/ 23237 h 104002"/>
              <a:gd name="connsiteX19" fmla="*/ 27507 w 85395"/>
              <a:gd name="connsiteY19" fmla="*/ 3768 h 104002"/>
              <a:gd name="connsiteX20" fmla="*/ 32636 w 85395"/>
              <a:gd name="connsiteY20" fmla="*/ 11197 h 104002"/>
              <a:gd name="connsiteX21" fmla="*/ 31354 w 85395"/>
              <a:gd name="connsiteY21" fmla="*/ 19650 h 104002"/>
              <a:gd name="connsiteX22" fmla="*/ 41868 w 85395"/>
              <a:gd name="connsiteY22" fmla="*/ 21443 h 104002"/>
              <a:gd name="connsiteX23" fmla="*/ 50331 w 85395"/>
              <a:gd name="connsiteY23" fmla="*/ 9916 h 104002"/>
              <a:gd name="connsiteX24" fmla="*/ 63666 w 85395"/>
              <a:gd name="connsiteY24" fmla="*/ 3768 h 104002"/>
              <a:gd name="connsiteX25" fmla="*/ 74180 w 85395"/>
              <a:gd name="connsiteY25" fmla="*/ 19138 h 104002"/>
              <a:gd name="connsiteX26" fmla="*/ 65717 w 85395"/>
              <a:gd name="connsiteY26" fmla="*/ 53720 h 104002"/>
              <a:gd name="connsiteX27" fmla="*/ 46228 w 85395"/>
              <a:gd name="connsiteY27" fmla="*/ 70627 h 104002"/>
              <a:gd name="connsiteX28" fmla="*/ 33405 w 85395"/>
              <a:gd name="connsiteY28" fmla="*/ 56026 h 104002"/>
              <a:gd name="connsiteX29" fmla="*/ 33918 w 85395"/>
              <a:gd name="connsiteY29" fmla="*/ 53464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7" y="92401"/>
                </a:moveTo>
                <a:cubicBezTo>
                  <a:pt x="11864" y="98037"/>
                  <a:pt x="11351" y="99061"/>
                  <a:pt x="4171" y="99061"/>
                </a:cubicBezTo>
                <a:cubicBezTo>
                  <a:pt x="2376" y="99061"/>
                  <a:pt x="581" y="99061"/>
                  <a:pt x="581" y="102135"/>
                </a:cubicBezTo>
                <a:cubicBezTo>
                  <a:pt x="581" y="103416"/>
                  <a:pt x="1350" y="104185"/>
                  <a:pt x="2632" y="104185"/>
                </a:cubicBezTo>
                <a:cubicBezTo>
                  <a:pt x="6992" y="104185"/>
                  <a:pt x="11864" y="103672"/>
                  <a:pt x="16224" y="103672"/>
                </a:cubicBezTo>
                <a:cubicBezTo>
                  <a:pt x="21866" y="103672"/>
                  <a:pt x="27251" y="104185"/>
                  <a:pt x="32636" y="104185"/>
                </a:cubicBezTo>
                <a:cubicBezTo>
                  <a:pt x="33405" y="104185"/>
                  <a:pt x="35457" y="104185"/>
                  <a:pt x="35457" y="100855"/>
                </a:cubicBezTo>
                <a:cubicBezTo>
                  <a:pt x="35457" y="99061"/>
                  <a:pt x="33918" y="99061"/>
                  <a:pt x="31610" y="99061"/>
                </a:cubicBezTo>
                <a:cubicBezTo>
                  <a:pt x="23404" y="99061"/>
                  <a:pt x="23404" y="98037"/>
                  <a:pt x="23404" y="96500"/>
                </a:cubicBezTo>
                <a:cubicBezTo>
                  <a:pt x="23404" y="94450"/>
                  <a:pt x="30328" y="67809"/>
                  <a:pt x="31354" y="63711"/>
                </a:cubicBezTo>
                <a:cubicBezTo>
                  <a:pt x="33405" y="68578"/>
                  <a:pt x="38021" y="74213"/>
                  <a:pt x="46484" y="74213"/>
                </a:cubicBezTo>
                <a:cubicBezTo>
                  <a:pt x="65461" y="74213"/>
                  <a:pt x="85976" y="50390"/>
                  <a:pt x="85976" y="26310"/>
                </a:cubicBezTo>
                <a:cubicBezTo>
                  <a:pt x="85976" y="10941"/>
                  <a:pt x="76488" y="182"/>
                  <a:pt x="64179" y="182"/>
                </a:cubicBezTo>
                <a:cubicBezTo>
                  <a:pt x="55972" y="182"/>
                  <a:pt x="48023" y="6073"/>
                  <a:pt x="42637" y="12478"/>
                </a:cubicBezTo>
                <a:cubicBezTo>
                  <a:pt x="41099" y="3512"/>
                  <a:pt x="33918" y="182"/>
                  <a:pt x="28020" y="182"/>
                </a:cubicBezTo>
                <a:cubicBezTo>
                  <a:pt x="20327" y="182"/>
                  <a:pt x="17250" y="6586"/>
                  <a:pt x="15967" y="9404"/>
                </a:cubicBezTo>
                <a:cubicBezTo>
                  <a:pt x="12890" y="15039"/>
                  <a:pt x="10839" y="24773"/>
                  <a:pt x="10839" y="25286"/>
                </a:cubicBezTo>
                <a:cubicBezTo>
                  <a:pt x="10839" y="27079"/>
                  <a:pt x="12377" y="27079"/>
                  <a:pt x="12634" y="27079"/>
                </a:cubicBezTo>
                <a:cubicBezTo>
                  <a:pt x="14429" y="27079"/>
                  <a:pt x="14429" y="26823"/>
                  <a:pt x="15455" y="23237"/>
                </a:cubicBezTo>
                <a:cubicBezTo>
                  <a:pt x="18275" y="11709"/>
                  <a:pt x="21609" y="3768"/>
                  <a:pt x="27507" y="3768"/>
                </a:cubicBezTo>
                <a:cubicBezTo>
                  <a:pt x="30328" y="3768"/>
                  <a:pt x="32636" y="5049"/>
                  <a:pt x="32636" y="11197"/>
                </a:cubicBezTo>
                <a:cubicBezTo>
                  <a:pt x="32636" y="15039"/>
                  <a:pt x="32123" y="16832"/>
                  <a:pt x="31354" y="19650"/>
                </a:cubicBezTo>
                <a:close/>
                <a:moveTo>
                  <a:pt x="41868" y="21443"/>
                </a:moveTo>
                <a:cubicBezTo>
                  <a:pt x="42894" y="17089"/>
                  <a:pt x="47510" y="12478"/>
                  <a:pt x="50331" y="9916"/>
                </a:cubicBezTo>
                <a:cubicBezTo>
                  <a:pt x="56229" y="5049"/>
                  <a:pt x="60845" y="3768"/>
                  <a:pt x="63666" y="3768"/>
                </a:cubicBezTo>
                <a:cubicBezTo>
                  <a:pt x="70077" y="3768"/>
                  <a:pt x="74180" y="9404"/>
                  <a:pt x="74180" y="19138"/>
                </a:cubicBezTo>
                <a:cubicBezTo>
                  <a:pt x="74180" y="28872"/>
                  <a:pt x="68795" y="47572"/>
                  <a:pt x="65717" y="53720"/>
                </a:cubicBezTo>
                <a:cubicBezTo>
                  <a:pt x="60075" y="65248"/>
                  <a:pt x="52382" y="70627"/>
                  <a:pt x="46228" y="70627"/>
                </a:cubicBezTo>
                <a:cubicBezTo>
                  <a:pt x="35457" y="70627"/>
                  <a:pt x="33405" y="57050"/>
                  <a:pt x="33405" y="56026"/>
                </a:cubicBezTo>
                <a:cubicBezTo>
                  <a:pt x="33405" y="55770"/>
                  <a:pt x="33405" y="55513"/>
                  <a:pt x="33918" y="53464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D970EB8A-39C5-FD5E-16C6-BED35ED9EA57}"/>
              </a:ext>
            </a:extLst>
          </p:cNvPr>
          <p:cNvSpPr/>
          <p:nvPr/>
        </p:nvSpPr>
        <p:spPr>
          <a:xfrm>
            <a:off x="10384163" y="3400518"/>
            <a:ext cx="63597" cy="74031"/>
          </a:xfrm>
          <a:custGeom>
            <a:avLst/>
            <a:gdLst>
              <a:gd name="connsiteX0" fmla="*/ 58798 w 63597"/>
              <a:gd name="connsiteY0" fmla="*/ 10428 h 74031"/>
              <a:gd name="connsiteX1" fmla="*/ 51618 w 63597"/>
              <a:gd name="connsiteY1" fmla="*/ 12478 h 74031"/>
              <a:gd name="connsiteX2" fmla="*/ 48541 w 63597"/>
              <a:gd name="connsiteY2" fmla="*/ 18882 h 74031"/>
              <a:gd name="connsiteX3" fmla="*/ 54695 w 63597"/>
              <a:gd name="connsiteY3" fmla="*/ 24773 h 74031"/>
              <a:gd name="connsiteX4" fmla="*/ 63671 w 63597"/>
              <a:gd name="connsiteY4" fmla="*/ 14271 h 74031"/>
              <a:gd name="connsiteX5" fmla="*/ 44437 w 63597"/>
              <a:gd name="connsiteY5" fmla="*/ 182 h 74031"/>
              <a:gd name="connsiteX6" fmla="*/ 586 w 63597"/>
              <a:gd name="connsiteY6" fmla="*/ 46548 h 74031"/>
              <a:gd name="connsiteX7" fmla="*/ 27256 w 63597"/>
              <a:gd name="connsiteY7" fmla="*/ 74213 h 74031"/>
              <a:gd name="connsiteX8" fmla="*/ 64184 w 63597"/>
              <a:gd name="connsiteY8" fmla="*/ 55001 h 74031"/>
              <a:gd name="connsiteX9" fmla="*/ 62389 w 63597"/>
              <a:gd name="connsiteY9" fmla="*/ 52696 h 74031"/>
              <a:gd name="connsiteX10" fmla="*/ 60080 w 63597"/>
              <a:gd name="connsiteY10" fmla="*/ 54489 h 74031"/>
              <a:gd name="connsiteX11" fmla="*/ 27512 w 63597"/>
              <a:gd name="connsiteY11" fmla="*/ 70627 h 74031"/>
              <a:gd name="connsiteX12" fmla="*/ 12639 w 63597"/>
              <a:gd name="connsiteY12" fmla="*/ 52696 h 74031"/>
              <a:gd name="connsiteX13" fmla="*/ 21614 w 63597"/>
              <a:gd name="connsiteY13" fmla="*/ 20163 h 74031"/>
              <a:gd name="connsiteX14" fmla="*/ 44694 w 63597"/>
              <a:gd name="connsiteY14" fmla="*/ 3768 h 74031"/>
              <a:gd name="connsiteX15" fmla="*/ 58798 w 63597"/>
              <a:gd name="connsiteY15" fmla="*/ 1042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8" y="10428"/>
                </a:moveTo>
                <a:cubicBezTo>
                  <a:pt x="55977" y="10428"/>
                  <a:pt x="53926" y="10428"/>
                  <a:pt x="51618" y="12478"/>
                </a:cubicBezTo>
                <a:cubicBezTo>
                  <a:pt x="48797" y="15039"/>
                  <a:pt x="48541" y="17857"/>
                  <a:pt x="48541" y="18882"/>
                </a:cubicBezTo>
                <a:cubicBezTo>
                  <a:pt x="48541" y="22980"/>
                  <a:pt x="51618" y="24773"/>
                  <a:pt x="54695" y="24773"/>
                </a:cubicBezTo>
                <a:cubicBezTo>
                  <a:pt x="59311" y="24773"/>
                  <a:pt x="63671" y="20675"/>
                  <a:pt x="63671" y="14271"/>
                </a:cubicBezTo>
                <a:cubicBezTo>
                  <a:pt x="63671" y="6330"/>
                  <a:pt x="55977" y="182"/>
                  <a:pt x="44437" y="182"/>
                </a:cubicBezTo>
                <a:cubicBezTo>
                  <a:pt x="22384" y="182"/>
                  <a:pt x="586" y="23493"/>
                  <a:pt x="586" y="46548"/>
                </a:cubicBezTo>
                <a:cubicBezTo>
                  <a:pt x="586" y="61405"/>
                  <a:pt x="10074" y="74213"/>
                  <a:pt x="27256" y="74213"/>
                </a:cubicBezTo>
                <a:cubicBezTo>
                  <a:pt x="50592" y="74213"/>
                  <a:pt x="64184" y="56794"/>
                  <a:pt x="64184" y="55001"/>
                </a:cubicBezTo>
                <a:cubicBezTo>
                  <a:pt x="64184" y="53976"/>
                  <a:pt x="63414" y="52696"/>
                  <a:pt x="62389" y="52696"/>
                </a:cubicBezTo>
                <a:cubicBezTo>
                  <a:pt x="61363" y="52696"/>
                  <a:pt x="61106" y="53208"/>
                  <a:pt x="60080" y="54489"/>
                </a:cubicBezTo>
                <a:cubicBezTo>
                  <a:pt x="47258" y="70627"/>
                  <a:pt x="29307" y="70627"/>
                  <a:pt x="27512" y="70627"/>
                </a:cubicBezTo>
                <a:cubicBezTo>
                  <a:pt x="17255" y="70627"/>
                  <a:pt x="12639" y="62686"/>
                  <a:pt x="12639" y="52696"/>
                </a:cubicBezTo>
                <a:cubicBezTo>
                  <a:pt x="12639" y="46035"/>
                  <a:pt x="15972" y="30153"/>
                  <a:pt x="21614" y="20163"/>
                </a:cubicBezTo>
                <a:cubicBezTo>
                  <a:pt x="26743" y="10685"/>
                  <a:pt x="35719" y="3768"/>
                  <a:pt x="44694" y="3768"/>
                </a:cubicBezTo>
                <a:cubicBezTo>
                  <a:pt x="50079" y="3768"/>
                  <a:pt x="56490" y="5817"/>
                  <a:pt x="58798" y="10428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25C72266-23A0-B202-9609-677AD4CA34CB}"/>
              </a:ext>
            </a:extLst>
          </p:cNvPr>
          <p:cNvSpPr/>
          <p:nvPr/>
        </p:nvSpPr>
        <p:spPr>
          <a:xfrm>
            <a:off x="10462370" y="3455337"/>
            <a:ext cx="19233" cy="48927"/>
          </a:xfrm>
          <a:custGeom>
            <a:avLst/>
            <a:gdLst>
              <a:gd name="connsiteX0" fmla="*/ 19823 w 19233"/>
              <a:gd name="connsiteY0" fmla="*/ 17345 h 48927"/>
              <a:gd name="connsiteX1" fmla="*/ 9309 w 19233"/>
              <a:gd name="connsiteY1" fmla="*/ 182 h 48927"/>
              <a:gd name="connsiteX2" fmla="*/ 590 w 19233"/>
              <a:gd name="connsiteY2" fmla="*/ 8891 h 48927"/>
              <a:gd name="connsiteX3" fmla="*/ 9309 w 19233"/>
              <a:gd name="connsiteY3" fmla="*/ 17601 h 48927"/>
              <a:gd name="connsiteX4" fmla="*/ 14951 w 19233"/>
              <a:gd name="connsiteY4" fmla="*/ 15552 h 48927"/>
              <a:gd name="connsiteX5" fmla="*/ 15720 w 19233"/>
              <a:gd name="connsiteY5" fmla="*/ 15039 h 48927"/>
              <a:gd name="connsiteX6" fmla="*/ 15977 w 19233"/>
              <a:gd name="connsiteY6" fmla="*/ 17345 h 48927"/>
              <a:gd name="connsiteX7" fmla="*/ 4950 w 19233"/>
              <a:gd name="connsiteY7" fmla="*/ 44754 h 48927"/>
              <a:gd name="connsiteX8" fmla="*/ 3155 w 19233"/>
              <a:gd name="connsiteY8" fmla="*/ 47316 h 48927"/>
              <a:gd name="connsiteX9" fmla="*/ 4693 w 19233"/>
              <a:gd name="connsiteY9" fmla="*/ 49109 h 48927"/>
              <a:gd name="connsiteX10" fmla="*/ 1982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3" y="17345"/>
                </a:moveTo>
                <a:cubicBezTo>
                  <a:pt x="19823" y="6586"/>
                  <a:pt x="15720" y="182"/>
                  <a:pt x="9309" y="182"/>
                </a:cubicBezTo>
                <a:cubicBezTo>
                  <a:pt x="3924" y="182"/>
                  <a:pt x="590" y="4280"/>
                  <a:pt x="590" y="8891"/>
                </a:cubicBezTo>
                <a:cubicBezTo>
                  <a:pt x="590" y="13246"/>
                  <a:pt x="3924" y="17601"/>
                  <a:pt x="9309" y="17601"/>
                </a:cubicBezTo>
                <a:cubicBezTo>
                  <a:pt x="11104" y="17601"/>
                  <a:pt x="13412" y="16832"/>
                  <a:pt x="14951" y="15552"/>
                </a:cubicBezTo>
                <a:cubicBezTo>
                  <a:pt x="15464" y="15039"/>
                  <a:pt x="15720" y="15039"/>
                  <a:pt x="15720" y="15039"/>
                </a:cubicBezTo>
                <a:cubicBezTo>
                  <a:pt x="15977" y="15039"/>
                  <a:pt x="15977" y="15039"/>
                  <a:pt x="15977" y="17345"/>
                </a:cubicBezTo>
                <a:cubicBezTo>
                  <a:pt x="15977" y="29641"/>
                  <a:pt x="10335" y="39375"/>
                  <a:pt x="4950" y="44754"/>
                </a:cubicBezTo>
                <a:cubicBezTo>
                  <a:pt x="3155" y="46547"/>
                  <a:pt x="3155" y="46804"/>
                  <a:pt x="3155" y="47316"/>
                </a:cubicBezTo>
                <a:cubicBezTo>
                  <a:pt x="3155" y="48597"/>
                  <a:pt x="3924" y="49109"/>
                  <a:pt x="4693" y="49109"/>
                </a:cubicBezTo>
                <a:cubicBezTo>
                  <a:pt x="6488" y="49109"/>
                  <a:pt x="19823" y="36557"/>
                  <a:pt x="19823" y="17345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8CC8E553-0AF3-9A95-0C6F-34C2AFC973CA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198DF83D-4A8C-F1A1-0BF4-43E8C26A23EF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AB58FC7C-4356-50B7-185D-8A6C3064DB4A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792EE582-9617-43A6-C62D-617C915FA9CC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5E2B7E77-3820-7C96-5699-F980FCC34FBA}"/>
              </a:ext>
            </a:extLst>
          </p:cNvPr>
          <p:cNvSpPr/>
          <p:nvPr/>
        </p:nvSpPr>
        <p:spPr>
          <a:xfrm flipV="1">
            <a:off x="8369169" y="3272595"/>
            <a:ext cx="866133" cy="16394"/>
          </a:xfrm>
          <a:custGeom>
            <a:avLst/>
            <a:gdLst>
              <a:gd name="connsiteX0" fmla="*/ 464 w 866133"/>
              <a:gd name="connsiteY0" fmla="*/ 170 h 16394"/>
              <a:gd name="connsiteX1" fmla="*/ 866597 w 86613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133" h="16394">
                <a:moveTo>
                  <a:pt x="464" y="170"/>
                </a:moveTo>
                <a:lnTo>
                  <a:pt x="86659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32151292-0A4F-38E4-2EC9-CA5BCE16B40D}"/>
              </a:ext>
            </a:extLst>
          </p:cNvPr>
          <p:cNvSpPr/>
          <p:nvPr/>
        </p:nvSpPr>
        <p:spPr>
          <a:xfrm flipV="1">
            <a:off x="8369169" y="3272595"/>
            <a:ext cx="1120845" cy="16394"/>
          </a:xfrm>
          <a:custGeom>
            <a:avLst/>
            <a:gdLst>
              <a:gd name="connsiteX0" fmla="*/ 464 w 1120845"/>
              <a:gd name="connsiteY0" fmla="*/ 170 h 16394"/>
              <a:gd name="connsiteX1" fmla="*/ 1121309 w 1120845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845" h="16394">
                <a:moveTo>
                  <a:pt x="464" y="170"/>
                </a:moveTo>
                <a:lnTo>
                  <a:pt x="1121309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3D28ED16-6571-EADB-723B-45116A9FF2FC}"/>
              </a:ext>
            </a:extLst>
          </p:cNvPr>
          <p:cNvSpPr/>
          <p:nvPr/>
        </p:nvSpPr>
        <p:spPr>
          <a:xfrm flipV="1">
            <a:off x="8369169" y="3272595"/>
            <a:ext cx="1375620" cy="16394"/>
          </a:xfrm>
          <a:custGeom>
            <a:avLst/>
            <a:gdLst>
              <a:gd name="connsiteX0" fmla="*/ 464 w 1375620"/>
              <a:gd name="connsiteY0" fmla="*/ 170 h 16394"/>
              <a:gd name="connsiteX1" fmla="*/ 1376084 w 1375620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620" h="16394">
                <a:moveTo>
                  <a:pt x="464" y="170"/>
                </a:moveTo>
                <a:lnTo>
                  <a:pt x="1376084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3B6D5EDB-8403-2092-C4B5-190D445BBE53}"/>
              </a:ext>
            </a:extLst>
          </p:cNvPr>
          <p:cNvSpPr/>
          <p:nvPr/>
        </p:nvSpPr>
        <p:spPr>
          <a:xfrm flipV="1">
            <a:off x="8369169" y="3272595"/>
            <a:ext cx="1630331" cy="16394"/>
          </a:xfrm>
          <a:custGeom>
            <a:avLst/>
            <a:gdLst>
              <a:gd name="connsiteX0" fmla="*/ 464 w 1630331"/>
              <a:gd name="connsiteY0" fmla="*/ 170 h 16394"/>
              <a:gd name="connsiteX1" fmla="*/ 1630795 w 1630331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331" h="16394">
                <a:moveTo>
                  <a:pt x="464" y="170"/>
                </a:moveTo>
                <a:lnTo>
                  <a:pt x="1630795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2DFC2AA-DD6A-3E24-53E7-1EB9B857E9D0}"/>
              </a:ext>
            </a:extLst>
          </p:cNvPr>
          <p:cNvSpPr/>
          <p:nvPr/>
        </p:nvSpPr>
        <p:spPr>
          <a:xfrm flipV="1">
            <a:off x="8369169" y="3272595"/>
            <a:ext cx="1885103" cy="16394"/>
          </a:xfrm>
          <a:custGeom>
            <a:avLst/>
            <a:gdLst>
              <a:gd name="connsiteX0" fmla="*/ 464 w 1885103"/>
              <a:gd name="connsiteY0" fmla="*/ 170 h 16394"/>
              <a:gd name="connsiteX1" fmla="*/ 1885567 w 188510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103" h="16394">
                <a:moveTo>
                  <a:pt x="464" y="170"/>
                </a:moveTo>
                <a:lnTo>
                  <a:pt x="188556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A8C60230-297B-5B2A-7DEB-E1CA4C775DC1}"/>
              </a:ext>
            </a:extLst>
          </p:cNvPr>
          <p:cNvSpPr/>
          <p:nvPr/>
        </p:nvSpPr>
        <p:spPr>
          <a:xfrm flipV="1">
            <a:off x="8369169" y="3272595"/>
            <a:ext cx="2714893" cy="16394"/>
          </a:xfrm>
          <a:custGeom>
            <a:avLst/>
            <a:gdLst>
              <a:gd name="connsiteX0" fmla="*/ 464 w 2714893"/>
              <a:gd name="connsiteY0" fmla="*/ 170 h 16394"/>
              <a:gd name="connsiteX1" fmla="*/ 2715357 w 271489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893" h="16394">
                <a:moveTo>
                  <a:pt x="464" y="170"/>
                </a:moveTo>
                <a:lnTo>
                  <a:pt x="2715357" y="170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2A41B5F7-43A3-0F64-424B-D30D571EE8CE}"/>
              </a:ext>
            </a:extLst>
          </p:cNvPr>
          <p:cNvSpPr/>
          <p:nvPr/>
        </p:nvSpPr>
        <p:spPr>
          <a:xfrm>
            <a:off x="11075593" y="3257431"/>
            <a:ext cx="85015" cy="63725"/>
          </a:xfrm>
          <a:custGeom>
            <a:avLst/>
            <a:gdLst>
              <a:gd name="connsiteX0" fmla="*/ 85016 w 85015"/>
              <a:gd name="connsiteY0" fmla="*/ 31838 h 63725"/>
              <a:gd name="connsiteX1" fmla="*/ 0 w 85015"/>
              <a:gd name="connsiteY1" fmla="*/ 0 h 63725"/>
              <a:gd name="connsiteX2" fmla="*/ 0 w 85015"/>
              <a:gd name="connsiteY2" fmla="*/ 63725 h 63725"/>
              <a:gd name="connsiteX3" fmla="*/ 85016 w 85015"/>
              <a:gd name="connsiteY3" fmla="*/ 31838 h 6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15" h="63725">
                <a:moveTo>
                  <a:pt x="85016" y="31838"/>
                </a:moveTo>
                <a:cubicBezTo>
                  <a:pt x="62317" y="27608"/>
                  <a:pt x="25521" y="14853"/>
                  <a:pt x="0" y="0"/>
                </a:cubicBezTo>
                <a:lnTo>
                  <a:pt x="0" y="63725"/>
                </a:lnTo>
                <a:cubicBezTo>
                  <a:pt x="25521" y="48872"/>
                  <a:pt x="62317" y="36117"/>
                  <a:pt x="85016" y="31838"/>
                </a:cubicBezTo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8FC1A108-93A4-DDEE-6FD3-E0229218A74E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3B9CB3FD-E8F4-456A-E083-E2CB832DD1D7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95B127E0-16D4-988A-3E2D-080E1BD77F58}"/>
              </a:ext>
            </a:extLst>
          </p:cNvPr>
          <p:cNvSpPr/>
          <p:nvPr/>
        </p:nvSpPr>
        <p:spPr>
          <a:xfrm>
            <a:off x="9238696" y="3399493"/>
            <a:ext cx="53596" cy="75056"/>
          </a:xfrm>
          <a:custGeom>
            <a:avLst/>
            <a:gdLst>
              <a:gd name="connsiteX0" fmla="*/ 29238 w 53596"/>
              <a:gd name="connsiteY0" fmla="*/ 41680 h 75056"/>
              <a:gd name="connsiteX1" fmla="*/ 46163 w 53596"/>
              <a:gd name="connsiteY1" fmla="*/ 56794 h 75056"/>
              <a:gd name="connsiteX2" fmla="*/ 27699 w 53596"/>
              <a:gd name="connsiteY2" fmla="*/ 71652 h 75056"/>
              <a:gd name="connsiteX3" fmla="*/ 4876 w 53596"/>
              <a:gd name="connsiteY3" fmla="*/ 48341 h 75056"/>
              <a:gd name="connsiteX4" fmla="*/ 2568 w 53596"/>
              <a:gd name="connsiteY4" fmla="*/ 45779 h 75056"/>
              <a:gd name="connsiteX5" fmla="*/ 516 w 53596"/>
              <a:gd name="connsiteY5" fmla="*/ 49622 h 75056"/>
              <a:gd name="connsiteX6" fmla="*/ 516 w 53596"/>
              <a:gd name="connsiteY6" fmla="*/ 71395 h 75056"/>
              <a:gd name="connsiteX7" fmla="*/ 2311 w 53596"/>
              <a:gd name="connsiteY7" fmla="*/ 75238 h 75056"/>
              <a:gd name="connsiteX8" fmla="*/ 6414 w 53596"/>
              <a:gd name="connsiteY8" fmla="*/ 71908 h 75056"/>
              <a:gd name="connsiteX9" fmla="*/ 9748 w 53596"/>
              <a:gd name="connsiteY9" fmla="*/ 68322 h 75056"/>
              <a:gd name="connsiteX10" fmla="*/ 27699 w 53596"/>
              <a:gd name="connsiteY10" fmla="*/ 75238 h 75056"/>
              <a:gd name="connsiteX11" fmla="*/ 54113 w 53596"/>
              <a:gd name="connsiteY11" fmla="*/ 52439 h 75056"/>
              <a:gd name="connsiteX12" fmla="*/ 47189 w 53596"/>
              <a:gd name="connsiteY12" fmla="*/ 37069 h 75056"/>
              <a:gd name="connsiteX13" fmla="*/ 28468 w 53596"/>
              <a:gd name="connsiteY13" fmla="*/ 29128 h 75056"/>
              <a:gd name="connsiteX14" fmla="*/ 8466 w 53596"/>
              <a:gd name="connsiteY14" fmla="*/ 15808 h 75056"/>
              <a:gd name="connsiteX15" fmla="*/ 26673 w 53596"/>
              <a:gd name="connsiteY15" fmla="*/ 3256 h 75056"/>
              <a:gd name="connsiteX16" fmla="*/ 45906 w 53596"/>
              <a:gd name="connsiteY16" fmla="*/ 22980 h 75056"/>
              <a:gd name="connsiteX17" fmla="*/ 47701 w 53596"/>
              <a:gd name="connsiteY17" fmla="*/ 24517 h 75056"/>
              <a:gd name="connsiteX18" fmla="*/ 50010 w 53596"/>
              <a:gd name="connsiteY18" fmla="*/ 20675 h 75056"/>
              <a:gd name="connsiteX19" fmla="*/ 50010 w 53596"/>
              <a:gd name="connsiteY19" fmla="*/ 4024 h 75056"/>
              <a:gd name="connsiteX20" fmla="*/ 48215 w 53596"/>
              <a:gd name="connsiteY20" fmla="*/ 182 h 75056"/>
              <a:gd name="connsiteX21" fmla="*/ 44881 w 53596"/>
              <a:gd name="connsiteY21" fmla="*/ 2231 h 75056"/>
              <a:gd name="connsiteX22" fmla="*/ 42060 w 53596"/>
              <a:gd name="connsiteY22" fmla="*/ 4793 h 75056"/>
              <a:gd name="connsiteX23" fmla="*/ 26673 w 53596"/>
              <a:gd name="connsiteY23" fmla="*/ 182 h 75056"/>
              <a:gd name="connsiteX24" fmla="*/ 516 w 53596"/>
              <a:gd name="connsiteY24" fmla="*/ 20419 h 75056"/>
              <a:gd name="connsiteX25" fmla="*/ 7440 w 53596"/>
              <a:gd name="connsiteY25" fmla="*/ 34252 h 75056"/>
              <a:gd name="connsiteX26" fmla="*/ 29238 w 53596"/>
              <a:gd name="connsiteY26" fmla="*/ 41680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8" y="41680"/>
                </a:moveTo>
                <a:cubicBezTo>
                  <a:pt x="32828" y="42449"/>
                  <a:pt x="46163" y="45010"/>
                  <a:pt x="46163" y="56794"/>
                </a:cubicBezTo>
                <a:cubicBezTo>
                  <a:pt x="46163" y="64991"/>
                  <a:pt x="40521" y="71652"/>
                  <a:pt x="27699" y="71652"/>
                </a:cubicBezTo>
                <a:cubicBezTo>
                  <a:pt x="13851" y="71652"/>
                  <a:pt x="7953" y="62430"/>
                  <a:pt x="4876" y="48341"/>
                </a:cubicBezTo>
                <a:cubicBezTo>
                  <a:pt x="4363" y="46291"/>
                  <a:pt x="4363" y="45779"/>
                  <a:pt x="2568" y="45779"/>
                </a:cubicBezTo>
                <a:cubicBezTo>
                  <a:pt x="516" y="45779"/>
                  <a:pt x="516" y="46804"/>
                  <a:pt x="516" y="49622"/>
                </a:cubicBezTo>
                <a:lnTo>
                  <a:pt x="516" y="71395"/>
                </a:lnTo>
                <a:cubicBezTo>
                  <a:pt x="516" y="74213"/>
                  <a:pt x="516" y="75238"/>
                  <a:pt x="2311" y="75238"/>
                </a:cubicBezTo>
                <a:cubicBezTo>
                  <a:pt x="3081" y="75238"/>
                  <a:pt x="3337" y="74982"/>
                  <a:pt x="6414" y="71908"/>
                </a:cubicBezTo>
                <a:cubicBezTo>
                  <a:pt x="6671" y="71652"/>
                  <a:pt x="6671" y="71395"/>
                  <a:pt x="9748" y="68322"/>
                </a:cubicBezTo>
                <a:cubicBezTo>
                  <a:pt x="16928" y="74982"/>
                  <a:pt x="24365" y="75238"/>
                  <a:pt x="27699" y="75238"/>
                </a:cubicBezTo>
                <a:cubicBezTo>
                  <a:pt x="46419" y="75238"/>
                  <a:pt x="54113" y="64223"/>
                  <a:pt x="54113" y="52439"/>
                </a:cubicBezTo>
                <a:cubicBezTo>
                  <a:pt x="54113" y="43986"/>
                  <a:pt x="49240" y="38862"/>
                  <a:pt x="47189" y="37069"/>
                </a:cubicBezTo>
                <a:cubicBezTo>
                  <a:pt x="41803" y="31690"/>
                  <a:pt x="35392" y="30409"/>
                  <a:pt x="28468" y="29128"/>
                </a:cubicBezTo>
                <a:cubicBezTo>
                  <a:pt x="19236" y="27335"/>
                  <a:pt x="8466" y="25286"/>
                  <a:pt x="8466" y="15808"/>
                </a:cubicBezTo>
                <a:cubicBezTo>
                  <a:pt x="8466" y="9916"/>
                  <a:pt x="12569" y="3256"/>
                  <a:pt x="26673" y="3256"/>
                </a:cubicBezTo>
                <a:cubicBezTo>
                  <a:pt x="44624" y="3256"/>
                  <a:pt x="45650" y="18113"/>
                  <a:pt x="45906" y="22980"/>
                </a:cubicBezTo>
                <a:cubicBezTo>
                  <a:pt x="45906" y="24517"/>
                  <a:pt x="47445" y="24517"/>
                  <a:pt x="47701" y="24517"/>
                </a:cubicBezTo>
                <a:cubicBezTo>
                  <a:pt x="50010" y="24517"/>
                  <a:pt x="50010" y="23749"/>
                  <a:pt x="50010" y="20675"/>
                </a:cubicBezTo>
                <a:lnTo>
                  <a:pt x="50010" y="4024"/>
                </a:lnTo>
                <a:cubicBezTo>
                  <a:pt x="50010" y="1463"/>
                  <a:pt x="50010" y="182"/>
                  <a:pt x="48215" y="182"/>
                </a:cubicBezTo>
                <a:cubicBezTo>
                  <a:pt x="47445" y="182"/>
                  <a:pt x="46932" y="182"/>
                  <a:pt x="44881" y="2231"/>
                </a:cubicBezTo>
                <a:cubicBezTo>
                  <a:pt x="44368" y="2743"/>
                  <a:pt x="42829" y="4280"/>
                  <a:pt x="42060" y="4793"/>
                </a:cubicBezTo>
                <a:cubicBezTo>
                  <a:pt x="35905" y="182"/>
                  <a:pt x="29238" y="182"/>
                  <a:pt x="26673" y="182"/>
                </a:cubicBezTo>
                <a:cubicBezTo>
                  <a:pt x="6671" y="182"/>
                  <a:pt x="516" y="11197"/>
                  <a:pt x="516" y="20419"/>
                </a:cubicBezTo>
                <a:cubicBezTo>
                  <a:pt x="516" y="26054"/>
                  <a:pt x="3081" y="30665"/>
                  <a:pt x="7440" y="34252"/>
                </a:cubicBezTo>
                <a:cubicBezTo>
                  <a:pt x="12825" y="38350"/>
                  <a:pt x="17441" y="39375"/>
                  <a:pt x="29238" y="4168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1A1F6908-19C4-8580-E870-758430587521}"/>
              </a:ext>
            </a:extLst>
          </p:cNvPr>
          <p:cNvSpPr/>
          <p:nvPr/>
        </p:nvSpPr>
        <p:spPr>
          <a:xfrm>
            <a:off x="9303180" y="3363374"/>
            <a:ext cx="35132" cy="109382"/>
          </a:xfrm>
          <a:custGeom>
            <a:avLst/>
            <a:gdLst>
              <a:gd name="connsiteX0" fmla="*/ 24113 w 35132"/>
              <a:gd name="connsiteY0" fmla="*/ 37326 h 109382"/>
              <a:gd name="connsiteX1" fmla="*/ 1289 w 35132"/>
              <a:gd name="connsiteY1" fmla="*/ 39119 h 109382"/>
              <a:gd name="connsiteX2" fmla="*/ 1289 w 35132"/>
              <a:gd name="connsiteY2" fmla="*/ 44242 h 109382"/>
              <a:gd name="connsiteX3" fmla="*/ 13342 w 35132"/>
              <a:gd name="connsiteY3" fmla="*/ 53208 h 109382"/>
              <a:gd name="connsiteX4" fmla="*/ 13342 w 35132"/>
              <a:gd name="connsiteY4" fmla="*/ 97268 h 109382"/>
              <a:gd name="connsiteX5" fmla="*/ 520 w 35132"/>
              <a:gd name="connsiteY5" fmla="*/ 104441 h 109382"/>
              <a:gd name="connsiteX6" fmla="*/ 520 w 35132"/>
              <a:gd name="connsiteY6" fmla="*/ 109564 h 109382"/>
              <a:gd name="connsiteX7" fmla="*/ 18471 w 35132"/>
              <a:gd name="connsiteY7" fmla="*/ 109052 h 109382"/>
              <a:gd name="connsiteX8" fmla="*/ 35653 w 35132"/>
              <a:gd name="connsiteY8" fmla="*/ 109564 h 109382"/>
              <a:gd name="connsiteX9" fmla="*/ 35653 w 35132"/>
              <a:gd name="connsiteY9" fmla="*/ 104441 h 109382"/>
              <a:gd name="connsiteX10" fmla="*/ 24113 w 35132"/>
              <a:gd name="connsiteY10" fmla="*/ 97268 h 109382"/>
              <a:gd name="connsiteX11" fmla="*/ 24626 w 35132"/>
              <a:gd name="connsiteY11" fmla="*/ 8891 h 109382"/>
              <a:gd name="connsiteX12" fmla="*/ 16163 w 35132"/>
              <a:gd name="connsiteY12" fmla="*/ 182 h 109382"/>
              <a:gd name="connsiteX13" fmla="*/ 7444 w 35132"/>
              <a:gd name="connsiteY13" fmla="*/ 8891 h 109382"/>
              <a:gd name="connsiteX14" fmla="*/ 16163 w 35132"/>
              <a:gd name="connsiteY14" fmla="*/ 17601 h 109382"/>
              <a:gd name="connsiteX15" fmla="*/ 24626 w 35132"/>
              <a:gd name="connsiteY15" fmla="*/ 8891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13" y="37326"/>
                </a:moveTo>
                <a:lnTo>
                  <a:pt x="1289" y="39119"/>
                </a:lnTo>
                <a:lnTo>
                  <a:pt x="1289" y="44242"/>
                </a:lnTo>
                <a:cubicBezTo>
                  <a:pt x="11803" y="44242"/>
                  <a:pt x="13342" y="45267"/>
                  <a:pt x="13342" y="53208"/>
                </a:cubicBezTo>
                <a:lnTo>
                  <a:pt x="13342" y="97268"/>
                </a:lnTo>
                <a:cubicBezTo>
                  <a:pt x="13342" y="104441"/>
                  <a:pt x="11547" y="104441"/>
                  <a:pt x="520" y="104441"/>
                </a:cubicBezTo>
                <a:lnTo>
                  <a:pt x="520" y="109564"/>
                </a:lnTo>
                <a:cubicBezTo>
                  <a:pt x="5649" y="109308"/>
                  <a:pt x="14624" y="109052"/>
                  <a:pt x="18471" y="109052"/>
                </a:cubicBezTo>
                <a:cubicBezTo>
                  <a:pt x="24369" y="109052"/>
                  <a:pt x="30011" y="109308"/>
                  <a:pt x="35653" y="109564"/>
                </a:cubicBezTo>
                <a:lnTo>
                  <a:pt x="35653" y="104441"/>
                </a:lnTo>
                <a:cubicBezTo>
                  <a:pt x="24626" y="104441"/>
                  <a:pt x="24113" y="103672"/>
                  <a:pt x="24113" y="97268"/>
                </a:cubicBezTo>
                <a:close/>
                <a:moveTo>
                  <a:pt x="24626" y="8891"/>
                </a:moveTo>
                <a:cubicBezTo>
                  <a:pt x="24626" y="3768"/>
                  <a:pt x="20779" y="182"/>
                  <a:pt x="16163" y="182"/>
                </a:cubicBezTo>
                <a:cubicBezTo>
                  <a:pt x="11034" y="182"/>
                  <a:pt x="7444" y="4537"/>
                  <a:pt x="7444" y="8891"/>
                </a:cubicBezTo>
                <a:cubicBezTo>
                  <a:pt x="7444" y="13246"/>
                  <a:pt x="11034" y="17601"/>
                  <a:pt x="16163" y="17601"/>
                </a:cubicBezTo>
                <a:cubicBezTo>
                  <a:pt x="20779" y="17601"/>
                  <a:pt x="24626" y="14015"/>
                  <a:pt x="24626" y="8891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798FB50D-5C88-E3E7-9E0F-96B58266AE46}"/>
              </a:ext>
            </a:extLst>
          </p:cNvPr>
          <p:cNvSpPr/>
          <p:nvPr/>
        </p:nvSpPr>
        <p:spPr>
          <a:xfrm>
            <a:off x="9348337" y="3400518"/>
            <a:ext cx="82317" cy="72238"/>
          </a:xfrm>
          <a:custGeom>
            <a:avLst/>
            <a:gdLst>
              <a:gd name="connsiteX0" fmla="*/ 13345 w 82317"/>
              <a:gd name="connsiteY0" fmla="*/ 16320 h 72238"/>
              <a:gd name="connsiteX1" fmla="*/ 13345 w 82317"/>
              <a:gd name="connsiteY1" fmla="*/ 60124 h 72238"/>
              <a:gd name="connsiteX2" fmla="*/ 523 w 82317"/>
              <a:gd name="connsiteY2" fmla="*/ 67297 h 72238"/>
              <a:gd name="connsiteX3" fmla="*/ 523 w 82317"/>
              <a:gd name="connsiteY3" fmla="*/ 72420 h 72238"/>
              <a:gd name="connsiteX4" fmla="*/ 19243 w 82317"/>
              <a:gd name="connsiteY4" fmla="*/ 71908 h 72238"/>
              <a:gd name="connsiteX5" fmla="*/ 37451 w 82317"/>
              <a:gd name="connsiteY5" fmla="*/ 72420 h 72238"/>
              <a:gd name="connsiteX6" fmla="*/ 37451 w 82317"/>
              <a:gd name="connsiteY6" fmla="*/ 67297 h 72238"/>
              <a:gd name="connsiteX7" fmla="*/ 24628 w 82317"/>
              <a:gd name="connsiteY7" fmla="*/ 60124 h 72238"/>
              <a:gd name="connsiteX8" fmla="*/ 24628 w 82317"/>
              <a:gd name="connsiteY8" fmla="*/ 29897 h 72238"/>
              <a:gd name="connsiteX9" fmla="*/ 46682 w 82317"/>
              <a:gd name="connsiteY9" fmla="*/ 3768 h 72238"/>
              <a:gd name="connsiteX10" fmla="*/ 58992 w 82317"/>
              <a:gd name="connsiteY10" fmla="*/ 21956 h 72238"/>
              <a:gd name="connsiteX11" fmla="*/ 58992 w 82317"/>
              <a:gd name="connsiteY11" fmla="*/ 60124 h 72238"/>
              <a:gd name="connsiteX12" fmla="*/ 46170 w 82317"/>
              <a:gd name="connsiteY12" fmla="*/ 67297 h 72238"/>
              <a:gd name="connsiteX13" fmla="*/ 46170 w 82317"/>
              <a:gd name="connsiteY13" fmla="*/ 72420 h 72238"/>
              <a:gd name="connsiteX14" fmla="*/ 64633 w 82317"/>
              <a:gd name="connsiteY14" fmla="*/ 71908 h 72238"/>
              <a:gd name="connsiteX15" fmla="*/ 82841 w 82317"/>
              <a:gd name="connsiteY15" fmla="*/ 72420 h 72238"/>
              <a:gd name="connsiteX16" fmla="*/ 82841 w 82317"/>
              <a:gd name="connsiteY16" fmla="*/ 67297 h 72238"/>
              <a:gd name="connsiteX17" fmla="*/ 70275 w 82317"/>
              <a:gd name="connsiteY17" fmla="*/ 62430 h 72238"/>
              <a:gd name="connsiteX18" fmla="*/ 70275 w 82317"/>
              <a:gd name="connsiteY18" fmla="*/ 31178 h 72238"/>
              <a:gd name="connsiteX19" fmla="*/ 65146 w 82317"/>
              <a:gd name="connsiteY19" fmla="*/ 6330 h 72238"/>
              <a:gd name="connsiteX20" fmla="*/ 47965 w 82317"/>
              <a:gd name="connsiteY20" fmla="*/ 182 h 72238"/>
              <a:gd name="connsiteX21" fmla="*/ 23603 w 82317"/>
              <a:gd name="connsiteY21" fmla="*/ 17345 h 72238"/>
              <a:gd name="connsiteX22" fmla="*/ 23603 w 82317"/>
              <a:gd name="connsiteY22" fmla="*/ 182 h 72238"/>
              <a:gd name="connsiteX23" fmla="*/ 523 w 82317"/>
              <a:gd name="connsiteY23" fmla="*/ 1975 h 72238"/>
              <a:gd name="connsiteX24" fmla="*/ 523 w 82317"/>
              <a:gd name="connsiteY24" fmla="*/ 7098 h 72238"/>
              <a:gd name="connsiteX25" fmla="*/ 13345 w 82317"/>
              <a:gd name="connsiteY25" fmla="*/ 16320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5" y="16320"/>
                </a:moveTo>
                <a:lnTo>
                  <a:pt x="13345" y="60124"/>
                </a:lnTo>
                <a:cubicBezTo>
                  <a:pt x="13345" y="67297"/>
                  <a:pt x="11550" y="67297"/>
                  <a:pt x="523" y="67297"/>
                </a:cubicBezTo>
                <a:lnTo>
                  <a:pt x="523" y="72420"/>
                </a:lnTo>
                <a:cubicBezTo>
                  <a:pt x="6421" y="72164"/>
                  <a:pt x="14627" y="71908"/>
                  <a:pt x="19243" y="71908"/>
                </a:cubicBezTo>
                <a:cubicBezTo>
                  <a:pt x="23346" y="71908"/>
                  <a:pt x="31809" y="72164"/>
                  <a:pt x="37451" y="72420"/>
                </a:cubicBezTo>
                <a:lnTo>
                  <a:pt x="37451" y="67297"/>
                </a:lnTo>
                <a:cubicBezTo>
                  <a:pt x="26423" y="67297"/>
                  <a:pt x="24628" y="67297"/>
                  <a:pt x="24628" y="60124"/>
                </a:cubicBezTo>
                <a:lnTo>
                  <a:pt x="24628" y="29897"/>
                </a:lnTo>
                <a:cubicBezTo>
                  <a:pt x="24628" y="12990"/>
                  <a:pt x="36425" y="3768"/>
                  <a:pt x="46682" y="3768"/>
                </a:cubicBezTo>
                <a:cubicBezTo>
                  <a:pt x="57197" y="3768"/>
                  <a:pt x="58992" y="12478"/>
                  <a:pt x="58992" y="21956"/>
                </a:cubicBezTo>
                <a:lnTo>
                  <a:pt x="58992" y="60124"/>
                </a:lnTo>
                <a:cubicBezTo>
                  <a:pt x="58992" y="67297"/>
                  <a:pt x="57197" y="67297"/>
                  <a:pt x="46170" y="67297"/>
                </a:cubicBezTo>
                <a:lnTo>
                  <a:pt x="46170" y="72420"/>
                </a:lnTo>
                <a:cubicBezTo>
                  <a:pt x="51811" y="72164"/>
                  <a:pt x="60274" y="71908"/>
                  <a:pt x="64633" y="71908"/>
                </a:cubicBezTo>
                <a:cubicBezTo>
                  <a:pt x="68737" y="71908"/>
                  <a:pt x="77456" y="72164"/>
                  <a:pt x="82841" y="72420"/>
                </a:cubicBezTo>
                <a:lnTo>
                  <a:pt x="82841" y="67297"/>
                </a:lnTo>
                <a:cubicBezTo>
                  <a:pt x="74378" y="67297"/>
                  <a:pt x="70275" y="67297"/>
                  <a:pt x="70275" y="62430"/>
                </a:cubicBezTo>
                <a:lnTo>
                  <a:pt x="70275" y="31178"/>
                </a:lnTo>
                <a:cubicBezTo>
                  <a:pt x="70275" y="17089"/>
                  <a:pt x="70275" y="12221"/>
                  <a:pt x="65146" y="6330"/>
                </a:cubicBezTo>
                <a:cubicBezTo>
                  <a:pt x="62838" y="3512"/>
                  <a:pt x="57453" y="182"/>
                  <a:pt x="47965" y="182"/>
                </a:cubicBezTo>
                <a:cubicBezTo>
                  <a:pt x="35912" y="182"/>
                  <a:pt x="28219" y="7098"/>
                  <a:pt x="23603" y="17345"/>
                </a:cubicBezTo>
                <a:lnTo>
                  <a:pt x="23603" y="182"/>
                </a:lnTo>
                <a:lnTo>
                  <a:pt x="523" y="1975"/>
                </a:lnTo>
                <a:lnTo>
                  <a:pt x="523" y="7098"/>
                </a:lnTo>
                <a:cubicBezTo>
                  <a:pt x="12063" y="7098"/>
                  <a:pt x="13345" y="8123"/>
                  <a:pt x="13345" y="1632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EA154D1B-9014-C6FC-E4C2-63E49576B36A}"/>
              </a:ext>
            </a:extLst>
          </p:cNvPr>
          <p:cNvSpPr/>
          <p:nvPr/>
        </p:nvSpPr>
        <p:spPr>
          <a:xfrm>
            <a:off x="9439708" y="3359275"/>
            <a:ext cx="80522" cy="115274"/>
          </a:xfrm>
          <a:custGeom>
            <a:avLst/>
            <a:gdLst>
              <a:gd name="connsiteX0" fmla="*/ 56946 w 80522"/>
              <a:gd name="connsiteY0" fmla="*/ 104697 h 115274"/>
              <a:gd name="connsiteX1" fmla="*/ 56946 w 80522"/>
              <a:gd name="connsiteY1" fmla="*/ 115456 h 115274"/>
              <a:gd name="connsiteX2" fmla="*/ 81051 w 80522"/>
              <a:gd name="connsiteY2" fmla="*/ 113663 h 115274"/>
              <a:gd name="connsiteX3" fmla="*/ 81051 w 80522"/>
              <a:gd name="connsiteY3" fmla="*/ 108539 h 115274"/>
              <a:gd name="connsiteX4" fmla="*/ 68229 w 80522"/>
              <a:gd name="connsiteY4" fmla="*/ 99318 h 115274"/>
              <a:gd name="connsiteX5" fmla="*/ 68229 w 80522"/>
              <a:gd name="connsiteY5" fmla="*/ 182 h 115274"/>
              <a:gd name="connsiteX6" fmla="*/ 44893 w 80522"/>
              <a:gd name="connsiteY6" fmla="*/ 1975 h 115274"/>
              <a:gd name="connsiteX7" fmla="*/ 44893 w 80522"/>
              <a:gd name="connsiteY7" fmla="*/ 7098 h 115274"/>
              <a:gd name="connsiteX8" fmla="*/ 57459 w 80522"/>
              <a:gd name="connsiteY8" fmla="*/ 16320 h 115274"/>
              <a:gd name="connsiteX9" fmla="*/ 57459 w 80522"/>
              <a:gd name="connsiteY9" fmla="*/ 51671 h 115274"/>
              <a:gd name="connsiteX10" fmla="*/ 36943 w 80522"/>
              <a:gd name="connsiteY10" fmla="*/ 41424 h 115274"/>
              <a:gd name="connsiteX11" fmla="*/ 528 w 80522"/>
              <a:gd name="connsiteY11" fmla="*/ 78568 h 115274"/>
              <a:gd name="connsiteX12" fmla="*/ 35148 w 80522"/>
              <a:gd name="connsiteY12" fmla="*/ 115456 h 115274"/>
              <a:gd name="connsiteX13" fmla="*/ 56946 w 80522"/>
              <a:gd name="connsiteY13" fmla="*/ 104697 h 115274"/>
              <a:gd name="connsiteX14" fmla="*/ 56946 w 80522"/>
              <a:gd name="connsiteY14" fmla="*/ 60893 h 115274"/>
              <a:gd name="connsiteX15" fmla="*/ 56946 w 80522"/>
              <a:gd name="connsiteY15" fmla="*/ 94450 h 115274"/>
              <a:gd name="connsiteX16" fmla="*/ 55151 w 80522"/>
              <a:gd name="connsiteY16" fmla="*/ 100342 h 115274"/>
              <a:gd name="connsiteX17" fmla="*/ 35917 w 80522"/>
              <a:gd name="connsiteY17" fmla="*/ 111870 h 115274"/>
              <a:gd name="connsiteX18" fmla="*/ 18736 w 80522"/>
              <a:gd name="connsiteY18" fmla="*/ 101367 h 115274"/>
              <a:gd name="connsiteX19" fmla="*/ 14120 w 80522"/>
              <a:gd name="connsiteY19" fmla="*/ 78568 h 115274"/>
              <a:gd name="connsiteX20" fmla="*/ 18992 w 80522"/>
              <a:gd name="connsiteY20" fmla="*/ 55513 h 115274"/>
              <a:gd name="connsiteX21" fmla="*/ 37713 w 80522"/>
              <a:gd name="connsiteY21" fmla="*/ 45011 h 115274"/>
              <a:gd name="connsiteX22" fmla="*/ 55151 w 80522"/>
              <a:gd name="connsiteY22" fmla="*/ 54745 h 115274"/>
              <a:gd name="connsiteX23" fmla="*/ 56946 w 80522"/>
              <a:gd name="connsiteY23" fmla="*/ 60893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6" y="104697"/>
                </a:moveTo>
                <a:lnTo>
                  <a:pt x="56946" y="115456"/>
                </a:lnTo>
                <a:lnTo>
                  <a:pt x="81051" y="113663"/>
                </a:lnTo>
                <a:lnTo>
                  <a:pt x="81051" y="108539"/>
                </a:lnTo>
                <a:cubicBezTo>
                  <a:pt x="69768" y="108539"/>
                  <a:pt x="68229" y="107515"/>
                  <a:pt x="68229" y="99318"/>
                </a:cubicBezTo>
                <a:lnTo>
                  <a:pt x="68229" y="182"/>
                </a:lnTo>
                <a:lnTo>
                  <a:pt x="44893" y="1975"/>
                </a:lnTo>
                <a:lnTo>
                  <a:pt x="44893" y="7098"/>
                </a:lnTo>
                <a:cubicBezTo>
                  <a:pt x="56176" y="7098"/>
                  <a:pt x="57459" y="8123"/>
                  <a:pt x="57459" y="16320"/>
                </a:cubicBezTo>
                <a:lnTo>
                  <a:pt x="57459" y="51671"/>
                </a:lnTo>
                <a:cubicBezTo>
                  <a:pt x="52843" y="45779"/>
                  <a:pt x="45662" y="41424"/>
                  <a:pt x="36943" y="41424"/>
                </a:cubicBezTo>
                <a:cubicBezTo>
                  <a:pt x="17710" y="41424"/>
                  <a:pt x="528" y="57563"/>
                  <a:pt x="528" y="78568"/>
                </a:cubicBezTo>
                <a:cubicBezTo>
                  <a:pt x="528" y="99318"/>
                  <a:pt x="16428" y="115456"/>
                  <a:pt x="35148" y="115456"/>
                </a:cubicBezTo>
                <a:cubicBezTo>
                  <a:pt x="45662" y="115456"/>
                  <a:pt x="52843" y="109820"/>
                  <a:pt x="56946" y="104697"/>
                </a:cubicBezTo>
                <a:close/>
                <a:moveTo>
                  <a:pt x="56946" y="60893"/>
                </a:moveTo>
                <a:lnTo>
                  <a:pt x="56946" y="94450"/>
                </a:lnTo>
                <a:cubicBezTo>
                  <a:pt x="56946" y="97268"/>
                  <a:pt x="56946" y="97524"/>
                  <a:pt x="55151" y="100342"/>
                </a:cubicBezTo>
                <a:cubicBezTo>
                  <a:pt x="50278" y="108283"/>
                  <a:pt x="43098" y="111870"/>
                  <a:pt x="35917" y="111870"/>
                </a:cubicBezTo>
                <a:cubicBezTo>
                  <a:pt x="28481" y="111870"/>
                  <a:pt x="22582" y="107515"/>
                  <a:pt x="18736" y="101367"/>
                </a:cubicBezTo>
                <a:cubicBezTo>
                  <a:pt x="14633" y="94707"/>
                  <a:pt x="14120" y="85485"/>
                  <a:pt x="14120" y="78568"/>
                </a:cubicBezTo>
                <a:cubicBezTo>
                  <a:pt x="14120" y="72676"/>
                  <a:pt x="14376" y="62942"/>
                  <a:pt x="18992" y="55513"/>
                </a:cubicBezTo>
                <a:cubicBezTo>
                  <a:pt x="22582" y="50390"/>
                  <a:pt x="28737" y="45011"/>
                  <a:pt x="37713" y="45011"/>
                </a:cubicBezTo>
                <a:cubicBezTo>
                  <a:pt x="43354" y="45011"/>
                  <a:pt x="50278" y="47572"/>
                  <a:pt x="55151" y="54745"/>
                </a:cubicBezTo>
                <a:cubicBezTo>
                  <a:pt x="56946" y="57563"/>
                  <a:pt x="56946" y="57819"/>
                  <a:pt x="56946" y="60893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E36A17B8-EFA2-3AE0-FF71-6ADA5CAD9D04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747F6A76-752C-24F1-4691-F995D5409511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0DCEB26C-8245-5CF8-1191-6B419B56A6BF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F3A8AEE4-87FD-2E7F-A978-3F25029C2F66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04BF8764-630A-CEFB-AA1B-4707506D01D5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DE03C14F-6D4A-F024-D232-D356F8011EFD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4A95A831-CD85-E1CD-5BE0-E3AA114DB6DC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65DEAB3D-EF59-9CE7-354F-96FB7AAA3E36}"/>
              </a:ext>
            </a:extLst>
          </p:cNvPr>
          <p:cNvSpPr/>
          <p:nvPr/>
        </p:nvSpPr>
        <p:spPr>
          <a:xfrm>
            <a:off x="10201980" y="3400518"/>
            <a:ext cx="88472" cy="74031"/>
          </a:xfrm>
          <a:custGeom>
            <a:avLst/>
            <a:gdLst>
              <a:gd name="connsiteX0" fmla="*/ 10063 w 88472"/>
              <a:gd name="connsiteY0" fmla="*/ 62686 h 74031"/>
              <a:gd name="connsiteX1" fmla="*/ 8525 w 88472"/>
              <a:gd name="connsiteY1" fmla="*/ 69858 h 74031"/>
              <a:gd name="connsiteX2" fmla="*/ 13397 w 88472"/>
              <a:gd name="connsiteY2" fmla="*/ 74213 h 74031"/>
              <a:gd name="connsiteX3" fmla="*/ 19552 w 88472"/>
              <a:gd name="connsiteY3" fmla="*/ 69602 h 74031"/>
              <a:gd name="connsiteX4" fmla="*/ 22629 w 88472"/>
              <a:gd name="connsiteY4" fmla="*/ 57563 h 74031"/>
              <a:gd name="connsiteX5" fmla="*/ 26219 w 88472"/>
              <a:gd name="connsiteY5" fmla="*/ 42961 h 74031"/>
              <a:gd name="connsiteX6" fmla="*/ 29040 w 88472"/>
              <a:gd name="connsiteY6" fmla="*/ 31946 h 74031"/>
              <a:gd name="connsiteX7" fmla="*/ 31092 w 88472"/>
              <a:gd name="connsiteY7" fmla="*/ 23749 h 74031"/>
              <a:gd name="connsiteX8" fmla="*/ 57762 w 88472"/>
              <a:gd name="connsiteY8" fmla="*/ 3768 h 74031"/>
              <a:gd name="connsiteX9" fmla="*/ 66481 w 88472"/>
              <a:gd name="connsiteY9" fmla="*/ 15295 h 74031"/>
              <a:gd name="connsiteX10" fmla="*/ 55967 w 88472"/>
              <a:gd name="connsiteY10" fmla="*/ 53208 h 74031"/>
              <a:gd name="connsiteX11" fmla="*/ 54171 w 88472"/>
              <a:gd name="connsiteY11" fmla="*/ 60893 h 74031"/>
              <a:gd name="connsiteX12" fmla="*/ 67763 w 88472"/>
              <a:gd name="connsiteY12" fmla="*/ 74213 h 74031"/>
              <a:gd name="connsiteX13" fmla="*/ 89047 w 88472"/>
              <a:gd name="connsiteY13" fmla="*/ 49109 h 74031"/>
              <a:gd name="connsiteX14" fmla="*/ 87252 w 88472"/>
              <a:gd name="connsiteY14" fmla="*/ 47316 h 74031"/>
              <a:gd name="connsiteX15" fmla="*/ 84688 w 88472"/>
              <a:gd name="connsiteY15" fmla="*/ 50390 h 74031"/>
              <a:gd name="connsiteX16" fmla="*/ 68019 w 88472"/>
              <a:gd name="connsiteY16" fmla="*/ 70627 h 74031"/>
              <a:gd name="connsiteX17" fmla="*/ 64173 w 88472"/>
              <a:gd name="connsiteY17" fmla="*/ 65248 h 74031"/>
              <a:gd name="connsiteX18" fmla="*/ 66993 w 88472"/>
              <a:gd name="connsiteY18" fmla="*/ 53720 h 74031"/>
              <a:gd name="connsiteX19" fmla="*/ 76995 w 88472"/>
              <a:gd name="connsiteY19" fmla="*/ 17601 h 74031"/>
              <a:gd name="connsiteX20" fmla="*/ 58274 w 88472"/>
              <a:gd name="connsiteY20" fmla="*/ 182 h 74031"/>
              <a:gd name="connsiteX21" fmla="*/ 32630 w 88472"/>
              <a:gd name="connsiteY21" fmla="*/ 14527 h 74031"/>
              <a:gd name="connsiteX22" fmla="*/ 17500 w 88472"/>
              <a:gd name="connsiteY22" fmla="*/ 182 h 74031"/>
              <a:gd name="connsiteX23" fmla="*/ 5447 w 88472"/>
              <a:gd name="connsiteY23" fmla="*/ 9404 h 74031"/>
              <a:gd name="connsiteX24" fmla="*/ 575 w 88472"/>
              <a:gd name="connsiteY24" fmla="*/ 25286 h 74031"/>
              <a:gd name="connsiteX25" fmla="*/ 2370 w 88472"/>
              <a:gd name="connsiteY25" fmla="*/ 27079 h 74031"/>
              <a:gd name="connsiteX26" fmla="*/ 5191 w 88472"/>
              <a:gd name="connsiteY26" fmla="*/ 23237 h 74031"/>
              <a:gd name="connsiteX27" fmla="*/ 17244 w 88472"/>
              <a:gd name="connsiteY27" fmla="*/ 3768 h 74031"/>
              <a:gd name="connsiteX28" fmla="*/ 22116 w 88472"/>
              <a:gd name="connsiteY28" fmla="*/ 11197 h 74031"/>
              <a:gd name="connsiteX29" fmla="*/ 19552 w 88472"/>
              <a:gd name="connsiteY29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3" y="62686"/>
                </a:moveTo>
                <a:cubicBezTo>
                  <a:pt x="9550" y="65248"/>
                  <a:pt x="8525" y="69090"/>
                  <a:pt x="8525" y="69858"/>
                </a:cubicBezTo>
                <a:cubicBezTo>
                  <a:pt x="8525" y="72676"/>
                  <a:pt x="10833" y="74213"/>
                  <a:pt x="13397" y="74213"/>
                </a:cubicBezTo>
                <a:cubicBezTo>
                  <a:pt x="15448" y="74213"/>
                  <a:pt x="18269" y="72932"/>
                  <a:pt x="19552" y="69602"/>
                </a:cubicBezTo>
                <a:cubicBezTo>
                  <a:pt x="19552" y="69346"/>
                  <a:pt x="21603" y="61661"/>
                  <a:pt x="22629" y="57563"/>
                </a:cubicBezTo>
                <a:lnTo>
                  <a:pt x="26219" y="42961"/>
                </a:lnTo>
                <a:cubicBezTo>
                  <a:pt x="26988" y="39119"/>
                  <a:pt x="28014" y="35532"/>
                  <a:pt x="29040" y="31946"/>
                </a:cubicBezTo>
                <a:cubicBezTo>
                  <a:pt x="29553" y="29128"/>
                  <a:pt x="30835" y="24261"/>
                  <a:pt x="31092" y="23749"/>
                </a:cubicBezTo>
                <a:cubicBezTo>
                  <a:pt x="33400" y="18626"/>
                  <a:pt x="42118" y="3768"/>
                  <a:pt x="57762" y="3768"/>
                </a:cubicBezTo>
                <a:cubicBezTo>
                  <a:pt x="65198" y="3768"/>
                  <a:pt x="66481" y="9916"/>
                  <a:pt x="66481" y="15295"/>
                </a:cubicBezTo>
                <a:cubicBezTo>
                  <a:pt x="66481" y="25286"/>
                  <a:pt x="58531" y="46291"/>
                  <a:pt x="55967" y="53208"/>
                </a:cubicBezTo>
                <a:cubicBezTo>
                  <a:pt x="54428" y="57050"/>
                  <a:pt x="54171" y="59100"/>
                  <a:pt x="54171" y="60893"/>
                </a:cubicBezTo>
                <a:cubicBezTo>
                  <a:pt x="54171" y="68578"/>
                  <a:pt x="60070" y="74213"/>
                  <a:pt x="67763" y="74213"/>
                </a:cubicBezTo>
                <a:cubicBezTo>
                  <a:pt x="83149" y="74213"/>
                  <a:pt x="89047" y="50390"/>
                  <a:pt x="89047" y="49109"/>
                </a:cubicBezTo>
                <a:cubicBezTo>
                  <a:pt x="89047" y="47316"/>
                  <a:pt x="87765" y="47316"/>
                  <a:pt x="87252" y="47316"/>
                </a:cubicBezTo>
                <a:cubicBezTo>
                  <a:pt x="85457" y="47316"/>
                  <a:pt x="85457" y="47828"/>
                  <a:pt x="84688" y="50390"/>
                </a:cubicBezTo>
                <a:cubicBezTo>
                  <a:pt x="81354" y="61405"/>
                  <a:pt x="75969" y="70627"/>
                  <a:pt x="68019" y="70627"/>
                </a:cubicBezTo>
                <a:cubicBezTo>
                  <a:pt x="65198" y="70627"/>
                  <a:pt x="64173" y="69090"/>
                  <a:pt x="64173" y="65248"/>
                </a:cubicBezTo>
                <a:cubicBezTo>
                  <a:pt x="64173" y="61149"/>
                  <a:pt x="65455" y="57306"/>
                  <a:pt x="66993" y="53720"/>
                </a:cubicBezTo>
                <a:cubicBezTo>
                  <a:pt x="70071" y="45010"/>
                  <a:pt x="76995" y="27079"/>
                  <a:pt x="76995" y="17601"/>
                </a:cubicBezTo>
                <a:cubicBezTo>
                  <a:pt x="76995" y="6842"/>
                  <a:pt x="70071" y="182"/>
                  <a:pt x="58274" y="182"/>
                </a:cubicBezTo>
                <a:cubicBezTo>
                  <a:pt x="43401" y="182"/>
                  <a:pt x="35451" y="10685"/>
                  <a:pt x="32630" y="14527"/>
                </a:cubicBezTo>
                <a:cubicBezTo>
                  <a:pt x="31861" y="5305"/>
                  <a:pt x="25193" y="182"/>
                  <a:pt x="17500" y="182"/>
                </a:cubicBezTo>
                <a:cubicBezTo>
                  <a:pt x="10063" y="182"/>
                  <a:pt x="6986" y="6586"/>
                  <a:pt x="5447" y="9404"/>
                </a:cubicBezTo>
                <a:cubicBezTo>
                  <a:pt x="2626" y="15039"/>
                  <a:pt x="575" y="24773"/>
                  <a:pt x="575" y="25286"/>
                </a:cubicBezTo>
                <a:cubicBezTo>
                  <a:pt x="575" y="27079"/>
                  <a:pt x="2114" y="27079"/>
                  <a:pt x="2370" y="27079"/>
                </a:cubicBezTo>
                <a:cubicBezTo>
                  <a:pt x="4165" y="27079"/>
                  <a:pt x="4165" y="26823"/>
                  <a:pt x="5191" y="23237"/>
                </a:cubicBezTo>
                <a:cubicBezTo>
                  <a:pt x="8012" y="11709"/>
                  <a:pt x="11345" y="3768"/>
                  <a:pt x="17244" y="3768"/>
                </a:cubicBezTo>
                <a:cubicBezTo>
                  <a:pt x="20321" y="3768"/>
                  <a:pt x="22116" y="5817"/>
                  <a:pt x="22116" y="11197"/>
                </a:cubicBezTo>
                <a:cubicBezTo>
                  <a:pt x="22116" y="14783"/>
                  <a:pt x="21603" y="16576"/>
                  <a:pt x="19552" y="25030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55892416-06D6-DF1B-1966-936B5334E61A}"/>
              </a:ext>
            </a:extLst>
          </p:cNvPr>
          <p:cNvSpPr/>
          <p:nvPr/>
        </p:nvSpPr>
        <p:spPr>
          <a:xfrm>
            <a:off x="10290108" y="3400518"/>
            <a:ext cx="85395" cy="104002"/>
          </a:xfrm>
          <a:custGeom>
            <a:avLst/>
            <a:gdLst>
              <a:gd name="connsiteX0" fmla="*/ 13147 w 85395"/>
              <a:gd name="connsiteY0" fmla="*/ 92401 h 104002"/>
              <a:gd name="connsiteX1" fmla="*/ 4171 w 85395"/>
              <a:gd name="connsiteY1" fmla="*/ 99061 h 104002"/>
              <a:gd name="connsiteX2" fmla="*/ 581 w 85395"/>
              <a:gd name="connsiteY2" fmla="*/ 102135 h 104002"/>
              <a:gd name="connsiteX3" fmla="*/ 2632 w 85395"/>
              <a:gd name="connsiteY3" fmla="*/ 104185 h 104002"/>
              <a:gd name="connsiteX4" fmla="*/ 16224 w 85395"/>
              <a:gd name="connsiteY4" fmla="*/ 103672 h 104002"/>
              <a:gd name="connsiteX5" fmla="*/ 32636 w 85395"/>
              <a:gd name="connsiteY5" fmla="*/ 104185 h 104002"/>
              <a:gd name="connsiteX6" fmla="*/ 35457 w 85395"/>
              <a:gd name="connsiteY6" fmla="*/ 100855 h 104002"/>
              <a:gd name="connsiteX7" fmla="*/ 31610 w 85395"/>
              <a:gd name="connsiteY7" fmla="*/ 99061 h 104002"/>
              <a:gd name="connsiteX8" fmla="*/ 23404 w 85395"/>
              <a:gd name="connsiteY8" fmla="*/ 96500 h 104002"/>
              <a:gd name="connsiteX9" fmla="*/ 31354 w 85395"/>
              <a:gd name="connsiteY9" fmla="*/ 63711 h 104002"/>
              <a:gd name="connsiteX10" fmla="*/ 46484 w 85395"/>
              <a:gd name="connsiteY10" fmla="*/ 74213 h 104002"/>
              <a:gd name="connsiteX11" fmla="*/ 85976 w 85395"/>
              <a:gd name="connsiteY11" fmla="*/ 26310 h 104002"/>
              <a:gd name="connsiteX12" fmla="*/ 64179 w 85395"/>
              <a:gd name="connsiteY12" fmla="*/ 182 h 104002"/>
              <a:gd name="connsiteX13" fmla="*/ 42637 w 85395"/>
              <a:gd name="connsiteY13" fmla="*/ 12478 h 104002"/>
              <a:gd name="connsiteX14" fmla="*/ 28020 w 85395"/>
              <a:gd name="connsiteY14" fmla="*/ 182 h 104002"/>
              <a:gd name="connsiteX15" fmla="*/ 15967 w 85395"/>
              <a:gd name="connsiteY15" fmla="*/ 9404 h 104002"/>
              <a:gd name="connsiteX16" fmla="*/ 10839 w 85395"/>
              <a:gd name="connsiteY16" fmla="*/ 25286 h 104002"/>
              <a:gd name="connsiteX17" fmla="*/ 12634 w 85395"/>
              <a:gd name="connsiteY17" fmla="*/ 27079 h 104002"/>
              <a:gd name="connsiteX18" fmla="*/ 15455 w 85395"/>
              <a:gd name="connsiteY18" fmla="*/ 23237 h 104002"/>
              <a:gd name="connsiteX19" fmla="*/ 27507 w 85395"/>
              <a:gd name="connsiteY19" fmla="*/ 3768 h 104002"/>
              <a:gd name="connsiteX20" fmla="*/ 32636 w 85395"/>
              <a:gd name="connsiteY20" fmla="*/ 11197 h 104002"/>
              <a:gd name="connsiteX21" fmla="*/ 31354 w 85395"/>
              <a:gd name="connsiteY21" fmla="*/ 19650 h 104002"/>
              <a:gd name="connsiteX22" fmla="*/ 41868 w 85395"/>
              <a:gd name="connsiteY22" fmla="*/ 21443 h 104002"/>
              <a:gd name="connsiteX23" fmla="*/ 50331 w 85395"/>
              <a:gd name="connsiteY23" fmla="*/ 9916 h 104002"/>
              <a:gd name="connsiteX24" fmla="*/ 63666 w 85395"/>
              <a:gd name="connsiteY24" fmla="*/ 3768 h 104002"/>
              <a:gd name="connsiteX25" fmla="*/ 74180 w 85395"/>
              <a:gd name="connsiteY25" fmla="*/ 19138 h 104002"/>
              <a:gd name="connsiteX26" fmla="*/ 65717 w 85395"/>
              <a:gd name="connsiteY26" fmla="*/ 53720 h 104002"/>
              <a:gd name="connsiteX27" fmla="*/ 46228 w 85395"/>
              <a:gd name="connsiteY27" fmla="*/ 70627 h 104002"/>
              <a:gd name="connsiteX28" fmla="*/ 33405 w 85395"/>
              <a:gd name="connsiteY28" fmla="*/ 56026 h 104002"/>
              <a:gd name="connsiteX29" fmla="*/ 33918 w 85395"/>
              <a:gd name="connsiteY29" fmla="*/ 53464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7" y="92401"/>
                </a:moveTo>
                <a:cubicBezTo>
                  <a:pt x="11864" y="98037"/>
                  <a:pt x="11351" y="99061"/>
                  <a:pt x="4171" y="99061"/>
                </a:cubicBezTo>
                <a:cubicBezTo>
                  <a:pt x="2376" y="99061"/>
                  <a:pt x="581" y="99061"/>
                  <a:pt x="581" y="102135"/>
                </a:cubicBezTo>
                <a:cubicBezTo>
                  <a:pt x="581" y="103416"/>
                  <a:pt x="1350" y="104185"/>
                  <a:pt x="2632" y="104185"/>
                </a:cubicBezTo>
                <a:cubicBezTo>
                  <a:pt x="6992" y="104185"/>
                  <a:pt x="11864" y="103672"/>
                  <a:pt x="16224" y="103672"/>
                </a:cubicBezTo>
                <a:cubicBezTo>
                  <a:pt x="21866" y="103672"/>
                  <a:pt x="27251" y="104185"/>
                  <a:pt x="32636" y="104185"/>
                </a:cubicBezTo>
                <a:cubicBezTo>
                  <a:pt x="33405" y="104185"/>
                  <a:pt x="35457" y="104185"/>
                  <a:pt x="35457" y="100855"/>
                </a:cubicBezTo>
                <a:cubicBezTo>
                  <a:pt x="35457" y="99061"/>
                  <a:pt x="33918" y="99061"/>
                  <a:pt x="31610" y="99061"/>
                </a:cubicBezTo>
                <a:cubicBezTo>
                  <a:pt x="23404" y="99061"/>
                  <a:pt x="23404" y="98037"/>
                  <a:pt x="23404" y="96500"/>
                </a:cubicBezTo>
                <a:cubicBezTo>
                  <a:pt x="23404" y="94450"/>
                  <a:pt x="30328" y="67809"/>
                  <a:pt x="31354" y="63711"/>
                </a:cubicBezTo>
                <a:cubicBezTo>
                  <a:pt x="33405" y="68578"/>
                  <a:pt x="38021" y="74213"/>
                  <a:pt x="46484" y="74213"/>
                </a:cubicBezTo>
                <a:cubicBezTo>
                  <a:pt x="65461" y="74213"/>
                  <a:pt x="85976" y="50390"/>
                  <a:pt x="85976" y="26310"/>
                </a:cubicBezTo>
                <a:cubicBezTo>
                  <a:pt x="85976" y="10941"/>
                  <a:pt x="76488" y="182"/>
                  <a:pt x="64179" y="182"/>
                </a:cubicBezTo>
                <a:cubicBezTo>
                  <a:pt x="55972" y="182"/>
                  <a:pt x="48023" y="6073"/>
                  <a:pt x="42637" y="12478"/>
                </a:cubicBezTo>
                <a:cubicBezTo>
                  <a:pt x="41099" y="3512"/>
                  <a:pt x="33918" y="182"/>
                  <a:pt x="28020" y="182"/>
                </a:cubicBezTo>
                <a:cubicBezTo>
                  <a:pt x="20327" y="182"/>
                  <a:pt x="17250" y="6586"/>
                  <a:pt x="15967" y="9404"/>
                </a:cubicBezTo>
                <a:cubicBezTo>
                  <a:pt x="12890" y="15039"/>
                  <a:pt x="10839" y="24773"/>
                  <a:pt x="10839" y="25286"/>
                </a:cubicBezTo>
                <a:cubicBezTo>
                  <a:pt x="10839" y="27079"/>
                  <a:pt x="12377" y="27079"/>
                  <a:pt x="12634" y="27079"/>
                </a:cubicBezTo>
                <a:cubicBezTo>
                  <a:pt x="14429" y="27079"/>
                  <a:pt x="14429" y="26823"/>
                  <a:pt x="15455" y="23237"/>
                </a:cubicBezTo>
                <a:cubicBezTo>
                  <a:pt x="18275" y="11709"/>
                  <a:pt x="21609" y="3768"/>
                  <a:pt x="27507" y="3768"/>
                </a:cubicBezTo>
                <a:cubicBezTo>
                  <a:pt x="30328" y="3768"/>
                  <a:pt x="32636" y="5049"/>
                  <a:pt x="32636" y="11197"/>
                </a:cubicBezTo>
                <a:cubicBezTo>
                  <a:pt x="32636" y="15039"/>
                  <a:pt x="32123" y="16832"/>
                  <a:pt x="31354" y="19650"/>
                </a:cubicBezTo>
                <a:close/>
                <a:moveTo>
                  <a:pt x="41868" y="21443"/>
                </a:moveTo>
                <a:cubicBezTo>
                  <a:pt x="42894" y="17089"/>
                  <a:pt x="47510" y="12478"/>
                  <a:pt x="50331" y="9916"/>
                </a:cubicBezTo>
                <a:cubicBezTo>
                  <a:pt x="56229" y="5049"/>
                  <a:pt x="60845" y="3768"/>
                  <a:pt x="63666" y="3768"/>
                </a:cubicBezTo>
                <a:cubicBezTo>
                  <a:pt x="70077" y="3768"/>
                  <a:pt x="74180" y="9404"/>
                  <a:pt x="74180" y="19138"/>
                </a:cubicBezTo>
                <a:cubicBezTo>
                  <a:pt x="74180" y="28872"/>
                  <a:pt x="68795" y="47572"/>
                  <a:pt x="65717" y="53720"/>
                </a:cubicBezTo>
                <a:cubicBezTo>
                  <a:pt x="60075" y="65248"/>
                  <a:pt x="52382" y="70627"/>
                  <a:pt x="46228" y="70627"/>
                </a:cubicBezTo>
                <a:cubicBezTo>
                  <a:pt x="35457" y="70627"/>
                  <a:pt x="33405" y="57050"/>
                  <a:pt x="33405" y="56026"/>
                </a:cubicBezTo>
                <a:cubicBezTo>
                  <a:pt x="33405" y="55770"/>
                  <a:pt x="33405" y="55513"/>
                  <a:pt x="33918" y="53464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9D92EEF4-D258-4169-2564-7C96B862161C}"/>
              </a:ext>
            </a:extLst>
          </p:cNvPr>
          <p:cNvSpPr/>
          <p:nvPr/>
        </p:nvSpPr>
        <p:spPr>
          <a:xfrm>
            <a:off x="10384163" y="3400518"/>
            <a:ext cx="63597" cy="74031"/>
          </a:xfrm>
          <a:custGeom>
            <a:avLst/>
            <a:gdLst>
              <a:gd name="connsiteX0" fmla="*/ 58798 w 63597"/>
              <a:gd name="connsiteY0" fmla="*/ 10428 h 74031"/>
              <a:gd name="connsiteX1" fmla="*/ 51618 w 63597"/>
              <a:gd name="connsiteY1" fmla="*/ 12478 h 74031"/>
              <a:gd name="connsiteX2" fmla="*/ 48541 w 63597"/>
              <a:gd name="connsiteY2" fmla="*/ 18882 h 74031"/>
              <a:gd name="connsiteX3" fmla="*/ 54695 w 63597"/>
              <a:gd name="connsiteY3" fmla="*/ 24773 h 74031"/>
              <a:gd name="connsiteX4" fmla="*/ 63671 w 63597"/>
              <a:gd name="connsiteY4" fmla="*/ 14271 h 74031"/>
              <a:gd name="connsiteX5" fmla="*/ 44437 w 63597"/>
              <a:gd name="connsiteY5" fmla="*/ 182 h 74031"/>
              <a:gd name="connsiteX6" fmla="*/ 586 w 63597"/>
              <a:gd name="connsiteY6" fmla="*/ 46548 h 74031"/>
              <a:gd name="connsiteX7" fmla="*/ 27256 w 63597"/>
              <a:gd name="connsiteY7" fmla="*/ 74213 h 74031"/>
              <a:gd name="connsiteX8" fmla="*/ 64184 w 63597"/>
              <a:gd name="connsiteY8" fmla="*/ 55001 h 74031"/>
              <a:gd name="connsiteX9" fmla="*/ 62389 w 63597"/>
              <a:gd name="connsiteY9" fmla="*/ 52696 h 74031"/>
              <a:gd name="connsiteX10" fmla="*/ 60080 w 63597"/>
              <a:gd name="connsiteY10" fmla="*/ 54489 h 74031"/>
              <a:gd name="connsiteX11" fmla="*/ 27512 w 63597"/>
              <a:gd name="connsiteY11" fmla="*/ 70627 h 74031"/>
              <a:gd name="connsiteX12" fmla="*/ 12639 w 63597"/>
              <a:gd name="connsiteY12" fmla="*/ 52696 h 74031"/>
              <a:gd name="connsiteX13" fmla="*/ 21614 w 63597"/>
              <a:gd name="connsiteY13" fmla="*/ 20163 h 74031"/>
              <a:gd name="connsiteX14" fmla="*/ 44694 w 63597"/>
              <a:gd name="connsiteY14" fmla="*/ 3768 h 74031"/>
              <a:gd name="connsiteX15" fmla="*/ 58798 w 63597"/>
              <a:gd name="connsiteY15" fmla="*/ 1042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8" y="10428"/>
                </a:moveTo>
                <a:cubicBezTo>
                  <a:pt x="55977" y="10428"/>
                  <a:pt x="53926" y="10428"/>
                  <a:pt x="51618" y="12478"/>
                </a:cubicBezTo>
                <a:cubicBezTo>
                  <a:pt x="48797" y="15039"/>
                  <a:pt x="48541" y="17857"/>
                  <a:pt x="48541" y="18882"/>
                </a:cubicBezTo>
                <a:cubicBezTo>
                  <a:pt x="48541" y="22980"/>
                  <a:pt x="51618" y="24773"/>
                  <a:pt x="54695" y="24773"/>
                </a:cubicBezTo>
                <a:cubicBezTo>
                  <a:pt x="59311" y="24773"/>
                  <a:pt x="63671" y="20675"/>
                  <a:pt x="63671" y="14271"/>
                </a:cubicBezTo>
                <a:cubicBezTo>
                  <a:pt x="63671" y="6330"/>
                  <a:pt x="55977" y="182"/>
                  <a:pt x="44437" y="182"/>
                </a:cubicBezTo>
                <a:cubicBezTo>
                  <a:pt x="22384" y="182"/>
                  <a:pt x="586" y="23493"/>
                  <a:pt x="586" y="46548"/>
                </a:cubicBezTo>
                <a:cubicBezTo>
                  <a:pt x="586" y="61405"/>
                  <a:pt x="10074" y="74213"/>
                  <a:pt x="27256" y="74213"/>
                </a:cubicBezTo>
                <a:cubicBezTo>
                  <a:pt x="50592" y="74213"/>
                  <a:pt x="64184" y="56794"/>
                  <a:pt x="64184" y="55001"/>
                </a:cubicBezTo>
                <a:cubicBezTo>
                  <a:pt x="64184" y="53976"/>
                  <a:pt x="63414" y="52696"/>
                  <a:pt x="62389" y="52696"/>
                </a:cubicBezTo>
                <a:cubicBezTo>
                  <a:pt x="61363" y="52696"/>
                  <a:pt x="61106" y="53208"/>
                  <a:pt x="60080" y="54489"/>
                </a:cubicBezTo>
                <a:cubicBezTo>
                  <a:pt x="47258" y="70627"/>
                  <a:pt x="29307" y="70627"/>
                  <a:pt x="27512" y="70627"/>
                </a:cubicBezTo>
                <a:cubicBezTo>
                  <a:pt x="17255" y="70627"/>
                  <a:pt x="12639" y="62686"/>
                  <a:pt x="12639" y="52696"/>
                </a:cubicBezTo>
                <a:cubicBezTo>
                  <a:pt x="12639" y="46035"/>
                  <a:pt x="15972" y="30153"/>
                  <a:pt x="21614" y="20163"/>
                </a:cubicBezTo>
                <a:cubicBezTo>
                  <a:pt x="26743" y="10685"/>
                  <a:pt x="35719" y="3768"/>
                  <a:pt x="44694" y="3768"/>
                </a:cubicBezTo>
                <a:cubicBezTo>
                  <a:pt x="50079" y="3768"/>
                  <a:pt x="56490" y="5817"/>
                  <a:pt x="58798" y="1042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390BF626-1655-6543-8B9B-8CAC7625AF7F}"/>
              </a:ext>
            </a:extLst>
          </p:cNvPr>
          <p:cNvSpPr/>
          <p:nvPr/>
        </p:nvSpPr>
        <p:spPr>
          <a:xfrm>
            <a:off x="10462370" y="3455337"/>
            <a:ext cx="19233" cy="48927"/>
          </a:xfrm>
          <a:custGeom>
            <a:avLst/>
            <a:gdLst>
              <a:gd name="connsiteX0" fmla="*/ 19823 w 19233"/>
              <a:gd name="connsiteY0" fmla="*/ 17345 h 48927"/>
              <a:gd name="connsiteX1" fmla="*/ 9309 w 19233"/>
              <a:gd name="connsiteY1" fmla="*/ 182 h 48927"/>
              <a:gd name="connsiteX2" fmla="*/ 590 w 19233"/>
              <a:gd name="connsiteY2" fmla="*/ 8891 h 48927"/>
              <a:gd name="connsiteX3" fmla="*/ 9309 w 19233"/>
              <a:gd name="connsiteY3" fmla="*/ 17601 h 48927"/>
              <a:gd name="connsiteX4" fmla="*/ 14951 w 19233"/>
              <a:gd name="connsiteY4" fmla="*/ 15552 h 48927"/>
              <a:gd name="connsiteX5" fmla="*/ 15720 w 19233"/>
              <a:gd name="connsiteY5" fmla="*/ 15039 h 48927"/>
              <a:gd name="connsiteX6" fmla="*/ 15977 w 19233"/>
              <a:gd name="connsiteY6" fmla="*/ 17345 h 48927"/>
              <a:gd name="connsiteX7" fmla="*/ 4950 w 19233"/>
              <a:gd name="connsiteY7" fmla="*/ 44754 h 48927"/>
              <a:gd name="connsiteX8" fmla="*/ 3155 w 19233"/>
              <a:gd name="connsiteY8" fmla="*/ 47316 h 48927"/>
              <a:gd name="connsiteX9" fmla="*/ 4693 w 19233"/>
              <a:gd name="connsiteY9" fmla="*/ 49109 h 48927"/>
              <a:gd name="connsiteX10" fmla="*/ 1982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3" y="17345"/>
                </a:moveTo>
                <a:cubicBezTo>
                  <a:pt x="19823" y="6586"/>
                  <a:pt x="15720" y="182"/>
                  <a:pt x="9309" y="182"/>
                </a:cubicBezTo>
                <a:cubicBezTo>
                  <a:pt x="3924" y="182"/>
                  <a:pt x="590" y="4280"/>
                  <a:pt x="590" y="8891"/>
                </a:cubicBezTo>
                <a:cubicBezTo>
                  <a:pt x="590" y="13246"/>
                  <a:pt x="3924" y="17601"/>
                  <a:pt x="9309" y="17601"/>
                </a:cubicBezTo>
                <a:cubicBezTo>
                  <a:pt x="11104" y="17601"/>
                  <a:pt x="13412" y="16832"/>
                  <a:pt x="14951" y="15552"/>
                </a:cubicBezTo>
                <a:cubicBezTo>
                  <a:pt x="15464" y="15039"/>
                  <a:pt x="15720" y="15039"/>
                  <a:pt x="15720" y="15039"/>
                </a:cubicBezTo>
                <a:cubicBezTo>
                  <a:pt x="15977" y="15039"/>
                  <a:pt x="15977" y="15039"/>
                  <a:pt x="15977" y="17345"/>
                </a:cubicBezTo>
                <a:cubicBezTo>
                  <a:pt x="15977" y="29641"/>
                  <a:pt x="10335" y="39375"/>
                  <a:pt x="4950" y="44754"/>
                </a:cubicBezTo>
                <a:cubicBezTo>
                  <a:pt x="3155" y="46547"/>
                  <a:pt x="3155" y="46804"/>
                  <a:pt x="3155" y="47316"/>
                </a:cubicBezTo>
                <a:cubicBezTo>
                  <a:pt x="3155" y="48597"/>
                  <a:pt x="3924" y="49109"/>
                  <a:pt x="4693" y="49109"/>
                </a:cubicBezTo>
                <a:cubicBezTo>
                  <a:pt x="6488" y="49109"/>
                  <a:pt x="19823" y="36557"/>
                  <a:pt x="19823" y="1734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DE5F7456-5F7B-F46E-7336-9DEBACA06A9E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39525D37-0DCE-2D5F-6DAC-B1A26FF06C2D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6760982F-0D08-5F10-83E0-528AF4865485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AE3FACB6-079C-1F07-5FC3-A86BDF9EEB52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rgbClr val="6094FC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7" name="Freeform: Shape 416">
            <a:extLst>
              <a:ext uri="{FF2B5EF4-FFF2-40B4-BE49-F238E27FC236}">
                <a16:creationId xmlns:a16="http://schemas.microsoft.com/office/drawing/2014/main" id="{6C984AD3-F0BB-38C4-606C-284F58081497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1" grpId="0" animBg="1"/>
      <p:bldP spid="254" grpId="0" animBg="1"/>
      <p:bldP spid="255" grpId="0" animBg="1"/>
      <p:bldP spid="25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ectangle 410">
            <a:extLst>
              <a:ext uri="{FF2B5EF4-FFF2-40B4-BE49-F238E27FC236}">
                <a16:creationId xmlns:a16="http://schemas.microsoft.com/office/drawing/2014/main" id="{C32BE9ED-2F9D-3D9D-1841-C135AC43948F}"/>
              </a:ext>
            </a:extLst>
          </p:cNvPr>
          <p:cNvSpPr>
            <a:spLocks/>
          </p:cNvSpPr>
          <p:nvPr/>
        </p:nvSpPr>
        <p:spPr>
          <a:xfrm>
            <a:off x="515521" y="4563902"/>
            <a:ext cx="1872000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788FC-E34F-6095-9CD4-7F7BBEDF2909}"/>
              </a:ext>
            </a:extLst>
          </p:cNvPr>
          <p:cNvGrpSpPr/>
          <p:nvPr/>
        </p:nvGrpSpPr>
        <p:grpSpPr>
          <a:xfrm>
            <a:off x="9462" y="0"/>
            <a:ext cx="4450261" cy="831113"/>
            <a:chOff x="9462" y="0"/>
            <a:chExt cx="4450261" cy="8311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0BC83-6881-E7E6-29B4-595FA92C7411}"/>
                </a:ext>
              </a:extLst>
            </p:cNvPr>
            <p:cNvSpPr txBox="1"/>
            <p:nvPr/>
          </p:nvSpPr>
          <p:spPr>
            <a:xfrm>
              <a:off x="3243244" y="30778"/>
              <a:ext cx="12164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1816C0-CF14-5680-DA18-6B2ED62DB97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06885-6667-6126-7CDB-DAB0DC609C50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E9D831-73B4-A9B4-1FC9-0C1A97F24B70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14A411-9ACD-AA96-1326-14D901F4A921}"/>
              </a:ext>
            </a:extLst>
          </p:cNvPr>
          <p:cNvSpPr txBox="1"/>
          <p:nvPr/>
        </p:nvSpPr>
        <p:spPr>
          <a:xfrm>
            <a:off x="551701" y="1676007"/>
            <a:ext cx="48378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@illustrator </a:t>
            </a:r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begin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α,ω,ϕ,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α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ω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ϕ)</a:t>
            </a:r>
          </a:p>
          <a:p>
            <a:b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</a:b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pol_pts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p,r,△rf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npc,n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    [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vpol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 err="1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1400" b="0" dirty="0" err="1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sind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(△rf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r,npc,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β), β) </a:t>
            </a:r>
            <a:endParaRPr lang="pt-PT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r>
              <a:rPr lang="pt-PT" sz="1400" dirty="0">
                <a:solidFill>
                  <a:srgbClr val="657B83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β </a:t>
            </a:r>
            <a:r>
              <a:rPr lang="en-US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division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ϕ,ϕ</a:t>
            </a:r>
            <a:r>
              <a:rPr lang="el-GR" sz="14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l-GR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2π</a:t>
            </a:r>
            <a:r>
              <a:rPr lang="el-GR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n)]</a:t>
            </a: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268BD2"/>
                </a:solidFill>
                <a:latin typeface="Consolas" panose="020B0609020204030204" pitchFamily="49" charset="0"/>
              </a:rPr>
              <a:t>pol_pts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68BD2"/>
                </a:solidFill>
                <a:latin typeface="Consolas" panose="020B0609020204030204" pitchFamily="49" charset="0"/>
              </a:rPr>
              <a:t>x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0.1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>
                <a:solidFill>
                  <a:srgbClr val="D33682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657B83"/>
                </a:solidFill>
                <a:latin typeface="Consolas" panose="020B0609020204030204" pitchFamily="49" charset="0"/>
              </a:rPr>
              <a:t>) </a:t>
            </a:r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657B83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859900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10BAB-573D-2C9E-881F-05001502DE74}"/>
              </a:ext>
            </a:extLst>
          </p:cNvPr>
          <p:cNvSpPr txBox="1"/>
          <p:nvPr/>
        </p:nvSpPr>
        <p:spPr>
          <a:xfrm>
            <a:off x="551701" y="4548759"/>
            <a:ext cx="5180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@illustrator_plus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circle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),</a:t>
            </a:r>
            <a:r>
              <a:rPr lang="en-US" sz="14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sz="14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) </a:t>
            </a:r>
          </a:p>
          <a:p>
            <a:endParaRPr lang="en-US" sz="1400" b="0" dirty="0">
              <a:solidFill>
                <a:srgbClr val="657B8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A016056D-9598-CFDD-418B-F5A3D2BC15FF}"/>
              </a:ext>
            </a:extLst>
          </p:cNvPr>
          <p:cNvSpPr/>
          <p:nvPr/>
        </p:nvSpPr>
        <p:spPr>
          <a:xfrm flipV="1">
            <a:off x="5478039" y="793256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CB471CE3-8334-B472-E6F7-61BB47DB8ECC}"/>
              </a:ext>
            </a:extLst>
          </p:cNvPr>
          <p:cNvSpPr/>
          <p:nvPr/>
        </p:nvSpPr>
        <p:spPr>
          <a:xfrm flipV="1">
            <a:off x="5478039" y="779710"/>
            <a:ext cx="5782293" cy="5576798"/>
          </a:xfrm>
          <a:custGeom>
            <a:avLst/>
            <a:gdLst>
              <a:gd name="connsiteX0" fmla="*/ 5683034 w 5782293"/>
              <a:gd name="connsiteY0" fmla="*/ 3067451 h 5576798"/>
              <a:gd name="connsiteX1" fmla="*/ 5729776 w 5782293"/>
              <a:gd name="connsiteY1" fmla="*/ 3245805 h 5576798"/>
              <a:gd name="connsiteX2" fmla="*/ 5762978 w 5782293"/>
              <a:gd name="connsiteY2" fmla="*/ 3429796 h 5576798"/>
              <a:gd name="connsiteX3" fmla="*/ 5780474 w 5782293"/>
              <a:gd name="connsiteY3" fmla="*/ 3617886 h 5576798"/>
              <a:gd name="connsiteX4" fmla="*/ 5780424 w 5782293"/>
              <a:gd name="connsiteY4" fmla="*/ 3808343 h 5576798"/>
              <a:gd name="connsiteX5" fmla="*/ 5761189 w 5782293"/>
              <a:gd name="connsiteY5" fmla="*/ 3998802 h 5576798"/>
              <a:gd name="connsiteX6" fmla="*/ 5721816 w 5782293"/>
              <a:gd name="connsiteY6" fmla="*/ 4186764 h 5576798"/>
              <a:gd name="connsiteX7" fmla="*/ 5662010 w 5782293"/>
              <a:gd name="connsiteY7" fmla="*/ 4369665 h 5576798"/>
              <a:gd name="connsiteX8" fmla="*/ 5581868 w 5782293"/>
              <a:gd name="connsiteY8" fmla="*/ 4544818 h 5576798"/>
              <a:gd name="connsiteX9" fmla="*/ 5482295 w 5782293"/>
              <a:gd name="connsiteY9" fmla="*/ 4709719 h 5576798"/>
              <a:gd name="connsiteX10" fmla="*/ 5364717 w 5782293"/>
              <a:gd name="connsiteY10" fmla="*/ 4862270 h 5576798"/>
              <a:gd name="connsiteX11" fmla="*/ 5230924 w 5782293"/>
              <a:gd name="connsiteY11" fmla="*/ 5000591 h 5576798"/>
              <a:gd name="connsiteX12" fmla="*/ 5083279 w 5782293"/>
              <a:gd name="connsiteY12" fmla="*/ 5123304 h 5576798"/>
              <a:gd name="connsiteX13" fmla="*/ 4924276 w 5782293"/>
              <a:gd name="connsiteY13" fmla="*/ 5229672 h 5576798"/>
              <a:gd name="connsiteX14" fmla="*/ 4756641 w 5782293"/>
              <a:gd name="connsiteY14" fmla="*/ 5319465 h 5576798"/>
              <a:gd name="connsiteX15" fmla="*/ 4583081 w 5782293"/>
              <a:gd name="connsiteY15" fmla="*/ 5392978 h 5576798"/>
              <a:gd name="connsiteX16" fmla="*/ 4406079 w 5782293"/>
              <a:gd name="connsiteY16" fmla="*/ 5451261 h 5576798"/>
              <a:gd name="connsiteX17" fmla="*/ 4227979 w 5782293"/>
              <a:gd name="connsiteY17" fmla="*/ 5495575 h 5576798"/>
              <a:gd name="connsiteX18" fmla="*/ 4050585 w 5782293"/>
              <a:gd name="connsiteY18" fmla="*/ 5527659 h 5576798"/>
              <a:gd name="connsiteX19" fmla="*/ 3875434 w 5782293"/>
              <a:gd name="connsiteY19" fmla="*/ 5549628 h 5576798"/>
              <a:gd name="connsiteX20" fmla="*/ 3703491 w 5782293"/>
              <a:gd name="connsiteY20" fmla="*/ 5563465 h 5576798"/>
              <a:gd name="connsiteX21" fmla="*/ 3535199 w 5782293"/>
              <a:gd name="connsiteY21" fmla="*/ 5571334 h 5576798"/>
              <a:gd name="connsiteX22" fmla="*/ 3370500 w 5782293"/>
              <a:gd name="connsiteY22" fmla="*/ 5575171 h 5576798"/>
              <a:gd name="connsiteX23" fmla="*/ 3208940 w 5782293"/>
              <a:gd name="connsiteY23" fmla="*/ 5576581 h 5576798"/>
              <a:gd name="connsiteX24" fmla="*/ 3049626 w 5782293"/>
              <a:gd name="connsiteY24" fmla="*/ 5576974 h 5576798"/>
              <a:gd name="connsiteX25" fmla="*/ 2891593 w 5782293"/>
              <a:gd name="connsiteY25" fmla="*/ 5576974 h 5576798"/>
              <a:gd name="connsiteX26" fmla="*/ 2733561 w 5782293"/>
              <a:gd name="connsiteY26" fmla="*/ 5576974 h 5576798"/>
              <a:gd name="connsiteX27" fmla="*/ 2574247 w 5782293"/>
              <a:gd name="connsiteY27" fmla="*/ 5576581 h 5576798"/>
              <a:gd name="connsiteX28" fmla="*/ 2412687 w 5782293"/>
              <a:gd name="connsiteY28" fmla="*/ 5575171 h 5576798"/>
              <a:gd name="connsiteX29" fmla="*/ 2247988 w 5782293"/>
              <a:gd name="connsiteY29" fmla="*/ 5571334 h 5576798"/>
              <a:gd name="connsiteX30" fmla="*/ 2079698 w 5782293"/>
              <a:gd name="connsiteY30" fmla="*/ 5563465 h 5576798"/>
              <a:gd name="connsiteX31" fmla="*/ 1907752 w 5782293"/>
              <a:gd name="connsiteY31" fmla="*/ 5549628 h 5576798"/>
              <a:gd name="connsiteX32" fmla="*/ 1732666 w 5782293"/>
              <a:gd name="connsiteY32" fmla="*/ 5527659 h 5576798"/>
              <a:gd name="connsiteX33" fmla="*/ 1555272 w 5782293"/>
              <a:gd name="connsiteY33" fmla="*/ 5495575 h 5576798"/>
              <a:gd name="connsiteX34" fmla="*/ 1377110 w 5782293"/>
              <a:gd name="connsiteY34" fmla="*/ 5451261 h 5576798"/>
              <a:gd name="connsiteX35" fmla="*/ 1200159 w 5782293"/>
              <a:gd name="connsiteY35" fmla="*/ 5392978 h 5576798"/>
              <a:gd name="connsiteX36" fmla="*/ 1026549 w 5782293"/>
              <a:gd name="connsiteY36" fmla="*/ 5319465 h 5576798"/>
              <a:gd name="connsiteX37" fmla="*/ 858963 w 5782293"/>
              <a:gd name="connsiteY37" fmla="*/ 5229672 h 5576798"/>
              <a:gd name="connsiteX38" fmla="*/ 699977 w 5782293"/>
              <a:gd name="connsiteY38" fmla="*/ 5123304 h 5576798"/>
              <a:gd name="connsiteX39" fmla="*/ 552332 w 5782293"/>
              <a:gd name="connsiteY39" fmla="*/ 5000591 h 5576798"/>
              <a:gd name="connsiteX40" fmla="*/ 418522 w 5782293"/>
              <a:gd name="connsiteY40" fmla="*/ 4862270 h 5576798"/>
              <a:gd name="connsiteX41" fmla="*/ 300879 w 5782293"/>
              <a:gd name="connsiteY41" fmla="*/ 4709719 h 5576798"/>
              <a:gd name="connsiteX42" fmla="*/ 201322 w 5782293"/>
              <a:gd name="connsiteY42" fmla="*/ 4544818 h 5576798"/>
              <a:gd name="connsiteX43" fmla="*/ 121246 w 5782293"/>
              <a:gd name="connsiteY43" fmla="*/ 4369665 h 5576798"/>
              <a:gd name="connsiteX44" fmla="*/ 61374 w 5782293"/>
              <a:gd name="connsiteY44" fmla="*/ 4186764 h 5576798"/>
              <a:gd name="connsiteX45" fmla="*/ 22001 w 5782293"/>
              <a:gd name="connsiteY45" fmla="*/ 3998802 h 5576798"/>
              <a:gd name="connsiteX46" fmla="*/ 2831 w 5782293"/>
              <a:gd name="connsiteY46" fmla="*/ 3808343 h 5576798"/>
              <a:gd name="connsiteX47" fmla="*/ 2700 w 5782293"/>
              <a:gd name="connsiteY47" fmla="*/ 3617886 h 5576798"/>
              <a:gd name="connsiteX48" fmla="*/ 20278 w 5782293"/>
              <a:gd name="connsiteY48" fmla="*/ 3429796 h 5576798"/>
              <a:gd name="connsiteX49" fmla="*/ 53480 w 5782293"/>
              <a:gd name="connsiteY49" fmla="*/ 3245805 h 5576798"/>
              <a:gd name="connsiteX50" fmla="*/ 100222 w 5782293"/>
              <a:gd name="connsiteY50" fmla="*/ 3067451 h 5576798"/>
              <a:gd name="connsiteX51" fmla="*/ 157846 w 5782293"/>
              <a:gd name="connsiteY51" fmla="*/ 2895629 h 5576798"/>
              <a:gd name="connsiteX52" fmla="*/ 224151 w 5782293"/>
              <a:gd name="connsiteY52" fmla="*/ 2730851 h 5576798"/>
              <a:gd name="connsiteX53" fmla="*/ 296595 w 5782293"/>
              <a:gd name="connsiteY53" fmla="*/ 2572926 h 5576798"/>
              <a:gd name="connsiteX54" fmla="*/ 372945 w 5782293"/>
              <a:gd name="connsiteY54" fmla="*/ 2421468 h 5576798"/>
              <a:gd name="connsiteX55" fmla="*/ 451609 w 5782293"/>
              <a:gd name="connsiteY55" fmla="*/ 2275453 h 5576798"/>
              <a:gd name="connsiteX56" fmla="*/ 531045 w 5782293"/>
              <a:gd name="connsiteY56" fmla="*/ 2133858 h 5576798"/>
              <a:gd name="connsiteX57" fmla="*/ 610481 w 5782293"/>
              <a:gd name="connsiteY57" fmla="*/ 1995209 h 5576798"/>
              <a:gd name="connsiteX58" fmla="*/ 689588 w 5782293"/>
              <a:gd name="connsiteY58" fmla="*/ 1858161 h 5576798"/>
              <a:gd name="connsiteX59" fmla="*/ 768564 w 5782293"/>
              <a:gd name="connsiteY59" fmla="*/ 1721561 h 5576798"/>
              <a:gd name="connsiteX60" fmla="*/ 848131 w 5782293"/>
              <a:gd name="connsiteY60" fmla="*/ 1584321 h 5576798"/>
              <a:gd name="connsiteX61" fmla="*/ 929240 w 5782293"/>
              <a:gd name="connsiteY61" fmla="*/ 1445800 h 5576798"/>
              <a:gd name="connsiteX62" fmla="*/ 1013534 w 5782293"/>
              <a:gd name="connsiteY62" fmla="*/ 1305735 h 5576798"/>
              <a:gd name="connsiteX63" fmla="*/ 1102522 w 5782293"/>
              <a:gd name="connsiteY63" fmla="*/ 1164332 h 5576798"/>
              <a:gd name="connsiteX64" fmla="*/ 1197992 w 5782293"/>
              <a:gd name="connsiteY64" fmla="*/ 1022421 h 5576798"/>
              <a:gd name="connsiteX65" fmla="*/ 1301587 w 5782293"/>
              <a:gd name="connsiteY65" fmla="*/ 881280 h 5576798"/>
              <a:gd name="connsiteX66" fmla="*/ 1414613 w 5782293"/>
              <a:gd name="connsiteY66" fmla="*/ 742632 h 5576798"/>
              <a:gd name="connsiteX67" fmla="*/ 1538347 w 5782293"/>
              <a:gd name="connsiteY67" fmla="*/ 608590 h 5576798"/>
              <a:gd name="connsiteX68" fmla="*/ 1673557 w 5782293"/>
              <a:gd name="connsiteY68" fmla="*/ 481663 h 5576798"/>
              <a:gd name="connsiteX69" fmla="*/ 1820242 w 5782293"/>
              <a:gd name="connsiteY69" fmla="*/ 364459 h 5576798"/>
              <a:gd name="connsiteX70" fmla="*/ 1978274 w 5782293"/>
              <a:gd name="connsiteY70" fmla="*/ 259632 h 5576798"/>
              <a:gd name="connsiteX71" fmla="*/ 2146821 w 5782293"/>
              <a:gd name="connsiteY71" fmla="*/ 169773 h 5576798"/>
              <a:gd name="connsiteX72" fmla="*/ 2324407 w 5782293"/>
              <a:gd name="connsiteY72" fmla="*/ 97162 h 5576798"/>
              <a:gd name="connsiteX73" fmla="*/ 2509237 w 5782293"/>
              <a:gd name="connsiteY73" fmla="*/ 43814 h 5576798"/>
              <a:gd name="connsiteX74" fmla="*/ 2699069 w 5782293"/>
              <a:gd name="connsiteY74" fmla="*/ 11156 h 5576798"/>
              <a:gd name="connsiteX75" fmla="*/ 2891593 w 5782293"/>
              <a:gd name="connsiteY75" fmla="*/ 204 h 5576798"/>
              <a:gd name="connsiteX76" fmla="*/ 3084118 w 5782293"/>
              <a:gd name="connsiteY76" fmla="*/ 11156 h 5576798"/>
              <a:gd name="connsiteX77" fmla="*/ 3274013 w 5782293"/>
              <a:gd name="connsiteY77" fmla="*/ 43814 h 5576798"/>
              <a:gd name="connsiteX78" fmla="*/ 3458844 w 5782293"/>
              <a:gd name="connsiteY78" fmla="*/ 97162 h 5576798"/>
              <a:gd name="connsiteX79" fmla="*/ 3636430 w 5782293"/>
              <a:gd name="connsiteY79" fmla="*/ 169773 h 5576798"/>
              <a:gd name="connsiteX80" fmla="*/ 3804912 w 5782293"/>
              <a:gd name="connsiteY80" fmla="*/ 259632 h 5576798"/>
              <a:gd name="connsiteX81" fmla="*/ 3962946 w 5782293"/>
              <a:gd name="connsiteY81" fmla="*/ 364459 h 5576798"/>
              <a:gd name="connsiteX82" fmla="*/ 4109695 w 5782293"/>
              <a:gd name="connsiteY82" fmla="*/ 481663 h 5576798"/>
              <a:gd name="connsiteX83" fmla="*/ 4244839 w 5782293"/>
              <a:gd name="connsiteY83" fmla="*/ 608590 h 5576798"/>
              <a:gd name="connsiteX84" fmla="*/ 4368573 w 5782293"/>
              <a:gd name="connsiteY84" fmla="*/ 742632 h 5576798"/>
              <a:gd name="connsiteX85" fmla="*/ 4481664 w 5782293"/>
              <a:gd name="connsiteY85" fmla="*/ 881280 h 5576798"/>
              <a:gd name="connsiteX86" fmla="*/ 4585198 w 5782293"/>
              <a:gd name="connsiteY86" fmla="*/ 1022421 h 5576798"/>
              <a:gd name="connsiteX87" fmla="*/ 4680668 w 5782293"/>
              <a:gd name="connsiteY87" fmla="*/ 1164332 h 5576798"/>
              <a:gd name="connsiteX88" fmla="*/ 4769721 w 5782293"/>
              <a:gd name="connsiteY88" fmla="*/ 1305735 h 5576798"/>
              <a:gd name="connsiteX89" fmla="*/ 4853949 w 5782293"/>
              <a:gd name="connsiteY89" fmla="*/ 1445800 h 5576798"/>
              <a:gd name="connsiteX90" fmla="*/ 4935125 w 5782293"/>
              <a:gd name="connsiteY90" fmla="*/ 1584321 h 5576798"/>
              <a:gd name="connsiteX91" fmla="*/ 5014675 w 5782293"/>
              <a:gd name="connsiteY91" fmla="*/ 1721561 h 5576798"/>
              <a:gd name="connsiteX92" fmla="*/ 5093602 w 5782293"/>
              <a:gd name="connsiteY92" fmla="*/ 1858161 h 5576798"/>
              <a:gd name="connsiteX93" fmla="*/ 5172709 w 5782293"/>
              <a:gd name="connsiteY93" fmla="*/ 1995209 h 5576798"/>
              <a:gd name="connsiteX94" fmla="*/ 5252145 w 5782293"/>
              <a:gd name="connsiteY94" fmla="*/ 2133858 h 5576798"/>
              <a:gd name="connsiteX95" fmla="*/ 5331646 w 5782293"/>
              <a:gd name="connsiteY95" fmla="*/ 2275453 h 5576798"/>
              <a:gd name="connsiteX96" fmla="*/ 5410245 w 5782293"/>
              <a:gd name="connsiteY96" fmla="*/ 2421468 h 5576798"/>
              <a:gd name="connsiteX97" fmla="*/ 5486660 w 5782293"/>
              <a:gd name="connsiteY97" fmla="*/ 2572926 h 5576798"/>
              <a:gd name="connsiteX98" fmla="*/ 5559104 w 5782293"/>
              <a:gd name="connsiteY98" fmla="*/ 2730851 h 5576798"/>
              <a:gd name="connsiteX99" fmla="*/ 5625328 w 5782293"/>
              <a:gd name="connsiteY99" fmla="*/ 2895629 h 5576798"/>
              <a:gd name="connsiteX100" fmla="*/ 5683034 w 5782293"/>
              <a:gd name="connsiteY100" fmla="*/ 3067451 h 557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82293" h="5576798">
                <a:moveTo>
                  <a:pt x="5683034" y="3067451"/>
                </a:moveTo>
                <a:cubicBezTo>
                  <a:pt x="5700726" y="3126305"/>
                  <a:pt x="5716367" y="3185799"/>
                  <a:pt x="5729776" y="3245805"/>
                </a:cubicBezTo>
                <a:cubicBezTo>
                  <a:pt x="5743300" y="3306645"/>
                  <a:pt x="5754444" y="3367997"/>
                  <a:pt x="5762978" y="3429796"/>
                </a:cubicBezTo>
                <a:cubicBezTo>
                  <a:pt x="5771562" y="3492173"/>
                  <a:pt x="5777536" y="3554997"/>
                  <a:pt x="5780474" y="3617886"/>
                </a:cubicBezTo>
                <a:cubicBezTo>
                  <a:pt x="5783493" y="3681351"/>
                  <a:pt x="5783559" y="3744880"/>
                  <a:pt x="5780424" y="3808343"/>
                </a:cubicBezTo>
                <a:cubicBezTo>
                  <a:pt x="5777273" y="3872129"/>
                  <a:pt x="5770856" y="3935722"/>
                  <a:pt x="5761189" y="3998802"/>
                </a:cubicBezTo>
                <a:cubicBezTo>
                  <a:pt x="5751440" y="4062139"/>
                  <a:pt x="5738360" y="4124899"/>
                  <a:pt x="5721816" y="4186764"/>
                </a:cubicBezTo>
                <a:cubicBezTo>
                  <a:pt x="5705272" y="4248819"/>
                  <a:pt x="5685348" y="4309851"/>
                  <a:pt x="5662010" y="4369665"/>
                </a:cubicBezTo>
                <a:cubicBezTo>
                  <a:pt x="5638605" y="4429480"/>
                  <a:pt x="5611870" y="4488014"/>
                  <a:pt x="5581868" y="4544818"/>
                </a:cubicBezTo>
                <a:cubicBezTo>
                  <a:pt x="5551867" y="4601623"/>
                  <a:pt x="5518648" y="4656697"/>
                  <a:pt x="5482295" y="4709719"/>
                </a:cubicBezTo>
                <a:cubicBezTo>
                  <a:pt x="5446024" y="4762755"/>
                  <a:pt x="5406782" y="4813660"/>
                  <a:pt x="5364717" y="4862270"/>
                </a:cubicBezTo>
                <a:cubicBezTo>
                  <a:pt x="5322734" y="4910814"/>
                  <a:pt x="5278044" y="4956981"/>
                  <a:pt x="5230924" y="5000591"/>
                </a:cubicBezTo>
                <a:cubicBezTo>
                  <a:pt x="5183935" y="5044086"/>
                  <a:pt x="5134633" y="5085006"/>
                  <a:pt x="5083279" y="5123304"/>
                </a:cubicBezTo>
                <a:cubicBezTo>
                  <a:pt x="5032122" y="5161405"/>
                  <a:pt x="4979028" y="5196883"/>
                  <a:pt x="4924276" y="5229672"/>
                </a:cubicBezTo>
                <a:cubicBezTo>
                  <a:pt x="4869853" y="5262215"/>
                  <a:pt x="4813887" y="5292119"/>
                  <a:pt x="4756641" y="5319465"/>
                </a:cubicBezTo>
                <a:cubicBezTo>
                  <a:pt x="4699903" y="5346483"/>
                  <a:pt x="4641935" y="5370944"/>
                  <a:pt x="4583081" y="5392978"/>
                </a:cubicBezTo>
                <a:cubicBezTo>
                  <a:pt x="4524874" y="5414750"/>
                  <a:pt x="4465829" y="5434161"/>
                  <a:pt x="4406079" y="5451261"/>
                </a:cubicBezTo>
                <a:cubicBezTo>
                  <a:pt x="4347288" y="5468163"/>
                  <a:pt x="4287794" y="5482837"/>
                  <a:pt x="4227979" y="5495575"/>
                </a:cubicBezTo>
                <a:cubicBezTo>
                  <a:pt x="4169190" y="5508068"/>
                  <a:pt x="4110015" y="5518691"/>
                  <a:pt x="4050585" y="5527659"/>
                </a:cubicBezTo>
                <a:cubicBezTo>
                  <a:pt x="3992372" y="5536496"/>
                  <a:pt x="3933967" y="5543726"/>
                  <a:pt x="3875434" y="5549628"/>
                </a:cubicBezTo>
                <a:cubicBezTo>
                  <a:pt x="3818247" y="5555382"/>
                  <a:pt x="3760868" y="5559940"/>
                  <a:pt x="3703491" y="5563465"/>
                </a:cubicBezTo>
                <a:cubicBezTo>
                  <a:pt x="3647457" y="5566908"/>
                  <a:pt x="3591360" y="5569482"/>
                  <a:pt x="3535199" y="5571334"/>
                </a:cubicBezTo>
                <a:cubicBezTo>
                  <a:pt x="3480321" y="5573187"/>
                  <a:pt x="3425441" y="5574351"/>
                  <a:pt x="3370500" y="5575171"/>
                </a:cubicBezTo>
                <a:cubicBezTo>
                  <a:pt x="3316646" y="5575941"/>
                  <a:pt x="3262794" y="5576400"/>
                  <a:pt x="3208940" y="5576581"/>
                </a:cubicBezTo>
                <a:cubicBezTo>
                  <a:pt x="3155858" y="5576843"/>
                  <a:pt x="3102774" y="5576974"/>
                  <a:pt x="3049626" y="5576974"/>
                </a:cubicBezTo>
                <a:cubicBezTo>
                  <a:pt x="2996991" y="5577040"/>
                  <a:pt x="2944292" y="5576974"/>
                  <a:pt x="2891593" y="5576974"/>
                </a:cubicBezTo>
                <a:cubicBezTo>
                  <a:pt x="2838959" y="5576974"/>
                  <a:pt x="2786260" y="5577040"/>
                  <a:pt x="2733561" y="5576974"/>
                </a:cubicBezTo>
                <a:cubicBezTo>
                  <a:pt x="2680477" y="5576974"/>
                  <a:pt x="2627394" y="5576843"/>
                  <a:pt x="2574247" y="5576581"/>
                </a:cubicBezTo>
                <a:cubicBezTo>
                  <a:pt x="2520393" y="5576400"/>
                  <a:pt x="2466541" y="5575941"/>
                  <a:pt x="2412687" y="5575171"/>
                </a:cubicBezTo>
                <a:cubicBezTo>
                  <a:pt x="2357809" y="5574351"/>
                  <a:pt x="2302866" y="5573187"/>
                  <a:pt x="2247988" y="5571334"/>
                </a:cubicBezTo>
                <a:cubicBezTo>
                  <a:pt x="2191891" y="5569482"/>
                  <a:pt x="2135793" y="5566908"/>
                  <a:pt x="2079698" y="5563465"/>
                </a:cubicBezTo>
                <a:cubicBezTo>
                  <a:pt x="2022318" y="5559940"/>
                  <a:pt x="1965003" y="5555382"/>
                  <a:pt x="1907752" y="5549628"/>
                </a:cubicBezTo>
                <a:cubicBezTo>
                  <a:pt x="1849220" y="5543726"/>
                  <a:pt x="1790815" y="5536496"/>
                  <a:pt x="1732666" y="5527659"/>
                </a:cubicBezTo>
                <a:cubicBezTo>
                  <a:pt x="1673235" y="5518691"/>
                  <a:pt x="1614062" y="5508068"/>
                  <a:pt x="1555272" y="5495575"/>
                </a:cubicBezTo>
                <a:cubicBezTo>
                  <a:pt x="1495393" y="5482837"/>
                  <a:pt x="1435962" y="5468163"/>
                  <a:pt x="1377110" y="5451261"/>
                </a:cubicBezTo>
                <a:cubicBezTo>
                  <a:pt x="1317421" y="5434161"/>
                  <a:pt x="1258312" y="5414750"/>
                  <a:pt x="1200159" y="5392978"/>
                </a:cubicBezTo>
                <a:cubicBezTo>
                  <a:pt x="1141238" y="5370944"/>
                  <a:pt x="1083286" y="5346483"/>
                  <a:pt x="1026549" y="5319465"/>
                </a:cubicBezTo>
                <a:cubicBezTo>
                  <a:pt x="969303" y="5292119"/>
                  <a:pt x="913337" y="5262215"/>
                  <a:pt x="858963" y="5229672"/>
                </a:cubicBezTo>
                <a:cubicBezTo>
                  <a:pt x="804212" y="5196883"/>
                  <a:pt x="751134" y="5161405"/>
                  <a:pt x="699977" y="5123304"/>
                </a:cubicBezTo>
                <a:cubicBezTo>
                  <a:pt x="648623" y="5085006"/>
                  <a:pt x="599320" y="5044086"/>
                  <a:pt x="552332" y="5000591"/>
                </a:cubicBezTo>
                <a:cubicBezTo>
                  <a:pt x="505212" y="4956981"/>
                  <a:pt x="460521" y="4910814"/>
                  <a:pt x="418522" y="4862270"/>
                </a:cubicBezTo>
                <a:cubicBezTo>
                  <a:pt x="376474" y="4813660"/>
                  <a:pt x="337166" y="4762755"/>
                  <a:pt x="300879" y="4709719"/>
                </a:cubicBezTo>
                <a:cubicBezTo>
                  <a:pt x="264591" y="4656697"/>
                  <a:pt x="231323" y="4601623"/>
                  <a:pt x="201322" y="4544818"/>
                </a:cubicBezTo>
                <a:cubicBezTo>
                  <a:pt x="171320" y="4488014"/>
                  <a:pt x="144584" y="4429480"/>
                  <a:pt x="121246" y="4369665"/>
                </a:cubicBezTo>
                <a:cubicBezTo>
                  <a:pt x="97842" y="4309851"/>
                  <a:pt x="77901" y="4248819"/>
                  <a:pt x="61374" y="4186764"/>
                </a:cubicBezTo>
                <a:cubicBezTo>
                  <a:pt x="44896" y="4124899"/>
                  <a:pt x="31750" y="4062139"/>
                  <a:pt x="22001" y="3998802"/>
                </a:cubicBezTo>
                <a:cubicBezTo>
                  <a:pt x="12318" y="3935722"/>
                  <a:pt x="5982" y="3872129"/>
                  <a:pt x="2831" y="3808343"/>
                </a:cubicBezTo>
                <a:cubicBezTo>
                  <a:pt x="-303" y="3744880"/>
                  <a:pt x="-303" y="3681351"/>
                  <a:pt x="2700" y="3617886"/>
                </a:cubicBezTo>
                <a:cubicBezTo>
                  <a:pt x="5720" y="3554997"/>
                  <a:pt x="11612" y="3492173"/>
                  <a:pt x="20278" y="3429796"/>
                </a:cubicBezTo>
                <a:cubicBezTo>
                  <a:pt x="28795" y="3367997"/>
                  <a:pt x="39956" y="3306645"/>
                  <a:pt x="53480" y="3245805"/>
                </a:cubicBezTo>
                <a:cubicBezTo>
                  <a:pt x="66823" y="3185799"/>
                  <a:pt x="82529" y="3126305"/>
                  <a:pt x="100222" y="3067451"/>
                </a:cubicBezTo>
                <a:cubicBezTo>
                  <a:pt x="117586" y="3009558"/>
                  <a:pt x="136887" y="2952305"/>
                  <a:pt x="157846" y="2895629"/>
                </a:cubicBezTo>
                <a:cubicBezTo>
                  <a:pt x="178427" y="2840104"/>
                  <a:pt x="200616" y="2785158"/>
                  <a:pt x="224151" y="2730851"/>
                </a:cubicBezTo>
                <a:cubicBezTo>
                  <a:pt x="247096" y="2677697"/>
                  <a:pt x="271337" y="2625055"/>
                  <a:pt x="296595" y="2572926"/>
                </a:cubicBezTo>
                <a:cubicBezTo>
                  <a:pt x="321214" y="2522012"/>
                  <a:pt x="346718" y="2471548"/>
                  <a:pt x="372945" y="2421468"/>
                </a:cubicBezTo>
                <a:cubicBezTo>
                  <a:pt x="398581" y="2372476"/>
                  <a:pt x="424874" y="2323869"/>
                  <a:pt x="451609" y="2275453"/>
                </a:cubicBezTo>
                <a:cubicBezTo>
                  <a:pt x="477771" y="2228063"/>
                  <a:pt x="504309" y="2180865"/>
                  <a:pt x="531045" y="2133858"/>
                </a:cubicBezTo>
                <a:cubicBezTo>
                  <a:pt x="557387" y="2087557"/>
                  <a:pt x="583926" y="2041319"/>
                  <a:pt x="610481" y="1995209"/>
                </a:cubicBezTo>
                <a:cubicBezTo>
                  <a:pt x="636822" y="1949483"/>
                  <a:pt x="663230" y="1903823"/>
                  <a:pt x="689588" y="1858161"/>
                </a:cubicBezTo>
                <a:cubicBezTo>
                  <a:pt x="715930" y="1812628"/>
                  <a:pt x="742222" y="1767094"/>
                  <a:pt x="768564" y="1721561"/>
                </a:cubicBezTo>
                <a:cubicBezTo>
                  <a:pt x="795054" y="1675772"/>
                  <a:pt x="821527" y="1630047"/>
                  <a:pt x="848131" y="1584321"/>
                </a:cubicBezTo>
                <a:cubicBezTo>
                  <a:pt x="874998" y="1538084"/>
                  <a:pt x="901980" y="1491846"/>
                  <a:pt x="929240" y="1445800"/>
                </a:cubicBezTo>
                <a:cubicBezTo>
                  <a:pt x="956994" y="1398856"/>
                  <a:pt x="985075" y="1352164"/>
                  <a:pt x="1013534" y="1305735"/>
                </a:cubicBezTo>
                <a:cubicBezTo>
                  <a:pt x="1042650" y="1258224"/>
                  <a:pt x="1072257" y="1211089"/>
                  <a:pt x="1102522" y="1164332"/>
                </a:cubicBezTo>
                <a:cubicBezTo>
                  <a:pt x="1133557" y="1116493"/>
                  <a:pt x="1165282" y="1069113"/>
                  <a:pt x="1197992" y="1022421"/>
                </a:cubicBezTo>
                <a:cubicBezTo>
                  <a:pt x="1231457" y="974582"/>
                  <a:pt x="1265941" y="927513"/>
                  <a:pt x="1301587" y="881280"/>
                </a:cubicBezTo>
                <a:cubicBezTo>
                  <a:pt x="1338002" y="834015"/>
                  <a:pt x="1375634" y="787717"/>
                  <a:pt x="1414613" y="742632"/>
                </a:cubicBezTo>
                <a:cubicBezTo>
                  <a:pt x="1454426" y="696579"/>
                  <a:pt x="1495585" y="651822"/>
                  <a:pt x="1538347" y="608590"/>
                </a:cubicBezTo>
                <a:cubicBezTo>
                  <a:pt x="1581814" y="564587"/>
                  <a:pt x="1626884" y="522191"/>
                  <a:pt x="1673557" y="481663"/>
                </a:cubicBezTo>
                <a:cubicBezTo>
                  <a:pt x="1720806" y="440546"/>
                  <a:pt x="1769722" y="401412"/>
                  <a:pt x="1820242" y="364459"/>
                </a:cubicBezTo>
                <a:cubicBezTo>
                  <a:pt x="1871337" y="327128"/>
                  <a:pt x="1924037" y="292093"/>
                  <a:pt x="1978274" y="259632"/>
                </a:cubicBezTo>
                <a:cubicBezTo>
                  <a:pt x="2032960" y="226974"/>
                  <a:pt x="2089186" y="196939"/>
                  <a:pt x="2146821" y="169773"/>
                </a:cubicBezTo>
                <a:cubicBezTo>
                  <a:pt x="2204712" y="142493"/>
                  <a:pt x="2263950" y="118229"/>
                  <a:pt x="2324407" y="97162"/>
                </a:cubicBezTo>
                <a:cubicBezTo>
                  <a:pt x="2384991" y="76029"/>
                  <a:pt x="2446665" y="58159"/>
                  <a:pt x="2509237" y="43814"/>
                </a:cubicBezTo>
                <a:cubicBezTo>
                  <a:pt x="2571873" y="29337"/>
                  <a:pt x="2635215" y="18451"/>
                  <a:pt x="2699069" y="11156"/>
                </a:cubicBezTo>
                <a:cubicBezTo>
                  <a:pt x="2762988" y="3844"/>
                  <a:pt x="2827291" y="204"/>
                  <a:pt x="2891593" y="204"/>
                </a:cubicBezTo>
                <a:cubicBezTo>
                  <a:pt x="2955960" y="204"/>
                  <a:pt x="3020199" y="3844"/>
                  <a:pt x="3084118" y="11156"/>
                </a:cubicBezTo>
                <a:cubicBezTo>
                  <a:pt x="3147972" y="18451"/>
                  <a:pt x="3211377" y="29337"/>
                  <a:pt x="3274013" y="43814"/>
                </a:cubicBezTo>
                <a:cubicBezTo>
                  <a:pt x="3336521" y="58159"/>
                  <a:pt x="3398259" y="76029"/>
                  <a:pt x="3458844" y="97162"/>
                </a:cubicBezTo>
                <a:cubicBezTo>
                  <a:pt x="3519236" y="118229"/>
                  <a:pt x="3578539" y="142493"/>
                  <a:pt x="3636430" y="169773"/>
                </a:cubicBezTo>
                <a:cubicBezTo>
                  <a:pt x="3694065" y="196939"/>
                  <a:pt x="3750226" y="226974"/>
                  <a:pt x="3804912" y="259632"/>
                </a:cubicBezTo>
                <a:cubicBezTo>
                  <a:pt x="3859214" y="292093"/>
                  <a:pt x="3911914" y="327128"/>
                  <a:pt x="3962946" y="364459"/>
                </a:cubicBezTo>
                <a:cubicBezTo>
                  <a:pt x="4013529" y="401412"/>
                  <a:pt x="4062446" y="440546"/>
                  <a:pt x="4109695" y="481663"/>
                </a:cubicBezTo>
                <a:cubicBezTo>
                  <a:pt x="4156367" y="522191"/>
                  <a:pt x="4201373" y="564587"/>
                  <a:pt x="4244839" y="608590"/>
                </a:cubicBezTo>
                <a:cubicBezTo>
                  <a:pt x="4287602" y="651822"/>
                  <a:pt x="4328824" y="696579"/>
                  <a:pt x="4368573" y="742632"/>
                </a:cubicBezTo>
                <a:cubicBezTo>
                  <a:pt x="4407617" y="787717"/>
                  <a:pt x="4445250" y="834015"/>
                  <a:pt x="4481664" y="881280"/>
                </a:cubicBezTo>
                <a:cubicBezTo>
                  <a:pt x="4517310" y="927513"/>
                  <a:pt x="4551733" y="974582"/>
                  <a:pt x="4585198" y="1022421"/>
                </a:cubicBezTo>
                <a:cubicBezTo>
                  <a:pt x="4617908" y="1069113"/>
                  <a:pt x="4649698" y="1116493"/>
                  <a:pt x="4680668" y="1164332"/>
                </a:cubicBezTo>
                <a:cubicBezTo>
                  <a:pt x="4710982" y="1211089"/>
                  <a:pt x="4740540" y="1258224"/>
                  <a:pt x="4769721" y="1305735"/>
                </a:cubicBezTo>
                <a:cubicBezTo>
                  <a:pt x="4798180" y="1352164"/>
                  <a:pt x="4826196" y="1398856"/>
                  <a:pt x="4853949" y="1445800"/>
                </a:cubicBezTo>
                <a:cubicBezTo>
                  <a:pt x="4881259" y="1491846"/>
                  <a:pt x="4908192" y="1538084"/>
                  <a:pt x="4935125" y="1584321"/>
                </a:cubicBezTo>
                <a:cubicBezTo>
                  <a:pt x="4961729" y="1630047"/>
                  <a:pt x="4988202" y="1675772"/>
                  <a:pt x="5014675" y="1721561"/>
                </a:cubicBezTo>
                <a:cubicBezTo>
                  <a:pt x="5041033" y="1767094"/>
                  <a:pt x="5067309" y="1812628"/>
                  <a:pt x="5093602" y="1858161"/>
                </a:cubicBezTo>
                <a:cubicBezTo>
                  <a:pt x="5120009" y="1903823"/>
                  <a:pt x="5146368" y="1949483"/>
                  <a:pt x="5172709" y="1995209"/>
                </a:cubicBezTo>
                <a:cubicBezTo>
                  <a:pt x="5199314" y="2041319"/>
                  <a:pt x="5225852" y="2087557"/>
                  <a:pt x="5252145" y="2133858"/>
                </a:cubicBezTo>
                <a:cubicBezTo>
                  <a:pt x="5278946" y="2180865"/>
                  <a:pt x="5305485" y="2228063"/>
                  <a:pt x="5331646" y="2275453"/>
                </a:cubicBezTo>
                <a:cubicBezTo>
                  <a:pt x="5358316" y="2323869"/>
                  <a:pt x="5384658" y="2372476"/>
                  <a:pt x="5410245" y="2421468"/>
                </a:cubicBezTo>
                <a:cubicBezTo>
                  <a:pt x="5436455" y="2471548"/>
                  <a:pt x="5462042" y="2522012"/>
                  <a:pt x="5486660" y="2572926"/>
                </a:cubicBezTo>
                <a:cubicBezTo>
                  <a:pt x="5511853" y="2625055"/>
                  <a:pt x="5536094" y="2677697"/>
                  <a:pt x="5559104" y="2730851"/>
                </a:cubicBezTo>
                <a:cubicBezTo>
                  <a:pt x="5582574" y="2785158"/>
                  <a:pt x="5604747" y="2840104"/>
                  <a:pt x="5625328" y="2895629"/>
                </a:cubicBezTo>
                <a:cubicBezTo>
                  <a:pt x="5646369" y="2952305"/>
                  <a:pt x="5665653" y="3009558"/>
                  <a:pt x="5683034" y="3067451"/>
                </a:cubicBezTo>
                <a:close/>
              </a:path>
            </a:pathLst>
          </a:custGeom>
          <a:noFill/>
          <a:ln w="1308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7404D6AD-A5D5-C41F-D419-416C280507AA}"/>
              </a:ext>
            </a:extLst>
          </p:cNvPr>
          <p:cNvSpPr/>
          <p:nvPr/>
        </p:nvSpPr>
        <p:spPr>
          <a:xfrm flipV="1">
            <a:off x="8369169" y="865942"/>
            <a:ext cx="788238" cy="2423319"/>
          </a:xfrm>
          <a:custGeom>
            <a:avLst/>
            <a:gdLst>
              <a:gd name="connsiteX0" fmla="*/ 464 w 788238"/>
              <a:gd name="connsiteY0" fmla="*/ 23 h 2423319"/>
              <a:gd name="connsiteX1" fmla="*/ 788702 w 788238"/>
              <a:gd name="connsiteY1" fmla="*/ 2423343 h 242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8238" h="2423319">
                <a:moveTo>
                  <a:pt x="464" y="23"/>
                </a:moveTo>
                <a:lnTo>
                  <a:pt x="788702" y="2423343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4740A407-86E4-3B77-7260-A3146FEEF0A2}"/>
              </a:ext>
            </a:extLst>
          </p:cNvPr>
          <p:cNvSpPr/>
          <p:nvPr/>
        </p:nvSpPr>
        <p:spPr>
          <a:xfrm>
            <a:off x="9124448" y="793256"/>
            <a:ext cx="60659" cy="90617"/>
          </a:xfrm>
          <a:custGeom>
            <a:avLst/>
            <a:gdLst>
              <a:gd name="connsiteX0" fmla="*/ 56623 w 60659"/>
              <a:gd name="connsiteY0" fmla="*/ 0 h 90617"/>
              <a:gd name="connsiteX1" fmla="*/ 0 w 60659"/>
              <a:gd name="connsiteY1" fmla="*/ 70893 h 90617"/>
              <a:gd name="connsiteX2" fmla="*/ 60660 w 60659"/>
              <a:gd name="connsiteY2" fmla="*/ 90618 h 90617"/>
              <a:gd name="connsiteX3" fmla="*/ 56623 w 60659"/>
              <a:gd name="connsiteY3" fmla="*/ 0 h 9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9" h="90617">
                <a:moveTo>
                  <a:pt x="56623" y="0"/>
                </a:moveTo>
                <a:cubicBezTo>
                  <a:pt x="45594" y="20172"/>
                  <a:pt x="22058" y="51297"/>
                  <a:pt x="0" y="70893"/>
                </a:cubicBezTo>
                <a:lnTo>
                  <a:pt x="60660" y="90618"/>
                </a:lnTo>
                <a:cubicBezTo>
                  <a:pt x="54440" y="61735"/>
                  <a:pt x="53669" y="22798"/>
                  <a:pt x="56623" y="0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E0319959-0A38-50DD-5B4C-679D2DAC7E07}"/>
              </a:ext>
            </a:extLst>
          </p:cNvPr>
          <p:cNvSpPr/>
          <p:nvPr/>
        </p:nvSpPr>
        <p:spPr>
          <a:xfrm flipV="1">
            <a:off x="8709596" y="2490028"/>
            <a:ext cx="525706" cy="799233"/>
          </a:xfrm>
          <a:custGeom>
            <a:avLst/>
            <a:gdLst>
              <a:gd name="connsiteX0" fmla="*/ 526170 w 525706"/>
              <a:gd name="connsiteY0" fmla="*/ 122 h 799233"/>
              <a:gd name="connsiteX1" fmla="*/ 464 w 525706"/>
              <a:gd name="connsiteY1" fmla="*/ 799355 h 7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706" h="799233">
                <a:moveTo>
                  <a:pt x="526170" y="122"/>
                </a:moveTo>
                <a:cubicBezTo>
                  <a:pt x="526170" y="374891"/>
                  <a:pt x="284538" y="707136"/>
                  <a:pt x="464" y="799355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DE46ADCB-D97D-0A80-4AB9-1C7C46907EDD}"/>
              </a:ext>
            </a:extLst>
          </p:cNvPr>
          <p:cNvSpPr/>
          <p:nvPr/>
        </p:nvSpPr>
        <p:spPr>
          <a:xfrm>
            <a:off x="8636822" y="2462361"/>
            <a:ext cx="90727" cy="60577"/>
          </a:xfrm>
          <a:custGeom>
            <a:avLst/>
            <a:gdLst>
              <a:gd name="connsiteX0" fmla="*/ 0 w 90727"/>
              <a:gd name="connsiteY0" fmla="*/ 4099 h 60577"/>
              <a:gd name="connsiteX1" fmla="*/ 71049 w 90727"/>
              <a:gd name="connsiteY1" fmla="*/ 60578 h 60577"/>
              <a:gd name="connsiteX2" fmla="*/ 90727 w 90727"/>
              <a:gd name="connsiteY2" fmla="*/ 0 h 60577"/>
              <a:gd name="connsiteX3" fmla="*/ 0 w 90727"/>
              <a:gd name="connsiteY3" fmla="*/ 4099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27" h="60577">
                <a:moveTo>
                  <a:pt x="0" y="4099"/>
                </a:moveTo>
                <a:cubicBezTo>
                  <a:pt x="20269" y="15116"/>
                  <a:pt x="51354" y="38625"/>
                  <a:pt x="71049" y="60578"/>
                </a:cubicBezTo>
                <a:lnTo>
                  <a:pt x="90727" y="0"/>
                </a:lnTo>
                <a:cubicBezTo>
                  <a:pt x="61874" y="6279"/>
                  <a:pt x="22895" y="7050"/>
                  <a:pt x="0" y="4099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4C8F9BE8-0CCB-E411-82FE-2F18C59958BE}"/>
              </a:ext>
            </a:extLst>
          </p:cNvPr>
          <p:cNvSpPr/>
          <p:nvPr/>
        </p:nvSpPr>
        <p:spPr>
          <a:xfrm>
            <a:off x="9082923" y="2627761"/>
            <a:ext cx="89242" cy="147038"/>
          </a:xfrm>
          <a:custGeom>
            <a:avLst/>
            <a:gdLst>
              <a:gd name="connsiteX0" fmla="*/ 89749 w 89242"/>
              <a:gd name="connsiteY0" fmla="*/ 22423 h 147038"/>
              <a:gd name="connsiteX1" fmla="*/ 67438 w 89242"/>
              <a:gd name="connsiteY1" fmla="*/ 137 h 147038"/>
              <a:gd name="connsiteX2" fmla="*/ 47692 w 89242"/>
              <a:gd name="connsiteY2" fmla="*/ 6797 h 147038"/>
              <a:gd name="connsiteX3" fmla="*/ 26664 w 89242"/>
              <a:gd name="connsiteY3" fmla="*/ 41636 h 147038"/>
              <a:gd name="connsiteX4" fmla="*/ 507 w 89242"/>
              <a:gd name="connsiteY4" fmla="*/ 145383 h 147038"/>
              <a:gd name="connsiteX5" fmla="*/ 2558 w 89242"/>
              <a:gd name="connsiteY5" fmla="*/ 147176 h 147038"/>
              <a:gd name="connsiteX6" fmla="*/ 4353 w 89242"/>
              <a:gd name="connsiteY6" fmla="*/ 146407 h 147038"/>
              <a:gd name="connsiteX7" fmla="*/ 15893 w 89242"/>
              <a:gd name="connsiteY7" fmla="*/ 101066 h 147038"/>
              <a:gd name="connsiteX8" fmla="*/ 38204 w 89242"/>
              <a:gd name="connsiteY8" fmla="*/ 116948 h 147038"/>
              <a:gd name="connsiteX9" fmla="*/ 69746 w 89242"/>
              <a:gd name="connsiteY9" fmla="*/ 104140 h 147038"/>
              <a:gd name="connsiteX10" fmla="*/ 82825 w 89242"/>
              <a:gd name="connsiteY10" fmla="*/ 74169 h 147038"/>
              <a:gd name="connsiteX11" fmla="*/ 70772 w 89242"/>
              <a:gd name="connsiteY11" fmla="*/ 49833 h 147038"/>
              <a:gd name="connsiteX12" fmla="*/ 89749 w 89242"/>
              <a:gd name="connsiteY12" fmla="*/ 22423 h 147038"/>
              <a:gd name="connsiteX13" fmla="*/ 60258 w 89242"/>
              <a:gd name="connsiteY13" fmla="*/ 49577 h 147038"/>
              <a:gd name="connsiteX14" fmla="*/ 52308 w 89242"/>
              <a:gd name="connsiteY14" fmla="*/ 50602 h 147038"/>
              <a:gd name="connsiteX15" fmla="*/ 45128 w 89242"/>
              <a:gd name="connsiteY15" fmla="*/ 50089 h 147038"/>
              <a:gd name="connsiteX16" fmla="*/ 53334 w 89242"/>
              <a:gd name="connsiteY16" fmla="*/ 48808 h 147038"/>
              <a:gd name="connsiteX17" fmla="*/ 60258 w 89242"/>
              <a:gd name="connsiteY17" fmla="*/ 49577 h 147038"/>
              <a:gd name="connsiteX18" fmla="*/ 80517 w 89242"/>
              <a:gd name="connsiteY18" fmla="*/ 18581 h 147038"/>
              <a:gd name="connsiteX19" fmla="*/ 65900 w 89242"/>
              <a:gd name="connsiteY19" fmla="*/ 47015 h 147038"/>
              <a:gd name="connsiteX20" fmla="*/ 53334 w 89242"/>
              <a:gd name="connsiteY20" fmla="*/ 44966 h 147038"/>
              <a:gd name="connsiteX21" fmla="*/ 40512 w 89242"/>
              <a:gd name="connsiteY21" fmla="*/ 50089 h 147038"/>
              <a:gd name="connsiteX22" fmla="*/ 51795 w 89242"/>
              <a:gd name="connsiteY22" fmla="*/ 54188 h 147038"/>
              <a:gd name="connsiteX23" fmla="*/ 65387 w 89242"/>
              <a:gd name="connsiteY23" fmla="*/ 52139 h 147038"/>
              <a:gd name="connsiteX24" fmla="*/ 72567 w 89242"/>
              <a:gd name="connsiteY24" fmla="*/ 70582 h 147038"/>
              <a:gd name="connsiteX25" fmla="*/ 64361 w 89242"/>
              <a:gd name="connsiteY25" fmla="*/ 98761 h 147038"/>
              <a:gd name="connsiteX26" fmla="*/ 37691 w 89242"/>
              <a:gd name="connsiteY26" fmla="*/ 113362 h 147038"/>
              <a:gd name="connsiteX27" fmla="*/ 18971 w 89242"/>
              <a:gd name="connsiteY27" fmla="*/ 92356 h 147038"/>
              <a:gd name="connsiteX28" fmla="*/ 19740 w 89242"/>
              <a:gd name="connsiteY28" fmla="*/ 85184 h 147038"/>
              <a:gd name="connsiteX29" fmla="*/ 30254 w 89242"/>
              <a:gd name="connsiteY29" fmla="*/ 43941 h 147038"/>
              <a:gd name="connsiteX30" fmla="*/ 65387 w 89242"/>
              <a:gd name="connsiteY30" fmla="*/ 3723 h 147038"/>
              <a:gd name="connsiteX31" fmla="*/ 80517 w 89242"/>
              <a:gd name="connsiteY31" fmla="*/ 18581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49" y="22423"/>
                </a:moveTo>
                <a:cubicBezTo>
                  <a:pt x="89749" y="10128"/>
                  <a:pt x="80773" y="137"/>
                  <a:pt x="67438" y="137"/>
                </a:cubicBezTo>
                <a:cubicBezTo>
                  <a:pt x="57950" y="137"/>
                  <a:pt x="53334" y="2699"/>
                  <a:pt x="47692" y="6797"/>
                </a:cubicBezTo>
                <a:cubicBezTo>
                  <a:pt x="38717" y="13458"/>
                  <a:pt x="29741" y="29340"/>
                  <a:pt x="26664" y="41636"/>
                </a:cubicBezTo>
                <a:lnTo>
                  <a:pt x="507" y="145383"/>
                </a:lnTo>
                <a:cubicBezTo>
                  <a:pt x="507" y="146151"/>
                  <a:pt x="1276" y="147176"/>
                  <a:pt x="2558" y="147176"/>
                </a:cubicBezTo>
                <a:cubicBezTo>
                  <a:pt x="3840" y="147176"/>
                  <a:pt x="4353" y="146663"/>
                  <a:pt x="4353" y="146407"/>
                </a:cubicBezTo>
                <a:lnTo>
                  <a:pt x="15893" y="101066"/>
                </a:lnTo>
                <a:cubicBezTo>
                  <a:pt x="18971" y="111057"/>
                  <a:pt x="26151" y="116948"/>
                  <a:pt x="38204" y="116948"/>
                </a:cubicBezTo>
                <a:cubicBezTo>
                  <a:pt x="50000" y="116948"/>
                  <a:pt x="62309" y="111313"/>
                  <a:pt x="69746" y="104140"/>
                </a:cubicBezTo>
                <a:cubicBezTo>
                  <a:pt x="77696" y="96711"/>
                  <a:pt x="82825" y="86209"/>
                  <a:pt x="82825" y="74169"/>
                </a:cubicBezTo>
                <a:cubicBezTo>
                  <a:pt x="82825" y="62385"/>
                  <a:pt x="76670" y="53676"/>
                  <a:pt x="70772" y="49833"/>
                </a:cubicBezTo>
                <a:cubicBezTo>
                  <a:pt x="80260" y="44198"/>
                  <a:pt x="89749" y="34207"/>
                  <a:pt x="89749" y="22423"/>
                </a:cubicBezTo>
                <a:close/>
                <a:moveTo>
                  <a:pt x="60258" y="49577"/>
                </a:moveTo>
                <a:cubicBezTo>
                  <a:pt x="58206" y="50345"/>
                  <a:pt x="56411" y="50602"/>
                  <a:pt x="52308" y="50602"/>
                </a:cubicBezTo>
                <a:cubicBezTo>
                  <a:pt x="50000" y="50602"/>
                  <a:pt x="46923" y="50858"/>
                  <a:pt x="45128" y="50089"/>
                </a:cubicBezTo>
                <a:cubicBezTo>
                  <a:pt x="45641" y="48296"/>
                  <a:pt x="51539" y="48808"/>
                  <a:pt x="53334" y="48808"/>
                </a:cubicBezTo>
                <a:cubicBezTo>
                  <a:pt x="56668" y="48808"/>
                  <a:pt x="58206" y="48808"/>
                  <a:pt x="60258" y="49577"/>
                </a:cubicBezTo>
                <a:close/>
                <a:moveTo>
                  <a:pt x="80517" y="18581"/>
                </a:moveTo>
                <a:cubicBezTo>
                  <a:pt x="80517" y="30109"/>
                  <a:pt x="74362" y="41892"/>
                  <a:pt x="65900" y="47015"/>
                </a:cubicBezTo>
                <a:cubicBezTo>
                  <a:pt x="61284" y="45222"/>
                  <a:pt x="58206" y="44966"/>
                  <a:pt x="53334" y="44966"/>
                </a:cubicBezTo>
                <a:cubicBezTo>
                  <a:pt x="49744" y="44966"/>
                  <a:pt x="40512" y="44710"/>
                  <a:pt x="40512" y="50089"/>
                </a:cubicBezTo>
                <a:cubicBezTo>
                  <a:pt x="40512" y="54700"/>
                  <a:pt x="48974" y="54188"/>
                  <a:pt x="51795" y="54188"/>
                </a:cubicBezTo>
                <a:cubicBezTo>
                  <a:pt x="57950" y="54188"/>
                  <a:pt x="60514" y="54188"/>
                  <a:pt x="65387" y="52139"/>
                </a:cubicBezTo>
                <a:cubicBezTo>
                  <a:pt x="71541" y="58030"/>
                  <a:pt x="72311" y="63154"/>
                  <a:pt x="72567" y="70582"/>
                </a:cubicBezTo>
                <a:cubicBezTo>
                  <a:pt x="72823" y="80061"/>
                  <a:pt x="68977" y="92356"/>
                  <a:pt x="64361" y="98761"/>
                </a:cubicBezTo>
                <a:cubicBezTo>
                  <a:pt x="57950" y="107470"/>
                  <a:pt x="46923" y="113362"/>
                  <a:pt x="37691" y="113362"/>
                </a:cubicBezTo>
                <a:cubicBezTo>
                  <a:pt x="25125" y="113362"/>
                  <a:pt x="18971" y="103884"/>
                  <a:pt x="18971" y="92356"/>
                </a:cubicBezTo>
                <a:cubicBezTo>
                  <a:pt x="18971" y="90820"/>
                  <a:pt x="18971" y="88258"/>
                  <a:pt x="19740" y="85184"/>
                </a:cubicBezTo>
                <a:lnTo>
                  <a:pt x="30254" y="43941"/>
                </a:lnTo>
                <a:cubicBezTo>
                  <a:pt x="33844" y="29852"/>
                  <a:pt x="45641" y="3723"/>
                  <a:pt x="65387" y="3723"/>
                </a:cubicBezTo>
                <a:cubicBezTo>
                  <a:pt x="74875" y="3723"/>
                  <a:pt x="80517" y="8847"/>
                  <a:pt x="80517" y="1858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8494D9AB-F38C-33EA-8BD4-5ECD0115AE63}"/>
              </a:ext>
            </a:extLst>
          </p:cNvPr>
          <p:cNvSpPr/>
          <p:nvPr/>
        </p:nvSpPr>
        <p:spPr>
          <a:xfrm>
            <a:off x="8907410" y="1907319"/>
            <a:ext cx="66418" cy="74031"/>
          </a:xfrm>
          <a:custGeom>
            <a:avLst/>
            <a:gdLst>
              <a:gd name="connsiteX0" fmla="*/ 9984 w 66418"/>
              <a:gd name="connsiteY0" fmla="*/ 62595 h 74031"/>
              <a:gd name="connsiteX1" fmla="*/ 8446 w 66418"/>
              <a:gd name="connsiteY1" fmla="*/ 69767 h 74031"/>
              <a:gd name="connsiteX2" fmla="*/ 13318 w 66418"/>
              <a:gd name="connsiteY2" fmla="*/ 74122 h 74031"/>
              <a:gd name="connsiteX3" fmla="*/ 19473 w 66418"/>
              <a:gd name="connsiteY3" fmla="*/ 69511 h 74031"/>
              <a:gd name="connsiteX4" fmla="*/ 25884 w 66418"/>
              <a:gd name="connsiteY4" fmla="*/ 43639 h 74031"/>
              <a:gd name="connsiteX5" fmla="*/ 31013 w 66418"/>
              <a:gd name="connsiteY5" fmla="*/ 22377 h 74031"/>
              <a:gd name="connsiteX6" fmla="*/ 40245 w 66418"/>
              <a:gd name="connsiteY6" fmla="*/ 9056 h 74031"/>
              <a:gd name="connsiteX7" fmla="*/ 53323 w 66418"/>
              <a:gd name="connsiteY7" fmla="*/ 3677 h 74031"/>
              <a:gd name="connsiteX8" fmla="*/ 60247 w 66418"/>
              <a:gd name="connsiteY8" fmla="*/ 5726 h 74031"/>
              <a:gd name="connsiteX9" fmla="*/ 51785 w 66418"/>
              <a:gd name="connsiteY9" fmla="*/ 14692 h 74031"/>
              <a:gd name="connsiteX10" fmla="*/ 57939 w 66418"/>
              <a:gd name="connsiteY10" fmla="*/ 20328 h 74031"/>
              <a:gd name="connsiteX11" fmla="*/ 66915 w 66418"/>
              <a:gd name="connsiteY11" fmla="*/ 10593 h 74031"/>
              <a:gd name="connsiteX12" fmla="*/ 53323 w 66418"/>
              <a:gd name="connsiteY12" fmla="*/ 91 h 74031"/>
              <a:gd name="connsiteX13" fmla="*/ 32551 w 66418"/>
              <a:gd name="connsiteY13" fmla="*/ 12643 h 74031"/>
              <a:gd name="connsiteX14" fmla="*/ 17421 w 66418"/>
              <a:gd name="connsiteY14" fmla="*/ 91 h 74031"/>
              <a:gd name="connsiteX15" fmla="*/ 5368 w 66418"/>
              <a:gd name="connsiteY15" fmla="*/ 9313 h 74031"/>
              <a:gd name="connsiteX16" fmla="*/ 496 w 66418"/>
              <a:gd name="connsiteY16" fmla="*/ 25195 h 74031"/>
              <a:gd name="connsiteX17" fmla="*/ 2291 w 66418"/>
              <a:gd name="connsiteY17" fmla="*/ 26988 h 74031"/>
              <a:gd name="connsiteX18" fmla="*/ 5112 w 66418"/>
              <a:gd name="connsiteY18" fmla="*/ 23145 h 74031"/>
              <a:gd name="connsiteX19" fmla="*/ 17165 w 66418"/>
              <a:gd name="connsiteY19" fmla="*/ 3677 h 74031"/>
              <a:gd name="connsiteX20" fmla="*/ 22037 w 66418"/>
              <a:gd name="connsiteY20" fmla="*/ 11106 h 74031"/>
              <a:gd name="connsiteX21" fmla="*/ 19473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4" y="62595"/>
                </a:moveTo>
                <a:cubicBezTo>
                  <a:pt x="9471" y="65156"/>
                  <a:pt x="8446" y="68999"/>
                  <a:pt x="8446" y="69767"/>
                </a:cubicBezTo>
                <a:cubicBezTo>
                  <a:pt x="8446" y="72585"/>
                  <a:pt x="10754" y="74122"/>
                  <a:pt x="13318" y="74122"/>
                </a:cubicBezTo>
                <a:cubicBezTo>
                  <a:pt x="15370" y="74122"/>
                  <a:pt x="18191" y="72841"/>
                  <a:pt x="19473" y="69511"/>
                </a:cubicBezTo>
                <a:cubicBezTo>
                  <a:pt x="19729" y="68999"/>
                  <a:pt x="25115" y="46713"/>
                  <a:pt x="25884" y="43639"/>
                </a:cubicBezTo>
                <a:cubicBezTo>
                  <a:pt x="27166" y="38259"/>
                  <a:pt x="30243" y="26988"/>
                  <a:pt x="31013" y="22377"/>
                </a:cubicBezTo>
                <a:cubicBezTo>
                  <a:pt x="31782" y="20328"/>
                  <a:pt x="36398" y="12643"/>
                  <a:pt x="40245" y="9056"/>
                </a:cubicBezTo>
                <a:cubicBezTo>
                  <a:pt x="41527" y="8032"/>
                  <a:pt x="46399" y="3677"/>
                  <a:pt x="53323" y="3677"/>
                </a:cubicBezTo>
                <a:cubicBezTo>
                  <a:pt x="57683" y="3677"/>
                  <a:pt x="59991" y="5726"/>
                  <a:pt x="60247" y="5726"/>
                </a:cubicBezTo>
                <a:cubicBezTo>
                  <a:pt x="55375" y="6495"/>
                  <a:pt x="51785" y="10337"/>
                  <a:pt x="51785" y="14692"/>
                </a:cubicBezTo>
                <a:cubicBezTo>
                  <a:pt x="51785" y="17254"/>
                  <a:pt x="53580" y="20328"/>
                  <a:pt x="57939" y="20328"/>
                </a:cubicBezTo>
                <a:cubicBezTo>
                  <a:pt x="62299" y="20328"/>
                  <a:pt x="66915" y="16485"/>
                  <a:pt x="66915" y="10593"/>
                </a:cubicBezTo>
                <a:cubicBezTo>
                  <a:pt x="66915" y="4958"/>
                  <a:pt x="61786" y="91"/>
                  <a:pt x="53323" y="91"/>
                </a:cubicBezTo>
                <a:cubicBezTo>
                  <a:pt x="42809" y="91"/>
                  <a:pt x="35629" y="8032"/>
                  <a:pt x="32551" y="12643"/>
                </a:cubicBezTo>
                <a:cubicBezTo>
                  <a:pt x="31013" y="5214"/>
                  <a:pt x="25115" y="91"/>
                  <a:pt x="17421" y="91"/>
                </a:cubicBezTo>
                <a:cubicBezTo>
                  <a:pt x="9984" y="91"/>
                  <a:pt x="6907" y="6495"/>
                  <a:pt x="5368" y="9313"/>
                </a:cubicBezTo>
                <a:cubicBezTo>
                  <a:pt x="2548" y="14948"/>
                  <a:pt x="496" y="24682"/>
                  <a:pt x="496" y="25195"/>
                </a:cubicBezTo>
                <a:cubicBezTo>
                  <a:pt x="496" y="26988"/>
                  <a:pt x="2035" y="26988"/>
                  <a:pt x="2291" y="26988"/>
                </a:cubicBezTo>
                <a:cubicBezTo>
                  <a:pt x="4086" y="26988"/>
                  <a:pt x="4086" y="26732"/>
                  <a:pt x="5112" y="23145"/>
                </a:cubicBezTo>
                <a:cubicBezTo>
                  <a:pt x="7933" y="11618"/>
                  <a:pt x="11267" y="3677"/>
                  <a:pt x="17165" y="3677"/>
                </a:cubicBezTo>
                <a:cubicBezTo>
                  <a:pt x="19729" y="3677"/>
                  <a:pt x="22037" y="4958"/>
                  <a:pt x="22037" y="11106"/>
                </a:cubicBezTo>
                <a:cubicBezTo>
                  <a:pt x="22037" y="14692"/>
                  <a:pt x="21524" y="16485"/>
                  <a:pt x="19473" y="2493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FD902A60-0FCA-DFDB-0CA2-391759A13DF0}"/>
              </a:ext>
            </a:extLst>
          </p:cNvPr>
          <p:cNvSpPr/>
          <p:nvPr/>
        </p:nvSpPr>
        <p:spPr>
          <a:xfrm>
            <a:off x="9026409" y="1884264"/>
            <a:ext cx="108731" cy="108870"/>
          </a:xfrm>
          <a:custGeom>
            <a:avLst/>
            <a:gdLst>
              <a:gd name="connsiteX0" fmla="*/ 58202 w 108731"/>
              <a:gd name="connsiteY0" fmla="*/ 57728 h 108870"/>
              <a:gd name="connsiteX1" fmla="*/ 103849 w 108731"/>
              <a:gd name="connsiteY1" fmla="*/ 57728 h 108870"/>
              <a:gd name="connsiteX2" fmla="*/ 109235 w 108731"/>
              <a:gd name="connsiteY2" fmla="*/ 54398 h 108870"/>
              <a:gd name="connsiteX3" fmla="*/ 103849 w 108731"/>
              <a:gd name="connsiteY3" fmla="*/ 51324 h 108870"/>
              <a:gd name="connsiteX4" fmla="*/ 58202 w 108731"/>
              <a:gd name="connsiteY4" fmla="*/ 51324 h 108870"/>
              <a:gd name="connsiteX5" fmla="*/ 58202 w 108731"/>
              <a:gd name="connsiteY5" fmla="*/ 5470 h 108870"/>
              <a:gd name="connsiteX6" fmla="*/ 54869 w 108731"/>
              <a:gd name="connsiteY6" fmla="*/ 91 h 108870"/>
              <a:gd name="connsiteX7" fmla="*/ 51535 w 108731"/>
              <a:gd name="connsiteY7" fmla="*/ 5470 h 108870"/>
              <a:gd name="connsiteX8" fmla="*/ 51535 w 108731"/>
              <a:gd name="connsiteY8" fmla="*/ 51324 h 108870"/>
              <a:gd name="connsiteX9" fmla="*/ 5888 w 108731"/>
              <a:gd name="connsiteY9" fmla="*/ 51324 h 108870"/>
              <a:gd name="connsiteX10" fmla="*/ 503 w 108731"/>
              <a:gd name="connsiteY10" fmla="*/ 54398 h 108870"/>
              <a:gd name="connsiteX11" fmla="*/ 5888 w 108731"/>
              <a:gd name="connsiteY11" fmla="*/ 57728 h 108870"/>
              <a:gd name="connsiteX12" fmla="*/ 51535 w 108731"/>
              <a:gd name="connsiteY12" fmla="*/ 57728 h 108870"/>
              <a:gd name="connsiteX13" fmla="*/ 51535 w 108731"/>
              <a:gd name="connsiteY13" fmla="*/ 103581 h 108870"/>
              <a:gd name="connsiteX14" fmla="*/ 54869 w 108731"/>
              <a:gd name="connsiteY14" fmla="*/ 108961 h 108870"/>
              <a:gd name="connsiteX15" fmla="*/ 58202 w 108731"/>
              <a:gd name="connsiteY15" fmla="*/ 103581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2" y="57728"/>
                </a:moveTo>
                <a:lnTo>
                  <a:pt x="103849" y="57728"/>
                </a:lnTo>
                <a:cubicBezTo>
                  <a:pt x="106157" y="57728"/>
                  <a:pt x="109235" y="57728"/>
                  <a:pt x="109235" y="54398"/>
                </a:cubicBezTo>
                <a:cubicBezTo>
                  <a:pt x="109235" y="51324"/>
                  <a:pt x="106157" y="51324"/>
                  <a:pt x="103849" y="51324"/>
                </a:cubicBezTo>
                <a:lnTo>
                  <a:pt x="58202" y="51324"/>
                </a:lnTo>
                <a:lnTo>
                  <a:pt x="58202" y="5470"/>
                </a:lnTo>
                <a:cubicBezTo>
                  <a:pt x="58202" y="3165"/>
                  <a:pt x="58202" y="91"/>
                  <a:pt x="54869" y="91"/>
                </a:cubicBezTo>
                <a:cubicBezTo>
                  <a:pt x="51535" y="91"/>
                  <a:pt x="51535" y="3165"/>
                  <a:pt x="51535" y="5470"/>
                </a:cubicBezTo>
                <a:lnTo>
                  <a:pt x="51535" y="51324"/>
                </a:lnTo>
                <a:lnTo>
                  <a:pt x="5888" y="51324"/>
                </a:lnTo>
                <a:cubicBezTo>
                  <a:pt x="3580" y="51324"/>
                  <a:pt x="503" y="51324"/>
                  <a:pt x="503" y="54398"/>
                </a:cubicBezTo>
                <a:cubicBezTo>
                  <a:pt x="503" y="57728"/>
                  <a:pt x="3580" y="57728"/>
                  <a:pt x="5888" y="57728"/>
                </a:cubicBezTo>
                <a:lnTo>
                  <a:pt x="51535" y="57728"/>
                </a:lnTo>
                <a:lnTo>
                  <a:pt x="51535" y="103581"/>
                </a:lnTo>
                <a:cubicBezTo>
                  <a:pt x="51535" y="105887"/>
                  <a:pt x="51535" y="108961"/>
                  <a:pt x="54869" y="108961"/>
                </a:cubicBezTo>
                <a:cubicBezTo>
                  <a:pt x="58202" y="108961"/>
                  <a:pt x="58202" y="105887"/>
                  <a:pt x="58202" y="10358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CE1D39C6-A656-F146-292D-10999EEDB073}"/>
              </a:ext>
            </a:extLst>
          </p:cNvPr>
          <p:cNvSpPr/>
          <p:nvPr/>
        </p:nvSpPr>
        <p:spPr>
          <a:xfrm>
            <a:off x="9186046" y="1906294"/>
            <a:ext cx="53596" cy="75056"/>
          </a:xfrm>
          <a:custGeom>
            <a:avLst/>
            <a:gdLst>
              <a:gd name="connsiteX0" fmla="*/ 29234 w 53596"/>
              <a:gd name="connsiteY0" fmla="*/ 41589 h 75056"/>
              <a:gd name="connsiteX1" fmla="*/ 46160 w 53596"/>
              <a:gd name="connsiteY1" fmla="*/ 56703 h 75056"/>
              <a:gd name="connsiteX2" fmla="*/ 27696 w 53596"/>
              <a:gd name="connsiteY2" fmla="*/ 71561 h 75056"/>
              <a:gd name="connsiteX3" fmla="*/ 4872 w 53596"/>
              <a:gd name="connsiteY3" fmla="*/ 48250 h 75056"/>
              <a:gd name="connsiteX4" fmla="*/ 2564 w 53596"/>
              <a:gd name="connsiteY4" fmla="*/ 45688 h 75056"/>
              <a:gd name="connsiteX5" fmla="*/ 513 w 53596"/>
              <a:gd name="connsiteY5" fmla="*/ 49530 h 75056"/>
              <a:gd name="connsiteX6" fmla="*/ 513 w 53596"/>
              <a:gd name="connsiteY6" fmla="*/ 71304 h 75056"/>
              <a:gd name="connsiteX7" fmla="*/ 2308 w 53596"/>
              <a:gd name="connsiteY7" fmla="*/ 75147 h 75056"/>
              <a:gd name="connsiteX8" fmla="*/ 6411 w 53596"/>
              <a:gd name="connsiteY8" fmla="*/ 71817 h 75056"/>
              <a:gd name="connsiteX9" fmla="*/ 9745 w 53596"/>
              <a:gd name="connsiteY9" fmla="*/ 68230 h 75056"/>
              <a:gd name="connsiteX10" fmla="*/ 27696 w 53596"/>
              <a:gd name="connsiteY10" fmla="*/ 75147 h 75056"/>
              <a:gd name="connsiteX11" fmla="*/ 54109 w 53596"/>
              <a:gd name="connsiteY11" fmla="*/ 52348 h 75056"/>
              <a:gd name="connsiteX12" fmla="*/ 47186 w 53596"/>
              <a:gd name="connsiteY12" fmla="*/ 36978 h 75056"/>
              <a:gd name="connsiteX13" fmla="*/ 28465 w 53596"/>
              <a:gd name="connsiteY13" fmla="*/ 29037 h 75056"/>
              <a:gd name="connsiteX14" fmla="*/ 8463 w 53596"/>
              <a:gd name="connsiteY14" fmla="*/ 15717 h 75056"/>
              <a:gd name="connsiteX15" fmla="*/ 26670 w 53596"/>
              <a:gd name="connsiteY15" fmla="*/ 3165 h 75056"/>
              <a:gd name="connsiteX16" fmla="*/ 45903 w 53596"/>
              <a:gd name="connsiteY16" fmla="*/ 22889 h 75056"/>
              <a:gd name="connsiteX17" fmla="*/ 47698 w 53596"/>
              <a:gd name="connsiteY17" fmla="*/ 24426 h 75056"/>
              <a:gd name="connsiteX18" fmla="*/ 50006 w 53596"/>
              <a:gd name="connsiteY18" fmla="*/ 20584 h 75056"/>
              <a:gd name="connsiteX19" fmla="*/ 50006 w 53596"/>
              <a:gd name="connsiteY19" fmla="*/ 3933 h 75056"/>
              <a:gd name="connsiteX20" fmla="*/ 48211 w 53596"/>
              <a:gd name="connsiteY20" fmla="*/ 91 h 75056"/>
              <a:gd name="connsiteX21" fmla="*/ 44877 w 53596"/>
              <a:gd name="connsiteY21" fmla="*/ 2140 h 75056"/>
              <a:gd name="connsiteX22" fmla="*/ 42057 w 53596"/>
              <a:gd name="connsiteY22" fmla="*/ 4702 h 75056"/>
              <a:gd name="connsiteX23" fmla="*/ 26670 w 53596"/>
              <a:gd name="connsiteY23" fmla="*/ 91 h 75056"/>
              <a:gd name="connsiteX24" fmla="*/ 513 w 53596"/>
              <a:gd name="connsiteY24" fmla="*/ 20328 h 75056"/>
              <a:gd name="connsiteX25" fmla="*/ 7437 w 53596"/>
              <a:gd name="connsiteY25" fmla="*/ 34161 h 75056"/>
              <a:gd name="connsiteX26" fmla="*/ 29234 w 53596"/>
              <a:gd name="connsiteY26" fmla="*/ 41589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4" y="41589"/>
                </a:moveTo>
                <a:cubicBezTo>
                  <a:pt x="32825" y="42358"/>
                  <a:pt x="46160" y="44919"/>
                  <a:pt x="46160" y="56703"/>
                </a:cubicBezTo>
                <a:cubicBezTo>
                  <a:pt x="46160" y="64900"/>
                  <a:pt x="40518" y="71561"/>
                  <a:pt x="27696" y="71561"/>
                </a:cubicBezTo>
                <a:cubicBezTo>
                  <a:pt x="13848" y="71561"/>
                  <a:pt x="7950" y="62339"/>
                  <a:pt x="4872" y="48250"/>
                </a:cubicBezTo>
                <a:cubicBezTo>
                  <a:pt x="4360" y="46200"/>
                  <a:pt x="4360" y="45688"/>
                  <a:pt x="2564" y="45688"/>
                </a:cubicBezTo>
                <a:cubicBezTo>
                  <a:pt x="513" y="45688"/>
                  <a:pt x="513" y="46713"/>
                  <a:pt x="513" y="49530"/>
                </a:cubicBezTo>
                <a:lnTo>
                  <a:pt x="513" y="71304"/>
                </a:lnTo>
                <a:cubicBezTo>
                  <a:pt x="513" y="74122"/>
                  <a:pt x="513" y="75147"/>
                  <a:pt x="2308" y="75147"/>
                </a:cubicBezTo>
                <a:cubicBezTo>
                  <a:pt x="3077" y="75147"/>
                  <a:pt x="3334" y="74891"/>
                  <a:pt x="6411" y="71817"/>
                </a:cubicBezTo>
                <a:cubicBezTo>
                  <a:pt x="6668" y="71561"/>
                  <a:pt x="6668" y="71304"/>
                  <a:pt x="9745" y="68230"/>
                </a:cubicBezTo>
                <a:cubicBezTo>
                  <a:pt x="16925" y="74891"/>
                  <a:pt x="24362" y="75147"/>
                  <a:pt x="27696" y="75147"/>
                </a:cubicBezTo>
                <a:cubicBezTo>
                  <a:pt x="46416" y="75147"/>
                  <a:pt x="54109" y="64132"/>
                  <a:pt x="54109" y="52348"/>
                </a:cubicBezTo>
                <a:cubicBezTo>
                  <a:pt x="54109" y="43895"/>
                  <a:pt x="49237" y="38771"/>
                  <a:pt x="47186" y="36978"/>
                </a:cubicBezTo>
                <a:cubicBezTo>
                  <a:pt x="41800" y="31599"/>
                  <a:pt x="35389" y="30318"/>
                  <a:pt x="28465" y="29037"/>
                </a:cubicBezTo>
                <a:cubicBezTo>
                  <a:pt x="19233" y="27244"/>
                  <a:pt x="8463" y="25195"/>
                  <a:pt x="8463" y="15717"/>
                </a:cubicBezTo>
                <a:cubicBezTo>
                  <a:pt x="8463" y="9825"/>
                  <a:pt x="12566" y="3165"/>
                  <a:pt x="26670" y="3165"/>
                </a:cubicBezTo>
                <a:cubicBezTo>
                  <a:pt x="44621" y="3165"/>
                  <a:pt x="45647" y="18022"/>
                  <a:pt x="45903" y="22889"/>
                </a:cubicBezTo>
                <a:cubicBezTo>
                  <a:pt x="45903" y="24426"/>
                  <a:pt x="47442" y="24426"/>
                  <a:pt x="47698" y="24426"/>
                </a:cubicBezTo>
                <a:cubicBezTo>
                  <a:pt x="50006" y="24426"/>
                  <a:pt x="50006" y="23658"/>
                  <a:pt x="50006" y="20584"/>
                </a:cubicBezTo>
                <a:lnTo>
                  <a:pt x="50006" y="3933"/>
                </a:lnTo>
                <a:cubicBezTo>
                  <a:pt x="50006" y="1371"/>
                  <a:pt x="50006" y="91"/>
                  <a:pt x="48211" y="91"/>
                </a:cubicBezTo>
                <a:cubicBezTo>
                  <a:pt x="47442" y="91"/>
                  <a:pt x="46929" y="91"/>
                  <a:pt x="44877" y="2140"/>
                </a:cubicBezTo>
                <a:cubicBezTo>
                  <a:pt x="44365" y="2652"/>
                  <a:pt x="42826" y="4189"/>
                  <a:pt x="42057" y="4702"/>
                </a:cubicBezTo>
                <a:cubicBezTo>
                  <a:pt x="35902" y="91"/>
                  <a:pt x="29234" y="91"/>
                  <a:pt x="26670" y="91"/>
                </a:cubicBezTo>
                <a:cubicBezTo>
                  <a:pt x="6668" y="91"/>
                  <a:pt x="513" y="11106"/>
                  <a:pt x="513" y="20328"/>
                </a:cubicBezTo>
                <a:cubicBezTo>
                  <a:pt x="513" y="25963"/>
                  <a:pt x="3077" y="30574"/>
                  <a:pt x="7437" y="34161"/>
                </a:cubicBezTo>
                <a:cubicBezTo>
                  <a:pt x="12822" y="38259"/>
                  <a:pt x="17438" y="39284"/>
                  <a:pt x="29234" y="4158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E345E680-89EA-A227-C865-162B39504EBF}"/>
              </a:ext>
            </a:extLst>
          </p:cNvPr>
          <p:cNvSpPr/>
          <p:nvPr/>
        </p:nvSpPr>
        <p:spPr>
          <a:xfrm>
            <a:off x="9295686" y="1907319"/>
            <a:ext cx="82317" cy="72238"/>
          </a:xfrm>
          <a:custGeom>
            <a:avLst/>
            <a:gdLst>
              <a:gd name="connsiteX0" fmla="*/ 13342 w 82317"/>
              <a:gd name="connsiteY0" fmla="*/ 16229 h 72238"/>
              <a:gd name="connsiteX1" fmla="*/ 13342 w 82317"/>
              <a:gd name="connsiteY1" fmla="*/ 60033 h 72238"/>
              <a:gd name="connsiteX2" fmla="*/ 520 w 82317"/>
              <a:gd name="connsiteY2" fmla="*/ 67206 h 72238"/>
              <a:gd name="connsiteX3" fmla="*/ 520 w 82317"/>
              <a:gd name="connsiteY3" fmla="*/ 72329 h 72238"/>
              <a:gd name="connsiteX4" fmla="*/ 19240 w 82317"/>
              <a:gd name="connsiteY4" fmla="*/ 71817 h 72238"/>
              <a:gd name="connsiteX5" fmla="*/ 37447 w 82317"/>
              <a:gd name="connsiteY5" fmla="*/ 72329 h 72238"/>
              <a:gd name="connsiteX6" fmla="*/ 37447 w 82317"/>
              <a:gd name="connsiteY6" fmla="*/ 67206 h 72238"/>
              <a:gd name="connsiteX7" fmla="*/ 24625 w 82317"/>
              <a:gd name="connsiteY7" fmla="*/ 60033 h 72238"/>
              <a:gd name="connsiteX8" fmla="*/ 24625 w 82317"/>
              <a:gd name="connsiteY8" fmla="*/ 29806 h 72238"/>
              <a:gd name="connsiteX9" fmla="*/ 46679 w 82317"/>
              <a:gd name="connsiteY9" fmla="*/ 3677 h 72238"/>
              <a:gd name="connsiteX10" fmla="*/ 58989 w 82317"/>
              <a:gd name="connsiteY10" fmla="*/ 21865 h 72238"/>
              <a:gd name="connsiteX11" fmla="*/ 58989 w 82317"/>
              <a:gd name="connsiteY11" fmla="*/ 60033 h 72238"/>
              <a:gd name="connsiteX12" fmla="*/ 46166 w 82317"/>
              <a:gd name="connsiteY12" fmla="*/ 67206 h 72238"/>
              <a:gd name="connsiteX13" fmla="*/ 46166 w 82317"/>
              <a:gd name="connsiteY13" fmla="*/ 72329 h 72238"/>
              <a:gd name="connsiteX14" fmla="*/ 64630 w 82317"/>
              <a:gd name="connsiteY14" fmla="*/ 71817 h 72238"/>
              <a:gd name="connsiteX15" fmla="*/ 82838 w 82317"/>
              <a:gd name="connsiteY15" fmla="*/ 72329 h 72238"/>
              <a:gd name="connsiteX16" fmla="*/ 82838 w 82317"/>
              <a:gd name="connsiteY16" fmla="*/ 67206 h 72238"/>
              <a:gd name="connsiteX17" fmla="*/ 70272 w 82317"/>
              <a:gd name="connsiteY17" fmla="*/ 62339 h 72238"/>
              <a:gd name="connsiteX18" fmla="*/ 70272 w 82317"/>
              <a:gd name="connsiteY18" fmla="*/ 31087 h 72238"/>
              <a:gd name="connsiteX19" fmla="*/ 65143 w 82317"/>
              <a:gd name="connsiteY19" fmla="*/ 6239 h 72238"/>
              <a:gd name="connsiteX20" fmla="*/ 47961 w 82317"/>
              <a:gd name="connsiteY20" fmla="*/ 91 h 72238"/>
              <a:gd name="connsiteX21" fmla="*/ 23599 w 82317"/>
              <a:gd name="connsiteY21" fmla="*/ 17254 h 72238"/>
              <a:gd name="connsiteX22" fmla="*/ 23599 w 82317"/>
              <a:gd name="connsiteY22" fmla="*/ 91 h 72238"/>
              <a:gd name="connsiteX23" fmla="*/ 520 w 82317"/>
              <a:gd name="connsiteY23" fmla="*/ 1884 h 72238"/>
              <a:gd name="connsiteX24" fmla="*/ 520 w 82317"/>
              <a:gd name="connsiteY24" fmla="*/ 7007 h 72238"/>
              <a:gd name="connsiteX25" fmla="*/ 13342 w 82317"/>
              <a:gd name="connsiteY25" fmla="*/ 16229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2" y="16229"/>
                </a:moveTo>
                <a:lnTo>
                  <a:pt x="13342" y="60033"/>
                </a:lnTo>
                <a:cubicBezTo>
                  <a:pt x="13342" y="67206"/>
                  <a:pt x="11547" y="67206"/>
                  <a:pt x="520" y="67206"/>
                </a:cubicBezTo>
                <a:lnTo>
                  <a:pt x="520" y="72329"/>
                </a:lnTo>
                <a:cubicBezTo>
                  <a:pt x="6418" y="72073"/>
                  <a:pt x="14624" y="71817"/>
                  <a:pt x="19240" y="71817"/>
                </a:cubicBezTo>
                <a:cubicBezTo>
                  <a:pt x="23343" y="71817"/>
                  <a:pt x="31806" y="72073"/>
                  <a:pt x="37447" y="72329"/>
                </a:cubicBezTo>
                <a:lnTo>
                  <a:pt x="37447" y="67206"/>
                </a:lnTo>
                <a:cubicBezTo>
                  <a:pt x="26420" y="67206"/>
                  <a:pt x="24625" y="67206"/>
                  <a:pt x="24625" y="60033"/>
                </a:cubicBezTo>
                <a:lnTo>
                  <a:pt x="24625" y="29806"/>
                </a:lnTo>
                <a:cubicBezTo>
                  <a:pt x="24625" y="12899"/>
                  <a:pt x="36422" y="3677"/>
                  <a:pt x="46679" y="3677"/>
                </a:cubicBezTo>
                <a:cubicBezTo>
                  <a:pt x="57193" y="3677"/>
                  <a:pt x="58989" y="12387"/>
                  <a:pt x="58989" y="21865"/>
                </a:cubicBezTo>
                <a:lnTo>
                  <a:pt x="58989" y="60033"/>
                </a:lnTo>
                <a:cubicBezTo>
                  <a:pt x="58989" y="67206"/>
                  <a:pt x="57193" y="67206"/>
                  <a:pt x="46166" y="67206"/>
                </a:cubicBezTo>
                <a:lnTo>
                  <a:pt x="46166" y="72329"/>
                </a:lnTo>
                <a:cubicBezTo>
                  <a:pt x="51808" y="72073"/>
                  <a:pt x="60271" y="71817"/>
                  <a:pt x="64630" y="71817"/>
                </a:cubicBezTo>
                <a:cubicBezTo>
                  <a:pt x="68733" y="71817"/>
                  <a:pt x="77452" y="72073"/>
                  <a:pt x="82838" y="72329"/>
                </a:cubicBezTo>
                <a:lnTo>
                  <a:pt x="82838" y="67206"/>
                </a:lnTo>
                <a:cubicBezTo>
                  <a:pt x="74375" y="67206"/>
                  <a:pt x="70272" y="67206"/>
                  <a:pt x="70272" y="62339"/>
                </a:cubicBezTo>
                <a:lnTo>
                  <a:pt x="70272" y="31087"/>
                </a:lnTo>
                <a:cubicBezTo>
                  <a:pt x="70272" y="16997"/>
                  <a:pt x="70272" y="12130"/>
                  <a:pt x="65143" y="6239"/>
                </a:cubicBezTo>
                <a:cubicBezTo>
                  <a:pt x="62835" y="3421"/>
                  <a:pt x="57450" y="91"/>
                  <a:pt x="47961" y="91"/>
                </a:cubicBezTo>
                <a:cubicBezTo>
                  <a:pt x="35909" y="91"/>
                  <a:pt x="28215" y="7007"/>
                  <a:pt x="23599" y="17254"/>
                </a:cubicBezTo>
                <a:lnTo>
                  <a:pt x="23599" y="91"/>
                </a:lnTo>
                <a:lnTo>
                  <a:pt x="520" y="1884"/>
                </a:lnTo>
                <a:lnTo>
                  <a:pt x="520" y="7007"/>
                </a:lnTo>
                <a:cubicBezTo>
                  <a:pt x="12059" y="7007"/>
                  <a:pt x="13342" y="8032"/>
                  <a:pt x="13342" y="1622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5D64906F-577F-F79C-4F22-66CC379EB0A4}"/>
              </a:ext>
            </a:extLst>
          </p:cNvPr>
          <p:cNvSpPr/>
          <p:nvPr/>
        </p:nvSpPr>
        <p:spPr>
          <a:xfrm>
            <a:off x="9387058" y="1866076"/>
            <a:ext cx="80522" cy="115274"/>
          </a:xfrm>
          <a:custGeom>
            <a:avLst/>
            <a:gdLst>
              <a:gd name="connsiteX0" fmla="*/ 56943 w 80522"/>
              <a:gd name="connsiteY0" fmla="*/ 104606 h 115274"/>
              <a:gd name="connsiteX1" fmla="*/ 56943 w 80522"/>
              <a:gd name="connsiteY1" fmla="*/ 115365 h 115274"/>
              <a:gd name="connsiteX2" fmla="*/ 81048 w 80522"/>
              <a:gd name="connsiteY2" fmla="*/ 113572 h 115274"/>
              <a:gd name="connsiteX3" fmla="*/ 81048 w 80522"/>
              <a:gd name="connsiteY3" fmla="*/ 108448 h 115274"/>
              <a:gd name="connsiteX4" fmla="*/ 68226 w 80522"/>
              <a:gd name="connsiteY4" fmla="*/ 99226 h 115274"/>
              <a:gd name="connsiteX5" fmla="*/ 68226 w 80522"/>
              <a:gd name="connsiteY5" fmla="*/ 91 h 115274"/>
              <a:gd name="connsiteX6" fmla="*/ 44890 w 80522"/>
              <a:gd name="connsiteY6" fmla="*/ 1884 h 115274"/>
              <a:gd name="connsiteX7" fmla="*/ 44890 w 80522"/>
              <a:gd name="connsiteY7" fmla="*/ 7007 h 115274"/>
              <a:gd name="connsiteX8" fmla="*/ 57455 w 80522"/>
              <a:gd name="connsiteY8" fmla="*/ 16229 h 115274"/>
              <a:gd name="connsiteX9" fmla="*/ 57455 w 80522"/>
              <a:gd name="connsiteY9" fmla="*/ 51580 h 115274"/>
              <a:gd name="connsiteX10" fmla="*/ 36940 w 80522"/>
              <a:gd name="connsiteY10" fmla="*/ 41333 h 115274"/>
              <a:gd name="connsiteX11" fmla="*/ 525 w 80522"/>
              <a:gd name="connsiteY11" fmla="*/ 78477 h 115274"/>
              <a:gd name="connsiteX12" fmla="*/ 35145 w 80522"/>
              <a:gd name="connsiteY12" fmla="*/ 115365 h 115274"/>
              <a:gd name="connsiteX13" fmla="*/ 56943 w 80522"/>
              <a:gd name="connsiteY13" fmla="*/ 104606 h 115274"/>
              <a:gd name="connsiteX14" fmla="*/ 56943 w 80522"/>
              <a:gd name="connsiteY14" fmla="*/ 60802 h 115274"/>
              <a:gd name="connsiteX15" fmla="*/ 56943 w 80522"/>
              <a:gd name="connsiteY15" fmla="*/ 94359 h 115274"/>
              <a:gd name="connsiteX16" fmla="*/ 55147 w 80522"/>
              <a:gd name="connsiteY16" fmla="*/ 100251 h 115274"/>
              <a:gd name="connsiteX17" fmla="*/ 35914 w 80522"/>
              <a:gd name="connsiteY17" fmla="*/ 111779 h 115274"/>
              <a:gd name="connsiteX18" fmla="*/ 18733 w 80522"/>
              <a:gd name="connsiteY18" fmla="*/ 101276 h 115274"/>
              <a:gd name="connsiteX19" fmla="*/ 14117 w 80522"/>
              <a:gd name="connsiteY19" fmla="*/ 78477 h 115274"/>
              <a:gd name="connsiteX20" fmla="*/ 18989 w 80522"/>
              <a:gd name="connsiteY20" fmla="*/ 55422 h 115274"/>
              <a:gd name="connsiteX21" fmla="*/ 37709 w 80522"/>
              <a:gd name="connsiteY21" fmla="*/ 44920 h 115274"/>
              <a:gd name="connsiteX22" fmla="*/ 55147 w 80522"/>
              <a:gd name="connsiteY22" fmla="*/ 54654 h 115274"/>
              <a:gd name="connsiteX23" fmla="*/ 56943 w 80522"/>
              <a:gd name="connsiteY23" fmla="*/ 60802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3" y="104606"/>
                </a:moveTo>
                <a:lnTo>
                  <a:pt x="56943" y="115365"/>
                </a:lnTo>
                <a:lnTo>
                  <a:pt x="81048" y="113572"/>
                </a:lnTo>
                <a:lnTo>
                  <a:pt x="81048" y="108448"/>
                </a:lnTo>
                <a:cubicBezTo>
                  <a:pt x="69765" y="108448"/>
                  <a:pt x="68226" y="107424"/>
                  <a:pt x="68226" y="99226"/>
                </a:cubicBezTo>
                <a:lnTo>
                  <a:pt x="68226" y="91"/>
                </a:lnTo>
                <a:lnTo>
                  <a:pt x="44890" y="1884"/>
                </a:lnTo>
                <a:lnTo>
                  <a:pt x="44890" y="7007"/>
                </a:lnTo>
                <a:cubicBezTo>
                  <a:pt x="56173" y="7007"/>
                  <a:pt x="57455" y="8032"/>
                  <a:pt x="57455" y="16229"/>
                </a:cubicBezTo>
                <a:lnTo>
                  <a:pt x="57455" y="51580"/>
                </a:lnTo>
                <a:cubicBezTo>
                  <a:pt x="52839" y="45688"/>
                  <a:pt x="45659" y="41333"/>
                  <a:pt x="36940" y="41333"/>
                </a:cubicBezTo>
                <a:cubicBezTo>
                  <a:pt x="17707" y="41333"/>
                  <a:pt x="525" y="57472"/>
                  <a:pt x="525" y="78477"/>
                </a:cubicBezTo>
                <a:cubicBezTo>
                  <a:pt x="525" y="99226"/>
                  <a:pt x="16425" y="115365"/>
                  <a:pt x="35145" y="115365"/>
                </a:cubicBezTo>
                <a:cubicBezTo>
                  <a:pt x="45659" y="115365"/>
                  <a:pt x="52839" y="109729"/>
                  <a:pt x="56943" y="104606"/>
                </a:cubicBezTo>
                <a:close/>
                <a:moveTo>
                  <a:pt x="56943" y="60802"/>
                </a:moveTo>
                <a:lnTo>
                  <a:pt x="56943" y="94359"/>
                </a:lnTo>
                <a:cubicBezTo>
                  <a:pt x="56943" y="97177"/>
                  <a:pt x="56943" y="97433"/>
                  <a:pt x="55147" y="100251"/>
                </a:cubicBezTo>
                <a:cubicBezTo>
                  <a:pt x="50275" y="108192"/>
                  <a:pt x="43095" y="111779"/>
                  <a:pt x="35914" y="111779"/>
                </a:cubicBezTo>
                <a:cubicBezTo>
                  <a:pt x="28477" y="111779"/>
                  <a:pt x="22579" y="107424"/>
                  <a:pt x="18733" y="101276"/>
                </a:cubicBezTo>
                <a:cubicBezTo>
                  <a:pt x="14629" y="94615"/>
                  <a:pt x="14117" y="85394"/>
                  <a:pt x="14117" y="78477"/>
                </a:cubicBezTo>
                <a:cubicBezTo>
                  <a:pt x="14117" y="72585"/>
                  <a:pt x="14373" y="62851"/>
                  <a:pt x="18989" y="55422"/>
                </a:cubicBezTo>
                <a:cubicBezTo>
                  <a:pt x="22579" y="50299"/>
                  <a:pt x="28734" y="44920"/>
                  <a:pt x="37709" y="44920"/>
                </a:cubicBezTo>
                <a:cubicBezTo>
                  <a:pt x="43351" y="44920"/>
                  <a:pt x="50275" y="47481"/>
                  <a:pt x="55147" y="54654"/>
                </a:cubicBezTo>
                <a:cubicBezTo>
                  <a:pt x="56943" y="57472"/>
                  <a:pt x="56943" y="57728"/>
                  <a:pt x="56943" y="6080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F451A27E-5510-EF59-F951-5180B8B1F57B}"/>
              </a:ext>
            </a:extLst>
          </p:cNvPr>
          <p:cNvSpPr/>
          <p:nvPr/>
        </p:nvSpPr>
        <p:spPr>
          <a:xfrm>
            <a:off x="9515724" y="1856855"/>
            <a:ext cx="37953" cy="163689"/>
          </a:xfrm>
          <a:custGeom>
            <a:avLst/>
            <a:gdLst>
              <a:gd name="connsiteX0" fmla="*/ 38486 w 37953"/>
              <a:gd name="connsiteY0" fmla="*/ 161987 h 163689"/>
              <a:gd name="connsiteX1" fmla="*/ 35665 w 37953"/>
              <a:gd name="connsiteY1" fmla="*/ 158401 h 163689"/>
              <a:gd name="connsiteX2" fmla="*/ 10021 w 37953"/>
              <a:gd name="connsiteY2" fmla="*/ 81807 h 163689"/>
              <a:gd name="connsiteX3" fmla="*/ 36434 w 37953"/>
              <a:gd name="connsiteY3" fmla="*/ 4702 h 163689"/>
              <a:gd name="connsiteX4" fmla="*/ 38486 w 37953"/>
              <a:gd name="connsiteY4" fmla="*/ 1884 h 163689"/>
              <a:gd name="connsiteX5" fmla="*/ 36947 w 37953"/>
              <a:gd name="connsiteY5" fmla="*/ 91 h 163689"/>
              <a:gd name="connsiteX6" fmla="*/ 10790 w 37953"/>
              <a:gd name="connsiteY6" fmla="*/ 32111 h 163689"/>
              <a:gd name="connsiteX7" fmla="*/ 532 w 37953"/>
              <a:gd name="connsiteY7" fmla="*/ 81807 h 163689"/>
              <a:gd name="connsiteX8" fmla="*/ 11303 w 37953"/>
              <a:gd name="connsiteY8" fmla="*/ 133040 h 163689"/>
              <a:gd name="connsiteX9" fmla="*/ 36947 w 37953"/>
              <a:gd name="connsiteY9" fmla="*/ 163780 h 163689"/>
              <a:gd name="connsiteX10" fmla="*/ 38486 w 37953"/>
              <a:gd name="connsiteY10" fmla="*/ 16198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6" y="161987"/>
                </a:moveTo>
                <a:cubicBezTo>
                  <a:pt x="38486" y="161475"/>
                  <a:pt x="38486" y="161218"/>
                  <a:pt x="35665" y="158401"/>
                </a:cubicBezTo>
                <a:cubicBezTo>
                  <a:pt x="15406" y="137907"/>
                  <a:pt x="10021" y="106911"/>
                  <a:pt x="10021" y="81807"/>
                </a:cubicBezTo>
                <a:cubicBezTo>
                  <a:pt x="10021" y="53373"/>
                  <a:pt x="16175" y="24939"/>
                  <a:pt x="36434" y="4702"/>
                </a:cubicBezTo>
                <a:cubicBezTo>
                  <a:pt x="38486" y="2652"/>
                  <a:pt x="38486" y="2396"/>
                  <a:pt x="38486" y="1884"/>
                </a:cubicBezTo>
                <a:cubicBezTo>
                  <a:pt x="38486" y="603"/>
                  <a:pt x="37973" y="91"/>
                  <a:pt x="36947" y="91"/>
                </a:cubicBezTo>
                <a:cubicBezTo>
                  <a:pt x="35152" y="91"/>
                  <a:pt x="20535" y="11362"/>
                  <a:pt x="10790" y="32111"/>
                </a:cubicBezTo>
                <a:cubicBezTo>
                  <a:pt x="2584" y="50043"/>
                  <a:pt x="532" y="68231"/>
                  <a:pt x="532" y="81807"/>
                </a:cubicBezTo>
                <a:cubicBezTo>
                  <a:pt x="532" y="94615"/>
                  <a:pt x="2327" y="114340"/>
                  <a:pt x="11303" y="133040"/>
                </a:cubicBezTo>
                <a:cubicBezTo>
                  <a:pt x="21304" y="153021"/>
                  <a:pt x="35152" y="163780"/>
                  <a:pt x="36947" y="163780"/>
                </a:cubicBezTo>
                <a:cubicBezTo>
                  <a:pt x="37973" y="163780"/>
                  <a:pt x="38486" y="163268"/>
                  <a:pt x="38486" y="16198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A28B2E4F-D727-341D-1C92-AEF20602065F}"/>
              </a:ext>
            </a:extLst>
          </p:cNvPr>
          <p:cNvSpPr/>
          <p:nvPr/>
        </p:nvSpPr>
        <p:spPr>
          <a:xfrm>
            <a:off x="9572861" y="1862490"/>
            <a:ext cx="125913" cy="117067"/>
          </a:xfrm>
          <a:custGeom>
            <a:avLst/>
            <a:gdLst>
              <a:gd name="connsiteX0" fmla="*/ 66955 w 125913"/>
              <a:gd name="connsiteY0" fmla="*/ 3165 h 117067"/>
              <a:gd name="connsiteX1" fmla="*/ 63365 w 125913"/>
              <a:gd name="connsiteY1" fmla="*/ 91 h 117067"/>
              <a:gd name="connsiteX2" fmla="*/ 59774 w 125913"/>
              <a:gd name="connsiteY2" fmla="*/ 3421 h 117067"/>
              <a:gd name="connsiteX3" fmla="*/ 1818 w 125913"/>
              <a:gd name="connsiteY3" fmla="*/ 110754 h 117067"/>
              <a:gd name="connsiteX4" fmla="*/ 536 w 125913"/>
              <a:gd name="connsiteY4" fmla="*/ 113828 h 117067"/>
              <a:gd name="connsiteX5" fmla="*/ 6434 w 125913"/>
              <a:gd name="connsiteY5" fmla="*/ 117158 h 117067"/>
              <a:gd name="connsiteX6" fmla="*/ 120808 w 125913"/>
              <a:gd name="connsiteY6" fmla="*/ 117158 h 117067"/>
              <a:gd name="connsiteX7" fmla="*/ 126449 w 125913"/>
              <a:gd name="connsiteY7" fmla="*/ 113828 h 117067"/>
              <a:gd name="connsiteX8" fmla="*/ 125424 w 125913"/>
              <a:gd name="connsiteY8" fmla="*/ 111266 h 117067"/>
              <a:gd name="connsiteX9" fmla="*/ 63365 w 125913"/>
              <a:gd name="connsiteY9" fmla="*/ 10337 h 117067"/>
              <a:gd name="connsiteX10" fmla="*/ 117730 w 125913"/>
              <a:gd name="connsiteY10" fmla="*/ 110498 h 117067"/>
              <a:gd name="connsiteX11" fmla="*/ 8999 w 125913"/>
              <a:gd name="connsiteY11" fmla="*/ 110498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5" y="3165"/>
                </a:moveTo>
                <a:cubicBezTo>
                  <a:pt x="65929" y="1371"/>
                  <a:pt x="65416" y="91"/>
                  <a:pt x="63365" y="91"/>
                </a:cubicBezTo>
                <a:cubicBezTo>
                  <a:pt x="61570" y="91"/>
                  <a:pt x="61057" y="859"/>
                  <a:pt x="59774" y="3421"/>
                </a:cubicBezTo>
                <a:lnTo>
                  <a:pt x="1818" y="110754"/>
                </a:lnTo>
                <a:cubicBezTo>
                  <a:pt x="536" y="112803"/>
                  <a:pt x="536" y="113315"/>
                  <a:pt x="536" y="113828"/>
                </a:cubicBezTo>
                <a:cubicBezTo>
                  <a:pt x="536" y="117158"/>
                  <a:pt x="3870" y="117158"/>
                  <a:pt x="6434" y="117158"/>
                </a:cubicBezTo>
                <a:lnTo>
                  <a:pt x="120808" y="117158"/>
                </a:lnTo>
                <a:cubicBezTo>
                  <a:pt x="123372" y="117158"/>
                  <a:pt x="126449" y="117158"/>
                  <a:pt x="126449" y="113828"/>
                </a:cubicBezTo>
                <a:cubicBezTo>
                  <a:pt x="126449" y="113059"/>
                  <a:pt x="126193" y="112547"/>
                  <a:pt x="125424" y="111266"/>
                </a:cubicBezTo>
                <a:close/>
                <a:moveTo>
                  <a:pt x="63365" y="10337"/>
                </a:moveTo>
                <a:lnTo>
                  <a:pt x="117730" y="110498"/>
                </a:lnTo>
                <a:lnTo>
                  <a:pt x="8999" y="11049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E5A83E50-C32C-0F0A-F660-C41569FF6D27}"/>
              </a:ext>
            </a:extLst>
          </p:cNvPr>
          <p:cNvSpPr/>
          <p:nvPr/>
        </p:nvSpPr>
        <p:spPr>
          <a:xfrm>
            <a:off x="9713336" y="1907319"/>
            <a:ext cx="66418" cy="74031"/>
          </a:xfrm>
          <a:custGeom>
            <a:avLst/>
            <a:gdLst>
              <a:gd name="connsiteX0" fmla="*/ 10033 w 66418"/>
              <a:gd name="connsiteY0" fmla="*/ 62595 h 74031"/>
              <a:gd name="connsiteX1" fmla="*/ 8495 w 66418"/>
              <a:gd name="connsiteY1" fmla="*/ 69767 h 74031"/>
              <a:gd name="connsiteX2" fmla="*/ 13367 w 66418"/>
              <a:gd name="connsiteY2" fmla="*/ 74122 h 74031"/>
              <a:gd name="connsiteX3" fmla="*/ 19522 w 66418"/>
              <a:gd name="connsiteY3" fmla="*/ 69511 h 74031"/>
              <a:gd name="connsiteX4" fmla="*/ 25933 w 66418"/>
              <a:gd name="connsiteY4" fmla="*/ 43639 h 74031"/>
              <a:gd name="connsiteX5" fmla="*/ 31062 w 66418"/>
              <a:gd name="connsiteY5" fmla="*/ 22377 h 74031"/>
              <a:gd name="connsiteX6" fmla="*/ 40294 w 66418"/>
              <a:gd name="connsiteY6" fmla="*/ 9056 h 74031"/>
              <a:gd name="connsiteX7" fmla="*/ 53372 w 66418"/>
              <a:gd name="connsiteY7" fmla="*/ 3677 h 74031"/>
              <a:gd name="connsiteX8" fmla="*/ 60296 w 66418"/>
              <a:gd name="connsiteY8" fmla="*/ 5726 h 74031"/>
              <a:gd name="connsiteX9" fmla="*/ 51834 w 66418"/>
              <a:gd name="connsiteY9" fmla="*/ 14692 h 74031"/>
              <a:gd name="connsiteX10" fmla="*/ 57988 w 66418"/>
              <a:gd name="connsiteY10" fmla="*/ 20328 h 74031"/>
              <a:gd name="connsiteX11" fmla="*/ 66964 w 66418"/>
              <a:gd name="connsiteY11" fmla="*/ 10593 h 74031"/>
              <a:gd name="connsiteX12" fmla="*/ 53372 w 66418"/>
              <a:gd name="connsiteY12" fmla="*/ 91 h 74031"/>
              <a:gd name="connsiteX13" fmla="*/ 32600 w 66418"/>
              <a:gd name="connsiteY13" fmla="*/ 12643 h 74031"/>
              <a:gd name="connsiteX14" fmla="*/ 17470 w 66418"/>
              <a:gd name="connsiteY14" fmla="*/ 91 h 74031"/>
              <a:gd name="connsiteX15" fmla="*/ 5418 w 66418"/>
              <a:gd name="connsiteY15" fmla="*/ 9313 h 74031"/>
              <a:gd name="connsiteX16" fmla="*/ 545 w 66418"/>
              <a:gd name="connsiteY16" fmla="*/ 25195 h 74031"/>
              <a:gd name="connsiteX17" fmla="*/ 2340 w 66418"/>
              <a:gd name="connsiteY17" fmla="*/ 26988 h 74031"/>
              <a:gd name="connsiteX18" fmla="*/ 5161 w 66418"/>
              <a:gd name="connsiteY18" fmla="*/ 23145 h 74031"/>
              <a:gd name="connsiteX19" fmla="*/ 17214 w 66418"/>
              <a:gd name="connsiteY19" fmla="*/ 3677 h 74031"/>
              <a:gd name="connsiteX20" fmla="*/ 22086 w 66418"/>
              <a:gd name="connsiteY20" fmla="*/ 11106 h 74031"/>
              <a:gd name="connsiteX21" fmla="*/ 19522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3" y="62595"/>
                </a:moveTo>
                <a:cubicBezTo>
                  <a:pt x="9521" y="65156"/>
                  <a:pt x="8495" y="68999"/>
                  <a:pt x="8495" y="69767"/>
                </a:cubicBezTo>
                <a:cubicBezTo>
                  <a:pt x="8495" y="72585"/>
                  <a:pt x="10803" y="74122"/>
                  <a:pt x="13367" y="74122"/>
                </a:cubicBezTo>
                <a:cubicBezTo>
                  <a:pt x="15419" y="74122"/>
                  <a:pt x="18240" y="72841"/>
                  <a:pt x="19522" y="69511"/>
                </a:cubicBezTo>
                <a:cubicBezTo>
                  <a:pt x="19778" y="68999"/>
                  <a:pt x="25164" y="46713"/>
                  <a:pt x="25933" y="43639"/>
                </a:cubicBezTo>
                <a:cubicBezTo>
                  <a:pt x="27215" y="38259"/>
                  <a:pt x="30293" y="26988"/>
                  <a:pt x="31062" y="22377"/>
                </a:cubicBezTo>
                <a:cubicBezTo>
                  <a:pt x="31831" y="20328"/>
                  <a:pt x="36447" y="12643"/>
                  <a:pt x="40294" y="9056"/>
                </a:cubicBezTo>
                <a:cubicBezTo>
                  <a:pt x="41576" y="8032"/>
                  <a:pt x="46448" y="3677"/>
                  <a:pt x="53372" y="3677"/>
                </a:cubicBezTo>
                <a:cubicBezTo>
                  <a:pt x="57732" y="3677"/>
                  <a:pt x="60040" y="5726"/>
                  <a:pt x="60296" y="5726"/>
                </a:cubicBezTo>
                <a:cubicBezTo>
                  <a:pt x="55424" y="6495"/>
                  <a:pt x="51834" y="10337"/>
                  <a:pt x="51834" y="14692"/>
                </a:cubicBezTo>
                <a:cubicBezTo>
                  <a:pt x="51834" y="17254"/>
                  <a:pt x="53629" y="20328"/>
                  <a:pt x="57988" y="20328"/>
                </a:cubicBezTo>
                <a:cubicBezTo>
                  <a:pt x="62348" y="20328"/>
                  <a:pt x="66964" y="16485"/>
                  <a:pt x="66964" y="10593"/>
                </a:cubicBezTo>
                <a:cubicBezTo>
                  <a:pt x="66964" y="4958"/>
                  <a:pt x="61835" y="91"/>
                  <a:pt x="53372" y="91"/>
                </a:cubicBezTo>
                <a:cubicBezTo>
                  <a:pt x="42858" y="91"/>
                  <a:pt x="35678" y="8032"/>
                  <a:pt x="32600" y="12643"/>
                </a:cubicBezTo>
                <a:cubicBezTo>
                  <a:pt x="31062" y="5214"/>
                  <a:pt x="25164" y="91"/>
                  <a:pt x="17470" y="91"/>
                </a:cubicBezTo>
                <a:cubicBezTo>
                  <a:pt x="10033" y="91"/>
                  <a:pt x="6956" y="6495"/>
                  <a:pt x="5418" y="9313"/>
                </a:cubicBezTo>
                <a:cubicBezTo>
                  <a:pt x="2597" y="14948"/>
                  <a:pt x="545" y="24682"/>
                  <a:pt x="545" y="25195"/>
                </a:cubicBezTo>
                <a:cubicBezTo>
                  <a:pt x="545" y="26988"/>
                  <a:pt x="2084" y="26988"/>
                  <a:pt x="2340" y="26988"/>
                </a:cubicBezTo>
                <a:cubicBezTo>
                  <a:pt x="4135" y="26988"/>
                  <a:pt x="4135" y="26732"/>
                  <a:pt x="5161" y="23145"/>
                </a:cubicBezTo>
                <a:cubicBezTo>
                  <a:pt x="7982" y="11618"/>
                  <a:pt x="11316" y="3677"/>
                  <a:pt x="17214" y="3677"/>
                </a:cubicBezTo>
                <a:cubicBezTo>
                  <a:pt x="19778" y="3677"/>
                  <a:pt x="22086" y="4958"/>
                  <a:pt x="22086" y="11106"/>
                </a:cubicBezTo>
                <a:cubicBezTo>
                  <a:pt x="22086" y="14692"/>
                  <a:pt x="21573" y="16485"/>
                  <a:pt x="19522" y="2493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2793D065-CC66-5B4F-3AFE-2D1DFBEFA0F1}"/>
              </a:ext>
            </a:extLst>
          </p:cNvPr>
          <p:cNvSpPr/>
          <p:nvPr/>
        </p:nvSpPr>
        <p:spPr>
          <a:xfrm>
            <a:off x="9795535" y="1864283"/>
            <a:ext cx="81548" cy="148831"/>
          </a:xfrm>
          <a:custGeom>
            <a:avLst/>
            <a:gdLst>
              <a:gd name="connsiteX0" fmla="*/ 51838 w 81548"/>
              <a:gd name="connsiteY0" fmla="*/ 50043 h 148831"/>
              <a:gd name="connsiteX1" fmla="*/ 65943 w 81548"/>
              <a:gd name="connsiteY1" fmla="*/ 50043 h 148831"/>
              <a:gd name="connsiteX2" fmla="*/ 70815 w 81548"/>
              <a:gd name="connsiteY2" fmla="*/ 46713 h 148831"/>
              <a:gd name="connsiteX3" fmla="*/ 66456 w 81548"/>
              <a:gd name="connsiteY3" fmla="*/ 44919 h 148831"/>
              <a:gd name="connsiteX4" fmla="*/ 52864 w 81548"/>
              <a:gd name="connsiteY4" fmla="*/ 44919 h 148831"/>
              <a:gd name="connsiteX5" fmla="*/ 56198 w 81548"/>
              <a:gd name="connsiteY5" fmla="*/ 26219 h 148831"/>
              <a:gd name="connsiteX6" fmla="*/ 60301 w 81548"/>
              <a:gd name="connsiteY6" fmla="*/ 9313 h 148831"/>
              <a:gd name="connsiteX7" fmla="*/ 67994 w 81548"/>
              <a:gd name="connsiteY7" fmla="*/ 3677 h 148831"/>
              <a:gd name="connsiteX8" fmla="*/ 75944 w 81548"/>
              <a:gd name="connsiteY8" fmla="*/ 6751 h 148831"/>
              <a:gd name="connsiteX9" fmla="*/ 66968 w 81548"/>
              <a:gd name="connsiteY9" fmla="*/ 15460 h 148831"/>
              <a:gd name="connsiteX10" fmla="*/ 73123 w 81548"/>
              <a:gd name="connsiteY10" fmla="*/ 21352 h 148831"/>
              <a:gd name="connsiteX11" fmla="*/ 82099 w 81548"/>
              <a:gd name="connsiteY11" fmla="*/ 11362 h 148831"/>
              <a:gd name="connsiteX12" fmla="*/ 67994 w 81548"/>
              <a:gd name="connsiteY12" fmla="*/ 91 h 148831"/>
              <a:gd name="connsiteX13" fmla="*/ 47222 w 81548"/>
              <a:gd name="connsiteY13" fmla="*/ 19303 h 148831"/>
              <a:gd name="connsiteX14" fmla="*/ 41837 w 81548"/>
              <a:gd name="connsiteY14" fmla="*/ 44919 h 148831"/>
              <a:gd name="connsiteX15" fmla="*/ 30554 w 81548"/>
              <a:gd name="connsiteY15" fmla="*/ 44919 h 148831"/>
              <a:gd name="connsiteX16" fmla="*/ 25425 w 81548"/>
              <a:gd name="connsiteY16" fmla="*/ 47993 h 148831"/>
              <a:gd name="connsiteX17" fmla="*/ 30041 w 81548"/>
              <a:gd name="connsiteY17" fmla="*/ 50043 h 148831"/>
              <a:gd name="connsiteX18" fmla="*/ 40811 w 81548"/>
              <a:gd name="connsiteY18" fmla="*/ 50043 h 148831"/>
              <a:gd name="connsiteX19" fmla="*/ 28759 w 81548"/>
              <a:gd name="connsiteY19" fmla="*/ 114596 h 148831"/>
              <a:gd name="connsiteX20" fmla="*/ 14398 w 81548"/>
              <a:gd name="connsiteY20" fmla="*/ 145336 h 148831"/>
              <a:gd name="connsiteX21" fmla="*/ 6448 w 81548"/>
              <a:gd name="connsiteY21" fmla="*/ 142262 h 148831"/>
              <a:gd name="connsiteX22" fmla="*/ 15680 w 81548"/>
              <a:gd name="connsiteY22" fmla="*/ 133553 h 148831"/>
              <a:gd name="connsiteX23" fmla="*/ 9525 w 81548"/>
              <a:gd name="connsiteY23" fmla="*/ 127661 h 148831"/>
              <a:gd name="connsiteX24" fmla="*/ 550 w 81548"/>
              <a:gd name="connsiteY24" fmla="*/ 137651 h 148831"/>
              <a:gd name="connsiteX25" fmla="*/ 14398 w 81548"/>
              <a:gd name="connsiteY25" fmla="*/ 148922 h 148831"/>
              <a:gd name="connsiteX26" fmla="*/ 32862 w 81548"/>
              <a:gd name="connsiteY26" fmla="*/ 133040 h 148831"/>
              <a:gd name="connsiteX27" fmla="*/ 42094 w 81548"/>
              <a:gd name="connsiteY27" fmla="*/ 101788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38" y="50043"/>
                </a:moveTo>
                <a:lnTo>
                  <a:pt x="65943" y="50043"/>
                </a:lnTo>
                <a:cubicBezTo>
                  <a:pt x="69276" y="50043"/>
                  <a:pt x="70815" y="50043"/>
                  <a:pt x="70815" y="46713"/>
                </a:cubicBezTo>
                <a:cubicBezTo>
                  <a:pt x="70815" y="44919"/>
                  <a:pt x="69276" y="44919"/>
                  <a:pt x="66456" y="44919"/>
                </a:cubicBezTo>
                <a:lnTo>
                  <a:pt x="52864" y="44919"/>
                </a:lnTo>
                <a:lnTo>
                  <a:pt x="56198" y="26219"/>
                </a:lnTo>
                <a:cubicBezTo>
                  <a:pt x="56967" y="22889"/>
                  <a:pt x="59275" y="11362"/>
                  <a:pt x="60301" y="9313"/>
                </a:cubicBezTo>
                <a:cubicBezTo>
                  <a:pt x="61583" y="6239"/>
                  <a:pt x="64404" y="3677"/>
                  <a:pt x="67994" y="3677"/>
                </a:cubicBezTo>
                <a:cubicBezTo>
                  <a:pt x="68507" y="3677"/>
                  <a:pt x="72867" y="3677"/>
                  <a:pt x="75944" y="6751"/>
                </a:cubicBezTo>
                <a:cubicBezTo>
                  <a:pt x="68764" y="7263"/>
                  <a:pt x="66968" y="13155"/>
                  <a:pt x="66968" y="15460"/>
                </a:cubicBezTo>
                <a:cubicBezTo>
                  <a:pt x="66968" y="19303"/>
                  <a:pt x="70046" y="21352"/>
                  <a:pt x="73123" y="21352"/>
                </a:cubicBezTo>
                <a:cubicBezTo>
                  <a:pt x="77483" y="21352"/>
                  <a:pt x="82099" y="17510"/>
                  <a:pt x="82099" y="11362"/>
                </a:cubicBezTo>
                <a:cubicBezTo>
                  <a:pt x="82099" y="3933"/>
                  <a:pt x="74662" y="91"/>
                  <a:pt x="67994" y="91"/>
                </a:cubicBezTo>
                <a:cubicBezTo>
                  <a:pt x="62353" y="91"/>
                  <a:pt x="52095" y="3165"/>
                  <a:pt x="47222" y="19303"/>
                </a:cubicBezTo>
                <a:cubicBezTo>
                  <a:pt x="46197" y="22633"/>
                  <a:pt x="45684" y="24426"/>
                  <a:pt x="41837" y="44919"/>
                </a:cubicBezTo>
                <a:lnTo>
                  <a:pt x="30554" y="44919"/>
                </a:lnTo>
                <a:cubicBezTo>
                  <a:pt x="27220" y="44919"/>
                  <a:pt x="25425" y="44919"/>
                  <a:pt x="25425" y="47993"/>
                </a:cubicBezTo>
                <a:cubicBezTo>
                  <a:pt x="25425" y="50043"/>
                  <a:pt x="26963" y="50043"/>
                  <a:pt x="30041" y="50043"/>
                </a:cubicBezTo>
                <a:lnTo>
                  <a:pt x="40811" y="50043"/>
                </a:lnTo>
                <a:lnTo>
                  <a:pt x="28759" y="114596"/>
                </a:lnTo>
                <a:cubicBezTo>
                  <a:pt x="25681" y="130478"/>
                  <a:pt x="22860" y="145336"/>
                  <a:pt x="14398" y="145336"/>
                </a:cubicBezTo>
                <a:cubicBezTo>
                  <a:pt x="13628" y="145336"/>
                  <a:pt x="9782" y="145336"/>
                  <a:pt x="6448" y="142262"/>
                </a:cubicBezTo>
                <a:cubicBezTo>
                  <a:pt x="14141" y="141750"/>
                  <a:pt x="15680" y="135858"/>
                  <a:pt x="15680" y="133553"/>
                </a:cubicBezTo>
                <a:cubicBezTo>
                  <a:pt x="15680" y="129710"/>
                  <a:pt x="12603" y="127661"/>
                  <a:pt x="9525" y="127661"/>
                </a:cubicBezTo>
                <a:cubicBezTo>
                  <a:pt x="5166" y="127661"/>
                  <a:pt x="550" y="131503"/>
                  <a:pt x="550" y="137651"/>
                </a:cubicBezTo>
                <a:cubicBezTo>
                  <a:pt x="550" y="144824"/>
                  <a:pt x="7730" y="148922"/>
                  <a:pt x="14398" y="148922"/>
                </a:cubicBezTo>
                <a:cubicBezTo>
                  <a:pt x="23373" y="148922"/>
                  <a:pt x="30041" y="139188"/>
                  <a:pt x="32862" y="133040"/>
                </a:cubicBezTo>
                <a:cubicBezTo>
                  <a:pt x="38247" y="122794"/>
                  <a:pt x="41837" y="103069"/>
                  <a:pt x="42094" y="10178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985259AD-8A47-7E14-CA86-F194A55586E4}"/>
              </a:ext>
            </a:extLst>
          </p:cNvPr>
          <p:cNvSpPr/>
          <p:nvPr/>
        </p:nvSpPr>
        <p:spPr>
          <a:xfrm>
            <a:off x="9934862" y="1930118"/>
            <a:ext cx="17181" cy="17162"/>
          </a:xfrm>
          <a:custGeom>
            <a:avLst/>
            <a:gdLst>
              <a:gd name="connsiteX0" fmla="*/ 17740 w 17181"/>
              <a:gd name="connsiteY0" fmla="*/ 8544 h 17162"/>
              <a:gd name="connsiteX1" fmla="*/ 9277 w 17181"/>
              <a:gd name="connsiteY1" fmla="*/ 91 h 17162"/>
              <a:gd name="connsiteX2" fmla="*/ 558 w 17181"/>
              <a:gd name="connsiteY2" fmla="*/ 8544 h 17162"/>
              <a:gd name="connsiteX3" fmla="*/ 9277 w 17181"/>
              <a:gd name="connsiteY3" fmla="*/ 17254 h 17162"/>
              <a:gd name="connsiteX4" fmla="*/ 17740 w 17181"/>
              <a:gd name="connsiteY4" fmla="*/ 8544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0" y="8544"/>
                </a:moveTo>
                <a:cubicBezTo>
                  <a:pt x="17740" y="3933"/>
                  <a:pt x="13893" y="91"/>
                  <a:pt x="9277" y="91"/>
                </a:cubicBezTo>
                <a:cubicBezTo>
                  <a:pt x="4405" y="91"/>
                  <a:pt x="558" y="3933"/>
                  <a:pt x="558" y="8544"/>
                </a:cubicBezTo>
                <a:cubicBezTo>
                  <a:pt x="558" y="13411"/>
                  <a:pt x="4405" y="17254"/>
                  <a:pt x="9277" y="17254"/>
                </a:cubicBezTo>
                <a:cubicBezTo>
                  <a:pt x="13893" y="17254"/>
                  <a:pt x="17740" y="13411"/>
                  <a:pt x="17740" y="854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BED0FD7D-CCEC-5BEE-01C0-B80D17E598C2}"/>
              </a:ext>
            </a:extLst>
          </p:cNvPr>
          <p:cNvSpPr/>
          <p:nvPr/>
        </p:nvSpPr>
        <p:spPr>
          <a:xfrm>
            <a:off x="10007379" y="1907319"/>
            <a:ext cx="66418" cy="74031"/>
          </a:xfrm>
          <a:custGeom>
            <a:avLst/>
            <a:gdLst>
              <a:gd name="connsiteX0" fmla="*/ 10051 w 66418"/>
              <a:gd name="connsiteY0" fmla="*/ 62595 h 74031"/>
              <a:gd name="connsiteX1" fmla="*/ 8513 w 66418"/>
              <a:gd name="connsiteY1" fmla="*/ 69767 h 74031"/>
              <a:gd name="connsiteX2" fmla="*/ 13385 w 66418"/>
              <a:gd name="connsiteY2" fmla="*/ 74122 h 74031"/>
              <a:gd name="connsiteX3" fmla="*/ 19540 w 66418"/>
              <a:gd name="connsiteY3" fmla="*/ 69511 h 74031"/>
              <a:gd name="connsiteX4" fmla="*/ 25951 w 66418"/>
              <a:gd name="connsiteY4" fmla="*/ 43639 h 74031"/>
              <a:gd name="connsiteX5" fmla="*/ 31080 w 66418"/>
              <a:gd name="connsiteY5" fmla="*/ 22377 h 74031"/>
              <a:gd name="connsiteX6" fmla="*/ 40312 w 66418"/>
              <a:gd name="connsiteY6" fmla="*/ 9056 h 74031"/>
              <a:gd name="connsiteX7" fmla="*/ 53390 w 66418"/>
              <a:gd name="connsiteY7" fmla="*/ 3677 h 74031"/>
              <a:gd name="connsiteX8" fmla="*/ 60314 w 66418"/>
              <a:gd name="connsiteY8" fmla="*/ 5726 h 74031"/>
              <a:gd name="connsiteX9" fmla="*/ 51852 w 66418"/>
              <a:gd name="connsiteY9" fmla="*/ 14692 h 74031"/>
              <a:gd name="connsiteX10" fmla="*/ 58006 w 66418"/>
              <a:gd name="connsiteY10" fmla="*/ 20328 h 74031"/>
              <a:gd name="connsiteX11" fmla="*/ 66982 w 66418"/>
              <a:gd name="connsiteY11" fmla="*/ 10593 h 74031"/>
              <a:gd name="connsiteX12" fmla="*/ 53390 w 66418"/>
              <a:gd name="connsiteY12" fmla="*/ 91 h 74031"/>
              <a:gd name="connsiteX13" fmla="*/ 32618 w 66418"/>
              <a:gd name="connsiteY13" fmla="*/ 12643 h 74031"/>
              <a:gd name="connsiteX14" fmla="*/ 17488 w 66418"/>
              <a:gd name="connsiteY14" fmla="*/ 91 h 74031"/>
              <a:gd name="connsiteX15" fmla="*/ 5435 w 66418"/>
              <a:gd name="connsiteY15" fmla="*/ 9313 h 74031"/>
              <a:gd name="connsiteX16" fmla="*/ 563 w 66418"/>
              <a:gd name="connsiteY16" fmla="*/ 25195 h 74031"/>
              <a:gd name="connsiteX17" fmla="*/ 2358 w 66418"/>
              <a:gd name="connsiteY17" fmla="*/ 26988 h 74031"/>
              <a:gd name="connsiteX18" fmla="*/ 5179 w 66418"/>
              <a:gd name="connsiteY18" fmla="*/ 23145 h 74031"/>
              <a:gd name="connsiteX19" fmla="*/ 17232 w 66418"/>
              <a:gd name="connsiteY19" fmla="*/ 3677 h 74031"/>
              <a:gd name="connsiteX20" fmla="*/ 22104 w 66418"/>
              <a:gd name="connsiteY20" fmla="*/ 11106 h 74031"/>
              <a:gd name="connsiteX21" fmla="*/ 19540 w 66418"/>
              <a:gd name="connsiteY21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1" y="62595"/>
                </a:moveTo>
                <a:cubicBezTo>
                  <a:pt x="9539" y="65156"/>
                  <a:pt x="8513" y="68999"/>
                  <a:pt x="8513" y="69767"/>
                </a:cubicBezTo>
                <a:cubicBezTo>
                  <a:pt x="8513" y="72585"/>
                  <a:pt x="10821" y="74122"/>
                  <a:pt x="13385" y="74122"/>
                </a:cubicBezTo>
                <a:cubicBezTo>
                  <a:pt x="15437" y="74122"/>
                  <a:pt x="18258" y="72841"/>
                  <a:pt x="19540" y="69511"/>
                </a:cubicBezTo>
                <a:cubicBezTo>
                  <a:pt x="19796" y="68999"/>
                  <a:pt x="25182" y="46713"/>
                  <a:pt x="25951" y="43639"/>
                </a:cubicBezTo>
                <a:cubicBezTo>
                  <a:pt x="27233" y="38259"/>
                  <a:pt x="30310" y="26988"/>
                  <a:pt x="31080" y="22377"/>
                </a:cubicBezTo>
                <a:cubicBezTo>
                  <a:pt x="31849" y="20328"/>
                  <a:pt x="36465" y="12643"/>
                  <a:pt x="40312" y="9056"/>
                </a:cubicBezTo>
                <a:cubicBezTo>
                  <a:pt x="41594" y="8032"/>
                  <a:pt x="46466" y="3677"/>
                  <a:pt x="53390" y="3677"/>
                </a:cubicBezTo>
                <a:cubicBezTo>
                  <a:pt x="57750" y="3677"/>
                  <a:pt x="60058" y="5726"/>
                  <a:pt x="60314" y="5726"/>
                </a:cubicBezTo>
                <a:cubicBezTo>
                  <a:pt x="55442" y="6495"/>
                  <a:pt x="51852" y="10337"/>
                  <a:pt x="51852" y="14692"/>
                </a:cubicBezTo>
                <a:cubicBezTo>
                  <a:pt x="51852" y="17254"/>
                  <a:pt x="53647" y="20328"/>
                  <a:pt x="58006" y="20328"/>
                </a:cubicBezTo>
                <a:cubicBezTo>
                  <a:pt x="62366" y="20328"/>
                  <a:pt x="66982" y="16485"/>
                  <a:pt x="66982" y="10593"/>
                </a:cubicBezTo>
                <a:cubicBezTo>
                  <a:pt x="66982" y="4958"/>
                  <a:pt x="61853" y="91"/>
                  <a:pt x="53390" y="91"/>
                </a:cubicBezTo>
                <a:cubicBezTo>
                  <a:pt x="42876" y="91"/>
                  <a:pt x="35696" y="8032"/>
                  <a:pt x="32618" y="12643"/>
                </a:cubicBezTo>
                <a:cubicBezTo>
                  <a:pt x="31080" y="5214"/>
                  <a:pt x="25182" y="91"/>
                  <a:pt x="17488" y="91"/>
                </a:cubicBezTo>
                <a:cubicBezTo>
                  <a:pt x="10051" y="91"/>
                  <a:pt x="6974" y="6495"/>
                  <a:pt x="5435" y="9313"/>
                </a:cubicBezTo>
                <a:cubicBezTo>
                  <a:pt x="2615" y="14948"/>
                  <a:pt x="563" y="24682"/>
                  <a:pt x="563" y="25195"/>
                </a:cubicBezTo>
                <a:cubicBezTo>
                  <a:pt x="563" y="26988"/>
                  <a:pt x="2102" y="26988"/>
                  <a:pt x="2358" y="26988"/>
                </a:cubicBezTo>
                <a:cubicBezTo>
                  <a:pt x="4153" y="26988"/>
                  <a:pt x="4153" y="26732"/>
                  <a:pt x="5179" y="23145"/>
                </a:cubicBezTo>
                <a:cubicBezTo>
                  <a:pt x="8000" y="11618"/>
                  <a:pt x="11334" y="3677"/>
                  <a:pt x="17232" y="3677"/>
                </a:cubicBezTo>
                <a:cubicBezTo>
                  <a:pt x="19796" y="3677"/>
                  <a:pt x="22104" y="4958"/>
                  <a:pt x="22104" y="11106"/>
                </a:cubicBezTo>
                <a:cubicBezTo>
                  <a:pt x="22104" y="14692"/>
                  <a:pt x="21591" y="16485"/>
                  <a:pt x="19540" y="2493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E048644E-B2FE-FC07-9B9C-E492AD5AAD9B}"/>
              </a:ext>
            </a:extLst>
          </p:cNvPr>
          <p:cNvSpPr/>
          <p:nvPr/>
        </p:nvSpPr>
        <p:spPr>
          <a:xfrm>
            <a:off x="10085806" y="1962138"/>
            <a:ext cx="19233" cy="48927"/>
          </a:xfrm>
          <a:custGeom>
            <a:avLst/>
            <a:gdLst>
              <a:gd name="connsiteX0" fmla="*/ 19800 w 19233"/>
              <a:gd name="connsiteY0" fmla="*/ 17254 h 48927"/>
              <a:gd name="connsiteX1" fmla="*/ 9286 w 19233"/>
              <a:gd name="connsiteY1" fmla="*/ 91 h 48927"/>
              <a:gd name="connsiteX2" fmla="*/ 567 w 19233"/>
              <a:gd name="connsiteY2" fmla="*/ 8800 h 48927"/>
              <a:gd name="connsiteX3" fmla="*/ 9286 w 19233"/>
              <a:gd name="connsiteY3" fmla="*/ 17510 h 48927"/>
              <a:gd name="connsiteX4" fmla="*/ 14928 w 19233"/>
              <a:gd name="connsiteY4" fmla="*/ 15460 h 48927"/>
              <a:gd name="connsiteX5" fmla="*/ 15697 w 19233"/>
              <a:gd name="connsiteY5" fmla="*/ 14948 h 48927"/>
              <a:gd name="connsiteX6" fmla="*/ 15954 w 19233"/>
              <a:gd name="connsiteY6" fmla="*/ 17254 h 48927"/>
              <a:gd name="connsiteX7" fmla="*/ 4927 w 19233"/>
              <a:gd name="connsiteY7" fmla="*/ 44663 h 48927"/>
              <a:gd name="connsiteX8" fmla="*/ 3132 w 19233"/>
              <a:gd name="connsiteY8" fmla="*/ 47225 h 48927"/>
              <a:gd name="connsiteX9" fmla="*/ 4670 w 19233"/>
              <a:gd name="connsiteY9" fmla="*/ 49018 h 48927"/>
              <a:gd name="connsiteX10" fmla="*/ 1980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0" y="17254"/>
                </a:moveTo>
                <a:cubicBezTo>
                  <a:pt x="19800" y="6495"/>
                  <a:pt x="15697" y="91"/>
                  <a:pt x="9286" y="91"/>
                </a:cubicBezTo>
                <a:cubicBezTo>
                  <a:pt x="3901" y="91"/>
                  <a:pt x="567" y="4189"/>
                  <a:pt x="567" y="8800"/>
                </a:cubicBezTo>
                <a:cubicBezTo>
                  <a:pt x="567" y="13155"/>
                  <a:pt x="3901" y="17510"/>
                  <a:pt x="9286" y="17510"/>
                </a:cubicBezTo>
                <a:cubicBezTo>
                  <a:pt x="11081" y="17510"/>
                  <a:pt x="13389" y="16741"/>
                  <a:pt x="14928" y="15460"/>
                </a:cubicBezTo>
                <a:cubicBezTo>
                  <a:pt x="15441" y="14948"/>
                  <a:pt x="15697" y="14948"/>
                  <a:pt x="15697" y="14948"/>
                </a:cubicBezTo>
                <a:cubicBezTo>
                  <a:pt x="15954" y="14948"/>
                  <a:pt x="15954" y="14948"/>
                  <a:pt x="15954" y="17254"/>
                </a:cubicBezTo>
                <a:cubicBezTo>
                  <a:pt x="15954" y="29550"/>
                  <a:pt x="10312" y="39284"/>
                  <a:pt x="4927" y="44663"/>
                </a:cubicBezTo>
                <a:cubicBezTo>
                  <a:pt x="3132" y="46456"/>
                  <a:pt x="3132" y="46713"/>
                  <a:pt x="3132" y="47225"/>
                </a:cubicBezTo>
                <a:cubicBezTo>
                  <a:pt x="3132" y="48506"/>
                  <a:pt x="3901" y="49018"/>
                  <a:pt x="4670" y="49018"/>
                </a:cubicBezTo>
                <a:cubicBezTo>
                  <a:pt x="6465" y="49018"/>
                  <a:pt x="19800" y="36466"/>
                  <a:pt x="19800" y="172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C6063F38-648E-10D2-A179-2992A36C6F07}"/>
              </a:ext>
            </a:extLst>
          </p:cNvPr>
          <p:cNvSpPr/>
          <p:nvPr/>
        </p:nvSpPr>
        <p:spPr>
          <a:xfrm>
            <a:off x="10149313" y="1907319"/>
            <a:ext cx="88472" cy="74031"/>
          </a:xfrm>
          <a:custGeom>
            <a:avLst/>
            <a:gdLst>
              <a:gd name="connsiteX0" fmla="*/ 10060 w 88472"/>
              <a:gd name="connsiteY0" fmla="*/ 62595 h 74031"/>
              <a:gd name="connsiteX1" fmla="*/ 8521 w 88472"/>
              <a:gd name="connsiteY1" fmla="*/ 69767 h 74031"/>
              <a:gd name="connsiteX2" fmla="*/ 13394 w 88472"/>
              <a:gd name="connsiteY2" fmla="*/ 74122 h 74031"/>
              <a:gd name="connsiteX3" fmla="*/ 19548 w 88472"/>
              <a:gd name="connsiteY3" fmla="*/ 69511 h 74031"/>
              <a:gd name="connsiteX4" fmla="*/ 22626 w 88472"/>
              <a:gd name="connsiteY4" fmla="*/ 57472 h 74031"/>
              <a:gd name="connsiteX5" fmla="*/ 26216 w 88472"/>
              <a:gd name="connsiteY5" fmla="*/ 42870 h 74031"/>
              <a:gd name="connsiteX6" fmla="*/ 29037 w 88472"/>
              <a:gd name="connsiteY6" fmla="*/ 31855 h 74031"/>
              <a:gd name="connsiteX7" fmla="*/ 31088 w 88472"/>
              <a:gd name="connsiteY7" fmla="*/ 23658 h 74031"/>
              <a:gd name="connsiteX8" fmla="*/ 57758 w 88472"/>
              <a:gd name="connsiteY8" fmla="*/ 3677 h 74031"/>
              <a:gd name="connsiteX9" fmla="*/ 66477 w 88472"/>
              <a:gd name="connsiteY9" fmla="*/ 15204 h 74031"/>
              <a:gd name="connsiteX10" fmla="*/ 55963 w 88472"/>
              <a:gd name="connsiteY10" fmla="*/ 53117 h 74031"/>
              <a:gd name="connsiteX11" fmla="*/ 54168 w 88472"/>
              <a:gd name="connsiteY11" fmla="*/ 60802 h 74031"/>
              <a:gd name="connsiteX12" fmla="*/ 67759 w 88472"/>
              <a:gd name="connsiteY12" fmla="*/ 74122 h 74031"/>
              <a:gd name="connsiteX13" fmla="*/ 89044 w 88472"/>
              <a:gd name="connsiteY13" fmla="*/ 49018 h 74031"/>
              <a:gd name="connsiteX14" fmla="*/ 87249 w 88472"/>
              <a:gd name="connsiteY14" fmla="*/ 47225 h 74031"/>
              <a:gd name="connsiteX15" fmla="*/ 84685 w 88472"/>
              <a:gd name="connsiteY15" fmla="*/ 50299 h 74031"/>
              <a:gd name="connsiteX16" fmla="*/ 68016 w 88472"/>
              <a:gd name="connsiteY16" fmla="*/ 70536 h 74031"/>
              <a:gd name="connsiteX17" fmla="*/ 64169 w 88472"/>
              <a:gd name="connsiteY17" fmla="*/ 65156 h 74031"/>
              <a:gd name="connsiteX18" fmla="*/ 66990 w 88472"/>
              <a:gd name="connsiteY18" fmla="*/ 53629 h 74031"/>
              <a:gd name="connsiteX19" fmla="*/ 76991 w 88472"/>
              <a:gd name="connsiteY19" fmla="*/ 17510 h 74031"/>
              <a:gd name="connsiteX20" fmla="*/ 58271 w 88472"/>
              <a:gd name="connsiteY20" fmla="*/ 91 h 74031"/>
              <a:gd name="connsiteX21" fmla="*/ 32627 w 88472"/>
              <a:gd name="connsiteY21" fmla="*/ 14436 h 74031"/>
              <a:gd name="connsiteX22" fmla="*/ 17497 w 88472"/>
              <a:gd name="connsiteY22" fmla="*/ 91 h 74031"/>
              <a:gd name="connsiteX23" fmla="*/ 5444 w 88472"/>
              <a:gd name="connsiteY23" fmla="*/ 9313 h 74031"/>
              <a:gd name="connsiteX24" fmla="*/ 572 w 88472"/>
              <a:gd name="connsiteY24" fmla="*/ 25195 h 74031"/>
              <a:gd name="connsiteX25" fmla="*/ 2367 w 88472"/>
              <a:gd name="connsiteY25" fmla="*/ 26988 h 74031"/>
              <a:gd name="connsiteX26" fmla="*/ 5188 w 88472"/>
              <a:gd name="connsiteY26" fmla="*/ 23145 h 74031"/>
              <a:gd name="connsiteX27" fmla="*/ 17240 w 88472"/>
              <a:gd name="connsiteY27" fmla="*/ 3677 h 74031"/>
              <a:gd name="connsiteX28" fmla="*/ 22113 w 88472"/>
              <a:gd name="connsiteY28" fmla="*/ 11106 h 74031"/>
              <a:gd name="connsiteX29" fmla="*/ 19548 w 88472"/>
              <a:gd name="connsiteY29" fmla="*/ 24939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0" y="62595"/>
                </a:moveTo>
                <a:cubicBezTo>
                  <a:pt x="9547" y="65156"/>
                  <a:pt x="8521" y="68999"/>
                  <a:pt x="8521" y="69767"/>
                </a:cubicBezTo>
                <a:cubicBezTo>
                  <a:pt x="8521" y="72585"/>
                  <a:pt x="10829" y="74122"/>
                  <a:pt x="13394" y="74122"/>
                </a:cubicBezTo>
                <a:cubicBezTo>
                  <a:pt x="15445" y="74122"/>
                  <a:pt x="18266" y="72841"/>
                  <a:pt x="19548" y="69511"/>
                </a:cubicBezTo>
                <a:cubicBezTo>
                  <a:pt x="19548" y="69255"/>
                  <a:pt x="21600" y="61570"/>
                  <a:pt x="22626" y="57472"/>
                </a:cubicBezTo>
                <a:lnTo>
                  <a:pt x="26216" y="42870"/>
                </a:lnTo>
                <a:cubicBezTo>
                  <a:pt x="26985" y="39028"/>
                  <a:pt x="28011" y="35441"/>
                  <a:pt x="29037" y="31855"/>
                </a:cubicBezTo>
                <a:cubicBezTo>
                  <a:pt x="29550" y="29037"/>
                  <a:pt x="30832" y="24170"/>
                  <a:pt x="31088" y="23658"/>
                </a:cubicBezTo>
                <a:cubicBezTo>
                  <a:pt x="33396" y="18534"/>
                  <a:pt x="42115" y="3677"/>
                  <a:pt x="57758" y="3677"/>
                </a:cubicBezTo>
                <a:cubicBezTo>
                  <a:pt x="65195" y="3677"/>
                  <a:pt x="66477" y="9825"/>
                  <a:pt x="66477" y="15204"/>
                </a:cubicBezTo>
                <a:cubicBezTo>
                  <a:pt x="66477" y="25195"/>
                  <a:pt x="58528" y="46200"/>
                  <a:pt x="55963" y="53117"/>
                </a:cubicBezTo>
                <a:cubicBezTo>
                  <a:pt x="54424" y="56959"/>
                  <a:pt x="54168" y="59008"/>
                  <a:pt x="54168" y="60802"/>
                </a:cubicBezTo>
                <a:cubicBezTo>
                  <a:pt x="54168" y="68487"/>
                  <a:pt x="60066" y="74122"/>
                  <a:pt x="67759" y="74122"/>
                </a:cubicBezTo>
                <a:cubicBezTo>
                  <a:pt x="83146" y="74122"/>
                  <a:pt x="89044" y="50299"/>
                  <a:pt x="89044" y="49018"/>
                </a:cubicBezTo>
                <a:cubicBezTo>
                  <a:pt x="89044" y="47225"/>
                  <a:pt x="87762" y="47225"/>
                  <a:pt x="87249" y="47225"/>
                </a:cubicBezTo>
                <a:cubicBezTo>
                  <a:pt x="85454" y="47225"/>
                  <a:pt x="85454" y="47737"/>
                  <a:pt x="84685" y="50299"/>
                </a:cubicBezTo>
                <a:cubicBezTo>
                  <a:pt x="81351" y="61314"/>
                  <a:pt x="75966" y="70536"/>
                  <a:pt x="68016" y="70536"/>
                </a:cubicBezTo>
                <a:cubicBezTo>
                  <a:pt x="65195" y="70536"/>
                  <a:pt x="64169" y="68999"/>
                  <a:pt x="64169" y="65156"/>
                </a:cubicBezTo>
                <a:cubicBezTo>
                  <a:pt x="64169" y="61058"/>
                  <a:pt x="65452" y="57215"/>
                  <a:pt x="66990" y="53629"/>
                </a:cubicBezTo>
                <a:cubicBezTo>
                  <a:pt x="70068" y="44919"/>
                  <a:pt x="76991" y="26988"/>
                  <a:pt x="76991" y="17510"/>
                </a:cubicBezTo>
                <a:cubicBezTo>
                  <a:pt x="76991" y="6751"/>
                  <a:pt x="70068" y="91"/>
                  <a:pt x="58271" y="91"/>
                </a:cubicBezTo>
                <a:cubicBezTo>
                  <a:pt x="43398" y="91"/>
                  <a:pt x="35448" y="10593"/>
                  <a:pt x="32627" y="14436"/>
                </a:cubicBezTo>
                <a:cubicBezTo>
                  <a:pt x="31858" y="5214"/>
                  <a:pt x="25190" y="91"/>
                  <a:pt x="17497" y="91"/>
                </a:cubicBezTo>
                <a:cubicBezTo>
                  <a:pt x="10060" y="91"/>
                  <a:pt x="6983" y="6495"/>
                  <a:pt x="5444" y="9313"/>
                </a:cubicBezTo>
                <a:cubicBezTo>
                  <a:pt x="2623" y="14948"/>
                  <a:pt x="572" y="24682"/>
                  <a:pt x="572" y="25195"/>
                </a:cubicBezTo>
                <a:cubicBezTo>
                  <a:pt x="572" y="26988"/>
                  <a:pt x="2110" y="26988"/>
                  <a:pt x="2367" y="26988"/>
                </a:cubicBezTo>
                <a:cubicBezTo>
                  <a:pt x="4162" y="26988"/>
                  <a:pt x="4162" y="26732"/>
                  <a:pt x="5188" y="23145"/>
                </a:cubicBezTo>
                <a:cubicBezTo>
                  <a:pt x="8008" y="11618"/>
                  <a:pt x="11342" y="3677"/>
                  <a:pt x="17240" y="3677"/>
                </a:cubicBezTo>
                <a:cubicBezTo>
                  <a:pt x="20318" y="3677"/>
                  <a:pt x="22113" y="5726"/>
                  <a:pt x="22113" y="11106"/>
                </a:cubicBezTo>
                <a:cubicBezTo>
                  <a:pt x="22113" y="14692"/>
                  <a:pt x="21600" y="16485"/>
                  <a:pt x="19548" y="2493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3042EE0C-18C8-C793-C85B-2C9F864EC770}"/>
              </a:ext>
            </a:extLst>
          </p:cNvPr>
          <p:cNvSpPr/>
          <p:nvPr/>
        </p:nvSpPr>
        <p:spPr>
          <a:xfrm>
            <a:off x="10237441" y="1907319"/>
            <a:ext cx="85395" cy="104002"/>
          </a:xfrm>
          <a:custGeom>
            <a:avLst/>
            <a:gdLst>
              <a:gd name="connsiteX0" fmla="*/ 13143 w 85395"/>
              <a:gd name="connsiteY0" fmla="*/ 92310 h 104002"/>
              <a:gd name="connsiteX1" fmla="*/ 4168 w 85395"/>
              <a:gd name="connsiteY1" fmla="*/ 98970 h 104002"/>
              <a:gd name="connsiteX2" fmla="*/ 578 w 85395"/>
              <a:gd name="connsiteY2" fmla="*/ 102044 h 104002"/>
              <a:gd name="connsiteX3" fmla="*/ 2629 w 85395"/>
              <a:gd name="connsiteY3" fmla="*/ 104094 h 104002"/>
              <a:gd name="connsiteX4" fmla="*/ 16221 w 85395"/>
              <a:gd name="connsiteY4" fmla="*/ 103581 h 104002"/>
              <a:gd name="connsiteX5" fmla="*/ 32633 w 85395"/>
              <a:gd name="connsiteY5" fmla="*/ 104094 h 104002"/>
              <a:gd name="connsiteX6" fmla="*/ 35454 w 85395"/>
              <a:gd name="connsiteY6" fmla="*/ 100763 h 104002"/>
              <a:gd name="connsiteX7" fmla="*/ 31607 w 85395"/>
              <a:gd name="connsiteY7" fmla="*/ 98970 h 104002"/>
              <a:gd name="connsiteX8" fmla="*/ 23401 w 85395"/>
              <a:gd name="connsiteY8" fmla="*/ 96409 h 104002"/>
              <a:gd name="connsiteX9" fmla="*/ 31351 w 85395"/>
              <a:gd name="connsiteY9" fmla="*/ 63619 h 104002"/>
              <a:gd name="connsiteX10" fmla="*/ 46481 w 85395"/>
              <a:gd name="connsiteY10" fmla="*/ 74122 h 104002"/>
              <a:gd name="connsiteX11" fmla="*/ 85973 w 85395"/>
              <a:gd name="connsiteY11" fmla="*/ 26219 h 104002"/>
              <a:gd name="connsiteX12" fmla="*/ 64175 w 85395"/>
              <a:gd name="connsiteY12" fmla="*/ 91 h 104002"/>
              <a:gd name="connsiteX13" fmla="*/ 42634 w 85395"/>
              <a:gd name="connsiteY13" fmla="*/ 12387 h 104002"/>
              <a:gd name="connsiteX14" fmla="*/ 28017 w 85395"/>
              <a:gd name="connsiteY14" fmla="*/ 91 h 104002"/>
              <a:gd name="connsiteX15" fmla="*/ 15964 w 85395"/>
              <a:gd name="connsiteY15" fmla="*/ 9313 h 104002"/>
              <a:gd name="connsiteX16" fmla="*/ 10835 w 85395"/>
              <a:gd name="connsiteY16" fmla="*/ 25195 h 104002"/>
              <a:gd name="connsiteX17" fmla="*/ 12630 w 85395"/>
              <a:gd name="connsiteY17" fmla="*/ 26988 h 104002"/>
              <a:gd name="connsiteX18" fmla="*/ 15451 w 85395"/>
              <a:gd name="connsiteY18" fmla="*/ 23145 h 104002"/>
              <a:gd name="connsiteX19" fmla="*/ 27504 w 85395"/>
              <a:gd name="connsiteY19" fmla="*/ 3677 h 104002"/>
              <a:gd name="connsiteX20" fmla="*/ 32633 w 85395"/>
              <a:gd name="connsiteY20" fmla="*/ 11106 h 104002"/>
              <a:gd name="connsiteX21" fmla="*/ 31351 w 85395"/>
              <a:gd name="connsiteY21" fmla="*/ 19559 h 104002"/>
              <a:gd name="connsiteX22" fmla="*/ 41865 w 85395"/>
              <a:gd name="connsiteY22" fmla="*/ 21352 h 104002"/>
              <a:gd name="connsiteX23" fmla="*/ 50327 w 85395"/>
              <a:gd name="connsiteY23" fmla="*/ 9825 h 104002"/>
              <a:gd name="connsiteX24" fmla="*/ 63662 w 85395"/>
              <a:gd name="connsiteY24" fmla="*/ 3677 h 104002"/>
              <a:gd name="connsiteX25" fmla="*/ 74177 w 85395"/>
              <a:gd name="connsiteY25" fmla="*/ 19047 h 104002"/>
              <a:gd name="connsiteX26" fmla="*/ 65714 w 85395"/>
              <a:gd name="connsiteY26" fmla="*/ 53629 h 104002"/>
              <a:gd name="connsiteX27" fmla="*/ 46224 w 85395"/>
              <a:gd name="connsiteY27" fmla="*/ 70536 h 104002"/>
              <a:gd name="connsiteX28" fmla="*/ 33402 w 85395"/>
              <a:gd name="connsiteY28" fmla="*/ 55935 h 104002"/>
              <a:gd name="connsiteX29" fmla="*/ 33915 w 85395"/>
              <a:gd name="connsiteY29" fmla="*/ 53373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3" y="92310"/>
                </a:moveTo>
                <a:cubicBezTo>
                  <a:pt x="11861" y="97946"/>
                  <a:pt x="11348" y="98970"/>
                  <a:pt x="4168" y="98970"/>
                </a:cubicBezTo>
                <a:cubicBezTo>
                  <a:pt x="2373" y="98970"/>
                  <a:pt x="578" y="98970"/>
                  <a:pt x="578" y="102044"/>
                </a:cubicBezTo>
                <a:cubicBezTo>
                  <a:pt x="578" y="103325"/>
                  <a:pt x="1347" y="104094"/>
                  <a:pt x="2629" y="104094"/>
                </a:cubicBezTo>
                <a:cubicBezTo>
                  <a:pt x="6989" y="104094"/>
                  <a:pt x="11861" y="103581"/>
                  <a:pt x="16221" y="103581"/>
                </a:cubicBezTo>
                <a:cubicBezTo>
                  <a:pt x="21862" y="103581"/>
                  <a:pt x="27248" y="104094"/>
                  <a:pt x="32633" y="104094"/>
                </a:cubicBezTo>
                <a:cubicBezTo>
                  <a:pt x="33402" y="104094"/>
                  <a:pt x="35454" y="104094"/>
                  <a:pt x="35454" y="100763"/>
                </a:cubicBezTo>
                <a:cubicBezTo>
                  <a:pt x="35454" y="98970"/>
                  <a:pt x="33915" y="98970"/>
                  <a:pt x="31607" y="98970"/>
                </a:cubicBezTo>
                <a:cubicBezTo>
                  <a:pt x="23401" y="98970"/>
                  <a:pt x="23401" y="97946"/>
                  <a:pt x="23401" y="96409"/>
                </a:cubicBezTo>
                <a:cubicBezTo>
                  <a:pt x="23401" y="94359"/>
                  <a:pt x="30325" y="67718"/>
                  <a:pt x="31351" y="63619"/>
                </a:cubicBezTo>
                <a:cubicBezTo>
                  <a:pt x="33402" y="68487"/>
                  <a:pt x="38018" y="74122"/>
                  <a:pt x="46481" y="74122"/>
                </a:cubicBezTo>
                <a:cubicBezTo>
                  <a:pt x="65457" y="74122"/>
                  <a:pt x="85973" y="50299"/>
                  <a:pt x="85973" y="26219"/>
                </a:cubicBezTo>
                <a:cubicBezTo>
                  <a:pt x="85973" y="10850"/>
                  <a:pt x="76485" y="91"/>
                  <a:pt x="64175" y="91"/>
                </a:cubicBezTo>
                <a:cubicBezTo>
                  <a:pt x="55969" y="91"/>
                  <a:pt x="48019" y="5982"/>
                  <a:pt x="42634" y="12387"/>
                </a:cubicBezTo>
                <a:cubicBezTo>
                  <a:pt x="41096" y="3421"/>
                  <a:pt x="33915" y="91"/>
                  <a:pt x="28017" y="91"/>
                </a:cubicBezTo>
                <a:cubicBezTo>
                  <a:pt x="20324" y="91"/>
                  <a:pt x="17246" y="6495"/>
                  <a:pt x="15964" y="9313"/>
                </a:cubicBezTo>
                <a:cubicBezTo>
                  <a:pt x="12887" y="14948"/>
                  <a:pt x="10835" y="24682"/>
                  <a:pt x="10835" y="25195"/>
                </a:cubicBezTo>
                <a:cubicBezTo>
                  <a:pt x="10835" y="26988"/>
                  <a:pt x="12374" y="26988"/>
                  <a:pt x="12630" y="26988"/>
                </a:cubicBezTo>
                <a:cubicBezTo>
                  <a:pt x="14426" y="26988"/>
                  <a:pt x="14426" y="26732"/>
                  <a:pt x="15451" y="23145"/>
                </a:cubicBezTo>
                <a:cubicBezTo>
                  <a:pt x="18272" y="11618"/>
                  <a:pt x="21606" y="3677"/>
                  <a:pt x="27504" y="3677"/>
                </a:cubicBezTo>
                <a:cubicBezTo>
                  <a:pt x="30325" y="3677"/>
                  <a:pt x="32633" y="4958"/>
                  <a:pt x="32633" y="11106"/>
                </a:cubicBezTo>
                <a:cubicBezTo>
                  <a:pt x="32633" y="14948"/>
                  <a:pt x="32120" y="16741"/>
                  <a:pt x="31351" y="19559"/>
                </a:cubicBezTo>
                <a:close/>
                <a:moveTo>
                  <a:pt x="41865" y="21352"/>
                </a:moveTo>
                <a:cubicBezTo>
                  <a:pt x="42891" y="16997"/>
                  <a:pt x="47507" y="12387"/>
                  <a:pt x="50327" y="9825"/>
                </a:cubicBezTo>
                <a:cubicBezTo>
                  <a:pt x="56226" y="4958"/>
                  <a:pt x="60842" y="3677"/>
                  <a:pt x="63662" y="3677"/>
                </a:cubicBezTo>
                <a:cubicBezTo>
                  <a:pt x="70074" y="3677"/>
                  <a:pt x="74177" y="9313"/>
                  <a:pt x="74177" y="19047"/>
                </a:cubicBezTo>
                <a:cubicBezTo>
                  <a:pt x="74177" y="28781"/>
                  <a:pt x="68791" y="47481"/>
                  <a:pt x="65714" y="53629"/>
                </a:cubicBezTo>
                <a:cubicBezTo>
                  <a:pt x="60072" y="65156"/>
                  <a:pt x="52379" y="70536"/>
                  <a:pt x="46224" y="70536"/>
                </a:cubicBezTo>
                <a:cubicBezTo>
                  <a:pt x="35454" y="70536"/>
                  <a:pt x="33402" y="56959"/>
                  <a:pt x="33402" y="55935"/>
                </a:cubicBezTo>
                <a:cubicBezTo>
                  <a:pt x="33402" y="55678"/>
                  <a:pt x="33402" y="55422"/>
                  <a:pt x="33915" y="5337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9039375C-479F-DCE3-BAD5-8A109E6E0BEE}"/>
              </a:ext>
            </a:extLst>
          </p:cNvPr>
          <p:cNvSpPr/>
          <p:nvPr/>
        </p:nvSpPr>
        <p:spPr>
          <a:xfrm>
            <a:off x="10331496" y="1907319"/>
            <a:ext cx="63597" cy="74031"/>
          </a:xfrm>
          <a:custGeom>
            <a:avLst/>
            <a:gdLst>
              <a:gd name="connsiteX0" fmla="*/ 58795 w 63597"/>
              <a:gd name="connsiteY0" fmla="*/ 10337 h 74031"/>
              <a:gd name="connsiteX1" fmla="*/ 51615 w 63597"/>
              <a:gd name="connsiteY1" fmla="*/ 12387 h 74031"/>
              <a:gd name="connsiteX2" fmla="*/ 48537 w 63597"/>
              <a:gd name="connsiteY2" fmla="*/ 18791 h 74031"/>
              <a:gd name="connsiteX3" fmla="*/ 54692 w 63597"/>
              <a:gd name="connsiteY3" fmla="*/ 24682 h 74031"/>
              <a:gd name="connsiteX4" fmla="*/ 63667 w 63597"/>
              <a:gd name="connsiteY4" fmla="*/ 14180 h 74031"/>
              <a:gd name="connsiteX5" fmla="*/ 44434 w 63597"/>
              <a:gd name="connsiteY5" fmla="*/ 91 h 74031"/>
              <a:gd name="connsiteX6" fmla="*/ 583 w 63597"/>
              <a:gd name="connsiteY6" fmla="*/ 46457 h 74031"/>
              <a:gd name="connsiteX7" fmla="*/ 27253 w 63597"/>
              <a:gd name="connsiteY7" fmla="*/ 74122 h 74031"/>
              <a:gd name="connsiteX8" fmla="*/ 64180 w 63597"/>
              <a:gd name="connsiteY8" fmla="*/ 54910 h 74031"/>
              <a:gd name="connsiteX9" fmla="*/ 62385 w 63597"/>
              <a:gd name="connsiteY9" fmla="*/ 52604 h 74031"/>
              <a:gd name="connsiteX10" fmla="*/ 60077 w 63597"/>
              <a:gd name="connsiteY10" fmla="*/ 54398 h 74031"/>
              <a:gd name="connsiteX11" fmla="*/ 27509 w 63597"/>
              <a:gd name="connsiteY11" fmla="*/ 70536 h 74031"/>
              <a:gd name="connsiteX12" fmla="*/ 12635 w 63597"/>
              <a:gd name="connsiteY12" fmla="*/ 52604 h 74031"/>
              <a:gd name="connsiteX13" fmla="*/ 21611 w 63597"/>
              <a:gd name="connsiteY13" fmla="*/ 20071 h 74031"/>
              <a:gd name="connsiteX14" fmla="*/ 44691 w 63597"/>
              <a:gd name="connsiteY14" fmla="*/ 3677 h 74031"/>
              <a:gd name="connsiteX15" fmla="*/ 58795 w 63597"/>
              <a:gd name="connsiteY15" fmla="*/ 1033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5" y="10337"/>
                </a:moveTo>
                <a:cubicBezTo>
                  <a:pt x="55974" y="10337"/>
                  <a:pt x="53923" y="10337"/>
                  <a:pt x="51615" y="12387"/>
                </a:cubicBezTo>
                <a:cubicBezTo>
                  <a:pt x="48794" y="14948"/>
                  <a:pt x="48537" y="17766"/>
                  <a:pt x="48537" y="18791"/>
                </a:cubicBezTo>
                <a:cubicBezTo>
                  <a:pt x="48537" y="22889"/>
                  <a:pt x="51615" y="24682"/>
                  <a:pt x="54692" y="24682"/>
                </a:cubicBezTo>
                <a:cubicBezTo>
                  <a:pt x="59308" y="24682"/>
                  <a:pt x="63667" y="20584"/>
                  <a:pt x="63667" y="14180"/>
                </a:cubicBezTo>
                <a:cubicBezTo>
                  <a:pt x="63667" y="6239"/>
                  <a:pt x="55974" y="91"/>
                  <a:pt x="44434" y="91"/>
                </a:cubicBezTo>
                <a:cubicBezTo>
                  <a:pt x="22380" y="91"/>
                  <a:pt x="583" y="23402"/>
                  <a:pt x="583" y="46457"/>
                </a:cubicBezTo>
                <a:cubicBezTo>
                  <a:pt x="583" y="61314"/>
                  <a:pt x="10071" y="74122"/>
                  <a:pt x="27253" y="74122"/>
                </a:cubicBezTo>
                <a:cubicBezTo>
                  <a:pt x="50589" y="74122"/>
                  <a:pt x="64180" y="56703"/>
                  <a:pt x="64180" y="54910"/>
                </a:cubicBezTo>
                <a:cubicBezTo>
                  <a:pt x="64180" y="53885"/>
                  <a:pt x="63411" y="52604"/>
                  <a:pt x="62385" y="52604"/>
                </a:cubicBezTo>
                <a:cubicBezTo>
                  <a:pt x="61360" y="52604"/>
                  <a:pt x="61103" y="53117"/>
                  <a:pt x="60077" y="54398"/>
                </a:cubicBezTo>
                <a:cubicBezTo>
                  <a:pt x="47255" y="70536"/>
                  <a:pt x="29304" y="70536"/>
                  <a:pt x="27509" y="70536"/>
                </a:cubicBezTo>
                <a:cubicBezTo>
                  <a:pt x="17251" y="70536"/>
                  <a:pt x="12635" y="62595"/>
                  <a:pt x="12635" y="52604"/>
                </a:cubicBezTo>
                <a:cubicBezTo>
                  <a:pt x="12635" y="45944"/>
                  <a:pt x="15969" y="30062"/>
                  <a:pt x="21611" y="20071"/>
                </a:cubicBezTo>
                <a:cubicBezTo>
                  <a:pt x="26740" y="10593"/>
                  <a:pt x="35715" y="3677"/>
                  <a:pt x="44691" y="3677"/>
                </a:cubicBezTo>
                <a:cubicBezTo>
                  <a:pt x="50076" y="3677"/>
                  <a:pt x="56487" y="5726"/>
                  <a:pt x="58795" y="1033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064D110F-7DBB-9439-CF8E-66345C57EA0C}"/>
              </a:ext>
            </a:extLst>
          </p:cNvPr>
          <p:cNvSpPr/>
          <p:nvPr/>
        </p:nvSpPr>
        <p:spPr>
          <a:xfrm>
            <a:off x="10409703" y="1962138"/>
            <a:ext cx="19233" cy="48927"/>
          </a:xfrm>
          <a:custGeom>
            <a:avLst/>
            <a:gdLst>
              <a:gd name="connsiteX0" fmla="*/ 19820 w 19233"/>
              <a:gd name="connsiteY0" fmla="*/ 17254 h 48927"/>
              <a:gd name="connsiteX1" fmla="*/ 9306 w 19233"/>
              <a:gd name="connsiteY1" fmla="*/ 91 h 48927"/>
              <a:gd name="connsiteX2" fmla="*/ 587 w 19233"/>
              <a:gd name="connsiteY2" fmla="*/ 8800 h 48927"/>
              <a:gd name="connsiteX3" fmla="*/ 9306 w 19233"/>
              <a:gd name="connsiteY3" fmla="*/ 17510 h 48927"/>
              <a:gd name="connsiteX4" fmla="*/ 14948 w 19233"/>
              <a:gd name="connsiteY4" fmla="*/ 15460 h 48927"/>
              <a:gd name="connsiteX5" fmla="*/ 15717 w 19233"/>
              <a:gd name="connsiteY5" fmla="*/ 14948 h 48927"/>
              <a:gd name="connsiteX6" fmla="*/ 15974 w 19233"/>
              <a:gd name="connsiteY6" fmla="*/ 17254 h 48927"/>
              <a:gd name="connsiteX7" fmla="*/ 4946 w 19233"/>
              <a:gd name="connsiteY7" fmla="*/ 44663 h 48927"/>
              <a:gd name="connsiteX8" fmla="*/ 3151 w 19233"/>
              <a:gd name="connsiteY8" fmla="*/ 47225 h 48927"/>
              <a:gd name="connsiteX9" fmla="*/ 4690 w 19233"/>
              <a:gd name="connsiteY9" fmla="*/ 49018 h 48927"/>
              <a:gd name="connsiteX10" fmla="*/ 1982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0" y="17254"/>
                </a:moveTo>
                <a:cubicBezTo>
                  <a:pt x="19820" y="6495"/>
                  <a:pt x="15717" y="91"/>
                  <a:pt x="9306" y="91"/>
                </a:cubicBezTo>
                <a:cubicBezTo>
                  <a:pt x="3921" y="91"/>
                  <a:pt x="587" y="4189"/>
                  <a:pt x="587" y="8800"/>
                </a:cubicBezTo>
                <a:cubicBezTo>
                  <a:pt x="587" y="13155"/>
                  <a:pt x="3921" y="17510"/>
                  <a:pt x="9306" y="17510"/>
                </a:cubicBezTo>
                <a:cubicBezTo>
                  <a:pt x="11101" y="17510"/>
                  <a:pt x="13409" y="16741"/>
                  <a:pt x="14948" y="15460"/>
                </a:cubicBezTo>
                <a:cubicBezTo>
                  <a:pt x="15461" y="14948"/>
                  <a:pt x="15717" y="14948"/>
                  <a:pt x="15717" y="14948"/>
                </a:cubicBezTo>
                <a:cubicBezTo>
                  <a:pt x="15974" y="14948"/>
                  <a:pt x="15974" y="14948"/>
                  <a:pt x="15974" y="17254"/>
                </a:cubicBezTo>
                <a:cubicBezTo>
                  <a:pt x="15974" y="29550"/>
                  <a:pt x="10332" y="39284"/>
                  <a:pt x="4946" y="44663"/>
                </a:cubicBezTo>
                <a:cubicBezTo>
                  <a:pt x="3151" y="46456"/>
                  <a:pt x="3151" y="46713"/>
                  <a:pt x="3151" y="47225"/>
                </a:cubicBezTo>
                <a:cubicBezTo>
                  <a:pt x="3151" y="48506"/>
                  <a:pt x="3921" y="49018"/>
                  <a:pt x="4690" y="49018"/>
                </a:cubicBezTo>
                <a:cubicBezTo>
                  <a:pt x="6485" y="49018"/>
                  <a:pt x="19820" y="36466"/>
                  <a:pt x="19820" y="172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60D5431C-9BAA-D354-F8A7-6441D39E5861}"/>
              </a:ext>
            </a:extLst>
          </p:cNvPr>
          <p:cNvSpPr/>
          <p:nvPr/>
        </p:nvSpPr>
        <p:spPr>
          <a:xfrm>
            <a:off x="10474667" y="1870688"/>
            <a:ext cx="68726" cy="112456"/>
          </a:xfrm>
          <a:custGeom>
            <a:avLst/>
            <a:gdLst>
              <a:gd name="connsiteX0" fmla="*/ 69318 w 68726"/>
              <a:gd name="connsiteY0" fmla="*/ 56703 h 112456"/>
              <a:gd name="connsiteX1" fmla="*/ 62907 w 68726"/>
              <a:gd name="connsiteY1" fmla="*/ 18534 h 112456"/>
              <a:gd name="connsiteX2" fmla="*/ 35211 w 68726"/>
              <a:gd name="connsiteY2" fmla="*/ 91 h 112456"/>
              <a:gd name="connsiteX3" fmla="*/ 6490 w 68726"/>
              <a:gd name="connsiteY3" fmla="*/ 19559 h 112456"/>
              <a:gd name="connsiteX4" fmla="*/ 591 w 68726"/>
              <a:gd name="connsiteY4" fmla="*/ 56703 h 112456"/>
              <a:gd name="connsiteX5" fmla="*/ 8028 w 68726"/>
              <a:gd name="connsiteY5" fmla="*/ 96152 h 112456"/>
              <a:gd name="connsiteX6" fmla="*/ 34955 w 68726"/>
              <a:gd name="connsiteY6" fmla="*/ 112547 h 112456"/>
              <a:gd name="connsiteX7" fmla="*/ 63420 w 68726"/>
              <a:gd name="connsiteY7" fmla="*/ 93591 h 112456"/>
              <a:gd name="connsiteX8" fmla="*/ 69318 w 68726"/>
              <a:gd name="connsiteY8" fmla="*/ 56703 h 112456"/>
              <a:gd name="connsiteX9" fmla="*/ 34955 w 68726"/>
              <a:gd name="connsiteY9" fmla="*/ 108961 h 112456"/>
              <a:gd name="connsiteX10" fmla="*/ 15978 w 68726"/>
              <a:gd name="connsiteY10" fmla="*/ 89236 h 112456"/>
              <a:gd name="connsiteX11" fmla="*/ 14183 w 68726"/>
              <a:gd name="connsiteY11" fmla="*/ 54654 h 112456"/>
              <a:gd name="connsiteX12" fmla="*/ 15465 w 68726"/>
              <a:gd name="connsiteY12" fmla="*/ 24682 h 112456"/>
              <a:gd name="connsiteX13" fmla="*/ 34955 w 68726"/>
              <a:gd name="connsiteY13" fmla="*/ 3677 h 112456"/>
              <a:gd name="connsiteX14" fmla="*/ 54188 w 68726"/>
              <a:gd name="connsiteY14" fmla="*/ 22889 h 112456"/>
              <a:gd name="connsiteX15" fmla="*/ 55983 w 68726"/>
              <a:gd name="connsiteY15" fmla="*/ 54654 h 112456"/>
              <a:gd name="connsiteX16" fmla="*/ 54188 w 68726"/>
              <a:gd name="connsiteY16" fmla="*/ 88467 h 112456"/>
              <a:gd name="connsiteX17" fmla="*/ 34955 w 68726"/>
              <a:gd name="connsiteY17" fmla="*/ 108961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18" y="56703"/>
                </a:moveTo>
                <a:cubicBezTo>
                  <a:pt x="69318" y="43638"/>
                  <a:pt x="68549" y="30574"/>
                  <a:pt x="62907" y="18534"/>
                </a:cubicBezTo>
                <a:cubicBezTo>
                  <a:pt x="55470" y="2652"/>
                  <a:pt x="41879" y="91"/>
                  <a:pt x="35211" y="91"/>
                </a:cubicBezTo>
                <a:cubicBezTo>
                  <a:pt x="25210" y="91"/>
                  <a:pt x="13414" y="4445"/>
                  <a:pt x="6490" y="19559"/>
                </a:cubicBezTo>
                <a:cubicBezTo>
                  <a:pt x="1361" y="30830"/>
                  <a:pt x="591" y="43638"/>
                  <a:pt x="591" y="56703"/>
                </a:cubicBezTo>
                <a:cubicBezTo>
                  <a:pt x="591" y="68999"/>
                  <a:pt x="1104" y="83600"/>
                  <a:pt x="8028" y="96152"/>
                </a:cubicBezTo>
                <a:cubicBezTo>
                  <a:pt x="14952" y="109217"/>
                  <a:pt x="27005" y="112547"/>
                  <a:pt x="34955" y="112547"/>
                </a:cubicBezTo>
                <a:cubicBezTo>
                  <a:pt x="43674" y="112547"/>
                  <a:pt x="56239" y="109217"/>
                  <a:pt x="63420" y="93591"/>
                </a:cubicBezTo>
                <a:cubicBezTo>
                  <a:pt x="68549" y="82319"/>
                  <a:pt x="69318" y="69511"/>
                  <a:pt x="69318" y="56703"/>
                </a:cubicBezTo>
                <a:close/>
                <a:moveTo>
                  <a:pt x="34955" y="108961"/>
                </a:moveTo>
                <a:cubicBezTo>
                  <a:pt x="28544" y="108961"/>
                  <a:pt x="18799" y="104862"/>
                  <a:pt x="15978" y="89236"/>
                </a:cubicBezTo>
                <a:cubicBezTo>
                  <a:pt x="14183" y="79502"/>
                  <a:pt x="14183" y="64388"/>
                  <a:pt x="14183" y="54654"/>
                </a:cubicBezTo>
                <a:cubicBezTo>
                  <a:pt x="14183" y="44151"/>
                  <a:pt x="14183" y="33392"/>
                  <a:pt x="15465" y="24682"/>
                </a:cubicBezTo>
                <a:cubicBezTo>
                  <a:pt x="18542" y="5214"/>
                  <a:pt x="30852" y="3677"/>
                  <a:pt x="34955" y="3677"/>
                </a:cubicBezTo>
                <a:cubicBezTo>
                  <a:pt x="40340" y="3677"/>
                  <a:pt x="51111" y="6751"/>
                  <a:pt x="54188" y="22889"/>
                </a:cubicBezTo>
                <a:cubicBezTo>
                  <a:pt x="55983" y="32111"/>
                  <a:pt x="55983" y="44407"/>
                  <a:pt x="55983" y="54654"/>
                </a:cubicBezTo>
                <a:cubicBezTo>
                  <a:pt x="55983" y="66950"/>
                  <a:pt x="55983" y="77965"/>
                  <a:pt x="54188" y="88467"/>
                </a:cubicBezTo>
                <a:cubicBezTo>
                  <a:pt x="51623" y="104093"/>
                  <a:pt x="42392" y="108961"/>
                  <a:pt x="34955" y="10896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CD2EADDC-8FCE-B042-D0F4-A0D067BCA687}"/>
              </a:ext>
            </a:extLst>
          </p:cNvPr>
          <p:cNvSpPr/>
          <p:nvPr/>
        </p:nvSpPr>
        <p:spPr>
          <a:xfrm>
            <a:off x="10564110" y="1962138"/>
            <a:ext cx="19233" cy="48927"/>
          </a:xfrm>
          <a:custGeom>
            <a:avLst/>
            <a:gdLst>
              <a:gd name="connsiteX0" fmla="*/ 19830 w 19233"/>
              <a:gd name="connsiteY0" fmla="*/ 17254 h 48927"/>
              <a:gd name="connsiteX1" fmla="*/ 9315 w 19233"/>
              <a:gd name="connsiteY1" fmla="*/ 91 h 48927"/>
              <a:gd name="connsiteX2" fmla="*/ 596 w 19233"/>
              <a:gd name="connsiteY2" fmla="*/ 8800 h 48927"/>
              <a:gd name="connsiteX3" fmla="*/ 9315 w 19233"/>
              <a:gd name="connsiteY3" fmla="*/ 17510 h 48927"/>
              <a:gd name="connsiteX4" fmla="*/ 14957 w 19233"/>
              <a:gd name="connsiteY4" fmla="*/ 15460 h 48927"/>
              <a:gd name="connsiteX5" fmla="*/ 15726 w 19233"/>
              <a:gd name="connsiteY5" fmla="*/ 14948 h 48927"/>
              <a:gd name="connsiteX6" fmla="*/ 15983 w 19233"/>
              <a:gd name="connsiteY6" fmla="*/ 17254 h 48927"/>
              <a:gd name="connsiteX7" fmla="*/ 4956 w 19233"/>
              <a:gd name="connsiteY7" fmla="*/ 44663 h 48927"/>
              <a:gd name="connsiteX8" fmla="*/ 3161 w 19233"/>
              <a:gd name="connsiteY8" fmla="*/ 47225 h 48927"/>
              <a:gd name="connsiteX9" fmla="*/ 4700 w 19233"/>
              <a:gd name="connsiteY9" fmla="*/ 49018 h 48927"/>
              <a:gd name="connsiteX10" fmla="*/ 19830 w 19233"/>
              <a:gd name="connsiteY10" fmla="*/ 17254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0" y="17254"/>
                </a:moveTo>
                <a:cubicBezTo>
                  <a:pt x="19830" y="6495"/>
                  <a:pt x="15726" y="91"/>
                  <a:pt x="9315" y="91"/>
                </a:cubicBezTo>
                <a:cubicBezTo>
                  <a:pt x="3930" y="91"/>
                  <a:pt x="596" y="4189"/>
                  <a:pt x="596" y="8800"/>
                </a:cubicBezTo>
                <a:cubicBezTo>
                  <a:pt x="596" y="13155"/>
                  <a:pt x="3930" y="17510"/>
                  <a:pt x="9315" y="17510"/>
                </a:cubicBezTo>
                <a:cubicBezTo>
                  <a:pt x="11111" y="17510"/>
                  <a:pt x="13418" y="16741"/>
                  <a:pt x="14957" y="15460"/>
                </a:cubicBezTo>
                <a:cubicBezTo>
                  <a:pt x="15470" y="14948"/>
                  <a:pt x="15726" y="14948"/>
                  <a:pt x="15726" y="14948"/>
                </a:cubicBezTo>
                <a:cubicBezTo>
                  <a:pt x="15983" y="14948"/>
                  <a:pt x="15983" y="14948"/>
                  <a:pt x="15983" y="17254"/>
                </a:cubicBezTo>
                <a:cubicBezTo>
                  <a:pt x="15983" y="29550"/>
                  <a:pt x="10341" y="39284"/>
                  <a:pt x="4956" y="44663"/>
                </a:cubicBezTo>
                <a:cubicBezTo>
                  <a:pt x="3161" y="46456"/>
                  <a:pt x="3161" y="46713"/>
                  <a:pt x="3161" y="47225"/>
                </a:cubicBezTo>
                <a:cubicBezTo>
                  <a:pt x="3161" y="48506"/>
                  <a:pt x="3930" y="49018"/>
                  <a:pt x="4700" y="49018"/>
                </a:cubicBezTo>
                <a:cubicBezTo>
                  <a:pt x="6495" y="49018"/>
                  <a:pt x="19830" y="36466"/>
                  <a:pt x="19830" y="172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D04D0EB9-FB2F-9FB0-6AF5-3B6CA86E4504}"/>
              </a:ext>
            </a:extLst>
          </p:cNvPr>
          <p:cNvSpPr/>
          <p:nvPr/>
        </p:nvSpPr>
        <p:spPr>
          <a:xfrm>
            <a:off x="10627601" y="1864283"/>
            <a:ext cx="89242" cy="147038"/>
          </a:xfrm>
          <a:custGeom>
            <a:avLst/>
            <a:gdLst>
              <a:gd name="connsiteX0" fmla="*/ 89843 w 89242"/>
              <a:gd name="connsiteY0" fmla="*/ 22377 h 147038"/>
              <a:gd name="connsiteX1" fmla="*/ 67532 w 89242"/>
              <a:gd name="connsiteY1" fmla="*/ 91 h 147038"/>
              <a:gd name="connsiteX2" fmla="*/ 47786 w 89242"/>
              <a:gd name="connsiteY2" fmla="*/ 6751 h 147038"/>
              <a:gd name="connsiteX3" fmla="*/ 26758 w 89242"/>
              <a:gd name="connsiteY3" fmla="*/ 41589 h 147038"/>
              <a:gd name="connsiteX4" fmla="*/ 601 w 89242"/>
              <a:gd name="connsiteY4" fmla="*/ 145336 h 147038"/>
              <a:gd name="connsiteX5" fmla="*/ 2652 w 89242"/>
              <a:gd name="connsiteY5" fmla="*/ 147129 h 147038"/>
              <a:gd name="connsiteX6" fmla="*/ 4447 w 89242"/>
              <a:gd name="connsiteY6" fmla="*/ 146361 h 147038"/>
              <a:gd name="connsiteX7" fmla="*/ 15987 w 89242"/>
              <a:gd name="connsiteY7" fmla="*/ 101020 h 147038"/>
              <a:gd name="connsiteX8" fmla="*/ 38298 w 89242"/>
              <a:gd name="connsiteY8" fmla="*/ 116902 h 147038"/>
              <a:gd name="connsiteX9" fmla="*/ 69840 w 89242"/>
              <a:gd name="connsiteY9" fmla="*/ 104094 h 147038"/>
              <a:gd name="connsiteX10" fmla="*/ 82919 w 89242"/>
              <a:gd name="connsiteY10" fmla="*/ 74122 h 147038"/>
              <a:gd name="connsiteX11" fmla="*/ 70866 w 89242"/>
              <a:gd name="connsiteY11" fmla="*/ 49787 h 147038"/>
              <a:gd name="connsiteX12" fmla="*/ 89843 w 89242"/>
              <a:gd name="connsiteY12" fmla="*/ 22377 h 147038"/>
              <a:gd name="connsiteX13" fmla="*/ 60352 w 89242"/>
              <a:gd name="connsiteY13" fmla="*/ 49530 h 147038"/>
              <a:gd name="connsiteX14" fmla="*/ 52402 w 89242"/>
              <a:gd name="connsiteY14" fmla="*/ 50555 h 147038"/>
              <a:gd name="connsiteX15" fmla="*/ 45222 w 89242"/>
              <a:gd name="connsiteY15" fmla="*/ 50043 h 147038"/>
              <a:gd name="connsiteX16" fmla="*/ 53428 w 89242"/>
              <a:gd name="connsiteY16" fmla="*/ 48762 h 147038"/>
              <a:gd name="connsiteX17" fmla="*/ 60352 w 89242"/>
              <a:gd name="connsiteY17" fmla="*/ 49530 h 147038"/>
              <a:gd name="connsiteX18" fmla="*/ 80611 w 89242"/>
              <a:gd name="connsiteY18" fmla="*/ 18534 h 147038"/>
              <a:gd name="connsiteX19" fmla="*/ 65994 w 89242"/>
              <a:gd name="connsiteY19" fmla="*/ 46969 h 147038"/>
              <a:gd name="connsiteX20" fmla="*/ 53428 w 89242"/>
              <a:gd name="connsiteY20" fmla="*/ 44919 h 147038"/>
              <a:gd name="connsiteX21" fmla="*/ 40606 w 89242"/>
              <a:gd name="connsiteY21" fmla="*/ 50043 h 147038"/>
              <a:gd name="connsiteX22" fmla="*/ 51889 w 89242"/>
              <a:gd name="connsiteY22" fmla="*/ 54141 h 147038"/>
              <a:gd name="connsiteX23" fmla="*/ 65481 w 89242"/>
              <a:gd name="connsiteY23" fmla="*/ 52092 h 147038"/>
              <a:gd name="connsiteX24" fmla="*/ 72661 w 89242"/>
              <a:gd name="connsiteY24" fmla="*/ 70536 h 147038"/>
              <a:gd name="connsiteX25" fmla="*/ 64455 w 89242"/>
              <a:gd name="connsiteY25" fmla="*/ 98714 h 147038"/>
              <a:gd name="connsiteX26" fmla="*/ 37785 w 89242"/>
              <a:gd name="connsiteY26" fmla="*/ 113315 h 147038"/>
              <a:gd name="connsiteX27" fmla="*/ 19065 w 89242"/>
              <a:gd name="connsiteY27" fmla="*/ 92310 h 147038"/>
              <a:gd name="connsiteX28" fmla="*/ 19834 w 89242"/>
              <a:gd name="connsiteY28" fmla="*/ 85137 h 147038"/>
              <a:gd name="connsiteX29" fmla="*/ 30348 w 89242"/>
              <a:gd name="connsiteY29" fmla="*/ 43895 h 147038"/>
              <a:gd name="connsiteX30" fmla="*/ 65481 w 89242"/>
              <a:gd name="connsiteY30" fmla="*/ 3677 h 147038"/>
              <a:gd name="connsiteX31" fmla="*/ 80611 w 89242"/>
              <a:gd name="connsiteY31" fmla="*/ 1853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3" y="22377"/>
                </a:moveTo>
                <a:cubicBezTo>
                  <a:pt x="89843" y="10081"/>
                  <a:pt x="80867" y="91"/>
                  <a:pt x="67532" y="91"/>
                </a:cubicBezTo>
                <a:cubicBezTo>
                  <a:pt x="58044" y="91"/>
                  <a:pt x="53428" y="2652"/>
                  <a:pt x="47786" y="6751"/>
                </a:cubicBezTo>
                <a:cubicBezTo>
                  <a:pt x="38811" y="13411"/>
                  <a:pt x="29835" y="29293"/>
                  <a:pt x="26758" y="41589"/>
                </a:cubicBezTo>
                <a:lnTo>
                  <a:pt x="601" y="145336"/>
                </a:lnTo>
                <a:cubicBezTo>
                  <a:pt x="601" y="146105"/>
                  <a:pt x="1370" y="147129"/>
                  <a:pt x="2652" y="147129"/>
                </a:cubicBezTo>
                <a:cubicBezTo>
                  <a:pt x="3935" y="147129"/>
                  <a:pt x="4447" y="146617"/>
                  <a:pt x="4447" y="146361"/>
                </a:cubicBezTo>
                <a:lnTo>
                  <a:pt x="15987" y="101020"/>
                </a:lnTo>
                <a:cubicBezTo>
                  <a:pt x="19065" y="111010"/>
                  <a:pt x="26245" y="116902"/>
                  <a:pt x="38298" y="116902"/>
                </a:cubicBezTo>
                <a:cubicBezTo>
                  <a:pt x="50094" y="116902"/>
                  <a:pt x="62403" y="111266"/>
                  <a:pt x="69840" y="104094"/>
                </a:cubicBezTo>
                <a:cubicBezTo>
                  <a:pt x="77790" y="96665"/>
                  <a:pt x="82919" y="86162"/>
                  <a:pt x="82919" y="74122"/>
                </a:cubicBezTo>
                <a:cubicBezTo>
                  <a:pt x="82919" y="62339"/>
                  <a:pt x="76764" y="53629"/>
                  <a:pt x="70866" y="49787"/>
                </a:cubicBezTo>
                <a:cubicBezTo>
                  <a:pt x="80354" y="44151"/>
                  <a:pt x="89843" y="34161"/>
                  <a:pt x="89843" y="22377"/>
                </a:cubicBezTo>
                <a:close/>
                <a:moveTo>
                  <a:pt x="60352" y="49530"/>
                </a:moveTo>
                <a:cubicBezTo>
                  <a:pt x="58300" y="50299"/>
                  <a:pt x="56505" y="50555"/>
                  <a:pt x="52402" y="50555"/>
                </a:cubicBezTo>
                <a:cubicBezTo>
                  <a:pt x="50094" y="50555"/>
                  <a:pt x="47017" y="50811"/>
                  <a:pt x="45222" y="50043"/>
                </a:cubicBezTo>
                <a:cubicBezTo>
                  <a:pt x="45735" y="48250"/>
                  <a:pt x="51633" y="48762"/>
                  <a:pt x="53428" y="48762"/>
                </a:cubicBezTo>
                <a:cubicBezTo>
                  <a:pt x="56762" y="48762"/>
                  <a:pt x="58300" y="48762"/>
                  <a:pt x="60352" y="49530"/>
                </a:cubicBezTo>
                <a:close/>
                <a:moveTo>
                  <a:pt x="80611" y="18534"/>
                </a:moveTo>
                <a:cubicBezTo>
                  <a:pt x="80611" y="30062"/>
                  <a:pt x="74456" y="41845"/>
                  <a:pt x="65994" y="46969"/>
                </a:cubicBezTo>
                <a:cubicBezTo>
                  <a:pt x="61378" y="45176"/>
                  <a:pt x="58300" y="44919"/>
                  <a:pt x="53428" y="44919"/>
                </a:cubicBezTo>
                <a:cubicBezTo>
                  <a:pt x="49838" y="44919"/>
                  <a:pt x="40606" y="44663"/>
                  <a:pt x="40606" y="50043"/>
                </a:cubicBezTo>
                <a:cubicBezTo>
                  <a:pt x="40606" y="54654"/>
                  <a:pt x="49068" y="54141"/>
                  <a:pt x="51889" y="54141"/>
                </a:cubicBezTo>
                <a:cubicBezTo>
                  <a:pt x="58044" y="54141"/>
                  <a:pt x="60608" y="54141"/>
                  <a:pt x="65481" y="52092"/>
                </a:cubicBezTo>
                <a:cubicBezTo>
                  <a:pt x="71635" y="57984"/>
                  <a:pt x="72405" y="63107"/>
                  <a:pt x="72661" y="70536"/>
                </a:cubicBezTo>
                <a:cubicBezTo>
                  <a:pt x="72917" y="80014"/>
                  <a:pt x="69071" y="92310"/>
                  <a:pt x="64455" y="98714"/>
                </a:cubicBezTo>
                <a:cubicBezTo>
                  <a:pt x="58044" y="107424"/>
                  <a:pt x="47017" y="113315"/>
                  <a:pt x="37785" y="113315"/>
                </a:cubicBezTo>
                <a:cubicBezTo>
                  <a:pt x="25219" y="113315"/>
                  <a:pt x="19065" y="103837"/>
                  <a:pt x="19065" y="92310"/>
                </a:cubicBezTo>
                <a:cubicBezTo>
                  <a:pt x="19065" y="90773"/>
                  <a:pt x="19065" y="88211"/>
                  <a:pt x="19834" y="85137"/>
                </a:cubicBezTo>
                <a:lnTo>
                  <a:pt x="30348" y="43895"/>
                </a:lnTo>
                <a:cubicBezTo>
                  <a:pt x="33938" y="29806"/>
                  <a:pt x="45735" y="3677"/>
                  <a:pt x="65481" y="3677"/>
                </a:cubicBezTo>
                <a:cubicBezTo>
                  <a:pt x="74969" y="3677"/>
                  <a:pt x="80611" y="8800"/>
                  <a:pt x="80611" y="1853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09419388-72BC-B230-6D51-8B70EA8D5F7C}"/>
              </a:ext>
            </a:extLst>
          </p:cNvPr>
          <p:cNvSpPr/>
          <p:nvPr/>
        </p:nvSpPr>
        <p:spPr>
          <a:xfrm>
            <a:off x="10733027" y="1856855"/>
            <a:ext cx="37953" cy="163689"/>
          </a:xfrm>
          <a:custGeom>
            <a:avLst/>
            <a:gdLst>
              <a:gd name="connsiteX0" fmla="*/ 38560 w 37953"/>
              <a:gd name="connsiteY0" fmla="*/ 81807 h 163689"/>
              <a:gd name="connsiteX1" fmla="*/ 27790 w 37953"/>
              <a:gd name="connsiteY1" fmla="*/ 30830 h 163689"/>
              <a:gd name="connsiteX2" fmla="*/ 2402 w 37953"/>
              <a:gd name="connsiteY2" fmla="*/ 91 h 163689"/>
              <a:gd name="connsiteX3" fmla="*/ 607 w 37953"/>
              <a:gd name="connsiteY3" fmla="*/ 1884 h 163689"/>
              <a:gd name="connsiteX4" fmla="*/ 3684 w 37953"/>
              <a:gd name="connsiteY4" fmla="*/ 5726 h 163689"/>
              <a:gd name="connsiteX5" fmla="*/ 29072 w 37953"/>
              <a:gd name="connsiteY5" fmla="*/ 81807 h 163689"/>
              <a:gd name="connsiteX6" fmla="*/ 2915 w 37953"/>
              <a:gd name="connsiteY6" fmla="*/ 159169 h 163689"/>
              <a:gd name="connsiteX7" fmla="*/ 607 w 37953"/>
              <a:gd name="connsiteY7" fmla="*/ 161987 h 163689"/>
              <a:gd name="connsiteX8" fmla="*/ 2402 w 37953"/>
              <a:gd name="connsiteY8" fmla="*/ 163780 h 163689"/>
              <a:gd name="connsiteX9" fmla="*/ 28303 w 37953"/>
              <a:gd name="connsiteY9" fmla="*/ 131759 h 163689"/>
              <a:gd name="connsiteX10" fmla="*/ 38560 w 37953"/>
              <a:gd name="connsiteY10" fmla="*/ 81807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0" y="81807"/>
                </a:moveTo>
                <a:cubicBezTo>
                  <a:pt x="38560" y="69255"/>
                  <a:pt x="36765" y="49530"/>
                  <a:pt x="27790" y="30830"/>
                </a:cubicBezTo>
                <a:cubicBezTo>
                  <a:pt x="18045" y="10850"/>
                  <a:pt x="3941" y="91"/>
                  <a:pt x="2402" y="91"/>
                </a:cubicBezTo>
                <a:cubicBezTo>
                  <a:pt x="1376" y="91"/>
                  <a:pt x="607" y="859"/>
                  <a:pt x="607" y="1884"/>
                </a:cubicBezTo>
                <a:cubicBezTo>
                  <a:pt x="607" y="2396"/>
                  <a:pt x="607" y="2652"/>
                  <a:pt x="3684" y="5726"/>
                </a:cubicBezTo>
                <a:cubicBezTo>
                  <a:pt x="19840" y="21865"/>
                  <a:pt x="29072" y="47737"/>
                  <a:pt x="29072" y="81807"/>
                </a:cubicBezTo>
                <a:cubicBezTo>
                  <a:pt x="29072" y="109985"/>
                  <a:pt x="23174" y="138676"/>
                  <a:pt x="2915" y="159169"/>
                </a:cubicBezTo>
                <a:cubicBezTo>
                  <a:pt x="607" y="161218"/>
                  <a:pt x="607" y="161475"/>
                  <a:pt x="607" y="161987"/>
                </a:cubicBezTo>
                <a:cubicBezTo>
                  <a:pt x="607" y="163011"/>
                  <a:pt x="1376" y="163780"/>
                  <a:pt x="2402" y="163780"/>
                </a:cubicBezTo>
                <a:cubicBezTo>
                  <a:pt x="3941" y="163780"/>
                  <a:pt x="18814" y="152509"/>
                  <a:pt x="28303" y="131759"/>
                </a:cubicBezTo>
                <a:cubicBezTo>
                  <a:pt x="36765" y="113828"/>
                  <a:pt x="38560" y="95640"/>
                  <a:pt x="38560" y="8180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11188DA3-81E1-9FE8-AA2E-90DC1F8A389E}"/>
              </a:ext>
            </a:extLst>
          </p:cNvPr>
          <p:cNvSpPr/>
          <p:nvPr/>
        </p:nvSpPr>
        <p:spPr>
          <a:xfrm>
            <a:off x="9250530" y="1870175"/>
            <a:ext cx="35132" cy="109382"/>
          </a:xfrm>
          <a:custGeom>
            <a:avLst/>
            <a:gdLst>
              <a:gd name="connsiteX0" fmla="*/ 24109 w 35132"/>
              <a:gd name="connsiteY0" fmla="*/ 37235 h 109382"/>
              <a:gd name="connsiteX1" fmla="*/ 1286 w 35132"/>
              <a:gd name="connsiteY1" fmla="*/ 39028 h 109382"/>
              <a:gd name="connsiteX2" fmla="*/ 1286 w 35132"/>
              <a:gd name="connsiteY2" fmla="*/ 44151 h 109382"/>
              <a:gd name="connsiteX3" fmla="*/ 13339 w 35132"/>
              <a:gd name="connsiteY3" fmla="*/ 53117 h 109382"/>
              <a:gd name="connsiteX4" fmla="*/ 13339 w 35132"/>
              <a:gd name="connsiteY4" fmla="*/ 97177 h 109382"/>
              <a:gd name="connsiteX5" fmla="*/ 517 w 35132"/>
              <a:gd name="connsiteY5" fmla="*/ 104350 h 109382"/>
              <a:gd name="connsiteX6" fmla="*/ 517 w 35132"/>
              <a:gd name="connsiteY6" fmla="*/ 109473 h 109382"/>
              <a:gd name="connsiteX7" fmla="*/ 18468 w 35132"/>
              <a:gd name="connsiteY7" fmla="*/ 108961 h 109382"/>
              <a:gd name="connsiteX8" fmla="*/ 35649 w 35132"/>
              <a:gd name="connsiteY8" fmla="*/ 109473 h 109382"/>
              <a:gd name="connsiteX9" fmla="*/ 35649 w 35132"/>
              <a:gd name="connsiteY9" fmla="*/ 104350 h 109382"/>
              <a:gd name="connsiteX10" fmla="*/ 24109 w 35132"/>
              <a:gd name="connsiteY10" fmla="*/ 97177 h 109382"/>
              <a:gd name="connsiteX11" fmla="*/ 24623 w 35132"/>
              <a:gd name="connsiteY11" fmla="*/ 8800 h 109382"/>
              <a:gd name="connsiteX12" fmla="*/ 16160 w 35132"/>
              <a:gd name="connsiteY12" fmla="*/ 91 h 109382"/>
              <a:gd name="connsiteX13" fmla="*/ 7441 w 35132"/>
              <a:gd name="connsiteY13" fmla="*/ 8800 h 109382"/>
              <a:gd name="connsiteX14" fmla="*/ 16160 w 35132"/>
              <a:gd name="connsiteY14" fmla="*/ 17510 h 109382"/>
              <a:gd name="connsiteX15" fmla="*/ 24623 w 35132"/>
              <a:gd name="connsiteY15" fmla="*/ 8800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09" y="37235"/>
                </a:moveTo>
                <a:lnTo>
                  <a:pt x="1286" y="39028"/>
                </a:lnTo>
                <a:lnTo>
                  <a:pt x="1286" y="44151"/>
                </a:lnTo>
                <a:cubicBezTo>
                  <a:pt x="11800" y="44151"/>
                  <a:pt x="13339" y="45176"/>
                  <a:pt x="13339" y="53117"/>
                </a:cubicBezTo>
                <a:lnTo>
                  <a:pt x="13339" y="97177"/>
                </a:lnTo>
                <a:cubicBezTo>
                  <a:pt x="13339" y="104350"/>
                  <a:pt x="11544" y="104350"/>
                  <a:pt x="517" y="104350"/>
                </a:cubicBezTo>
                <a:lnTo>
                  <a:pt x="517" y="109473"/>
                </a:lnTo>
                <a:cubicBezTo>
                  <a:pt x="5646" y="109217"/>
                  <a:pt x="14621" y="108961"/>
                  <a:pt x="18468" y="108961"/>
                </a:cubicBezTo>
                <a:cubicBezTo>
                  <a:pt x="24366" y="108961"/>
                  <a:pt x="30008" y="109217"/>
                  <a:pt x="35649" y="109473"/>
                </a:cubicBezTo>
                <a:lnTo>
                  <a:pt x="35649" y="104350"/>
                </a:lnTo>
                <a:cubicBezTo>
                  <a:pt x="24623" y="104350"/>
                  <a:pt x="24109" y="103581"/>
                  <a:pt x="24109" y="97177"/>
                </a:cubicBezTo>
                <a:close/>
                <a:moveTo>
                  <a:pt x="24623" y="8800"/>
                </a:moveTo>
                <a:cubicBezTo>
                  <a:pt x="24623" y="3677"/>
                  <a:pt x="20776" y="91"/>
                  <a:pt x="16160" y="91"/>
                </a:cubicBezTo>
                <a:cubicBezTo>
                  <a:pt x="11031" y="91"/>
                  <a:pt x="7441" y="4445"/>
                  <a:pt x="7441" y="8800"/>
                </a:cubicBezTo>
                <a:cubicBezTo>
                  <a:pt x="7441" y="13155"/>
                  <a:pt x="11031" y="17510"/>
                  <a:pt x="16160" y="17510"/>
                </a:cubicBezTo>
                <a:cubicBezTo>
                  <a:pt x="20776" y="17510"/>
                  <a:pt x="24623" y="13924"/>
                  <a:pt x="24623" y="880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FD26BA9B-B549-CE77-79BD-49997B6A4C94}"/>
              </a:ext>
            </a:extLst>
          </p:cNvPr>
          <p:cNvSpPr/>
          <p:nvPr/>
        </p:nvSpPr>
        <p:spPr>
          <a:xfrm flipV="1">
            <a:off x="5958038" y="1539397"/>
            <a:ext cx="2411130" cy="1749864"/>
          </a:xfrm>
          <a:custGeom>
            <a:avLst/>
            <a:gdLst>
              <a:gd name="connsiteX0" fmla="*/ 2411595 w 2411130"/>
              <a:gd name="connsiteY0" fmla="*/ 64 h 1749864"/>
              <a:gd name="connsiteX1" fmla="*/ 464 w 2411130"/>
              <a:gd name="connsiteY1" fmla="*/ 1749929 h 174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1130" h="1749864">
                <a:moveTo>
                  <a:pt x="2411595" y="64"/>
                </a:moveTo>
                <a:lnTo>
                  <a:pt x="464" y="1749929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1CF18772-047C-496C-64C5-E90A063145DD}"/>
              </a:ext>
            </a:extLst>
          </p:cNvPr>
          <p:cNvSpPr/>
          <p:nvPr/>
        </p:nvSpPr>
        <p:spPr>
          <a:xfrm>
            <a:off x="5896098" y="1494443"/>
            <a:ext cx="87510" cy="75696"/>
          </a:xfrm>
          <a:custGeom>
            <a:avLst/>
            <a:gdLst>
              <a:gd name="connsiteX0" fmla="*/ 0 w 87510"/>
              <a:gd name="connsiteY0" fmla="*/ 0 h 75696"/>
              <a:gd name="connsiteX1" fmla="*/ 50074 w 87510"/>
              <a:gd name="connsiteY1" fmla="*/ 75697 h 75696"/>
              <a:gd name="connsiteX2" fmla="*/ 87510 w 87510"/>
              <a:gd name="connsiteY2" fmla="*/ 24144 h 75696"/>
              <a:gd name="connsiteX3" fmla="*/ 0 w 87510"/>
              <a:gd name="connsiteY3" fmla="*/ 0 h 7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6">
                <a:moveTo>
                  <a:pt x="0" y="0"/>
                </a:moveTo>
                <a:cubicBezTo>
                  <a:pt x="15838" y="16778"/>
                  <a:pt x="38158" y="48672"/>
                  <a:pt x="50074" y="75697"/>
                </a:cubicBezTo>
                <a:lnTo>
                  <a:pt x="87510" y="24144"/>
                </a:lnTo>
                <a:cubicBezTo>
                  <a:pt x="58149" y="21198"/>
                  <a:pt x="20843" y="9863"/>
                  <a:pt x="0" y="0"/>
                </a:cubicBezTo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B194FC02-5B4A-001F-F78E-FB9EAFDE50F0}"/>
              </a:ext>
            </a:extLst>
          </p:cNvPr>
          <p:cNvSpPr/>
          <p:nvPr/>
        </p:nvSpPr>
        <p:spPr>
          <a:xfrm flipV="1">
            <a:off x="7507394" y="2169629"/>
            <a:ext cx="1982620" cy="1119632"/>
          </a:xfrm>
          <a:custGeom>
            <a:avLst/>
            <a:gdLst>
              <a:gd name="connsiteX0" fmla="*/ 1983084 w 1982620"/>
              <a:gd name="connsiteY0" fmla="*/ 102 h 1119632"/>
              <a:gd name="connsiteX1" fmla="*/ 862238 w 1982620"/>
              <a:gd name="connsiteY1" fmla="*/ 1119735 h 1119632"/>
              <a:gd name="connsiteX2" fmla="*/ 464 w 1982620"/>
              <a:gd name="connsiteY2" fmla="*/ 720053 h 11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2620" h="1119632">
                <a:moveTo>
                  <a:pt x="1983084" y="102"/>
                </a:moveTo>
                <a:cubicBezTo>
                  <a:pt x="1983084" y="618420"/>
                  <a:pt x="1481291" y="1119735"/>
                  <a:pt x="862238" y="1119735"/>
                </a:cubicBezTo>
                <a:cubicBezTo>
                  <a:pt x="503539" y="1119735"/>
                  <a:pt x="166318" y="948105"/>
                  <a:pt x="464" y="720053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1DE15AAE-4309-2FF8-6EC8-C75572842491}"/>
              </a:ext>
            </a:extLst>
          </p:cNvPr>
          <p:cNvSpPr/>
          <p:nvPr/>
        </p:nvSpPr>
        <p:spPr>
          <a:xfrm>
            <a:off x="7462390" y="2543759"/>
            <a:ext cx="75775" cy="87415"/>
          </a:xfrm>
          <a:custGeom>
            <a:avLst/>
            <a:gdLst>
              <a:gd name="connsiteX0" fmla="*/ 0 w 75775"/>
              <a:gd name="connsiteY0" fmla="*/ 87416 h 87415"/>
              <a:gd name="connsiteX1" fmla="*/ 75776 w 75775"/>
              <a:gd name="connsiteY1" fmla="*/ 37462 h 87415"/>
              <a:gd name="connsiteX2" fmla="*/ 24175 w 75775"/>
              <a:gd name="connsiteY2" fmla="*/ 0 h 87415"/>
              <a:gd name="connsiteX3" fmla="*/ 0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0" y="87416"/>
                </a:moveTo>
                <a:cubicBezTo>
                  <a:pt x="16790" y="71595"/>
                  <a:pt x="48728" y="49315"/>
                  <a:pt x="75776" y="37462"/>
                </a:cubicBezTo>
                <a:lnTo>
                  <a:pt x="24175" y="0"/>
                </a:lnTo>
                <a:cubicBezTo>
                  <a:pt x="21221" y="29330"/>
                  <a:pt x="9864" y="66595"/>
                  <a:pt x="0" y="87416"/>
                </a:cubicBezTo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9DFDC17F-FB91-AA60-4843-04919580C2B6}"/>
              </a:ext>
            </a:extLst>
          </p:cNvPr>
          <p:cNvSpPr/>
          <p:nvPr/>
        </p:nvSpPr>
        <p:spPr>
          <a:xfrm>
            <a:off x="7181885" y="2217799"/>
            <a:ext cx="66418" cy="74031"/>
          </a:xfrm>
          <a:custGeom>
            <a:avLst/>
            <a:gdLst>
              <a:gd name="connsiteX0" fmla="*/ 9879 w 66418"/>
              <a:gd name="connsiteY0" fmla="*/ 62614 h 74031"/>
              <a:gd name="connsiteX1" fmla="*/ 8341 w 66418"/>
              <a:gd name="connsiteY1" fmla="*/ 69786 h 74031"/>
              <a:gd name="connsiteX2" fmla="*/ 13213 w 66418"/>
              <a:gd name="connsiteY2" fmla="*/ 74141 h 74031"/>
              <a:gd name="connsiteX3" fmla="*/ 19368 w 66418"/>
              <a:gd name="connsiteY3" fmla="*/ 69530 h 74031"/>
              <a:gd name="connsiteX4" fmla="*/ 25779 w 66418"/>
              <a:gd name="connsiteY4" fmla="*/ 43658 h 74031"/>
              <a:gd name="connsiteX5" fmla="*/ 30908 w 66418"/>
              <a:gd name="connsiteY5" fmla="*/ 22396 h 74031"/>
              <a:gd name="connsiteX6" fmla="*/ 40139 w 66418"/>
              <a:gd name="connsiteY6" fmla="*/ 9075 h 74031"/>
              <a:gd name="connsiteX7" fmla="*/ 53218 w 66418"/>
              <a:gd name="connsiteY7" fmla="*/ 3696 h 74031"/>
              <a:gd name="connsiteX8" fmla="*/ 60142 w 66418"/>
              <a:gd name="connsiteY8" fmla="*/ 5745 h 74031"/>
              <a:gd name="connsiteX9" fmla="*/ 51679 w 66418"/>
              <a:gd name="connsiteY9" fmla="*/ 14711 h 74031"/>
              <a:gd name="connsiteX10" fmla="*/ 57834 w 66418"/>
              <a:gd name="connsiteY10" fmla="*/ 20346 h 74031"/>
              <a:gd name="connsiteX11" fmla="*/ 66809 w 66418"/>
              <a:gd name="connsiteY11" fmla="*/ 10612 h 74031"/>
              <a:gd name="connsiteX12" fmla="*/ 53218 w 66418"/>
              <a:gd name="connsiteY12" fmla="*/ 110 h 74031"/>
              <a:gd name="connsiteX13" fmla="*/ 32446 w 66418"/>
              <a:gd name="connsiteY13" fmla="*/ 12662 h 74031"/>
              <a:gd name="connsiteX14" fmla="*/ 17316 w 66418"/>
              <a:gd name="connsiteY14" fmla="*/ 110 h 74031"/>
              <a:gd name="connsiteX15" fmla="*/ 5263 w 66418"/>
              <a:gd name="connsiteY15" fmla="*/ 9331 h 74031"/>
              <a:gd name="connsiteX16" fmla="*/ 391 w 66418"/>
              <a:gd name="connsiteY16" fmla="*/ 25214 h 74031"/>
              <a:gd name="connsiteX17" fmla="*/ 2186 w 66418"/>
              <a:gd name="connsiteY17" fmla="*/ 27007 h 74031"/>
              <a:gd name="connsiteX18" fmla="*/ 5007 w 66418"/>
              <a:gd name="connsiteY18" fmla="*/ 23164 h 74031"/>
              <a:gd name="connsiteX19" fmla="*/ 17060 w 66418"/>
              <a:gd name="connsiteY19" fmla="*/ 3696 h 74031"/>
              <a:gd name="connsiteX20" fmla="*/ 21932 w 66418"/>
              <a:gd name="connsiteY20" fmla="*/ 11125 h 74031"/>
              <a:gd name="connsiteX21" fmla="*/ 19368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79" y="62614"/>
                </a:moveTo>
                <a:cubicBezTo>
                  <a:pt x="9366" y="65175"/>
                  <a:pt x="8341" y="69018"/>
                  <a:pt x="8341" y="69786"/>
                </a:cubicBezTo>
                <a:cubicBezTo>
                  <a:pt x="8341" y="72604"/>
                  <a:pt x="10649" y="74141"/>
                  <a:pt x="13213" y="74141"/>
                </a:cubicBezTo>
                <a:cubicBezTo>
                  <a:pt x="15264" y="74141"/>
                  <a:pt x="18085" y="72860"/>
                  <a:pt x="19368" y="69530"/>
                </a:cubicBezTo>
                <a:cubicBezTo>
                  <a:pt x="19624" y="69018"/>
                  <a:pt x="25009" y="46732"/>
                  <a:pt x="25779" y="43658"/>
                </a:cubicBezTo>
                <a:cubicBezTo>
                  <a:pt x="27061" y="38278"/>
                  <a:pt x="30138" y="27007"/>
                  <a:pt x="30908" y="22396"/>
                </a:cubicBezTo>
                <a:cubicBezTo>
                  <a:pt x="31677" y="20346"/>
                  <a:pt x="36293" y="12662"/>
                  <a:pt x="40139" y="9075"/>
                </a:cubicBezTo>
                <a:cubicBezTo>
                  <a:pt x="41422" y="8051"/>
                  <a:pt x="46294" y="3696"/>
                  <a:pt x="53218" y="3696"/>
                </a:cubicBezTo>
                <a:cubicBezTo>
                  <a:pt x="57578" y="3696"/>
                  <a:pt x="59886" y="5745"/>
                  <a:pt x="60142" y="5745"/>
                </a:cubicBezTo>
                <a:cubicBezTo>
                  <a:pt x="55269" y="6514"/>
                  <a:pt x="51679" y="10356"/>
                  <a:pt x="51679" y="14711"/>
                </a:cubicBezTo>
                <a:cubicBezTo>
                  <a:pt x="51679" y="17272"/>
                  <a:pt x="53474" y="20346"/>
                  <a:pt x="57834" y="20346"/>
                </a:cubicBezTo>
                <a:cubicBezTo>
                  <a:pt x="62193" y="20346"/>
                  <a:pt x="66809" y="16504"/>
                  <a:pt x="66809" y="10612"/>
                </a:cubicBezTo>
                <a:cubicBezTo>
                  <a:pt x="66809" y="4977"/>
                  <a:pt x="61681" y="110"/>
                  <a:pt x="53218" y="110"/>
                </a:cubicBezTo>
                <a:cubicBezTo>
                  <a:pt x="42704" y="110"/>
                  <a:pt x="35523" y="8051"/>
                  <a:pt x="32446" y="12662"/>
                </a:cubicBezTo>
                <a:cubicBezTo>
                  <a:pt x="30908" y="5233"/>
                  <a:pt x="25009" y="110"/>
                  <a:pt x="17316" y="110"/>
                </a:cubicBezTo>
                <a:cubicBezTo>
                  <a:pt x="9879" y="110"/>
                  <a:pt x="6802" y="6514"/>
                  <a:pt x="5263" y="9331"/>
                </a:cubicBezTo>
                <a:cubicBezTo>
                  <a:pt x="2442" y="14967"/>
                  <a:pt x="391" y="24701"/>
                  <a:pt x="391" y="25214"/>
                </a:cubicBezTo>
                <a:cubicBezTo>
                  <a:pt x="391" y="27007"/>
                  <a:pt x="1930" y="27007"/>
                  <a:pt x="2186" y="27007"/>
                </a:cubicBezTo>
                <a:cubicBezTo>
                  <a:pt x="3981" y="27007"/>
                  <a:pt x="3981" y="26751"/>
                  <a:pt x="5007" y="23164"/>
                </a:cubicBezTo>
                <a:cubicBezTo>
                  <a:pt x="7828" y="11637"/>
                  <a:pt x="11161" y="3696"/>
                  <a:pt x="17060" y="3696"/>
                </a:cubicBezTo>
                <a:cubicBezTo>
                  <a:pt x="19624" y="3696"/>
                  <a:pt x="21932" y="4977"/>
                  <a:pt x="21932" y="11125"/>
                </a:cubicBezTo>
                <a:cubicBezTo>
                  <a:pt x="21932" y="14711"/>
                  <a:pt x="21419" y="16504"/>
                  <a:pt x="19368" y="249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FF3BB3C5-5265-B6E2-F937-8E5E2A83441B}"/>
              </a:ext>
            </a:extLst>
          </p:cNvPr>
          <p:cNvSpPr/>
          <p:nvPr/>
        </p:nvSpPr>
        <p:spPr>
          <a:xfrm>
            <a:off x="7300885" y="2194744"/>
            <a:ext cx="108731" cy="108870"/>
          </a:xfrm>
          <a:custGeom>
            <a:avLst/>
            <a:gdLst>
              <a:gd name="connsiteX0" fmla="*/ 58097 w 108731"/>
              <a:gd name="connsiteY0" fmla="*/ 57747 h 108870"/>
              <a:gd name="connsiteX1" fmla="*/ 103744 w 108731"/>
              <a:gd name="connsiteY1" fmla="*/ 57747 h 108870"/>
              <a:gd name="connsiteX2" fmla="*/ 109129 w 108731"/>
              <a:gd name="connsiteY2" fmla="*/ 54416 h 108870"/>
              <a:gd name="connsiteX3" fmla="*/ 103744 w 108731"/>
              <a:gd name="connsiteY3" fmla="*/ 51342 h 108870"/>
              <a:gd name="connsiteX4" fmla="*/ 58097 w 108731"/>
              <a:gd name="connsiteY4" fmla="*/ 51342 h 108870"/>
              <a:gd name="connsiteX5" fmla="*/ 58097 w 108731"/>
              <a:gd name="connsiteY5" fmla="*/ 5489 h 108870"/>
              <a:gd name="connsiteX6" fmla="*/ 54764 w 108731"/>
              <a:gd name="connsiteY6" fmla="*/ 110 h 108870"/>
              <a:gd name="connsiteX7" fmla="*/ 51430 w 108731"/>
              <a:gd name="connsiteY7" fmla="*/ 5489 h 108870"/>
              <a:gd name="connsiteX8" fmla="*/ 51430 w 108731"/>
              <a:gd name="connsiteY8" fmla="*/ 51342 h 108870"/>
              <a:gd name="connsiteX9" fmla="*/ 5783 w 108731"/>
              <a:gd name="connsiteY9" fmla="*/ 51342 h 108870"/>
              <a:gd name="connsiteX10" fmla="*/ 398 w 108731"/>
              <a:gd name="connsiteY10" fmla="*/ 54416 h 108870"/>
              <a:gd name="connsiteX11" fmla="*/ 5783 w 108731"/>
              <a:gd name="connsiteY11" fmla="*/ 57747 h 108870"/>
              <a:gd name="connsiteX12" fmla="*/ 51430 w 108731"/>
              <a:gd name="connsiteY12" fmla="*/ 57747 h 108870"/>
              <a:gd name="connsiteX13" fmla="*/ 51430 w 108731"/>
              <a:gd name="connsiteY13" fmla="*/ 103600 h 108870"/>
              <a:gd name="connsiteX14" fmla="*/ 54764 w 108731"/>
              <a:gd name="connsiteY14" fmla="*/ 108980 h 108870"/>
              <a:gd name="connsiteX15" fmla="*/ 58097 w 108731"/>
              <a:gd name="connsiteY15" fmla="*/ 10360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97" y="57747"/>
                </a:moveTo>
                <a:lnTo>
                  <a:pt x="103744" y="57747"/>
                </a:lnTo>
                <a:cubicBezTo>
                  <a:pt x="106052" y="57747"/>
                  <a:pt x="109129" y="57747"/>
                  <a:pt x="109129" y="54416"/>
                </a:cubicBezTo>
                <a:cubicBezTo>
                  <a:pt x="109129" y="51342"/>
                  <a:pt x="106052" y="51342"/>
                  <a:pt x="103744" y="51342"/>
                </a:cubicBezTo>
                <a:lnTo>
                  <a:pt x="58097" y="51342"/>
                </a:lnTo>
                <a:lnTo>
                  <a:pt x="58097" y="5489"/>
                </a:lnTo>
                <a:cubicBezTo>
                  <a:pt x="58097" y="3184"/>
                  <a:pt x="58097" y="110"/>
                  <a:pt x="54764" y="110"/>
                </a:cubicBezTo>
                <a:cubicBezTo>
                  <a:pt x="51430" y="110"/>
                  <a:pt x="51430" y="3184"/>
                  <a:pt x="51430" y="5489"/>
                </a:cubicBezTo>
                <a:lnTo>
                  <a:pt x="51430" y="51342"/>
                </a:lnTo>
                <a:lnTo>
                  <a:pt x="5783" y="51342"/>
                </a:lnTo>
                <a:cubicBezTo>
                  <a:pt x="3475" y="51342"/>
                  <a:pt x="398" y="51342"/>
                  <a:pt x="398" y="54416"/>
                </a:cubicBezTo>
                <a:cubicBezTo>
                  <a:pt x="398" y="57747"/>
                  <a:pt x="3475" y="57747"/>
                  <a:pt x="5783" y="57747"/>
                </a:cubicBezTo>
                <a:lnTo>
                  <a:pt x="51430" y="57747"/>
                </a:lnTo>
                <a:lnTo>
                  <a:pt x="51430" y="103600"/>
                </a:lnTo>
                <a:cubicBezTo>
                  <a:pt x="51430" y="105906"/>
                  <a:pt x="51430" y="108980"/>
                  <a:pt x="54764" y="108980"/>
                </a:cubicBezTo>
                <a:cubicBezTo>
                  <a:pt x="58097" y="108980"/>
                  <a:pt x="58097" y="105906"/>
                  <a:pt x="58097" y="10360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4405117B-9327-7D67-D0E1-3A7CE7033D94}"/>
              </a:ext>
            </a:extLst>
          </p:cNvPr>
          <p:cNvSpPr/>
          <p:nvPr/>
        </p:nvSpPr>
        <p:spPr>
          <a:xfrm>
            <a:off x="7460521" y="2216774"/>
            <a:ext cx="53596" cy="75056"/>
          </a:xfrm>
          <a:custGeom>
            <a:avLst/>
            <a:gdLst>
              <a:gd name="connsiteX0" fmla="*/ 29129 w 53596"/>
              <a:gd name="connsiteY0" fmla="*/ 41608 h 75056"/>
              <a:gd name="connsiteX1" fmla="*/ 46055 w 53596"/>
              <a:gd name="connsiteY1" fmla="*/ 56722 h 75056"/>
              <a:gd name="connsiteX2" fmla="*/ 27591 w 53596"/>
              <a:gd name="connsiteY2" fmla="*/ 71580 h 75056"/>
              <a:gd name="connsiteX3" fmla="*/ 4767 w 53596"/>
              <a:gd name="connsiteY3" fmla="*/ 48269 h 75056"/>
              <a:gd name="connsiteX4" fmla="*/ 2459 w 53596"/>
              <a:gd name="connsiteY4" fmla="*/ 45707 h 75056"/>
              <a:gd name="connsiteX5" fmla="*/ 408 w 53596"/>
              <a:gd name="connsiteY5" fmla="*/ 49549 h 75056"/>
              <a:gd name="connsiteX6" fmla="*/ 408 w 53596"/>
              <a:gd name="connsiteY6" fmla="*/ 71323 h 75056"/>
              <a:gd name="connsiteX7" fmla="*/ 2203 w 53596"/>
              <a:gd name="connsiteY7" fmla="*/ 75166 h 75056"/>
              <a:gd name="connsiteX8" fmla="*/ 6306 w 53596"/>
              <a:gd name="connsiteY8" fmla="*/ 71836 h 75056"/>
              <a:gd name="connsiteX9" fmla="*/ 9640 w 53596"/>
              <a:gd name="connsiteY9" fmla="*/ 68249 h 75056"/>
              <a:gd name="connsiteX10" fmla="*/ 27591 w 53596"/>
              <a:gd name="connsiteY10" fmla="*/ 75166 h 75056"/>
              <a:gd name="connsiteX11" fmla="*/ 54004 w 53596"/>
              <a:gd name="connsiteY11" fmla="*/ 52367 h 75056"/>
              <a:gd name="connsiteX12" fmla="*/ 47080 w 53596"/>
              <a:gd name="connsiteY12" fmla="*/ 36997 h 75056"/>
              <a:gd name="connsiteX13" fmla="*/ 28360 w 53596"/>
              <a:gd name="connsiteY13" fmla="*/ 29056 h 75056"/>
              <a:gd name="connsiteX14" fmla="*/ 8358 w 53596"/>
              <a:gd name="connsiteY14" fmla="*/ 15736 h 75056"/>
              <a:gd name="connsiteX15" fmla="*/ 26565 w 53596"/>
              <a:gd name="connsiteY15" fmla="*/ 3184 h 75056"/>
              <a:gd name="connsiteX16" fmla="*/ 45798 w 53596"/>
              <a:gd name="connsiteY16" fmla="*/ 22908 h 75056"/>
              <a:gd name="connsiteX17" fmla="*/ 47593 w 53596"/>
              <a:gd name="connsiteY17" fmla="*/ 24445 h 75056"/>
              <a:gd name="connsiteX18" fmla="*/ 49901 w 53596"/>
              <a:gd name="connsiteY18" fmla="*/ 20603 h 75056"/>
              <a:gd name="connsiteX19" fmla="*/ 49901 w 53596"/>
              <a:gd name="connsiteY19" fmla="*/ 3952 h 75056"/>
              <a:gd name="connsiteX20" fmla="*/ 48106 w 53596"/>
              <a:gd name="connsiteY20" fmla="*/ 110 h 75056"/>
              <a:gd name="connsiteX21" fmla="*/ 44772 w 53596"/>
              <a:gd name="connsiteY21" fmla="*/ 2159 h 75056"/>
              <a:gd name="connsiteX22" fmla="*/ 41952 w 53596"/>
              <a:gd name="connsiteY22" fmla="*/ 4720 h 75056"/>
              <a:gd name="connsiteX23" fmla="*/ 26565 w 53596"/>
              <a:gd name="connsiteY23" fmla="*/ 110 h 75056"/>
              <a:gd name="connsiteX24" fmla="*/ 408 w 53596"/>
              <a:gd name="connsiteY24" fmla="*/ 20346 h 75056"/>
              <a:gd name="connsiteX25" fmla="*/ 7332 w 53596"/>
              <a:gd name="connsiteY25" fmla="*/ 34180 h 75056"/>
              <a:gd name="connsiteX26" fmla="*/ 29129 w 53596"/>
              <a:gd name="connsiteY26" fmla="*/ 4160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29" y="41608"/>
                </a:moveTo>
                <a:cubicBezTo>
                  <a:pt x="32720" y="42377"/>
                  <a:pt x="46055" y="44938"/>
                  <a:pt x="46055" y="56722"/>
                </a:cubicBezTo>
                <a:cubicBezTo>
                  <a:pt x="46055" y="64919"/>
                  <a:pt x="40413" y="71580"/>
                  <a:pt x="27591" y="71580"/>
                </a:cubicBezTo>
                <a:cubicBezTo>
                  <a:pt x="13743" y="71580"/>
                  <a:pt x="7845" y="62358"/>
                  <a:pt x="4767" y="48269"/>
                </a:cubicBezTo>
                <a:cubicBezTo>
                  <a:pt x="4254" y="46219"/>
                  <a:pt x="4254" y="45707"/>
                  <a:pt x="2459" y="45707"/>
                </a:cubicBezTo>
                <a:cubicBezTo>
                  <a:pt x="408" y="45707"/>
                  <a:pt x="408" y="46732"/>
                  <a:pt x="408" y="49549"/>
                </a:cubicBezTo>
                <a:lnTo>
                  <a:pt x="408" y="71323"/>
                </a:lnTo>
                <a:cubicBezTo>
                  <a:pt x="408" y="74141"/>
                  <a:pt x="408" y="75166"/>
                  <a:pt x="2203" y="75166"/>
                </a:cubicBezTo>
                <a:cubicBezTo>
                  <a:pt x="2972" y="75166"/>
                  <a:pt x="3229" y="74910"/>
                  <a:pt x="6306" y="71836"/>
                </a:cubicBezTo>
                <a:cubicBezTo>
                  <a:pt x="6562" y="71580"/>
                  <a:pt x="6562" y="71323"/>
                  <a:pt x="9640" y="68249"/>
                </a:cubicBezTo>
                <a:cubicBezTo>
                  <a:pt x="16820" y="74910"/>
                  <a:pt x="24257" y="75166"/>
                  <a:pt x="27591" y="75166"/>
                </a:cubicBezTo>
                <a:cubicBezTo>
                  <a:pt x="46311" y="75166"/>
                  <a:pt x="54004" y="64151"/>
                  <a:pt x="54004" y="52367"/>
                </a:cubicBezTo>
                <a:cubicBezTo>
                  <a:pt x="54004" y="43914"/>
                  <a:pt x="49132" y="38790"/>
                  <a:pt x="47080" y="36997"/>
                </a:cubicBezTo>
                <a:cubicBezTo>
                  <a:pt x="41695" y="31618"/>
                  <a:pt x="35284" y="30337"/>
                  <a:pt x="28360" y="29056"/>
                </a:cubicBezTo>
                <a:cubicBezTo>
                  <a:pt x="19128" y="27263"/>
                  <a:pt x="8358" y="25214"/>
                  <a:pt x="8358" y="15736"/>
                </a:cubicBezTo>
                <a:cubicBezTo>
                  <a:pt x="8358" y="9844"/>
                  <a:pt x="12461" y="3184"/>
                  <a:pt x="26565" y="3184"/>
                </a:cubicBezTo>
                <a:cubicBezTo>
                  <a:pt x="44516" y="3184"/>
                  <a:pt x="45542" y="18041"/>
                  <a:pt x="45798" y="22908"/>
                </a:cubicBezTo>
                <a:cubicBezTo>
                  <a:pt x="45798" y="24445"/>
                  <a:pt x="47337" y="24445"/>
                  <a:pt x="47593" y="24445"/>
                </a:cubicBezTo>
                <a:cubicBezTo>
                  <a:pt x="49901" y="24445"/>
                  <a:pt x="49901" y="23677"/>
                  <a:pt x="49901" y="20603"/>
                </a:cubicBezTo>
                <a:lnTo>
                  <a:pt x="49901" y="3952"/>
                </a:lnTo>
                <a:cubicBezTo>
                  <a:pt x="49901" y="1390"/>
                  <a:pt x="49901" y="110"/>
                  <a:pt x="48106" y="110"/>
                </a:cubicBezTo>
                <a:cubicBezTo>
                  <a:pt x="47337" y="110"/>
                  <a:pt x="46824" y="110"/>
                  <a:pt x="44772" y="2159"/>
                </a:cubicBezTo>
                <a:cubicBezTo>
                  <a:pt x="44259" y="2671"/>
                  <a:pt x="42721" y="4208"/>
                  <a:pt x="41952" y="4720"/>
                </a:cubicBezTo>
                <a:cubicBezTo>
                  <a:pt x="35797" y="110"/>
                  <a:pt x="29129" y="110"/>
                  <a:pt x="26565" y="110"/>
                </a:cubicBezTo>
                <a:cubicBezTo>
                  <a:pt x="6562" y="110"/>
                  <a:pt x="408" y="11125"/>
                  <a:pt x="408" y="20346"/>
                </a:cubicBezTo>
                <a:cubicBezTo>
                  <a:pt x="408" y="25982"/>
                  <a:pt x="2972" y="30593"/>
                  <a:pt x="7332" y="34180"/>
                </a:cubicBezTo>
                <a:cubicBezTo>
                  <a:pt x="12717" y="38278"/>
                  <a:pt x="17333" y="39303"/>
                  <a:pt x="29129" y="4160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90DC6DF7-1A0A-6846-1E6A-73B90DC44206}"/>
              </a:ext>
            </a:extLst>
          </p:cNvPr>
          <p:cNvSpPr/>
          <p:nvPr/>
        </p:nvSpPr>
        <p:spPr>
          <a:xfrm>
            <a:off x="7525005" y="2180655"/>
            <a:ext cx="35132" cy="109382"/>
          </a:xfrm>
          <a:custGeom>
            <a:avLst/>
            <a:gdLst>
              <a:gd name="connsiteX0" fmla="*/ 24004 w 35132"/>
              <a:gd name="connsiteY0" fmla="*/ 37254 h 109382"/>
              <a:gd name="connsiteX1" fmla="*/ 1181 w 35132"/>
              <a:gd name="connsiteY1" fmla="*/ 39047 h 109382"/>
              <a:gd name="connsiteX2" fmla="*/ 1181 w 35132"/>
              <a:gd name="connsiteY2" fmla="*/ 44170 h 109382"/>
              <a:gd name="connsiteX3" fmla="*/ 13234 w 35132"/>
              <a:gd name="connsiteY3" fmla="*/ 53136 h 109382"/>
              <a:gd name="connsiteX4" fmla="*/ 13234 w 35132"/>
              <a:gd name="connsiteY4" fmla="*/ 97196 h 109382"/>
              <a:gd name="connsiteX5" fmla="*/ 412 w 35132"/>
              <a:gd name="connsiteY5" fmla="*/ 104369 h 109382"/>
              <a:gd name="connsiteX6" fmla="*/ 412 w 35132"/>
              <a:gd name="connsiteY6" fmla="*/ 109492 h 109382"/>
              <a:gd name="connsiteX7" fmla="*/ 18363 w 35132"/>
              <a:gd name="connsiteY7" fmla="*/ 108980 h 109382"/>
              <a:gd name="connsiteX8" fmla="*/ 35544 w 35132"/>
              <a:gd name="connsiteY8" fmla="*/ 109492 h 109382"/>
              <a:gd name="connsiteX9" fmla="*/ 35544 w 35132"/>
              <a:gd name="connsiteY9" fmla="*/ 104369 h 109382"/>
              <a:gd name="connsiteX10" fmla="*/ 24004 w 35132"/>
              <a:gd name="connsiteY10" fmla="*/ 97196 h 109382"/>
              <a:gd name="connsiteX11" fmla="*/ 24517 w 35132"/>
              <a:gd name="connsiteY11" fmla="*/ 8819 h 109382"/>
              <a:gd name="connsiteX12" fmla="*/ 16055 w 35132"/>
              <a:gd name="connsiteY12" fmla="*/ 110 h 109382"/>
              <a:gd name="connsiteX13" fmla="*/ 7336 w 35132"/>
              <a:gd name="connsiteY13" fmla="*/ 8819 h 109382"/>
              <a:gd name="connsiteX14" fmla="*/ 16055 w 35132"/>
              <a:gd name="connsiteY14" fmla="*/ 17529 h 109382"/>
              <a:gd name="connsiteX15" fmla="*/ 24517 w 35132"/>
              <a:gd name="connsiteY15" fmla="*/ 881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004" y="37254"/>
                </a:moveTo>
                <a:lnTo>
                  <a:pt x="1181" y="39047"/>
                </a:lnTo>
                <a:lnTo>
                  <a:pt x="1181" y="44170"/>
                </a:lnTo>
                <a:cubicBezTo>
                  <a:pt x="11695" y="44170"/>
                  <a:pt x="13234" y="45195"/>
                  <a:pt x="13234" y="53136"/>
                </a:cubicBezTo>
                <a:lnTo>
                  <a:pt x="13234" y="97196"/>
                </a:lnTo>
                <a:cubicBezTo>
                  <a:pt x="13234" y="104369"/>
                  <a:pt x="11439" y="104369"/>
                  <a:pt x="412" y="104369"/>
                </a:cubicBezTo>
                <a:lnTo>
                  <a:pt x="412" y="109492"/>
                </a:lnTo>
                <a:cubicBezTo>
                  <a:pt x="5541" y="109236"/>
                  <a:pt x="14516" y="108980"/>
                  <a:pt x="18363" y="108980"/>
                </a:cubicBezTo>
                <a:cubicBezTo>
                  <a:pt x="24261" y="108980"/>
                  <a:pt x="29903" y="109236"/>
                  <a:pt x="35544" y="109492"/>
                </a:cubicBezTo>
                <a:lnTo>
                  <a:pt x="35544" y="104369"/>
                </a:lnTo>
                <a:cubicBezTo>
                  <a:pt x="24517" y="104369"/>
                  <a:pt x="24004" y="103600"/>
                  <a:pt x="24004" y="97196"/>
                </a:cubicBezTo>
                <a:close/>
                <a:moveTo>
                  <a:pt x="24517" y="8819"/>
                </a:moveTo>
                <a:cubicBezTo>
                  <a:pt x="24517" y="3696"/>
                  <a:pt x="20671" y="110"/>
                  <a:pt x="16055" y="110"/>
                </a:cubicBezTo>
                <a:cubicBezTo>
                  <a:pt x="10926" y="110"/>
                  <a:pt x="7336" y="4464"/>
                  <a:pt x="7336" y="8819"/>
                </a:cubicBezTo>
                <a:cubicBezTo>
                  <a:pt x="7336" y="13174"/>
                  <a:pt x="10926" y="17529"/>
                  <a:pt x="16055" y="17529"/>
                </a:cubicBezTo>
                <a:cubicBezTo>
                  <a:pt x="20671" y="17529"/>
                  <a:pt x="24517" y="13943"/>
                  <a:pt x="24517" y="881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EE0D6C5F-9788-6370-EE92-C5C5EDA4C4B2}"/>
              </a:ext>
            </a:extLst>
          </p:cNvPr>
          <p:cNvSpPr/>
          <p:nvPr/>
        </p:nvSpPr>
        <p:spPr>
          <a:xfrm>
            <a:off x="7570161" y="2217799"/>
            <a:ext cx="82317" cy="72238"/>
          </a:xfrm>
          <a:custGeom>
            <a:avLst/>
            <a:gdLst>
              <a:gd name="connsiteX0" fmla="*/ 13237 w 82317"/>
              <a:gd name="connsiteY0" fmla="*/ 16248 h 72238"/>
              <a:gd name="connsiteX1" fmla="*/ 13237 w 82317"/>
              <a:gd name="connsiteY1" fmla="*/ 60052 h 72238"/>
              <a:gd name="connsiteX2" fmla="*/ 415 w 82317"/>
              <a:gd name="connsiteY2" fmla="*/ 67225 h 72238"/>
              <a:gd name="connsiteX3" fmla="*/ 415 w 82317"/>
              <a:gd name="connsiteY3" fmla="*/ 72348 h 72238"/>
              <a:gd name="connsiteX4" fmla="*/ 19135 w 82317"/>
              <a:gd name="connsiteY4" fmla="*/ 71836 h 72238"/>
              <a:gd name="connsiteX5" fmla="*/ 37342 w 82317"/>
              <a:gd name="connsiteY5" fmla="*/ 72348 h 72238"/>
              <a:gd name="connsiteX6" fmla="*/ 37342 w 82317"/>
              <a:gd name="connsiteY6" fmla="*/ 67225 h 72238"/>
              <a:gd name="connsiteX7" fmla="*/ 24520 w 82317"/>
              <a:gd name="connsiteY7" fmla="*/ 60052 h 72238"/>
              <a:gd name="connsiteX8" fmla="*/ 24520 w 82317"/>
              <a:gd name="connsiteY8" fmla="*/ 29825 h 72238"/>
              <a:gd name="connsiteX9" fmla="*/ 46574 w 82317"/>
              <a:gd name="connsiteY9" fmla="*/ 3696 h 72238"/>
              <a:gd name="connsiteX10" fmla="*/ 58883 w 82317"/>
              <a:gd name="connsiteY10" fmla="*/ 21884 h 72238"/>
              <a:gd name="connsiteX11" fmla="*/ 58883 w 82317"/>
              <a:gd name="connsiteY11" fmla="*/ 60052 h 72238"/>
              <a:gd name="connsiteX12" fmla="*/ 46061 w 82317"/>
              <a:gd name="connsiteY12" fmla="*/ 67225 h 72238"/>
              <a:gd name="connsiteX13" fmla="*/ 46061 w 82317"/>
              <a:gd name="connsiteY13" fmla="*/ 72348 h 72238"/>
              <a:gd name="connsiteX14" fmla="*/ 64525 w 82317"/>
              <a:gd name="connsiteY14" fmla="*/ 71836 h 72238"/>
              <a:gd name="connsiteX15" fmla="*/ 82732 w 82317"/>
              <a:gd name="connsiteY15" fmla="*/ 72348 h 72238"/>
              <a:gd name="connsiteX16" fmla="*/ 82732 w 82317"/>
              <a:gd name="connsiteY16" fmla="*/ 67225 h 72238"/>
              <a:gd name="connsiteX17" fmla="*/ 70167 w 82317"/>
              <a:gd name="connsiteY17" fmla="*/ 62358 h 72238"/>
              <a:gd name="connsiteX18" fmla="*/ 70167 w 82317"/>
              <a:gd name="connsiteY18" fmla="*/ 31106 h 72238"/>
              <a:gd name="connsiteX19" fmla="*/ 65038 w 82317"/>
              <a:gd name="connsiteY19" fmla="*/ 6257 h 72238"/>
              <a:gd name="connsiteX20" fmla="*/ 47856 w 82317"/>
              <a:gd name="connsiteY20" fmla="*/ 110 h 72238"/>
              <a:gd name="connsiteX21" fmla="*/ 23494 w 82317"/>
              <a:gd name="connsiteY21" fmla="*/ 17272 h 72238"/>
              <a:gd name="connsiteX22" fmla="*/ 23494 w 82317"/>
              <a:gd name="connsiteY22" fmla="*/ 110 h 72238"/>
              <a:gd name="connsiteX23" fmla="*/ 415 w 82317"/>
              <a:gd name="connsiteY23" fmla="*/ 1903 h 72238"/>
              <a:gd name="connsiteX24" fmla="*/ 415 w 82317"/>
              <a:gd name="connsiteY24" fmla="*/ 7026 h 72238"/>
              <a:gd name="connsiteX25" fmla="*/ 13237 w 82317"/>
              <a:gd name="connsiteY25" fmla="*/ 16248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37" y="16248"/>
                </a:moveTo>
                <a:lnTo>
                  <a:pt x="13237" y="60052"/>
                </a:lnTo>
                <a:cubicBezTo>
                  <a:pt x="13237" y="67225"/>
                  <a:pt x="11442" y="67225"/>
                  <a:pt x="415" y="67225"/>
                </a:cubicBezTo>
                <a:lnTo>
                  <a:pt x="415" y="72348"/>
                </a:lnTo>
                <a:cubicBezTo>
                  <a:pt x="6313" y="72092"/>
                  <a:pt x="14519" y="71836"/>
                  <a:pt x="19135" y="71836"/>
                </a:cubicBezTo>
                <a:cubicBezTo>
                  <a:pt x="23238" y="71836"/>
                  <a:pt x="31700" y="72092"/>
                  <a:pt x="37342" y="72348"/>
                </a:cubicBezTo>
                <a:lnTo>
                  <a:pt x="37342" y="67225"/>
                </a:lnTo>
                <a:cubicBezTo>
                  <a:pt x="26315" y="67225"/>
                  <a:pt x="24520" y="67225"/>
                  <a:pt x="24520" y="60052"/>
                </a:cubicBezTo>
                <a:lnTo>
                  <a:pt x="24520" y="29825"/>
                </a:lnTo>
                <a:cubicBezTo>
                  <a:pt x="24520" y="12918"/>
                  <a:pt x="36316" y="3696"/>
                  <a:pt x="46574" y="3696"/>
                </a:cubicBezTo>
                <a:cubicBezTo>
                  <a:pt x="57088" y="3696"/>
                  <a:pt x="58883" y="12405"/>
                  <a:pt x="58883" y="21884"/>
                </a:cubicBezTo>
                <a:lnTo>
                  <a:pt x="58883" y="60052"/>
                </a:lnTo>
                <a:cubicBezTo>
                  <a:pt x="58883" y="67225"/>
                  <a:pt x="57088" y="67225"/>
                  <a:pt x="46061" y="67225"/>
                </a:cubicBezTo>
                <a:lnTo>
                  <a:pt x="46061" y="72348"/>
                </a:lnTo>
                <a:cubicBezTo>
                  <a:pt x="51703" y="72092"/>
                  <a:pt x="60165" y="71836"/>
                  <a:pt x="64525" y="71836"/>
                </a:cubicBezTo>
                <a:cubicBezTo>
                  <a:pt x="68628" y="71836"/>
                  <a:pt x="77347" y="72092"/>
                  <a:pt x="82732" y="72348"/>
                </a:cubicBezTo>
                <a:lnTo>
                  <a:pt x="82732" y="67225"/>
                </a:lnTo>
                <a:cubicBezTo>
                  <a:pt x="74270" y="67225"/>
                  <a:pt x="70167" y="67225"/>
                  <a:pt x="70167" y="62358"/>
                </a:cubicBezTo>
                <a:lnTo>
                  <a:pt x="70167" y="31106"/>
                </a:lnTo>
                <a:cubicBezTo>
                  <a:pt x="70167" y="17016"/>
                  <a:pt x="70167" y="12149"/>
                  <a:pt x="65038" y="6257"/>
                </a:cubicBezTo>
                <a:cubicBezTo>
                  <a:pt x="62730" y="3440"/>
                  <a:pt x="57345" y="110"/>
                  <a:pt x="47856" y="110"/>
                </a:cubicBezTo>
                <a:cubicBezTo>
                  <a:pt x="35804" y="110"/>
                  <a:pt x="28110" y="7026"/>
                  <a:pt x="23494" y="17272"/>
                </a:cubicBezTo>
                <a:lnTo>
                  <a:pt x="23494" y="110"/>
                </a:lnTo>
                <a:lnTo>
                  <a:pt x="415" y="1903"/>
                </a:lnTo>
                <a:lnTo>
                  <a:pt x="415" y="7026"/>
                </a:lnTo>
                <a:cubicBezTo>
                  <a:pt x="11954" y="7026"/>
                  <a:pt x="13237" y="8051"/>
                  <a:pt x="13237" y="1624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FFD8F7A5-FB9D-7CB2-3698-AF2CA029F058}"/>
              </a:ext>
            </a:extLst>
          </p:cNvPr>
          <p:cNvSpPr/>
          <p:nvPr/>
        </p:nvSpPr>
        <p:spPr>
          <a:xfrm>
            <a:off x="7661533" y="2176556"/>
            <a:ext cx="80522" cy="115274"/>
          </a:xfrm>
          <a:custGeom>
            <a:avLst/>
            <a:gdLst>
              <a:gd name="connsiteX0" fmla="*/ 56837 w 80522"/>
              <a:gd name="connsiteY0" fmla="*/ 104625 h 115274"/>
              <a:gd name="connsiteX1" fmla="*/ 56837 w 80522"/>
              <a:gd name="connsiteY1" fmla="*/ 115384 h 115274"/>
              <a:gd name="connsiteX2" fmla="*/ 80943 w 80522"/>
              <a:gd name="connsiteY2" fmla="*/ 113591 h 115274"/>
              <a:gd name="connsiteX3" fmla="*/ 80943 w 80522"/>
              <a:gd name="connsiteY3" fmla="*/ 108467 h 115274"/>
              <a:gd name="connsiteX4" fmla="*/ 68121 w 80522"/>
              <a:gd name="connsiteY4" fmla="*/ 99245 h 115274"/>
              <a:gd name="connsiteX5" fmla="*/ 68121 w 80522"/>
              <a:gd name="connsiteY5" fmla="*/ 110 h 115274"/>
              <a:gd name="connsiteX6" fmla="*/ 44785 w 80522"/>
              <a:gd name="connsiteY6" fmla="*/ 1903 h 115274"/>
              <a:gd name="connsiteX7" fmla="*/ 44785 w 80522"/>
              <a:gd name="connsiteY7" fmla="*/ 7026 h 115274"/>
              <a:gd name="connsiteX8" fmla="*/ 57350 w 80522"/>
              <a:gd name="connsiteY8" fmla="*/ 16248 h 115274"/>
              <a:gd name="connsiteX9" fmla="*/ 57350 w 80522"/>
              <a:gd name="connsiteY9" fmla="*/ 51599 h 115274"/>
              <a:gd name="connsiteX10" fmla="*/ 36835 w 80522"/>
              <a:gd name="connsiteY10" fmla="*/ 41352 h 115274"/>
              <a:gd name="connsiteX11" fmla="*/ 420 w 80522"/>
              <a:gd name="connsiteY11" fmla="*/ 78496 h 115274"/>
              <a:gd name="connsiteX12" fmla="*/ 35040 w 80522"/>
              <a:gd name="connsiteY12" fmla="*/ 115384 h 115274"/>
              <a:gd name="connsiteX13" fmla="*/ 56837 w 80522"/>
              <a:gd name="connsiteY13" fmla="*/ 104625 h 115274"/>
              <a:gd name="connsiteX14" fmla="*/ 56837 w 80522"/>
              <a:gd name="connsiteY14" fmla="*/ 60821 h 115274"/>
              <a:gd name="connsiteX15" fmla="*/ 56837 w 80522"/>
              <a:gd name="connsiteY15" fmla="*/ 94378 h 115274"/>
              <a:gd name="connsiteX16" fmla="*/ 55042 w 80522"/>
              <a:gd name="connsiteY16" fmla="*/ 100270 h 115274"/>
              <a:gd name="connsiteX17" fmla="*/ 35809 w 80522"/>
              <a:gd name="connsiteY17" fmla="*/ 111797 h 115274"/>
              <a:gd name="connsiteX18" fmla="*/ 18627 w 80522"/>
              <a:gd name="connsiteY18" fmla="*/ 101295 h 115274"/>
              <a:gd name="connsiteX19" fmla="*/ 14012 w 80522"/>
              <a:gd name="connsiteY19" fmla="*/ 78496 h 115274"/>
              <a:gd name="connsiteX20" fmla="*/ 18884 w 80522"/>
              <a:gd name="connsiteY20" fmla="*/ 55441 h 115274"/>
              <a:gd name="connsiteX21" fmla="*/ 37604 w 80522"/>
              <a:gd name="connsiteY21" fmla="*/ 44938 h 115274"/>
              <a:gd name="connsiteX22" fmla="*/ 55042 w 80522"/>
              <a:gd name="connsiteY22" fmla="*/ 54673 h 115274"/>
              <a:gd name="connsiteX23" fmla="*/ 56837 w 80522"/>
              <a:gd name="connsiteY23" fmla="*/ 60821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37" y="104625"/>
                </a:moveTo>
                <a:lnTo>
                  <a:pt x="56837" y="115384"/>
                </a:lnTo>
                <a:lnTo>
                  <a:pt x="80943" y="113591"/>
                </a:lnTo>
                <a:lnTo>
                  <a:pt x="80943" y="108467"/>
                </a:lnTo>
                <a:cubicBezTo>
                  <a:pt x="69659" y="108467"/>
                  <a:pt x="68121" y="107443"/>
                  <a:pt x="68121" y="99245"/>
                </a:cubicBezTo>
                <a:lnTo>
                  <a:pt x="68121" y="110"/>
                </a:lnTo>
                <a:lnTo>
                  <a:pt x="44785" y="1903"/>
                </a:lnTo>
                <a:lnTo>
                  <a:pt x="44785" y="7026"/>
                </a:lnTo>
                <a:cubicBezTo>
                  <a:pt x="56068" y="7026"/>
                  <a:pt x="57350" y="8051"/>
                  <a:pt x="57350" y="16248"/>
                </a:cubicBezTo>
                <a:lnTo>
                  <a:pt x="57350" y="51599"/>
                </a:lnTo>
                <a:cubicBezTo>
                  <a:pt x="52734" y="45707"/>
                  <a:pt x="45554" y="41352"/>
                  <a:pt x="36835" y="41352"/>
                </a:cubicBezTo>
                <a:cubicBezTo>
                  <a:pt x="17602" y="41352"/>
                  <a:pt x="420" y="57490"/>
                  <a:pt x="420" y="78496"/>
                </a:cubicBezTo>
                <a:cubicBezTo>
                  <a:pt x="420" y="99245"/>
                  <a:pt x="16319" y="115384"/>
                  <a:pt x="35040" y="115384"/>
                </a:cubicBezTo>
                <a:cubicBezTo>
                  <a:pt x="45554" y="115384"/>
                  <a:pt x="52734" y="109748"/>
                  <a:pt x="56837" y="104625"/>
                </a:cubicBezTo>
                <a:close/>
                <a:moveTo>
                  <a:pt x="56837" y="60821"/>
                </a:moveTo>
                <a:lnTo>
                  <a:pt x="56837" y="94378"/>
                </a:lnTo>
                <a:cubicBezTo>
                  <a:pt x="56837" y="97196"/>
                  <a:pt x="56837" y="97452"/>
                  <a:pt x="55042" y="100270"/>
                </a:cubicBezTo>
                <a:cubicBezTo>
                  <a:pt x="50170" y="108211"/>
                  <a:pt x="42989" y="111797"/>
                  <a:pt x="35809" y="111797"/>
                </a:cubicBezTo>
                <a:cubicBezTo>
                  <a:pt x="28372" y="111797"/>
                  <a:pt x="22474" y="107443"/>
                  <a:pt x="18627" y="101295"/>
                </a:cubicBezTo>
                <a:cubicBezTo>
                  <a:pt x="14524" y="94634"/>
                  <a:pt x="14012" y="85412"/>
                  <a:pt x="14012" y="78496"/>
                </a:cubicBezTo>
                <a:cubicBezTo>
                  <a:pt x="14012" y="72604"/>
                  <a:pt x="14268" y="62870"/>
                  <a:pt x="18884" y="55441"/>
                </a:cubicBezTo>
                <a:cubicBezTo>
                  <a:pt x="22474" y="50318"/>
                  <a:pt x="28629" y="44938"/>
                  <a:pt x="37604" y="44938"/>
                </a:cubicBezTo>
                <a:cubicBezTo>
                  <a:pt x="43246" y="44938"/>
                  <a:pt x="50170" y="47500"/>
                  <a:pt x="55042" y="54673"/>
                </a:cubicBezTo>
                <a:cubicBezTo>
                  <a:pt x="56837" y="57490"/>
                  <a:pt x="56837" y="57747"/>
                  <a:pt x="56837" y="6082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B4C83FE5-5C13-FD9E-6AC2-C37E918AEA6A}"/>
              </a:ext>
            </a:extLst>
          </p:cNvPr>
          <p:cNvSpPr/>
          <p:nvPr/>
        </p:nvSpPr>
        <p:spPr>
          <a:xfrm>
            <a:off x="7790199" y="2167334"/>
            <a:ext cx="37953" cy="163689"/>
          </a:xfrm>
          <a:custGeom>
            <a:avLst/>
            <a:gdLst>
              <a:gd name="connsiteX0" fmla="*/ 38381 w 37953"/>
              <a:gd name="connsiteY0" fmla="*/ 162006 h 163689"/>
              <a:gd name="connsiteX1" fmla="*/ 35560 w 37953"/>
              <a:gd name="connsiteY1" fmla="*/ 158420 h 163689"/>
              <a:gd name="connsiteX2" fmla="*/ 9916 w 37953"/>
              <a:gd name="connsiteY2" fmla="*/ 81826 h 163689"/>
              <a:gd name="connsiteX3" fmla="*/ 36329 w 37953"/>
              <a:gd name="connsiteY3" fmla="*/ 4721 h 163689"/>
              <a:gd name="connsiteX4" fmla="*/ 38381 w 37953"/>
              <a:gd name="connsiteY4" fmla="*/ 1903 h 163689"/>
              <a:gd name="connsiteX5" fmla="*/ 36842 w 37953"/>
              <a:gd name="connsiteY5" fmla="*/ 110 h 163689"/>
              <a:gd name="connsiteX6" fmla="*/ 10685 w 37953"/>
              <a:gd name="connsiteY6" fmla="*/ 32130 h 163689"/>
              <a:gd name="connsiteX7" fmla="*/ 427 w 37953"/>
              <a:gd name="connsiteY7" fmla="*/ 81826 h 163689"/>
              <a:gd name="connsiteX8" fmla="*/ 11198 w 37953"/>
              <a:gd name="connsiteY8" fmla="*/ 133059 h 163689"/>
              <a:gd name="connsiteX9" fmla="*/ 36842 w 37953"/>
              <a:gd name="connsiteY9" fmla="*/ 163799 h 163689"/>
              <a:gd name="connsiteX10" fmla="*/ 38381 w 37953"/>
              <a:gd name="connsiteY10" fmla="*/ 16200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81" y="162006"/>
                </a:moveTo>
                <a:cubicBezTo>
                  <a:pt x="38381" y="161494"/>
                  <a:pt x="38381" y="161237"/>
                  <a:pt x="35560" y="158420"/>
                </a:cubicBezTo>
                <a:cubicBezTo>
                  <a:pt x="15301" y="137926"/>
                  <a:pt x="9916" y="106930"/>
                  <a:pt x="9916" y="81826"/>
                </a:cubicBezTo>
                <a:cubicBezTo>
                  <a:pt x="9916" y="53392"/>
                  <a:pt x="16070" y="24958"/>
                  <a:pt x="36329" y="4721"/>
                </a:cubicBezTo>
                <a:cubicBezTo>
                  <a:pt x="38381" y="2671"/>
                  <a:pt x="38381" y="2415"/>
                  <a:pt x="38381" y="1903"/>
                </a:cubicBezTo>
                <a:cubicBezTo>
                  <a:pt x="38381" y="622"/>
                  <a:pt x="37868" y="110"/>
                  <a:pt x="36842" y="110"/>
                </a:cubicBezTo>
                <a:cubicBezTo>
                  <a:pt x="35047" y="110"/>
                  <a:pt x="20430" y="11381"/>
                  <a:pt x="10685" y="32130"/>
                </a:cubicBezTo>
                <a:cubicBezTo>
                  <a:pt x="2479" y="50062"/>
                  <a:pt x="427" y="68250"/>
                  <a:pt x="427" y="81826"/>
                </a:cubicBezTo>
                <a:cubicBezTo>
                  <a:pt x="427" y="94634"/>
                  <a:pt x="2222" y="114359"/>
                  <a:pt x="11198" y="133059"/>
                </a:cubicBezTo>
                <a:cubicBezTo>
                  <a:pt x="21199" y="153040"/>
                  <a:pt x="35047" y="163799"/>
                  <a:pt x="36842" y="163799"/>
                </a:cubicBezTo>
                <a:cubicBezTo>
                  <a:pt x="37868" y="163799"/>
                  <a:pt x="38381" y="163287"/>
                  <a:pt x="38381" y="16200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EC2FEA7F-02B7-021F-04FE-E76361F57606}"/>
              </a:ext>
            </a:extLst>
          </p:cNvPr>
          <p:cNvSpPr/>
          <p:nvPr/>
        </p:nvSpPr>
        <p:spPr>
          <a:xfrm>
            <a:off x="7847337" y="2172970"/>
            <a:ext cx="125913" cy="117067"/>
          </a:xfrm>
          <a:custGeom>
            <a:avLst/>
            <a:gdLst>
              <a:gd name="connsiteX0" fmla="*/ 66850 w 125913"/>
              <a:gd name="connsiteY0" fmla="*/ 3184 h 117067"/>
              <a:gd name="connsiteX1" fmla="*/ 63260 w 125913"/>
              <a:gd name="connsiteY1" fmla="*/ 110 h 117067"/>
              <a:gd name="connsiteX2" fmla="*/ 59669 w 125913"/>
              <a:gd name="connsiteY2" fmla="*/ 3440 h 117067"/>
              <a:gd name="connsiteX3" fmla="*/ 1713 w 125913"/>
              <a:gd name="connsiteY3" fmla="*/ 110773 h 117067"/>
              <a:gd name="connsiteX4" fmla="*/ 431 w 125913"/>
              <a:gd name="connsiteY4" fmla="*/ 113847 h 117067"/>
              <a:gd name="connsiteX5" fmla="*/ 6329 w 125913"/>
              <a:gd name="connsiteY5" fmla="*/ 117177 h 117067"/>
              <a:gd name="connsiteX6" fmla="*/ 120703 w 125913"/>
              <a:gd name="connsiteY6" fmla="*/ 117177 h 117067"/>
              <a:gd name="connsiteX7" fmla="*/ 126344 w 125913"/>
              <a:gd name="connsiteY7" fmla="*/ 113847 h 117067"/>
              <a:gd name="connsiteX8" fmla="*/ 125318 w 125913"/>
              <a:gd name="connsiteY8" fmla="*/ 111285 h 117067"/>
              <a:gd name="connsiteX9" fmla="*/ 63260 w 125913"/>
              <a:gd name="connsiteY9" fmla="*/ 10356 h 117067"/>
              <a:gd name="connsiteX10" fmla="*/ 117625 w 125913"/>
              <a:gd name="connsiteY10" fmla="*/ 110516 h 117067"/>
              <a:gd name="connsiteX11" fmla="*/ 8894 w 125913"/>
              <a:gd name="connsiteY11" fmla="*/ 11051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50" y="3184"/>
                </a:moveTo>
                <a:cubicBezTo>
                  <a:pt x="65824" y="1390"/>
                  <a:pt x="65311" y="110"/>
                  <a:pt x="63260" y="110"/>
                </a:cubicBezTo>
                <a:cubicBezTo>
                  <a:pt x="61464" y="110"/>
                  <a:pt x="60952" y="878"/>
                  <a:pt x="59669" y="3440"/>
                </a:cubicBezTo>
                <a:lnTo>
                  <a:pt x="1713" y="110773"/>
                </a:lnTo>
                <a:cubicBezTo>
                  <a:pt x="431" y="112822"/>
                  <a:pt x="431" y="113334"/>
                  <a:pt x="431" y="113847"/>
                </a:cubicBezTo>
                <a:cubicBezTo>
                  <a:pt x="431" y="117177"/>
                  <a:pt x="3765" y="117177"/>
                  <a:pt x="6329" y="117177"/>
                </a:cubicBezTo>
                <a:lnTo>
                  <a:pt x="120703" y="117177"/>
                </a:lnTo>
                <a:cubicBezTo>
                  <a:pt x="123267" y="117177"/>
                  <a:pt x="126344" y="117177"/>
                  <a:pt x="126344" y="113847"/>
                </a:cubicBezTo>
                <a:cubicBezTo>
                  <a:pt x="126344" y="113078"/>
                  <a:pt x="126088" y="112566"/>
                  <a:pt x="125318" y="111285"/>
                </a:cubicBezTo>
                <a:close/>
                <a:moveTo>
                  <a:pt x="63260" y="10356"/>
                </a:moveTo>
                <a:lnTo>
                  <a:pt x="117625" y="110516"/>
                </a:lnTo>
                <a:lnTo>
                  <a:pt x="8894" y="110516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CE60E142-E785-9FD2-0C44-DB8B63B3FC97}"/>
              </a:ext>
            </a:extLst>
          </p:cNvPr>
          <p:cNvSpPr/>
          <p:nvPr/>
        </p:nvSpPr>
        <p:spPr>
          <a:xfrm>
            <a:off x="7987812" y="2217799"/>
            <a:ext cx="66418" cy="74031"/>
          </a:xfrm>
          <a:custGeom>
            <a:avLst/>
            <a:gdLst>
              <a:gd name="connsiteX0" fmla="*/ 9928 w 66418"/>
              <a:gd name="connsiteY0" fmla="*/ 62614 h 74031"/>
              <a:gd name="connsiteX1" fmla="*/ 8390 w 66418"/>
              <a:gd name="connsiteY1" fmla="*/ 69786 h 74031"/>
              <a:gd name="connsiteX2" fmla="*/ 13262 w 66418"/>
              <a:gd name="connsiteY2" fmla="*/ 74141 h 74031"/>
              <a:gd name="connsiteX3" fmla="*/ 19417 w 66418"/>
              <a:gd name="connsiteY3" fmla="*/ 69530 h 74031"/>
              <a:gd name="connsiteX4" fmla="*/ 25828 w 66418"/>
              <a:gd name="connsiteY4" fmla="*/ 43658 h 74031"/>
              <a:gd name="connsiteX5" fmla="*/ 30957 w 66418"/>
              <a:gd name="connsiteY5" fmla="*/ 22396 h 74031"/>
              <a:gd name="connsiteX6" fmla="*/ 40189 w 66418"/>
              <a:gd name="connsiteY6" fmla="*/ 9075 h 74031"/>
              <a:gd name="connsiteX7" fmla="*/ 53267 w 66418"/>
              <a:gd name="connsiteY7" fmla="*/ 3696 h 74031"/>
              <a:gd name="connsiteX8" fmla="*/ 60191 w 66418"/>
              <a:gd name="connsiteY8" fmla="*/ 5745 h 74031"/>
              <a:gd name="connsiteX9" fmla="*/ 51729 w 66418"/>
              <a:gd name="connsiteY9" fmla="*/ 14711 h 74031"/>
              <a:gd name="connsiteX10" fmla="*/ 57883 w 66418"/>
              <a:gd name="connsiteY10" fmla="*/ 20346 h 74031"/>
              <a:gd name="connsiteX11" fmla="*/ 66859 w 66418"/>
              <a:gd name="connsiteY11" fmla="*/ 10612 h 74031"/>
              <a:gd name="connsiteX12" fmla="*/ 53267 w 66418"/>
              <a:gd name="connsiteY12" fmla="*/ 110 h 74031"/>
              <a:gd name="connsiteX13" fmla="*/ 32495 w 66418"/>
              <a:gd name="connsiteY13" fmla="*/ 12662 h 74031"/>
              <a:gd name="connsiteX14" fmla="*/ 17365 w 66418"/>
              <a:gd name="connsiteY14" fmla="*/ 110 h 74031"/>
              <a:gd name="connsiteX15" fmla="*/ 5312 w 66418"/>
              <a:gd name="connsiteY15" fmla="*/ 9331 h 74031"/>
              <a:gd name="connsiteX16" fmla="*/ 440 w 66418"/>
              <a:gd name="connsiteY16" fmla="*/ 25214 h 74031"/>
              <a:gd name="connsiteX17" fmla="*/ 2235 w 66418"/>
              <a:gd name="connsiteY17" fmla="*/ 27007 h 74031"/>
              <a:gd name="connsiteX18" fmla="*/ 5056 w 66418"/>
              <a:gd name="connsiteY18" fmla="*/ 23164 h 74031"/>
              <a:gd name="connsiteX19" fmla="*/ 17109 w 66418"/>
              <a:gd name="connsiteY19" fmla="*/ 3696 h 74031"/>
              <a:gd name="connsiteX20" fmla="*/ 21981 w 66418"/>
              <a:gd name="connsiteY20" fmla="*/ 11125 h 74031"/>
              <a:gd name="connsiteX21" fmla="*/ 19417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8" y="62614"/>
                </a:moveTo>
                <a:cubicBezTo>
                  <a:pt x="9415" y="65175"/>
                  <a:pt x="8390" y="69018"/>
                  <a:pt x="8390" y="69786"/>
                </a:cubicBezTo>
                <a:cubicBezTo>
                  <a:pt x="8390" y="72604"/>
                  <a:pt x="10698" y="74141"/>
                  <a:pt x="13262" y="74141"/>
                </a:cubicBezTo>
                <a:cubicBezTo>
                  <a:pt x="15314" y="74141"/>
                  <a:pt x="18134" y="72860"/>
                  <a:pt x="19417" y="69530"/>
                </a:cubicBezTo>
                <a:cubicBezTo>
                  <a:pt x="19673" y="69018"/>
                  <a:pt x="25059" y="46732"/>
                  <a:pt x="25828" y="43658"/>
                </a:cubicBezTo>
                <a:cubicBezTo>
                  <a:pt x="27110" y="38278"/>
                  <a:pt x="30187" y="27007"/>
                  <a:pt x="30957" y="22396"/>
                </a:cubicBezTo>
                <a:cubicBezTo>
                  <a:pt x="31726" y="20346"/>
                  <a:pt x="36342" y="12662"/>
                  <a:pt x="40189" y="9075"/>
                </a:cubicBezTo>
                <a:cubicBezTo>
                  <a:pt x="41471" y="8051"/>
                  <a:pt x="46343" y="3696"/>
                  <a:pt x="53267" y="3696"/>
                </a:cubicBezTo>
                <a:cubicBezTo>
                  <a:pt x="57627" y="3696"/>
                  <a:pt x="59935" y="5745"/>
                  <a:pt x="60191" y="5745"/>
                </a:cubicBezTo>
                <a:cubicBezTo>
                  <a:pt x="55319" y="6514"/>
                  <a:pt x="51729" y="10356"/>
                  <a:pt x="51729" y="14711"/>
                </a:cubicBezTo>
                <a:cubicBezTo>
                  <a:pt x="51729" y="17272"/>
                  <a:pt x="53524" y="20346"/>
                  <a:pt x="57883" y="20346"/>
                </a:cubicBezTo>
                <a:cubicBezTo>
                  <a:pt x="62243" y="20346"/>
                  <a:pt x="66859" y="16504"/>
                  <a:pt x="66859" y="10612"/>
                </a:cubicBezTo>
                <a:cubicBezTo>
                  <a:pt x="66859" y="4977"/>
                  <a:pt x="61730" y="110"/>
                  <a:pt x="53267" y="110"/>
                </a:cubicBezTo>
                <a:cubicBezTo>
                  <a:pt x="42753" y="110"/>
                  <a:pt x="35573" y="8051"/>
                  <a:pt x="32495" y="12662"/>
                </a:cubicBezTo>
                <a:cubicBezTo>
                  <a:pt x="30957" y="5233"/>
                  <a:pt x="25059" y="110"/>
                  <a:pt x="17365" y="110"/>
                </a:cubicBezTo>
                <a:cubicBezTo>
                  <a:pt x="9928" y="110"/>
                  <a:pt x="6851" y="6514"/>
                  <a:pt x="5312" y="9331"/>
                </a:cubicBezTo>
                <a:cubicBezTo>
                  <a:pt x="2492" y="14967"/>
                  <a:pt x="440" y="24701"/>
                  <a:pt x="440" y="25214"/>
                </a:cubicBezTo>
                <a:cubicBezTo>
                  <a:pt x="440" y="27007"/>
                  <a:pt x="1979" y="27007"/>
                  <a:pt x="2235" y="27007"/>
                </a:cubicBezTo>
                <a:cubicBezTo>
                  <a:pt x="4030" y="27007"/>
                  <a:pt x="4030" y="26751"/>
                  <a:pt x="5056" y="23164"/>
                </a:cubicBezTo>
                <a:cubicBezTo>
                  <a:pt x="7877" y="11637"/>
                  <a:pt x="11211" y="3696"/>
                  <a:pt x="17109" y="3696"/>
                </a:cubicBezTo>
                <a:cubicBezTo>
                  <a:pt x="19673" y="3696"/>
                  <a:pt x="21981" y="4977"/>
                  <a:pt x="21981" y="11125"/>
                </a:cubicBezTo>
                <a:cubicBezTo>
                  <a:pt x="21981" y="14711"/>
                  <a:pt x="21468" y="16504"/>
                  <a:pt x="19417" y="249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C15F0E75-9FCD-0836-FF31-F72BC8C21F84}"/>
              </a:ext>
            </a:extLst>
          </p:cNvPr>
          <p:cNvSpPr/>
          <p:nvPr/>
        </p:nvSpPr>
        <p:spPr>
          <a:xfrm>
            <a:off x="8070011" y="2174763"/>
            <a:ext cx="81548" cy="148831"/>
          </a:xfrm>
          <a:custGeom>
            <a:avLst/>
            <a:gdLst>
              <a:gd name="connsiteX0" fmla="*/ 51733 w 81548"/>
              <a:gd name="connsiteY0" fmla="*/ 50062 h 148831"/>
              <a:gd name="connsiteX1" fmla="*/ 65837 w 81548"/>
              <a:gd name="connsiteY1" fmla="*/ 50062 h 148831"/>
              <a:gd name="connsiteX2" fmla="*/ 70710 w 81548"/>
              <a:gd name="connsiteY2" fmla="*/ 46732 h 148831"/>
              <a:gd name="connsiteX3" fmla="*/ 66351 w 81548"/>
              <a:gd name="connsiteY3" fmla="*/ 44938 h 148831"/>
              <a:gd name="connsiteX4" fmla="*/ 52759 w 81548"/>
              <a:gd name="connsiteY4" fmla="*/ 44938 h 148831"/>
              <a:gd name="connsiteX5" fmla="*/ 56093 w 81548"/>
              <a:gd name="connsiteY5" fmla="*/ 26238 h 148831"/>
              <a:gd name="connsiteX6" fmla="*/ 60196 w 81548"/>
              <a:gd name="connsiteY6" fmla="*/ 9331 h 148831"/>
              <a:gd name="connsiteX7" fmla="*/ 67889 w 81548"/>
              <a:gd name="connsiteY7" fmla="*/ 3696 h 148831"/>
              <a:gd name="connsiteX8" fmla="*/ 75839 w 81548"/>
              <a:gd name="connsiteY8" fmla="*/ 6770 h 148831"/>
              <a:gd name="connsiteX9" fmla="*/ 66863 w 81548"/>
              <a:gd name="connsiteY9" fmla="*/ 15479 h 148831"/>
              <a:gd name="connsiteX10" fmla="*/ 73018 w 81548"/>
              <a:gd name="connsiteY10" fmla="*/ 21371 h 148831"/>
              <a:gd name="connsiteX11" fmla="*/ 81993 w 81548"/>
              <a:gd name="connsiteY11" fmla="*/ 11381 h 148831"/>
              <a:gd name="connsiteX12" fmla="*/ 67889 w 81548"/>
              <a:gd name="connsiteY12" fmla="*/ 110 h 148831"/>
              <a:gd name="connsiteX13" fmla="*/ 47117 w 81548"/>
              <a:gd name="connsiteY13" fmla="*/ 19322 h 148831"/>
              <a:gd name="connsiteX14" fmla="*/ 41732 w 81548"/>
              <a:gd name="connsiteY14" fmla="*/ 44938 h 148831"/>
              <a:gd name="connsiteX15" fmla="*/ 30449 w 81548"/>
              <a:gd name="connsiteY15" fmla="*/ 44938 h 148831"/>
              <a:gd name="connsiteX16" fmla="*/ 25320 w 81548"/>
              <a:gd name="connsiteY16" fmla="*/ 48012 h 148831"/>
              <a:gd name="connsiteX17" fmla="*/ 29936 w 81548"/>
              <a:gd name="connsiteY17" fmla="*/ 50062 h 148831"/>
              <a:gd name="connsiteX18" fmla="*/ 40706 w 81548"/>
              <a:gd name="connsiteY18" fmla="*/ 50062 h 148831"/>
              <a:gd name="connsiteX19" fmla="*/ 28653 w 81548"/>
              <a:gd name="connsiteY19" fmla="*/ 114615 h 148831"/>
              <a:gd name="connsiteX20" fmla="*/ 14293 w 81548"/>
              <a:gd name="connsiteY20" fmla="*/ 145355 h 148831"/>
              <a:gd name="connsiteX21" fmla="*/ 6343 w 81548"/>
              <a:gd name="connsiteY21" fmla="*/ 142281 h 148831"/>
              <a:gd name="connsiteX22" fmla="*/ 15575 w 81548"/>
              <a:gd name="connsiteY22" fmla="*/ 133571 h 148831"/>
              <a:gd name="connsiteX23" fmla="*/ 9420 w 81548"/>
              <a:gd name="connsiteY23" fmla="*/ 127680 h 148831"/>
              <a:gd name="connsiteX24" fmla="*/ 445 w 81548"/>
              <a:gd name="connsiteY24" fmla="*/ 137670 h 148831"/>
              <a:gd name="connsiteX25" fmla="*/ 14293 w 81548"/>
              <a:gd name="connsiteY25" fmla="*/ 148941 h 148831"/>
              <a:gd name="connsiteX26" fmla="*/ 32756 w 81548"/>
              <a:gd name="connsiteY26" fmla="*/ 133059 h 148831"/>
              <a:gd name="connsiteX27" fmla="*/ 41988 w 81548"/>
              <a:gd name="connsiteY27" fmla="*/ 101807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33" y="50062"/>
                </a:moveTo>
                <a:lnTo>
                  <a:pt x="65837" y="50062"/>
                </a:lnTo>
                <a:cubicBezTo>
                  <a:pt x="69171" y="50062"/>
                  <a:pt x="70710" y="50062"/>
                  <a:pt x="70710" y="46732"/>
                </a:cubicBezTo>
                <a:cubicBezTo>
                  <a:pt x="70710" y="44938"/>
                  <a:pt x="69171" y="44938"/>
                  <a:pt x="66351" y="44938"/>
                </a:cubicBezTo>
                <a:lnTo>
                  <a:pt x="52759" y="44938"/>
                </a:lnTo>
                <a:lnTo>
                  <a:pt x="56093" y="26238"/>
                </a:lnTo>
                <a:cubicBezTo>
                  <a:pt x="56862" y="22908"/>
                  <a:pt x="59170" y="11381"/>
                  <a:pt x="60196" y="9331"/>
                </a:cubicBezTo>
                <a:cubicBezTo>
                  <a:pt x="61478" y="6257"/>
                  <a:pt x="64299" y="3696"/>
                  <a:pt x="67889" y="3696"/>
                </a:cubicBezTo>
                <a:cubicBezTo>
                  <a:pt x="68402" y="3696"/>
                  <a:pt x="72761" y="3696"/>
                  <a:pt x="75839" y="6770"/>
                </a:cubicBezTo>
                <a:cubicBezTo>
                  <a:pt x="68658" y="7282"/>
                  <a:pt x="66863" y="13174"/>
                  <a:pt x="66863" y="15479"/>
                </a:cubicBezTo>
                <a:cubicBezTo>
                  <a:pt x="66863" y="19322"/>
                  <a:pt x="69941" y="21371"/>
                  <a:pt x="73018" y="21371"/>
                </a:cubicBezTo>
                <a:cubicBezTo>
                  <a:pt x="77377" y="21371"/>
                  <a:pt x="81993" y="17529"/>
                  <a:pt x="81993" y="11381"/>
                </a:cubicBezTo>
                <a:cubicBezTo>
                  <a:pt x="81993" y="3952"/>
                  <a:pt x="74557" y="110"/>
                  <a:pt x="67889" y="110"/>
                </a:cubicBezTo>
                <a:cubicBezTo>
                  <a:pt x="62247" y="110"/>
                  <a:pt x="51990" y="3184"/>
                  <a:pt x="47117" y="19322"/>
                </a:cubicBezTo>
                <a:cubicBezTo>
                  <a:pt x="46091" y="22652"/>
                  <a:pt x="45579" y="24445"/>
                  <a:pt x="41732" y="44938"/>
                </a:cubicBezTo>
                <a:lnTo>
                  <a:pt x="30449" y="44938"/>
                </a:lnTo>
                <a:cubicBezTo>
                  <a:pt x="27115" y="44938"/>
                  <a:pt x="25320" y="44938"/>
                  <a:pt x="25320" y="48012"/>
                </a:cubicBezTo>
                <a:cubicBezTo>
                  <a:pt x="25320" y="50062"/>
                  <a:pt x="26858" y="50062"/>
                  <a:pt x="29936" y="50062"/>
                </a:cubicBezTo>
                <a:lnTo>
                  <a:pt x="40706" y="50062"/>
                </a:lnTo>
                <a:lnTo>
                  <a:pt x="28653" y="114615"/>
                </a:lnTo>
                <a:cubicBezTo>
                  <a:pt x="25576" y="130497"/>
                  <a:pt x="22755" y="145355"/>
                  <a:pt x="14293" y="145355"/>
                </a:cubicBezTo>
                <a:cubicBezTo>
                  <a:pt x="13523" y="145355"/>
                  <a:pt x="9677" y="145355"/>
                  <a:pt x="6343" y="142281"/>
                </a:cubicBezTo>
                <a:cubicBezTo>
                  <a:pt x="14036" y="141769"/>
                  <a:pt x="15575" y="135877"/>
                  <a:pt x="15575" y="133571"/>
                </a:cubicBezTo>
                <a:cubicBezTo>
                  <a:pt x="15575" y="129729"/>
                  <a:pt x="12497" y="127680"/>
                  <a:pt x="9420" y="127680"/>
                </a:cubicBezTo>
                <a:cubicBezTo>
                  <a:pt x="5061" y="127680"/>
                  <a:pt x="445" y="131522"/>
                  <a:pt x="445" y="137670"/>
                </a:cubicBezTo>
                <a:cubicBezTo>
                  <a:pt x="445" y="144843"/>
                  <a:pt x="7625" y="148941"/>
                  <a:pt x="14293" y="148941"/>
                </a:cubicBezTo>
                <a:cubicBezTo>
                  <a:pt x="23268" y="148941"/>
                  <a:pt x="29936" y="139207"/>
                  <a:pt x="32756" y="133059"/>
                </a:cubicBezTo>
                <a:cubicBezTo>
                  <a:pt x="38142" y="122812"/>
                  <a:pt x="41732" y="103088"/>
                  <a:pt x="41988" y="10180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6C017CB1-8859-AEF0-C611-339B39546926}"/>
              </a:ext>
            </a:extLst>
          </p:cNvPr>
          <p:cNvSpPr/>
          <p:nvPr/>
        </p:nvSpPr>
        <p:spPr>
          <a:xfrm>
            <a:off x="8209337" y="2240598"/>
            <a:ext cx="17181" cy="17162"/>
          </a:xfrm>
          <a:custGeom>
            <a:avLst/>
            <a:gdLst>
              <a:gd name="connsiteX0" fmla="*/ 17635 w 17181"/>
              <a:gd name="connsiteY0" fmla="*/ 8563 h 17162"/>
              <a:gd name="connsiteX1" fmla="*/ 9172 w 17181"/>
              <a:gd name="connsiteY1" fmla="*/ 110 h 17162"/>
              <a:gd name="connsiteX2" fmla="*/ 453 w 17181"/>
              <a:gd name="connsiteY2" fmla="*/ 8563 h 17162"/>
              <a:gd name="connsiteX3" fmla="*/ 9172 w 17181"/>
              <a:gd name="connsiteY3" fmla="*/ 17272 h 17162"/>
              <a:gd name="connsiteX4" fmla="*/ 17635 w 17181"/>
              <a:gd name="connsiteY4" fmla="*/ 8563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35" y="8563"/>
                </a:moveTo>
                <a:cubicBezTo>
                  <a:pt x="17635" y="3952"/>
                  <a:pt x="13788" y="110"/>
                  <a:pt x="9172" y="110"/>
                </a:cubicBezTo>
                <a:cubicBezTo>
                  <a:pt x="4300" y="110"/>
                  <a:pt x="453" y="3952"/>
                  <a:pt x="453" y="8563"/>
                </a:cubicBezTo>
                <a:cubicBezTo>
                  <a:pt x="453" y="13430"/>
                  <a:pt x="4300" y="17272"/>
                  <a:pt x="9172" y="17272"/>
                </a:cubicBezTo>
                <a:cubicBezTo>
                  <a:pt x="13788" y="17272"/>
                  <a:pt x="17635" y="13430"/>
                  <a:pt x="17635" y="856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C9A9F27F-B7D7-AA33-A037-5C579DC020A6}"/>
              </a:ext>
            </a:extLst>
          </p:cNvPr>
          <p:cNvSpPr/>
          <p:nvPr/>
        </p:nvSpPr>
        <p:spPr>
          <a:xfrm>
            <a:off x="8281855" y="2217799"/>
            <a:ext cx="66418" cy="74031"/>
          </a:xfrm>
          <a:custGeom>
            <a:avLst/>
            <a:gdLst>
              <a:gd name="connsiteX0" fmla="*/ 9946 w 66418"/>
              <a:gd name="connsiteY0" fmla="*/ 62614 h 74031"/>
              <a:gd name="connsiteX1" fmla="*/ 8408 w 66418"/>
              <a:gd name="connsiteY1" fmla="*/ 69786 h 74031"/>
              <a:gd name="connsiteX2" fmla="*/ 13280 w 66418"/>
              <a:gd name="connsiteY2" fmla="*/ 74141 h 74031"/>
              <a:gd name="connsiteX3" fmla="*/ 19435 w 66418"/>
              <a:gd name="connsiteY3" fmla="*/ 69530 h 74031"/>
              <a:gd name="connsiteX4" fmla="*/ 25846 w 66418"/>
              <a:gd name="connsiteY4" fmla="*/ 43658 h 74031"/>
              <a:gd name="connsiteX5" fmla="*/ 30975 w 66418"/>
              <a:gd name="connsiteY5" fmla="*/ 22396 h 74031"/>
              <a:gd name="connsiteX6" fmla="*/ 40206 w 66418"/>
              <a:gd name="connsiteY6" fmla="*/ 9075 h 74031"/>
              <a:gd name="connsiteX7" fmla="*/ 53285 w 66418"/>
              <a:gd name="connsiteY7" fmla="*/ 3696 h 74031"/>
              <a:gd name="connsiteX8" fmla="*/ 60209 w 66418"/>
              <a:gd name="connsiteY8" fmla="*/ 5745 h 74031"/>
              <a:gd name="connsiteX9" fmla="*/ 51746 w 66418"/>
              <a:gd name="connsiteY9" fmla="*/ 14711 h 74031"/>
              <a:gd name="connsiteX10" fmla="*/ 57901 w 66418"/>
              <a:gd name="connsiteY10" fmla="*/ 20346 h 74031"/>
              <a:gd name="connsiteX11" fmla="*/ 66876 w 66418"/>
              <a:gd name="connsiteY11" fmla="*/ 10612 h 74031"/>
              <a:gd name="connsiteX12" fmla="*/ 53285 w 66418"/>
              <a:gd name="connsiteY12" fmla="*/ 110 h 74031"/>
              <a:gd name="connsiteX13" fmla="*/ 32513 w 66418"/>
              <a:gd name="connsiteY13" fmla="*/ 12662 h 74031"/>
              <a:gd name="connsiteX14" fmla="*/ 17383 w 66418"/>
              <a:gd name="connsiteY14" fmla="*/ 110 h 74031"/>
              <a:gd name="connsiteX15" fmla="*/ 5330 w 66418"/>
              <a:gd name="connsiteY15" fmla="*/ 9331 h 74031"/>
              <a:gd name="connsiteX16" fmla="*/ 458 w 66418"/>
              <a:gd name="connsiteY16" fmla="*/ 25214 h 74031"/>
              <a:gd name="connsiteX17" fmla="*/ 2253 w 66418"/>
              <a:gd name="connsiteY17" fmla="*/ 27007 h 74031"/>
              <a:gd name="connsiteX18" fmla="*/ 5074 w 66418"/>
              <a:gd name="connsiteY18" fmla="*/ 23164 h 74031"/>
              <a:gd name="connsiteX19" fmla="*/ 17127 w 66418"/>
              <a:gd name="connsiteY19" fmla="*/ 3696 h 74031"/>
              <a:gd name="connsiteX20" fmla="*/ 21999 w 66418"/>
              <a:gd name="connsiteY20" fmla="*/ 11125 h 74031"/>
              <a:gd name="connsiteX21" fmla="*/ 19435 w 66418"/>
              <a:gd name="connsiteY21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46" y="62614"/>
                </a:moveTo>
                <a:cubicBezTo>
                  <a:pt x="9433" y="65175"/>
                  <a:pt x="8408" y="69018"/>
                  <a:pt x="8408" y="69786"/>
                </a:cubicBezTo>
                <a:cubicBezTo>
                  <a:pt x="8408" y="72604"/>
                  <a:pt x="10716" y="74141"/>
                  <a:pt x="13280" y="74141"/>
                </a:cubicBezTo>
                <a:cubicBezTo>
                  <a:pt x="15331" y="74141"/>
                  <a:pt x="18152" y="72860"/>
                  <a:pt x="19435" y="69530"/>
                </a:cubicBezTo>
                <a:cubicBezTo>
                  <a:pt x="19691" y="69018"/>
                  <a:pt x="25076" y="46732"/>
                  <a:pt x="25846" y="43658"/>
                </a:cubicBezTo>
                <a:cubicBezTo>
                  <a:pt x="27128" y="38278"/>
                  <a:pt x="30205" y="27007"/>
                  <a:pt x="30975" y="22396"/>
                </a:cubicBezTo>
                <a:cubicBezTo>
                  <a:pt x="31744" y="20346"/>
                  <a:pt x="36360" y="12662"/>
                  <a:pt x="40206" y="9075"/>
                </a:cubicBezTo>
                <a:cubicBezTo>
                  <a:pt x="41489" y="8051"/>
                  <a:pt x="46361" y="3696"/>
                  <a:pt x="53285" y="3696"/>
                </a:cubicBezTo>
                <a:cubicBezTo>
                  <a:pt x="57645" y="3696"/>
                  <a:pt x="59953" y="5745"/>
                  <a:pt x="60209" y="5745"/>
                </a:cubicBezTo>
                <a:cubicBezTo>
                  <a:pt x="55336" y="6514"/>
                  <a:pt x="51746" y="10356"/>
                  <a:pt x="51746" y="14711"/>
                </a:cubicBezTo>
                <a:cubicBezTo>
                  <a:pt x="51746" y="17272"/>
                  <a:pt x="53541" y="20346"/>
                  <a:pt x="57901" y="20346"/>
                </a:cubicBezTo>
                <a:cubicBezTo>
                  <a:pt x="62260" y="20346"/>
                  <a:pt x="66876" y="16504"/>
                  <a:pt x="66876" y="10612"/>
                </a:cubicBezTo>
                <a:cubicBezTo>
                  <a:pt x="66876" y="4977"/>
                  <a:pt x="61748" y="110"/>
                  <a:pt x="53285" y="110"/>
                </a:cubicBezTo>
                <a:cubicBezTo>
                  <a:pt x="42771" y="110"/>
                  <a:pt x="35590" y="8051"/>
                  <a:pt x="32513" y="12662"/>
                </a:cubicBezTo>
                <a:cubicBezTo>
                  <a:pt x="30975" y="5233"/>
                  <a:pt x="25076" y="110"/>
                  <a:pt x="17383" y="110"/>
                </a:cubicBezTo>
                <a:cubicBezTo>
                  <a:pt x="9946" y="110"/>
                  <a:pt x="6869" y="6514"/>
                  <a:pt x="5330" y="9331"/>
                </a:cubicBezTo>
                <a:cubicBezTo>
                  <a:pt x="2509" y="14967"/>
                  <a:pt x="458" y="24701"/>
                  <a:pt x="458" y="25214"/>
                </a:cubicBezTo>
                <a:cubicBezTo>
                  <a:pt x="458" y="27007"/>
                  <a:pt x="1997" y="27007"/>
                  <a:pt x="2253" y="27007"/>
                </a:cubicBezTo>
                <a:cubicBezTo>
                  <a:pt x="4048" y="27007"/>
                  <a:pt x="4048" y="26751"/>
                  <a:pt x="5074" y="23164"/>
                </a:cubicBezTo>
                <a:cubicBezTo>
                  <a:pt x="7895" y="11637"/>
                  <a:pt x="11228" y="3696"/>
                  <a:pt x="17127" y="3696"/>
                </a:cubicBezTo>
                <a:cubicBezTo>
                  <a:pt x="19691" y="3696"/>
                  <a:pt x="21999" y="4977"/>
                  <a:pt x="21999" y="11125"/>
                </a:cubicBezTo>
                <a:cubicBezTo>
                  <a:pt x="21999" y="14711"/>
                  <a:pt x="21486" y="16504"/>
                  <a:pt x="19435" y="249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B305C57F-BBA8-3205-1A44-4A7BA97B2349}"/>
              </a:ext>
            </a:extLst>
          </p:cNvPr>
          <p:cNvSpPr/>
          <p:nvPr/>
        </p:nvSpPr>
        <p:spPr>
          <a:xfrm>
            <a:off x="8360281" y="2272618"/>
            <a:ext cx="19233" cy="48927"/>
          </a:xfrm>
          <a:custGeom>
            <a:avLst/>
            <a:gdLst>
              <a:gd name="connsiteX0" fmla="*/ 19695 w 19233"/>
              <a:gd name="connsiteY0" fmla="*/ 17273 h 48927"/>
              <a:gd name="connsiteX1" fmla="*/ 9181 w 19233"/>
              <a:gd name="connsiteY1" fmla="*/ 110 h 48927"/>
              <a:gd name="connsiteX2" fmla="*/ 462 w 19233"/>
              <a:gd name="connsiteY2" fmla="*/ 8819 h 48927"/>
              <a:gd name="connsiteX3" fmla="*/ 9181 w 19233"/>
              <a:gd name="connsiteY3" fmla="*/ 17529 h 48927"/>
              <a:gd name="connsiteX4" fmla="*/ 14823 w 19233"/>
              <a:gd name="connsiteY4" fmla="*/ 15479 h 48927"/>
              <a:gd name="connsiteX5" fmla="*/ 15592 w 19233"/>
              <a:gd name="connsiteY5" fmla="*/ 14967 h 48927"/>
              <a:gd name="connsiteX6" fmla="*/ 15849 w 19233"/>
              <a:gd name="connsiteY6" fmla="*/ 17273 h 48927"/>
              <a:gd name="connsiteX7" fmla="*/ 4822 w 19233"/>
              <a:gd name="connsiteY7" fmla="*/ 44682 h 48927"/>
              <a:gd name="connsiteX8" fmla="*/ 3026 w 19233"/>
              <a:gd name="connsiteY8" fmla="*/ 47244 h 48927"/>
              <a:gd name="connsiteX9" fmla="*/ 4565 w 19233"/>
              <a:gd name="connsiteY9" fmla="*/ 49037 h 48927"/>
              <a:gd name="connsiteX10" fmla="*/ 1969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5" y="17273"/>
                </a:moveTo>
                <a:cubicBezTo>
                  <a:pt x="19695" y="6514"/>
                  <a:pt x="15592" y="110"/>
                  <a:pt x="9181" y="110"/>
                </a:cubicBezTo>
                <a:cubicBezTo>
                  <a:pt x="3796" y="110"/>
                  <a:pt x="462" y="4208"/>
                  <a:pt x="462" y="8819"/>
                </a:cubicBezTo>
                <a:cubicBezTo>
                  <a:pt x="462" y="13174"/>
                  <a:pt x="3796" y="17529"/>
                  <a:pt x="9181" y="17529"/>
                </a:cubicBezTo>
                <a:cubicBezTo>
                  <a:pt x="10976" y="17529"/>
                  <a:pt x="13284" y="16760"/>
                  <a:pt x="14823" y="15479"/>
                </a:cubicBezTo>
                <a:cubicBezTo>
                  <a:pt x="15336" y="14967"/>
                  <a:pt x="15592" y="14967"/>
                  <a:pt x="15592" y="14967"/>
                </a:cubicBezTo>
                <a:cubicBezTo>
                  <a:pt x="15849" y="14967"/>
                  <a:pt x="15849" y="14967"/>
                  <a:pt x="15849" y="17273"/>
                </a:cubicBezTo>
                <a:cubicBezTo>
                  <a:pt x="15849" y="29568"/>
                  <a:pt x="10207" y="39303"/>
                  <a:pt x="4822" y="44682"/>
                </a:cubicBezTo>
                <a:cubicBezTo>
                  <a:pt x="3026" y="46475"/>
                  <a:pt x="3026" y="46732"/>
                  <a:pt x="3026" y="47244"/>
                </a:cubicBezTo>
                <a:cubicBezTo>
                  <a:pt x="3026" y="48525"/>
                  <a:pt x="3796" y="49037"/>
                  <a:pt x="4565" y="49037"/>
                </a:cubicBezTo>
                <a:cubicBezTo>
                  <a:pt x="6360" y="49037"/>
                  <a:pt x="19695" y="36485"/>
                  <a:pt x="19695" y="1727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87BF63C6-3A0F-C36B-6DFE-2B2BAD6BF03A}"/>
              </a:ext>
            </a:extLst>
          </p:cNvPr>
          <p:cNvSpPr/>
          <p:nvPr/>
        </p:nvSpPr>
        <p:spPr>
          <a:xfrm>
            <a:off x="8423788" y="2217799"/>
            <a:ext cx="88472" cy="74031"/>
          </a:xfrm>
          <a:custGeom>
            <a:avLst/>
            <a:gdLst>
              <a:gd name="connsiteX0" fmla="*/ 9955 w 88472"/>
              <a:gd name="connsiteY0" fmla="*/ 62614 h 74031"/>
              <a:gd name="connsiteX1" fmla="*/ 8416 w 88472"/>
              <a:gd name="connsiteY1" fmla="*/ 69786 h 74031"/>
              <a:gd name="connsiteX2" fmla="*/ 13289 w 88472"/>
              <a:gd name="connsiteY2" fmla="*/ 74141 h 74031"/>
              <a:gd name="connsiteX3" fmla="*/ 19443 w 88472"/>
              <a:gd name="connsiteY3" fmla="*/ 69530 h 74031"/>
              <a:gd name="connsiteX4" fmla="*/ 22520 w 88472"/>
              <a:gd name="connsiteY4" fmla="*/ 57490 h 74031"/>
              <a:gd name="connsiteX5" fmla="*/ 26111 w 88472"/>
              <a:gd name="connsiteY5" fmla="*/ 42889 h 74031"/>
              <a:gd name="connsiteX6" fmla="*/ 28932 w 88472"/>
              <a:gd name="connsiteY6" fmla="*/ 31874 h 74031"/>
              <a:gd name="connsiteX7" fmla="*/ 30983 w 88472"/>
              <a:gd name="connsiteY7" fmla="*/ 23677 h 74031"/>
              <a:gd name="connsiteX8" fmla="*/ 57653 w 88472"/>
              <a:gd name="connsiteY8" fmla="*/ 3696 h 74031"/>
              <a:gd name="connsiteX9" fmla="*/ 66372 w 88472"/>
              <a:gd name="connsiteY9" fmla="*/ 15223 h 74031"/>
              <a:gd name="connsiteX10" fmla="*/ 55858 w 88472"/>
              <a:gd name="connsiteY10" fmla="*/ 53136 h 74031"/>
              <a:gd name="connsiteX11" fmla="*/ 54063 w 88472"/>
              <a:gd name="connsiteY11" fmla="*/ 60821 h 74031"/>
              <a:gd name="connsiteX12" fmla="*/ 67654 w 88472"/>
              <a:gd name="connsiteY12" fmla="*/ 74141 h 74031"/>
              <a:gd name="connsiteX13" fmla="*/ 88939 w 88472"/>
              <a:gd name="connsiteY13" fmla="*/ 49037 h 74031"/>
              <a:gd name="connsiteX14" fmla="*/ 87144 w 88472"/>
              <a:gd name="connsiteY14" fmla="*/ 47244 h 74031"/>
              <a:gd name="connsiteX15" fmla="*/ 84580 w 88472"/>
              <a:gd name="connsiteY15" fmla="*/ 50318 h 74031"/>
              <a:gd name="connsiteX16" fmla="*/ 67911 w 88472"/>
              <a:gd name="connsiteY16" fmla="*/ 70555 h 74031"/>
              <a:gd name="connsiteX17" fmla="*/ 64064 w 88472"/>
              <a:gd name="connsiteY17" fmla="*/ 65175 h 74031"/>
              <a:gd name="connsiteX18" fmla="*/ 66885 w 88472"/>
              <a:gd name="connsiteY18" fmla="*/ 53648 h 74031"/>
              <a:gd name="connsiteX19" fmla="*/ 76886 w 88472"/>
              <a:gd name="connsiteY19" fmla="*/ 17529 h 74031"/>
              <a:gd name="connsiteX20" fmla="*/ 58166 w 88472"/>
              <a:gd name="connsiteY20" fmla="*/ 110 h 74031"/>
              <a:gd name="connsiteX21" fmla="*/ 32522 w 88472"/>
              <a:gd name="connsiteY21" fmla="*/ 14455 h 74031"/>
              <a:gd name="connsiteX22" fmla="*/ 17392 w 88472"/>
              <a:gd name="connsiteY22" fmla="*/ 110 h 74031"/>
              <a:gd name="connsiteX23" fmla="*/ 5339 w 88472"/>
              <a:gd name="connsiteY23" fmla="*/ 9331 h 74031"/>
              <a:gd name="connsiteX24" fmla="*/ 467 w 88472"/>
              <a:gd name="connsiteY24" fmla="*/ 25214 h 74031"/>
              <a:gd name="connsiteX25" fmla="*/ 2262 w 88472"/>
              <a:gd name="connsiteY25" fmla="*/ 27007 h 74031"/>
              <a:gd name="connsiteX26" fmla="*/ 5082 w 88472"/>
              <a:gd name="connsiteY26" fmla="*/ 23164 h 74031"/>
              <a:gd name="connsiteX27" fmla="*/ 17135 w 88472"/>
              <a:gd name="connsiteY27" fmla="*/ 3696 h 74031"/>
              <a:gd name="connsiteX28" fmla="*/ 22008 w 88472"/>
              <a:gd name="connsiteY28" fmla="*/ 11125 h 74031"/>
              <a:gd name="connsiteX29" fmla="*/ 19443 w 88472"/>
              <a:gd name="connsiteY29" fmla="*/ 2495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55" y="62614"/>
                </a:moveTo>
                <a:cubicBezTo>
                  <a:pt x="9442" y="65175"/>
                  <a:pt x="8416" y="69018"/>
                  <a:pt x="8416" y="69786"/>
                </a:cubicBezTo>
                <a:cubicBezTo>
                  <a:pt x="8416" y="72604"/>
                  <a:pt x="10724" y="74141"/>
                  <a:pt x="13289" y="74141"/>
                </a:cubicBezTo>
                <a:cubicBezTo>
                  <a:pt x="15340" y="74141"/>
                  <a:pt x="18161" y="72860"/>
                  <a:pt x="19443" y="69530"/>
                </a:cubicBezTo>
                <a:cubicBezTo>
                  <a:pt x="19443" y="69274"/>
                  <a:pt x="21495" y="61589"/>
                  <a:pt x="22520" y="57490"/>
                </a:cubicBezTo>
                <a:lnTo>
                  <a:pt x="26111" y="42889"/>
                </a:lnTo>
                <a:cubicBezTo>
                  <a:pt x="26880" y="39047"/>
                  <a:pt x="27906" y="35460"/>
                  <a:pt x="28932" y="31874"/>
                </a:cubicBezTo>
                <a:cubicBezTo>
                  <a:pt x="29445" y="29056"/>
                  <a:pt x="30727" y="24189"/>
                  <a:pt x="30983" y="23677"/>
                </a:cubicBezTo>
                <a:cubicBezTo>
                  <a:pt x="33291" y="18553"/>
                  <a:pt x="42010" y="3696"/>
                  <a:pt x="57653" y="3696"/>
                </a:cubicBezTo>
                <a:cubicBezTo>
                  <a:pt x="65090" y="3696"/>
                  <a:pt x="66372" y="9844"/>
                  <a:pt x="66372" y="15223"/>
                </a:cubicBezTo>
                <a:cubicBezTo>
                  <a:pt x="66372" y="25214"/>
                  <a:pt x="58422" y="46219"/>
                  <a:pt x="55858" y="53136"/>
                </a:cubicBezTo>
                <a:cubicBezTo>
                  <a:pt x="54319" y="56978"/>
                  <a:pt x="54063" y="59027"/>
                  <a:pt x="54063" y="60821"/>
                </a:cubicBezTo>
                <a:cubicBezTo>
                  <a:pt x="54063" y="68506"/>
                  <a:pt x="59961" y="74141"/>
                  <a:pt x="67654" y="74141"/>
                </a:cubicBezTo>
                <a:cubicBezTo>
                  <a:pt x="83041" y="74141"/>
                  <a:pt x="88939" y="50318"/>
                  <a:pt x="88939" y="49037"/>
                </a:cubicBezTo>
                <a:cubicBezTo>
                  <a:pt x="88939" y="47244"/>
                  <a:pt x="87657" y="47244"/>
                  <a:pt x="87144" y="47244"/>
                </a:cubicBezTo>
                <a:cubicBezTo>
                  <a:pt x="85349" y="47244"/>
                  <a:pt x="85349" y="47756"/>
                  <a:pt x="84580" y="50318"/>
                </a:cubicBezTo>
                <a:cubicBezTo>
                  <a:pt x="81246" y="61333"/>
                  <a:pt x="75861" y="70555"/>
                  <a:pt x="67911" y="70555"/>
                </a:cubicBezTo>
                <a:cubicBezTo>
                  <a:pt x="65090" y="70555"/>
                  <a:pt x="64064" y="69018"/>
                  <a:pt x="64064" y="65175"/>
                </a:cubicBezTo>
                <a:cubicBezTo>
                  <a:pt x="64064" y="61077"/>
                  <a:pt x="65346" y="57234"/>
                  <a:pt x="66885" y="53648"/>
                </a:cubicBezTo>
                <a:cubicBezTo>
                  <a:pt x="69962" y="44938"/>
                  <a:pt x="76886" y="27007"/>
                  <a:pt x="76886" y="17529"/>
                </a:cubicBezTo>
                <a:cubicBezTo>
                  <a:pt x="76886" y="6770"/>
                  <a:pt x="69962" y="110"/>
                  <a:pt x="58166" y="110"/>
                </a:cubicBezTo>
                <a:cubicBezTo>
                  <a:pt x="43292" y="110"/>
                  <a:pt x="35343" y="10612"/>
                  <a:pt x="32522" y="14455"/>
                </a:cubicBezTo>
                <a:cubicBezTo>
                  <a:pt x="31752" y="5233"/>
                  <a:pt x="25085" y="110"/>
                  <a:pt x="17392" y="110"/>
                </a:cubicBezTo>
                <a:cubicBezTo>
                  <a:pt x="9955" y="110"/>
                  <a:pt x="6878" y="6514"/>
                  <a:pt x="5339" y="9331"/>
                </a:cubicBezTo>
                <a:cubicBezTo>
                  <a:pt x="2518" y="14967"/>
                  <a:pt x="467" y="24701"/>
                  <a:pt x="467" y="25214"/>
                </a:cubicBezTo>
                <a:cubicBezTo>
                  <a:pt x="467" y="27007"/>
                  <a:pt x="2005" y="27007"/>
                  <a:pt x="2262" y="27007"/>
                </a:cubicBezTo>
                <a:cubicBezTo>
                  <a:pt x="4057" y="27007"/>
                  <a:pt x="4057" y="26751"/>
                  <a:pt x="5082" y="23164"/>
                </a:cubicBezTo>
                <a:cubicBezTo>
                  <a:pt x="7903" y="11637"/>
                  <a:pt x="11237" y="3696"/>
                  <a:pt x="17135" y="3696"/>
                </a:cubicBezTo>
                <a:cubicBezTo>
                  <a:pt x="20213" y="3696"/>
                  <a:pt x="22008" y="5745"/>
                  <a:pt x="22008" y="11125"/>
                </a:cubicBezTo>
                <a:cubicBezTo>
                  <a:pt x="22008" y="14711"/>
                  <a:pt x="21495" y="16504"/>
                  <a:pt x="19443" y="249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8D41E6C4-8CBF-1A41-EB29-DAE85A0FF9B6}"/>
              </a:ext>
            </a:extLst>
          </p:cNvPr>
          <p:cNvSpPr/>
          <p:nvPr/>
        </p:nvSpPr>
        <p:spPr>
          <a:xfrm>
            <a:off x="8511916" y="2217799"/>
            <a:ext cx="85395" cy="104002"/>
          </a:xfrm>
          <a:custGeom>
            <a:avLst/>
            <a:gdLst>
              <a:gd name="connsiteX0" fmla="*/ 13038 w 85395"/>
              <a:gd name="connsiteY0" fmla="*/ 92329 h 104002"/>
              <a:gd name="connsiteX1" fmla="*/ 4063 w 85395"/>
              <a:gd name="connsiteY1" fmla="*/ 98989 h 104002"/>
              <a:gd name="connsiteX2" fmla="*/ 473 w 85395"/>
              <a:gd name="connsiteY2" fmla="*/ 102063 h 104002"/>
              <a:gd name="connsiteX3" fmla="*/ 2524 w 85395"/>
              <a:gd name="connsiteY3" fmla="*/ 104112 h 104002"/>
              <a:gd name="connsiteX4" fmla="*/ 16115 w 85395"/>
              <a:gd name="connsiteY4" fmla="*/ 103600 h 104002"/>
              <a:gd name="connsiteX5" fmla="*/ 32528 w 85395"/>
              <a:gd name="connsiteY5" fmla="*/ 104112 h 104002"/>
              <a:gd name="connsiteX6" fmla="*/ 35349 w 85395"/>
              <a:gd name="connsiteY6" fmla="*/ 100782 h 104002"/>
              <a:gd name="connsiteX7" fmla="*/ 31502 w 85395"/>
              <a:gd name="connsiteY7" fmla="*/ 98989 h 104002"/>
              <a:gd name="connsiteX8" fmla="*/ 23296 w 85395"/>
              <a:gd name="connsiteY8" fmla="*/ 96427 h 104002"/>
              <a:gd name="connsiteX9" fmla="*/ 31246 w 85395"/>
              <a:gd name="connsiteY9" fmla="*/ 63638 h 104002"/>
              <a:gd name="connsiteX10" fmla="*/ 46376 w 85395"/>
              <a:gd name="connsiteY10" fmla="*/ 74141 h 104002"/>
              <a:gd name="connsiteX11" fmla="*/ 85868 w 85395"/>
              <a:gd name="connsiteY11" fmla="*/ 26238 h 104002"/>
              <a:gd name="connsiteX12" fmla="*/ 64070 w 85395"/>
              <a:gd name="connsiteY12" fmla="*/ 110 h 104002"/>
              <a:gd name="connsiteX13" fmla="*/ 42529 w 85395"/>
              <a:gd name="connsiteY13" fmla="*/ 12405 h 104002"/>
              <a:gd name="connsiteX14" fmla="*/ 27912 w 85395"/>
              <a:gd name="connsiteY14" fmla="*/ 110 h 104002"/>
              <a:gd name="connsiteX15" fmla="*/ 15859 w 85395"/>
              <a:gd name="connsiteY15" fmla="*/ 9331 h 104002"/>
              <a:gd name="connsiteX16" fmla="*/ 10730 w 85395"/>
              <a:gd name="connsiteY16" fmla="*/ 25214 h 104002"/>
              <a:gd name="connsiteX17" fmla="*/ 12525 w 85395"/>
              <a:gd name="connsiteY17" fmla="*/ 27007 h 104002"/>
              <a:gd name="connsiteX18" fmla="*/ 15346 w 85395"/>
              <a:gd name="connsiteY18" fmla="*/ 23164 h 104002"/>
              <a:gd name="connsiteX19" fmla="*/ 27399 w 85395"/>
              <a:gd name="connsiteY19" fmla="*/ 3696 h 104002"/>
              <a:gd name="connsiteX20" fmla="*/ 32528 w 85395"/>
              <a:gd name="connsiteY20" fmla="*/ 11125 h 104002"/>
              <a:gd name="connsiteX21" fmla="*/ 31246 w 85395"/>
              <a:gd name="connsiteY21" fmla="*/ 19578 h 104002"/>
              <a:gd name="connsiteX22" fmla="*/ 41760 w 85395"/>
              <a:gd name="connsiteY22" fmla="*/ 21371 h 104002"/>
              <a:gd name="connsiteX23" fmla="*/ 50222 w 85395"/>
              <a:gd name="connsiteY23" fmla="*/ 9844 h 104002"/>
              <a:gd name="connsiteX24" fmla="*/ 63557 w 85395"/>
              <a:gd name="connsiteY24" fmla="*/ 3696 h 104002"/>
              <a:gd name="connsiteX25" fmla="*/ 74072 w 85395"/>
              <a:gd name="connsiteY25" fmla="*/ 19066 h 104002"/>
              <a:gd name="connsiteX26" fmla="*/ 65609 w 85395"/>
              <a:gd name="connsiteY26" fmla="*/ 53648 h 104002"/>
              <a:gd name="connsiteX27" fmla="*/ 46119 w 85395"/>
              <a:gd name="connsiteY27" fmla="*/ 70555 h 104002"/>
              <a:gd name="connsiteX28" fmla="*/ 33297 w 85395"/>
              <a:gd name="connsiteY28" fmla="*/ 55953 h 104002"/>
              <a:gd name="connsiteX29" fmla="*/ 33810 w 85395"/>
              <a:gd name="connsiteY29" fmla="*/ 53392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8" y="92329"/>
                </a:moveTo>
                <a:cubicBezTo>
                  <a:pt x="11756" y="97964"/>
                  <a:pt x="11243" y="98989"/>
                  <a:pt x="4063" y="98989"/>
                </a:cubicBezTo>
                <a:cubicBezTo>
                  <a:pt x="2268" y="98989"/>
                  <a:pt x="473" y="98989"/>
                  <a:pt x="473" y="102063"/>
                </a:cubicBezTo>
                <a:cubicBezTo>
                  <a:pt x="473" y="103344"/>
                  <a:pt x="1242" y="104112"/>
                  <a:pt x="2524" y="104112"/>
                </a:cubicBezTo>
                <a:cubicBezTo>
                  <a:pt x="6884" y="104112"/>
                  <a:pt x="11756" y="103600"/>
                  <a:pt x="16115" y="103600"/>
                </a:cubicBezTo>
                <a:cubicBezTo>
                  <a:pt x="21757" y="103600"/>
                  <a:pt x="27143" y="104112"/>
                  <a:pt x="32528" y="104112"/>
                </a:cubicBezTo>
                <a:cubicBezTo>
                  <a:pt x="33297" y="104112"/>
                  <a:pt x="35349" y="104112"/>
                  <a:pt x="35349" y="100782"/>
                </a:cubicBezTo>
                <a:cubicBezTo>
                  <a:pt x="35349" y="98989"/>
                  <a:pt x="33810" y="98989"/>
                  <a:pt x="31502" y="98989"/>
                </a:cubicBezTo>
                <a:cubicBezTo>
                  <a:pt x="23296" y="98989"/>
                  <a:pt x="23296" y="97964"/>
                  <a:pt x="23296" y="96427"/>
                </a:cubicBezTo>
                <a:cubicBezTo>
                  <a:pt x="23296" y="94378"/>
                  <a:pt x="30220" y="67737"/>
                  <a:pt x="31246" y="63638"/>
                </a:cubicBezTo>
                <a:cubicBezTo>
                  <a:pt x="33297" y="68506"/>
                  <a:pt x="37913" y="74141"/>
                  <a:pt x="46376" y="74141"/>
                </a:cubicBezTo>
                <a:cubicBezTo>
                  <a:pt x="65352" y="74141"/>
                  <a:pt x="85868" y="50318"/>
                  <a:pt x="85868" y="26238"/>
                </a:cubicBezTo>
                <a:cubicBezTo>
                  <a:pt x="85868" y="10868"/>
                  <a:pt x="76379" y="110"/>
                  <a:pt x="64070" y="110"/>
                </a:cubicBezTo>
                <a:cubicBezTo>
                  <a:pt x="55864" y="110"/>
                  <a:pt x="47914" y="6001"/>
                  <a:pt x="42529" y="12405"/>
                </a:cubicBezTo>
                <a:cubicBezTo>
                  <a:pt x="40990" y="3440"/>
                  <a:pt x="33810" y="110"/>
                  <a:pt x="27912" y="110"/>
                </a:cubicBezTo>
                <a:cubicBezTo>
                  <a:pt x="20219" y="110"/>
                  <a:pt x="17141" y="6514"/>
                  <a:pt x="15859" y="9331"/>
                </a:cubicBezTo>
                <a:cubicBezTo>
                  <a:pt x="12782" y="14967"/>
                  <a:pt x="10730" y="24701"/>
                  <a:pt x="10730" y="25214"/>
                </a:cubicBezTo>
                <a:cubicBezTo>
                  <a:pt x="10730" y="27007"/>
                  <a:pt x="12269" y="27007"/>
                  <a:pt x="12525" y="27007"/>
                </a:cubicBezTo>
                <a:cubicBezTo>
                  <a:pt x="14320" y="27007"/>
                  <a:pt x="14320" y="26751"/>
                  <a:pt x="15346" y="23164"/>
                </a:cubicBezTo>
                <a:cubicBezTo>
                  <a:pt x="18167" y="11637"/>
                  <a:pt x="21501" y="3696"/>
                  <a:pt x="27399" y="3696"/>
                </a:cubicBezTo>
                <a:cubicBezTo>
                  <a:pt x="30220" y="3696"/>
                  <a:pt x="32528" y="4977"/>
                  <a:pt x="32528" y="11125"/>
                </a:cubicBezTo>
                <a:cubicBezTo>
                  <a:pt x="32528" y="14967"/>
                  <a:pt x="32015" y="16760"/>
                  <a:pt x="31246" y="19578"/>
                </a:cubicBezTo>
                <a:close/>
                <a:moveTo>
                  <a:pt x="41760" y="21371"/>
                </a:moveTo>
                <a:cubicBezTo>
                  <a:pt x="42785" y="17016"/>
                  <a:pt x="47402" y="12405"/>
                  <a:pt x="50222" y="9844"/>
                </a:cubicBezTo>
                <a:cubicBezTo>
                  <a:pt x="56120" y="4977"/>
                  <a:pt x="60737" y="3696"/>
                  <a:pt x="63557" y="3696"/>
                </a:cubicBezTo>
                <a:cubicBezTo>
                  <a:pt x="69968" y="3696"/>
                  <a:pt x="74072" y="9331"/>
                  <a:pt x="74072" y="19066"/>
                </a:cubicBezTo>
                <a:cubicBezTo>
                  <a:pt x="74072" y="28800"/>
                  <a:pt x="68686" y="47500"/>
                  <a:pt x="65609" y="53648"/>
                </a:cubicBezTo>
                <a:cubicBezTo>
                  <a:pt x="59967" y="65175"/>
                  <a:pt x="52274" y="70555"/>
                  <a:pt x="46119" y="70555"/>
                </a:cubicBezTo>
                <a:cubicBezTo>
                  <a:pt x="35349" y="70555"/>
                  <a:pt x="33297" y="56978"/>
                  <a:pt x="33297" y="55953"/>
                </a:cubicBezTo>
                <a:cubicBezTo>
                  <a:pt x="33297" y="55697"/>
                  <a:pt x="33297" y="55441"/>
                  <a:pt x="33810" y="5339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35AE9FFC-A37F-7833-E646-30F5C40BBE13}"/>
              </a:ext>
            </a:extLst>
          </p:cNvPr>
          <p:cNvSpPr/>
          <p:nvPr/>
        </p:nvSpPr>
        <p:spPr>
          <a:xfrm>
            <a:off x="8605971" y="2217799"/>
            <a:ext cx="63597" cy="74031"/>
          </a:xfrm>
          <a:custGeom>
            <a:avLst/>
            <a:gdLst>
              <a:gd name="connsiteX0" fmla="*/ 58690 w 63597"/>
              <a:gd name="connsiteY0" fmla="*/ 10356 h 74031"/>
              <a:gd name="connsiteX1" fmla="*/ 51509 w 63597"/>
              <a:gd name="connsiteY1" fmla="*/ 12405 h 74031"/>
              <a:gd name="connsiteX2" fmla="*/ 48432 w 63597"/>
              <a:gd name="connsiteY2" fmla="*/ 18810 h 74031"/>
              <a:gd name="connsiteX3" fmla="*/ 54587 w 63597"/>
              <a:gd name="connsiteY3" fmla="*/ 24701 h 74031"/>
              <a:gd name="connsiteX4" fmla="*/ 63562 w 63597"/>
              <a:gd name="connsiteY4" fmla="*/ 14199 h 74031"/>
              <a:gd name="connsiteX5" fmla="*/ 44329 w 63597"/>
              <a:gd name="connsiteY5" fmla="*/ 110 h 74031"/>
              <a:gd name="connsiteX6" fmla="*/ 478 w 63597"/>
              <a:gd name="connsiteY6" fmla="*/ 46475 h 74031"/>
              <a:gd name="connsiteX7" fmla="*/ 27148 w 63597"/>
              <a:gd name="connsiteY7" fmla="*/ 74141 h 74031"/>
              <a:gd name="connsiteX8" fmla="*/ 64075 w 63597"/>
              <a:gd name="connsiteY8" fmla="*/ 54929 h 74031"/>
              <a:gd name="connsiteX9" fmla="*/ 62280 w 63597"/>
              <a:gd name="connsiteY9" fmla="*/ 52623 h 74031"/>
              <a:gd name="connsiteX10" fmla="*/ 59972 w 63597"/>
              <a:gd name="connsiteY10" fmla="*/ 54416 h 74031"/>
              <a:gd name="connsiteX11" fmla="*/ 27404 w 63597"/>
              <a:gd name="connsiteY11" fmla="*/ 70555 h 74031"/>
              <a:gd name="connsiteX12" fmla="*/ 12530 w 63597"/>
              <a:gd name="connsiteY12" fmla="*/ 52623 h 74031"/>
              <a:gd name="connsiteX13" fmla="*/ 21506 w 63597"/>
              <a:gd name="connsiteY13" fmla="*/ 20090 h 74031"/>
              <a:gd name="connsiteX14" fmla="*/ 44586 w 63597"/>
              <a:gd name="connsiteY14" fmla="*/ 3696 h 74031"/>
              <a:gd name="connsiteX15" fmla="*/ 58690 w 63597"/>
              <a:gd name="connsiteY15" fmla="*/ 1035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90" y="10356"/>
                </a:moveTo>
                <a:cubicBezTo>
                  <a:pt x="55869" y="10356"/>
                  <a:pt x="53818" y="10356"/>
                  <a:pt x="51509" y="12405"/>
                </a:cubicBezTo>
                <a:cubicBezTo>
                  <a:pt x="48689" y="14967"/>
                  <a:pt x="48432" y="17785"/>
                  <a:pt x="48432" y="18810"/>
                </a:cubicBezTo>
                <a:cubicBezTo>
                  <a:pt x="48432" y="22908"/>
                  <a:pt x="51509" y="24701"/>
                  <a:pt x="54587" y="24701"/>
                </a:cubicBezTo>
                <a:cubicBezTo>
                  <a:pt x="59203" y="24701"/>
                  <a:pt x="63562" y="20603"/>
                  <a:pt x="63562" y="14199"/>
                </a:cubicBezTo>
                <a:cubicBezTo>
                  <a:pt x="63562" y="6257"/>
                  <a:pt x="55869" y="110"/>
                  <a:pt x="44329" y="110"/>
                </a:cubicBezTo>
                <a:cubicBezTo>
                  <a:pt x="22275" y="110"/>
                  <a:pt x="478" y="23420"/>
                  <a:pt x="478" y="46475"/>
                </a:cubicBezTo>
                <a:cubicBezTo>
                  <a:pt x="478" y="61333"/>
                  <a:pt x="9966" y="74141"/>
                  <a:pt x="27148" y="74141"/>
                </a:cubicBezTo>
                <a:cubicBezTo>
                  <a:pt x="50484" y="74141"/>
                  <a:pt x="64075" y="56722"/>
                  <a:pt x="64075" y="54929"/>
                </a:cubicBezTo>
                <a:cubicBezTo>
                  <a:pt x="64075" y="53904"/>
                  <a:pt x="63306" y="52623"/>
                  <a:pt x="62280" y="52623"/>
                </a:cubicBezTo>
                <a:cubicBezTo>
                  <a:pt x="61254" y="52623"/>
                  <a:pt x="60998" y="53136"/>
                  <a:pt x="59972" y="54416"/>
                </a:cubicBezTo>
                <a:cubicBezTo>
                  <a:pt x="47150" y="70555"/>
                  <a:pt x="29199" y="70555"/>
                  <a:pt x="27404" y="70555"/>
                </a:cubicBezTo>
                <a:cubicBezTo>
                  <a:pt x="17146" y="70555"/>
                  <a:pt x="12530" y="62614"/>
                  <a:pt x="12530" y="52623"/>
                </a:cubicBezTo>
                <a:cubicBezTo>
                  <a:pt x="12530" y="45963"/>
                  <a:pt x="15864" y="30081"/>
                  <a:pt x="21506" y="20090"/>
                </a:cubicBezTo>
                <a:cubicBezTo>
                  <a:pt x="26635" y="10612"/>
                  <a:pt x="35610" y="3696"/>
                  <a:pt x="44586" y="3696"/>
                </a:cubicBezTo>
                <a:cubicBezTo>
                  <a:pt x="49971" y="3696"/>
                  <a:pt x="56382" y="5745"/>
                  <a:pt x="58690" y="1035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0" name="Freeform: Shape 299">
            <a:extLst>
              <a:ext uri="{FF2B5EF4-FFF2-40B4-BE49-F238E27FC236}">
                <a16:creationId xmlns:a16="http://schemas.microsoft.com/office/drawing/2014/main" id="{29D3FFE8-63AA-6EA4-129C-309C3C21A784}"/>
              </a:ext>
            </a:extLst>
          </p:cNvPr>
          <p:cNvSpPr/>
          <p:nvPr/>
        </p:nvSpPr>
        <p:spPr>
          <a:xfrm>
            <a:off x="8749142" y="2181168"/>
            <a:ext cx="68726" cy="112456"/>
          </a:xfrm>
          <a:custGeom>
            <a:avLst/>
            <a:gdLst>
              <a:gd name="connsiteX0" fmla="*/ 69213 w 68726"/>
              <a:gd name="connsiteY0" fmla="*/ 56722 h 112456"/>
              <a:gd name="connsiteX1" fmla="*/ 62802 w 68726"/>
              <a:gd name="connsiteY1" fmla="*/ 18553 h 112456"/>
              <a:gd name="connsiteX2" fmla="*/ 35106 w 68726"/>
              <a:gd name="connsiteY2" fmla="*/ 110 h 112456"/>
              <a:gd name="connsiteX3" fmla="*/ 6384 w 68726"/>
              <a:gd name="connsiteY3" fmla="*/ 19578 h 112456"/>
              <a:gd name="connsiteX4" fmla="*/ 486 w 68726"/>
              <a:gd name="connsiteY4" fmla="*/ 56722 h 112456"/>
              <a:gd name="connsiteX5" fmla="*/ 7923 w 68726"/>
              <a:gd name="connsiteY5" fmla="*/ 96171 h 112456"/>
              <a:gd name="connsiteX6" fmla="*/ 34850 w 68726"/>
              <a:gd name="connsiteY6" fmla="*/ 112566 h 112456"/>
              <a:gd name="connsiteX7" fmla="*/ 63315 w 68726"/>
              <a:gd name="connsiteY7" fmla="*/ 93610 h 112456"/>
              <a:gd name="connsiteX8" fmla="*/ 69213 w 68726"/>
              <a:gd name="connsiteY8" fmla="*/ 56722 h 112456"/>
              <a:gd name="connsiteX9" fmla="*/ 34850 w 68726"/>
              <a:gd name="connsiteY9" fmla="*/ 108979 h 112456"/>
              <a:gd name="connsiteX10" fmla="*/ 15873 w 68726"/>
              <a:gd name="connsiteY10" fmla="*/ 89255 h 112456"/>
              <a:gd name="connsiteX11" fmla="*/ 14078 w 68726"/>
              <a:gd name="connsiteY11" fmla="*/ 54673 h 112456"/>
              <a:gd name="connsiteX12" fmla="*/ 15360 w 68726"/>
              <a:gd name="connsiteY12" fmla="*/ 24701 h 112456"/>
              <a:gd name="connsiteX13" fmla="*/ 34850 w 68726"/>
              <a:gd name="connsiteY13" fmla="*/ 3696 h 112456"/>
              <a:gd name="connsiteX14" fmla="*/ 54083 w 68726"/>
              <a:gd name="connsiteY14" fmla="*/ 22908 h 112456"/>
              <a:gd name="connsiteX15" fmla="*/ 55878 w 68726"/>
              <a:gd name="connsiteY15" fmla="*/ 54673 h 112456"/>
              <a:gd name="connsiteX16" fmla="*/ 54083 w 68726"/>
              <a:gd name="connsiteY16" fmla="*/ 88486 h 112456"/>
              <a:gd name="connsiteX17" fmla="*/ 34850 w 68726"/>
              <a:gd name="connsiteY17" fmla="*/ 10897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213" y="56722"/>
                </a:moveTo>
                <a:cubicBezTo>
                  <a:pt x="69213" y="43657"/>
                  <a:pt x="68443" y="30593"/>
                  <a:pt x="62802" y="18553"/>
                </a:cubicBezTo>
                <a:cubicBezTo>
                  <a:pt x="55365" y="2671"/>
                  <a:pt x="41773" y="110"/>
                  <a:pt x="35106" y="110"/>
                </a:cubicBezTo>
                <a:cubicBezTo>
                  <a:pt x="25105" y="110"/>
                  <a:pt x="13308" y="4464"/>
                  <a:pt x="6384" y="19578"/>
                </a:cubicBezTo>
                <a:cubicBezTo>
                  <a:pt x="1256" y="30849"/>
                  <a:pt x="486" y="43657"/>
                  <a:pt x="486" y="56722"/>
                </a:cubicBezTo>
                <a:cubicBezTo>
                  <a:pt x="486" y="69018"/>
                  <a:pt x="999" y="83619"/>
                  <a:pt x="7923" y="96171"/>
                </a:cubicBezTo>
                <a:cubicBezTo>
                  <a:pt x="14847" y="109236"/>
                  <a:pt x="26900" y="112566"/>
                  <a:pt x="34850" y="112566"/>
                </a:cubicBezTo>
                <a:cubicBezTo>
                  <a:pt x="43569" y="112566"/>
                  <a:pt x="56134" y="109236"/>
                  <a:pt x="63315" y="93610"/>
                </a:cubicBezTo>
                <a:cubicBezTo>
                  <a:pt x="68443" y="82338"/>
                  <a:pt x="69213" y="69530"/>
                  <a:pt x="69213" y="56722"/>
                </a:cubicBezTo>
                <a:close/>
                <a:moveTo>
                  <a:pt x="34850" y="108979"/>
                </a:moveTo>
                <a:cubicBezTo>
                  <a:pt x="28438" y="108979"/>
                  <a:pt x="18694" y="104881"/>
                  <a:pt x="15873" y="89255"/>
                </a:cubicBezTo>
                <a:cubicBezTo>
                  <a:pt x="14078" y="79520"/>
                  <a:pt x="14078" y="64407"/>
                  <a:pt x="14078" y="54673"/>
                </a:cubicBezTo>
                <a:cubicBezTo>
                  <a:pt x="14078" y="44170"/>
                  <a:pt x="14078" y="33411"/>
                  <a:pt x="15360" y="24701"/>
                </a:cubicBezTo>
                <a:cubicBezTo>
                  <a:pt x="18437" y="5233"/>
                  <a:pt x="30747" y="3696"/>
                  <a:pt x="34850" y="3696"/>
                </a:cubicBezTo>
                <a:cubicBezTo>
                  <a:pt x="40235" y="3696"/>
                  <a:pt x="51005" y="6770"/>
                  <a:pt x="54083" y="22908"/>
                </a:cubicBezTo>
                <a:cubicBezTo>
                  <a:pt x="55878" y="32130"/>
                  <a:pt x="55878" y="44426"/>
                  <a:pt x="55878" y="54673"/>
                </a:cubicBezTo>
                <a:cubicBezTo>
                  <a:pt x="55878" y="66968"/>
                  <a:pt x="55878" y="77984"/>
                  <a:pt x="54083" y="88486"/>
                </a:cubicBezTo>
                <a:cubicBezTo>
                  <a:pt x="51518" y="104112"/>
                  <a:pt x="42286" y="108979"/>
                  <a:pt x="34850" y="10897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54BED5D1-9069-AACE-270C-0B2BBE862A0C}"/>
              </a:ext>
            </a:extLst>
          </p:cNvPr>
          <p:cNvSpPr/>
          <p:nvPr/>
        </p:nvSpPr>
        <p:spPr>
          <a:xfrm>
            <a:off x="8838585" y="2272618"/>
            <a:ext cx="19233" cy="48927"/>
          </a:xfrm>
          <a:custGeom>
            <a:avLst/>
            <a:gdLst>
              <a:gd name="connsiteX0" fmla="*/ 19724 w 19233"/>
              <a:gd name="connsiteY0" fmla="*/ 17273 h 48927"/>
              <a:gd name="connsiteX1" fmla="*/ 9210 w 19233"/>
              <a:gd name="connsiteY1" fmla="*/ 110 h 48927"/>
              <a:gd name="connsiteX2" fmla="*/ 491 w 19233"/>
              <a:gd name="connsiteY2" fmla="*/ 8819 h 48927"/>
              <a:gd name="connsiteX3" fmla="*/ 9210 w 19233"/>
              <a:gd name="connsiteY3" fmla="*/ 17529 h 48927"/>
              <a:gd name="connsiteX4" fmla="*/ 14852 w 19233"/>
              <a:gd name="connsiteY4" fmla="*/ 15479 h 48927"/>
              <a:gd name="connsiteX5" fmla="*/ 15621 w 19233"/>
              <a:gd name="connsiteY5" fmla="*/ 14967 h 48927"/>
              <a:gd name="connsiteX6" fmla="*/ 15878 w 19233"/>
              <a:gd name="connsiteY6" fmla="*/ 17273 h 48927"/>
              <a:gd name="connsiteX7" fmla="*/ 4851 w 19233"/>
              <a:gd name="connsiteY7" fmla="*/ 44682 h 48927"/>
              <a:gd name="connsiteX8" fmla="*/ 3056 w 19233"/>
              <a:gd name="connsiteY8" fmla="*/ 47244 h 48927"/>
              <a:gd name="connsiteX9" fmla="*/ 4594 w 19233"/>
              <a:gd name="connsiteY9" fmla="*/ 49037 h 48927"/>
              <a:gd name="connsiteX10" fmla="*/ 19724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24" y="17273"/>
                </a:moveTo>
                <a:cubicBezTo>
                  <a:pt x="19724" y="6514"/>
                  <a:pt x="15621" y="110"/>
                  <a:pt x="9210" y="110"/>
                </a:cubicBezTo>
                <a:cubicBezTo>
                  <a:pt x="3825" y="110"/>
                  <a:pt x="491" y="4208"/>
                  <a:pt x="491" y="8819"/>
                </a:cubicBezTo>
                <a:cubicBezTo>
                  <a:pt x="491" y="13174"/>
                  <a:pt x="3825" y="17529"/>
                  <a:pt x="9210" y="17529"/>
                </a:cubicBezTo>
                <a:cubicBezTo>
                  <a:pt x="11005" y="17529"/>
                  <a:pt x="13313" y="16760"/>
                  <a:pt x="14852" y="15479"/>
                </a:cubicBezTo>
                <a:cubicBezTo>
                  <a:pt x="15365" y="14967"/>
                  <a:pt x="15621" y="14967"/>
                  <a:pt x="15621" y="14967"/>
                </a:cubicBezTo>
                <a:cubicBezTo>
                  <a:pt x="15878" y="14967"/>
                  <a:pt x="15878" y="14967"/>
                  <a:pt x="15878" y="17273"/>
                </a:cubicBezTo>
                <a:cubicBezTo>
                  <a:pt x="15878" y="29568"/>
                  <a:pt x="10236" y="39303"/>
                  <a:pt x="4851" y="44682"/>
                </a:cubicBezTo>
                <a:cubicBezTo>
                  <a:pt x="3056" y="46475"/>
                  <a:pt x="3056" y="46732"/>
                  <a:pt x="3056" y="47244"/>
                </a:cubicBezTo>
                <a:cubicBezTo>
                  <a:pt x="3056" y="48525"/>
                  <a:pt x="3825" y="49037"/>
                  <a:pt x="4594" y="49037"/>
                </a:cubicBezTo>
                <a:cubicBezTo>
                  <a:pt x="6389" y="49037"/>
                  <a:pt x="19724" y="36485"/>
                  <a:pt x="19724" y="1727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0C2E127C-5DA6-9A17-6906-973890D5C7DD}"/>
              </a:ext>
            </a:extLst>
          </p:cNvPr>
          <p:cNvSpPr/>
          <p:nvPr/>
        </p:nvSpPr>
        <p:spPr>
          <a:xfrm>
            <a:off x="8902076" y="2174763"/>
            <a:ext cx="89242" cy="147038"/>
          </a:xfrm>
          <a:custGeom>
            <a:avLst/>
            <a:gdLst>
              <a:gd name="connsiteX0" fmla="*/ 89738 w 89242"/>
              <a:gd name="connsiteY0" fmla="*/ 22396 h 147038"/>
              <a:gd name="connsiteX1" fmla="*/ 67427 w 89242"/>
              <a:gd name="connsiteY1" fmla="*/ 110 h 147038"/>
              <a:gd name="connsiteX2" fmla="*/ 47681 w 89242"/>
              <a:gd name="connsiteY2" fmla="*/ 6770 h 147038"/>
              <a:gd name="connsiteX3" fmla="*/ 26653 w 89242"/>
              <a:gd name="connsiteY3" fmla="*/ 41608 h 147038"/>
              <a:gd name="connsiteX4" fmla="*/ 496 w 89242"/>
              <a:gd name="connsiteY4" fmla="*/ 145355 h 147038"/>
              <a:gd name="connsiteX5" fmla="*/ 2547 w 89242"/>
              <a:gd name="connsiteY5" fmla="*/ 147148 h 147038"/>
              <a:gd name="connsiteX6" fmla="*/ 4342 w 89242"/>
              <a:gd name="connsiteY6" fmla="*/ 146380 h 147038"/>
              <a:gd name="connsiteX7" fmla="*/ 15882 w 89242"/>
              <a:gd name="connsiteY7" fmla="*/ 101038 h 147038"/>
              <a:gd name="connsiteX8" fmla="*/ 38193 w 89242"/>
              <a:gd name="connsiteY8" fmla="*/ 116921 h 147038"/>
              <a:gd name="connsiteX9" fmla="*/ 69735 w 89242"/>
              <a:gd name="connsiteY9" fmla="*/ 104112 h 147038"/>
              <a:gd name="connsiteX10" fmla="*/ 82814 w 89242"/>
              <a:gd name="connsiteY10" fmla="*/ 74141 h 147038"/>
              <a:gd name="connsiteX11" fmla="*/ 70761 w 89242"/>
              <a:gd name="connsiteY11" fmla="*/ 49806 h 147038"/>
              <a:gd name="connsiteX12" fmla="*/ 89738 w 89242"/>
              <a:gd name="connsiteY12" fmla="*/ 22396 h 147038"/>
              <a:gd name="connsiteX13" fmla="*/ 60247 w 89242"/>
              <a:gd name="connsiteY13" fmla="*/ 49549 h 147038"/>
              <a:gd name="connsiteX14" fmla="*/ 52297 w 89242"/>
              <a:gd name="connsiteY14" fmla="*/ 50574 h 147038"/>
              <a:gd name="connsiteX15" fmla="*/ 45117 w 89242"/>
              <a:gd name="connsiteY15" fmla="*/ 50062 h 147038"/>
              <a:gd name="connsiteX16" fmla="*/ 53323 w 89242"/>
              <a:gd name="connsiteY16" fmla="*/ 48781 h 147038"/>
              <a:gd name="connsiteX17" fmla="*/ 60247 w 89242"/>
              <a:gd name="connsiteY17" fmla="*/ 49549 h 147038"/>
              <a:gd name="connsiteX18" fmla="*/ 80506 w 89242"/>
              <a:gd name="connsiteY18" fmla="*/ 18553 h 147038"/>
              <a:gd name="connsiteX19" fmla="*/ 65888 w 89242"/>
              <a:gd name="connsiteY19" fmla="*/ 46988 h 147038"/>
              <a:gd name="connsiteX20" fmla="*/ 53323 w 89242"/>
              <a:gd name="connsiteY20" fmla="*/ 44938 h 147038"/>
              <a:gd name="connsiteX21" fmla="*/ 40501 w 89242"/>
              <a:gd name="connsiteY21" fmla="*/ 50062 h 147038"/>
              <a:gd name="connsiteX22" fmla="*/ 51784 w 89242"/>
              <a:gd name="connsiteY22" fmla="*/ 54160 h 147038"/>
              <a:gd name="connsiteX23" fmla="*/ 65376 w 89242"/>
              <a:gd name="connsiteY23" fmla="*/ 52111 h 147038"/>
              <a:gd name="connsiteX24" fmla="*/ 72556 w 89242"/>
              <a:gd name="connsiteY24" fmla="*/ 70555 h 147038"/>
              <a:gd name="connsiteX25" fmla="*/ 64350 w 89242"/>
              <a:gd name="connsiteY25" fmla="*/ 98733 h 147038"/>
              <a:gd name="connsiteX26" fmla="*/ 37680 w 89242"/>
              <a:gd name="connsiteY26" fmla="*/ 113334 h 147038"/>
              <a:gd name="connsiteX27" fmla="*/ 18960 w 89242"/>
              <a:gd name="connsiteY27" fmla="*/ 92329 h 147038"/>
              <a:gd name="connsiteX28" fmla="*/ 19729 w 89242"/>
              <a:gd name="connsiteY28" fmla="*/ 85156 h 147038"/>
              <a:gd name="connsiteX29" fmla="*/ 30243 w 89242"/>
              <a:gd name="connsiteY29" fmla="*/ 43914 h 147038"/>
              <a:gd name="connsiteX30" fmla="*/ 65376 w 89242"/>
              <a:gd name="connsiteY30" fmla="*/ 3696 h 147038"/>
              <a:gd name="connsiteX31" fmla="*/ 80506 w 89242"/>
              <a:gd name="connsiteY31" fmla="*/ 1855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38" y="22396"/>
                </a:moveTo>
                <a:cubicBezTo>
                  <a:pt x="89738" y="10100"/>
                  <a:pt x="80762" y="110"/>
                  <a:pt x="67427" y="110"/>
                </a:cubicBezTo>
                <a:cubicBezTo>
                  <a:pt x="57939" y="110"/>
                  <a:pt x="53323" y="2671"/>
                  <a:pt x="47681" y="6770"/>
                </a:cubicBezTo>
                <a:cubicBezTo>
                  <a:pt x="38706" y="13430"/>
                  <a:pt x="29730" y="29312"/>
                  <a:pt x="26653" y="41608"/>
                </a:cubicBezTo>
                <a:lnTo>
                  <a:pt x="496" y="145355"/>
                </a:lnTo>
                <a:cubicBezTo>
                  <a:pt x="496" y="146123"/>
                  <a:pt x="1265" y="147148"/>
                  <a:pt x="2547" y="147148"/>
                </a:cubicBezTo>
                <a:cubicBezTo>
                  <a:pt x="3829" y="147148"/>
                  <a:pt x="4342" y="146636"/>
                  <a:pt x="4342" y="146380"/>
                </a:cubicBezTo>
                <a:lnTo>
                  <a:pt x="15882" y="101038"/>
                </a:lnTo>
                <a:cubicBezTo>
                  <a:pt x="18960" y="111029"/>
                  <a:pt x="26140" y="116921"/>
                  <a:pt x="38193" y="116921"/>
                </a:cubicBezTo>
                <a:cubicBezTo>
                  <a:pt x="49989" y="116921"/>
                  <a:pt x="62298" y="111285"/>
                  <a:pt x="69735" y="104112"/>
                </a:cubicBezTo>
                <a:cubicBezTo>
                  <a:pt x="77685" y="96684"/>
                  <a:pt x="82814" y="86181"/>
                  <a:pt x="82814" y="74141"/>
                </a:cubicBezTo>
                <a:cubicBezTo>
                  <a:pt x="82814" y="62357"/>
                  <a:pt x="76659" y="53648"/>
                  <a:pt x="70761" y="49806"/>
                </a:cubicBezTo>
                <a:cubicBezTo>
                  <a:pt x="80249" y="44170"/>
                  <a:pt x="89738" y="34180"/>
                  <a:pt x="89738" y="22396"/>
                </a:cubicBezTo>
                <a:close/>
                <a:moveTo>
                  <a:pt x="60247" y="49549"/>
                </a:moveTo>
                <a:cubicBezTo>
                  <a:pt x="58195" y="50318"/>
                  <a:pt x="56400" y="50574"/>
                  <a:pt x="52297" y="50574"/>
                </a:cubicBezTo>
                <a:cubicBezTo>
                  <a:pt x="49989" y="50574"/>
                  <a:pt x="46912" y="50830"/>
                  <a:pt x="45117" y="50062"/>
                </a:cubicBezTo>
                <a:cubicBezTo>
                  <a:pt x="45630" y="48269"/>
                  <a:pt x="51528" y="48781"/>
                  <a:pt x="53323" y="48781"/>
                </a:cubicBezTo>
                <a:cubicBezTo>
                  <a:pt x="56657" y="48781"/>
                  <a:pt x="58195" y="48781"/>
                  <a:pt x="60247" y="49549"/>
                </a:cubicBezTo>
                <a:close/>
                <a:moveTo>
                  <a:pt x="80506" y="18553"/>
                </a:moveTo>
                <a:cubicBezTo>
                  <a:pt x="80506" y="30081"/>
                  <a:pt x="74351" y="41864"/>
                  <a:pt x="65888" y="46988"/>
                </a:cubicBezTo>
                <a:cubicBezTo>
                  <a:pt x="61273" y="45195"/>
                  <a:pt x="58195" y="44938"/>
                  <a:pt x="53323" y="44938"/>
                </a:cubicBezTo>
                <a:cubicBezTo>
                  <a:pt x="49733" y="44938"/>
                  <a:pt x="40501" y="44682"/>
                  <a:pt x="40501" y="50062"/>
                </a:cubicBezTo>
                <a:cubicBezTo>
                  <a:pt x="40501" y="54673"/>
                  <a:pt x="48963" y="54160"/>
                  <a:pt x="51784" y="54160"/>
                </a:cubicBezTo>
                <a:cubicBezTo>
                  <a:pt x="57939" y="54160"/>
                  <a:pt x="60503" y="54160"/>
                  <a:pt x="65376" y="52111"/>
                </a:cubicBezTo>
                <a:cubicBezTo>
                  <a:pt x="71530" y="58003"/>
                  <a:pt x="72300" y="63126"/>
                  <a:pt x="72556" y="70555"/>
                </a:cubicBezTo>
                <a:cubicBezTo>
                  <a:pt x="72812" y="80033"/>
                  <a:pt x="68966" y="92329"/>
                  <a:pt x="64350" y="98733"/>
                </a:cubicBezTo>
                <a:cubicBezTo>
                  <a:pt x="57939" y="107443"/>
                  <a:pt x="46912" y="113334"/>
                  <a:pt x="37680" y="113334"/>
                </a:cubicBezTo>
                <a:cubicBezTo>
                  <a:pt x="25114" y="113334"/>
                  <a:pt x="18960" y="103856"/>
                  <a:pt x="18960" y="92329"/>
                </a:cubicBezTo>
                <a:cubicBezTo>
                  <a:pt x="18960" y="90792"/>
                  <a:pt x="18960" y="88230"/>
                  <a:pt x="19729" y="85156"/>
                </a:cubicBezTo>
                <a:lnTo>
                  <a:pt x="30243" y="43914"/>
                </a:lnTo>
                <a:cubicBezTo>
                  <a:pt x="33833" y="29825"/>
                  <a:pt x="45630" y="3696"/>
                  <a:pt x="65376" y="3696"/>
                </a:cubicBezTo>
                <a:cubicBezTo>
                  <a:pt x="74864" y="3696"/>
                  <a:pt x="80506" y="8819"/>
                  <a:pt x="80506" y="1855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39DDE52B-5619-37DD-4039-A0AA1A3A754D}"/>
              </a:ext>
            </a:extLst>
          </p:cNvPr>
          <p:cNvSpPr/>
          <p:nvPr/>
        </p:nvSpPr>
        <p:spPr>
          <a:xfrm>
            <a:off x="9007502" y="2167334"/>
            <a:ext cx="37953" cy="163689"/>
          </a:xfrm>
          <a:custGeom>
            <a:avLst/>
            <a:gdLst>
              <a:gd name="connsiteX0" fmla="*/ 38455 w 37953"/>
              <a:gd name="connsiteY0" fmla="*/ 81826 h 163689"/>
              <a:gd name="connsiteX1" fmla="*/ 27685 w 37953"/>
              <a:gd name="connsiteY1" fmla="*/ 30849 h 163689"/>
              <a:gd name="connsiteX2" fmla="*/ 2297 w 37953"/>
              <a:gd name="connsiteY2" fmla="*/ 110 h 163689"/>
              <a:gd name="connsiteX3" fmla="*/ 502 w 37953"/>
              <a:gd name="connsiteY3" fmla="*/ 1903 h 163689"/>
              <a:gd name="connsiteX4" fmla="*/ 3579 w 37953"/>
              <a:gd name="connsiteY4" fmla="*/ 5745 h 163689"/>
              <a:gd name="connsiteX5" fmla="*/ 28967 w 37953"/>
              <a:gd name="connsiteY5" fmla="*/ 81826 h 163689"/>
              <a:gd name="connsiteX6" fmla="*/ 2810 w 37953"/>
              <a:gd name="connsiteY6" fmla="*/ 159188 h 163689"/>
              <a:gd name="connsiteX7" fmla="*/ 502 w 37953"/>
              <a:gd name="connsiteY7" fmla="*/ 162006 h 163689"/>
              <a:gd name="connsiteX8" fmla="*/ 2297 w 37953"/>
              <a:gd name="connsiteY8" fmla="*/ 163799 h 163689"/>
              <a:gd name="connsiteX9" fmla="*/ 28198 w 37953"/>
              <a:gd name="connsiteY9" fmla="*/ 131778 h 163689"/>
              <a:gd name="connsiteX10" fmla="*/ 38455 w 37953"/>
              <a:gd name="connsiteY10" fmla="*/ 8182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55" y="81826"/>
                </a:moveTo>
                <a:cubicBezTo>
                  <a:pt x="38455" y="69274"/>
                  <a:pt x="36660" y="49549"/>
                  <a:pt x="27685" y="30849"/>
                </a:cubicBezTo>
                <a:cubicBezTo>
                  <a:pt x="17940" y="10869"/>
                  <a:pt x="3836" y="110"/>
                  <a:pt x="2297" y="110"/>
                </a:cubicBezTo>
                <a:cubicBezTo>
                  <a:pt x="1271" y="110"/>
                  <a:pt x="502" y="878"/>
                  <a:pt x="502" y="1903"/>
                </a:cubicBezTo>
                <a:cubicBezTo>
                  <a:pt x="502" y="2415"/>
                  <a:pt x="502" y="2671"/>
                  <a:pt x="3579" y="5745"/>
                </a:cubicBezTo>
                <a:cubicBezTo>
                  <a:pt x="19735" y="21884"/>
                  <a:pt x="28967" y="47756"/>
                  <a:pt x="28967" y="81826"/>
                </a:cubicBezTo>
                <a:cubicBezTo>
                  <a:pt x="28967" y="110004"/>
                  <a:pt x="23069" y="138695"/>
                  <a:pt x="2810" y="159188"/>
                </a:cubicBezTo>
                <a:cubicBezTo>
                  <a:pt x="502" y="161237"/>
                  <a:pt x="502" y="161494"/>
                  <a:pt x="502" y="162006"/>
                </a:cubicBezTo>
                <a:cubicBezTo>
                  <a:pt x="502" y="163030"/>
                  <a:pt x="1271" y="163799"/>
                  <a:pt x="2297" y="163799"/>
                </a:cubicBezTo>
                <a:cubicBezTo>
                  <a:pt x="3836" y="163799"/>
                  <a:pt x="18709" y="152528"/>
                  <a:pt x="28198" y="131778"/>
                </a:cubicBezTo>
                <a:cubicBezTo>
                  <a:pt x="36660" y="113847"/>
                  <a:pt x="38455" y="95659"/>
                  <a:pt x="38455" y="8182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269577A0-2F37-8AEC-4481-50891C798F9C}"/>
              </a:ext>
            </a:extLst>
          </p:cNvPr>
          <p:cNvSpPr/>
          <p:nvPr/>
        </p:nvSpPr>
        <p:spPr>
          <a:xfrm>
            <a:off x="8684178" y="2272618"/>
            <a:ext cx="19233" cy="48927"/>
          </a:xfrm>
          <a:custGeom>
            <a:avLst/>
            <a:gdLst>
              <a:gd name="connsiteX0" fmla="*/ 19715 w 19233"/>
              <a:gd name="connsiteY0" fmla="*/ 17273 h 48927"/>
              <a:gd name="connsiteX1" fmla="*/ 9201 w 19233"/>
              <a:gd name="connsiteY1" fmla="*/ 110 h 48927"/>
              <a:gd name="connsiteX2" fmla="*/ 482 w 19233"/>
              <a:gd name="connsiteY2" fmla="*/ 8819 h 48927"/>
              <a:gd name="connsiteX3" fmla="*/ 9201 w 19233"/>
              <a:gd name="connsiteY3" fmla="*/ 17529 h 48927"/>
              <a:gd name="connsiteX4" fmla="*/ 14843 w 19233"/>
              <a:gd name="connsiteY4" fmla="*/ 15479 h 48927"/>
              <a:gd name="connsiteX5" fmla="*/ 15612 w 19233"/>
              <a:gd name="connsiteY5" fmla="*/ 14967 h 48927"/>
              <a:gd name="connsiteX6" fmla="*/ 15868 w 19233"/>
              <a:gd name="connsiteY6" fmla="*/ 17273 h 48927"/>
              <a:gd name="connsiteX7" fmla="*/ 4841 w 19233"/>
              <a:gd name="connsiteY7" fmla="*/ 44682 h 48927"/>
              <a:gd name="connsiteX8" fmla="*/ 3046 w 19233"/>
              <a:gd name="connsiteY8" fmla="*/ 47244 h 48927"/>
              <a:gd name="connsiteX9" fmla="*/ 4585 w 19233"/>
              <a:gd name="connsiteY9" fmla="*/ 49037 h 48927"/>
              <a:gd name="connsiteX10" fmla="*/ 19715 w 19233"/>
              <a:gd name="connsiteY10" fmla="*/ 17273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15" y="17273"/>
                </a:moveTo>
                <a:cubicBezTo>
                  <a:pt x="19715" y="6514"/>
                  <a:pt x="15612" y="110"/>
                  <a:pt x="9201" y="110"/>
                </a:cubicBezTo>
                <a:cubicBezTo>
                  <a:pt x="3816" y="110"/>
                  <a:pt x="482" y="4208"/>
                  <a:pt x="482" y="8819"/>
                </a:cubicBezTo>
                <a:cubicBezTo>
                  <a:pt x="482" y="13174"/>
                  <a:pt x="3816" y="17529"/>
                  <a:pt x="9201" y="17529"/>
                </a:cubicBezTo>
                <a:cubicBezTo>
                  <a:pt x="10996" y="17529"/>
                  <a:pt x="13304" y="16760"/>
                  <a:pt x="14843" y="15479"/>
                </a:cubicBezTo>
                <a:cubicBezTo>
                  <a:pt x="15355" y="14967"/>
                  <a:pt x="15612" y="14967"/>
                  <a:pt x="15612" y="14967"/>
                </a:cubicBezTo>
                <a:cubicBezTo>
                  <a:pt x="15868" y="14967"/>
                  <a:pt x="15868" y="14967"/>
                  <a:pt x="15868" y="17273"/>
                </a:cubicBezTo>
                <a:cubicBezTo>
                  <a:pt x="15868" y="29568"/>
                  <a:pt x="10227" y="39303"/>
                  <a:pt x="4841" y="44682"/>
                </a:cubicBezTo>
                <a:cubicBezTo>
                  <a:pt x="3046" y="46475"/>
                  <a:pt x="3046" y="46732"/>
                  <a:pt x="3046" y="47244"/>
                </a:cubicBezTo>
                <a:cubicBezTo>
                  <a:pt x="3046" y="48525"/>
                  <a:pt x="3816" y="49037"/>
                  <a:pt x="4585" y="49037"/>
                </a:cubicBezTo>
                <a:cubicBezTo>
                  <a:pt x="6380" y="49037"/>
                  <a:pt x="19715" y="36485"/>
                  <a:pt x="19715" y="1727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E23E6068-580B-EBAD-5458-0FE0CD84F3F4}"/>
              </a:ext>
            </a:extLst>
          </p:cNvPr>
          <p:cNvSpPr/>
          <p:nvPr/>
        </p:nvSpPr>
        <p:spPr>
          <a:xfrm flipV="1">
            <a:off x="6387581" y="3289262"/>
            <a:ext cx="1981588" cy="1438172"/>
          </a:xfrm>
          <a:custGeom>
            <a:avLst/>
            <a:gdLst>
              <a:gd name="connsiteX0" fmla="*/ 1982052 w 1981588"/>
              <a:gd name="connsiteY0" fmla="*/ 1438431 h 1438172"/>
              <a:gd name="connsiteX1" fmla="*/ 464 w 1981588"/>
              <a:gd name="connsiteY1" fmla="*/ 258 h 143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1588" h="1438172">
                <a:moveTo>
                  <a:pt x="1982052" y="1438431"/>
                </a:moveTo>
                <a:lnTo>
                  <a:pt x="464" y="258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B0A215E5-809B-3DF2-EC6B-01697E5D065A}"/>
              </a:ext>
            </a:extLst>
          </p:cNvPr>
          <p:cNvSpPr/>
          <p:nvPr/>
        </p:nvSpPr>
        <p:spPr>
          <a:xfrm>
            <a:off x="6325641" y="4696692"/>
            <a:ext cx="87510" cy="75693"/>
          </a:xfrm>
          <a:custGeom>
            <a:avLst/>
            <a:gdLst>
              <a:gd name="connsiteX0" fmla="*/ 0 w 87510"/>
              <a:gd name="connsiteY0" fmla="*/ 75694 h 75693"/>
              <a:gd name="connsiteX1" fmla="*/ 87510 w 87510"/>
              <a:gd name="connsiteY1" fmla="*/ 51561 h 75693"/>
              <a:gd name="connsiteX2" fmla="*/ 50074 w 87510"/>
              <a:gd name="connsiteY2" fmla="*/ 0 h 75693"/>
              <a:gd name="connsiteX3" fmla="*/ 0 w 87510"/>
              <a:gd name="connsiteY3" fmla="*/ 75694 h 7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10" h="75693">
                <a:moveTo>
                  <a:pt x="0" y="75694"/>
                </a:moveTo>
                <a:cubicBezTo>
                  <a:pt x="20843" y="65840"/>
                  <a:pt x="58149" y="54496"/>
                  <a:pt x="87510" y="51561"/>
                </a:cubicBezTo>
                <a:lnTo>
                  <a:pt x="50074" y="0"/>
                </a:lnTo>
                <a:cubicBezTo>
                  <a:pt x="38142" y="27034"/>
                  <a:pt x="15838" y="58922"/>
                  <a:pt x="0" y="75694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07" name="Freeform: Shape 306">
            <a:extLst>
              <a:ext uri="{FF2B5EF4-FFF2-40B4-BE49-F238E27FC236}">
                <a16:creationId xmlns:a16="http://schemas.microsoft.com/office/drawing/2014/main" id="{E499E31B-7663-E8A3-CED0-6E585E20789E}"/>
              </a:ext>
            </a:extLst>
          </p:cNvPr>
          <p:cNvSpPr/>
          <p:nvPr/>
        </p:nvSpPr>
        <p:spPr>
          <a:xfrm flipV="1">
            <a:off x="6993548" y="1915130"/>
            <a:ext cx="2751241" cy="2120019"/>
          </a:xfrm>
          <a:custGeom>
            <a:avLst/>
            <a:gdLst>
              <a:gd name="connsiteX0" fmla="*/ 2751705 w 2751241"/>
              <a:gd name="connsiteY0" fmla="*/ 746021 h 2120019"/>
              <a:gd name="connsiteX1" fmla="*/ 1376084 w 2751241"/>
              <a:gd name="connsiteY1" fmla="*/ 2120152 h 2120019"/>
              <a:gd name="connsiteX2" fmla="*/ 464 w 2751241"/>
              <a:gd name="connsiteY2" fmla="*/ 746021 h 2120019"/>
              <a:gd name="connsiteX3" fmla="*/ 218247 w 2751241"/>
              <a:gd name="connsiteY3" fmla="*/ 132 h 212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241" h="2120019">
                <a:moveTo>
                  <a:pt x="2751705" y="746021"/>
                </a:moveTo>
                <a:cubicBezTo>
                  <a:pt x="2751705" y="1504909"/>
                  <a:pt x="2135860" y="2120152"/>
                  <a:pt x="1376084" y="2120152"/>
                </a:cubicBezTo>
                <a:cubicBezTo>
                  <a:pt x="616373" y="2120152"/>
                  <a:pt x="464" y="1504909"/>
                  <a:pt x="464" y="746021"/>
                </a:cubicBezTo>
                <a:cubicBezTo>
                  <a:pt x="464" y="455850"/>
                  <a:pt x="92463" y="173044"/>
                  <a:pt x="218247" y="132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0251981B-1DC6-9ECC-73F5-3C2F69CA2C8A}"/>
              </a:ext>
            </a:extLst>
          </p:cNvPr>
          <p:cNvSpPr/>
          <p:nvPr/>
        </p:nvSpPr>
        <p:spPr>
          <a:xfrm>
            <a:off x="7180492" y="4009530"/>
            <a:ext cx="75775" cy="87415"/>
          </a:xfrm>
          <a:custGeom>
            <a:avLst/>
            <a:gdLst>
              <a:gd name="connsiteX0" fmla="*/ 75776 w 75775"/>
              <a:gd name="connsiteY0" fmla="*/ 87416 h 87415"/>
              <a:gd name="connsiteX1" fmla="*/ 51617 w 75775"/>
              <a:gd name="connsiteY1" fmla="*/ 0 h 87415"/>
              <a:gd name="connsiteX2" fmla="*/ 0 w 75775"/>
              <a:gd name="connsiteY2" fmla="*/ 37462 h 87415"/>
              <a:gd name="connsiteX3" fmla="*/ 75776 w 75775"/>
              <a:gd name="connsiteY3" fmla="*/ 87416 h 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5" h="87415">
                <a:moveTo>
                  <a:pt x="75776" y="87416"/>
                </a:moveTo>
                <a:cubicBezTo>
                  <a:pt x="65912" y="66611"/>
                  <a:pt x="54555" y="29330"/>
                  <a:pt x="51617" y="0"/>
                </a:cubicBezTo>
                <a:lnTo>
                  <a:pt x="0" y="37462"/>
                </a:lnTo>
                <a:cubicBezTo>
                  <a:pt x="27064" y="49315"/>
                  <a:pt x="59051" y="71595"/>
                  <a:pt x="75776" y="87416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F7E2C1B2-F32C-2397-ACB1-9276E0804F77}"/>
              </a:ext>
            </a:extLst>
          </p:cNvPr>
          <p:cNvSpPr/>
          <p:nvPr/>
        </p:nvSpPr>
        <p:spPr>
          <a:xfrm>
            <a:off x="7845222" y="1827215"/>
            <a:ext cx="89242" cy="147038"/>
          </a:xfrm>
          <a:custGeom>
            <a:avLst/>
            <a:gdLst>
              <a:gd name="connsiteX0" fmla="*/ 89673 w 89242"/>
              <a:gd name="connsiteY0" fmla="*/ 22375 h 147038"/>
              <a:gd name="connsiteX1" fmla="*/ 67363 w 89242"/>
              <a:gd name="connsiteY1" fmla="*/ 88 h 147038"/>
              <a:gd name="connsiteX2" fmla="*/ 47617 w 89242"/>
              <a:gd name="connsiteY2" fmla="*/ 6749 h 147038"/>
              <a:gd name="connsiteX3" fmla="*/ 26588 w 89242"/>
              <a:gd name="connsiteY3" fmla="*/ 41587 h 147038"/>
              <a:gd name="connsiteX4" fmla="*/ 431 w 89242"/>
              <a:gd name="connsiteY4" fmla="*/ 145334 h 147038"/>
              <a:gd name="connsiteX5" fmla="*/ 2483 w 89242"/>
              <a:gd name="connsiteY5" fmla="*/ 147127 h 147038"/>
              <a:gd name="connsiteX6" fmla="*/ 4278 w 89242"/>
              <a:gd name="connsiteY6" fmla="*/ 146358 h 147038"/>
              <a:gd name="connsiteX7" fmla="*/ 15818 w 89242"/>
              <a:gd name="connsiteY7" fmla="*/ 101017 h 147038"/>
              <a:gd name="connsiteX8" fmla="*/ 38128 w 89242"/>
              <a:gd name="connsiteY8" fmla="*/ 116899 h 147038"/>
              <a:gd name="connsiteX9" fmla="*/ 69671 w 89242"/>
              <a:gd name="connsiteY9" fmla="*/ 104091 h 147038"/>
              <a:gd name="connsiteX10" fmla="*/ 82749 w 89242"/>
              <a:gd name="connsiteY10" fmla="*/ 74120 h 147038"/>
              <a:gd name="connsiteX11" fmla="*/ 70696 w 89242"/>
              <a:gd name="connsiteY11" fmla="*/ 49784 h 147038"/>
              <a:gd name="connsiteX12" fmla="*/ 89673 w 89242"/>
              <a:gd name="connsiteY12" fmla="*/ 22375 h 147038"/>
              <a:gd name="connsiteX13" fmla="*/ 60182 w 89242"/>
              <a:gd name="connsiteY13" fmla="*/ 49528 h 147038"/>
              <a:gd name="connsiteX14" fmla="*/ 52233 w 89242"/>
              <a:gd name="connsiteY14" fmla="*/ 50553 h 147038"/>
              <a:gd name="connsiteX15" fmla="*/ 45052 w 89242"/>
              <a:gd name="connsiteY15" fmla="*/ 50040 h 147038"/>
              <a:gd name="connsiteX16" fmla="*/ 53258 w 89242"/>
              <a:gd name="connsiteY16" fmla="*/ 48760 h 147038"/>
              <a:gd name="connsiteX17" fmla="*/ 60182 w 89242"/>
              <a:gd name="connsiteY17" fmla="*/ 49528 h 147038"/>
              <a:gd name="connsiteX18" fmla="*/ 80441 w 89242"/>
              <a:gd name="connsiteY18" fmla="*/ 18532 h 147038"/>
              <a:gd name="connsiteX19" fmla="*/ 65824 w 89242"/>
              <a:gd name="connsiteY19" fmla="*/ 46966 h 147038"/>
              <a:gd name="connsiteX20" fmla="*/ 53258 w 89242"/>
              <a:gd name="connsiteY20" fmla="*/ 44917 h 147038"/>
              <a:gd name="connsiteX21" fmla="*/ 40436 w 89242"/>
              <a:gd name="connsiteY21" fmla="*/ 50040 h 147038"/>
              <a:gd name="connsiteX22" fmla="*/ 51720 w 89242"/>
              <a:gd name="connsiteY22" fmla="*/ 54139 h 147038"/>
              <a:gd name="connsiteX23" fmla="*/ 65311 w 89242"/>
              <a:gd name="connsiteY23" fmla="*/ 52090 h 147038"/>
              <a:gd name="connsiteX24" fmla="*/ 72492 w 89242"/>
              <a:gd name="connsiteY24" fmla="*/ 70534 h 147038"/>
              <a:gd name="connsiteX25" fmla="*/ 64285 w 89242"/>
              <a:gd name="connsiteY25" fmla="*/ 98712 h 147038"/>
              <a:gd name="connsiteX26" fmla="*/ 37615 w 89242"/>
              <a:gd name="connsiteY26" fmla="*/ 113313 h 147038"/>
              <a:gd name="connsiteX27" fmla="*/ 18895 w 89242"/>
              <a:gd name="connsiteY27" fmla="*/ 92308 h 147038"/>
              <a:gd name="connsiteX28" fmla="*/ 19664 w 89242"/>
              <a:gd name="connsiteY28" fmla="*/ 85135 h 147038"/>
              <a:gd name="connsiteX29" fmla="*/ 30179 w 89242"/>
              <a:gd name="connsiteY29" fmla="*/ 43892 h 147038"/>
              <a:gd name="connsiteX30" fmla="*/ 65311 w 89242"/>
              <a:gd name="connsiteY30" fmla="*/ 3675 h 147038"/>
              <a:gd name="connsiteX31" fmla="*/ 80441 w 89242"/>
              <a:gd name="connsiteY31" fmla="*/ 1853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73" y="22375"/>
                </a:moveTo>
                <a:cubicBezTo>
                  <a:pt x="89673" y="10079"/>
                  <a:pt x="80698" y="88"/>
                  <a:pt x="67363" y="88"/>
                </a:cubicBezTo>
                <a:cubicBezTo>
                  <a:pt x="57874" y="88"/>
                  <a:pt x="53258" y="2650"/>
                  <a:pt x="47617" y="6749"/>
                </a:cubicBezTo>
                <a:cubicBezTo>
                  <a:pt x="38641" y="13409"/>
                  <a:pt x="29666" y="29291"/>
                  <a:pt x="26588" y="41587"/>
                </a:cubicBezTo>
                <a:lnTo>
                  <a:pt x="431" y="145334"/>
                </a:lnTo>
                <a:cubicBezTo>
                  <a:pt x="431" y="146102"/>
                  <a:pt x="1201" y="147127"/>
                  <a:pt x="2483" y="147127"/>
                </a:cubicBezTo>
                <a:cubicBezTo>
                  <a:pt x="3765" y="147127"/>
                  <a:pt x="4278" y="146615"/>
                  <a:pt x="4278" y="146358"/>
                </a:cubicBezTo>
                <a:lnTo>
                  <a:pt x="15818" y="101017"/>
                </a:lnTo>
                <a:cubicBezTo>
                  <a:pt x="18895" y="111008"/>
                  <a:pt x="26076" y="116899"/>
                  <a:pt x="38128" y="116899"/>
                </a:cubicBezTo>
                <a:cubicBezTo>
                  <a:pt x="49925" y="116899"/>
                  <a:pt x="62234" y="111264"/>
                  <a:pt x="69671" y="104091"/>
                </a:cubicBezTo>
                <a:cubicBezTo>
                  <a:pt x="77620" y="96663"/>
                  <a:pt x="82749" y="86160"/>
                  <a:pt x="82749" y="74120"/>
                </a:cubicBezTo>
                <a:cubicBezTo>
                  <a:pt x="82749" y="62336"/>
                  <a:pt x="76595" y="53627"/>
                  <a:pt x="70696" y="49784"/>
                </a:cubicBezTo>
                <a:cubicBezTo>
                  <a:pt x="80185" y="44149"/>
                  <a:pt x="89673" y="34158"/>
                  <a:pt x="89673" y="22375"/>
                </a:cubicBezTo>
                <a:close/>
                <a:moveTo>
                  <a:pt x="60182" y="49528"/>
                </a:moveTo>
                <a:cubicBezTo>
                  <a:pt x="58131" y="50297"/>
                  <a:pt x="56336" y="50553"/>
                  <a:pt x="52233" y="50553"/>
                </a:cubicBezTo>
                <a:cubicBezTo>
                  <a:pt x="49925" y="50553"/>
                  <a:pt x="46847" y="50809"/>
                  <a:pt x="45052" y="50040"/>
                </a:cubicBezTo>
                <a:cubicBezTo>
                  <a:pt x="45565" y="48247"/>
                  <a:pt x="51463" y="48760"/>
                  <a:pt x="53258" y="48760"/>
                </a:cubicBezTo>
                <a:cubicBezTo>
                  <a:pt x="56592" y="48760"/>
                  <a:pt x="58131" y="48760"/>
                  <a:pt x="60182" y="49528"/>
                </a:cubicBezTo>
                <a:close/>
                <a:moveTo>
                  <a:pt x="80441" y="18532"/>
                </a:moveTo>
                <a:cubicBezTo>
                  <a:pt x="80441" y="30060"/>
                  <a:pt x="74287" y="41843"/>
                  <a:pt x="65824" y="46966"/>
                </a:cubicBezTo>
                <a:cubicBezTo>
                  <a:pt x="61208" y="45173"/>
                  <a:pt x="58131" y="44917"/>
                  <a:pt x="53258" y="44917"/>
                </a:cubicBezTo>
                <a:cubicBezTo>
                  <a:pt x="49668" y="44917"/>
                  <a:pt x="40436" y="44661"/>
                  <a:pt x="40436" y="50040"/>
                </a:cubicBezTo>
                <a:cubicBezTo>
                  <a:pt x="40436" y="54652"/>
                  <a:pt x="48899" y="54139"/>
                  <a:pt x="51720" y="54139"/>
                </a:cubicBezTo>
                <a:cubicBezTo>
                  <a:pt x="57874" y="54139"/>
                  <a:pt x="60439" y="54139"/>
                  <a:pt x="65311" y="52090"/>
                </a:cubicBezTo>
                <a:cubicBezTo>
                  <a:pt x="71466" y="57982"/>
                  <a:pt x="72235" y="63105"/>
                  <a:pt x="72492" y="70534"/>
                </a:cubicBezTo>
                <a:cubicBezTo>
                  <a:pt x="72748" y="80012"/>
                  <a:pt x="68901" y="92308"/>
                  <a:pt x="64285" y="98712"/>
                </a:cubicBezTo>
                <a:cubicBezTo>
                  <a:pt x="57874" y="107421"/>
                  <a:pt x="46847" y="113313"/>
                  <a:pt x="37615" y="113313"/>
                </a:cubicBezTo>
                <a:cubicBezTo>
                  <a:pt x="25050" y="113313"/>
                  <a:pt x="18895" y="103835"/>
                  <a:pt x="18895" y="92308"/>
                </a:cubicBezTo>
                <a:cubicBezTo>
                  <a:pt x="18895" y="90771"/>
                  <a:pt x="18895" y="88209"/>
                  <a:pt x="19664" y="85135"/>
                </a:cubicBezTo>
                <a:lnTo>
                  <a:pt x="30179" y="43892"/>
                </a:lnTo>
                <a:cubicBezTo>
                  <a:pt x="33769" y="29803"/>
                  <a:pt x="45565" y="3675"/>
                  <a:pt x="65311" y="3675"/>
                </a:cubicBezTo>
                <a:cubicBezTo>
                  <a:pt x="74799" y="3675"/>
                  <a:pt x="80441" y="8798"/>
                  <a:pt x="80441" y="1853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0D86C49F-42FE-9ED3-0C12-A7F65FC33FD0}"/>
              </a:ext>
            </a:extLst>
          </p:cNvPr>
          <p:cNvSpPr/>
          <p:nvPr/>
        </p:nvSpPr>
        <p:spPr>
          <a:xfrm>
            <a:off x="5327337" y="3989619"/>
            <a:ext cx="108731" cy="108870"/>
          </a:xfrm>
          <a:custGeom>
            <a:avLst/>
            <a:gdLst>
              <a:gd name="connsiteX0" fmla="*/ 57977 w 108731"/>
              <a:gd name="connsiteY0" fmla="*/ 57856 h 108870"/>
              <a:gd name="connsiteX1" fmla="*/ 103624 w 108731"/>
              <a:gd name="connsiteY1" fmla="*/ 57856 h 108870"/>
              <a:gd name="connsiteX2" fmla="*/ 109009 w 108731"/>
              <a:gd name="connsiteY2" fmla="*/ 54526 h 108870"/>
              <a:gd name="connsiteX3" fmla="*/ 103624 w 108731"/>
              <a:gd name="connsiteY3" fmla="*/ 51452 h 108870"/>
              <a:gd name="connsiteX4" fmla="*/ 57977 w 108731"/>
              <a:gd name="connsiteY4" fmla="*/ 51452 h 108870"/>
              <a:gd name="connsiteX5" fmla="*/ 57977 w 108731"/>
              <a:gd name="connsiteY5" fmla="*/ 5598 h 108870"/>
              <a:gd name="connsiteX6" fmla="*/ 54643 w 108731"/>
              <a:gd name="connsiteY6" fmla="*/ 219 h 108870"/>
              <a:gd name="connsiteX7" fmla="*/ 51310 w 108731"/>
              <a:gd name="connsiteY7" fmla="*/ 5598 h 108870"/>
              <a:gd name="connsiteX8" fmla="*/ 51310 w 108731"/>
              <a:gd name="connsiteY8" fmla="*/ 51452 h 108870"/>
              <a:gd name="connsiteX9" fmla="*/ 5663 w 108731"/>
              <a:gd name="connsiteY9" fmla="*/ 51452 h 108870"/>
              <a:gd name="connsiteX10" fmla="*/ 278 w 108731"/>
              <a:gd name="connsiteY10" fmla="*/ 54526 h 108870"/>
              <a:gd name="connsiteX11" fmla="*/ 5663 w 108731"/>
              <a:gd name="connsiteY11" fmla="*/ 57856 h 108870"/>
              <a:gd name="connsiteX12" fmla="*/ 51310 w 108731"/>
              <a:gd name="connsiteY12" fmla="*/ 57856 h 108870"/>
              <a:gd name="connsiteX13" fmla="*/ 51310 w 108731"/>
              <a:gd name="connsiteY13" fmla="*/ 103710 h 108870"/>
              <a:gd name="connsiteX14" fmla="*/ 54643 w 108731"/>
              <a:gd name="connsiteY14" fmla="*/ 109089 h 108870"/>
              <a:gd name="connsiteX15" fmla="*/ 57977 w 108731"/>
              <a:gd name="connsiteY15" fmla="*/ 103710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7977" y="57856"/>
                </a:moveTo>
                <a:lnTo>
                  <a:pt x="103624" y="57856"/>
                </a:lnTo>
                <a:cubicBezTo>
                  <a:pt x="105932" y="57856"/>
                  <a:pt x="109009" y="57856"/>
                  <a:pt x="109009" y="54526"/>
                </a:cubicBezTo>
                <a:cubicBezTo>
                  <a:pt x="109009" y="51452"/>
                  <a:pt x="105932" y="51452"/>
                  <a:pt x="103624" y="51452"/>
                </a:cubicBezTo>
                <a:lnTo>
                  <a:pt x="57977" y="51452"/>
                </a:lnTo>
                <a:lnTo>
                  <a:pt x="57977" y="5598"/>
                </a:lnTo>
                <a:cubicBezTo>
                  <a:pt x="57977" y="3293"/>
                  <a:pt x="57977" y="219"/>
                  <a:pt x="54643" y="219"/>
                </a:cubicBezTo>
                <a:cubicBezTo>
                  <a:pt x="51310" y="219"/>
                  <a:pt x="51310" y="3293"/>
                  <a:pt x="51310" y="5598"/>
                </a:cubicBezTo>
                <a:lnTo>
                  <a:pt x="51310" y="51452"/>
                </a:lnTo>
                <a:lnTo>
                  <a:pt x="5663" y="51452"/>
                </a:lnTo>
                <a:cubicBezTo>
                  <a:pt x="3355" y="51452"/>
                  <a:pt x="278" y="51452"/>
                  <a:pt x="278" y="54526"/>
                </a:cubicBezTo>
                <a:cubicBezTo>
                  <a:pt x="278" y="57856"/>
                  <a:pt x="3355" y="57856"/>
                  <a:pt x="5663" y="57856"/>
                </a:cubicBezTo>
                <a:lnTo>
                  <a:pt x="51310" y="57856"/>
                </a:lnTo>
                <a:lnTo>
                  <a:pt x="51310" y="103710"/>
                </a:lnTo>
                <a:cubicBezTo>
                  <a:pt x="51310" y="106015"/>
                  <a:pt x="51310" y="109089"/>
                  <a:pt x="54643" y="109089"/>
                </a:cubicBezTo>
                <a:cubicBezTo>
                  <a:pt x="57977" y="109089"/>
                  <a:pt x="57977" y="106015"/>
                  <a:pt x="57977" y="10371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4BEDF0B9-CF2D-55FD-5DA5-EEEF10786BF5}"/>
              </a:ext>
            </a:extLst>
          </p:cNvPr>
          <p:cNvSpPr/>
          <p:nvPr/>
        </p:nvSpPr>
        <p:spPr>
          <a:xfrm>
            <a:off x="5486974" y="4011649"/>
            <a:ext cx="53596" cy="75056"/>
          </a:xfrm>
          <a:custGeom>
            <a:avLst/>
            <a:gdLst>
              <a:gd name="connsiteX0" fmla="*/ 29009 w 53596"/>
              <a:gd name="connsiteY0" fmla="*/ 41718 h 75056"/>
              <a:gd name="connsiteX1" fmla="*/ 45934 w 53596"/>
              <a:gd name="connsiteY1" fmla="*/ 56832 h 75056"/>
              <a:gd name="connsiteX2" fmla="*/ 27471 w 53596"/>
              <a:gd name="connsiteY2" fmla="*/ 71689 h 75056"/>
              <a:gd name="connsiteX3" fmla="*/ 4647 w 53596"/>
              <a:gd name="connsiteY3" fmla="*/ 48378 h 75056"/>
              <a:gd name="connsiteX4" fmla="*/ 2339 w 53596"/>
              <a:gd name="connsiteY4" fmla="*/ 45816 h 75056"/>
              <a:gd name="connsiteX5" fmla="*/ 288 w 53596"/>
              <a:gd name="connsiteY5" fmla="*/ 49659 h 75056"/>
              <a:gd name="connsiteX6" fmla="*/ 288 w 53596"/>
              <a:gd name="connsiteY6" fmla="*/ 71433 h 75056"/>
              <a:gd name="connsiteX7" fmla="*/ 2083 w 53596"/>
              <a:gd name="connsiteY7" fmla="*/ 75275 h 75056"/>
              <a:gd name="connsiteX8" fmla="*/ 6186 w 53596"/>
              <a:gd name="connsiteY8" fmla="*/ 71945 h 75056"/>
              <a:gd name="connsiteX9" fmla="*/ 9519 w 53596"/>
              <a:gd name="connsiteY9" fmla="*/ 68359 h 75056"/>
              <a:gd name="connsiteX10" fmla="*/ 27471 w 53596"/>
              <a:gd name="connsiteY10" fmla="*/ 75275 h 75056"/>
              <a:gd name="connsiteX11" fmla="*/ 53884 w 53596"/>
              <a:gd name="connsiteY11" fmla="*/ 52477 h 75056"/>
              <a:gd name="connsiteX12" fmla="*/ 46960 w 53596"/>
              <a:gd name="connsiteY12" fmla="*/ 37107 h 75056"/>
              <a:gd name="connsiteX13" fmla="*/ 28240 w 53596"/>
              <a:gd name="connsiteY13" fmla="*/ 29166 h 75056"/>
              <a:gd name="connsiteX14" fmla="*/ 8237 w 53596"/>
              <a:gd name="connsiteY14" fmla="*/ 15845 h 75056"/>
              <a:gd name="connsiteX15" fmla="*/ 26445 w 53596"/>
              <a:gd name="connsiteY15" fmla="*/ 3293 h 75056"/>
              <a:gd name="connsiteX16" fmla="*/ 45678 w 53596"/>
              <a:gd name="connsiteY16" fmla="*/ 23018 h 75056"/>
              <a:gd name="connsiteX17" fmla="*/ 47473 w 53596"/>
              <a:gd name="connsiteY17" fmla="*/ 24555 h 75056"/>
              <a:gd name="connsiteX18" fmla="*/ 49781 w 53596"/>
              <a:gd name="connsiteY18" fmla="*/ 20712 h 75056"/>
              <a:gd name="connsiteX19" fmla="*/ 49781 w 53596"/>
              <a:gd name="connsiteY19" fmla="*/ 4061 h 75056"/>
              <a:gd name="connsiteX20" fmla="*/ 47986 w 53596"/>
              <a:gd name="connsiteY20" fmla="*/ 219 h 75056"/>
              <a:gd name="connsiteX21" fmla="*/ 44652 w 53596"/>
              <a:gd name="connsiteY21" fmla="*/ 2268 h 75056"/>
              <a:gd name="connsiteX22" fmla="*/ 41831 w 53596"/>
              <a:gd name="connsiteY22" fmla="*/ 4830 h 75056"/>
              <a:gd name="connsiteX23" fmla="*/ 26445 w 53596"/>
              <a:gd name="connsiteY23" fmla="*/ 219 h 75056"/>
              <a:gd name="connsiteX24" fmla="*/ 288 w 53596"/>
              <a:gd name="connsiteY24" fmla="*/ 20456 h 75056"/>
              <a:gd name="connsiteX25" fmla="*/ 7212 w 53596"/>
              <a:gd name="connsiteY25" fmla="*/ 34289 h 75056"/>
              <a:gd name="connsiteX26" fmla="*/ 29009 w 53596"/>
              <a:gd name="connsiteY26" fmla="*/ 41718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009" y="41718"/>
                </a:moveTo>
                <a:cubicBezTo>
                  <a:pt x="32599" y="42486"/>
                  <a:pt x="45934" y="45048"/>
                  <a:pt x="45934" y="56832"/>
                </a:cubicBezTo>
                <a:cubicBezTo>
                  <a:pt x="45934" y="65029"/>
                  <a:pt x="40292" y="71689"/>
                  <a:pt x="27471" y="71689"/>
                </a:cubicBezTo>
                <a:cubicBezTo>
                  <a:pt x="13622" y="71689"/>
                  <a:pt x="7724" y="62467"/>
                  <a:pt x="4647" y="48378"/>
                </a:cubicBezTo>
                <a:cubicBezTo>
                  <a:pt x="4134" y="46329"/>
                  <a:pt x="4134" y="45816"/>
                  <a:pt x="2339" y="45816"/>
                </a:cubicBezTo>
                <a:cubicBezTo>
                  <a:pt x="288" y="45816"/>
                  <a:pt x="288" y="46841"/>
                  <a:pt x="288" y="49659"/>
                </a:cubicBezTo>
                <a:lnTo>
                  <a:pt x="288" y="71433"/>
                </a:lnTo>
                <a:cubicBezTo>
                  <a:pt x="288" y="74251"/>
                  <a:pt x="288" y="75275"/>
                  <a:pt x="2083" y="75275"/>
                </a:cubicBezTo>
                <a:cubicBezTo>
                  <a:pt x="2852" y="75275"/>
                  <a:pt x="3108" y="75019"/>
                  <a:pt x="6186" y="71945"/>
                </a:cubicBezTo>
                <a:cubicBezTo>
                  <a:pt x="6442" y="71689"/>
                  <a:pt x="6442" y="71433"/>
                  <a:pt x="9519" y="68359"/>
                </a:cubicBezTo>
                <a:cubicBezTo>
                  <a:pt x="16700" y="75019"/>
                  <a:pt x="24137" y="75275"/>
                  <a:pt x="27471" y="75275"/>
                </a:cubicBezTo>
                <a:cubicBezTo>
                  <a:pt x="46191" y="75275"/>
                  <a:pt x="53884" y="64260"/>
                  <a:pt x="53884" y="52477"/>
                </a:cubicBezTo>
                <a:cubicBezTo>
                  <a:pt x="53884" y="44023"/>
                  <a:pt x="49012" y="38900"/>
                  <a:pt x="46960" y="37107"/>
                </a:cubicBezTo>
                <a:cubicBezTo>
                  <a:pt x="41575" y="31727"/>
                  <a:pt x="35164" y="30446"/>
                  <a:pt x="28240" y="29166"/>
                </a:cubicBezTo>
                <a:cubicBezTo>
                  <a:pt x="19008" y="27372"/>
                  <a:pt x="8237" y="25323"/>
                  <a:pt x="8237" y="15845"/>
                </a:cubicBezTo>
                <a:cubicBezTo>
                  <a:pt x="8237" y="9953"/>
                  <a:pt x="12340" y="3293"/>
                  <a:pt x="26445" y="3293"/>
                </a:cubicBezTo>
                <a:cubicBezTo>
                  <a:pt x="44396" y="3293"/>
                  <a:pt x="45421" y="18151"/>
                  <a:pt x="45678" y="23018"/>
                </a:cubicBezTo>
                <a:cubicBezTo>
                  <a:pt x="45678" y="24555"/>
                  <a:pt x="47217" y="24555"/>
                  <a:pt x="47473" y="24555"/>
                </a:cubicBezTo>
                <a:cubicBezTo>
                  <a:pt x="49781" y="24555"/>
                  <a:pt x="49781" y="23786"/>
                  <a:pt x="49781" y="20712"/>
                </a:cubicBezTo>
                <a:lnTo>
                  <a:pt x="49781" y="4061"/>
                </a:lnTo>
                <a:cubicBezTo>
                  <a:pt x="49781" y="1500"/>
                  <a:pt x="49781" y="219"/>
                  <a:pt x="47986" y="219"/>
                </a:cubicBezTo>
                <a:cubicBezTo>
                  <a:pt x="47217" y="219"/>
                  <a:pt x="46704" y="219"/>
                  <a:pt x="44652" y="2268"/>
                </a:cubicBezTo>
                <a:cubicBezTo>
                  <a:pt x="44139" y="2781"/>
                  <a:pt x="42601" y="4318"/>
                  <a:pt x="41831" y="4830"/>
                </a:cubicBezTo>
                <a:cubicBezTo>
                  <a:pt x="35677" y="219"/>
                  <a:pt x="29009" y="219"/>
                  <a:pt x="26445" y="219"/>
                </a:cubicBezTo>
                <a:cubicBezTo>
                  <a:pt x="6442" y="219"/>
                  <a:pt x="288" y="11234"/>
                  <a:pt x="288" y="20456"/>
                </a:cubicBezTo>
                <a:cubicBezTo>
                  <a:pt x="288" y="26092"/>
                  <a:pt x="2852" y="30703"/>
                  <a:pt x="7212" y="34289"/>
                </a:cubicBezTo>
                <a:cubicBezTo>
                  <a:pt x="12597" y="38388"/>
                  <a:pt x="17213" y="39412"/>
                  <a:pt x="29009" y="4171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B10F0D56-91D1-60D4-EF77-BB692E1F057F}"/>
              </a:ext>
            </a:extLst>
          </p:cNvPr>
          <p:cNvSpPr/>
          <p:nvPr/>
        </p:nvSpPr>
        <p:spPr>
          <a:xfrm>
            <a:off x="5551457" y="3975530"/>
            <a:ext cx="35132" cy="109382"/>
          </a:xfrm>
          <a:custGeom>
            <a:avLst/>
            <a:gdLst>
              <a:gd name="connsiteX0" fmla="*/ 23884 w 35132"/>
              <a:gd name="connsiteY0" fmla="*/ 37363 h 109382"/>
              <a:gd name="connsiteX1" fmla="*/ 1061 w 35132"/>
              <a:gd name="connsiteY1" fmla="*/ 39156 h 109382"/>
              <a:gd name="connsiteX2" fmla="*/ 1061 w 35132"/>
              <a:gd name="connsiteY2" fmla="*/ 44279 h 109382"/>
              <a:gd name="connsiteX3" fmla="*/ 13114 w 35132"/>
              <a:gd name="connsiteY3" fmla="*/ 53245 h 109382"/>
              <a:gd name="connsiteX4" fmla="*/ 13114 w 35132"/>
              <a:gd name="connsiteY4" fmla="*/ 97306 h 109382"/>
              <a:gd name="connsiteX5" fmla="*/ 291 w 35132"/>
              <a:gd name="connsiteY5" fmla="*/ 104478 h 109382"/>
              <a:gd name="connsiteX6" fmla="*/ 291 w 35132"/>
              <a:gd name="connsiteY6" fmla="*/ 109601 h 109382"/>
              <a:gd name="connsiteX7" fmla="*/ 18243 w 35132"/>
              <a:gd name="connsiteY7" fmla="*/ 109089 h 109382"/>
              <a:gd name="connsiteX8" fmla="*/ 35424 w 35132"/>
              <a:gd name="connsiteY8" fmla="*/ 109601 h 109382"/>
              <a:gd name="connsiteX9" fmla="*/ 35424 w 35132"/>
              <a:gd name="connsiteY9" fmla="*/ 104478 h 109382"/>
              <a:gd name="connsiteX10" fmla="*/ 23884 w 35132"/>
              <a:gd name="connsiteY10" fmla="*/ 97306 h 109382"/>
              <a:gd name="connsiteX11" fmla="*/ 24397 w 35132"/>
              <a:gd name="connsiteY11" fmla="*/ 8929 h 109382"/>
              <a:gd name="connsiteX12" fmla="*/ 15934 w 35132"/>
              <a:gd name="connsiteY12" fmla="*/ 219 h 109382"/>
              <a:gd name="connsiteX13" fmla="*/ 7215 w 35132"/>
              <a:gd name="connsiteY13" fmla="*/ 8929 h 109382"/>
              <a:gd name="connsiteX14" fmla="*/ 15934 w 35132"/>
              <a:gd name="connsiteY14" fmla="*/ 17638 h 109382"/>
              <a:gd name="connsiteX15" fmla="*/ 24397 w 35132"/>
              <a:gd name="connsiteY15" fmla="*/ 8929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884" y="37363"/>
                </a:moveTo>
                <a:lnTo>
                  <a:pt x="1061" y="39156"/>
                </a:lnTo>
                <a:lnTo>
                  <a:pt x="1061" y="44279"/>
                </a:lnTo>
                <a:cubicBezTo>
                  <a:pt x="11575" y="44279"/>
                  <a:pt x="13114" y="45304"/>
                  <a:pt x="13114" y="53245"/>
                </a:cubicBezTo>
                <a:lnTo>
                  <a:pt x="13114" y="97306"/>
                </a:lnTo>
                <a:cubicBezTo>
                  <a:pt x="13114" y="104478"/>
                  <a:pt x="11319" y="104478"/>
                  <a:pt x="291" y="104478"/>
                </a:cubicBezTo>
                <a:lnTo>
                  <a:pt x="291" y="109601"/>
                </a:lnTo>
                <a:cubicBezTo>
                  <a:pt x="5420" y="109345"/>
                  <a:pt x="14396" y="109089"/>
                  <a:pt x="18243" y="109089"/>
                </a:cubicBezTo>
                <a:cubicBezTo>
                  <a:pt x="24141" y="109089"/>
                  <a:pt x="29782" y="109345"/>
                  <a:pt x="35424" y="109601"/>
                </a:cubicBezTo>
                <a:lnTo>
                  <a:pt x="35424" y="104478"/>
                </a:lnTo>
                <a:cubicBezTo>
                  <a:pt x="24397" y="104478"/>
                  <a:pt x="23884" y="103710"/>
                  <a:pt x="23884" y="97306"/>
                </a:cubicBezTo>
                <a:close/>
                <a:moveTo>
                  <a:pt x="24397" y="8929"/>
                </a:moveTo>
                <a:cubicBezTo>
                  <a:pt x="24397" y="3805"/>
                  <a:pt x="20550" y="219"/>
                  <a:pt x="15934" y="219"/>
                </a:cubicBezTo>
                <a:cubicBezTo>
                  <a:pt x="10806" y="219"/>
                  <a:pt x="7215" y="4574"/>
                  <a:pt x="7215" y="8929"/>
                </a:cubicBezTo>
                <a:cubicBezTo>
                  <a:pt x="7215" y="13283"/>
                  <a:pt x="10806" y="17638"/>
                  <a:pt x="15934" y="17638"/>
                </a:cubicBezTo>
                <a:cubicBezTo>
                  <a:pt x="20550" y="17638"/>
                  <a:pt x="24397" y="14052"/>
                  <a:pt x="24397" y="892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DF6315E7-31D7-CFFA-003A-4DA20AE2F8F4}"/>
              </a:ext>
            </a:extLst>
          </p:cNvPr>
          <p:cNvSpPr/>
          <p:nvPr/>
        </p:nvSpPr>
        <p:spPr>
          <a:xfrm>
            <a:off x="5596614" y="4012674"/>
            <a:ext cx="82317" cy="72238"/>
          </a:xfrm>
          <a:custGeom>
            <a:avLst/>
            <a:gdLst>
              <a:gd name="connsiteX0" fmla="*/ 13116 w 82317"/>
              <a:gd name="connsiteY0" fmla="*/ 16357 h 72238"/>
              <a:gd name="connsiteX1" fmla="*/ 13116 w 82317"/>
              <a:gd name="connsiteY1" fmla="*/ 60162 h 72238"/>
              <a:gd name="connsiteX2" fmla="*/ 294 w 82317"/>
              <a:gd name="connsiteY2" fmla="*/ 67334 h 72238"/>
              <a:gd name="connsiteX3" fmla="*/ 294 w 82317"/>
              <a:gd name="connsiteY3" fmla="*/ 72457 h 72238"/>
              <a:gd name="connsiteX4" fmla="*/ 19014 w 82317"/>
              <a:gd name="connsiteY4" fmla="*/ 71945 h 72238"/>
              <a:gd name="connsiteX5" fmla="*/ 37222 w 82317"/>
              <a:gd name="connsiteY5" fmla="*/ 72457 h 72238"/>
              <a:gd name="connsiteX6" fmla="*/ 37222 w 82317"/>
              <a:gd name="connsiteY6" fmla="*/ 67334 h 72238"/>
              <a:gd name="connsiteX7" fmla="*/ 24400 w 82317"/>
              <a:gd name="connsiteY7" fmla="*/ 60162 h 72238"/>
              <a:gd name="connsiteX8" fmla="*/ 24400 w 82317"/>
              <a:gd name="connsiteY8" fmla="*/ 29934 h 72238"/>
              <a:gd name="connsiteX9" fmla="*/ 46454 w 82317"/>
              <a:gd name="connsiteY9" fmla="*/ 3805 h 72238"/>
              <a:gd name="connsiteX10" fmla="*/ 58763 w 82317"/>
              <a:gd name="connsiteY10" fmla="*/ 21993 h 72238"/>
              <a:gd name="connsiteX11" fmla="*/ 58763 w 82317"/>
              <a:gd name="connsiteY11" fmla="*/ 60162 h 72238"/>
              <a:gd name="connsiteX12" fmla="*/ 45941 w 82317"/>
              <a:gd name="connsiteY12" fmla="*/ 67334 h 72238"/>
              <a:gd name="connsiteX13" fmla="*/ 45941 w 82317"/>
              <a:gd name="connsiteY13" fmla="*/ 72457 h 72238"/>
              <a:gd name="connsiteX14" fmla="*/ 64405 w 82317"/>
              <a:gd name="connsiteY14" fmla="*/ 71945 h 72238"/>
              <a:gd name="connsiteX15" fmla="*/ 82612 w 82317"/>
              <a:gd name="connsiteY15" fmla="*/ 72457 h 72238"/>
              <a:gd name="connsiteX16" fmla="*/ 82612 w 82317"/>
              <a:gd name="connsiteY16" fmla="*/ 67334 h 72238"/>
              <a:gd name="connsiteX17" fmla="*/ 70047 w 82317"/>
              <a:gd name="connsiteY17" fmla="*/ 62467 h 72238"/>
              <a:gd name="connsiteX18" fmla="*/ 70047 w 82317"/>
              <a:gd name="connsiteY18" fmla="*/ 31215 h 72238"/>
              <a:gd name="connsiteX19" fmla="*/ 64918 w 82317"/>
              <a:gd name="connsiteY19" fmla="*/ 6367 h 72238"/>
              <a:gd name="connsiteX20" fmla="*/ 47736 w 82317"/>
              <a:gd name="connsiteY20" fmla="*/ 219 h 72238"/>
              <a:gd name="connsiteX21" fmla="*/ 23374 w 82317"/>
              <a:gd name="connsiteY21" fmla="*/ 17382 h 72238"/>
              <a:gd name="connsiteX22" fmla="*/ 23374 w 82317"/>
              <a:gd name="connsiteY22" fmla="*/ 219 h 72238"/>
              <a:gd name="connsiteX23" fmla="*/ 294 w 82317"/>
              <a:gd name="connsiteY23" fmla="*/ 2012 h 72238"/>
              <a:gd name="connsiteX24" fmla="*/ 294 w 82317"/>
              <a:gd name="connsiteY24" fmla="*/ 7135 h 72238"/>
              <a:gd name="connsiteX25" fmla="*/ 13116 w 82317"/>
              <a:gd name="connsiteY25" fmla="*/ 16357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116" y="16357"/>
                </a:moveTo>
                <a:lnTo>
                  <a:pt x="13116" y="60162"/>
                </a:lnTo>
                <a:cubicBezTo>
                  <a:pt x="13116" y="67334"/>
                  <a:pt x="11321" y="67334"/>
                  <a:pt x="294" y="67334"/>
                </a:cubicBezTo>
                <a:lnTo>
                  <a:pt x="294" y="72457"/>
                </a:lnTo>
                <a:cubicBezTo>
                  <a:pt x="6192" y="72201"/>
                  <a:pt x="14399" y="71945"/>
                  <a:pt x="19014" y="71945"/>
                </a:cubicBezTo>
                <a:cubicBezTo>
                  <a:pt x="23118" y="71945"/>
                  <a:pt x="31580" y="72201"/>
                  <a:pt x="37222" y="72457"/>
                </a:cubicBezTo>
                <a:lnTo>
                  <a:pt x="37222" y="67334"/>
                </a:lnTo>
                <a:cubicBezTo>
                  <a:pt x="26195" y="67334"/>
                  <a:pt x="24400" y="67334"/>
                  <a:pt x="24400" y="60162"/>
                </a:cubicBezTo>
                <a:lnTo>
                  <a:pt x="24400" y="29934"/>
                </a:lnTo>
                <a:cubicBezTo>
                  <a:pt x="24400" y="13027"/>
                  <a:pt x="36196" y="3805"/>
                  <a:pt x="46454" y="3805"/>
                </a:cubicBezTo>
                <a:cubicBezTo>
                  <a:pt x="56968" y="3805"/>
                  <a:pt x="58763" y="12515"/>
                  <a:pt x="58763" y="21993"/>
                </a:cubicBezTo>
                <a:lnTo>
                  <a:pt x="58763" y="60162"/>
                </a:lnTo>
                <a:cubicBezTo>
                  <a:pt x="58763" y="67334"/>
                  <a:pt x="56968" y="67334"/>
                  <a:pt x="45941" y="67334"/>
                </a:cubicBezTo>
                <a:lnTo>
                  <a:pt x="45941" y="72457"/>
                </a:lnTo>
                <a:cubicBezTo>
                  <a:pt x="51583" y="72201"/>
                  <a:pt x="60045" y="71945"/>
                  <a:pt x="64405" y="71945"/>
                </a:cubicBezTo>
                <a:cubicBezTo>
                  <a:pt x="68508" y="71945"/>
                  <a:pt x="77227" y="72201"/>
                  <a:pt x="82612" y="72457"/>
                </a:cubicBezTo>
                <a:lnTo>
                  <a:pt x="82612" y="67334"/>
                </a:lnTo>
                <a:cubicBezTo>
                  <a:pt x="74150" y="67334"/>
                  <a:pt x="70047" y="67334"/>
                  <a:pt x="70047" y="62467"/>
                </a:cubicBezTo>
                <a:lnTo>
                  <a:pt x="70047" y="31215"/>
                </a:lnTo>
                <a:cubicBezTo>
                  <a:pt x="70047" y="17126"/>
                  <a:pt x="70047" y="12259"/>
                  <a:pt x="64918" y="6367"/>
                </a:cubicBezTo>
                <a:cubicBezTo>
                  <a:pt x="62610" y="3549"/>
                  <a:pt x="57224" y="219"/>
                  <a:pt x="47736" y="219"/>
                </a:cubicBezTo>
                <a:cubicBezTo>
                  <a:pt x="35683" y="219"/>
                  <a:pt x="27990" y="7135"/>
                  <a:pt x="23374" y="17382"/>
                </a:cubicBezTo>
                <a:lnTo>
                  <a:pt x="23374" y="219"/>
                </a:lnTo>
                <a:lnTo>
                  <a:pt x="294" y="2012"/>
                </a:lnTo>
                <a:lnTo>
                  <a:pt x="294" y="7135"/>
                </a:lnTo>
                <a:cubicBezTo>
                  <a:pt x="11834" y="7135"/>
                  <a:pt x="13116" y="8160"/>
                  <a:pt x="13116" y="1635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53B412C0-E091-E69C-1CAA-4EF46D27C4D8}"/>
              </a:ext>
            </a:extLst>
          </p:cNvPr>
          <p:cNvSpPr/>
          <p:nvPr/>
        </p:nvSpPr>
        <p:spPr>
          <a:xfrm>
            <a:off x="5687985" y="3971431"/>
            <a:ext cx="80522" cy="115274"/>
          </a:xfrm>
          <a:custGeom>
            <a:avLst/>
            <a:gdLst>
              <a:gd name="connsiteX0" fmla="*/ 56717 w 80522"/>
              <a:gd name="connsiteY0" fmla="*/ 104734 h 115274"/>
              <a:gd name="connsiteX1" fmla="*/ 56717 w 80522"/>
              <a:gd name="connsiteY1" fmla="*/ 115493 h 115274"/>
              <a:gd name="connsiteX2" fmla="*/ 80823 w 80522"/>
              <a:gd name="connsiteY2" fmla="*/ 113700 h 115274"/>
              <a:gd name="connsiteX3" fmla="*/ 80823 w 80522"/>
              <a:gd name="connsiteY3" fmla="*/ 108577 h 115274"/>
              <a:gd name="connsiteX4" fmla="*/ 68001 w 80522"/>
              <a:gd name="connsiteY4" fmla="*/ 99355 h 115274"/>
              <a:gd name="connsiteX5" fmla="*/ 68001 w 80522"/>
              <a:gd name="connsiteY5" fmla="*/ 219 h 115274"/>
              <a:gd name="connsiteX6" fmla="*/ 44664 w 80522"/>
              <a:gd name="connsiteY6" fmla="*/ 2012 h 115274"/>
              <a:gd name="connsiteX7" fmla="*/ 44664 w 80522"/>
              <a:gd name="connsiteY7" fmla="*/ 7136 h 115274"/>
              <a:gd name="connsiteX8" fmla="*/ 57230 w 80522"/>
              <a:gd name="connsiteY8" fmla="*/ 16357 h 115274"/>
              <a:gd name="connsiteX9" fmla="*/ 57230 w 80522"/>
              <a:gd name="connsiteY9" fmla="*/ 51708 h 115274"/>
              <a:gd name="connsiteX10" fmla="*/ 36715 w 80522"/>
              <a:gd name="connsiteY10" fmla="*/ 41462 h 115274"/>
              <a:gd name="connsiteX11" fmla="*/ 300 w 80522"/>
              <a:gd name="connsiteY11" fmla="*/ 78606 h 115274"/>
              <a:gd name="connsiteX12" fmla="*/ 34919 w 80522"/>
              <a:gd name="connsiteY12" fmla="*/ 115493 h 115274"/>
              <a:gd name="connsiteX13" fmla="*/ 56717 w 80522"/>
              <a:gd name="connsiteY13" fmla="*/ 104734 h 115274"/>
              <a:gd name="connsiteX14" fmla="*/ 56717 w 80522"/>
              <a:gd name="connsiteY14" fmla="*/ 60930 h 115274"/>
              <a:gd name="connsiteX15" fmla="*/ 56717 w 80522"/>
              <a:gd name="connsiteY15" fmla="*/ 94488 h 115274"/>
              <a:gd name="connsiteX16" fmla="*/ 54922 w 80522"/>
              <a:gd name="connsiteY16" fmla="*/ 100380 h 115274"/>
              <a:gd name="connsiteX17" fmla="*/ 35689 w 80522"/>
              <a:gd name="connsiteY17" fmla="*/ 111907 h 115274"/>
              <a:gd name="connsiteX18" fmla="*/ 18507 w 80522"/>
              <a:gd name="connsiteY18" fmla="*/ 101404 h 115274"/>
              <a:gd name="connsiteX19" fmla="*/ 13891 w 80522"/>
              <a:gd name="connsiteY19" fmla="*/ 78606 h 115274"/>
              <a:gd name="connsiteX20" fmla="*/ 18764 w 80522"/>
              <a:gd name="connsiteY20" fmla="*/ 55551 h 115274"/>
              <a:gd name="connsiteX21" fmla="*/ 37484 w 80522"/>
              <a:gd name="connsiteY21" fmla="*/ 45048 h 115274"/>
              <a:gd name="connsiteX22" fmla="*/ 54922 w 80522"/>
              <a:gd name="connsiteY22" fmla="*/ 54782 h 115274"/>
              <a:gd name="connsiteX23" fmla="*/ 56717 w 80522"/>
              <a:gd name="connsiteY23" fmla="*/ 60930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717" y="104734"/>
                </a:moveTo>
                <a:lnTo>
                  <a:pt x="56717" y="115493"/>
                </a:lnTo>
                <a:lnTo>
                  <a:pt x="80823" y="113700"/>
                </a:lnTo>
                <a:lnTo>
                  <a:pt x="80823" y="108577"/>
                </a:lnTo>
                <a:cubicBezTo>
                  <a:pt x="69539" y="108577"/>
                  <a:pt x="68001" y="107552"/>
                  <a:pt x="68001" y="99355"/>
                </a:cubicBezTo>
                <a:lnTo>
                  <a:pt x="68001" y="219"/>
                </a:lnTo>
                <a:lnTo>
                  <a:pt x="44664" y="2012"/>
                </a:lnTo>
                <a:lnTo>
                  <a:pt x="44664" y="7136"/>
                </a:lnTo>
                <a:cubicBezTo>
                  <a:pt x="55948" y="7136"/>
                  <a:pt x="57230" y="8160"/>
                  <a:pt x="57230" y="16357"/>
                </a:cubicBezTo>
                <a:lnTo>
                  <a:pt x="57230" y="51708"/>
                </a:lnTo>
                <a:cubicBezTo>
                  <a:pt x="52614" y="45817"/>
                  <a:pt x="45434" y="41462"/>
                  <a:pt x="36715" y="41462"/>
                </a:cubicBezTo>
                <a:cubicBezTo>
                  <a:pt x="17481" y="41462"/>
                  <a:pt x="300" y="57600"/>
                  <a:pt x="300" y="78606"/>
                </a:cubicBezTo>
                <a:cubicBezTo>
                  <a:pt x="300" y="99355"/>
                  <a:pt x="16199" y="115493"/>
                  <a:pt x="34919" y="115493"/>
                </a:cubicBezTo>
                <a:cubicBezTo>
                  <a:pt x="45434" y="115493"/>
                  <a:pt x="52614" y="109858"/>
                  <a:pt x="56717" y="104734"/>
                </a:cubicBezTo>
                <a:close/>
                <a:moveTo>
                  <a:pt x="56717" y="60930"/>
                </a:moveTo>
                <a:lnTo>
                  <a:pt x="56717" y="94488"/>
                </a:lnTo>
                <a:cubicBezTo>
                  <a:pt x="56717" y="97306"/>
                  <a:pt x="56717" y="97562"/>
                  <a:pt x="54922" y="100380"/>
                </a:cubicBezTo>
                <a:cubicBezTo>
                  <a:pt x="50050" y="108321"/>
                  <a:pt x="42869" y="111907"/>
                  <a:pt x="35689" y="111907"/>
                </a:cubicBezTo>
                <a:cubicBezTo>
                  <a:pt x="28252" y="111907"/>
                  <a:pt x="22354" y="107552"/>
                  <a:pt x="18507" y="101404"/>
                </a:cubicBezTo>
                <a:cubicBezTo>
                  <a:pt x="14404" y="94744"/>
                  <a:pt x="13891" y="85522"/>
                  <a:pt x="13891" y="78606"/>
                </a:cubicBezTo>
                <a:cubicBezTo>
                  <a:pt x="13891" y="72714"/>
                  <a:pt x="14148" y="62979"/>
                  <a:pt x="18764" y="55551"/>
                </a:cubicBezTo>
                <a:cubicBezTo>
                  <a:pt x="22354" y="50427"/>
                  <a:pt x="28508" y="45048"/>
                  <a:pt x="37484" y="45048"/>
                </a:cubicBezTo>
                <a:cubicBezTo>
                  <a:pt x="43126" y="45048"/>
                  <a:pt x="50050" y="47610"/>
                  <a:pt x="54922" y="54782"/>
                </a:cubicBezTo>
                <a:cubicBezTo>
                  <a:pt x="56717" y="57600"/>
                  <a:pt x="56717" y="57856"/>
                  <a:pt x="56717" y="609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3D598A91-6066-DA2B-271B-37955C0D7123}"/>
              </a:ext>
            </a:extLst>
          </p:cNvPr>
          <p:cNvSpPr/>
          <p:nvPr/>
        </p:nvSpPr>
        <p:spPr>
          <a:xfrm>
            <a:off x="5816652" y="3962210"/>
            <a:ext cx="37953" cy="163689"/>
          </a:xfrm>
          <a:custGeom>
            <a:avLst/>
            <a:gdLst>
              <a:gd name="connsiteX0" fmla="*/ 38261 w 37953"/>
              <a:gd name="connsiteY0" fmla="*/ 162115 h 163689"/>
              <a:gd name="connsiteX1" fmla="*/ 35440 w 37953"/>
              <a:gd name="connsiteY1" fmla="*/ 158529 h 163689"/>
              <a:gd name="connsiteX2" fmla="*/ 9795 w 37953"/>
              <a:gd name="connsiteY2" fmla="*/ 81936 h 163689"/>
              <a:gd name="connsiteX3" fmla="*/ 36209 w 37953"/>
              <a:gd name="connsiteY3" fmla="*/ 4830 h 163689"/>
              <a:gd name="connsiteX4" fmla="*/ 38261 w 37953"/>
              <a:gd name="connsiteY4" fmla="*/ 2012 h 163689"/>
              <a:gd name="connsiteX5" fmla="*/ 36722 w 37953"/>
              <a:gd name="connsiteY5" fmla="*/ 219 h 163689"/>
              <a:gd name="connsiteX6" fmla="*/ 10565 w 37953"/>
              <a:gd name="connsiteY6" fmla="*/ 32240 h 163689"/>
              <a:gd name="connsiteX7" fmla="*/ 307 w 37953"/>
              <a:gd name="connsiteY7" fmla="*/ 81936 h 163689"/>
              <a:gd name="connsiteX8" fmla="*/ 11077 w 37953"/>
              <a:gd name="connsiteY8" fmla="*/ 133169 h 163689"/>
              <a:gd name="connsiteX9" fmla="*/ 36722 w 37953"/>
              <a:gd name="connsiteY9" fmla="*/ 163908 h 163689"/>
              <a:gd name="connsiteX10" fmla="*/ 38261 w 37953"/>
              <a:gd name="connsiteY10" fmla="*/ 162115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261" y="162115"/>
                </a:moveTo>
                <a:cubicBezTo>
                  <a:pt x="38261" y="161603"/>
                  <a:pt x="38261" y="161347"/>
                  <a:pt x="35440" y="158529"/>
                </a:cubicBezTo>
                <a:cubicBezTo>
                  <a:pt x="15181" y="138036"/>
                  <a:pt x="9795" y="107040"/>
                  <a:pt x="9795" y="81936"/>
                </a:cubicBezTo>
                <a:cubicBezTo>
                  <a:pt x="9795" y="53501"/>
                  <a:pt x="15950" y="25067"/>
                  <a:pt x="36209" y="4830"/>
                </a:cubicBezTo>
                <a:cubicBezTo>
                  <a:pt x="38261" y="2781"/>
                  <a:pt x="38261" y="2525"/>
                  <a:pt x="38261" y="2012"/>
                </a:cubicBezTo>
                <a:cubicBezTo>
                  <a:pt x="38261" y="731"/>
                  <a:pt x="37747" y="219"/>
                  <a:pt x="36722" y="219"/>
                </a:cubicBezTo>
                <a:cubicBezTo>
                  <a:pt x="34927" y="219"/>
                  <a:pt x="20309" y="11490"/>
                  <a:pt x="10565" y="32240"/>
                </a:cubicBezTo>
                <a:cubicBezTo>
                  <a:pt x="2359" y="50171"/>
                  <a:pt x="307" y="68359"/>
                  <a:pt x="307" y="81936"/>
                </a:cubicBezTo>
                <a:cubicBezTo>
                  <a:pt x="307" y="94744"/>
                  <a:pt x="2102" y="114469"/>
                  <a:pt x="11077" y="133169"/>
                </a:cubicBezTo>
                <a:cubicBezTo>
                  <a:pt x="21079" y="153149"/>
                  <a:pt x="34927" y="163908"/>
                  <a:pt x="36722" y="163908"/>
                </a:cubicBezTo>
                <a:cubicBezTo>
                  <a:pt x="37747" y="163908"/>
                  <a:pt x="38261" y="163396"/>
                  <a:pt x="38261" y="16211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6" name="Freeform: Shape 315">
            <a:extLst>
              <a:ext uri="{FF2B5EF4-FFF2-40B4-BE49-F238E27FC236}">
                <a16:creationId xmlns:a16="http://schemas.microsoft.com/office/drawing/2014/main" id="{126FD98E-C662-615A-5FF3-8709F8FDC30E}"/>
              </a:ext>
            </a:extLst>
          </p:cNvPr>
          <p:cNvSpPr/>
          <p:nvPr/>
        </p:nvSpPr>
        <p:spPr>
          <a:xfrm>
            <a:off x="5873789" y="3967845"/>
            <a:ext cx="125913" cy="117067"/>
          </a:xfrm>
          <a:custGeom>
            <a:avLst/>
            <a:gdLst>
              <a:gd name="connsiteX0" fmla="*/ 66729 w 125913"/>
              <a:gd name="connsiteY0" fmla="*/ 3293 h 117067"/>
              <a:gd name="connsiteX1" fmla="*/ 63139 w 125913"/>
              <a:gd name="connsiteY1" fmla="*/ 219 h 117067"/>
              <a:gd name="connsiteX2" fmla="*/ 59549 w 125913"/>
              <a:gd name="connsiteY2" fmla="*/ 3549 h 117067"/>
              <a:gd name="connsiteX3" fmla="*/ 1593 w 125913"/>
              <a:gd name="connsiteY3" fmla="*/ 110882 h 117067"/>
              <a:gd name="connsiteX4" fmla="*/ 311 w 125913"/>
              <a:gd name="connsiteY4" fmla="*/ 113956 h 117067"/>
              <a:gd name="connsiteX5" fmla="*/ 6209 w 125913"/>
              <a:gd name="connsiteY5" fmla="*/ 117286 h 117067"/>
              <a:gd name="connsiteX6" fmla="*/ 120582 w 125913"/>
              <a:gd name="connsiteY6" fmla="*/ 117286 h 117067"/>
              <a:gd name="connsiteX7" fmla="*/ 126224 w 125913"/>
              <a:gd name="connsiteY7" fmla="*/ 113956 h 117067"/>
              <a:gd name="connsiteX8" fmla="*/ 125198 w 125913"/>
              <a:gd name="connsiteY8" fmla="*/ 111394 h 117067"/>
              <a:gd name="connsiteX9" fmla="*/ 63139 w 125913"/>
              <a:gd name="connsiteY9" fmla="*/ 10466 h 117067"/>
              <a:gd name="connsiteX10" fmla="*/ 117505 w 125913"/>
              <a:gd name="connsiteY10" fmla="*/ 110626 h 117067"/>
              <a:gd name="connsiteX11" fmla="*/ 8774 w 125913"/>
              <a:gd name="connsiteY11" fmla="*/ 110626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729" y="3293"/>
                </a:moveTo>
                <a:cubicBezTo>
                  <a:pt x="65704" y="1500"/>
                  <a:pt x="65191" y="219"/>
                  <a:pt x="63139" y="219"/>
                </a:cubicBezTo>
                <a:cubicBezTo>
                  <a:pt x="61344" y="219"/>
                  <a:pt x="60831" y="987"/>
                  <a:pt x="59549" y="3549"/>
                </a:cubicBezTo>
                <a:lnTo>
                  <a:pt x="1593" y="110882"/>
                </a:lnTo>
                <a:cubicBezTo>
                  <a:pt x="311" y="112931"/>
                  <a:pt x="311" y="113444"/>
                  <a:pt x="311" y="113956"/>
                </a:cubicBezTo>
                <a:cubicBezTo>
                  <a:pt x="311" y="117286"/>
                  <a:pt x="3645" y="117286"/>
                  <a:pt x="6209" y="117286"/>
                </a:cubicBezTo>
                <a:lnTo>
                  <a:pt x="120582" y="117286"/>
                </a:lnTo>
                <a:cubicBezTo>
                  <a:pt x="123147" y="117286"/>
                  <a:pt x="126224" y="117286"/>
                  <a:pt x="126224" y="113956"/>
                </a:cubicBezTo>
                <a:cubicBezTo>
                  <a:pt x="126224" y="113188"/>
                  <a:pt x="125968" y="112675"/>
                  <a:pt x="125198" y="111394"/>
                </a:cubicBezTo>
                <a:close/>
                <a:moveTo>
                  <a:pt x="63139" y="10466"/>
                </a:moveTo>
                <a:lnTo>
                  <a:pt x="117505" y="110626"/>
                </a:lnTo>
                <a:lnTo>
                  <a:pt x="8774" y="110626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7" name="Freeform: Shape 316">
            <a:extLst>
              <a:ext uri="{FF2B5EF4-FFF2-40B4-BE49-F238E27FC236}">
                <a16:creationId xmlns:a16="http://schemas.microsoft.com/office/drawing/2014/main" id="{68078D1F-F6B1-176D-5745-F6677D14C6D0}"/>
              </a:ext>
            </a:extLst>
          </p:cNvPr>
          <p:cNvSpPr/>
          <p:nvPr/>
        </p:nvSpPr>
        <p:spPr>
          <a:xfrm>
            <a:off x="6014264" y="4012674"/>
            <a:ext cx="66418" cy="74031"/>
          </a:xfrm>
          <a:custGeom>
            <a:avLst/>
            <a:gdLst>
              <a:gd name="connsiteX0" fmla="*/ 9808 w 66418"/>
              <a:gd name="connsiteY0" fmla="*/ 62723 h 74031"/>
              <a:gd name="connsiteX1" fmla="*/ 8269 w 66418"/>
              <a:gd name="connsiteY1" fmla="*/ 69896 h 74031"/>
              <a:gd name="connsiteX2" fmla="*/ 13142 w 66418"/>
              <a:gd name="connsiteY2" fmla="*/ 74251 h 74031"/>
              <a:gd name="connsiteX3" fmla="*/ 19296 w 66418"/>
              <a:gd name="connsiteY3" fmla="*/ 69640 h 74031"/>
              <a:gd name="connsiteX4" fmla="*/ 25708 w 66418"/>
              <a:gd name="connsiteY4" fmla="*/ 43767 h 74031"/>
              <a:gd name="connsiteX5" fmla="*/ 30836 w 66418"/>
              <a:gd name="connsiteY5" fmla="*/ 22505 h 74031"/>
              <a:gd name="connsiteX6" fmla="*/ 40068 w 66418"/>
              <a:gd name="connsiteY6" fmla="*/ 9185 h 74031"/>
              <a:gd name="connsiteX7" fmla="*/ 53147 w 66418"/>
              <a:gd name="connsiteY7" fmla="*/ 3805 h 74031"/>
              <a:gd name="connsiteX8" fmla="*/ 60071 w 66418"/>
              <a:gd name="connsiteY8" fmla="*/ 5855 h 74031"/>
              <a:gd name="connsiteX9" fmla="*/ 51608 w 66418"/>
              <a:gd name="connsiteY9" fmla="*/ 14820 h 74031"/>
              <a:gd name="connsiteX10" fmla="*/ 57763 w 66418"/>
              <a:gd name="connsiteY10" fmla="*/ 20456 h 74031"/>
              <a:gd name="connsiteX11" fmla="*/ 66738 w 66418"/>
              <a:gd name="connsiteY11" fmla="*/ 10722 h 74031"/>
              <a:gd name="connsiteX12" fmla="*/ 53147 w 66418"/>
              <a:gd name="connsiteY12" fmla="*/ 219 h 74031"/>
              <a:gd name="connsiteX13" fmla="*/ 32375 w 66418"/>
              <a:gd name="connsiteY13" fmla="*/ 12771 h 74031"/>
              <a:gd name="connsiteX14" fmla="*/ 17245 w 66418"/>
              <a:gd name="connsiteY14" fmla="*/ 219 h 74031"/>
              <a:gd name="connsiteX15" fmla="*/ 5192 w 66418"/>
              <a:gd name="connsiteY15" fmla="*/ 9441 h 74031"/>
              <a:gd name="connsiteX16" fmla="*/ 320 w 66418"/>
              <a:gd name="connsiteY16" fmla="*/ 25323 h 74031"/>
              <a:gd name="connsiteX17" fmla="*/ 2115 w 66418"/>
              <a:gd name="connsiteY17" fmla="*/ 27116 h 74031"/>
              <a:gd name="connsiteX18" fmla="*/ 4936 w 66418"/>
              <a:gd name="connsiteY18" fmla="*/ 23274 h 74031"/>
              <a:gd name="connsiteX19" fmla="*/ 16988 w 66418"/>
              <a:gd name="connsiteY19" fmla="*/ 3805 h 74031"/>
              <a:gd name="connsiteX20" fmla="*/ 21861 w 66418"/>
              <a:gd name="connsiteY20" fmla="*/ 11234 h 74031"/>
              <a:gd name="connsiteX21" fmla="*/ 19296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08" y="62723"/>
                </a:moveTo>
                <a:cubicBezTo>
                  <a:pt x="9295" y="65285"/>
                  <a:pt x="8269" y="69127"/>
                  <a:pt x="8269" y="69896"/>
                </a:cubicBezTo>
                <a:cubicBezTo>
                  <a:pt x="8269" y="72714"/>
                  <a:pt x="10577" y="74251"/>
                  <a:pt x="13142" y="74251"/>
                </a:cubicBezTo>
                <a:cubicBezTo>
                  <a:pt x="15193" y="74251"/>
                  <a:pt x="18014" y="72970"/>
                  <a:pt x="19296" y="69640"/>
                </a:cubicBezTo>
                <a:cubicBezTo>
                  <a:pt x="19553" y="69127"/>
                  <a:pt x="24938" y="46841"/>
                  <a:pt x="25708" y="43767"/>
                </a:cubicBezTo>
                <a:cubicBezTo>
                  <a:pt x="26990" y="38388"/>
                  <a:pt x="30067" y="27116"/>
                  <a:pt x="30836" y="22505"/>
                </a:cubicBezTo>
                <a:cubicBezTo>
                  <a:pt x="31606" y="20456"/>
                  <a:pt x="36222" y="12771"/>
                  <a:pt x="40068" y="9185"/>
                </a:cubicBezTo>
                <a:cubicBezTo>
                  <a:pt x="41351" y="8160"/>
                  <a:pt x="46223" y="3805"/>
                  <a:pt x="53147" y="3805"/>
                </a:cubicBezTo>
                <a:cubicBezTo>
                  <a:pt x="57506" y="3805"/>
                  <a:pt x="59814" y="5855"/>
                  <a:pt x="60071" y="5855"/>
                </a:cubicBezTo>
                <a:cubicBezTo>
                  <a:pt x="55198" y="6623"/>
                  <a:pt x="51608" y="10466"/>
                  <a:pt x="51608" y="14820"/>
                </a:cubicBezTo>
                <a:cubicBezTo>
                  <a:pt x="51608" y="17382"/>
                  <a:pt x="53403" y="20456"/>
                  <a:pt x="57763" y="20456"/>
                </a:cubicBezTo>
                <a:cubicBezTo>
                  <a:pt x="62122" y="20456"/>
                  <a:pt x="66738" y="16614"/>
                  <a:pt x="66738" y="10722"/>
                </a:cubicBezTo>
                <a:cubicBezTo>
                  <a:pt x="66738" y="5086"/>
                  <a:pt x="61609" y="219"/>
                  <a:pt x="53147" y="219"/>
                </a:cubicBezTo>
                <a:cubicBezTo>
                  <a:pt x="42633" y="219"/>
                  <a:pt x="35452" y="8160"/>
                  <a:pt x="32375" y="12771"/>
                </a:cubicBezTo>
                <a:cubicBezTo>
                  <a:pt x="30836" y="5342"/>
                  <a:pt x="24938" y="219"/>
                  <a:pt x="17245" y="219"/>
                </a:cubicBezTo>
                <a:cubicBezTo>
                  <a:pt x="9808" y="219"/>
                  <a:pt x="6731" y="6623"/>
                  <a:pt x="5192" y="9441"/>
                </a:cubicBezTo>
                <a:cubicBezTo>
                  <a:pt x="2371" y="15077"/>
                  <a:pt x="320" y="24811"/>
                  <a:pt x="320" y="25323"/>
                </a:cubicBezTo>
                <a:cubicBezTo>
                  <a:pt x="320" y="27116"/>
                  <a:pt x="1858" y="27116"/>
                  <a:pt x="2115" y="27116"/>
                </a:cubicBezTo>
                <a:cubicBezTo>
                  <a:pt x="3910" y="27116"/>
                  <a:pt x="3910" y="26860"/>
                  <a:pt x="4936" y="23274"/>
                </a:cubicBezTo>
                <a:cubicBezTo>
                  <a:pt x="7757" y="11747"/>
                  <a:pt x="11090" y="3805"/>
                  <a:pt x="16988" y="3805"/>
                </a:cubicBezTo>
                <a:cubicBezTo>
                  <a:pt x="19553" y="3805"/>
                  <a:pt x="21861" y="5086"/>
                  <a:pt x="21861" y="11234"/>
                </a:cubicBezTo>
                <a:cubicBezTo>
                  <a:pt x="21861" y="14820"/>
                  <a:pt x="21348" y="16614"/>
                  <a:pt x="19296" y="2506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8" name="Freeform: Shape 317">
            <a:extLst>
              <a:ext uri="{FF2B5EF4-FFF2-40B4-BE49-F238E27FC236}">
                <a16:creationId xmlns:a16="http://schemas.microsoft.com/office/drawing/2014/main" id="{10A444C6-30A4-5EB6-ABFC-6E9AA4389B5A}"/>
              </a:ext>
            </a:extLst>
          </p:cNvPr>
          <p:cNvSpPr/>
          <p:nvPr/>
        </p:nvSpPr>
        <p:spPr>
          <a:xfrm>
            <a:off x="6096463" y="3969638"/>
            <a:ext cx="81548" cy="148831"/>
          </a:xfrm>
          <a:custGeom>
            <a:avLst/>
            <a:gdLst>
              <a:gd name="connsiteX0" fmla="*/ 51613 w 81548"/>
              <a:gd name="connsiteY0" fmla="*/ 50171 h 148831"/>
              <a:gd name="connsiteX1" fmla="*/ 65717 w 81548"/>
              <a:gd name="connsiteY1" fmla="*/ 50171 h 148831"/>
              <a:gd name="connsiteX2" fmla="*/ 70590 w 81548"/>
              <a:gd name="connsiteY2" fmla="*/ 46841 h 148831"/>
              <a:gd name="connsiteX3" fmla="*/ 66230 w 81548"/>
              <a:gd name="connsiteY3" fmla="*/ 45048 h 148831"/>
              <a:gd name="connsiteX4" fmla="*/ 52639 w 81548"/>
              <a:gd name="connsiteY4" fmla="*/ 45048 h 148831"/>
              <a:gd name="connsiteX5" fmla="*/ 55973 w 81548"/>
              <a:gd name="connsiteY5" fmla="*/ 26348 h 148831"/>
              <a:gd name="connsiteX6" fmla="*/ 60076 w 81548"/>
              <a:gd name="connsiteY6" fmla="*/ 9441 h 148831"/>
              <a:gd name="connsiteX7" fmla="*/ 67769 w 81548"/>
              <a:gd name="connsiteY7" fmla="*/ 3805 h 148831"/>
              <a:gd name="connsiteX8" fmla="*/ 75719 w 81548"/>
              <a:gd name="connsiteY8" fmla="*/ 6879 h 148831"/>
              <a:gd name="connsiteX9" fmla="*/ 66743 w 81548"/>
              <a:gd name="connsiteY9" fmla="*/ 15589 h 148831"/>
              <a:gd name="connsiteX10" fmla="*/ 72898 w 81548"/>
              <a:gd name="connsiteY10" fmla="*/ 21481 h 148831"/>
              <a:gd name="connsiteX11" fmla="*/ 81873 w 81548"/>
              <a:gd name="connsiteY11" fmla="*/ 11490 h 148831"/>
              <a:gd name="connsiteX12" fmla="*/ 67769 w 81548"/>
              <a:gd name="connsiteY12" fmla="*/ 219 h 148831"/>
              <a:gd name="connsiteX13" fmla="*/ 46997 w 81548"/>
              <a:gd name="connsiteY13" fmla="*/ 19431 h 148831"/>
              <a:gd name="connsiteX14" fmla="*/ 41612 w 81548"/>
              <a:gd name="connsiteY14" fmla="*/ 45048 h 148831"/>
              <a:gd name="connsiteX15" fmla="*/ 30328 w 81548"/>
              <a:gd name="connsiteY15" fmla="*/ 45048 h 148831"/>
              <a:gd name="connsiteX16" fmla="*/ 25199 w 81548"/>
              <a:gd name="connsiteY16" fmla="*/ 48122 h 148831"/>
              <a:gd name="connsiteX17" fmla="*/ 29815 w 81548"/>
              <a:gd name="connsiteY17" fmla="*/ 50171 h 148831"/>
              <a:gd name="connsiteX18" fmla="*/ 40586 w 81548"/>
              <a:gd name="connsiteY18" fmla="*/ 50171 h 148831"/>
              <a:gd name="connsiteX19" fmla="*/ 28533 w 81548"/>
              <a:gd name="connsiteY19" fmla="*/ 114725 h 148831"/>
              <a:gd name="connsiteX20" fmla="*/ 14172 w 81548"/>
              <a:gd name="connsiteY20" fmla="*/ 145464 h 148831"/>
              <a:gd name="connsiteX21" fmla="*/ 6223 w 81548"/>
              <a:gd name="connsiteY21" fmla="*/ 142390 h 148831"/>
              <a:gd name="connsiteX22" fmla="*/ 15455 w 81548"/>
              <a:gd name="connsiteY22" fmla="*/ 133681 h 148831"/>
              <a:gd name="connsiteX23" fmla="*/ 9300 w 81548"/>
              <a:gd name="connsiteY23" fmla="*/ 127789 h 148831"/>
              <a:gd name="connsiteX24" fmla="*/ 324 w 81548"/>
              <a:gd name="connsiteY24" fmla="*/ 137780 h 148831"/>
              <a:gd name="connsiteX25" fmla="*/ 14172 w 81548"/>
              <a:gd name="connsiteY25" fmla="*/ 149051 h 148831"/>
              <a:gd name="connsiteX26" fmla="*/ 32636 w 81548"/>
              <a:gd name="connsiteY26" fmla="*/ 133168 h 148831"/>
              <a:gd name="connsiteX27" fmla="*/ 41868 w 81548"/>
              <a:gd name="connsiteY27" fmla="*/ 101916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613" y="50171"/>
                </a:moveTo>
                <a:lnTo>
                  <a:pt x="65717" y="50171"/>
                </a:lnTo>
                <a:cubicBezTo>
                  <a:pt x="69051" y="50171"/>
                  <a:pt x="70590" y="50171"/>
                  <a:pt x="70590" y="46841"/>
                </a:cubicBezTo>
                <a:cubicBezTo>
                  <a:pt x="70590" y="45048"/>
                  <a:pt x="69051" y="45048"/>
                  <a:pt x="66230" y="45048"/>
                </a:cubicBezTo>
                <a:lnTo>
                  <a:pt x="52639" y="45048"/>
                </a:lnTo>
                <a:lnTo>
                  <a:pt x="55973" y="26348"/>
                </a:lnTo>
                <a:cubicBezTo>
                  <a:pt x="56742" y="23018"/>
                  <a:pt x="59050" y="11490"/>
                  <a:pt x="60076" y="9441"/>
                </a:cubicBezTo>
                <a:cubicBezTo>
                  <a:pt x="61358" y="6367"/>
                  <a:pt x="64179" y="3805"/>
                  <a:pt x="67769" y="3805"/>
                </a:cubicBezTo>
                <a:cubicBezTo>
                  <a:pt x="68282" y="3805"/>
                  <a:pt x="72641" y="3805"/>
                  <a:pt x="75719" y="6879"/>
                </a:cubicBezTo>
                <a:cubicBezTo>
                  <a:pt x="68538" y="7392"/>
                  <a:pt x="66743" y="13283"/>
                  <a:pt x="66743" y="15589"/>
                </a:cubicBezTo>
                <a:cubicBezTo>
                  <a:pt x="66743" y="19431"/>
                  <a:pt x="69820" y="21481"/>
                  <a:pt x="72898" y="21481"/>
                </a:cubicBezTo>
                <a:cubicBezTo>
                  <a:pt x="77257" y="21481"/>
                  <a:pt x="81873" y="17638"/>
                  <a:pt x="81873" y="11490"/>
                </a:cubicBezTo>
                <a:cubicBezTo>
                  <a:pt x="81873" y="4061"/>
                  <a:pt x="74436" y="219"/>
                  <a:pt x="67769" y="219"/>
                </a:cubicBezTo>
                <a:cubicBezTo>
                  <a:pt x="62127" y="219"/>
                  <a:pt x="51869" y="3293"/>
                  <a:pt x="46997" y="19431"/>
                </a:cubicBezTo>
                <a:cubicBezTo>
                  <a:pt x="45971" y="22762"/>
                  <a:pt x="45458" y="24555"/>
                  <a:pt x="41612" y="45048"/>
                </a:cubicBezTo>
                <a:lnTo>
                  <a:pt x="30328" y="45048"/>
                </a:lnTo>
                <a:cubicBezTo>
                  <a:pt x="26995" y="45048"/>
                  <a:pt x="25199" y="45048"/>
                  <a:pt x="25199" y="48122"/>
                </a:cubicBezTo>
                <a:cubicBezTo>
                  <a:pt x="25199" y="50171"/>
                  <a:pt x="26738" y="50171"/>
                  <a:pt x="29815" y="50171"/>
                </a:cubicBezTo>
                <a:lnTo>
                  <a:pt x="40586" y="50171"/>
                </a:lnTo>
                <a:lnTo>
                  <a:pt x="28533" y="114725"/>
                </a:lnTo>
                <a:cubicBezTo>
                  <a:pt x="25456" y="130607"/>
                  <a:pt x="22635" y="145464"/>
                  <a:pt x="14172" y="145464"/>
                </a:cubicBezTo>
                <a:cubicBezTo>
                  <a:pt x="13403" y="145464"/>
                  <a:pt x="9556" y="145464"/>
                  <a:pt x="6223" y="142390"/>
                </a:cubicBezTo>
                <a:cubicBezTo>
                  <a:pt x="13916" y="141878"/>
                  <a:pt x="15455" y="135986"/>
                  <a:pt x="15455" y="133681"/>
                </a:cubicBezTo>
                <a:cubicBezTo>
                  <a:pt x="15455" y="129838"/>
                  <a:pt x="12377" y="127789"/>
                  <a:pt x="9300" y="127789"/>
                </a:cubicBezTo>
                <a:cubicBezTo>
                  <a:pt x="4940" y="127789"/>
                  <a:pt x="324" y="131632"/>
                  <a:pt x="324" y="137780"/>
                </a:cubicBezTo>
                <a:cubicBezTo>
                  <a:pt x="324" y="144952"/>
                  <a:pt x="7505" y="149051"/>
                  <a:pt x="14172" y="149051"/>
                </a:cubicBezTo>
                <a:cubicBezTo>
                  <a:pt x="23148" y="149051"/>
                  <a:pt x="29815" y="139316"/>
                  <a:pt x="32636" y="133168"/>
                </a:cubicBezTo>
                <a:cubicBezTo>
                  <a:pt x="38021" y="122922"/>
                  <a:pt x="41612" y="103197"/>
                  <a:pt x="41868" y="1019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13C041A2-C69D-DCD5-9448-88610338BE0B}"/>
              </a:ext>
            </a:extLst>
          </p:cNvPr>
          <p:cNvSpPr/>
          <p:nvPr/>
        </p:nvSpPr>
        <p:spPr>
          <a:xfrm>
            <a:off x="6235789" y="4035473"/>
            <a:ext cx="17181" cy="17162"/>
          </a:xfrm>
          <a:custGeom>
            <a:avLst/>
            <a:gdLst>
              <a:gd name="connsiteX0" fmla="*/ 17514 w 17181"/>
              <a:gd name="connsiteY0" fmla="*/ 8672 h 17162"/>
              <a:gd name="connsiteX1" fmla="*/ 9052 w 17181"/>
              <a:gd name="connsiteY1" fmla="*/ 219 h 17162"/>
              <a:gd name="connsiteX2" fmla="*/ 333 w 17181"/>
              <a:gd name="connsiteY2" fmla="*/ 8672 h 17162"/>
              <a:gd name="connsiteX3" fmla="*/ 9052 w 17181"/>
              <a:gd name="connsiteY3" fmla="*/ 17382 h 17162"/>
              <a:gd name="connsiteX4" fmla="*/ 17514 w 17181"/>
              <a:gd name="connsiteY4" fmla="*/ 8672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514" y="8672"/>
                </a:moveTo>
                <a:cubicBezTo>
                  <a:pt x="17514" y="4061"/>
                  <a:pt x="13668" y="219"/>
                  <a:pt x="9052" y="219"/>
                </a:cubicBezTo>
                <a:cubicBezTo>
                  <a:pt x="4179" y="219"/>
                  <a:pt x="333" y="4061"/>
                  <a:pt x="333" y="8672"/>
                </a:cubicBezTo>
                <a:cubicBezTo>
                  <a:pt x="333" y="13540"/>
                  <a:pt x="4179" y="17382"/>
                  <a:pt x="9052" y="17382"/>
                </a:cubicBezTo>
                <a:cubicBezTo>
                  <a:pt x="13668" y="17382"/>
                  <a:pt x="17514" y="13540"/>
                  <a:pt x="17514" y="867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0" name="Freeform: Shape 319">
            <a:extLst>
              <a:ext uri="{FF2B5EF4-FFF2-40B4-BE49-F238E27FC236}">
                <a16:creationId xmlns:a16="http://schemas.microsoft.com/office/drawing/2014/main" id="{82568CF7-4751-9AE1-6B66-268A0F26FF5A}"/>
              </a:ext>
            </a:extLst>
          </p:cNvPr>
          <p:cNvSpPr/>
          <p:nvPr/>
        </p:nvSpPr>
        <p:spPr>
          <a:xfrm>
            <a:off x="6308307" y="4012674"/>
            <a:ext cx="66418" cy="74031"/>
          </a:xfrm>
          <a:custGeom>
            <a:avLst/>
            <a:gdLst>
              <a:gd name="connsiteX0" fmla="*/ 9826 w 66418"/>
              <a:gd name="connsiteY0" fmla="*/ 62723 h 74031"/>
              <a:gd name="connsiteX1" fmla="*/ 8287 w 66418"/>
              <a:gd name="connsiteY1" fmla="*/ 69896 h 74031"/>
              <a:gd name="connsiteX2" fmla="*/ 13160 w 66418"/>
              <a:gd name="connsiteY2" fmla="*/ 74251 h 74031"/>
              <a:gd name="connsiteX3" fmla="*/ 19314 w 66418"/>
              <a:gd name="connsiteY3" fmla="*/ 69640 h 74031"/>
              <a:gd name="connsiteX4" fmla="*/ 25725 w 66418"/>
              <a:gd name="connsiteY4" fmla="*/ 43767 h 74031"/>
              <a:gd name="connsiteX5" fmla="*/ 30854 w 66418"/>
              <a:gd name="connsiteY5" fmla="*/ 22505 h 74031"/>
              <a:gd name="connsiteX6" fmla="*/ 40086 w 66418"/>
              <a:gd name="connsiteY6" fmla="*/ 9185 h 74031"/>
              <a:gd name="connsiteX7" fmla="*/ 53165 w 66418"/>
              <a:gd name="connsiteY7" fmla="*/ 3805 h 74031"/>
              <a:gd name="connsiteX8" fmla="*/ 60089 w 66418"/>
              <a:gd name="connsiteY8" fmla="*/ 5855 h 74031"/>
              <a:gd name="connsiteX9" fmla="*/ 51626 w 66418"/>
              <a:gd name="connsiteY9" fmla="*/ 14820 h 74031"/>
              <a:gd name="connsiteX10" fmla="*/ 57781 w 66418"/>
              <a:gd name="connsiteY10" fmla="*/ 20456 h 74031"/>
              <a:gd name="connsiteX11" fmla="*/ 66756 w 66418"/>
              <a:gd name="connsiteY11" fmla="*/ 10722 h 74031"/>
              <a:gd name="connsiteX12" fmla="*/ 53165 w 66418"/>
              <a:gd name="connsiteY12" fmla="*/ 219 h 74031"/>
              <a:gd name="connsiteX13" fmla="*/ 32393 w 66418"/>
              <a:gd name="connsiteY13" fmla="*/ 12771 h 74031"/>
              <a:gd name="connsiteX14" fmla="*/ 17263 w 66418"/>
              <a:gd name="connsiteY14" fmla="*/ 219 h 74031"/>
              <a:gd name="connsiteX15" fmla="*/ 5210 w 66418"/>
              <a:gd name="connsiteY15" fmla="*/ 9441 h 74031"/>
              <a:gd name="connsiteX16" fmla="*/ 338 w 66418"/>
              <a:gd name="connsiteY16" fmla="*/ 25323 h 74031"/>
              <a:gd name="connsiteX17" fmla="*/ 2133 w 66418"/>
              <a:gd name="connsiteY17" fmla="*/ 27116 h 74031"/>
              <a:gd name="connsiteX18" fmla="*/ 4954 w 66418"/>
              <a:gd name="connsiteY18" fmla="*/ 23274 h 74031"/>
              <a:gd name="connsiteX19" fmla="*/ 17006 w 66418"/>
              <a:gd name="connsiteY19" fmla="*/ 3805 h 74031"/>
              <a:gd name="connsiteX20" fmla="*/ 21879 w 66418"/>
              <a:gd name="connsiteY20" fmla="*/ 11234 h 74031"/>
              <a:gd name="connsiteX21" fmla="*/ 19314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26" y="62723"/>
                </a:moveTo>
                <a:cubicBezTo>
                  <a:pt x="9313" y="65285"/>
                  <a:pt x="8287" y="69127"/>
                  <a:pt x="8287" y="69896"/>
                </a:cubicBezTo>
                <a:cubicBezTo>
                  <a:pt x="8287" y="72714"/>
                  <a:pt x="10595" y="74251"/>
                  <a:pt x="13160" y="74251"/>
                </a:cubicBezTo>
                <a:cubicBezTo>
                  <a:pt x="15211" y="74251"/>
                  <a:pt x="18032" y="72970"/>
                  <a:pt x="19314" y="69640"/>
                </a:cubicBezTo>
                <a:cubicBezTo>
                  <a:pt x="19571" y="69127"/>
                  <a:pt x="24956" y="46841"/>
                  <a:pt x="25725" y="43767"/>
                </a:cubicBezTo>
                <a:cubicBezTo>
                  <a:pt x="27008" y="38388"/>
                  <a:pt x="30085" y="27116"/>
                  <a:pt x="30854" y="22505"/>
                </a:cubicBezTo>
                <a:cubicBezTo>
                  <a:pt x="31624" y="20456"/>
                  <a:pt x="36240" y="12771"/>
                  <a:pt x="40086" y="9185"/>
                </a:cubicBezTo>
                <a:cubicBezTo>
                  <a:pt x="41369" y="8160"/>
                  <a:pt x="46241" y="3805"/>
                  <a:pt x="53165" y="3805"/>
                </a:cubicBezTo>
                <a:cubicBezTo>
                  <a:pt x="57524" y="3805"/>
                  <a:pt x="59832" y="5855"/>
                  <a:pt x="60089" y="5855"/>
                </a:cubicBezTo>
                <a:cubicBezTo>
                  <a:pt x="55216" y="6623"/>
                  <a:pt x="51626" y="10466"/>
                  <a:pt x="51626" y="14820"/>
                </a:cubicBezTo>
                <a:cubicBezTo>
                  <a:pt x="51626" y="17382"/>
                  <a:pt x="53421" y="20456"/>
                  <a:pt x="57781" y="20456"/>
                </a:cubicBezTo>
                <a:cubicBezTo>
                  <a:pt x="62140" y="20456"/>
                  <a:pt x="66756" y="16614"/>
                  <a:pt x="66756" y="10722"/>
                </a:cubicBezTo>
                <a:cubicBezTo>
                  <a:pt x="66756" y="5086"/>
                  <a:pt x="61627" y="219"/>
                  <a:pt x="53165" y="219"/>
                </a:cubicBezTo>
                <a:cubicBezTo>
                  <a:pt x="42651" y="219"/>
                  <a:pt x="35470" y="8160"/>
                  <a:pt x="32393" y="12771"/>
                </a:cubicBezTo>
                <a:cubicBezTo>
                  <a:pt x="30854" y="5342"/>
                  <a:pt x="24956" y="219"/>
                  <a:pt x="17263" y="219"/>
                </a:cubicBezTo>
                <a:cubicBezTo>
                  <a:pt x="9826" y="219"/>
                  <a:pt x="6749" y="6623"/>
                  <a:pt x="5210" y="9441"/>
                </a:cubicBezTo>
                <a:cubicBezTo>
                  <a:pt x="2389" y="15077"/>
                  <a:pt x="338" y="24811"/>
                  <a:pt x="338" y="25323"/>
                </a:cubicBezTo>
                <a:cubicBezTo>
                  <a:pt x="338" y="27116"/>
                  <a:pt x="1876" y="27116"/>
                  <a:pt x="2133" y="27116"/>
                </a:cubicBezTo>
                <a:cubicBezTo>
                  <a:pt x="3928" y="27116"/>
                  <a:pt x="3928" y="26860"/>
                  <a:pt x="4954" y="23274"/>
                </a:cubicBezTo>
                <a:cubicBezTo>
                  <a:pt x="7774" y="11747"/>
                  <a:pt x="11108" y="3805"/>
                  <a:pt x="17006" y="3805"/>
                </a:cubicBezTo>
                <a:cubicBezTo>
                  <a:pt x="19571" y="3805"/>
                  <a:pt x="21879" y="5086"/>
                  <a:pt x="21879" y="11234"/>
                </a:cubicBezTo>
                <a:cubicBezTo>
                  <a:pt x="21879" y="14820"/>
                  <a:pt x="21366" y="16614"/>
                  <a:pt x="19314" y="2506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1" name="Freeform: Shape 320">
            <a:extLst>
              <a:ext uri="{FF2B5EF4-FFF2-40B4-BE49-F238E27FC236}">
                <a16:creationId xmlns:a16="http://schemas.microsoft.com/office/drawing/2014/main" id="{29D24562-FB74-2887-A0BB-0F36DB1E4DD3}"/>
              </a:ext>
            </a:extLst>
          </p:cNvPr>
          <p:cNvSpPr/>
          <p:nvPr/>
        </p:nvSpPr>
        <p:spPr>
          <a:xfrm>
            <a:off x="6386733" y="4067493"/>
            <a:ext cx="19233" cy="48927"/>
          </a:xfrm>
          <a:custGeom>
            <a:avLst/>
            <a:gdLst>
              <a:gd name="connsiteX0" fmla="*/ 19575 w 19233"/>
              <a:gd name="connsiteY0" fmla="*/ 17382 h 48927"/>
              <a:gd name="connsiteX1" fmla="*/ 9061 w 19233"/>
              <a:gd name="connsiteY1" fmla="*/ 219 h 48927"/>
              <a:gd name="connsiteX2" fmla="*/ 342 w 19233"/>
              <a:gd name="connsiteY2" fmla="*/ 8929 h 48927"/>
              <a:gd name="connsiteX3" fmla="*/ 9061 w 19233"/>
              <a:gd name="connsiteY3" fmla="*/ 17638 h 48927"/>
              <a:gd name="connsiteX4" fmla="*/ 14703 w 19233"/>
              <a:gd name="connsiteY4" fmla="*/ 15589 h 48927"/>
              <a:gd name="connsiteX5" fmla="*/ 15472 w 19233"/>
              <a:gd name="connsiteY5" fmla="*/ 15077 h 48927"/>
              <a:gd name="connsiteX6" fmla="*/ 15728 w 19233"/>
              <a:gd name="connsiteY6" fmla="*/ 17382 h 48927"/>
              <a:gd name="connsiteX7" fmla="*/ 4701 w 19233"/>
              <a:gd name="connsiteY7" fmla="*/ 44792 h 48927"/>
              <a:gd name="connsiteX8" fmla="*/ 2906 w 19233"/>
              <a:gd name="connsiteY8" fmla="*/ 47353 h 48927"/>
              <a:gd name="connsiteX9" fmla="*/ 4445 w 19233"/>
              <a:gd name="connsiteY9" fmla="*/ 49147 h 48927"/>
              <a:gd name="connsiteX10" fmla="*/ 1957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75" y="17382"/>
                </a:moveTo>
                <a:cubicBezTo>
                  <a:pt x="19575" y="6623"/>
                  <a:pt x="15472" y="219"/>
                  <a:pt x="9061" y="219"/>
                </a:cubicBezTo>
                <a:cubicBezTo>
                  <a:pt x="3676" y="219"/>
                  <a:pt x="342" y="4318"/>
                  <a:pt x="342" y="8929"/>
                </a:cubicBezTo>
                <a:cubicBezTo>
                  <a:pt x="342" y="13283"/>
                  <a:pt x="3676" y="17638"/>
                  <a:pt x="9061" y="17638"/>
                </a:cubicBezTo>
                <a:cubicBezTo>
                  <a:pt x="10856" y="17638"/>
                  <a:pt x="13164" y="16870"/>
                  <a:pt x="14703" y="15589"/>
                </a:cubicBezTo>
                <a:cubicBezTo>
                  <a:pt x="15215" y="15077"/>
                  <a:pt x="15472" y="15077"/>
                  <a:pt x="15472" y="15077"/>
                </a:cubicBezTo>
                <a:cubicBezTo>
                  <a:pt x="15728" y="15077"/>
                  <a:pt x="15728" y="15077"/>
                  <a:pt x="15728" y="17382"/>
                </a:cubicBezTo>
                <a:cubicBezTo>
                  <a:pt x="15728" y="29678"/>
                  <a:pt x="10087" y="39412"/>
                  <a:pt x="4701" y="44792"/>
                </a:cubicBezTo>
                <a:cubicBezTo>
                  <a:pt x="2906" y="46585"/>
                  <a:pt x="2906" y="46841"/>
                  <a:pt x="2906" y="47353"/>
                </a:cubicBezTo>
                <a:cubicBezTo>
                  <a:pt x="2906" y="48634"/>
                  <a:pt x="3676" y="49147"/>
                  <a:pt x="4445" y="49147"/>
                </a:cubicBezTo>
                <a:cubicBezTo>
                  <a:pt x="6240" y="49147"/>
                  <a:pt x="19575" y="36594"/>
                  <a:pt x="19575" y="1738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2" name="Freeform: Shape 321">
            <a:extLst>
              <a:ext uri="{FF2B5EF4-FFF2-40B4-BE49-F238E27FC236}">
                <a16:creationId xmlns:a16="http://schemas.microsoft.com/office/drawing/2014/main" id="{619CF86C-191A-89E8-ED12-22DEEE22C55E}"/>
              </a:ext>
            </a:extLst>
          </p:cNvPr>
          <p:cNvSpPr/>
          <p:nvPr/>
        </p:nvSpPr>
        <p:spPr>
          <a:xfrm>
            <a:off x="6450241" y="4012674"/>
            <a:ext cx="88472" cy="74031"/>
          </a:xfrm>
          <a:custGeom>
            <a:avLst/>
            <a:gdLst>
              <a:gd name="connsiteX0" fmla="*/ 9835 w 88472"/>
              <a:gd name="connsiteY0" fmla="*/ 62723 h 74031"/>
              <a:gd name="connsiteX1" fmla="*/ 8296 w 88472"/>
              <a:gd name="connsiteY1" fmla="*/ 69896 h 74031"/>
              <a:gd name="connsiteX2" fmla="*/ 13168 w 88472"/>
              <a:gd name="connsiteY2" fmla="*/ 74251 h 74031"/>
              <a:gd name="connsiteX3" fmla="*/ 19323 w 88472"/>
              <a:gd name="connsiteY3" fmla="*/ 69640 h 74031"/>
              <a:gd name="connsiteX4" fmla="*/ 22400 w 88472"/>
              <a:gd name="connsiteY4" fmla="*/ 57600 h 74031"/>
              <a:gd name="connsiteX5" fmla="*/ 25991 w 88472"/>
              <a:gd name="connsiteY5" fmla="*/ 42998 h 74031"/>
              <a:gd name="connsiteX6" fmla="*/ 28811 w 88472"/>
              <a:gd name="connsiteY6" fmla="*/ 31983 h 74031"/>
              <a:gd name="connsiteX7" fmla="*/ 30863 w 88472"/>
              <a:gd name="connsiteY7" fmla="*/ 23786 h 74031"/>
              <a:gd name="connsiteX8" fmla="*/ 57533 w 88472"/>
              <a:gd name="connsiteY8" fmla="*/ 3805 h 74031"/>
              <a:gd name="connsiteX9" fmla="*/ 66252 w 88472"/>
              <a:gd name="connsiteY9" fmla="*/ 15333 h 74031"/>
              <a:gd name="connsiteX10" fmla="*/ 55738 w 88472"/>
              <a:gd name="connsiteY10" fmla="*/ 53245 h 74031"/>
              <a:gd name="connsiteX11" fmla="*/ 53943 w 88472"/>
              <a:gd name="connsiteY11" fmla="*/ 60930 h 74031"/>
              <a:gd name="connsiteX12" fmla="*/ 67534 w 88472"/>
              <a:gd name="connsiteY12" fmla="*/ 74251 h 74031"/>
              <a:gd name="connsiteX13" fmla="*/ 88819 w 88472"/>
              <a:gd name="connsiteY13" fmla="*/ 49146 h 74031"/>
              <a:gd name="connsiteX14" fmla="*/ 87024 w 88472"/>
              <a:gd name="connsiteY14" fmla="*/ 47353 h 74031"/>
              <a:gd name="connsiteX15" fmla="*/ 84459 w 88472"/>
              <a:gd name="connsiteY15" fmla="*/ 50427 h 74031"/>
              <a:gd name="connsiteX16" fmla="*/ 67791 w 88472"/>
              <a:gd name="connsiteY16" fmla="*/ 70664 h 74031"/>
              <a:gd name="connsiteX17" fmla="*/ 63944 w 88472"/>
              <a:gd name="connsiteY17" fmla="*/ 65285 h 74031"/>
              <a:gd name="connsiteX18" fmla="*/ 66765 w 88472"/>
              <a:gd name="connsiteY18" fmla="*/ 53758 h 74031"/>
              <a:gd name="connsiteX19" fmla="*/ 76766 w 88472"/>
              <a:gd name="connsiteY19" fmla="*/ 17638 h 74031"/>
              <a:gd name="connsiteX20" fmla="*/ 58046 w 88472"/>
              <a:gd name="connsiteY20" fmla="*/ 219 h 74031"/>
              <a:gd name="connsiteX21" fmla="*/ 32402 w 88472"/>
              <a:gd name="connsiteY21" fmla="*/ 14564 h 74031"/>
              <a:gd name="connsiteX22" fmla="*/ 17271 w 88472"/>
              <a:gd name="connsiteY22" fmla="*/ 219 h 74031"/>
              <a:gd name="connsiteX23" fmla="*/ 5219 w 88472"/>
              <a:gd name="connsiteY23" fmla="*/ 9441 h 74031"/>
              <a:gd name="connsiteX24" fmla="*/ 346 w 88472"/>
              <a:gd name="connsiteY24" fmla="*/ 25323 h 74031"/>
              <a:gd name="connsiteX25" fmla="*/ 2141 w 88472"/>
              <a:gd name="connsiteY25" fmla="*/ 27116 h 74031"/>
              <a:gd name="connsiteX26" fmla="*/ 4962 w 88472"/>
              <a:gd name="connsiteY26" fmla="*/ 23274 h 74031"/>
              <a:gd name="connsiteX27" fmla="*/ 17015 w 88472"/>
              <a:gd name="connsiteY27" fmla="*/ 3805 h 74031"/>
              <a:gd name="connsiteX28" fmla="*/ 21888 w 88472"/>
              <a:gd name="connsiteY28" fmla="*/ 11234 h 74031"/>
              <a:gd name="connsiteX29" fmla="*/ 19323 w 88472"/>
              <a:gd name="connsiteY29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835" y="62723"/>
                </a:moveTo>
                <a:cubicBezTo>
                  <a:pt x="9322" y="65285"/>
                  <a:pt x="8296" y="69127"/>
                  <a:pt x="8296" y="69896"/>
                </a:cubicBezTo>
                <a:cubicBezTo>
                  <a:pt x="8296" y="72714"/>
                  <a:pt x="10604" y="74251"/>
                  <a:pt x="13168" y="74251"/>
                </a:cubicBezTo>
                <a:cubicBezTo>
                  <a:pt x="15220" y="74251"/>
                  <a:pt x="18041" y="72970"/>
                  <a:pt x="19323" y="69640"/>
                </a:cubicBezTo>
                <a:cubicBezTo>
                  <a:pt x="19323" y="69384"/>
                  <a:pt x="21374" y="61699"/>
                  <a:pt x="22400" y="57600"/>
                </a:cubicBezTo>
                <a:lnTo>
                  <a:pt x="25991" y="42998"/>
                </a:lnTo>
                <a:cubicBezTo>
                  <a:pt x="26760" y="39156"/>
                  <a:pt x="27786" y="35570"/>
                  <a:pt x="28811" y="31983"/>
                </a:cubicBezTo>
                <a:cubicBezTo>
                  <a:pt x="29324" y="29166"/>
                  <a:pt x="30606" y="24299"/>
                  <a:pt x="30863" y="23786"/>
                </a:cubicBezTo>
                <a:cubicBezTo>
                  <a:pt x="33171" y="18663"/>
                  <a:pt x="41890" y="3805"/>
                  <a:pt x="57533" y="3805"/>
                </a:cubicBezTo>
                <a:cubicBezTo>
                  <a:pt x="64970" y="3805"/>
                  <a:pt x="66252" y="9953"/>
                  <a:pt x="66252" y="15333"/>
                </a:cubicBezTo>
                <a:cubicBezTo>
                  <a:pt x="66252" y="25323"/>
                  <a:pt x="58302" y="46329"/>
                  <a:pt x="55738" y="53245"/>
                </a:cubicBezTo>
                <a:cubicBezTo>
                  <a:pt x="54199" y="57088"/>
                  <a:pt x="53943" y="59137"/>
                  <a:pt x="53943" y="60930"/>
                </a:cubicBezTo>
                <a:cubicBezTo>
                  <a:pt x="53943" y="68615"/>
                  <a:pt x="59841" y="74251"/>
                  <a:pt x="67534" y="74251"/>
                </a:cubicBezTo>
                <a:cubicBezTo>
                  <a:pt x="82921" y="74251"/>
                  <a:pt x="88819" y="50427"/>
                  <a:pt x="88819" y="49146"/>
                </a:cubicBezTo>
                <a:cubicBezTo>
                  <a:pt x="88819" y="47353"/>
                  <a:pt x="87537" y="47353"/>
                  <a:pt x="87024" y="47353"/>
                </a:cubicBezTo>
                <a:cubicBezTo>
                  <a:pt x="85229" y="47353"/>
                  <a:pt x="85229" y="47866"/>
                  <a:pt x="84459" y="50427"/>
                </a:cubicBezTo>
                <a:cubicBezTo>
                  <a:pt x="81126" y="61442"/>
                  <a:pt x="75740" y="70664"/>
                  <a:pt x="67791" y="70664"/>
                </a:cubicBezTo>
                <a:cubicBezTo>
                  <a:pt x="64970" y="70664"/>
                  <a:pt x="63944" y="69127"/>
                  <a:pt x="63944" y="65285"/>
                </a:cubicBezTo>
                <a:cubicBezTo>
                  <a:pt x="63944" y="61186"/>
                  <a:pt x="65226" y="57344"/>
                  <a:pt x="66765" y="53758"/>
                </a:cubicBezTo>
                <a:cubicBezTo>
                  <a:pt x="69842" y="45048"/>
                  <a:pt x="76766" y="27116"/>
                  <a:pt x="76766" y="17638"/>
                </a:cubicBezTo>
                <a:cubicBezTo>
                  <a:pt x="76766" y="6879"/>
                  <a:pt x="69842" y="219"/>
                  <a:pt x="58046" y="219"/>
                </a:cubicBezTo>
                <a:cubicBezTo>
                  <a:pt x="43172" y="219"/>
                  <a:pt x="35223" y="10722"/>
                  <a:pt x="32402" y="14564"/>
                </a:cubicBezTo>
                <a:cubicBezTo>
                  <a:pt x="31632" y="5342"/>
                  <a:pt x="24965" y="219"/>
                  <a:pt x="17271" y="219"/>
                </a:cubicBezTo>
                <a:cubicBezTo>
                  <a:pt x="9835" y="219"/>
                  <a:pt x="6757" y="6623"/>
                  <a:pt x="5219" y="9441"/>
                </a:cubicBezTo>
                <a:cubicBezTo>
                  <a:pt x="2398" y="15077"/>
                  <a:pt x="346" y="24811"/>
                  <a:pt x="346" y="25323"/>
                </a:cubicBezTo>
                <a:cubicBezTo>
                  <a:pt x="346" y="27116"/>
                  <a:pt x="1885" y="27116"/>
                  <a:pt x="2141" y="27116"/>
                </a:cubicBezTo>
                <a:cubicBezTo>
                  <a:pt x="3936" y="27116"/>
                  <a:pt x="3936" y="26860"/>
                  <a:pt x="4962" y="23274"/>
                </a:cubicBezTo>
                <a:cubicBezTo>
                  <a:pt x="7783" y="11747"/>
                  <a:pt x="11117" y="3805"/>
                  <a:pt x="17015" y="3805"/>
                </a:cubicBezTo>
                <a:cubicBezTo>
                  <a:pt x="20092" y="3805"/>
                  <a:pt x="21888" y="5855"/>
                  <a:pt x="21888" y="11234"/>
                </a:cubicBezTo>
                <a:cubicBezTo>
                  <a:pt x="21888" y="14820"/>
                  <a:pt x="21374" y="16614"/>
                  <a:pt x="19323" y="2506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3" name="Freeform: Shape 322">
            <a:extLst>
              <a:ext uri="{FF2B5EF4-FFF2-40B4-BE49-F238E27FC236}">
                <a16:creationId xmlns:a16="http://schemas.microsoft.com/office/drawing/2014/main" id="{6FF158B9-261B-5BE0-A34A-40466FEF8389}"/>
              </a:ext>
            </a:extLst>
          </p:cNvPr>
          <p:cNvSpPr/>
          <p:nvPr/>
        </p:nvSpPr>
        <p:spPr>
          <a:xfrm>
            <a:off x="6538369" y="4012674"/>
            <a:ext cx="85395" cy="104002"/>
          </a:xfrm>
          <a:custGeom>
            <a:avLst/>
            <a:gdLst>
              <a:gd name="connsiteX0" fmla="*/ 12918 w 85395"/>
              <a:gd name="connsiteY0" fmla="*/ 92438 h 104002"/>
              <a:gd name="connsiteX1" fmla="*/ 3942 w 85395"/>
              <a:gd name="connsiteY1" fmla="*/ 99099 h 104002"/>
              <a:gd name="connsiteX2" fmla="*/ 352 w 85395"/>
              <a:gd name="connsiteY2" fmla="*/ 102173 h 104002"/>
              <a:gd name="connsiteX3" fmla="*/ 2404 w 85395"/>
              <a:gd name="connsiteY3" fmla="*/ 104222 h 104002"/>
              <a:gd name="connsiteX4" fmla="*/ 15995 w 85395"/>
              <a:gd name="connsiteY4" fmla="*/ 103710 h 104002"/>
              <a:gd name="connsiteX5" fmla="*/ 32407 w 85395"/>
              <a:gd name="connsiteY5" fmla="*/ 104222 h 104002"/>
              <a:gd name="connsiteX6" fmla="*/ 35228 w 85395"/>
              <a:gd name="connsiteY6" fmla="*/ 100892 h 104002"/>
              <a:gd name="connsiteX7" fmla="*/ 31382 w 85395"/>
              <a:gd name="connsiteY7" fmla="*/ 99099 h 104002"/>
              <a:gd name="connsiteX8" fmla="*/ 23176 w 85395"/>
              <a:gd name="connsiteY8" fmla="*/ 96537 h 104002"/>
              <a:gd name="connsiteX9" fmla="*/ 31125 w 85395"/>
              <a:gd name="connsiteY9" fmla="*/ 63748 h 104002"/>
              <a:gd name="connsiteX10" fmla="*/ 46256 w 85395"/>
              <a:gd name="connsiteY10" fmla="*/ 74251 h 104002"/>
              <a:gd name="connsiteX11" fmla="*/ 85747 w 85395"/>
              <a:gd name="connsiteY11" fmla="*/ 26348 h 104002"/>
              <a:gd name="connsiteX12" fmla="*/ 63950 w 85395"/>
              <a:gd name="connsiteY12" fmla="*/ 219 h 104002"/>
              <a:gd name="connsiteX13" fmla="*/ 42409 w 85395"/>
              <a:gd name="connsiteY13" fmla="*/ 12515 h 104002"/>
              <a:gd name="connsiteX14" fmla="*/ 27792 w 85395"/>
              <a:gd name="connsiteY14" fmla="*/ 219 h 104002"/>
              <a:gd name="connsiteX15" fmla="*/ 15739 w 85395"/>
              <a:gd name="connsiteY15" fmla="*/ 9441 h 104002"/>
              <a:gd name="connsiteX16" fmla="*/ 10610 w 85395"/>
              <a:gd name="connsiteY16" fmla="*/ 25323 h 104002"/>
              <a:gd name="connsiteX17" fmla="*/ 12405 w 85395"/>
              <a:gd name="connsiteY17" fmla="*/ 27116 h 104002"/>
              <a:gd name="connsiteX18" fmla="*/ 15226 w 85395"/>
              <a:gd name="connsiteY18" fmla="*/ 23274 h 104002"/>
              <a:gd name="connsiteX19" fmla="*/ 27279 w 85395"/>
              <a:gd name="connsiteY19" fmla="*/ 3805 h 104002"/>
              <a:gd name="connsiteX20" fmla="*/ 32407 w 85395"/>
              <a:gd name="connsiteY20" fmla="*/ 11234 h 104002"/>
              <a:gd name="connsiteX21" fmla="*/ 31125 w 85395"/>
              <a:gd name="connsiteY21" fmla="*/ 19688 h 104002"/>
              <a:gd name="connsiteX22" fmla="*/ 41639 w 85395"/>
              <a:gd name="connsiteY22" fmla="*/ 21481 h 104002"/>
              <a:gd name="connsiteX23" fmla="*/ 50102 w 85395"/>
              <a:gd name="connsiteY23" fmla="*/ 9953 h 104002"/>
              <a:gd name="connsiteX24" fmla="*/ 63437 w 85395"/>
              <a:gd name="connsiteY24" fmla="*/ 3805 h 104002"/>
              <a:gd name="connsiteX25" fmla="*/ 73951 w 85395"/>
              <a:gd name="connsiteY25" fmla="*/ 19175 h 104002"/>
              <a:gd name="connsiteX26" fmla="*/ 65489 w 85395"/>
              <a:gd name="connsiteY26" fmla="*/ 53758 h 104002"/>
              <a:gd name="connsiteX27" fmla="*/ 45999 w 85395"/>
              <a:gd name="connsiteY27" fmla="*/ 70664 h 104002"/>
              <a:gd name="connsiteX28" fmla="*/ 33177 w 85395"/>
              <a:gd name="connsiteY28" fmla="*/ 56063 h 104002"/>
              <a:gd name="connsiteX29" fmla="*/ 33690 w 85395"/>
              <a:gd name="connsiteY29" fmla="*/ 5350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2918" y="92438"/>
                </a:moveTo>
                <a:cubicBezTo>
                  <a:pt x="11636" y="98074"/>
                  <a:pt x="11123" y="99099"/>
                  <a:pt x="3942" y="99099"/>
                </a:cubicBezTo>
                <a:cubicBezTo>
                  <a:pt x="2147" y="99099"/>
                  <a:pt x="352" y="99099"/>
                  <a:pt x="352" y="102173"/>
                </a:cubicBezTo>
                <a:cubicBezTo>
                  <a:pt x="352" y="103453"/>
                  <a:pt x="1122" y="104222"/>
                  <a:pt x="2404" y="104222"/>
                </a:cubicBezTo>
                <a:cubicBezTo>
                  <a:pt x="6763" y="104222"/>
                  <a:pt x="11636" y="103710"/>
                  <a:pt x="15995" y="103710"/>
                </a:cubicBezTo>
                <a:cubicBezTo>
                  <a:pt x="21637" y="103710"/>
                  <a:pt x="27022" y="104222"/>
                  <a:pt x="32407" y="104222"/>
                </a:cubicBezTo>
                <a:cubicBezTo>
                  <a:pt x="33177" y="104222"/>
                  <a:pt x="35228" y="104222"/>
                  <a:pt x="35228" y="100892"/>
                </a:cubicBezTo>
                <a:cubicBezTo>
                  <a:pt x="35228" y="99099"/>
                  <a:pt x="33690" y="99099"/>
                  <a:pt x="31382" y="99099"/>
                </a:cubicBezTo>
                <a:cubicBezTo>
                  <a:pt x="23176" y="99099"/>
                  <a:pt x="23176" y="98074"/>
                  <a:pt x="23176" y="96537"/>
                </a:cubicBezTo>
                <a:cubicBezTo>
                  <a:pt x="23176" y="94488"/>
                  <a:pt x="30100" y="67847"/>
                  <a:pt x="31125" y="63748"/>
                </a:cubicBezTo>
                <a:cubicBezTo>
                  <a:pt x="33177" y="68615"/>
                  <a:pt x="37793" y="74251"/>
                  <a:pt x="46256" y="74251"/>
                </a:cubicBezTo>
                <a:cubicBezTo>
                  <a:pt x="65232" y="74251"/>
                  <a:pt x="85747" y="50427"/>
                  <a:pt x="85747" y="26348"/>
                </a:cubicBezTo>
                <a:cubicBezTo>
                  <a:pt x="85747" y="10978"/>
                  <a:pt x="76259" y="219"/>
                  <a:pt x="63950" y="219"/>
                </a:cubicBezTo>
                <a:cubicBezTo>
                  <a:pt x="55744" y="219"/>
                  <a:pt x="47794" y="6111"/>
                  <a:pt x="42409" y="12515"/>
                </a:cubicBezTo>
                <a:cubicBezTo>
                  <a:pt x="40870" y="3549"/>
                  <a:pt x="33690" y="219"/>
                  <a:pt x="27792" y="219"/>
                </a:cubicBezTo>
                <a:cubicBezTo>
                  <a:pt x="20098" y="219"/>
                  <a:pt x="17021" y="6623"/>
                  <a:pt x="15739" y="9441"/>
                </a:cubicBezTo>
                <a:cubicBezTo>
                  <a:pt x="12661" y="15077"/>
                  <a:pt x="10610" y="24811"/>
                  <a:pt x="10610" y="25323"/>
                </a:cubicBezTo>
                <a:cubicBezTo>
                  <a:pt x="10610" y="27116"/>
                  <a:pt x="12149" y="27116"/>
                  <a:pt x="12405" y="27116"/>
                </a:cubicBezTo>
                <a:cubicBezTo>
                  <a:pt x="14200" y="27116"/>
                  <a:pt x="14200" y="26860"/>
                  <a:pt x="15226" y="23274"/>
                </a:cubicBezTo>
                <a:cubicBezTo>
                  <a:pt x="18047" y="11747"/>
                  <a:pt x="21381" y="3805"/>
                  <a:pt x="27279" y="3805"/>
                </a:cubicBezTo>
                <a:cubicBezTo>
                  <a:pt x="30100" y="3805"/>
                  <a:pt x="32407" y="5086"/>
                  <a:pt x="32407" y="11234"/>
                </a:cubicBezTo>
                <a:cubicBezTo>
                  <a:pt x="32407" y="15077"/>
                  <a:pt x="31895" y="16870"/>
                  <a:pt x="31125" y="19688"/>
                </a:cubicBezTo>
                <a:close/>
                <a:moveTo>
                  <a:pt x="41639" y="21481"/>
                </a:moveTo>
                <a:cubicBezTo>
                  <a:pt x="42665" y="17126"/>
                  <a:pt x="47281" y="12515"/>
                  <a:pt x="50102" y="9953"/>
                </a:cubicBezTo>
                <a:cubicBezTo>
                  <a:pt x="56000" y="5086"/>
                  <a:pt x="60616" y="3805"/>
                  <a:pt x="63437" y="3805"/>
                </a:cubicBezTo>
                <a:cubicBezTo>
                  <a:pt x="69848" y="3805"/>
                  <a:pt x="73951" y="9441"/>
                  <a:pt x="73951" y="19175"/>
                </a:cubicBezTo>
                <a:cubicBezTo>
                  <a:pt x="73951" y="28909"/>
                  <a:pt x="68566" y="47610"/>
                  <a:pt x="65489" y="53758"/>
                </a:cubicBezTo>
                <a:cubicBezTo>
                  <a:pt x="59847" y="65285"/>
                  <a:pt x="52154" y="70664"/>
                  <a:pt x="45999" y="70664"/>
                </a:cubicBezTo>
                <a:cubicBezTo>
                  <a:pt x="35228" y="70664"/>
                  <a:pt x="33177" y="57088"/>
                  <a:pt x="33177" y="56063"/>
                </a:cubicBezTo>
                <a:cubicBezTo>
                  <a:pt x="33177" y="55807"/>
                  <a:pt x="33177" y="55551"/>
                  <a:pt x="33690" y="5350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4" name="Freeform: Shape 323">
            <a:extLst>
              <a:ext uri="{FF2B5EF4-FFF2-40B4-BE49-F238E27FC236}">
                <a16:creationId xmlns:a16="http://schemas.microsoft.com/office/drawing/2014/main" id="{1AFFC9AF-636E-E745-E0EE-1D62FA26D129}"/>
              </a:ext>
            </a:extLst>
          </p:cNvPr>
          <p:cNvSpPr/>
          <p:nvPr/>
        </p:nvSpPr>
        <p:spPr>
          <a:xfrm>
            <a:off x="6632424" y="4012674"/>
            <a:ext cx="63597" cy="74031"/>
          </a:xfrm>
          <a:custGeom>
            <a:avLst/>
            <a:gdLst>
              <a:gd name="connsiteX0" fmla="*/ 58570 w 63597"/>
              <a:gd name="connsiteY0" fmla="*/ 10466 h 74031"/>
              <a:gd name="connsiteX1" fmla="*/ 51389 w 63597"/>
              <a:gd name="connsiteY1" fmla="*/ 12515 h 74031"/>
              <a:gd name="connsiteX2" fmla="*/ 48312 w 63597"/>
              <a:gd name="connsiteY2" fmla="*/ 18919 h 74031"/>
              <a:gd name="connsiteX3" fmla="*/ 54467 w 63597"/>
              <a:gd name="connsiteY3" fmla="*/ 24811 h 74031"/>
              <a:gd name="connsiteX4" fmla="*/ 63442 w 63597"/>
              <a:gd name="connsiteY4" fmla="*/ 14308 h 74031"/>
              <a:gd name="connsiteX5" fmla="*/ 44209 w 63597"/>
              <a:gd name="connsiteY5" fmla="*/ 219 h 74031"/>
              <a:gd name="connsiteX6" fmla="*/ 357 w 63597"/>
              <a:gd name="connsiteY6" fmla="*/ 46585 h 74031"/>
              <a:gd name="connsiteX7" fmla="*/ 27027 w 63597"/>
              <a:gd name="connsiteY7" fmla="*/ 74251 h 74031"/>
              <a:gd name="connsiteX8" fmla="*/ 63955 w 63597"/>
              <a:gd name="connsiteY8" fmla="*/ 55038 h 74031"/>
              <a:gd name="connsiteX9" fmla="*/ 62160 w 63597"/>
              <a:gd name="connsiteY9" fmla="*/ 52733 h 74031"/>
              <a:gd name="connsiteX10" fmla="*/ 59852 w 63597"/>
              <a:gd name="connsiteY10" fmla="*/ 54526 h 74031"/>
              <a:gd name="connsiteX11" fmla="*/ 27284 w 63597"/>
              <a:gd name="connsiteY11" fmla="*/ 70664 h 74031"/>
              <a:gd name="connsiteX12" fmla="*/ 12410 w 63597"/>
              <a:gd name="connsiteY12" fmla="*/ 52733 h 74031"/>
              <a:gd name="connsiteX13" fmla="*/ 21386 w 63597"/>
              <a:gd name="connsiteY13" fmla="*/ 20200 h 74031"/>
              <a:gd name="connsiteX14" fmla="*/ 44465 w 63597"/>
              <a:gd name="connsiteY14" fmla="*/ 3805 h 74031"/>
              <a:gd name="connsiteX15" fmla="*/ 58570 w 63597"/>
              <a:gd name="connsiteY15" fmla="*/ 1046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570" y="10466"/>
                </a:moveTo>
                <a:cubicBezTo>
                  <a:pt x="55749" y="10466"/>
                  <a:pt x="53697" y="10466"/>
                  <a:pt x="51389" y="12515"/>
                </a:cubicBezTo>
                <a:cubicBezTo>
                  <a:pt x="48568" y="15077"/>
                  <a:pt x="48312" y="17894"/>
                  <a:pt x="48312" y="18919"/>
                </a:cubicBezTo>
                <a:cubicBezTo>
                  <a:pt x="48312" y="23018"/>
                  <a:pt x="51389" y="24811"/>
                  <a:pt x="54467" y="24811"/>
                </a:cubicBezTo>
                <a:cubicBezTo>
                  <a:pt x="59083" y="24811"/>
                  <a:pt x="63442" y="20712"/>
                  <a:pt x="63442" y="14308"/>
                </a:cubicBezTo>
                <a:cubicBezTo>
                  <a:pt x="63442" y="6367"/>
                  <a:pt x="55749" y="219"/>
                  <a:pt x="44209" y="219"/>
                </a:cubicBezTo>
                <a:cubicBezTo>
                  <a:pt x="22155" y="219"/>
                  <a:pt x="357" y="23530"/>
                  <a:pt x="357" y="46585"/>
                </a:cubicBezTo>
                <a:cubicBezTo>
                  <a:pt x="357" y="61442"/>
                  <a:pt x="9846" y="74251"/>
                  <a:pt x="27027" y="74251"/>
                </a:cubicBezTo>
                <a:cubicBezTo>
                  <a:pt x="50363" y="74251"/>
                  <a:pt x="63955" y="56831"/>
                  <a:pt x="63955" y="55038"/>
                </a:cubicBezTo>
                <a:cubicBezTo>
                  <a:pt x="63955" y="54014"/>
                  <a:pt x="63186" y="52733"/>
                  <a:pt x="62160" y="52733"/>
                </a:cubicBezTo>
                <a:cubicBezTo>
                  <a:pt x="61134" y="52733"/>
                  <a:pt x="60878" y="53245"/>
                  <a:pt x="59852" y="54526"/>
                </a:cubicBezTo>
                <a:cubicBezTo>
                  <a:pt x="47030" y="70664"/>
                  <a:pt x="29079" y="70664"/>
                  <a:pt x="27284" y="70664"/>
                </a:cubicBezTo>
                <a:cubicBezTo>
                  <a:pt x="17026" y="70664"/>
                  <a:pt x="12410" y="62723"/>
                  <a:pt x="12410" y="52733"/>
                </a:cubicBezTo>
                <a:cubicBezTo>
                  <a:pt x="12410" y="46072"/>
                  <a:pt x="15744" y="30190"/>
                  <a:pt x="21386" y="20200"/>
                </a:cubicBezTo>
                <a:cubicBezTo>
                  <a:pt x="26514" y="10722"/>
                  <a:pt x="35490" y="3805"/>
                  <a:pt x="44465" y="3805"/>
                </a:cubicBezTo>
                <a:cubicBezTo>
                  <a:pt x="49851" y="3805"/>
                  <a:pt x="56262" y="5855"/>
                  <a:pt x="58570" y="1046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5" name="Freeform: Shape 324">
            <a:extLst>
              <a:ext uri="{FF2B5EF4-FFF2-40B4-BE49-F238E27FC236}">
                <a16:creationId xmlns:a16="http://schemas.microsoft.com/office/drawing/2014/main" id="{3A617D57-F554-6D08-F830-25785486EC98}"/>
              </a:ext>
            </a:extLst>
          </p:cNvPr>
          <p:cNvSpPr/>
          <p:nvPr/>
        </p:nvSpPr>
        <p:spPr>
          <a:xfrm>
            <a:off x="6710630" y="4067493"/>
            <a:ext cx="19233" cy="48927"/>
          </a:xfrm>
          <a:custGeom>
            <a:avLst/>
            <a:gdLst>
              <a:gd name="connsiteX0" fmla="*/ 19595 w 19233"/>
              <a:gd name="connsiteY0" fmla="*/ 17382 h 48927"/>
              <a:gd name="connsiteX1" fmla="*/ 9081 w 19233"/>
              <a:gd name="connsiteY1" fmla="*/ 219 h 48927"/>
              <a:gd name="connsiteX2" fmla="*/ 362 w 19233"/>
              <a:gd name="connsiteY2" fmla="*/ 8929 h 48927"/>
              <a:gd name="connsiteX3" fmla="*/ 9081 w 19233"/>
              <a:gd name="connsiteY3" fmla="*/ 17638 h 48927"/>
              <a:gd name="connsiteX4" fmla="*/ 14722 w 19233"/>
              <a:gd name="connsiteY4" fmla="*/ 15589 h 48927"/>
              <a:gd name="connsiteX5" fmla="*/ 15492 w 19233"/>
              <a:gd name="connsiteY5" fmla="*/ 15077 h 48927"/>
              <a:gd name="connsiteX6" fmla="*/ 15748 w 19233"/>
              <a:gd name="connsiteY6" fmla="*/ 17382 h 48927"/>
              <a:gd name="connsiteX7" fmla="*/ 4721 w 19233"/>
              <a:gd name="connsiteY7" fmla="*/ 44792 h 48927"/>
              <a:gd name="connsiteX8" fmla="*/ 2926 w 19233"/>
              <a:gd name="connsiteY8" fmla="*/ 47353 h 48927"/>
              <a:gd name="connsiteX9" fmla="*/ 4465 w 19233"/>
              <a:gd name="connsiteY9" fmla="*/ 49147 h 48927"/>
              <a:gd name="connsiteX10" fmla="*/ 19595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595" y="17382"/>
                </a:moveTo>
                <a:cubicBezTo>
                  <a:pt x="19595" y="6623"/>
                  <a:pt x="15492" y="219"/>
                  <a:pt x="9081" y="219"/>
                </a:cubicBezTo>
                <a:cubicBezTo>
                  <a:pt x="3695" y="219"/>
                  <a:pt x="362" y="4318"/>
                  <a:pt x="362" y="8929"/>
                </a:cubicBezTo>
                <a:cubicBezTo>
                  <a:pt x="362" y="13283"/>
                  <a:pt x="3695" y="17638"/>
                  <a:pt x="9081" y="17638"/>
                </a:cubicBezTo>
                <a:cubicBezTo>
                  <a:pt x="10876" y="17638"/>
                  <a:pt x="13184" y="16870"/>
                  <a:pt x="14722" y="15589"/>
                </a:cubicBezTo>
                <a:cubicBezTo>
                  <a:pt x="15235" y="15077"/>
                  <a:pt x="15492" y="15077"/>
                  <a:pt x="15492" y="15077"/>
                </a:cubicBezTo>
                <a:cubicBezTo>
                  <a:pt x="15748" y="15077"/>
                  <a:pt x="15748" y="15077"/>
                  <a:pt x="15748" y="17382"/>
                </a:cubicBezTo>
                <a:cubicBezTo>
                  <a:pt x="15748" y="29678"/>
                  <a:pt x="10106" y="39412"/>
                  <a:pt x="4721" y="44792"/>
                </a:cubicBezTo>
                <a:cubicBezTo>
                  <a:pt x="2926" y="46585"/>
                  <a:pt x="2926" y="46841"/>
                  <a:pt x="2926" y="47353"/>
                </a:cubicBezTo>
                <a:cubicBezTo>
                  <a:pt x="2926" y="48634"/>
                  <a:pt x="3695" y="49147"/>
                  <a:pt x="4465" y="49147"/>
                </a:cubicBezTo>
                <a:cubicBezTo>
                  <a:pt x="6260" y="49147"/>
                  <a:pt x="19595" y="36594"/>
                  <a:pt x="19595" y="1738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9E3FEE19-0492-F7E0-3052-89AA3F61768E}"/>
              </a:ext>
            </a:extLst>
          </p:cNvPr>
          <p:cNvSpPr/>
          <p:nvPr/>
        </p:nvSpPr>
        <p:spPr>
          <a:xfrm>
            <a:off x="6775594" y="3976043"/>
            <a:ext cx="68726" cy="112456"/>
          </a:xfrm>
          <a:custGeom>
            <a:avLst/>
            <a:gdLst>
              <a:gd name="connsiteX0" fmla="*/ 69092 w 68726"/>
              <a:gd name="connsiteY0" fmla="*/ 56831 h 112456"/>
              <a:gd name="connsiteX1" fmla="*/ 62682 w 68726"/>
              <a:gd name="connsiteY1" fmla="*/ 18663 h 112456"/>
              <a:gd name="connsiteX2" fmla="*/ 34986 w 68726"/>
              <a:gd name="connsiteY2" fmla="*/ 219 h 112456"/>
              <a:gd name="connsiteX3" fmla="*/ 6264 w 68726"/>
              <a:gd name="connsiteY3" fmla="*/ 19688 h 112456"/>
              <a:gd name="connsiteX4" fmla="*/ 366 w 68726"/>
              <a:gd name="connsiteY4" fmla="*/ 56831 h 112456"/>
              <a:gd name="connsiteX5" fmla="*/ 7803 w 68726"/>
              <a:gd name="connsiteY5" fmla="*/ 96281 h 112456"/>
              <a:gd name="connsiteX6" fmla="*/ 34729 w 68726"/>
              <a:gd name="connsiteY6" fmla="*/ 112675 h 112456"/>
              <a:gd name="connsiteX7" fmla="*/ 63194 w 68726"/>
              <a:gd name="connsiteY7" fmla="*/ 93719 h 112456"/>
              <a:gd name="connsiteX8" fmla="*/ 69092 w 68726"/>
              <a:gd name="connsiteY8" fmla="*/ 56831 h 112456"/>
              <a:gd name="connsiteX9" fmla="*/ 34729 w 68726"/>
              <a:gd name="connsiteY9" fmla="*/ 109089 h 112456"/>
              <a:gd name="connsiteX10" fmla="*/ 15752 w 68726"/>
              <a:gd name="connsiteY10" fmla="*/ 89364 h 112456"/>
              <a:gd name="connsiteX11" fmla="*/ 13957 w 68726"/>
              <a:gd name="connsiteY11" fmla="*/ 54782 h 112456"/>
              <a:gd name="connsiteX12" fmla="*/ 15240 w 68726"/>
              <a:gd name="connsiteY12" fmla="*/ 24811 h 112456"/>
              <a:gd name="connsiteX13" fmla="*/ 34729 w 68726"/>
              <a:gd name="connsiteY13" fmla="*/ 3805 h 112456"/>
              <a:gd name="connsiteX14" fmla="*/ 53962 w 68726"/>
              <a:gd name="connsiteY14" fmla="*/ 23018 h 112456"/>
              <a:gd name="connsiteX15" fmla="*/ 55757 w 68726"/>
              <a:gd name="connsiteY15" fmla="*/ 54782 h 112456"/>
              <a:gd name="connsiteX16" fmla="*/ 53962 w 68726"/>
              <a:gd name="connsiteY16" fmla="*/ 88596 h 112456"/>
              <a:gd name="connsiteX17" fmla="*/ 34729 w 68726"/>
              <a:gd name="connsiteY17" fmla="*/ 109089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092" y="56831"/>
                </a:moveTo>
                <a:cubicBezTo>
                  <a:pt x="69092" y="43767"/>
                  <a:pt x="68323" y="30703"/>
                  <a:pt x="62682" y="18663"/>
                </a:cubicBezTo>
                <a:cubicBezTo>
                  <a:pt x="55245" y="2780"/>
                  <a:pt x="41653" y="219"/>
                  <a:pt x="34986" y="219"/>
                </a:cubicBezTo>
                <a:cubicBezTo>
                  <a:pt x="24984" y="219"/>
                  <a:pt x="13188" y="4574"/>
                  <a:pt x="6264" y="19688"/>
                </a:cubicBezTo>
                <a:cubicBezTo>
                  <a:pt x="1135" y="30959"/>
                  <a:pt x="366" y="43767"/>
                  <a:pt x="366" y="56831"/>
                </a:cubicBezTo>
                <a:cubicBezTo>
                  <a:pt x="366" y="69127"/>
                  <a:pt x="879" y="83729"/>
                  <a:pt x="7803" y="96281"/>
                </a:cubicBezTo>
                <a:cubicBezTo>
                  <a:pt x="14727" y="109345"/>
                  <a:pt x="26780" y="112675"/>
                  <a:pt x="34729" y="112675"/>
                </a:cubicBezTo>
                <a:cubicBezTo>
                  <a:pt x="43448" y="112675"/>
                  <a:pt x="56014" y="109345"/>
                  <a:pt x="63194" y="93719"/>
                </a:cubicBezTo>
                <a:cubicBezTo>
                  <a:pt x="68323" y="82448"/>
                  <a:pt x="69092" y="69640"/>
                  <a:pt x="69092" y="56831"/>
                </a:cubicBezTo>
                <a:close/>
                <a:moveTo>
                  <a:pt x="34729" y="109089"/>
                </a:moveTo>
                <a:cubicBezTo>
                  <a:pt x="28318" y="109089"/>
                  <a:pt x="18573" y="104990"/>
                  <a:pt x="15752" y="89364"/>
                </a:cubicBezTo>
                <a:cubicBezTo>
                  <a:pt x="13957" y="79630"/>
                  <a:pt x="13957" y="64516"/>
                  <a:pt x="13957" y="54782"/>
                </a:cubicBezTo>
                <a:cubicBezTo>
                  <a:pt x="13957" y="44279"/>
                  <a:pt x="13957" y="33520"/>
                  <a:pt x="15240" y="24811"/>
                </a:cubicBezTo>
                <a:cubicBezTo>
                  <a:pt x="18317" y="5342"/>
                  <a:pt x="30626" y="3805"/>
                  <a:pt x="34729" y="3805"/>
                </a:cubicBezTo>
                <a:cubicBezTo>
                  <a:pt x="40115" y="3805"/>
                  <a:pt x="50885" y="6879"/>
                  <a:pt x="53962" y="23018"/>
                </a:cubicBezTo>
                <a:cubicBezTo>
                  <a:pt x="55757" y="32240"/>
                  <a:pt x="55757" y="44535"/>
                  <a:pt x="55757" y="54782"/>
                </a:cubicBezTo>
                <a:cubicBezTo>
                  <a:pt x="55757" y="67078"/>
                  <a:pt x="55757" y="78093"/>
                  <a:pt x="53962" y="88596"/>
                </a:cubicBezTo>
                <a:cubicBezTo>
                  <a:pt x="51398" y="104222"/>
                  <a:pt x="42166" y="109089"/>
                  <a:pt x="34729" y="10908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7" name="Freeform: Shape 326">
            <a:extLst>
              <a:ext uri="{FF2B5EF4-FFF2-40B4-BE49-F238E27FC236}">
                <a16:creationId xmlns:a16="http://schemas.microsoft.com/office/drawing/2014/main" id="{23048771-BFAC-7464-C141-0BEDCAA6B832}"/>
              </a:ext>
            </a:extLst>
          </p:cNvPr>
          <p:cNvSpPr/>
          <p:nvPr/>
        </p:nvSpPr>
        <p:spPr>
          <a:xfrm>
            <a:off x="6865037" y="4067493"/>
            <a:ext cx="19233" cy="48927"/>
          </a:xfrm>
          <a:custGeom>
            <a:avLst/>
            <a:gdLst>
              <a:gd name="connsiteX0" fmla="*/ 19604 w 19233"/>
              <a:gd name="connsiteY0" fmla="*/ 17382 h 48927"/>
              <a:gd name="connsiteX1" fmla="*/ 9090 w 19233"/>
              <a:gd name="connsiteY1" fmla="*/ 219 h 48927"/>
              <a:gd name="connsiteX2" fmla="*/ 371 w 19233"/>
              <a:gd name="connsiteY2" fmla="*/ 8929 h 48927"/>
              <a:gd name="connsiteX3" fmla="*/ 9090 w 19233"/>
              <a:gd name="connsiteY3" fmla="*/ 17638 h 48927"/>
              <a:gd name="connsiteX4" fmla="*/ 14732 w 19233"/>
              <a:gd name="connsiteY4" fmla="*/ 15589 h 48927"/>
              <a:gd name="connsiteX5" fmla="*/ 15501 w 19233"/>
              <a:gd name="connsiteY5" fmla="*/ 15077 h 48927"/>
              <a:gd name="connsiteX6" fmla="*/ 15758 w 19233"/>
              <a:gd name="connsiteY6" fmla="*/ 17382 h 48927"/>
              <a:gd name="connsiteX7" fmla="*/ 4731 w 19233"/>
              <a:gd name="connsiteY7" fmla="*/ 44792 h 48927"/>
              <a:gd name="connsiteX8" fmla="*/ 2935 w 19233"/>
              <a:gd name="connsiteY8" fmla="*/ 47353 h 48927"/>
              <a:gd name="connsiteX9" fmla="*/ 4474 w 19233"/>
              <a:gd name="connsiteY9" fmla="*/ 49147 h 48927"/>
              <a:gd name="connsiteX10" fmla="*/ 19604 w 19233"/>
              <a:gd name="connsiteY10" fmla="*/ 17382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04" y="17382"/>
                </a:moveTo>
                <a:cubicBezTo>
                  <a:pt x="19604" y="6623"/>
                  <a:pt x="15501" y="219"/>
                  <a:pt x="9090" y="219"/>
                </a:cubicBezTo>
                <a:cubicBezTo>
                  <a:pt x="3705" y="219"/>
                  <a:pt x="371" y="4318"/>
                  <a:pt x="371" y="8929"/>
                </a:cubicBezTo>
                <a:cubicBezTo>
                  <a:pt x="371" y="13283"/>
                  <a:pt x="3705" y="17638"/>
                  <a:pt x="9090" y="17638"/>
                </a:cubicBezTo>
                <a:cubicBezTo>
                  <a:pt x="10885" y="17638"/>
                  <a:pt x="13193" y="16870"/>
                  <a:pt x="14732" y="15589"/>
                </a:cubicBezTo>
                <a:cubicBezTo>
                  <a:pt x="15245" y="15077"/>
                  <a:pt x="15501" y="15077"/>
                  <a:pt x="15501" y="15077"/>
                </a:cubicBezTo>
                <a:cubicBezTo>
                  <a:pt x="15758" y="15077"/>
                  <a:pt x="15758" y="15077"/>
                  <a:pt x="15758" y="17382"/>
                </a:cubicBezTo>
                <a:cubicBezTo>
                  <a:pt x="15758" y="29678"/>
                  <a:pt x="10116" y="39412"/>
                  <a:pt x="4731" y="44792"/>
                </a:cubicBezTo>
                <a:cubicBezTo>
                  <a:pt x="2935" y="46585"/>
                  <a:pt x="2935" y="46841"/>
                  <a:pt x="2935" y="47353"/>
                </a:cubicBezTo>
                <a:cubicBezTo>
                  <a:pt x="2935" y="48634"/>
                  <a:pt x="3705" y="49147"/>
                  <a:pt x="4474" y="49147"/>
                </a:cubicBezTo>
                <a:cubicBezTo>
                  <a:pt x="6269" y="49147"/>
                  <a:pt x="19604" y="36594"/>
                  <a:pt x="19604" y="1738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8" name="Freeform: Shape 327">
            <a:extLst>
              <a:ext uri="{FF2B5EF4-FFF2-40B4-BE49-F238E27FC236}">
                <a16:creationId xmlns:a16="http://schemas.microsoft.com/office/drawing/2014/main" id="{3D7361A2-B0FD-5843-66A6-86FB3172D7AB}"/>
              </a:ext>
            </a:extLst>
          </p:cNvPr>
          <p:cNvSpPr/>
          <p:nvPr/>
        </p:nvSpPr>
        <p:spPr>
          <a:xfrm>
            <a:off x="6928528" y="3969638"/>
            <a:ext cx="89242" cy="147038"/>
          </a:xfrm>
          <a:custGeom>
            <a:avLst/>
            <a:gdLst>
              <a:gd name="connsiteX0" fmla="*/ 89617 w 89242"/>
              <a:gd name="connsiteY0" fmla="*/ 22505 h 147038"/>
              <a:gd name="connsiteX1" fmla="*/ 67307 w 89242"/>
              <a:gd name="connsiteY1" fmla="*/ 219 h 147038"/>
              <a:gd name="connsiteX2" fmla="*/ 47561 w 89242"/>
              <a:gd name="connsiteY2" fmla="*/ 6879 h 147038"/>
              <a:gd name="connsiteX3" fmla="*/ 26532 w 89242"/>
              <a:gd name="connsiteY3" fmla="*/ 41718 h 147038"/>
              <a:gd name="connsiteX4" fmla="*/ 375 w 89242"/>
              <a:gd name="connsiteY4" fmla="*/ 145464 h 147038"/>
              <a:gd name="connsiteX5" fmla="*/ 2427 w 89242"/>
              <a:gd name="connsiteY5" fmla="*/ 147258 h 147038"/>
              <a:gd name="connsiteX6" fmla="*/ 4222 w 89242"/>
              <a:gd name="connsiteY6" fmla="*/ 146489 h 147038"/>
              <a:gd name="connsiteX7" fmla="*/ 15762 w 89242"/>
              <a:gd name="connsiteY7" fmla="*/ 101148 h 147038"/>
              <a:gd name="connsiteX8" fmla="*/ 38072 w 89242"/>
              <a:gd name="connsiteY8" fmla="*/ 117030 h 147038"/>
              <a:gd name="connsiteX9" fmla="*/ 69615 w 89242"/>
              <a:gd name="connsiteY9" fmla="*/ 104222 h 147038"/>
              <a:gd name="connsiteX10" fmla="*/ 82693 w 89242"/>
              <a:gd name="connsiteY10" fmla="*/ 74251 h 147038"/>
              <a:gd name="connsiteX11" fmla="*/ 70641 w 89242"/>
              <a:gd name="connsiteY11" fmla="*/ 49915 h 147038"/>
              <a:gd name="connsiteX12" fmla="*/ 89617 w 89242"/>
              <a:gd name="connsiteY12" fmla="*/ 22505 h 147038"/>
              <a:gd name="connsiteX13" fmla="*/ 60126 w 89242"/>
              <a:gd name="connsiteY13" fmla="*/ 49659 h 147038"/>
              <a:gd name="connsiteX14" fmla="*/ 52177 w 89242"/>
              <a:gd name="connsiteY14" fmla="*/ 50684 h 147038"/>
              <a:gd name="connsiteX15" fmla="*/ 44996 w 89242"/>
              <a:gd name="connsiteY15" fmla="*/ 50171 h 147038"/>
              <a:gd name="connsiteX16" fmla="*/ 53202 w 89242"/>
              <a:gd name="connsiteY16" fmla="*/ 48890 h 147038"/>
              <a:gd name="connsiteX17" fmla="*/ 60126 w 89242"/>
              <a:gd name="connsiteY17" fmla="*/ 49659 h 147038"/>
              <a:gd name="connsiteX18" fmla="*/ 80386 w 89242"/>
              <a:gd name="connsiteY18" fmla="*/ 18663 h 147038"/>
              <a:gd name="connsiteX19" fmla="*/ 65768 w 89242"/>
              <a:gd name="connsiteY19" fmla="*/ 47097 h 147038"/>
              <a:gd name="connsiteX20" fmla="*/ 53202 w 89242"/>
              <a:gd name="connsiteY20" fmla="*/ 45048 h 147038"/>
              <a:gd name="connsiteX21" fmla="*/ 40381 w 89242"/>
              <a:gd name="connsiteY21" fmla="*/ 50171 h 147038"/>
              <a:gd name="connsiteX22" fmla="*/ 51664 w 89242"/>
              <a:gd name="connsiteY22" fmla="*/ 54270 h 147038"/>
              <a:gd name="connsiteX23" fmla="*/ 65255 w 89242"/>
              <a:gd name="connsiteY23" fmla="*/ 52220 h 147038"/>
              <a:gd name="connsiteX24" fmla="*/ 72436 w 89242"/>
              <a:gd name="connsiteY24" fmla="*/ 70664 h 147038"/>
              <a:gd name="connsiteX25" fmla="*/ 64230 w 89242"/>
              <a:gd name="connsiteY25" fmla="*/ 98843 h 147038"/>
              <a:gd name="connsiteX26" fmla="*/ 37560 w 89242"/>
              <a:gd name="connsiteY26" fmla="*/ 113444 h 147038"/>
              <a:gd name="connsiteX27" fmla="*/ 18839 w 89242"/>
              <a:gd name="connsiteY27" fmla="*/ 92438 h 147038"/>
              <a:gd name="connsiteX28" fmla="*/ 19609 w 89242"/>
              <a:gd name="connsiteY28" fmla="*/ 85266 h 147038"/>
              <a:gd name="connsiteX29" fmla="*/ 30123 w 89242"/>
              <a:gd name="connsiteY29" fmla="*/ 44023 h 147038"/>
              <a:gd name="connsiteX30" fmla="*/ 65255 w 89242"/>
              <a:gd name="connsiteY30" fmla="*/ 3805 h 147038"/>
              <a:gd name="connsiteX31" fmla="*/ 80386 w 89242"/>
              <a:gd name="connsiteY31" fmla="*/ 18663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7" y="22505"/>
                </a:moveTo>
                <a:cubicBezTo>
                  <a:pt x="89617" y="10209"/>
                  <a:pt x="80642" y="219"/>
                  <a:pt x="67307" y="219"/>
                </a:cubicBezTo>
                <a:cubicBezTo>
                  <a:pt x="57819" y="219"/>
                  <a:pt x="53202" y="2781"/>
                  <a:pt x="47561" y="6879"/>
                </a:cubicBezTo>
                <a:cubicBezTo>
                  <a:pt x="38585" y="13540"/>
                  <a:pt x="29610" y="29422"/>
                  <a:pt x="26532" y="41718"/>
                </a:cubicBezTo>
                <a:lnTo>
                  <a:pt x="375" y="145464"/>
                </a:lnTo>
                <a:cubicBezTo>
                  <a:pt x="375" y="146233"/>
                  <a:pt x="1145" y="147258"/>
                  <a:pt x="2427" y="147258"/>
                </a:cubicBezTo>
                <a:cubicBezTo>
                  <a:pt x="3709" y="147258"/>
                  <a:pt x="4222" y="146745"/>
                  <a:pt x="4222" y="146489"/>
                </a:cubicBezTo>
                <a:lnTo>
                  <a:pt x="15762" y="101148"/>
                </a:lnTo>
                <a:cubicBezTo>
                  <a:pt x="18839" y="111138"/>
                  <a:pt x="26020" y="117030"/>
                  <a:pt x="38072" y="117030"/>
                </a:cubicBezTo>
                <a:cubicBezTo>
                  <a:pt x="49869" y="117030"/>
                  <a:pt x="62178" y="111395"/>
                  <a:pt x="69615" y="104222"/>
                </a:cubicBezTo>
                <a:cubicBezTo>
                  <a:pt x="77565" y="96793"/>
                  <a:pt x="82693" y="86290"/>
                  <a:pt x="82693" y="74251"/>
                </a:cubicBezTo>
                <a:cubicBezTo>
                  <a:pt x="82693" y="62467"/>
                  <a:pt x="76539" y="53758"/>
                  <a:pt x="70641" y="49915"/>
                </a:cubicBezTo>
                <a:cubicBezTo>
                  <a:pt x="80129" y="44279"/>
                  <a:pt x="89617" y="34289"/>
                  <a:pt x="89617" y="22505"/>
                </a:cubicBezTo>
                <a:close/>
                <a:moveTo>
                  <a:pt x="60126" y="49659"/>
                </a:moveTo>
                <a:cubicBezTo>
                  <a:pt x="58075" y="50427"/>
                  <a:pt x="56280" y="50684"/>
                  <a:pt x="52177" y="50684"/>
                </a:cubicBezTo>
                <a:cubicBezTo>
                  <a:pt x="49869" y="50684"/>
                  <a:pt x="46791" y="50940"/>
                  <a:pt x="44996" y="50171"/>
                </a:cubicBezTo>
                <a:cubicBezTo>
                  <a:pt x="45509" y="48378"/>
                  <a:pt x="51407" y="48890"/>
                  <a:pt x="53202" y="48890"/>
                </a:cubicBezTo>
                <a:cubicBezTo>
                  <a:pt x="56536" y="48890"/>
                  <a:pt x="58075" y="48890"/>
                  <a:pt x="60126" y="49659"/>
                </a:cubicBezTo>
                <a:close/>
                <a:moveTo>
                  <a:pt x="80386" y="18663"/>
                </a:moveTo>
                <a:cubicBezTo>
                  <a:pt x="80386" y="30190"/>
                  <a:pt x="74231" y="41974"/>
                  <a:pt x="65768" y="47097"/>
                </a:cubicBezTo>
                <a:cubicBezTo>
                  <a:pt x="61152" y="45304"/>
                  <a:pt x="58075" y="45048"/>
                  <a:pt x="53202" y="45048"/>
                </a:cubicBezTo>
                <a:cubicBezTo>
                  <a:pt x="49612" y="45048"/>
                  <a:pt x="40381" y="44792"/>
                  <a:pt x="40381" y="50171"/>
                </a:cubicBezTo>
                <a:cubicBezTo>
                  <a:pt x="40381" y="54782"/>
                  <a:pt x="48843" y="54270"/>
                  <a:pt x="51664" y="54270"/>
                </a:cubicBezTo>
                <a:cubicBezTo>
                  <a:pt x="57819" y="54270"/>
                  <a:pt x="60383" y="54270"/>
                  <a:pt x="65255" y="52220"/>
                </a:cubicBezTo>
                <a:cubicBezTo>
                  <a:pt x="71410" y="58112"/>
                  <a:pt x="72179" y="63236"/>
                  <a:pt x="72436" y="70664"/>
                </a:cubicBezTo>
                <a:cubicBezTo>
                  <a:pt x="72692" y="80142"/>
                  <a:pt x="68846" y="92438"/>
                  <a:pt x="64230" y="98843"/>
                </a:cubicBezTo>
                <a:cubicBezTo>
                  <a:pt x="57819" y="107552"/>
                  <a:pt x="46791" y="113444"/>
                  <a:pt x="37560" y="113444"/>
                </a:cubicBezTo>
                <a:cubicBezTo>
                  <a:pt x="24994" y="113444"/>
                  <a:pt x="18839" y="103966"/>
                  <a:pt x="18839" y="92438"/>
                </a:cubicBezTo>
                <a:cubicBezTo>
                  <a:pt x="18839" y="90901"/>
                  <a:pt x="18839" y="88340"/>
                  <a:pt x="19609" y="85266"/>
                </a:cubicBezTo>
                <a:lnTo>
                  <a:pt x="30123" y="44023"/>
                </a:lnTo>
                <a:cubicBezTo>
                  <a:pt x="33713" y="29934"/>
                  <a:pt x="45509" y="3805"/>
                  <a:pt x="65255" y="3805"/>
                </a:cubicBezTo>
                <a:cubicBezTo>
                  <a:pt x="74744" y="3805"/>
                  <a:pt x="80386" y="8929"/>
                  <a:pt x="80386" y="1866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29" name="Freeform: Shape 328">
            <a:extLst>
              <a:ext uri="{FF2B5EF4-FFF2-40B4-BE49-F238E27FC236}">
                <a16:creationId xmlns:a16="http://schemas.microsoft.com/office/drawing/2014/main" id="{1BAD9CAF-5AB1-7B37-539C-B00E3FDB6C38}"/>
              </a:ext>
            </a:extLst>
          </p:cNvPr>
          <p:cNvSpPr/>
          <p:nvPr/>
        </p:nvSpPr>
        <p:spPr>
          <a:xfrm>
            <a:off x="7033955" y="3962210"/>
            <a:ext cx="37953" cy="163689"/>
          </a:xfrm>
          <a:custGeom>
            <a:avLst/>
            <a:gdLst>
              <a:gd name="connsiteX0" fmla="*/ 38335 w 37953"/>
              <a:gd name="connsiteY0" fmla="*/ 81936 h 163689"/>
              <a:gd name="connsiteX1" fmla="*/ 27564 w 37953"/>
              <a:gd name="connsiteY1" fmla="*/ 30959 h 163689"/>
              <a:gd name="connsiteX2" fmla="*/ 2177 w 37953"/>
              <a:gd name="connsiteY2" fmla="*/ 219 h 163689"/>
              <a:gd name="connsiteX3" fmla="*/ 382 w 37953"/>
              <a:gd name="connsiteY3" fmla="*/ 2012 h 163689"/>
              <a:gd name="connsiteX4" fmla="*/ 3459 w 37953"/>
              <a:gd name="connsiteY4" fmla="*/ 5855 h 163689"/>
              <a:gd name="connsiteX5" fmla="*/ 28847 w 37953"/>
              <a:gd name="connsiteY5" fmla="*/ 81936 h 163689"/>
              <a:gd name="connsiteX6" fmla="*/ 2690 w 37953"/>
              <a:gd name="connsiteY6" fmla="*/ 159297 h 163689"/>
              <a:gd name="connsiteX7" fmla="*/ 382 w 37953"/>
              <a:gd name="connsiteY7" fmla="*/ 162115 h 163689"/>
              <a:gd name="connsiteX8" fmla="*/ 2177 w 37953"/>
              <a:gd name="connsiteY8" fmla="*/ 163908 h 163689"/>
              <a:gd name="connsiteX9" fmla="*/ 28077 w 37953"/>
              <a:gd name="connsiteY9" fmla="*/ 131888 h 163689"/>
              <a:gd name="connsiteX10" fmla="*/ 38335 w 37953"/>
              <a:gd name="connsiteY10" fmla="*/ 81936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35" y="81936"/>
                </a:moveTo>
                <a:cubicBezTo>
                  <a:pt x="38335" y="69384"/>
                  <a:pt x="36540" y="49659"/>
                  <a:pt x="27564" y="30959"/>
                </a:cubicBezTo>
                <a:cubicBezTo>
                  <a:pt x="17820" y="10978"/>
                  <a:pt x="3715" y="219"/>
                  <a:pt x="2177" y="219"/>
                </a:cubicBezTo>
                <a:cubicBezTo>
                  <a:pt x="1151" y="219"/>
                  <a:pt x="382" y="988"/>
                  <a:pt x="382" y="2012"/>
                </a:cubicBezTo>
                <a:cubicBezTo>
                  <a:pt x="382" y="2525"/>
                  <a:pt x="382" y="2781"/>
                  <a:pt x="3459" y="5855"/>
                </a:cubicBezTo>
                <a:cubicBezTo>
                  <a:pt x="19615" y="21993"/>
                  <a:pt x="28847" y="47866"/>
                  <a:pt x="28847" y="81936"/>
                </a:cubicBezTo>
                <a:cubicBezTo>
                  <a:pt x="28847" y="110114"/>
                  <a:pt x="22949" y="138804"/>
                  <a:pt x="2690" y="159297"/>
                </a:cubicBezTo>
                <a:cubicBezTo>
                  <a:pt x="382" y="161347"/>
                  <a:pt x="382" y="161603"/>
                  <a:pt x="382" y="162115"/>
                </a:cubicBezTo>
                <a:cubicBezTo>
                  <a:pt x="382" y="163140"/>
                  <a:pt x="1151" y="163908"/>
                  <a:pt x="2177" y="163908"/>
                </a:cubicBezTo>
                <a:cubicBezTo>
                  <a:pt x="3715" y="163908"/>
                  <a:pt x="18589" y="152637"/>
                  <a:pt x="28077" y="131888"/>
                </a:cubicBezTo>
                <a:cubicBezTo>
                  <a:pt x="36540" y="113956"/>
                  <a:pt x="38335" y="95769"/>
                  <a:pt x="38335" y="8193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4F5F9F"/>
              </a:solidFill>
            </a:endParaRPr>
          </a:p>
        </p:txBody>
      </p:sp>
      <p:sp>
        <p:nvSpPr>
          <p:cNvPr id="330" name="Freeform: Shape 329">
            <a:extLst>
              <a:ext uri="{FF2B5EF4-FFF2-40B4-BE49-F238E27FC236}">
                <a16:creationId xmlns:a16="http://schemas.microsoft.com/office/drawing/2014/main" id="{9AC0B8EC-1AAD-AE39-D0B0-B3F62B6DD207}"/>
              </a:ext>
            </a:extLst>
          </p:cNvPr>
          <p:cNvSpPr/>
          <p:nvPr/>
        </p:nvSpPr>
        <p:spPr>
          <a:xfrm>
            <a:off x="5208338" y="4012674"/>
            <a:ext cx="66418" cy="74031"/>
          </a:xfrm>
          <a:custGeom>
            <a:avLst/>
            <a:gdLst>
              <a:gd name="connsiteX0" fmla="*/ 9759 w 66418"/>
              <a:gd name="connsiteY0" fmla="*/ 62723 h 74031"/>
              <a:gd name="connsiteX1" fmla="*/ 8220 w 66418"/>
              <a:gd name="connsiteY1" fmla="*/ 69896 h 74031"/>
              <a:gd name="connsiteX2" fmla="*/ 13093 w 66418"/>
              <a:gd name="connsiteY2" fmla="*/ 74251 h 74031"/>
              <a:gd name="connsiteX3" fmla="*/ 19247 w 66418"/>
              <a:gd name="connsiteY3" fmla="*/ 69640 h 74031"/>
              <a:gd name="connsiteX4" fmla="*/ 25658 w 66418"/>
              <a:gd name="connsiteY4" fmla="*/ 43767 h 74031"/>
              <a:gd name="connsiteX5" fmla="*/ 30787 w 66418"/>
              <a:gd name="connsiteY5" fmla="*/ 22505 h 74031"/>
              <a:gd name="connsiteX6" fmla="*/ 40019 w 66418"/>
              <a:gd name="connsiteY6" fmla="*/ 9185 h 74031"/>
              <a:gd name="connsiteX7" fmla="*/ 53098 w 66418"/>
              <a:gd name="connsiteY7" fmla="*/ 3805 h 74031"/>
              <a:gd name="connsiteX8" fmla="*/ 60022 w 66418"/>
              <a:gd name="connsiteY8" fmla="*/ 5855 h 74031"/>
              <a:gd name="connsiteX9" fmla="*/ 51559 w 66418"/>
              <a:gd name="connsiteY9" fmla="*/ 14820 h 74031"/>
              <a:gd name="connsiteX10" fmla="*/ 57714 w 66418"/>
              <a:gd name="connsiteY10" fmla="*/ 20456 h 74031"/>
              <a:gd name="connsiteX11" fmla="*/ 66689 w 66418"/>
              <a:gd name="connsiteY11" fmla="*/ 10722 h 74031"/>
              <a:gd name="connsiteX12" fmla="*/ 53098 w 66418"/>
              <a:gd name="connsiteY12" fmla="*/ 219 h 74031"/>
              <a:gd name="connsiteX13" fmla="*/ 32326 w 66418"/>
              <a:gd name="connsiteY13" fmla="*/ 12771 h 74031"/>
              <a:gd name="connsiteX14" fmla="*/ 17196 w 66418"/>
              <a:gd name="connsiteY14" fmla="*/ 219 h 74031"/>
              <a:gd name="connsiteX15" fmla="*/ 5143 w 66418"/>
              <a:gd name="connsiteY15" fmla="*/ 9441 h 74031"/>
              <a:gd name="connsiteX16" fmla="*/ 271 w 66418"/>
              <a:gd name="connsiteY16" fmla="*/ 25323 h 74031"/>
              <a:gd name="connsiteX17" fmla="*/ 2066 w 66418"/>
              <a:gd name="connsiteY17" fmla="*/ 27116 h 74031"/>
              <a:gd name="connsiteX18" fmla="*/ 4887 w 66418"/>
              <a:gd name="connsiteY18" fmla="*/ 23274 h 74031"/>
              <a:gd name="connsiteX19" fmla="*/ 16939 w 66418"/>
              <a:gd name="connsiteY19" fmla="*/ 3805 h 74031"/>
              <a:gd name="connsiteX20" fmla="*/ 21812 w 66418"/>
              <a:gd name="connsiteY20" fmla="*/ 11234 h 74031"/>
              <a:gd name="connsiteX21" fmla="*/ 19247 w 66418"/>
              <a:gd name="connsiteY21" fmla="*/ 25067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759" y="62723"/>
                </a:moveTo>
                <a:cubicBezTo>
                  <a:pt x="9246" y="65285"/>
                  <a:pt x="8220" y="69127"/>
                  <a:pt x="8220" y="69896"/>
                </a:cubicBezTo>
                <a:cubicBezTo>
                  <a:pt x="8220" y="72714"/>
                  <a:pt x="10528" y="74251"/>
                  <a:pt x="13093" y="74251"/>
                </a:cubicBezTo>
                <a:cubicBezTo>
                  <a:pt x="15144" y="74251"/>
                  <a:pt x="17965" y="72970"/>
                  <a:pt x="19247" y="69640"/>
                </a:cubicBezTo>
                <a:cubicBezTo>
                  <a:pt x="19504" y="69127"/>
                  <a:pt x="24889" y="46841"/>
                  <a:pt x="25658" y="43767"/>
                </a:cubicBezTo>
                <a:cubicBezTo>
                  <a:pt x="26941" y="38388"/>
                  <a:pt x="30018" y="27116"/>
                  <a:pt x="30787" y="22505"/>
                </a:cubicBezTo>
                <a:cubicBezTo>
                  <a:pt x="31557" y="20456"/>
                  <a:pt x="36173" y="12771"/>
                  <a:pt x="40019" y="9185"/>
                </a:cubicBezTo>
                <a:cubicBezTo>
                  <a:pt x="41301" y="8160"/>
                  <a:pt x="46174" y="3805"/>
                  <a:pt x="53098" y="3805"/>
                </a:cubicBezTo>
                <a:cubicBezTo>
                  <a:pt x="57457" y="3805"/>
                  <a:pt x="59765" y="5855"/>
                  <a:pt x="60022" y="5855"/>
                </a:cubicBezTo>
                <a:cubicBezTo>
                  <a:pt x="55149" y="6623"/>
                  <a:pt x="51559" y="10466"/>
                  <a:pt x="51559" y="14820"/>
                </a:cubicBezTo>
                <a:cubicBezTo>
                  <a:pt x="51559" y="17382"/>
                  <a:pt x="53354" y="20456"/>
                  <a:pt x="57714" y="20456"/>
                </a:cubicBezTo>
                <a:cubicBezTo>
                  <a:pt x="62073" y="20456"/>
                  <a:pt x="66689" y="16614"/>
                  <a:pt x="66689" y="10722"/>
                </a:cubicBezTo>
                <a:cubicBezTo>
                  <a:pt x="66689" y="5086"/>
                  <a:pt x="61560" y="219"/>
                  <a:pt x="53098" y="219"/>
                </a:cubicBezTo>
                <a:cubicBezTo>
                  <a:pt x="42584" y="219"/>
                  <a:pt x="35403" y="8160"/>
                  <a:pt x="32326" y="12771"/>
                </a:cubicBezTo>
                <a:cubicBezTo>
                  <a:pt x="30787" y="5342"/>
                  <a:pt x="24889" y="219"/>
                  <a:pt x="17196" y="219"/>
                </a:cubicBezTo>
                <a:cubicBezTo>
                  <a:pt x="9759" y="219"/>
                  <a:pt x="6682" y="6623"/>
                  <a:pt x="5143" y="9441"/>
                </a:cubicBezTo>
                <a:cubicBezTo>
                  <a:pt x="2322" y="15077"/>
                  <a:pt x="271" y="24811"/>
                  <a:pt x="271" y="25323"/>
                </a:cubicBezTo>
                <a:cubicBezTo>
                  <a:pt x="271" y="27116"/>
                  <a:pt x="1809" y="27116"/>
                  <a:pt x="2066" y="27116"/>
                </a:cubicBezTo>
                <a:cubicBezTo>
                  <a:pt x="3861" y="27116"/>
                  <a:pt x="3861" y="26860"/>
                  <a:pt x="4887" y="23274"/>
                </a:cubicBezTo>
                <a:cubicBezTo>
                  <a:pt x="7707" y="11747"/>
                  <a:pt x="11041" y="3805"/>
                  <a:pt x="16939" y="3805"/>
                </a:cubicBezTo>
                <a:cubicBezTo>
                  <a:pt x="19504" y="3805"/>
                  <a:pt x="21812" y="5086"/>
                  <a:pt x="21812" y="11234"/>
                </a:cubicBezTo>
                <a:cubicBezTo>
                  <a:pt x="21812" y="14820"/>
                  <a:pt x="21299" y="16614"/>
                  <a:pt x="19247" y="2506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4F5F9F"/>
              </a:solidFill>
            </a:endParaRPr>
          </a:p>
        </p:txBody>
      </p:sp>
      <p:sp>
        <p:nvSpPr>
          <p:cNvPr id="331" name="Freeform: Shape 330">
            <a:extLst>
              <a:ext uri="{FF2B5EF4-FFF2-40B4-BE49-F238E27FC236}">
                <a16:creationId xmlns:a16="http://schemas.microsoft.com/office/drawing/2014/main" id="{5E04E734-C676-08B1-1EF0-A3CB75FF0B4C}"/>
              </a:ext>
            </a:extLst>
          </p:cNvPr>
          <p:cNvSpPr/>
          <p:nvPr/>
        </p:nvSpPr>
        <p:spPr>
          <a:xfrm flipV="1">
            <a:off x="8369169" y="3289262"/>
            <a:ext cx="889661" cy="2735142"/>
          </a:xfrm>
          <a:custGeom>
            <a:avLst/>
            <a:gdLst>
              <a:gd name="connsiteX0" fmla="*/ 464 w 889661"/>
              <a:gd name="connsiteY0" fmla="*/ 2735480 h 2735142"/>
              <a:gd name="connsiteX1" fmla="*/ 890126 w 889661"/>
              <a:gd name="connsiteY1" fmla="*/ 337 h 27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661" h="2735142">
                <a:moveTo>
                  <a:pt x="464" y="2735480"/>
                </a:moveTo>
                <a:lnTo>
                  <a:pt x="890126" y="337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2" name="Freeform: Shape 331">
            <a:extLst>
              <a:ext uri="{FF2B5EF4-FFF2-40B4-BE49-F238E27FC236}">
                <a16:creationId xmlns:a16="http://schemas.microsoft.com/office/drawing/2014/main" id="{57258051-7287-AB5A-DE97-B732345D3D88}"/>
              </a:ext>
            </a:extLst>
          </p:cNvPr>
          <p:cNvSpPr/>
          <p:nvPr/>
        </p:nvSpPr>
        <p:spPr>
          <a:xfrm>
            <a:off x="9225876" y="6006534"/>
            <a:ext cx="60643" cy="90612"/>
          </a:xfrm>
          <a:custGeom>
            <a:avLst/>
            <a:gdLst>
              <a:gd name="connsiteX0" fmla="*/ 56606 w 60643"/>
              <a:gd name="connsiteY0" fmla="*/ 90613 h 90612"/>
              <a:gd name="connsiteX1" fmla="*/ 60644 w 60643"/>
              <a:gd name="connsiteY1" fmla="*/ 0 h 90612"/>
              <a:gd name="connsiteX2" fmla="*/ 0 w 60643"/>
              <a:gd name="connsiteY2" fmla="*/ 19657 h 90612"/>
              <a:gd name="connsiteX3" fmla="*/ 56606 w 60643"/>
              <a:gd name="connsiteY3" fmla="*/ 90613 h 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3" h="90612">
                <a:moveTo>
                  <a:pt x="56606" y="90613"/>
                </a:moveTo>
                <a:cubicBezTo>
                  <a:pt x="53669" y="67759"/>
                  <a:pt x="54440" y="28822"/>
                  <a:pt x="60644" y="0"/>
                </a:cubicBezTo>
                <a:lnTo>
                  <a:pt x="0" y="19657"/>
                </a:lnTo>
                <a:cubicBezTo>
                  <a:pt x="22058" y="39314"/>
                  <a:pt x="45577" y="70382"/>
                  <a:pt x="56606" y="9061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3" name="Freeform: Shape 332">
            <a:extLst>
              <a:ext uri="{FF2B5EF4-FFF2-40B4-BE49-F238E27FC236}">
                <a16:creationId xmlns:a16="http://schemas.microsoft.com/office/drawing/2014/main" id="{A381693C-9FDF-5449-BDCF-F8C33A1A25CE}"/>
              </a:ext>
            </a:extLst>
          </p:cNvPr>
          <p:cNvSpPr/>
          <p:nvPr/>
        </p:nvSpPr>
        <p:spPr>
          <a:xfrm flipV="1">
            <a:off x="6738837" y="1660693"/>
            <a:ext cx="3260663" cy="3263318"/>
          </a:xfrm>
          <a:custGeom>
            <a:avLst/>
            <a:gdLst>
              <a:gd name="connsiteX0" fmla="*/ 3261127 w 3260663"/>
              <a:gd name="connsiteY0" fmla="*/ 1634921 h 3263318"/>
              <a:gd name="connsiteX1" fmla="*/ 1630795 w 3260663"/>
              <a:gd name="connsiteY1" fmla="*/ 3263489 h 3263318"/>
              <a:gd name="connsiteX2" fmla="*/ 464 w 3260663"/>
              <a:gd name="connsiteY2" fmla="*/ 1634921 h 3263318"/>
              <a:gd name="connsiteX3" fmla="*/ 815628 w 3260663"/>
              <a:gd name="connsiteY3" fmla="*/ 224542 h 3263318"/>
              <a:gd name="connsiteX4" fmla="*/ 2061810 w 3260663"/>
              <a:gd name="connsiteY4" fmla="*/ 62390 h 32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0663" h="3263318">
                <a:moveTo>
                  <a:pt x="3261127" y="1634921"/>
                </a:moveTo>
                <a:cubicBezTo>
                  <a:pt x="3261127" y="2534316"/>
                  <a:pt x="2531229" y="3263489"/>
                  <a:pt x="1630795" y="3263489"/>
                </a:cubicBezTo>
                <a:cubicBezTo>
                  <a:pt x="730426" y="3263489"/>
                  <a:pt x="464" y="2534316"/>
                  <a:pt x="464" y="1634921"/>
                </a:cubicBezTo>
                <a:cubicBezTo>
                  <a:pt x="464" y="1053108"/>
                  <a:pt x="311272" y="515417"/>
                  <a:pt x="815628" y="224542"/>
                </a:cubicBezTo>
                <a:cubicBezTo>
                  <a:pt x="1215743" y="-6197"/>
                  <a:pt x="1695226" y="-56594"/>
                  <a:pt x="2061810" y="62390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4" name="Freeform: Shape 333">
            <a:extLst>
              <a:ext uri="{FF2B5EF4-FFF2-40B4-BE49-F238E27FC236}">
                <a16:creationId xmlns:a16="http://schemas.microsoft.com/office/drawing/2014/main" id="{0D5237B2-476A-77C0-6439-26BD6971AE12}"/>
              </a:ext>
            </a:extLst>
          </p:cNvPr>
          <p:cNvSpPr/>
          <p:nvPr/>
        </p:nvSpPr>
        <p:spPr>
          <a:xfrm>
            <a:off x="8782301" y="4834127"/>
            <a:ext cx="90710" cy="60577"/>
          </a:xfrm>
          <a:custGeom>
            <a:avLst/>
            <a:gdLst>
              <a:gd name="connsiteX0" fmla="*/ 90711 w 90710"/>
              <a:gd name="connsiteY0" fmla="*/ 4033 h 60577"/>
              <a:gd name="connsiteX1" fmla="*/ 0 w 90710"/>
              <a:gd name="connsiteY1" fmla="*/ 0 h 60577"/>
              <a:gd name="connsiteX2" fmla="*/ 19678 w 90710"/>
              <a:gd name="connsiteY2" fmla="*/ 60578 h 60577"/>
              <a:gd name="connsiteX3" fmla="*/ 90711 w 90710"/>
              <a:gd name="connsiteY3" fmla="*/ 4033 h 6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10" h="60577">
                <a:moveTo>
                  <a:pt x="90711" y="4033"/>
                </a:moveTo>
                <a:cubicBezTo>
                  <a:pt x="67832" y="6984"/>
                  <a:pt x="28853" y="6279"/>
                  <a:pt x="0" y="0"/>
                </a:cubicBezTo>
                <a:lnTo>
                  <a:pt x="19678" y="60578"/>
                </a:lnTo>
                <a:cubicBezTo>
                  <a:pt x="39357" y="38560"/>
                  <a:pt x="70458" y="15050"/>
                  <a:pt x="90711" y="4033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5" name="Freeform: Shape 334">
            <a:extLst>
              <a:ext uri="{FF2B5EF4-FFF2-40B4-BE49-F238E27FC236}">
                <a16:creationId xmlns:a16="http://schemas.microsoft.com/office/drawing/2014/main" id="{7164AAE2-371D-30E2-8B60-395A9BD55FC7}"/>
              </a:ext>
            </a:extLst>
          </p:cNvPr>
          <p:cNvSpPr/>
          <p:nvPr/>
        </p:nvSpPr>
        <p:spPr>
          <a:xfrm>
            <a:off x="6945794" y="2179075"/>
            <a:ext cx="89242" cy="147038"/>
          </a:xfrm>
          <a:custGeom>
            <a:avLst/>
            <a:gdLst>
              <a:gd name="connsiteX0" fmla="*/ 89619 w 89242"/>
              <a:gd name="connsiteY0" fmla="*/ 22396 h 147038"/>
              <a:gd name="connsiteX1" fmla="*/ 67308 w 89242"/>
              <a:gd name="connsiteY1" fmla="*/ 110 h 147038"/>
              <a:gd name="connsiteX2" fmla="*/ 47562 w 89242"/>
              <a:gd name="connsiteY2" fmla="*/ 6770 h 147038"/>
              <a:gd name="connsiteX3" fmla="*/ 26534 w 89242"/>
              <a:gd name="connsiteY3" fmla="*/ 41608 h 147038"/>
              <a:gd name="connsiteX4" fmla="*/ 376 w 89242"/>
              <a:gd name="connsiteY4" fmla="*/ 145355 h 147038"/>
              <a:gd name="connsiteX5" fmla="*/ 2428 w 89242"/>
              <a:gd name="connsiteY5" fmla="*/ 147148 h 147038"/>
              <a:gd name="connsiteX6" fmla="*/ 4223 w 89242"/>
              <a:gd name="connsiteY6" fmla="*/ 146380 h 147038"/>
              <a:gd name="connsiteX7" fmla="*/ 15763 w 89242"/>
              <a:gd name="connsiteY7" fmla="*/ 101039 h 147038"/>
              <a:gd name="connsiteX8" fmla="*/ 38074 w 89242"/>
              <a:gd name="connsiteY8" fmla="*/ 116921 h 147038"/>
              <a:gd name="connsiteX9" fmla="*/ 69616 w 89242"/>
              <a:gd name="connsiteY9" fmla="*/ 104113 h 147038"/>
              <a:gd name="connsiteX10" fmla="*/ 82694 w 89242"/>
              <a:gd name="connsiteY10" fmla="*/ 74142 h 147038"/>
              <a:gd name="connsiteX11" fmla="*/ 70642 w 89242"/>
              <a:gd name="connsiteY11" fmla="*/ 49806 h 147038"/>
              <a:gd name="connsiteX12" fmla="*/ 89619 w 89242"/>
              <a:gd name="connsiteY12" fmla="*/ 22396 h 147038"/>
              <a:gd name="connsiteX13" fmla="*/ 60128 w 89242"/>
              <a:gd name="connsiteY13" fmla="*/ 49550 h 147038"/>
              <a:gd name="connsiteX14" fmla="*/ 52178 w 89242"/>
              <a:gd name="connsiteY14" fmla="*/ 50574 h 147038"/>
              <a:gd name="connsiteX15" fmla="*/ 44997 w 89242"/>
              <a:gd name="connsiteY15" fmla="*/ 50062 h 147038"/>
              <a:gd name="connsiteX16" fmla="*/ 53204 w 89242"/>
              <a:gd name="connsiteY16" fmla="*/ 48781 h 147038"/>
              <a:gd name="connsiteX17" fmla="*/ 60128 w 89242"/>
              <a:gd name="connsiteY17" fmla="*/ 49550 h 147038"/>
              <a:gd name="connsiteX18" fmla="*/ 80387 w 89242"/>
              <a:gd name="connsiteY18" fmla="*/ 18554 h 147038"/>
              <a:gd name="connsiteX19" fmla="*/ 65769 w 89242"/>
              <a:gd name="connsiteY19" fmla="*/ 46988 h 147038"/>
              <a:gd name="connsiteX20" fmla="*/ 53204 w 89242"/>
              <a:gd name="connsiteY20" fmla="*/ 44939 h 147038"/>
              <a:gd name="connsiteX21" fmla="*/ 40382 w 89242"/>
              <a:gd name="connsiteY21" fmla="*/ 50062 h 147038"/>
              <a:gd name="connsiteX22" fmla="*/ 51665 w 89242"/>
              <a:gd name="connsiteY22" fmla="*/ 54160 h 147038"/>
              <a:gd name="connsiteX23" fmla="*/ 65256 w 89242"/>
              <a:gd name="connsiteY23" fmla="*/ 52111 h 147038"/>
              <a:gd name="connsiteX24" fmla="*/ 72437 w 89242"/>
              <a:gd name="connsiteY24" fmla="*/ 70555 h 147038"/>
              <a:gd name="connsiteX25" fmla="*/ 64231 w 89242"/>
              <a:gd name="connsiteY25" fmla="*/ 98733 h 147038"/>
              <a:gd name="connsiteX26" fmla="*/ 37561 w 89242"/>
              <a:gd name="connsiteY26" fmla="*/ 113335 h 147038"/>
              <a:gd name="connsiteX27" fmla="*/ 18840 w 89242"/>
              <a:gd name="connsiteY27" fmla="*/ 92329 h 147038"/>
              <a:gd name="connsiteX28" fmla="*/ 19610 w 89242"/>
              <a:gd name="connsiteY28" fmla="*/ 85157 h 147038"/>
              <a:gd name="connsiteX29" fmla="*/ 30124 w 89242"/>
              <a:gd name="connsiteY29" fmla="*/ 43914 h 147038"/>
              <a:gd name="connsiteX30" fmla="*/ 65256 w 89242"/>
              <a:gd name="connsiteY30" fmla="*/ 3696 h 147038"/>
              <a:gd name="connsiteX31" fmla="*/ 80387 w 89242"/>
              <a:gd name="connsiteY31" fmla="*/ 18554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619" y="22396"/>
                </a:moveTo>
                <a:cubicBezTo>
                  <a:pt x="89619" y="10100"/>
                  <a:pt x="80643" y="110"/>
                  <a:pt x="67308" y="110"/>
                </a:cubicBezTo>
                <a:cubicBezTo>
                  <a:pt x="57820" y="110"/>
                  <a:pt x="53204" y="2671"/>
                  <a:pt x="47562" y="6770"/>
                </a:cubicBezTo>
                <a:cubicBezTo>
                  <a:pt x="38586" y="13430"/>
                  <a:pt x="29611" y="29313"/>
                  <a:pt x="26534" y="41608"/>
                </a:cubicBezTo>
                <a:lnTo>
                  <a:pt x="376" y="145355"/>
                </a:lnTo>
                <a:cubicBezTo>
                  <a:pt x="376" y="146124"/>
                  <a:pt x="1146" y="147148"/>
                  <a:pt x="2428" y="147148"/>
                </a:cubicBezTo>
                <a:cubicBezTo>
                  <a:pt x="3710" y="147148"/>
                  <a:pt x="4223" y="146636"/>
                  <a:pt x="4223" y="146380"/>
                </a:cubicBezTo>
                <a:lnTo>
                  <a:pt x="15763" y="101039"/>
                </a:lnTo>
                <a:cubicBezTo>
                  <a:pt x="18840" y="111029"/>
                  <a:pt x="26021" y="116921"/>
                  <a:pt x="38074" y="116921"/>
                </a:cubicBezTo>
                <a:cubicBezTo>
                  <a:pt x="49870" y="116921"/>
                  <a:pt x="62179" y="111285"/>
                  <a:pt x="69616" y="104113"/>
                </a:cubicBezTo>
                <a:cubicBezTo>
                  <a:pt x="77566" y="96684"/>
                  <a:pt x="82694" y="86181"/>
                  <a:pt x="82694" y="74142"/>
                </a:cubicBezTo>
                <a:cubicBezTo>
                  <a:pt x="82694" y="62358"/>
                  <a:pt x="76540" y="53648"/>
                  <a:pt x="70642" y="49806"/>
                </a:cubicBezTo>
                <a:cubicBezTo>
                  <a:pt x="80130" y="44170"/>
                  <a:pt x="89619" y="34180"/>
                  <a:pt x="89619" y="22396"/>
                </a:cubicBezTo>
                <a:close/>
                <a:moveTo>
                  <a:pt x="60128" y="49550"/>
                </a:moveTo>
                <a:cubicBezTo>
                  <a:pt x="58076" y="50318"/>
                  <a:pt x="56281" y="50574"/>
                  <a:pt x="52178" y="50574"/>
                </a:cubicBezTo>
                <a:cubicBezTo>
                  <a:pt x="49870" y="50574"/>
                  <a:pt x="46793" y="50830"/>
                  <a:pt x="44997" y="50062"/>
                </a:cubicBezTo>
                <a:cubicBezTo>
                  <a:pt x="45510" y="48269"/>
                  <a:pt x="51409" y="48781"/>
                  <a:pt x="53204" y="48781"/>
                </a:cubicBezTo>
                <a:cubicBezTo>
                  <a:pt x="56537" y="48781"/>
                  <a:pt x="58076" y="48781"/>
                  <a:pt x="60128" y="49550"/>
                </a:cubicBezTo>
                <a:close/>
                <a:moveTo>
                  <a:pt x="80387" y="18554"/>
                </a:moveTo>
                <a:cubicBezTo>
                  <a:pt x="80387" y="30081"/>
                  <a:pt x="74232" y="41865"/>
                  <a:pt x="65769" y="46988"/>
                </a:cubicBezTo>
                <a:cubicBezTo>
                  <a:pt x="61153" y="45195"/>
                  <a:pt x="58076" y="44939"/>
                  <a:pt x="53204" y="44939"/>
                </a:cubicBezTo>
                <a:cubicBezTo>
                  <a:pt x="49613" y="44939"/>
                  <a:pt x="40382" y="44682"/>
                  <a:pt x="40382" y="50062"/>
                </a:cubicBezTo>
                <a:cubicBezTo>
                  <a:pt x="40382" y="54673"/>
                  <a:pt x="48844" y="54160"/>
                  <a:pt x="51665" y="54160"/>
                </a:cubicBezTo>
                <a:cubicBezTo>
                  <a:pt x="57820" y="54160"/>
                  <a:pt x="60384" y="54160"/>
                  <a:pt x="65256" y="52111"/>
                </a:cubicBezTo>
                <a:cubicBezTo>
                  <a:pt x="71411" y="58003"/>
                  <a:pt x="72180" y="63126"/>
                  <a:pt x="72437" y="70555"/>
                </a:cubicBezTo>
                <a:cubicBezTo>
                  <a:pt x="72693" y="80033"/>
                  <a:pt x="68847" y="92329"/>
                  <a:pt x="64231" y="98733"/>
                </a:cubicBezTo>
                <a:cubicBezTo>
                  <a:pt x="57820" y="107443"/>
                  <a:pt x="46793" y="113335"/>
                  <a:pt x="37561" y="113335"/>
                </a:cubicBezTo>
                <a:cubicBezTo>
                  <a:pt x="24995" y="113335"/>
                  <a:pt x="18840" y="103857"/>
                  <a:pt x="18840" y="92329"/>
                </a:cubicBezTo>
                <a:cubicBezTo>
                  <a:pt x="18840" y="90792"/>
                  <a:pt x="18840" y="88230"/>
                  <a:pt x="19610" y="85157"/>
                </a:cubicBezTo>
                <a:lnTo>
                  <a:pt x="30124" y="43914"/>
                </a:lnTo>
                <a:cubicBezTo>
                  <a:pt x="33714" y="29825"/>
                  <a:pt x="45510" y="3696"/>
                  <a:pt x="65256" y="3696"/>
                </a:cubicBezTo>
                <a:cubicBezTo>
                  <a:pt x="74745" y="3696"/>
                  <a:pt x="80387" y="8819"/>
                  <a:pt x="80387" y="1855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6" name="Freeform: Shape 335">
            <a:extLst>
              <a:ext uri="{FF2B5EF4-FFF2-40B4-BE49-F238E27FC236}">
                <a16:creationId xmlns:a16="http://schemas.microsoft.com/office/drawing/2014/main" id="{CE010E24-4E78-877F-43B4-9AC6E2326264}"/>
              </a:ext>
            </a:extLst>
          </p:cNvPr>
          <p:cNvSpPr/>
          <p:nvPr/>
        </p:nvSpPr>
        <p:spPr>
          <a:xfrm>
            <a:off x="6900480" y="4811384"/>
            <a:ext cx="66418" cy="74031"/>
          </a:xfrm>
          <a:custGeom>
            <a:avLst/>
            <a:gdLst>
              <a:gd name="connsiteX0" fmla="*/ 9862 w 66418"/>
              <a:gd name="connsiteY0" fmla="*/ 62772 h 74031"/>
              <a:gd name="connsiteX1" fmla="*/ 8323 w 66418"/>
              <a:gd name="connsiteY1" fmla="*/ 69945 h 74031"/>
              <a:gd name="connsiteX2" fmla="*/ 13196 w 66418"/>
              <a:gd name="connsiteY2" fmla="*/ 74299 h 74031"/>
              <a:gd name="connsiteX3" fmla="*/ 19350 w 66418"/>
              <a:gd name="connsiteY3" fmla="*/ 69688 h 74031"/>
              <a:gd name="connsiteX4" fmla="*/ 25762 w 66418"/>
              <a:gd name="connsiteY4" fmla="*/ 43816 h 74031"/>
              <a:gd name="connsiteX5" fmla="*/ 30890 w 66418"/>
              <a:gd name="connsiteY5" fmla="*/ 22554 h 74031"/>
              <a:gd name="connsiteX6" fmla="*/ 40122 w 66418"/>
              <a:gd name="connsiteY6" fmla="*/ 9233 h 74031"/>
              <a:gd name="connsiteX7" fmla="*/ 53201 w 66418"/>
              <a:gd name="connsiteY7" fmla="*/ 3854 h 74031"/>
              <a:gd name="connsiteX8" fmla="*/ 60125 w 66418"/>
              <a:gd name="connsiteY8" fmla="*/ 5903 h 74031"/>
              <a:gd name="connsiteX9" fmla="*/ 51662 w 66418"/>
              <a:gd name="connsiteY9" fmla="*/ 14869 h 74031"/>
              <a:gd name="connsiteX10" fmla="*/ 57817 w 66418"/>
              <a:gd name="connsiteY10" fmla="*/ 20505 h 74031"/>
              <a:gd name="connsiteX11" fmla="*/ 66792 w 66418"/>
              <a:gd name="connsiteY11" fmla="*/ 10771 h 74031"/>
              <a:gd name="connsiteX12" fmla="*/ 53201 w 66418"/>
              <a:gd name="connsiteY12" fmla="*/ 268 h 74031"/>
              <a:gd name="connsiteX13" fmla="*/ 32429 w 66418"/>
              <a:gd name="connsiteY13" fmla="*/ 12820 h 74031"/>
              <a:gd name="connsiteX14" fmla="*/ 17299 w 66418"/>
              <a:gd name="connsiteY14" fmla="*/ 268 h 74031"/>
              <a:gd name="connsiteX15" fmla="*/ 5246 w 66418"/>
              <a:gd name="connsiteY15" fmla="*/ 9490 h 74031"/>
              <a:gd name="connsiteX16" fmla="*/ 374 w 66418"/>
              <a:gd name="connsiteY16" fmla="*/ 25372 h 74031"/>
              <a:gd name="connsiteX17" fmla="*/ 2169 w 66418"/>
              <a:gd name="connsiteY17" fmla="*/ 27165 h 74031"/>
              <a:gd name="connsiteX18" fmla="*/ 4990 w 66418"/>
              <a:gd name="connsiteY18" fmla="*/ 23323 h 74031"/>
              <a:gd name="connsiteX19" fmla="*/ 17042 w 66418"/>
              <a:gd name="connsiteY19" fmla="*/ 3854 h 74031"/>
              <a:gd name="connsiteX20" fmla="*/ 21915 w 66418"/>
              <a:gd name="connsiteY20" fmla="*/ 11283 h 74031"/>
              <a:gd name="connsiteX21" fmla="*/ 19350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862" y="62772"/>
                </a:moveTo>
                <a:cubicBezTo>
                  <a:pt x="9349" y="65334"/>
                  <a:pt x="8323" y="69176"/>
                  <a:pt x="8323" y="69945"/>
                </a:cubicBezTo>
                <a:cubicBezTo>
                  <a:pt x="8323" y="72762"/>
                  <a:pt x="10631" y="74299"/>
                  <a:pt x="13196" y="74299"/>
                </a:cubicBezTo>
                <a:cubicBezTo>
                  <a:pt x="15247" y="74299"/>
                  <a:pt x="18068" y="73019"/>
                  <a:pt x="19350" y="69688"/>
                </a:cubicBezTo>
                <a:cubicBezTo>
                  <a:pt x="19607" y="69176"/>
                  <a:pt x="24992" y="46890"/>
                  <a:pt x="25762" y="43816"/>
                </a:cubicBezTo>
                <a:cubicBezTo>
                  <a:pt x="27044" y="38436"/>
                  <a:pt x="30121" y="27165"/>
                  <a:pt x="30890" y="22554"/>
                </a:cubicBezTo>
                <a:cubicBezTo>
                  <a:pt x="31660" y="20505"/>
                  <a:pt x="36276" y="12820"/>
                  <a:pt x="40122" y="9233"/>
                </a:cubicBezTo>
                <a:cubicBezTo>
                  <a:pt x="41405" y="8209"/>
                  <a:pt x="46277" y="3854"/>
                  <a:pt x="53201" y="3854"/>
                </a:cubicBezTo>
                <a:cubicBezTo>
                  <a:pt x="57560" y="3854"/>
                  <a:pt x="59868" y="5903"/>
                  <a:pt x="60125" y="5903"/>
                </a:cubicBezTo>
                <a:cubicBezTo>
                  <a:pt x="55252" y="6672"/>
                  <a:pt x="51662" y="10514"/>
                  <a:pt x="51662" y="14869"/>
                </a:cubicBezTo>
                <a:cubicBezTo>
                  <a:pt x="51662" y="17431"/>
                  <a:pt x="53457" y="20505"/>
                  <a:pt x="57817" y="20505"/>
                </a:cubicBezTo>
                <a:cubicBezTo>
                  <a:pt x="62176" y="20505"/>
                  <a:pt x="66792" y="16662"/>
                  <a:pt x="66792" y="10771"/>
                </a:cubicBezTo>
                <a:cubicBezTo>
                  <a:pt x="66792" y="5135"/>
                  <a:pt x="61663" y="268"/>
                  <a:pt x="53201" y="268"/>
                </a:cubicBezTo>
                <a:cubicBezTo>
                  <a:pt x="42687" y="268"/>
                  <a:pt x="35506" y="8209"/>
                  <a:pt x="32429" y="12820"/>
                </a:cubicBezTo>
                <a:cubicBezTo>
                  <a:pt x="30890" y="5391"/>
                  <a:pt x="24992" y="268"/>
                  <a:pt x="17299" y="268"/>
                </a:cubicBezTo>
                <a:cubicBezTo>
                  <a:pt x="9862" y="268"/>
                  <a:pt x="6785" y="6672"/>
                  <a:pt x="5246" y="9490"/>
                </a:cubicBezTo>
                <a:cubicBezTo>
                  <a:pt x="2425" y="15125"/>
                  <a:pt x="374" y="24860"/>
                  <a:pt x="374" y="25372"/>
                </a:cubicBezTo>
                <a:cubicBezTo>
                  <a:pt x="374" y="27165"/>
                  <a:pt x="1912" y="27165"/>
                  <a:pt x="2169" y="27165"/>
                </a:cubicBezTo>
                <a:cubicBezTo>
                  <a:pt x="3964" y="27165"/>
                  <a:pt x="3964" y="26909"/>
                  <a:pt x="4990" y="23323"/>
                </a:cubicBezTo>
                <a:cubicBezTo>
                  <a:pt x="7811" y="11795"/>
                  <a:pt x="11144" y="3854"/>
                  <a:pt x="17042" y="3854"/>
                </a:cubicBezTo>
                <a:cubicBezTo>
                  <a:pt x="19607" y="3854"/>
                  <a:pt x="21915" y="5135"/>
                  <a:pt x="21915" y="11283"/>
                </a:cubicBezTo>
                <a:cubicBezTo>
                  <a:pt x="21915" y="14869"/>
                  <a:pt x="21402" y="16662"/>
                  <a:pt x="19350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7" name="Freeform: Shape 336">
            <a:extLst>
              <a:ext uri="{FF2B5EF4-FFF2-40B4-BE49-F238E27FC236}">
                <a16:creationId xmlns:a16="http://schemas.microsoft.com/office/drawing/2014/main" id="{83552897-24FB-D345-2FC4-ABEF0AFD2B9F}"/>
              </a:ext>
            </a:extLst>
          </p:cNvPr>
          <p:cNvSpPr/>
          <p:nvPr/>
        </p:nvSpPr>
        <p:spPr>
          <a:xfrm>
            <a:off x="7019479" y="4788329"/>
            <a:ext cx="108731" cy="108870"/>
          </a:xfrm>
          <a:custGeom>
            <a:avLst/>
            <a:gdLst>
              <a:gd name="connsiteX0" fmla="*/ 58080 w 108731"/>
              <a:gd name="connsiteY0" fmla="*/ 57905 h 108870"/>
              <a:gd name="connsiteX1" fmla="*/ 103727 w 108731"/>
              <a:gd name="connsiteY1" fmla="*/ 57905 h 108870"/>
              <a:gd name="connsiteX2" fmla="*/ 109112 w 108731"/>
              <a:gd name="connsiteY2" fmla="*/ 54575 h 108870"/>
              <a:gd name="connsiteX3" fmla="*/ 103727 w 108731"/>
              <a:gd name="connsiteY3" fmla="*/ 51501 h 108870"/>
              <a:gd name="connsiteX4" fmla="*/ 58080 w 108731"/>
              <a:gd name="connsiteY4" fmla="*/ 51501 h 108870"/>
              <a:gd name="connsiteX5" fmla="*/ 58080 w 108731"/>
              <a:gd name="connsiteY5" fmla="*/ 5647 h 108870"/>
              <a:gd name="connsiteX6" fmla="*/ 54746 w 108731"/>
              <a:gd name="connsiteY6" fmla="*/ 268 h 108870"/>
              <a:gd name="connsiteX7" fmla="*/ 51413 w 108731"/>
              <a:gd name="connsiteY7" fmla="*/ 5647 h 108870"/>
              <a:gd name="connsiteX8" fmla="*/ 51413 w 108731"/>
              <a:gd name="connsiteY8" fmla="*/ 51501 h 108870"/>
              <a:gd name="connsiteX9" fmla="*/ 5766 w 108731"/>
              <a:gd name="connsiteY9" fmla="*/ 51501 h 108870"/>
              <a:gd name="connsiteX10" fmla="*/ 381 w 108731"/>
              <a:gd name="connsiteY10" fmla="*/ 54575 h 108870"/>
              <a:gd name="connsiteX11" fmla="*/ 5766 w 108731"/>
              <a:gd name="connsiteY11" fmla="*/ 57905 h 108870"/>
              <a:gd name="connsiteX12" fmla="*/ 51413 w 108731"/>
              <a:gd name="connsiteY12" fmla="*/ 57905 h 108870"/>
              <a:gd name="connsiteX13" fmla="*/ 51413 w 108731"/>
              <a:gd name="connsiteY13" fmla="*/ 103758 h 108870"/>
              <a:gd name="connsiteX14" fmla="*/ 54746 w 108731"/>
              <a:gd name="connsiteY14" fmla="*/ 109138 h 108870"/>
              <a:gd name="connsiteX15" fmla="*/ 58080 w 108731"/>
              <a:gd name="connsiteY15" fmla="*/ 103758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080" y="57905"/>
                </a:moveTo>
                <a:lnTo>
                  <a:pt x="103727" y="57905"/>
                </a:lnTo>
                <a:cubicBezTo>
                  <a:pt x="106035" y="57905"/>
                  <a:pt x="109112" y="57905"/>
                  <a:pt x="109112" y="54575"/>
                </a:cubicBezTo>
                <a:cubicBezTo>
                  <a:pt x="109112" y="51501"/>
                  <a:pt x="106035" y="51501"/>
                  <a:pt x="103727" y="51501"/>
                </a:cubicBezTo>
                <a:lnTo>
                  <a:pt x="58080" y="51501"/>
                </a:lnTo>
                <a:lnTo>
                  <a:pt x="58080" y="5647"/>
                </a:lnTo>
                <a:cubicBezTo>
                  <a:pt x="58080" y="3342"/>
                  <a:pt x="58080" y="268"/>
                  <a:pt x="54746" y="268"/>
                </a:cubicBezTo>
                <a:cubicBezTo>
                  <a:pt x="51413" y="268"/>
                  <a:pt x="51413" y="3342"/>
                  <a:pt x="51413" y="5647"/>
                </a:cubicBezTo>
                <a:lnTo>
                  <a:pt x="51413" y="51501"/>
                </a:lnTo>
                <a:lnTo>
                  <a:pt x="5766" y="51501"/>
                </a:lnTo>
                <a:cubicBezTo>
                  <a:pt x="3458" y="51501"/>
                  <a:pt x="381" y="51501"/>
                  <a:pt x="381" y="54575"/>
                </a:cubicBezTo>
                <a:cubicBezTo>
                  <a:pt x="381" y="57905"/>
                  <a:pt x="3458" y="57905"/>
                  <a:pt x="5766" y="57905"/>
                </a:cubicBezTo>
                <a:lnTo>
                  <a:pt x="51413" y="57905"/>
                </a:lnTo>
                <a:lnTo>
                  <a:pt x="51413" y="103758"/>
                </a:lnTo>
                <a:cubicBezTo>
                  <a:pt x="51413" y="106064"/>
                  <a:pt x="51413" y="109138"/>
                  <a:pt x="54746" y="109138"/>
                </a:cubicBezTo>
                <a:cubicBezTo>
                  <a:pt x="58080" y="109138"/>
                  <a:pt x="58080" y="106064"/>
                  <a:pt x="58080" y="10375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3F679E6F-F0FB-1B8F-9968-116107132D50}"/>
              </a:ext>
            </a:extLst>
          </p:cNvPr>
          <p:cNvSpPr/>
          <p:nvPr/>
        </p:nvSpPr>
        <p:spPr>
          <a:xfrm>
            <a:off x="7179116" y="4810359"/>
            <a:ext cx="53596" cy="75056"/>
          </a:xfrm>
          <a:custGeom>
            <a:avLst/>
            <a:gdLst>
              <a:gd name="connsiteX0" fmla="*/ 29112 w 53596"/>
              <a:gd name="connsiteY0" fmla="*/ 41766 h 75056"/>
              <a:gd name="connsiteX1" fmla="*/ 46037 w 53596"/>
              <a:gd name="connsiteY1" fmla="*/ 56880 h 75056"/>
              <a:gd name="connsiteX2" fmla="*/ 27574 w 53596"/>
              <a:gd name="connsiteY2" fmla="*/ 71738 h 75056"/>
              <a:gd name="connsiteX3" fmla="*/ 4750 w 53596"/>
              <a:gd name="connsiteY3" fmla="*/ 48427 h 75056"/>
              <a:gd name="connsiteX4" fmla="*/ 2442 w 53596"/>
              <a:gd name="connsiteY4" fmla="*/ 45865 h 75056"/>
              <a:gd name="connsiteX5" fmla="*/ 391 w 53596"/>
              <a:gd name="connsiteY5" fmla="*/ 49708 h 75056"/>
              <a:gd name="connsiteX6" fmla="*/ 391 w 53596"/>
              <a:gd name="connsiteY6" fmla="*/ 71482 h 75056"/>
              <a:gd name="connsiteX7" fmla="*/ 2186 w 53596"/>
              <a:gd name="connsiteY7" fmla="*/ 75324 h 75056"/>
              <a:gd name="connsiteX8" fmla="*/ 6289 w 53596"/>
              <a:gd name="connsiteY8" fmla="*/ 71994 h 75056"/>
              <a:gd name="connsiteX9" fmla="*/ 9623 w 53596"/>
              <a:gd name="connsiteY9" fmla="*/ 68408 h 75056"/>
              <a:gd name="connsiteX10" fmla="*/ 27574 w 53596"/>
              <a:gd name="connsiteY10" fmla="*/ 75324 h 75056"/>
              <a:gd name="connsiteX11" fmla="*/ 53987 w 53596"/>
              <a:gd name="connsiteY11" fmla="*/ 52525 h 75056"/>
              <a:gd name="connsiteX12" fmla="*/ 47063 w 53596"/>
              <a:gd name="connsiteY12" fmla="*/ 37155 h 75056"/>
              <a:gd name="connsiteX13" fmla="*/ 28343 w 53596"/>
              <a:gd name="connsiteY13" fmla="*/ 29214 h 75056"/>
              <a:gd name="connsiteX14" fmla="*/ 8340 w 53596"/>
              <a:gd name="connsiteY14" fmla="*/ 15894 h 75056"/>
              <a:gd name="connsiteX15" fmla="*/ 26548 w 53596"/>
              <a:gd name="connsiteY15" fmla="*/ 3342 h 75056"/>
              <a:gd name="connsiteX16" fmla="*/ 45781 w 53596"/>
              <a:gd name="connsiteY16" fmla="*/ 23066 h 75056"/>
              <a:gd name="connsiteX17" fmla="*/ 47576 w 53596"/>
              <a:gd name="connsiteY17" fmla="*/ 24603 h 75056"/>
              <a:gd name="connsiteX18" fmla="*/ 49884 w 53596"/>
              <a:gd name="connsiteY18" fmla="*/ 20761 h 75056"/>
              <a:gd name="connsiteX19" fmla="*/ 49884 w 53596"/>
              <a:gd name="connsiteY19" fmla="*/ 4110 h 75056"/>
              <a:gd name="connsiteX20" fmla="*/ 48089 w 53596"/>
              <a:gd name="connsiteY20" fmla="*/ 268 h 75056"/>
              <a:gd name="connsiteX21" fmla="*/ 44755 w 53596"/>
              <a:gd name="connsiteY21" fmla="*/ 2317 h 75056"/>
              <a:gd name="connsiteX22" fmla="*/ 41934 w 53596"/>
              <a:gd name="connsiteY22" fmla="*/ 4879 h 75056"/>
              <a:gd name="connsiteX23" fmla="*/ 26548 w 53596"/>
              <a:gd name="connsiteY23" fmla="*/ 268 h 75056"/>
              <a:gd name="connsiteX24" fmla="*/ 391 w 53596"/>
              <a:gd name="connsiteY24" fmla="*/ 20505 h 75056"/>
              <a:gd name="connsiteX25" fmla="*/ 7315 w 53596"/>
              <a:gd name="connsiteY25" fmla="*/ 34338 h 75056"/>
              <a:gd name="connsiteX26" fmla="*/ 29112 w 53596"/>
              <a:gd name="connsiteY26" fmla="*/ 41766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112" y="41766"/>
                </a:moveTo>
                <a:cubicBezTo>
                  <a:pt x="32702" y="42535"/>
                  <a:pt x="46037" y="45096"/>
                  <a:pt x="46037" y="56880"/>
                </a:cubicBezTo>
                <a:cubicBezTo>
                  <a:pt x="46037" y="65077"/>
                  <a:pt x="40396" y="71738"/>
                  <a:pt x="27574" y="71738"/>
                </a:cubicBezTo>
                <a:cubicBezTo>
                  <a:pt x="13726" y="71738"/>
                  <a:pt x="7827" y="62516"/>
                  <a:pt x="4750" y="48427"/>
                </a:cubicBezTo>
                <a:cubicBezTo>
                  <a:pt x="4237" y="46377"/>
                  <a:pt x="4237" y="45865"/>
                  <a:pt x="2442" y="45865"/>
                </a:cubicBezTo>
                <a:cubicBezTo>
                  <a:pt x="391" y="45865"/>
                  <a:pt x="391" y="46890"/>
                  <a:pt x="391" y="49708"/>
                </a:cubicBezTo>
                <a:lnTo>
                  <a:pt x="391" y="71482"/>
                </a:lnTo>
                <a:cubicBezTo>
                  <a:pt x="391" y="74299"/>
                  <a:pt x="391" y="75324"/>
                  <a:pt x="2186" y="75324"/>
                </a:cubicBezTo>
                <a:cubicBezTo>
                  <a:pt x="2955" y="75324"/>
                  <a:pt x="3212" y="75068"/>
                  <a:pt x="6289" y="71994"/>
                </a:cubicBezTo>
                <a:cubicBezTo>
                  <a:pt x="6545" y="71738"/>
                  <a:pt x="6545" y="71482"/>
                  <a:pt x="9623" y="68408"/>
                </a:cubicBezTo>
                <a:cubicBezTo>
                  <a:pt x="16803" y="75068"/>
                  <a:pt x="24240" y="75324"/>
                  <a:pt x="27574" y="75324"/>
                </a:cubicBezTo>
                <a:cubicBezTo>
                  <a:pt x="46294" y="75324"/>
                  <a:pt x="53987" y="64309"/>
                  <a:pt x="53987" y="52525"/>
                </a:cubicBezTo>
                <a:cubicBezTo>
                  <a:pt x="53987" y="44072"/>
                  <a:pt x="49115" y="38949"/>
                  <a:pt x="47063" y="37155"/>
                </a:cubicBezTo>
                <a:cubicBezTo>
                  <a:pt x="41678" y="31776"/>
                  <a:pt x="35267" y="30495"/>
                  <a:pt x="28343" y="29214"/>
                </a:cubicBezTo>
                <a:cubicBezTo>
                  <a:pt x="19111" y="27421"/>
                  <a:pt x="8340" y="25372"/>
                  <a:pt x="8340" y="15894"/>
                </a:cubicBezTo>
                <a:cubicBezTo>
                  <a:pt x="8340" y="10002"/>
                  <a:pt x="12443" y="3342"/>
                  <a:pt x="26548" y="3342"/>
                </a:cubicBezTo>
                <a:cubicBezTo>
                  <a:pt x="44499" y="3342"/>
                  <a:pt x="45524" y="18199"/>
                  <a:pt x="45781" y="23066"/>
                </a:cubicBezTo>
                <a:cubicBezTo>
                  <a:pt x="45781" y="24603"/>
                  <a:pt x="47320" y="24603"/>
                  <a:pt x="47576" y="24603"/>
                </a:cubicBezTo>
                <a:cubicBezTo>
                  <a:pt x="49884" y="24603"/>
                  <a:pt x="49884" y="23835"/>
                  <a:pt x="49884" y="20761"/>
                </a:cubicBezTo>
                <a:lnTo>
                  <a:pt x="49884" y="4110"/>
                </a:lnTo>
                <a:cubicBezTo>
                  <a:pt x="49884" y="1549"/>
                  <a:pt x="49884" y="268"/>
                  <a:pt x="48089" y="268"/>
                </a:cubicBezTo>
                <a:cubicBezTo>
                  <a:pt x="47320" y="268"/>
                  <a:pt x="46807" y="268"/>
                  <a:pt x="44755" y="2317"/>
                </a:cubicBezTo>
                <a:cubicBezTo>
                  <a:pt x="44242" y="2829"/>
                  <a:pt x="42704" y="4366"/>
                  <a:pt x="41934" y="4879"/>
                </a:cubicBezTo>
                <a:cubicBezTo>
                  <a:pt x="35780" y="268"/>
                  <a:pt x="29112" y="268"/>
                  <a:pt x="26548" y="268"/>
                </a:cubicBezTo>
                <a:cubicBezTo>
                  <a:pt x="6545" y="268"/>
                  <a:pt x="391" y="11283"/>
                  <a:pt x="391" y="20505"/>
                </a:cubicBezTo>
                <a:cubicBezTo>
                  <a:pt x="391" y="26140"/>
                  <a:pt x="2955" y="30751"/>
                  <a:pt x="7315" y="34338"/>
                </a:cubicBezTo>
                <a:cubicBezTo>
                  <a:pt x="12700" y="38436"/>
                  <a:pt x="17316" y="39461"/>
                  <a:pt x="29112" y="4176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39" name="Freeform: Shape 338">
            <a:extLst>
              <a:ext uri="{FF2B5EF4-FFF2-40B4-BE49-F238E27FC236}">
                <a16:creationId xmlns:a16="http://schemas.microsoft.com/office/drawing/2014/main" id="{44372E93-ED44-A19F-02D9-107337D62E9C}"/>
              </a:ext>
            </a:extLst>
          </p:cNvPr>
          <p:cNvSpPr/>
          <p:nvPr/>
        </p:nvSpPr>
        <p:spPr>
          <a:xfrm>
            <a:off x="7243600" y="4774240"/>
            <a:ext cx="35132" cy="109382"/>
          </a:xfrm>
          <a:custGeom>
            <a:avLst/>
            <a:gdLst>
              <a:gd name="connsiteX0" fmla="*/ 23987 w 35132"/>
              <a:gd name="connsiteY0" fmla="*/ 37412 h 109382"/>
              <a:gd name="connsiteX1" fmla="*/ 1164 w 35132"/>
              <a:gd name="connsiteY1" fmla="*/ 39205 h 109382"/>
              <a:gd name="connsiteX2" fmla="*/ 1164 w 35132"/>
              <a:gd name="connsiteY2" fmla="*/ 44328 h 109382"/>
              <a:gd name="connsiteX3" fmla="*/ 13217 w 35132"/>
              <a:gd name="connsiteY3" fmla="*/ 53294 h 109382"/>
              <a:gd name="connsiteX4" fmla="*/ 13217 w 35132"/>
              <a:gd name="connsiteY4" fmla="*/ 97354 h 109382"/>
              <a:gd name="connsiteX5" fmla="*/ 395 w 35132"/>
              <a:gd name="connsiteY5" fmla="*/ 104527 h 109382"/>
              <a:gd name="connsiteX6" fmla="*/ 395 w 35132"/>
              <a:gd name="connsiteY6" fmla="*/ 109650 h 109382"/>
              <a:gd name="connsiteX7" fmla="*/ 18346 w 35132"/>
              <a:gd name="connsiteY7" fmla="*/ 109138 h 109382"/>
              <a:gd name="connsiteX8" fmla="*/ 35527 w 35132"/>
              <a:gd name="connsiteY8" fmla="*/ 109650 h 109382"/>
              <a:gd name="connsiteX9" fmla="*/ 35527 w 35132"/>
              <a:gd name="connsiteY9" fmla="*/ 104527 h 109382"/>
              <a:gd name="connsiteX10" fmla="*/ 23987 w 35132"/>
              <a:gd name="connsiteY10" fmla="*/ 97354 h 109382"/>
              <a:gd name="connsiteX11" fmla="*/ 24500 w 35132"/>
              <a:gd name="connsiteY11" fmla="*/ 8977 h 109382"/>
              <a:gd name="connsiteX12" fmla="*/ 16038 w 35132"/>
              <a:gd name="connsiteY12" fmla="*/ 268 h 109382"/>
              <a:gd name="connsiteX13" fmla="*/ 7319 w 35132"/>
              <a:gd name="connsiteY13" fmla="*/ 8977 h 109382"/>
              <a:gd name="connsiteX14" fmla="*/ 16038 w 35132"/>
              <a:gd name="connsiteY14" fmla="*/ 17687 h 109382"/>
              <a:gd name="connsiteX15" fmla="*/ 24500 w 35132"/>
              <a:gd name="connsiteY15" fmla="*/ 8977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3987" y="37412"/>
                </a:moveTo>
                <a:lnTo>
                  <a:pt x="1164" y="39205"/>
                </a:lnTo>
                <a:lnTo>
                  <a:pt x="1164" y="44328"/>
                </a:lnTo>
                <a:cubicBezTo>
                  <a:pt x="11678" y="44328"/>
                  <a:pt x="13217" y="45353"/>
                  <a:pt x="13217" y="53294"/>
                </a:cubicBezTo>
                <a:lnTo>
                  <a:pt x="13217" y="97354"/>
                </a:lnTo>
                <a:cubicBezTo>
                  <a:pt x="13217" y="104527"/>
                  <a:pt x="11422" y="104527"/>
                  <a:pt x="395" y="104527"/>
                </a:cubicBezTo>
                <a:lnTo>
                  <a:pt x="395" y="109650"/>
                </a:lnTo>
                <a:cubicBezTo>
                  <a:pt x="5523" y="109394"/>
                  <a:pt x="14499" y="109138"/>
                  <a:pt x="18346" y="109138"/>
                </a:cubicBezTo>
                <a:cubicBezTo>
                  <a:pt x="24244" y="109138"/>
                  <a:pt x="29885" y="109394"/>
                  <a:pt x="35527" y="109650"/>
                </a:cubicBezTo>
                <a:lnTo>
                  <a:pt x="35527" y="104527"/>
                </a:lnTo>
                <a:cubicBezTo>
                  <a:pt x="24500" y="104527"/>
                  <a:pt x="23987" y="103758"/>
                  <a:pt x="23987" y="97354"/>
                </a:cubicBezTo>
                <a:close/>
                <a:moveTo>
                  <a:pt x="24500" y="8977"/>
                </a:moveTo>
                <a:cubicBezTo>
                  <a:pt x="24500" y="3854"/>
                  <a:pt x="20654" y="268"/>
                  <a:pt x="16038" y="268"/>
                </a:cubicBezTo>
                <a:cubicBezTo>
                  <a:pt x="10909" y="268"/>
                  <a:pt x="7319" y="4623"/>
                  <a:pt x="7319" y="8977"/>
                </a:cubicBezTo>
                <a:cubicBezTo>
                  <a:pt x="7319" y="13332"/>
                  <a:pt x="10909" y="17687"/>
                  <a:pt x="16038" y="17687"/>
                </a:cubicBezTo>
                <a:cubicBezTo>
                  <a:pt x="20654" y="17687"/>
                  <a:pt x="24500" y="14101"/>
                  <a:pt x="24500" y="897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14468E3D-8340-5A5F-D9B2-02D72A0B42C6}"/>
              </a:ext>
            </a:extLst>
          </p:cNvPr>
          <p:cNvSpPr/>
          <p:nvPr/>
        </p:nvSpPr>
        <p:spPr>
          <a:xfrm>
            <a:off x="7288756" y="4811384"/>
            <a:ext cx="82317" cy="72238"/>
          </a:xfrm>
          <a:custGeom>
            <a:avLst/>
            <a:gdLst>
              <a:gd name="connsiteX0" fmla="*/ 13219 w 82317"/>
              <a:gd name="connsiteY0" fmla="*/ 16406 h 72238"/>
              <a:gd name="connsiteX1" fmla="*/ 13219 w 82317"/>
              <a:gd name="connsiteY1" fmla="*/ 60210 h 72238"/>
              <a:gd name="connsiteX2" fmla="*/ 397 w 82317"/>
              <a:gd name="connsiteY2" fmla="*/ 67383 h 72238"/>
              <a:gd name="connsiteX3" fmla="*/ 397 w 82317"/>
              <a:gd name="connsiteY3" fmla="*/ 72506 h 72238"/>
              <a:gd name="connsiteX4" fmla="*/ 19118 w 82317"/>
              <a:gd name="connsiteY4" fmla="*/ 71994 h 72238"/>
              <a:gd name="connsiteX5" fmla="*/ 37325 w 82317"/>
              <a:gd name="connsiteY5" fmla="*/ 72506 h 72238"/>
              <a:gd name="connsiteX6" fmla="*/ 37325 w 82317"/>
              <a:gd name="connsiteY6" fmla="*/ 67383 h 72238"/>
              <a:gd name="connsiteX7" fmla="*/ 24503 w 82317"/>
              <a:gd name="connsiteY7" fmla="*/ 60210 h 72238"/>
              <a:gd name="connsiteX8" fmla="*/ 24503 w 82317"/>
              <a:gd name="connsiteY8" fmla="*/ 29983 h 72238"/>
              <a:gd name="connsiteX9" fmla="*/ 46557 w 82317"/>
              <a:gd name="connsiteY9" fmla="*/ 3854 h 72238"/>
              <a:gd name="connsiteX10" fmla="*/ 58866 w 82317"/>
              <a:gd name="connsiteY10" fmla="*/ 22042 h 72238"/>
              <a:gd name="connsiteX11" fmla="*/ 58866 w 82317"/>
              <a:gd name="connsiteY11" fmla="*/ 60210 h 72238"/>
              <a:gd name="connsiteX12" fmla="*/ 46044 w 82317"/>
              <a:gd name="connsiteY12" fmla="*/ 67383 h 72238"/>
              <a:gd name="connsiteX13" fmla="*/ 46044 w 82317"/>
              <a:gd name="connsiteY13" fmla="*/ 72506 h 72238"/>
              <a:gd name="connsiteX14" fmla="*/ 64508 w 82317"/>
              <a:gd name="connsiteY14" fmla="*/ 71994 h 72238"/>
              <a:gd name="connsiteX15" fmla="*/ 82715 w 82317"/>
              <a:gd name="connsiteY15" fmla="*/ 72506 h 72238"/>
              <a:gd name="connsiteX16" fmla="*/ 82715 w 82317"/>
              <a:gd name="connsiteY16" fmla="*/ 67383 h 72238"/>
              <a:gd name="connsiteX17" fmla="*/ 70150 w 82317"/>
              <a:gd name="connsiteY17" fmla="*/ 62516 h 72238"/>
              <a:gd name="connsiteX18" fmla="*/ 70150 w 82317"/>
              <a:gd name="connsiteY18" fmla="*/ 31264 h 72238"/>
              <a:gd name="connsiteX19" fmla="*/ 65021 w 82317"/>
              <a:gd name="connsiteY19" fmla="*/ 6416 h 72238"/>
              <a:gd name="connsiteX20" fmla="*/ 47839 w 82317"/>
              <a:gd name="connsiteY20" fmla="*/ 268 h 72238"/>
              <a:gd name="connsiteX21" fmla="*/ 23477 w 82317"/>
              <a:gd name="connsiteY21" fmla="*/ 17431 h 72238"/>
              <a:gd name="connsiteX22" fmla="*/ 23477 w 82317"/>
              <a:gd name="connsiteY22" fmla="*/ 268 h 72238"/>
              <a:gd name="connsiteX23" fmla="*/ 397 w 82317"/>
              <a:gd name="connsiteY23" fmla="*/ 2061 h 72238"/>
              <a:gd name="connsiteX24" fmla="*/ 397 w 82317"/>
              <a:gd name="connsiteY24" fmla="*/ 7184 h 72238"/>
              <a:gd name="connsiteX25" fmla="*/ 13219 w 82317"/>
              <a:gd name="connsiteY25" fmla="*/ 16406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219" y="16406"/>
                </a:moveTo>
                <a:lnTo>
                  <a:pt x="13219" y="60210"/>
                </a:lnTo>
                <a:cubicBezTo>
                  <a:pt x="13219" y="67383"/>
                  <a:pt x="11424" y="67383"/>
                  <a:pt x="397" y="67383"/>
                </a:cubicBezTo>
                <a:lnTo>
                  <a:pt x="397" y="72506"/>
                </a:lnTo>
                <a:cubicBezTo>
                  <a:pt x="6296" y="72250"/>
                  <a:pt x="14502" y="71994"/>
                  <a:pt x="19118" y="71994"/>
                </a:cubicBezTo>
                <a:cubicBezTo>
                  <a:pt x="23221" y="71994"/>
                  <a:pt x="31683" y="72250"/>
                  <a:pt x="37325" y="72506"/>
                </a:cubicBezTo>
                <a:lnTo>
                  <a:pt x="37325" y="67383"/>
                </a:lnTo>
                <a:cubicBezTo>
                  <a:pt x="26298" y="67383"/>
                  <a:pt x="24503" y="67383"/>
                  <a:pt x="24503" y="60210"/>
                </a:cubicBezTo>
                <a:lnTo>
                  <a:pt x="24503" y="29983"/>
                </a:lnTo>
                <a:cubicBezTo>
                  <a:pt x="24503" y="13076"/>
                  <a:pt x="36299" y="3854"/>
                  <a:pt x="46557" y="3854"/>
                </a:cubicBezTo>
                <a:cubicBezTo>
                  <a:pt x="57071" y="3854"/>
                  <a:pt x="58866" y="12564"/>
                  <a:pt x="58866" y="22042"/>
                </a:cubicBezTo>
                <a:lnTo>
                  <a:pt x="58866" y="60210"/>
                </a:lnTo>
                <a:cubicBezTo>
                  <a:pt x="58866" y="67383"/>
                  <a:pt x="57071" y="67383"/>
                  <a:pt x="46044" y="67383"/>
                </a:cubicBezTo>
                <a:lnTo>
                  <a:pt x="46044" y="72506"/>
                </a:lnTo>
                <a:cubicBezTo>
                  <a:pt x="51686" y="72250"/>
                  <a:pt x="60148" y="71994"/>
                  <a:pt x="64508" y="71994"/>
                </a:cubicBezTo>
                <a:cubicBezTo>
                  <a:pt x="68611" y="71994"/>
                  <a:pt x="77330" y="72250"/>
                  <a:pt x="82715" y="72506"/>
                </a:cubicBezTo>
                <a:lnTo>
                  <a:pt x="82715" y="67383"/>
                </a:lnTo>
                <a:cubicBezTo>
                  <a:pt x="74253" y="67383"/>
                  <a:pt x="70150" y="67383"/>
                  <a:pt x="70150" y="62516"/>
                </a:cubicBezTo>
                <a:lnTo>
                  <a:pt x="70150" y="31264"/>
                </a:lnTo>
                <a:cubicBezTo>
                  <a:pt x="70150" y="17175"/>
                  <a:pt x="70150" y="12307"/>
                  <a:pt x="65021" y="6416"/>
                </a:cubicBezTo>
                <a:cubicBezTo>
                  <a:pt x="62713" y="3598"/>
                  <a:pt x="57328" y="268"/>
                  <a:pt x="47839" y="268"/>
                </a:cubicBezTo>
                <a:cubicBezTo>
                  <a:pt x="35786" y="268"/>
                  <a:pt x="28093" y="7184"/>
                  <a:pt x="23477" y="17431"/>
                </a:cubicBezTo>
                <a:lnTo>
                  <a:pt x="23477" y="268"/>
                </a:lnTo>
                <a:lnTo>
                  <a:pt x="397" y="2061"/>
                </a:lnTo>
                <a:lnTo>
                  <a:pt x="397" y="7184"/>
                </a:lnTo>
                <a:cubicBezTo>
                  <a:pt x="11937" y="7184"/>
                  <a:pt x="13219" y="8209"/>
                  <a:pt x="13219" y="1640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1" name="Freeform: Shape 340">
            <a:extLst>
              <a:ext uri="{FF2B5EF4-FFF2-40B4-BE49-F238E27FC236}">
                <a16:creationId xmlns:a16="http://schemas.microsoft.com/office/drawing/2014/main" id="{7ADE0C7B-B77D-F7DE-219F-46340505AF3C}"/>
              </a:ext>
            </a:extLst>
          </p:cNvPr>
          <p:cNvSpPr/>
          <p:nvPr/>
        </p:nvSpPr>
        <p:spPr>
          <a:xfrm>
            <a:off x="7380127" y="4770141"/>
            <a:ext cx="80522" cy="115274"/>
          </a:xfrm>
          <a:custGeom>
            <a:avLst/>
            <a:gdLst>
              <a:gd name="connsiteX0" fmla="*/ 56820 w 80522"/>
              <a:gd name="connsiteY0" fmla="*/ 104783 h 115274"/>
              <a:gd name="connsiteX1" fmla="*/ 56820 w 80522"/>
              <a:gd name="connsiteY1" fmla="*/ 115542 h 115274"/>
              <a:gd name="connsiteX2" fmla="*/ 80926 w 80522"/>
              <a:gd name="connsiteY2" fmla="*/ 113749 h 115274"/>
              <a:gd name="connsiteX3" fmla="*/ 80926 w 80522"/>
              <a:gd name="connsiteY3" fmla="*/ 108626 h 115274"/>
              <a:gd name="connsiteX4" fmla="*/ 68104 w 80522"/>
              <a:gd name="connsiteY4" fmla="*/ 99404 h 115274"/>
              <a:gd name="connsiteX5" fmla="*/ 68104 w 80522"/>
              <a:gd name="connsiteY5" fmla="*/ 268 h 115274"/>
              <a:gd name="connsiteX6" fmla="*/ 44768 w 80522"/>
              <a:gd name="connsiteY6" fmla="*/ 2061 h 115274"/>
              <a:gd name="connsiteX7" fmla="*/ 44768 w 80522"/>
              <a:gd name="connsiteY7" fmla="*/ 7184 h 115274"/>
              <a:gd name="connsiteX8" fmla="*/ 57333 w 80522"/>
              <a:gd name="connsiteY8" fmla="*/ 16406 h 115274"/>
              <a:gd name="connsiteX9" fmla="*/ 57333 w 80522"/>
              <a:gd name="connsiteY9" fmla="*/ 51757 h 115274"/>
              <a:gd name="connsiteX10" fmla="*/ 36818 w 80522"/>
              <a:gd name="connsiteY10" fmla="*/ 41510 h 115274"/>
              <a:gd name="connsiteX11" fmla="*/ 403 w 80522"/>
              <a:gd name="connsiteY11" fmla="*/ 78654 h 115274"/>
              <a:gd name="connsiteX12" fmla="*/ 35023 w 80522"/>
              <a:gd name="connsiteY12" fmla="*/ 115542 h 115274"/>
              <a:gd name="connsiteX13" fmla="*/ 56820 w 80522"/>
              <a:gd name="connsiteY13" fmla="*/ 104783 h 115274"/>
              <a:gd name="connsiteX14" fmla="*/ 56820 w 80522"/>
              <a:gd name="connsiteY14" fmla="*/ 60979 h 115274"/>
              <a:gd name="connsiteX15" fmla="*/ 56820 w 80522"/>
              <a:gd name="connsiteY15" fmla="*/ 94536 h 115274"/>
              <a:gd name="connsiteX16" fmla="*/ 55025 w 80522"/>
              <a:gd name="connsiteY16" fmla="*/ 100428 h 115274"/>
              <a:gd name="connsiteX17" fmla="*/ 35792 w 80522"/>
              <a:gd name="connsiteY17" fmla="*/ 111956 h 115274"/>
              <a:gd name="connsiteX18" fmla="*/ 18610 w 80522"/>
              <a:gd name="connsiteY18" fmla="*/ 101453 h 115274"/>
              <a:gd name="connsiteX19" fmla="*/ 13994 w 80522"/>
              <a:gd name="connsiteY19" fmla="*/ 78654 h 115274"/>
              <a:gd name="connsiteX20" fmla="*/ 18867 w 80522"/>
              <a:gd name="connsiteY20" fmla="*/ 55599 h 115274"/>
              <a:gd name="connsiteX21" fmla="*/ 37587 w 80522"/>
              <a:gd name="connsiteY21" fmla="*/ 45097 h 115274"/>
              <a:gd name="connsiteX22" fmla="*/ 55025 w 80522"/>
              <a:gd name="connsiteY22" fmla="*/ 54831 h 115274"/>
              <a:gd name="connsiteX23" fmla="*/ 56820 w 80522"/>
              <a:gd name="connsiteY23" fmla="*/ 60979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820" y="104783"/>
                </a:moveTo>
                <a:lnTo>
                  <a:pt x="56820" y="115542"/>
                </a:lnTo>
                <a:lnTo>
                  <a:pt x="80926" y="113749"/>
                </a:lnTo>
                <a:lnTo>
                  <a:pt x="80926" y="108626"/>
                </a:lnTo>
                <a:cubicBezTo>
                  <a:pt x="69642" y="108626"/>
                  <a:pt x="68104" y="107601"/>
                  <a:pt x="68104" y="99404"/>
                </a:cubicBezTo>
                <a:lnTo>
                  <a:pt x="68104" y="268"/>
                </a:lnTo>
                <a:lnTo>
                  <a:pt x="44768" y="2061"/>
                </a:lnTo>
                <a:lnTo>
                  <a:pt x="44768" y="7184"/>
                </a:lnTo>
                <a:cubicBezTo>
                  <a:pt x="56051" y="7184"/>
                  <a:pt x="57333" y="8209"/>
                  <a:pt x="57333" y="16406"/>
                </a:cubicBezTo>
                <a:lnTo>
                  <a:pt x="57333" y="51757"/>
                </a:lnTo>
                <a:cubicBezTo>
                  <a:pt x="52717" y="45865"/>
                  <a:pt x="45537" y="41510"/>
                  <a:pt x="36818" y="41510"/>
                </a:cubicBezTo>
                <a:cubicBezTo>
                  <a:pt x="17584" y="41510"/>
                  <a:pt x="403" y="57649"/>
                  <a:pt x="403" y="78654"/>
                </a:cubicBezTo>
                <a:cubicBezTo>
                  <a:pt x="403" y="99404"/>
                  <a:pt x="16302" y="115542"/>
                  <a:pt x="35023" y="115542"/>
                </a:cubicBezTo>
                <a:cubicBezTo>
                  <a:pt x="45537" y="115542"/>
                  <a:pt x="52717" y="109906"/>
                  <a:pt x="56820" y="104783"/>
                </a:cubicBezTo>
                <a:close/>
                <a:moveTo>
                  <a:pt x="56820" y="60979"/>
                </a:moveTo>
                <a:lnTo>
                  <a:pt x="56820" y="94536"/>
                </a:lnTo>
                <a:cubicBezTo>
                  <a:pt x="56820" y="97354"/>
                  <a:pt x="56820" y="97610"/>
                  <a:pt x="55025" y="100428"/>
                </a:cubicBezTo>
                <a:cubicBezTo>
                  <a:pt x="50153" y="108369"/>
                  <a:pt x="42972" y="111956"/>
                  <a:pt x="35792" y="111956"/>
                </a:cubicBezTo>
                <a:cubicBezTo>
                  <a:pt x="28355" y="111956"/>
                  <a:pt x="22457" y="107601"/>
                  <a:pt x="18610" y="101453"/>
                </a:cubicBezTo>
                <a:cubicBezTo>
                  <a:pt x="14507" y="94793"/>
                  <a:pt x="13994" y="85571"/>
                  <a:pt x="13994" y="78654"/>
                </a:cubicBezTo>
                <a:cubicBezTo>
                  <a:pt x="13994" y="72762"/>
                  <a:pt x="14251" y="63028"/>
                  <a:pt x="18867" y="55599"/>
                </a:cubicBezTo>
                <a:cubicBezTo>
                  <a:pt x="22457" y="50476"/>
                  <a:pt x="28612" y="45097"/>
                  <a:pt x="37587" y="45097"/>
                </a:cubicBezTo>
                <a:cubicBezTo>
                  <a:pt x="43229" y="45097"/>
                  <a:pt x="50153" y="47658"/>
                  <a:pt x="55025" y="54831"/>
                </a:cubicBezTo>
                <a:cubicBezTo>
                  <a:pt x="56820" y="57649"/>
                  <a:pt x="56820" y="57905"/>
                  <a:pt x="56820" y="6097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F2996E64-14A8-D280-6895-0F9F53E76FF8}"/>
              </a:ext>
            </a:extLst>
          </p:cNvPr>
          <p:cNvSpPr/>
          <p:nvPr/>
        </p:nvSpPr>
        <p:spPr>
          <a:xfrm>
            <a:off x="7508794" y="4760919"/>
            <a:ext cx="37953" cy="163689"/>
          </a:xfrm>
          <a:custGeom>
            <a:avLst/>
            <a:gdLst>
              <a:gd name="connsiteX0" fmla="*/ 38364 w 37953"/>
              <a:gd name="connsiteY0" fmla="*/ 162164 h 163689"/>
              <a:gd name="connsiteX1" fmla="*/ 35543 w 37953"/>
              <a:gd name="connsiteY1" fmla="*/ 158578 h 163689"/>
              <a:gd name="connsiteX2" fmla="*/ 9898 w 37953"/>
              <a:gd name="connsiteY2" fmla="*/ 81984 h 163689"/>
              <a:gd name="connsiteX3" fmla="*/ 36312 w 37953"/>
              <a:gd name="connsiteY3" fmla="*/ 4879 h 163689"/>
              <a:gd name="connsiteX4" fmla="*/ 38364 w 37953"/>
              <a:gd name="connsiteY4" fmla="*/ 2061 h 163689"/>
              <a:gd name="connsiteX5" fmla="*/ 36825 w 37953"/>
              <a:gd name="connsiteY5" fmla="*/ 268 h 163689"/>
              <a:gd name="connsiteX6" fmla="*/ 10668 w 37953"/>
              <a:gd name="connsiteY6" fmla="*/ 32288 h 163689"/>
              <a:gd name="connsiteX7" fmla="*/ 410 w 37953"/>
              <a:gd name="connsiteY7" fmla="*/ 81984 h 163689"/>
              <a:gd name="connsiteX8" fmla="*/ 11181 w 37953"/>
              <a:gd name="connsiteY8" fmla="*/ 133217 h 163689"/>
              <a:gd name="connsiteX9" fmla="*/ 36825 w 37953"/>
              <a:gd name="connsiteY9" fmla="*/ 163957 h 163689"/>
              <a:gd name="connsiteX10" fmla="*/ 38364 w 37953"/>
              <a:gd name="connsiteY10" fmla="*/ 16216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364" y="162164"/>
                </a:moveTo>
                <a:cubicBezTo>
                  <a:pt x="38364" y="161652"/>
                  <a:pt x="38364" y="161395"/>
                  <a:pt x="35543" y="158578"/>
                </a:cubicBezTo>
                <a:cubicBezTo>
                  <a:pt x="15284" y="138084"/>
                  <a:pt x="9898" y="107089"/>
                  <a:pt x="9898" y="81984"/>
                </a:cubicBezTo>
                <a:cubicBezTo>
                  <a:pt x="9898" y="53550"/>
                  <a:pt x="16053" y="25116"/>
                  <a:pt x="36312" y="4879"/>
                </a:cubicBezTo>
                <a:cubicBezTo>
                  <a:pt x="38364" y="2830"/>
                  <a:pt x="38364" y="2573"/>
                  <a:pt x="38364" y="2061"/>
                </a:cubicBezTo>
                <a:cubicBezTo>
                  <a:pt x="38364" y="780"/>
                  <a:pt x="37851" y="268"/>
                  <a:pt x="36825" y="268"/>
                </a:cubicBezTo>
                <a:cubicBezTo>
                  <a:pt x="35030" y="268"/>
                  <a:pt x="20413" y="11539"/>
                  <a:pt x="10668" y="32288"/>
                </a:cubicBezTo>
                <a:cubicBezTo>
                  <a:pt x="2462" y="50220"/>
                  <a:pt x="410" y="68408"/>
                  <a:pt x="410" y="81984"/>
                </a:cubicBezTo>
                <a:cubicBezTo>
                  <a:pt x="410" y="94793"/>
                  <a:pt x="2205" y="114517"/>
                  <a:pt x="11181" y="133217"/>
                </a:cubicBezTo>
                <a:cubicBezTo>
                  <a:pt x="21182" y="153198"/>
                  <a:pt x="35030" y="163957"/>
                  <a:pt x="36825" y="163957"/>
                </a:cubicBezTo>
                <a:cubicBezTo>
                  <a:pt x="37851" y="163957"/>
                  <a:pt x="38364" y="163445"/>
                  <a:pt x="38364" y="16216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3" name="Freeform: Shape 342">
            <a:extLst>
              <a:ext uri="{FF2B5EF4-FFF2-40B4-BE49-F238E27FC236}">
                <a16:creationId xmlns:a16="http://schemas.microsoft.com/office/drawing/2014/main" id="{0317C8B6-E7CB-05C2-A557-31363CCC44C9}"/>
              </a:ext>
            </a:extLst>
          </p:cNvPr>
          <p:cNvSpPr/>
          <p:nvPr/>
        </p:nvSpPr>
        <p:spPr>
          <a:xfrm>
            <a:off x="7565931" y="4766555"/>
            <a:ext cx="125913" cy="117067"/>
          </a:xfrm>
          <a:custGeom>
            <a:avLst/>
            <a:gdLst>
              <a:gd name="connsiteX0" fmla="*/ 66832 w 125913"/>
              <a:gd name="connsiteY0" fmla="*/ 3342 h 117067"/>
              <a:gd name="connsiteX1" fmla="*/ 63242 w 125913"/>
              <a:gd name="connsiteY1" fmla="*/ 268 h 117067"/>
              <a:gd name="connsiteX2" fmla="*/ 59652 w 125913"/>
              <a:gd name="connsiteY2" fmla="*/ 3598 h 117067"/>
              <a:gd name="connsiteX3" fmla="*/ 1696 w 125913"/>
              <a:gd name="connsiteY3" fmla="*/ 110931 h 117067"/>
              <a:gd name="connsiteX4" fmla="*/ 414 w 125913"/>
              <a:gd name="connsiteY4" fmla="*/ 114005 h 117067"/>
              <a:gd name="connsiteX5" fmla="*/ 6312 w 125913"/>
              <a:gd name="connsiteY5" fmla="*/ 117335 h 117067"/>
              <a:gd name="connsiteX6" fmla="*/ 120686 w 125913"/>
              <a:gd name="connsiteY6" fmla="*/ 117335 h 117067"/>
              <a:gd name="connsiteX7" fmla="*/ 126327 w 125913"/>
              <a:gd name="connsiteY7" fmla="*/ 114005 h 117067"/>
              <a:gd name="connsiteX8" fmla="*/ 125301 w 125913"/>
              <a:gd name="connsiteY8" fmla="*/ 111443 h 117067"/>
              <a:gd name="connsiteX9" fmla="*/ 63242 w 125913"/>
              <a:gd name="connsiteY9" fmla="*/ 10514 h 117067"/>
              <a:gd name="connsiteX10" fmla="*/ 117608 w 125913"/>
              <a:gd name="connsiteY10" fmla="*/ 110675 h 117067"/>
              <a:gd name="connsiteX11" fmla="*/ 8877 w 125913"/>
              <a:gd name="connsiteY11" fmla="*/ 110675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832" y="3342"/>
                </a:moveTo>
                <a:cubicBezTo>
                  <a:pt x="65807" y="1548"/>
                  <a:pt x="65294" y="268"/>
                  <a:pt x="63242" y="268"/>
                </a:cubicBezTo>
                <a:cubicBezTo>
                  <a:pt x="61447" y="268"/>
                  <a:pt x="60934" y="1036"/>
                  <a:pt x="59652" y="3598"/>
                </a:cubicBezTo>
                <a:lnTo>
                  <a:pt x="1696" y="110931"/>
                </a:lnTo>
                <a:cubicBezTo>
                  <a:pt x="414" y="112980"/>
                  <a:pt x="414" y="113492"/>
                  <a:pt x="414" y="114005"/>
                </a:cubicBezTo>
                <a:cubicBezTo>
                  <a:pt x="414" y="117335"/>
                  <a:pt x="3748" y="117335"/>
                  <a:pt x="6312" y="117335"/>
                </a:cubicBezTo>
                <a:lnTo>
                  <a:pt x="120686" y="117335"/>
                </a:lnTo>
                <a:cubicBezTo>
                  <a:pt x="123250" y="117335"/>
                  <a:pt x="126327" y="117335"/>
                  <a:pt x="126327" y="114005"/>
                </a:cubicBezTo>
                <a:cubicBezTo>
                  <a:pt x="126327" y="113236"/>
                  <a:pt x="126071" y="112724"/>
                  <a:pt x="125301" y="111443"/>
                </a:cubicBezTo>
                <a:close/>
                <a:moveTo>
                  <a:pt x="63242" y="10514"/>
                </a:moveTo>
                <a:lnTo>
                  <a:pt x="117608" y="110675"/>
                </a:lnTo>
                <a:lnTo>
                  <a:pt x="8877" y="110675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4" name="Freeform: Shape 343">
            <a:extLst>
              <a:ext uri="{FF2B5EF4-FFF2-40B4-BE49-F238E27FC236}">
                <a16:creationId xmlns:a16="http://schemas.microsoft.com/office/drawing/2014/main" id="{96E600C7-0DBA-CFF4-A748-90D52146B2EB}"/>
              </a:ext>
            </a:extLst>
          </p:cNvPr>
          <p:cNvSpPr/>
          <p:nvPr/>
        </p:nvSpPr>
        <p:spPr>
          <a:xfrm>
            <a:off x="7706406" y="4811384"/>
            <a:ext cx="66418" cy="74031"/>
          </a:xfrm>
          <a:custGeom>
            <a:avLst/>
            <a:gdLst>
              <a:gd name="connsiteX0" fmla="*/ 9911 w 66418"/>
              <a:gd name="connsiteY0" fmla="*/ 62772 h 74031"/>
              <a:gd name="connsiteX1" fmla="*/ 8373 w 66418"/>
              <a:gd name="connsiteY1" fmla="*/ 69945 h 74031"/>
              <a:gd name="connsiteX2" fmla="*/ 13245 w 66418"/>
              <a:gd name="connsiteY2" fmla="*/ 74299 h 74031"/>
              <a:gd name="connsiteX3" fmla="*/ 19399 w 66418"/>
              <a:gd name="connsiteY3" fmla="*/ 69688 h 74031"/>
              <a:gd name="connsiteX4" fmla="*/ 25811 w 66418"/>
              <a:gd name="connsiteY4" fmla="*/ 43816 h 74031"/>
              <a:gd name="connsiteX5" fmla="*/ 30939 w 66418"/>
              <a:gd name="connsiteY5" fmla="*/ 22554 h 74031"/>
              <a:gd name="connsiteX6" fmla="*/ 40171 w 66418"/>
              <a:gd name="connsiteY6" fmla="*/ 9233 h 74031"/>
              <a:gd name="connsiteX7" fmla="*/ 53250 w 66418"/>
              <a:gd name="connsiteY7" fmla="*/ 3854 h 74031"/>
              <a:gd name="connsiteX8" fmla="*/ 60174 w 66418"/>
              <a:gd name="connsiteY8" fmla="*/ 5903 h 74031"/>
              <a:gd name="connsiteX9" fmla="*/ 51711 w 66418"/>
              <a:gd name="connsiteY9" fmla="*/ 14869 h 74031"/>
              <a:gd name="connsiteX10" fmla="*/ 57866 w 66418"/>
              <a:gd name="connsiteY10" fmla="*/ 20505 h 74031"/>
              <a:gd name="connsiteX11" fmla="*/ 66841 w 66418"/>
              <a:gd name="connsiteY11" fmla="*/ 10771 h 74031"/>
              <a:gd name="connsiteX12" fmla="*/ 53250 w 66418"/>
              <a:gd name="connsiteY12" fmla="*/ 268 h 74031"/>
              <a:gd name="connsiteX13" fmla="*/ 32478 w 66418"/>
              <a:gd name="connsiteY13" fmla="*/ 12820 h 74031"/>
              <a:gd name="connsiteX14" fmla="*/ 17348 w 66418"/>
              <a:gd name="connsiteY14" fmla="*/ 268 h 74031"/>
              <a:gd name="connsiteX15" fmla="*/ 5295 w 66418"/>
              <a:gd name="connsiteY15" fmla="*/ 9490 h 74031"/>
              <a:gd name="connsiteX16" fmla="*/ 423 w 66418"/>
              <a:gd name="connsiteY16" fmla="*/ 25372 h 74031"/>
              <a:gd name="connsiteX17" fmla="*/ 2218 w 66418"/>
              <a:gd name="connsiteY17" fmla="*/ 27165 h 74031"/>
              <a:gd name="connsiteX18" fmla="*/ 5039 w 66418"/>
              <a:gd name="connsiteY18" fmla="*/ 23323 h 74031"/>
              <a:gd name="connsiteX19" fmla="*/ 17092 w 66418"/>
              <a:gd name="connsiteY19" fmla="*/ 3854 h 74031"/>
              <a:gd name="connsiteX20" fmla="*/ 21964 w 66418"/>
              <a:gd name="connsiteY20" fmla="*/ 11283 h 74031"/>
              <a:gd name="connsiteX21" fmla="*/ 19399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11" y="62772"/>
                </a:moveTo>
                <a:cubicBezTo>
                  <a:pt x="9398" y="65334"/>
                  <a:pt x="8373" y="69176"/>
                  <a:pt x="8373" y="69945"/>
                </a:cubicBezTo>
                <a:cubicBezTo>
                  <a:pt x="8373" y="72762"/>
                  <a:pt x="10681" y="74299"/>
                  <a:pt x="13245" y="74299"/>
                </a:cubicBezTo>
                <a:cubicBezTo>
                  <a:pt x="15296" y="74299"/>
                  <a:pt x="18117" y="73019"/>
                  <a:pt x="19399" y="69688"/>
                </a:cubicBezTo>
                <a:cubicBezTo>
                  <a:pt x="19656" y="69176"/>
                  <a:pt x="25041" y="46890"/>
                  <a:pt x="25811" y="43816"/>
                </a:cubicBezTo>
                <a:cubicBezTo>
                  <a:pt x="27093" y="38436"/>
                  <a:pt x="30170" y="27165"/>
                  <a:pt x="30939" y="22554"/>
                </a:cubicBezTo>
                <a:cubicBezTo>
                  <a:pt x="31709" y="20505"/>
                  <a:pt x="36325" y="12820"/>
                  <a:pt x="40171" y="9233"/>
                </a:cubicBezTo>
                <a:cubicBezTo>
                  <a:pt x="41454" y="8209"/>
                  <a:pt x="46326" y="3854"/>
                  <a:pt x="53250" y="3854"/>
                </a:cubicBezTo>
                <a:cubicBezTo>
                  <a:pt x="57609" y="3854"/>
                  <a:pt x="59918" y="5903"/>
                  <a:pt x="60174" y="5903"/>
                </a:cubicBezTo>
                <a:cubicBezTo>
                  <a:pt x="55301" y="6672"/>
                  <a:pt x="51711" y="10514"/>
                  <a:pt x="51711" y="14869"/>
                </a:cubicBezTo>
                <a:cubicBezTo>
                  <a:pt x="51711" y="17431"/>
                  <a:pt x="53506" y="20505"/>
                  <a:pt x="57866" y="20505"/>
                </a:cubicBezTo>
                <a:cubicBezTo>
                  <a:pt x="62225" y="20505"/>
                  <a:pt x="66841" y="16662"/>
                  <a:pt x="66841" y="10771"/>
                </a:cubicBezTo>
                <a:cubicBezTo>
                  <a:pt x="66841" y="5135"/>
                  <a:pt x="61713" y="268"/>
                  <a:pt x="53250" y="268"/>
                </a:cubicBezTo>
                <a:cubicBezTo>
                  <a:pt x="42736" y="268"/>
                  <a:pt x="35555" y="8209"/>
                  <a:pt x="32478" y="12820"/>
                </a:cubicBezTo>
                <a:cubicBezTo>
                  <a:pt x="30939" y="5391"/>
                  <a:pt x="25041" y="268"/>
                  <a:pt x="17348" y="268"/>
                </a:cubicBezTo>
                <a:cubicBezTo>
                  <a:pt x="9911" y="268"/>
                  <a:pt x="6834" y="6672"/>
                  <a:pt x="5295" y="9490"/>
                </a:cubicBezTo>
                <a:cubicBezTo>
                  <a:pt x="2474" y="15125"/>
                  <a:pt x="423" y="24860"/>
                  <a:pt x="423" y="25372"/>
                </a:cubicBezTo>
                <a:cubicBezTo>
                  <a:pt x="423" y="27165"/>
                  <a:pt x="1961" y="27165"/>
                  <a:pt x="2218" y="27165"/>
                </a:cubicBezTo>
                <a:cubicBezTo>
                  <a:pt x="4013" y="27165"/>
                  <a:pt x="4013" y="26909"/>
                  <a:pt x="5039" y="23323"/>
                </a:cubicBezTo>
                <a:cubicBezTo>
                  <a:pt x="7860" y="11795"/>
                  <a:pt x="11193" y="3854"/>
                  <a:pt x="17092" y="3854"/>
                </a:cubicBezTo>
                <a:cubicBezTo>
                  <a:pt x="19656" y="3854"/>
                  <a:pt x="21964" y="5135"/>
                  <a:pt x="21964" y="11283"/>
                </a:cubicBezTo>
                <a:cubicBezTo>
                  <a:pt x="21964" y="14869"/>
                  <a:pt x="21451" y="16662"/>
                  <a:pt x="19399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5" name="Freeform: Shape 344">
            <a:extLst>
              <a:ext uri="{FF2B5EF4-FFF2-40B4-BE49-F238E27FC236}">
                <a16:creationId xmlns:a16="http://schemas.microsoft.com/office/drawing/2014/main" id="{FF5DEC09-5A7D-49C5-9D42-CDF4A2242A7B}"/>
              </a:ext>
            </a:extLst>
          </p:cNvPr>
          <p:cNvSpPr/>
          <p:nvPr/>
        </p:nvSpPr>
        <p:spPr>
          <a:xfrm>
            <a:off x="7788605" y="4768348"/>
            <a:ext cx="81548" cy="148831"/>
          </a:xfrm>
          <a:custGeom>
            <a:avLst/>
            <a:gdLst>
              <a:gd name="connsiteX0" fmla="*/ 51716 w 81548"/>
              <a:gd name="connsiteY0" fmla="*/ 50220 h 148831"/>
              <a:gd name="connsiteX1" fmla="*/ 65820 w 81548"/>
              <a:gd name="connsiteY1" fmla="*/ 50220 h 148831"/>
              <a:gd name="connsiteX2" fmla="*/ 70693 w 81548"/>
              <a:gd name="connsiteY2" fmla="*/ 46890 h 148831"/>
              <a:gd name="connsiteX3" fmla="*/ 66333 w 81548"/>
              <a:gd name="connsiteY3" fmla="*/ 45096 h 148831"/>
              <a:gd name="connsiteX4" fmla="*/ 52742 w 81548"/>
              <a:gd name="connsiteY4" fmla="*/ 45096 h 148831"/>
              <a:gd name="connsiteX5" fmla="*/ 56076 w 81548"/>
              <a:gd name="connsiteY5" fmla="*/ 26397 h 148831"/>
              <a:gd name="connsiteX6" fmla="*/ 60179 w 81548"/>
              <a:gd name="connsiteY6" fmla="*/ 9490 h 148831"/>
              <a:gd name="connsiteX7" fmla="*/ 67872 w 81548"/>
              <a:gd name="connsiteY7" fmla="*/ 3854 h 148831"/>
              <a:gd name="connsiteX8" fmla="*/ 75822 w 81548"/>
              <a:gd name="connsiteY8" fmla="*/ 6928 h 148831"/>
              <a:gd name="connsiteX9" fmla="*/ 66846 w 81548"/>
              <a:gd name="connsiteY9" fmla="*/ 15638 h 148831"/>
              <a:gd name="connsiteX10" fmla="*/ 73001 w 81548"/>
              <a:gd name="connsiteY10" fmla="*/ 21529 h 148831"/>
              <a:gd name="connsiteX11" fmla="*/ 81976 w 81548"/>
              <a:gd name="connsiteY11" fmla="*/ 11539 h 148831"/>
              <a:gd name="connsiteX12" fmla="*/ 67872 w 81548"/>
              <a:gd name="connsiteY12" fmla="*/ 268 h 148831"/>
              <a:gd name="connsiteX13" fmla="*/ 47100 w 81548"/>
              <a:gd name="connsiteY13" fmla="*/ 19480 h 148831"/>
              <a:gd name="connsiteX14" fmla="*/ 41715 w 81548"/>
              <a:gd name="connsiteY14" fmla="*/ 45096 h 148831"/>
              <a:gd name="connsiteX15" fmla="*/ 30431 w 81548"/>
              <a:gd name="connsiteY15" fmla="*/ 45096 h 148831"/>
              <a:gd name="connsiteX16" fmla="*/ 25303 w 81548"/>
              <a:gd name="connsiteY16" fmla="*/ 48170 h 148831"/>
              <a:gd name="connsiteX17" fmla="*/ 29918 w 81548"/>
              <a:gd name="connsiteY17" fmla="*/ 50220 h 148831"/>
              <a:gd name="connsiteX18" fmla="*/ 40689 w 81548"/>
              <a:gd name="connsiteY18" fmla="*/ 50220 h 148831"/>
              <a:gd name="connsiteX19" fmla="*/ 28636 w 81548"/>
              <a:gd name="connsiteY19" fmla="*/ 114773 h 148831"/>
              <a:gd name="connsiteX20" fmla="*/ 14275 w 81548"/>
              <a:gd name="connsiteY20" fmla="*/ 145513 h 148831"/>
              <a:gd name="connsiteX21" fmla="*/ 6326 w 81548"/>
              <a:gd name="connsiteY21" fmla="*/ 142439 h 148831"/>
              <a:gd name="connsiteX22" fmla="*/ 15558 w 81548"/>
              <a:gd name="connsiteY22" fmla="*/ 133730 h 148831"/>
              <a:gd name="connsiteX23" fmla="*/ 9403 w 81548"/>
              <a:gd name="connsiteY23" fmla="*/ 127838 h 148831"/>
              <a:gd name="connsiteX24" fmla="*/ 428 w 81548"/>
              <a:gd name="connsiteY24" fmla="*/ 137828 h 148831"/>
              <a:gd name="connsiteX25" fmla="*/ 14275 w 81548"/>
              <a:gd name="connsiteY25" fmla="*/ 149100 h 148831"/>
              <a:gd name="connsiteX26" fmla="*/ 32739 w 81548"/>
              <a:gd name="connsiteY26" fmla="*/ 133217 h 148831"/>
              <a:gd name="connsiteX27" fmla="*/ 41971 w 81548"/>
              <a:gd name="connsiteY27" fmla="*/ 101965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716" y="50220"/>
                </a:moveTo>
                <a:lnTo>
                  <a:pt x="65820" y="50220"/>
                </a:lnTo>
                <a:cubicBezTo>
                  <a:pt x="69154" y="50220"/>
                  <a:pt x="70693" y="50220"/>
                  <a:pt x="70693" y="46890"/>
                </a:cubicBezTo>
                <a:cubicBezTo>
                  <a:pt x="70693" y="45096"/>
                  <a:pt x="69154" y="45096"/>
                  <a:pt x="66333" y="45096"/>
                </a:cubicBezTo>
                <a:lnTo>
                  <a:pt x="52742" y="45096"/>
                </a:lnTo>
                <a:lnTo>
                  <a:pt x="56076" y="26397"/>
                </a:lnTo>
                <a:cubicBezTo>
                  <a:pt x="56845" y="23066"/>
                  <a:pt x="59153" y="11539"/>
                  <a:pt x="60179" y="9490"/>
                </a:cubicBezTo>
                <a:cubicBezTo>
                  <a:pt x="61461" y="6416"/>
                  <a:pt x="64282" y="3854"/>
                  <a:pt x="67872" y="3854"/>
                </a:cubicBezTo>
                <a:cubicBezTo>
                  <a:pt x="68385" y="3854"/>
                  <a:pt x="72744" y="3854"/>
                  <a:pt x="75822" y="6928"/>
                </a:cubicBezTo>
                <a:cubicBezTo>
                  <a:pt x="68641" y="7440"/>
                  <a:pt x="66846" y="13332"/>
                  <a:pt x="66846" y="15638"/>
                </a:cubicBezTo>
                <a:cubicBezTo>
                  <a:pt x="66846" y="19480"/>
                  <a:pt x="69923" y="21529"/>
                  <a:pt x="73001" y="21529"/>
                </a:cubicBezTo>
                <a:cubicBezTo>
                  <a:pt x="77360" y="21529"/>
                  <a:pt x="81976" y="17687"/>
                  <a:pt x="81976" y="11539"/>
                </a:cubicBezTo>
                <a:cubicBezTo>
                  <a:pt x="81976" y="4110"/>
                  <a:pt x="74540" y="268"/>
                  <a:pt x="67872" y="268"/>
                </a:cubicBezTo>
                <a:cubicBezTo>
                  <a:pt x="62230" y="268"/>
                  <a:pt x="51973" y="3342"/>
                  <a:pt x="47100" y="19480"/>
                </a:cubicBezTo>
                <a:cubicBezTo>
                  <a:pt x="46074" y="22810"/>
                  <a:pt x="45561" y="24603"/>
                  <a:pt x="41715" y="45096"/>
                </a:cubicBezTo>
                <a:lnTo>
                  <a:pt x="30431" y="45096"/>
                </a:lnTo>
                <a:cubicBezTo>
                  <a:pt x="27098" y="45096"/>
                  <a:pt x="25303" y="45096"/>
                  <a:pt x="25303" y="48170"/>
                </a:cubicBezTo>
                <a:cubicBezTo>
                  <a:pt x="25303" y="50220"/>
                  <a:pt x="26841" y="50220"/>
                  <a:pt x="29918" y="50220"/>
                </a:cubicBezTo>
                <a:lnTo>
                  <a:pt x="40689" y="50220"/>
                </a:lnTo>
                <a:lnTo>
                  <a:pt x="28636" y="114773"/>
                </a:lnTo>
                <a:cubicBezTo>
                  <a:pt x="25559" y="130656"/>
                  <a:pt x="22738" y="145513"/>
                  <a:pt x="14275" y="145513"/>
                </a:cubicBezTo>
                <a:cubicBezTo>
                  <a:pt x="13506" y="145513"/>
                  <a:pt x="9660" y="145513"/>
                  <a:pt x="6326" y="142439"/>
                </a:cubicBezTo>
                <a:cubicBezTo>
                  <a:pt x="14019" y="141927"/>
                  <a:pt x="15558" y="136035"/>
                  <a:pt x="15558" y="133730"/>
                </a:cubicBezTo>
                <a:cubicBezTo>
                  <a:pt x="15558" y="129887"/>
                  <a:pt x="12480" y="127838"/>
                  <a:pt x="9403" y="127838"/>
                </a:cubicBezTo>
                <a:cubicBezTo>
                  <a:pt x="5044" y="127838"/>
                  <a:pt x="428" y="131680"/>
                  <a:pt x="428" y="137828"/>
                </a:cubicBezTo>
                <a:cubicBezTo>
                  <a:pt x="428" y="145001"/>
                  <a:pt x="7608" y="149100"/>
                  <a:pt x="14275" y="149100"/>
                </a:cubicBezTo>
                <a:cubicBezTo>
                  <a:pt x="23251" y="149100"/>
                  <a:pt x="29918" y="139365"/>
                  <a:pt x="32739" y="133217"/>
                </a:cubicBezTo>
                <a:cubicBezTo>
                  <a:pt x="38125" y="122971"/>
                  <a:pt x="41715" y="103246"/>
                  <a:pt x="41971" y="10196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6" name="Freeform: Shape 345">
            <a:extLst>
              <a:ext uri="{FF2B5EF4-FFF2-40B4-BE49-F238E27FC236}">
                <a16:creationId xmlns:a16="http://schemas.microsoft.com/office/drawing/2014/main" id="{3AA8009A-0830-E3D9-76C1-49CBE4E8CBC0}"/>
              </a:ext>
            </a:extLst>
          </p:cNvPr>
          <p:cNvSpPr/>
          <p:nvPr/>
        </p:nvSpPr>
        <p:spPr>
          <a:xfrm>
            <a:off x="7927931" y="4834182"/>
            <a:ext cx="17181" cy="17162"/>
          </a:xfrm>
          <a:custGeom>
            <a:avLst/>
            <a:gdLst>
              <a:gd name="connsiteX0" fmla="*/ 17617 w 17181"/>
              <a:gd name="connsiteY0" fmla="*/ 8721 h 17162"/>
              <a:gd name="connsiteX1" fmla="*/ 9155 w 17181"/>
              <a:gd name="connsiteY1" fmla="*/ 268 h 17162"/>
              <a:gd name="connsiteX2" fmla="*/ 436 w 17181"/>
              <a:gd name="connsiteY2" fmla="*/ 8721 h 17162"/>
              <a:gd name="connsiteX3" fmla="*/ 9155 w 17181"/>
              <a:gd name="connsiteY3" fmla="*/ 17431 h 17162"/>
              <a:gd name="connsiteX4" fmla="*/ 17617 w 17181"/>
              <a:gd name="connsiteY4" fmla="*/ 8721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617" y="8721"/>
                </a:moveTo>
                <a:cubicBezTo>
                  <a:pt x="17617" y="4110"/>
                  <a:pt x="13771" y="268"/>
                  <a:pt x="9155" y="268"/>
                </a:cubicBezTo>
                <a:cubicBezTo>
                  <a:pt x="4282" y="268"/>
                  <a:pt x="436" y="4110"/>
                  <a:pt x="436" y="8721"/>
                </a:cubicBezTo>
                <a:cubicBezTo>
                  <a:pt x="436" y="13588"/>
                  <a:pt x="4282" y="17431"/>
                  <a:pt x="9155" y="17431"/>
                </a:cubicBezTo>
                <a:cubicBezTo>
                  <a:pt x="13771" y="17431"/>
                  <a:pt x="17617" y="13588"/>
                  <a:pt x="17617" y="872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7" name="Freeform: Shape 346">
            <a:extLst>
              <a:ext uri="{FF2B5EF4-FFF2-40B4-BE49-F238E27FC236}">
                <a16:creationId xmlns:a16="http://schemas.microsoft.com/office/drawing/2014/main" id="{6ED160A8-9C0A-1976-618E-CE9082531399}"/>
              </a:ext>
            </a:extLst>
          </p:cNvPr>
          <p:cNvSpPr/>
          <p:nvPr/>
        </p:nvSpPr>
        <p:spPr>
          <a:xfrm>
            <a:off x="8000466" y="4811384"/>
            <a:ext cx="66418" cy="74031"/>
          </a:xfrm>
          <a:custGeom>
            <a:avLst/>
            <a:gdLst>
              <a:gd name="connsiteX0" fmla="*/ 9929 w 66418"/>
              <a:gd name="connsiteY0" fmla="*/ 62772 h 74031"/>
              <a:gd name="connsiteX1" fmla="*/ 8390 w 66418"/>
              <a:gd name="connsiteY1" fmla="*/ 69945 h 74031"/>
              <a:gd name="connsiteX2" fmla="*/ 13263 w 66418"/>
              <a:gd name="connsiteY2" fmla="*/ 74299 h 74031"/>
              <a:gd name="connsiteX3" fmla="*/ 19417 w 66418"/>
              <a:gd name="connsiteY3" fmla="*/ 69688 h 74031"/>
              <a:gd name="connsiteX4" fmla="*/ 25829 w 66418"/>
              <a:gd name="connsiteY4" fmla="*/ 43816 h 74031"/>
              <a:gd name="connsiteX5" fmla="*/ 30957 w 66418"/>
              <a:gd name="connsiteY5" fmla="*/ 22554 h 74031"/>
              <a:gd name="connsiteX6" fmla="*/ 40189 w 66418"/>
              <a:gd name="connsiteY6" fmla="*/ 9233 h 74031"/>
              <a:gd name="connsiteX7" fmla="*/ 53268 w 66418"/>
              <a:gd name="connsiteY7" fmla="*/ 3854 h 74031"/>
              <a:gd name="connsiteX8" fmla="*/ 60192 w 66418"/>
              <a:gd name="connsiteY8" fmla="*/ 5903 h 74031"/>
              <a:gd name="connsiteX9" fmla="*/ 51729 w 66418"/>
              <a:gd name="connsiteY9" fmla="*/ 14869 h 74031"/>
              <a:gd name="connsiteX10" fmla="*/ 57884 w 66418"/>
              <a:gd name="connsiteY10" fmla="*/ 20505 h 74031"/>
              <a:gd name="connsiteX11" fmla="*/ 66859 w 66418"/>
              <a:gd name="connsiteY11" fmla="*/ 10771 h 74031"/>
              <a:gd name="connsiteX12" fmla="*/ 53268 w 66418"/>
              <a:gd name="connsiteY12" fmla="*/ 268 h 74031"/>
              <a:gd name="connsiteX13" fmla="*/ 32496 w 66418"/>
              <a:gd name="connsiteY13" fmla="*/ 12820 h 74031"/>
              <a:gd name="connsiteX14" fmla="*/ 17366 w 66418"/>
              <a:gd name="connsiteY14" fmla="*/ 268 h 74031"/>
              <a:gd name="connsiteX15" fmla="*/ 5313 w 66418"/>
              <a:gd name="connsiteY15" fmla="*/ 9490 h 74031"/>
              <a:gd name="connsiteX16" fmla="*/ 441 w 66418"/>
              <a:gd name="connsiteY16" fmla="*/ 25372 h 74031"/>
              <a:gd name="connsiteX17" fmla="*/ 2236 w 66418"/>
              <a:gd name="connsiteY17" fmla="*/ 27165 h 74031"/>
              <a:gd name="connsiteX18" fmla="*/ 5057 w 66418"/>
              <a:gd name="connsiteY18" fmla="*/ 23323 h 74031"/>
              <a:gd name="connsiteX19" fmla="*/ 17109 w 66418"/>
              <a:gd name="connsiteY19" fmla="*/ 3854 h 74031"/>
              <a:gd name="connsiteX20" fmla="*/ 21982 w 66418"/>
              <a:gd name="connsiteY20" fmla="*/ 11283 h 74031"/>
              <a:gd name="connsiteX21" fmla="*/ 19417 w 66418"/>
              <a:gd name="connsiteY21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29" y="62772"/>
                </a:moveTo>
                <a:cubicBezTo>
                  <a:pt x="9416" y="65334"/>
                  <a:pt x="8390" y="69176"/>
                  <a:pt x="8390" y="69945"/>
                </a:cubicBezTo>
                <a:cubicBezTo>
                  <a:pt x="8390" y="72762"/>
                  <a:pt x="10698" y="74299"/>
                  <a:pt x="13263" y="74299"/>
                </a:cubicBezTo>
                <a:cubicBezTo>
                  <a:pt x="15314" y="74299"/>
                  <a:pt x="18135" y="73019"/>
                  <a:pt x="19417" y="69688"/>
                </a:cubicBezTo>
                <a:cubicBezTo>
                  <a:pt x="19674" y="69176"/>
                  <a:pt x="25059" y="46890"/>
                  <a:pt x="25829" y="43816"/>
                </a:cubicBezTo>
                <a:cubicBezTo>
                  <a:pt x="27111" y="38436"/>
                  <a:pt x="30188" y="27165"/>
                  <a:pt x="30957" y="22554"/>
                </a:cubicBezTo>
                <a:cubicBezTo>
                  <a:pt x="31727" y="20505"/>
                  <a:pt x="36343" y="12820"/>
                  <a:pt x="40189" y="9233"/>
                </a:cubicBezTo>
                <a:cubicBezTo>
                  <a:pt x="41472" y="8209"/>
                  <a:pt x="46344" y="3854"/>
                  <a:pt x="53268" y="3854"/>
                </a:cubicBezTo>
                <a:cubicBezTo>
                  <a:pt x="57627" y="3854"/>
                  <a:pt x="59935" y="5903"/>
                  <a:pt x="60192" y="5903"/>
                </a:cubicBezTo>
                <a:cubicBezTo>
                  <a:pt x="55319" y="6672"/>
                  <a:pt x="51729" y="10514"/>
                  <a:pt x="51729" y="14869"/>
                </a:cubicBezTo>
                <a:cubicBezTo>
                  <a:pt x="51729" y="17431"/>
                  <a:pt x="53524" y="20505"/>
                  <a:pt x="57884" y="20505"/>
                </a:cubicBezTo>
                <a:cubicBezTo>
                  <a:pt x="62243" y="20505"/>
                  <a:pt x="66859" y="16662"/>
                  <a:pt x="66859" y="10771"/>
                </a:cubicBezTo>
                <a:cubicBezTo>
                  <a:pt x="66859" y="5135"/>
                  <a:pt x="61730" y="268"/>
                  <a:pt x="53268" y="268"/>
                </a:cubicBezTo>
                <a:cubicBezTo>
                  <a:pt x="42754" y="268"/>
                  <a:pt x="35573" y="8209"/>
                  <a:pt x="32496" y="12820"/>
                </a:cubicBezTo>
                <a:cubicBezTo>
                  <a:pt x="30957" y="5391"/>
                  <a:pt x="25059" y="268"/>
                  <a:pt x="17366" y="268"/>
                </a:cubicBezTo>
                <a:cubicBezTo>
                  <a:pt x="9929" y="268"/>
                  <a:pt x="6852" y="6672"/>
                  <a:pt x="5313" y="9490"/>
                </a:cubicBezTo>
                <a:cubicBezTo>
                  <a:pt x="2492" y="15125"/>
                  <a:pt x="441" y="24860"/>
                  <a:pt x="441" y="25372"/>
                </a:cubicBezTo>
                <a:cubicBezTo>
                  <a:pt x="441" y="27165"/>
                  <a:pt x="1979" y="27165"/>
                  <a:pt x="2236" y="27165"/>
                </a:cubicBezTo>
                <a:cubicBezTo>
                  <a:pt x="4031" y="27165"/>
                  <a:pt x="4031" y="26909"/>
                  <a:pt x="5057" y="23323"/>
                </a:cubicBezTo>
                <a:cubicBezTo>
                  <a:pt x="7878" y="11795"/>
                  <a:pt x="11211" y="3854"/>
                  <a:pt x="17109" y="3854"/>
                </a:cubicBezTo>
                <a:cubicBezTo>
                  <a:pt x="19674" y="3854"/>
                  <a:pt x="21982" y="5135"/>
                  <a:pt x="21982" y="11283"/>
                </a:cubicBezTo>
                <a:cubicBezTo>
                  <a:pt x="21982" y="14869"/>
                  <a:pt x="21469" y="16662"/>
                  <a:pt x="19417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8" name="Freeform: Shape 347">
            <a:extLst>
              <a:ext uri="{FF2B5EF4-FFF2-40B4-BE49-F238E27FC236}">
                <a16:creationId xmlns:a16="http://schemas.microsoft.com/office/drawing/2014/main" id="{51123308-FDC9-F83E-9C1F-E23DA07AC17B}"/>
              </a:ext>
            </a:extLst>
          </p:cNvPr>
          <p:cNvSpPr/>
          <p:nvPr/>
        </p:nvSpPr>
        <p:spPr>
          <a:xfrm>
            <a:off x="8142399" y="4811384"/>
            <a:ext cx="88472" cy="74031"/>
          </a:xfrm>
          <a:custGeom>
            <a:avLst/>
            <a:gdLst>
              <a:gd name="connsiteX0" fmla="*/ 9938 w 88472"/>
              <a:gd name="connsiteY0" fmla="*/ 62772 h 74031"/>
              <a:gd name="connsiteX1" fmla="*/ 8399 w 88472"/>
              <a:gd name="connsiteY1" fmla="*/ 69945 h 74031"/>
              <a:gd name="connsiteX2" fmla="*/ 13271 w 88472"/>
              <a:gd name="connsiteY2" fmla="*/ 74299 h 74031"/>
              <a:gd name="connsiteX3" fmla="*/ 19426 w 88472"/>
              <a:gd name="connsiteY3" fmla="*/ 69688 h 74031"/>
              <a:gd name="connsiteX4" fmla="*/ 22503 w 88472"/>
              <a:gd name="connsiteY4" fmla="*/ 57649 h 74031"/>
              <a:gd name="connsiteX5" fmla="*/ 26094 w 88472"/>
              <a:gd name="connsiteY5" fmla="*/ 43047 h 74031"/>
              <a:gd name="connsiteX6" fmla="*/ 28914 w 88472"/>
              <a:gd name="connsiteY6" fmla="*/ 32032 h 74031"/>
              <a:gd name="connsiteX7" fmla="*/ 30966 w 88472"/>
              <a:gd name="connsiteY7" fmla="*/ 23835 h 74031"/>
              <a:gd name="connsiteX8" fmla="*/ 57636 w 88472"/>
              <a:gd name="connsiteY8" fmla="*/ 3854 h 74031"/>
              <a:gd name="connsiteX9" fmla="*/ 66355 w 88472"/>
              <a:gd name="connsiteY9" fmla="*/ 15381 h 74031"/>
              <a:gd name="connsiteX10" fmla="*/ 55841 w 88472"/>
              <a:gd name="connsiteY10" fmla="*/ 53294 h 74031"/>
              <a:gd name="connsiteX11" fmla="*/ 54046 w 88472"/>
              <a:gd name="connsiteY11" fmla="*/ 60979 h 74031"/>
              <a:gd name="connsiteX12" fmla="*/ 67637 w 88472"/>
              <a:gd name="connsiteY12" fmla="*/ 74299 h 74031"/>
              <a:gd name="connsiteX13" fmla="*/ 88922 w 88472"/>
              <a:gd name="connsiteY13" fmla="*/ 49195 h 74031"/>
              <a:gd name="connsiteX14" fmla="*/ 87127 w 88472"/>
              <a:gd name="connsiteY14" fmla="*/ 47402 h 74031"/>
              <a:gd name="connsiteX15" fmla="*/ 84563 w 88472"/>
              <a:gd name="connsiteY15" fmla="*/ 50476 h 74031"/>
              <a:gd name="connsiteX16" fmla="*/ 67894 w 88472"/>
              <a:gd name="connsiteY16" fmla="*/ 70713 h 74031"/>
              <a:gd name="connsiteX17" fmla="*/ 64047 w 88472"/>
              <a:gd name="connsiteY17" fmla="*/ 65334 h 74031"/>
              <a:gd name="connsiteX18" fmla="*/ 66868 w 88472"/>
              <a:gd name="connsiteY18" fmla="*/ 53806 h 74031"/>
              <a:gd name="connsiteX19" fmla="*/ 76869 w 88472"/>
              <a:gd name="connsiteY19" fmla="*/ 17687 h 74031"/>
              <a:gd name="connsiteX20" fmla="*/ 58149 w 88472"/>
              <a:gd name="connsiteY20" fmla="*/ 268 h 74031"/>
              <a:gd name="connsiteX21" fmla="*/ 32505 w 88472"/>
              <a:gd name="connsiteY21" fmla="*/ 14613 h 74031"/>
              <a:gd name="connsiteX22" fmla="*/ 17375 w 88472"/>
              <a:gd name="connsiteY22" fmla="*/ 268 h 74031"/>
              <a:gd name="connsiteX23" fmla="*/ 5322 w 88472"/>
              <a:gd name="connsiteY23" fmla="*/ 9490 h 74031"/>
              <a:gd name="connsiteX24" fmla="*/ 449 w 88472"/>
              <a:gd name="connsiteY24" fmla="*/ 25372 h 74031"/>
              <a:gd name="connsiteX25" fmla="*/ 2244 w 88472"/>
              <a:gd name="connsiteY25" fmla="*/ 27165 h 74031"/>
              <a:gd name="connsiteX26" fmla="*/ 5065 w 88472"/>
              <a:gd name="connsiteY26" fmla="*/ 23323 h 74031"/>
              <a:gd name="connsiteX27" fmla="*/ 17118 w 88472"/>
              <a:gd name="connsiteY27" fmla="*/ 3854 h 74031"/>
              <a:gd name="connsiteX28" fmla="*/ 21991 w 88472"/>
              <a:gd name="connsiteY28" fmla="*/ 11283 h 74031"/>
              <a:gd name="connsiteX29" fmla="*/ 19426 w 88472"/>
              <a:gd name="connsiteY29" fmla="*/ 25116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9938" y="62772"/>
                </a:moveTo>
                <a:cubicBezTo>
                  <a:pt x="9425" y="65334"/>
                  <a:pt x="8399" y="69176"/>
                  <a:pt x="8399" y="69945"/>
                </a:cubicBezTo>
                <a:cubicBezTo>
                  <a:pt x="8399" y="72762"/>
                  <a:pt x="10707" y="74299"/>
                  <a:pt x="13271" y="74299"/>
                </a:cubicBezTo>
                <a:cubicBezTo>
                  <a:pt x="15323" y="74299"/>
                  <a:pt x="18144" y="73019"/>
                  <a:pt x="19426" y="69688"/>
                </a:cubicBezTo>
                <a:cubicBezTo>
                  <a:pt x="19426" y="69432"/>
                  <a:pt x="21478" y="61747"/>
                  <a:pt x="22503" y="57649"/>
                </a:cubicBezTo>
                <a:lnTo>
                  <a:pt x="26094" y="43047"/>
                </a:lnTo>
                <a:cubicBezTo>
                  <a:pt x="26863" y="39205"/>
                  <a:pt x="27889" y="35618"/>
                  <a:pt x="28914" y="32032"/>
                </a:cubicBezTo>
                <a:cubicBezTo>
                  <a:pt x="29427" y="29214"/>
                  <a:pt x="30710" y="24347"/>
                  <a:pt x="30966" y="23835"/>
                </a:cubicBezTo>
                <a:cubicBezTo>
                  <a:pt x="33274" y="18712"/>
                  <a:pt x="41993" y="3854"/>
                  <a:pt x="57636" y="3854"/>
                </a:cubicBezTo>
                <a:cubicBezTo>
                  <a:pt x="65073" y="3854"/>
                  <a:pt x="66355" y="10002"/>
                  <a:pt x="66355" y="15381"/>
                </a:cubicBezTo>
                <a:cubicBezTo>
                  <a:pt x="66355" y="25372"/>
                  <a:pt x="58405" y="46377"/>
                  <a:pt x="55841" y="53294"/>
                </a:cubicBezTo>
                <a:cubicBezTo>
                  <a:pt x="54302" y="57136"/>
                  <a:pt x="54046" y="59186"/>
                  <a:pt x="54046" y="60979"/>
                </a:cubicBezTo>
                <a:cubicBezTo>
                  <a:pt x="54046" y="68664"/>
                  <a:pt x="59944" y="74299"/>
                  <a:pt x="67637" y="74299"/>
                </a:cubicBezTo>
                <a:cubicBezTo>
                  <a:pt x="83024" y="74299"/>
                  <a:pt x="88922" y="50476"/>
                  <a:pt x="88922" y="49195"/>
                </a:cubicBezTo>
                <a:cubicBezTo>
                  <a:pt x="88922" y="47402"/>
                  <a:pt x="87640" y="47402"/>
                  <a:pt x="87127" y="47402"/>
                </a:cubicBezTo>
                <a:cubicBezTo>
                  <a:pt x="85332" y="47402"/>
                  <a:pt x="85332" y="47914"/>
                  <a:pt x="84563" y="50476"/>
                </a:cubicBezTo>
                <a:cubicBezTo>
                  <a:pt x="81229" y="61491"/>
                  <a:pt x="75843" y="70713"/>
                  <a:pt x="67894" y="70713"/>
                </a:cubicBezTo>
                <a:cubicBezTo>
                  <a:pt x="65073" y="70713"/>
                  <a:pt x="64047" y="69176"/>
                  <a:pt x="64047" y="65334"/>
                </a:cubicBezTo>
                <a:cubicBezTo>
                  <a:pt x="64047" y="61235"/>
                  <a:pt x="65329" y="57392"/>
                  <a:pt x="66868" y="53806"/>
                </a:cubicBezTo>
                <a:cubicBezTo>
                  <a:pt x="69945" y="45096"/>
                  <a:pt x="76869" y="27165"/>
                  <a:pt x="76869" y="17687"/>
                </a:cubicBezTo>
                <a:cubicBezTo>
                  <a:pt x="76869" y="6928"/>
                  <a:pt x="69945" y="268"/>
                  <a:pt x="58149" y="268"/>
                </a:cubicBezTo>
                <a:cubicBezTo>
                  <a:pt x="43275" y="268"/>
                  <a:pt x="35326" y="10771"/>
                  <a:pt x="32505" y="14613"/>
                </a:cubicBezTo>
                <a:cubicBezTo>
                  <a:pt x="31735" y="5391"/>
                  <a:pt x="25068" y="268"/>
                  <a:pt x="17375" y="268"/>
                </a:cubicBezTo>
                <a:cubicBezTo>
                  <a:pt x="9938" y="268"/>
                  <a:pt x="6860" y="6672"/>
                  <a:pt x="5322" y="9490"/>
                </a:cubicBezTo>
                <a:cubicBezTo>
                  <a:pt x="2501" y="15125"/>
                  <a:pt x="449" y="24860"/>
                  <a:pt x="449" y="25372"/>
                </a:cubicBezTo>
                <a:cubicBezTo>
                  <a:pt x="449" y="27165"/>
                  <a:pt x="1988" y="27165"/>
                  <a:pt x="2244" y="27165"/>
                </a:cubicBezTo>
                <a:cubicBezTo>
                  <a:pt x="4040" y="27165"/>
                  <a:pt x="4040" y="26909"/>
                  <a:pt x="5065" y="23323"/>
                </a:cubicBezTo>
                <a:cubicBezTo>
                  <a:pt x="7886" y="11795"/>
                  <a:pt x="11220" y="3854"/>
                  <a:pt x="17118" y="3854"/>
                </a:cubicBezTo>
                <a:cubicBezTo>
                  <a:pt x="20195" y="3854"/>
                  <a:pt x="21991" y="5903"/>
                  <a:pt x="21991" y="11283"/>
                </a:cubicBezTo>
                <a:cubicBezTo>
                  <a:pt x="21991" y="14869"/>
                  <a:pt x="21478" y="16662"/>
                  <a:pt x="19426" y="2511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49" name="Freeform: Shape 348">
            <a:extLst>
              <a:ext uri="{FF2B5EF4-FFF2-40B4-BE49-F238E27FC236}">
                <a16:creationId xmlns:a16="http://schemas.microsoft.com/office/drawing/2014/main" id="{C545A40D-68C4-CF04-8E6C-6B9C758948E6}"/>
              </a:ext>
            </a:extLst>
          </p:cNvPr>
          <p:cNvSpPr/>
          <p:nvPr/>
        </p:nvSpPr>
        <p:spPr>
          <a:xfrm>
            <a:off x="8230527" y="4811384"/>
            <a:ext cx="85395" cy="104002"/>
          </a:xfrm>
          <a:custGeom>
            <a:avLst/>
            <a:gdLst>
              <a:gd name="connsiteX0" fmla="*/ 13021 w 85395"/>
              <a:gd name="connsiteY0" fmla="*/ 92487 h 104002"/>
              <a:gd name="connsiteX1" fmla="*/ 4046 w 85395"/>
              <a:gd name="connsiteY1" fmla="*/ 99147 h 104002"/>
              <a:gd name="connsiteX2" fmla="*/ 455 w 85395"/>
              <a:gd name="connsiteY2" fmla="*/ 102221 h 104002"/>
              <a:gd name="connsiteX3" fmla="*/ 2507 w 85395"/>
              <a:gd name="connsiteY3" fmla="*/ 104271 h 104002"/>
              <a:gd name="connsiteX4" fmla="*/ 16098 w 85395"/>
              <a:gd name="connsiteY4" fmla="*/ 103758 h 104002"/>
              <a:gd name="connsiteX5" fmla="*/ 32511 w 85395"/>
              <a:gd name="connsiteY5" fmla="*/ 104271 h 104002"/>
              <a:gd name="connsiteX6" fmla="*/ 35332 w 85395"/>
              <a:gd name="connsiteY6" fmla="*/ 100941 h 104002"/>
              <a:gd name="connsiteX7" fmla="*/ 31485 w 85395"/>
              <a:gd name="connsiteY7" fmla="*/ 99147 h 104002"/>
              <a:gd name="connsiteX8" fmla="*/ 23279 w 85395"/>
              <a:gd name="connsiteY8" fmla="*/ 96586 h 104002"/>
              <a:gd name="connsiteX9" fmla="*/ 31228 w 85395"/>
              <a:gd name="connsiteY9" fmla="*/ 63797 h 104002"/>
              <a:gd name="connsiteX10" fmla="*/ 46359 w 85395"/>
              <a:gd name="connsiteY10" fmla="*/ 74299 h 104002"/>
              <a:gd name="connsiteX11" fmla="*/ 85851 w 85395"/>
              <a:gd name="connsiteY11" fmla="*/ 26397 h 104002"/>
              <a:gd name="connsiteX12" fmla="*/ 64053 w 85395"/>
              <a:gd name="connsiteY12" fmla="*/ 268 h 104002"/>
              <a:gd name="connsiteX13" fmla="*/ 42512 w 85395"/>
              <a:gd name="connsiteY13" fmla="*/ 12564 h 104002"/>
              <a:gd name="connsiteX14" fmla="*/ 27895 w 85395"/>
              <a:gd name="connsiteY14" fmla="*/ 268 h 104002"/>
              <a:gd name="connsiteX15" fmla="*/ 15842 w 85395"/>
              <a:gd name="connsiteY15" fmla="*/ 9490 h 104002"/>
              <a:gd name="connsiteX16" fmla="*/ 10713 w 85395"/>
              <a:gd name="connsiteY16" fmla="*/ 25372 h 104002"/>
              <a:gd name="connsiteX17" fmla="*/ 12508 w 85395"/>
              <a:gd name="connsiteY17" fmla="*/ 27165 h 104002"/>
              <a:gd name="connsiteX18" fmla="*/ 15329 w 85395"/>
              <a:gd name="connsiteY18" fmla="*/ 23323 h 104002"/>
              <a:gd name="connsiteX19" fmla="*/ 27382 w 85395"/>
              <a:gd name="connsiteY19" fmla="*/ 3854 h 104002"/>
              <a:gd name="connsiteX20" fmla="*/ 32511 w 85395"/>
              <a:gd name="connsiteY20" fmla="*/ 11283 h 104002"/>
              <a:gd name="connsiteX21" fmla="*/ 31228 w 85395"/>
              <a:gd name="connsiteY21" fmla="*/ 19736 h 104002"/>
              <a:gd name="connsiteX22" fmla="*/ 41743 w 85395"/>
              <a:gd name="connsiteY22" fmla="*/ 21529 h 104002"/>
              <a:gd name="connsiteX23" fmla="*/ 50205 w 85395"/>
              <a:gd name="connsiteY23" fmla="*/ 10002 h 104002"/>
              <a:gd name="connsiteX24" fmla="*/ 63540 w 85395"/>
              <a:gd name="connsiteY24" fmla="*/ 3854 h 104002"/>
              <a:gd name="connsiteX25" fmla="*/ 74054 w 85395"/>
              <a:gd name="connsiteY25" fmla="*/ 19224 h 104002"/>
              <a:gd name="connsiteX26" fmla="*/ 65592 w 85395"/>
              <a:gd name="connsiteY26" fmla="*/ 53806 h 104002"/>
              <a:gd name="connsiteX27" fmla="*/ 46102 w 85395"/>
              <a:gd name="connsiteY27" fmla="*/ 70713 h 104002"/>
              <a:gd name="connsiteX28" fmla="*/ 33280 w 85395"/>
              <a:gd name="connsiteY28" fmla="*/ 56112 h 104002"/>
              <a:gd name="connsiteX29" fmla="*/ 33793 w 85395"/>
              <a:gd name="connsiteY29" fmla="*/ 53550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21" y="92487"/>
                </a:moveTo>
                <a:cubicBezTo>
                  <a:pt x="11739" y="98123"/>
                  <a:pt x="11226" y="99147"/>
                  <a:pt x="4046" y="99147"/>
                </a:cubicBezTo>
                <a:cubicBezTo>
                  <a:pt x="2250" y="99147"/>
                  <a:pt x="455" y="99147"/>
                  <a:pt x="455" y="102221"/>
                </a:cubicBezTo>
                <a:cubicBezTo>
                  <a:pt x="455" y="103502"/>
                  <a:pt x="1225" y="104271"/>
                  <a:pt x="2507" y="104271"/>
                </a:cubicBezTo>
                <a:cubicBezTo>
                  <a:pt x="6866" y="104271"/>
                  <a:pt x="11739" y="103758"/>
                  <a:pt x="16098" y="103758"/>
                </a:cubicBezTo>
                <a:cubicBezTo>
                  <a:pt x="21740" y="103758"/>
                  <a:pt x="27125" y="104271"/>
                  <a:pt x="32511" y="104271"/>
                </a:cubicBezTo>
                <a:cubicBezTo>
                  <a:pt x="33280" y="104271"/>
                  <a:pt x="35332" y="104271"/>
                  <a:pt x="35332" y="100941"/>
                </a:cubicBezTo>
                <a:cubicBezTo>
                  <a:pt x="35332" y="99147"/>
                  <a:pt x="33793" y="99147"/>
                  <a:pt x="31485" y="99147"/>
                </a:cubicBezTo>
                <a:cubicBezTo>
                  <a:pt x="23279" y="99147"/>
                  <a:pt x="23279" y="98123"/>
                  <a:pt x="23279" y="96586"/>
                </a:cubicBezTo>
                <a:cubicBezTo>
                  <a:pt x="23279" y="94536"/>
                  <a:pt x="30203" y="67895"/>
                  <a:pt x="31228" y="63797"/>
                </a:cubicBezTo>
                <a:cubicBezTo>
                  <a:pt x="33280" y="68664"/>
                  <a:pt x="37896" y="74299"/>
                  <a:pt x="46359" y="74299"/>
                </a:cubicBezTo>
                <a:cubicBezTo>
                  <a:pt x="65335" y="74299"/>
                  <a:pt x="85851" y="50476"/>
                  <a:pt x="85851" y="26397"/>
                </a:cubicBezTo>
                <a:cubicBezTo>
                  <a:pt x="85851" y="11027"/>
                  <a:pt x="76362" y="268"/>
                  <a:pt x="64053" y="268"/>
                </a:cubicBezTo>
                <a:cubicBezTo>
                  <a:pt x="55847" y="268"/>
                  <a:pt x="47897" y="6159"/>
                  <a:pt x="42512" y="12564"/>
                </a:cubicBezTo>
                <a:cubicBezTo>
                  <a:pt x="40973" y="3598"/>
                  <a:pt x="33793" y="268"/>
                  <a:pt x="27895" y="268"/>
                </a:cubicBezTo>
                <a:cubicBezTo>
                  <a:pt x="20201" y="268"/>
                  <a:pt x="17124" y="6672"/>
                  <a:pt x="15842" y="9490"/>
                </a:cubicBezTo>
                <a:cubicBezTo>
                  <a:pt x="12765" y="15125"/>
                  <a:pt x="10713" y="24860"/>
                  <a:pt x="10713" y="25372"/>
                </a:cubicBezTo>
                <a:cubicBezTo>
                  <a:pt x="10713" y="27165"/>
                  <a:pt x="12252" y="27165"/>
                  <a:pt x="12508" y="27165"/>
                </a:cubicBezTo>
                <a:cubicBezTo>
                  <a:pt x="14303" y="27165"/>
                  <a:pt x="14303" y="26909"/>
                  <a:pt x="15329" y="23323"/>
                </a:cubicBezTo>
                <a:cubicBezTo>
                  <a:pt x="18150" y="11795"/>
                  <a:pt x="21484" y="3854"/>
                  <a:pt x="27382" y="3854"/>
                </a:cubicBezTo>
                <a:cubicBezTo>
                  <a:pt x="30203" y="3854"/>
                  <a:pt x="32511" y="5135"/>
                  <a:pt x="32511" y="11283"/>
                </a:cubicBezTo>
                <a:cubicBezTo>
                  <a:pt x="32511" y="15125"/>
                  <a:pt x="31998" y="16919"/>
                  <a:pt x="31228" y="19736"/>
                </a:cubicBezTo>
                <a:close/>
                <a:moveTo>
                  <a:pt x="41743" y="21529"/>
                </a:moveTo>
                <a:cubicBezTo>
                  <a:pt x="42768" y="17175"/>
                  <a:pt x="47384" y="12564"/>
                  <a:pt x="50205" y="10002"/>
                </a:cubicBezTo>
                <a:cubicBezTo>
                  <a:pt x="56103" y="5135"/>
                  <a:pt x="60719" y="3854"/>
                  <a:pt x="63540" y="3854"/>
                </a:cubicBezTo>
                <a:cubicBezTo>
                  <a:pt x="69951" y="3854"/>
                  <a:pt x="74054" y="9490"/>
                  <a:pt x="74054" y="19224"/>
                </a:cubicBezTo>
                <a:cubicBezTo>
                  <a:pt x="74054" y="28958"/>
                  <a:pt x="68669" y="47658"/>
                  <a:pt x="65592" y="53806"/>
                </a:cubicBezTo>
                <a:cubicBezTo>
                  <a:pt x="59950" y="65334"/>
                  <a:pt x="52257" y="70713"/>
                  <a:pt x="46102" y="70713"/>
                </a:cubicBezTo>
                <a:cubicBezTo>
                  <a:pt x="35332" y="70713"/>
                  <a:pt x="33280" y="57136"/>
                  <a:pt x="33280" y="56112"/>
                </a:cubicBezTo>
                <a:cubicBezTo>
                  <a:pt x="33280" y="55856"/>
                  <a:pt x="33280" y="55599"/>
                  <a:pt x="33793" y="5355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0" name="Freeform: Shape 349">
            <a:extLst>
              <a:ext uri="{FF2B5EF4-FFF2-40B4-BE49-F238E27FC236}">
                <a16:creationId xmlns:a16="http://schemas.microsoft.com/office/drawing/2014/main" id="{0241912B-03F5-04A5-3F0F-D3E0419C6145}"/>
              </a:ext>
            </a:extLst>
          </p:cNvPr>
          <p:cNvSpPr/>
          <p:nvPr/>
        </p:nvSpPr>
        <p:spPr>
          <a:xfrm>
            <a:off x="8324582" y="4811384"/>
            <a:ext cx="63597" cy="74031"/>
          </a:xfrm>
          <a:custGeom>
            <a:avLst/>
            <a:gdLst>
              <a:gd name="connsiteX0" fmla="*/ 58673 w 63597"/>
              <a:gd name="connsiteY0" fmla="*/ 10514 h 74031"/>
              <a:gd name="connsiteX1" fmla="*/ 51492 w 63597"/>
              <a:gd name="connsiteY1" fmla="*/ 12564 h 74031"/>
              <a:gd name="connsiteX2" fmla="*/ 48415 w 63597"/>
              <a:gd name="connsiteY2" fmla="*/ 18968 h 74031"/>
              <a:gd name="connsiteX3" fmla="*/ 54570 w 63597"/>
              <a:gd name="connsiteY3" fmla="*/ 24860 h 74031"/>
              <a:gd name="connsiteX4" fmla="*/ 63545 w 63597"/>
              <a:gd name="connsiteY4" fmla="*/ 14357 h 74031"/>
              <a:gd name="connsiteX5" fmla="*/ 44312 w 63597"/>
              <a:gd name="connsiteY5" fmla="*/ 268 h 74031"/>
              <a:gd name="connsiteX6" fmla="*/ 460 w 63597"/>
              <a:gd name="connsiteY6" fmla="*/ 46634 h 74031"/>
              <a:gd name="connsiteX7" fmla="*/ 27130 w 63597"/>
              <a:gd name="connsiteY7" fmla="*/ 74299 h 74031"/>
              <a:gd name="connsiteX8" fmla="*/ 64058 w 63597"/>
              <a:gd name="connsiteY8" fmla="*/ 55087 h 74031"/>
              <a:gd name="connsiteX9" fmla="*/ 62263 w 63597"/>
              <a:gd name="connsiteY9" fmla="*/ 52782 h 74031"/>
              <a:gd name="connsiteX10" fmla="*/ 59955 w 63597"/>
              <a:gd name="connsiteY10" fmla="*/ 54575 h 74031"/>
              <a:gd name="connsiteX11" fmla="*/ 27387 w 63597"/>
              <a:gd name="connsiteY11" fmla="*/ 70713 h 74031"/>
              <a:gd name="connsiteX12" fmla="*/ 12513 w 63597"/>
              <a:gd name="connsiteY12" fmla="*/ 52782 h 74031"/>
              <a:gd name="connsiteX13" fmla="*/ 21489 w 63597"/>
              <a:gd name="connsiteY13" fmla="*/ 20249 h 74031"/>
              <a:gd name="connsiteX14" fmla="*/ 44568 w 63597"/>
              <a:gd name="connsiteY14" fmla="*/ 3854 h 74031"/>
              <a:gd name="connsiteX15" fmla="*/ 58673 w 63597"/>
              <a:gd name="connsiteY15" fmla="*/ 10514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673" y="10514"/>
                </a:moveTo>
                <a:cubicBezTo>
                  <a:pt x="55852" y="10514"/>
                  <a:pt x="53800" y="10514"/>
                  <a:pt x="51492" y="12564"/>
                </a:cubicBezTo>
                <a:cubicBezTo>
                  <a:pt x="48672" y="15125"/>
                  <a:pt x="48415" y="17943"/>
                  <a:pt x="48415" y="18968"/>
                </a:cubicBezTo>
                <a:cubicBezTo>
                  <a:pt x="48415" y="23066"/>
                  <a:pt x="51492" y="24860"/>
                  <a:pt x="54570" y="24860"/>
                </a:cubicBezTo>
                <a:cubicBezTo>
                  <a:pt x="59186" y="24860"/>
                  <a:pt x="63545" y="20761"/>
                  <a:pt x="63545" y="14357"/>
                </a:cubicBezTo>
                <a:cubicBezTo>
                  <a:pt x="63545" y="6416"/>
                  <a:pt x="55852" y="268"/>
                  <a:pt x="44312" y="268"/>
                </a:cubicBezTo>
                <a:cubicBezTo>
                  <a:pt x="22258" y="268"/>
                  <a:pt x="460" y="23579"/>
                  <a:pt x="460" y="46634"/>
                </a:cubicBezTo>
                <a:cubicBezTo>
                  <a:pt x="460" y="61491"/>
                  <a:pt x="9949" y="74299"/>
                  <a:pt x="27130" y="74299"/>
                </a:cubicBezTo>
                <a:cubicBezTo>
                  <a:pt x="50467" y="74299"/>
                  <a:pt x="64058" y="56880"/>
                  <a:pt x="64058" y="55087"/>
                </a:cubicBezTo>
                <a:cubicBezTo>
                  <a:pt x="64058" y="54062"/>
                  <a:pt x="63289" y="52782"/>
                  <a:pt x="62263" y="52782"/>
                </a:cubicBezTo>
                <a:cubicBezTo>
                  <a:pt x="61237" y="52782"/>
                  <a:pt x="60981" y="53294"/>
                  <a:pt x="59955" y="54575"/>
                </a:cubicBezTo>
                <a:cubicBezTo>
                  <a:pt x="47133" y="70713"/>
                  <a:pt x="29182" y="70713"/>
                  <a:pt x="27387" y="70713"/>
                </a:cubicBezTo>
                <a:cubicBezTo>
                  <a:pt x="17129" y="70713"/>
                  <a:pt x="12513" y="62772"/>
                  <a:pt x="12513" y="52782"/>
                </a:cubicBezTo>
                <a:cubicBezTo>
                  <a:pt x="12513" y="46121"/>
                  <a:pt x="15847" y="30239"/>
                  <a:pt x="21489" y="20249"/>
                </a:cubicBezTo>
                <a:cubicBezTo>
                  <a:pt x="26618" y="10771"/>
                  <a:pt x="35593" y="3854"/>
                  <a:pt x="44568" y="3854"/>
                </a:cubicBezTo>
                <a:cubicBezTo>
                  <a:pt x="49954" y="3854"/>
                  <a:pt x="56365" y="5903"/>
                  <a:pt x="58673" y="1051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1" name="Freeform: Shape 350">
            <a:extLst>
              <a:ext uri="{FF2B5EF4-FFF2-40B4-BE49-F238E27FC236}">
                <a16:creationId xmlns:a16="http://schemas.microsoft.com/office/drawing/2014/main" id="{0160AEC9-8337-E4D0-68F1-2C0F474372A4}"/>
              </a:ext>
            </a:extLst>
          </p:cNvPr>
          <p:cNvSpPr/>
          <p:nvPr/>
        </p:nvSpPr>
        <p:spPr>
          <a:xfrm>
            <a:off x="8467736" y="4774752"/>
            <a:ext cx="68726" cy="112456"/>
          </a:xfrm>
          <a:custGeom>
            <a:avLst/>
            <a:gdLst>
              <a:gd name="connsiteX0" fmla="*/ 69196 w 68726"/>
              <a:gd name="connsiteY0" fmla="*/ 56880 h 112456"/>
              <a:gd name="connsiteX1" fmla="*/ 62785 w 68726"/>
              <a:gd name="connsiteY1" fmla="*/ 18712 h 112456"/>
              <a:gd name="connsiteX2" fmla="*/ 35089 w 68726"/>
              <a:gd name="connsiteY2" fmla="*/ 268 h 112456"/>
              <a:gd name="connsiteX3" fmla="*/ 6367 w 68726"/>
              <a:gd name="connsiteY3" fmla="*/ 19736 h 112456"/>
              <a:gd name="connsiteX4" fmla="*/ 469 w 68726"/>
              <a:gd name="connsiteY4" fmla="*/ 56880 h 112456"/>
              <a:gd name="connsiteX5" fmla="*/ 7906 w 68726"/>
              <a:gd name="connsiteY5" fmla="*/ 96329 h 112456"/>
              <a:gd name="connsiteX6" fmla="*/ 34832 w 68726"/>
              <a:gd name="connsiteY6" fmla="*/ 112724 h 112456"/>
              <a:gd name="connsiteX7" fmla="*/ 63297 w 68726"/>
              <a:gd name="connsiteY7" fmla="*/ 93768 h 112456"/>
              <a:gd name="connsiteX8" fmla="*/ 69196 w 68726"/>
              <a:gd name="connsiteY8" fmla="*/ 56880 h 112456"/>
              <a:gd name="connsiteX9" fmla="*/ 34832 w 68726"/>
              <a:gd name="connsiteY9" fmla="*/ 109138 h 112456"/>
              <a:gd name="connsiteX10" fmla="*/ 15856 w 68726"/>
              <a:gd name="connsiteY10" fmla="*/ 89413 h 112456"/>
              <a:gd name="connsiteX11" fmla="*/ 14061 w 68726"/>
              <a:gd name="connsiteY11" fmla="*/ 54831 h 112456"/>
              <a:gd name="connsiteX12" fmla="*/ 15343 w 68726"/>
              <a:gd name="connsiteY12" fmla="*/ 24860 h 112456"/>
              <a:gd name="connsiteX13" fmla="*/ 34832 w 68726"/>
              <a:gd name="connsiteY13" fmla="*/ 3854 h 112456"/>
              <a:gd name="connsiteX14" fmla="*/ 54066 w 68726"/>
              <a:gd name="connsiteY14" fmla="*/ 23066 h 112456"/>
              <a:gd name="connsiteX15" fmla="*/ 55861 w 68726"/>
              <a:gd name="connsiteY15" fmla="*/ 54831 h 112456"/>
              <a:gd name="connsiteX16" fmla="*/ 54066 w 68726"/>
              <a:gd name="connsiteY16" fmla="*/ 88645 h 112456"/>
              <a:gd name="connsiteX17" fmla="*/ 34832 w 68726"/>
              <a:gd name="connsiteY17" fmla="*/ 109138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196" y="56880"/>
                </a:moveTo>
                <a:cubicBezTo>
                  <a:pt x="69196" y="43816"/>
                  <a:pt x="68426" y="30751"/>
                  <a:pt x="62785" y="18712"/>
                </a:cubicBezTo>
                <a:cubicBezTo>
                  <a:pt x="55348" y="2829"/>
                  <a:pt x="41756" y="268"/>
                  <a:pt x="35089" y="268"/>
                </a:cubicBezTo>
                <a:cubicBezTo>
                  <a:pt x="25088" y="268"/>
                  <a:pt x="13291" y="4622"/>
                  <a:pt x="6367" y="19736"/>
                </a:cubicBezTo>
                <a:cubicBezTo>
                  <a:pt x="1238" y="31008"/>
                  <a:pt x="469" y="43816"/>
                  <a:pt x="469" y="56880"/>
                </a:cubicBezTo>
                <a:cubicBezTo>
                  <a:pt x="469" y="69176"/>
                  <a:pt x="982" y="83777"/>
                  <a:pt x="7906" y="96329"/>
                </a:cubicBezTo>
                <a:cubicBezTo>
                  <a:pt x="14830" y="109394"/>
                  <a:pt x="26883" y="112724"/>
                  <a:pt x="34832" y="112724"/>
                </a:cubicBezTo>
                <a:cubicBezTo>
                  <a:pt x="43551" y="112724"/>
                  <a:pt x="56117" y="109394"/>
                  <a:pt x="63297" y="93768"/>
                </a:cubicBezTo>
                <a:cubicBezTo>
                  <a:pt x="68426" y="82497"/>
                  <a:pt x="69196" y="69688"/>
                  <a:pt x="69196" y="56880"/>
                </a:cubicBezTo>
                <a:close/>
                <a:moveTo>
                  <a:pt x="34832" y="109138"/>
                </a:moveTo>
                <a:cubicBezTo>
                  <a:pt x="28421" y="109138"/>
                  <a:pt x="18677" y="105039"/>
                  <a:pt x="15856" y="89413"/>
                </a:cubicBezTo>
                <a:cubicBezTo>
                  <a:pt x="14061" y="79679"/>
                  <a:pt x="14061" y="64565"/>
                  <a:pt x="14061" y="54831"/>
                </a:cubicBezTo>
                <a:cubicBezTo>
                  <a:pt x="14061" y="44328"/>
                  <a:pt x="14061" y="33569"/>
                  <a:pt x="15343" y="24860"/>
                </a:cubicBezTo>
                <a:cubicBezTo>
                  <a:pt x="18420" y="5391"/>
                  <a:pt x="30729" y="3854"/>
                  <a:pt x="34832" y="3854"/>
                </a:cubicBezTo>
                <a:cubicBezTo>
                  <a:pt x="40218" y="3854"/>
                  <a:pt x="50988" y="6928"/>
                  <a:pt x="54066" y="23066"/>
                </a:cubicBezTo>
                <a:cubicBezTo>
                  <a:pt x="55861" y="32288"/>
                  <a:pt x="55861" y="44584"/>
                  <a:pt x="55861" y="54831"/>
                </a:cubicBezTo>
                <a:cubicBezTo>
                  <a:pt x="55861" y="67127"/>
                  <a:pt x="55861" y="78142"/>
                  <a:pt x="54066" y="88645"/>
                </a:cubicBezTo>
                <a:cubicBezTo>
                  <a:pt x="51501" y="104271"/>
                  <a:pt x="42269" y="109138"/>
                  <a:pt x="34832" y="10913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81A43AB9-BBCE-008D-7576-2D134F45ADE6}"/>
              </a:ext>
            </a:extLst>
          </p:cNvPr>
          <p:cNvSpPr/>
          <p:nvPr/>
        </p:nvSpPr>
        <p:spPr>
          <a:xfrm>
            <a:off x="8620670" y="4768348"/>
            <a:ext cx="89242" cy="147038"/>
          </a:xfrm>
          <a:custGeom>
            <a:avLst/>
            <a:gdLst>
              <a:gd name="connsiteX0" fmla="*/ 89721 w 89242"/>
              <a:gd name="connsiteY0" fmla="*/ 22554 h 147038"/>
              <a:gd name="connsiteX1" fmla="*/ 67410 w 89242"/>
              <a:gd name="connsiteY1" fmla="*/ 268 h 147038"/>
              <a:gd name="connsiteX2" fmla="*/ 47664 w 89242"/>
              <a:gd name="connsiteY2" fmla="*/ 6928 h 147038"/>
              <a:gd name="connsiteX3" fmla="*/ 26636 w 89242"/>
              <a:gd name="connsiteY3" fmla="*/ 41766 h 147038"/>
              <a:gd name="connsiteX4" fmla="*/ 479 w 89242"/>
              <a:gd name="connsiteY4" fmla="*/ 145513 h 147038"/>
              <a:gd name="connsiteX5" fmla="*/ 2530 w 89242"/>
              <a:gd name="connsiteY5" fmla="*/ 147306 h 147038"/>
              <a:gd name="connsiteX6" fmla="*/ 4325 w 89242"/>
              <a:gd name="connsiteY6" fmla="*/ 146538 h 147038"/>
              <a:gd name="connsiteX7" fmla="*/ 15865 w 89242"/>
              <a:gd name="connsiteY7" fmla="*/ 101197 h 147038"/>
              <a:gd name="connsiteX8" fmla="*/ 38176 w 89242"/>
              <a:gd name="connsiteY8" fmla="*/ 117079 h 147038"/>
              <a:gd name="connsiteX9" fmla="*/ 69718 w 89242"/>
              <a:gd name="connsiteY9" fmla="*/ 104271 h 147038"/>
              <a:gd name="connsiteX10" fmla="*/ 82797 w 89242"/>
              <a:gd name="connsiteY10" fmla="*/ 74299 h 147038"/>
              <a:gd name="connsiteX11" fmla="*/ 70744 w 89242"/>
              <a:gd name="connsiteY11" fmla="*/ 49964 h 147038"/>
              <a:gd name="connsiteX12" fmla="*/ 89721 w 89242"/>
              <a:gd name="connsiteY12" fmla="*/ 22554 h 147038"/>
              <a:gd name="connsiteX13" fmla="*/ 60230 w 89242"/>
              <a:gd name="connsiteY13" fmla="*/ 49708 h 147038"/>
              <a:gd name="connsiteX14" fmla="*/ 52280 w 89242"/>
              <a:gd name="connsiteY14" fmla="*/ 50732 h 147038"/>
              <a:gd name="connsiteX15" fmla="*/ 45099 w 89242"/>
              <a:gd name="connsiteY15" fmla="*/ 50220 h 147038"/>
              <a:gd name="connsiteX16" fmla="*/ 53306 w 89242"/>
              <a:gd name="connsiteY16" fmla="*/ 48939 h 147038"/>
              <a:gd name="connsiteX17" fmla="*/ 60230 w 89242"/>
              <a:gd name="connsiteY17" fmla="*/ 49708 h 147038"/>
              <a:gd name="connsiteX18" fmla="*/ 80489 w 89242"/>
              <a:gd name="connsiteY18" fmla="*/ 18712 h 147038"/>
              <a:gd name="connsiteX19" fmla="*/ 65871 w 89242"/>
              <a:gd name="connsiteY19" fmla="*/ 47146 h 147038"/>
              <a:gd name="connsiteX20" fmla="*/ 53306 w 89242"/>
              <a:gd name="connsiteY20" fmla="*/ 45096 h 147038"/>
              <a:gd name="connsiteX21" fmla="*/ 40484 w 89242"/>
              <a:gd name="connsiteY21" fmla="*/ 50220 h 147038"/>
              <a:gd name="connsiteX22" fmla="*/ 51767 w 89242"/>
              <a:gd name="connsiteY22" fmla="*/ 54318 h 147038"/>
              <a:gd name="connsiteX23" fmla="*/ 65358 w 89242"/>
              <a:gd name="connsiteY23" fmla="*/ 52269 h 147038"/>
              <a:gd name="connsiteX24" fmla="*/ 72539 w 89242"/>
              <a:gd name="connsiteY24" fmla="*/ 70713 h 147038"/>
              <a:gd name="connsiteX25" fmla="*/ 64333 w 89242"/>
              <a:gd name="connsiteY25" fmla="*/ 98891 h 147038"/>
              <a:gd name="connsiteX26" fmla="*/ 37663 w 89242"/>
              <a:gd name="connsiteY26" fmla="*/ 113493 h 147038"/>
              <a:gd name="connsiteX27" fmla="*/ 18942 w 89242"/>
              <a:gd name="connsiteY27" fmla="*/ 92487 h 147038"/>
              <a:gd name="connsiteX28" fmla="*/ 19712 w 89242"/>
              <a:gd name="connsiteY28" fmla="*/ 85314 h 147038"/>
              <a:gd name="connsiteX29" fmla="*/ 30226 w 89242"/>
              <a:gd name="connsiteY29" fmla="*/ 44072 h 147038"/>
              <a:gd name="connsiteX30" fmla="*/ 65358 w 89242"/>
              <a:gd name="connsiteY30" fmla="*/ 3854 h 147038"/>
              <a:gd name="connsiteX31" fmla="*/ 80489 w 89242"/>
              <a:gd name="connsiteY31" fmla="*/ 18712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721" y="22554"/>
                </a:moveTo>
                <a:cubicBezTo>
                  <a:pt x="89721" y="10258"/>
                  <a:pt x="80745" y="268"/>
                  <a:pt x="67410" y="268"/>
                </a:cubicBezTo>
                <a:cubicBezTo>
                  <a:pt x="57922" y="268"/>
                  <a:pt x="53306" y="2829"/>
                  <a:pt x="47664" y="6928"/>
                </a:cubicBezTo>
                <a:cubicBezTo>
                  <a:pt x="38688" y="13588"/>
                  <a:pt x="29713" y="29471"/>
                  <a:pt x="26636" y="41766"/>
                </a:cubicBezTo>
                <a:lnTo>
                  <a:pt x="479" y="145513"/>
                </a:lnTo>
                <a:cubicBezTo>
                  <a:pt x="479" y="146282"/>
                  <a:pt x="1248" y="147306"/>
                  <a:pt x="2530" y="147306"/>
                </a:cubicBezTo>
                <a:cubicBezTo>
                  <a:pt x="3812" y="147306"/>
                  <a:pt x="4325" y="146794"/>
                  <a:pt x="4325" y="146538"/>
                </a:cubicBezTo>
                <a:lnTo>
                  <a:pt x="15865" y="101197"/>
                </a:lnTo>
                <a:cubicBezTo>
                  <a:pt x="18942" y="111187"/>
                  <a:pt x="26123" y="117079"/>
                  <a:pt x="38176" y="117079"/>
                </a:cubicBezTo>
                <a:cubicBezTo>
                  <a:pt x="49972" y="117079"/>
                  <a:pt x="62281" y="111443"/>
                  <a:pt x="69718" y="104271"/>
                </a:cubicBezTo>
                <a:cubicBezTo>
                  <a:pt x="77668" y="96842"/>
                  <a:pt x="82797" y="86339"/>
                  <a:pt x="82797" y="74299"/>
                </a:cubicBezTo>
                <a:cubicBezTo>
                  <a:pt x="82797" y="62516"/>
                  <a:pt x="76642" y="53806"/>
                  <a:pt x="70744" y="49964"/>
                </a:cubicBezTo>
                <a:cubicBezTo>
                  <a:pt x="80232" y="44328"/>
                  <a:pt x="89721" y="34338"/>
                  <a:pt x="89721" y="22554"/>
                </a:cubicBezTo>
                <a:close/>
                <a:moveTo>
                  <a:pt x="60230" y="49708"/>
                </a:moveTo>
                <a:cubicBezTo>
                  <a:pt x="58178" y="50476"/>
                  <a:pt x="56383" y="50732"/>
                  <a:pt x="52280" y="50732"/>
                </a:cubicBezTo>
                <a:cubicBezTo>
                  <a:pt x="49972" y="50732"/>
                  <a:pt x="46895" y="50988"/>
                  <a:pt x="45099" y="50220"/>
                </a:cubicBezTo>
                <a:cubicBezTo>
                  <a:pt x="45612" y="48427"/>
                  <a:pt x="51511" y="48939"/>
                  <a:pt x="53306" y="48939"/>
                </a:cubicBezTo>
                <a:cubicBezTo>
                  <a:pt x="56639" y="48939"/>
                  <a:pt x="58178" y="48939"/>
                  <a:pt x="60230" y="49708"/>
                </a:cubicBezTo>
                <a:close/>
                <a:moveTo>
                  <a:pt x="80489" y="18712"/>
                </a:moveTo>
                <a:cubicBezTo>
                  <a:pt x="80489" y="30239"/>
                  <a:pt x="74334" y="42023"/>
                  <a:pt x="65871" y="47146"/>
                </a:cubicBezTo>
                <a:cubicBezTo>
                  <a:pt x="61255" y="45353"/>
                  <a:pt x="58178" y="45096"/>
                  <a:pt x="53306" y="45096"/>
                </a:cubicBezTo>
                <a:cubicBezTo>
                  <a:pt x="49716" y="45096"/>
                  <a:pt x="40484" y="44840"/>
                  <a:pt x="40484" y="50220"/>
                </a:cubicBezTo>
                <a:cubicBezTo>
                  <a:pt x="40484" y="54831"/>
                  <a:pt x="48946" y="54318"/>
                  <a:pt x="51767" y="54318"/>
                </a:cubicBezTo>
                <a:cubicBezTo>
                  <a:pt x="57922" y="54318"/>
                  <a:pt x="60486" y="54318"/>
                  <a:pt x="65358" y="52269"/>
                </a:cubicBezTo>
                <a:cubicBezTo>
                  <a:pt x="71513" y="58161"/>
                  <a:pt x="72282" y="63284"/>
                  <a:pt x="72539" y="70713"/>
                </a:cubicBezTo>
                <a:cubicBezTo>
                  <a:pt x="72795" y="80191"/>
                  <a:pt x="68949" y="92487"/>
                  <a:pt x="64333" y="98891"/>
                </a:cubicBezTo>
                <a:cubicBezTo>
                  <a:pt x="57922" y="107601"/>
                  <a:pt x="46895" y="113493"/>
                  <a:pt x="37663" y="113493"/>
                </a:cubicBezTo>
                <a:cubicBezTo>
                  <a:pt x="25097" y="113493"/>
                  <a:pt x="18942" y="104014"/>
                  <a:pt x="18942" y="92487"/>
                </a:cubicBezTo>
                <a:cubicBezTo>
                  <a:pt x="18942" y="90950"/>
                  <a:pt x="18942" y="88388"/>
                  <a:pt x="19712" y="85314"/>
                </a:cubicBezTo>
                <a:lnTo>
                  <a:pt x="30226" y="44072"/>
                </a:lnTo>
                <a:cubicBezTo>
                  <a:pt x="33816" y="29983"/>
                  <a:pt x="45612" y="3854"/>
                  <a:pt x="65358" y="3854"/>
                </a:cubicBezTo>
                <a:cubicBezTo>
                  <a:pt x="74847" y="3854"/>
                  <a:pt x="80489" y="8977"/>
                  <a:pt x="80489" y="1871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id="{9B5D315A-A441-415E-9765-23A7F3376DEA}"/>
              </a:ext>
            </a:extLst>
          </p:cNvPr>
          <p:cNvSpPr/>
          <p:nvPr/>
        </p:nvSpPr>
        <p:spPr>
          <a:xfrm>
            <a:off x="8726097" y="4760919"/>
            <a:ext cx="37953" cy="163689"/>
          </a:xfrm>
          <a:custGeom>
            <a:avLst/>
            <a:gdLst>
              <a:gd name="connsiteX0" fmla="*/ 38438 w 37953"/>
              <a:gd name="connsiteY0" fmla="*/ 81984 h 163689"/>
              <a:gd name="connsiteX1" fmla="*/ 27668 w 37953"/>
              <a:gd name="connsiteY1" fmla="*/ 31008 h 163689"/>
              <a:gd name="connsiteX2" fmla="*/ 2280 w 37953"/>
              <a:gd name="connsiteY2" fmla="*/ 268 h 163689"/>
              <a:gd name="connsiteX3" fmla="*/ 485 w 37953"/>
              <a:gd name="connsiteY3" fmla="*/ 2061 h 163689"/>
              <a:gd name="connsiteX4" fmla="*/ 3562 w 37953"/>
              <a:gd name="connsiteY4" fmla="*/ 5904 h 163689"/>
              <a:gd name="connsiteX5" fmla="*/ 28950 w 37953"/>
              <a:gd name="connsiteY5" fmla="*/ 81984 h 163689"/>
              <a:gd name="connsiteX6" fmla="*/ 2793 w 37953"/>
              <a:gd name="connsiteY6" fmla="*/ 159346 h 163689"/>
              <a:gd name="connsiteX7" fmla="*/ 485 w 37953"/>
              <a:gd name="connsiteY7" fmla="*/ 162164 h 163689"/>
              <a:gd name="connsiteX8" fmla="*/ 2280 w 37953"/>
              <a:gd name="connsiteY8" fmla="*/ 163957 h 163689"/>
              <a:gd name="connsiteX9" fmla="*/ 28180 w 37953"/>
              <a:gd name="connsiteY9" fmla="*/ 131937 h 163689"/>
              <a:gd name="connsiteX10" fmla="*/ 38438 w 37953"/>
              <a:gd name="connsiteY10" fmla="*/ 81984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38" y="81984"/>
                </a:moveTo>
                <a:cubicBezTo>
                  <a:pt x="38438" y="69432"/>
                  <a:pt x="36643" y="49708"/>
                  <a:pt x="27668" y="31008"/>
                </a:cubicBezTo>
                <a:cubicBezTo>
                  <a:pt x="17923" y="11027"/>
                  <a:pt x="3818" y="268"/>
                  <a:pt x="2280" y="268"/>
                </a:cubicBezTo>
                <a:cubicBezTo>
                  <a:pt x="1254" y="268"/>
                  <a:pt x="485" y="1036"/>
                  <a:pt x="485" y="2061"/>
                </a:cubicBezTo>
                <a:cubicBezTo>
                  <a:pt x="485" y="2573"/>
                  <a:pt x="485" y="2830"/>
                  <a:pt x="3562" y="5904"/>
                </a:cubicBezTo>
                <a:cubicBezTo>
                  <a:pt x="19718" y="22042"/>
                  <a:pt x="28950" y="47915"/>
                  <a:pt x="28950" y="81984"/>
                </a:cubicBezTo>
                <a:cubicBezTo>
                  <a:pt x="28950" y="110163"/>
                  <a:pt x="23052" y="138853"/>
                  <a:pt x="2793" y="159346"/>
                </a:cubicBezTo>
                <a:cubicBezTo>
                  <a:pt x="485" y="161395"/>
                  <a:pt x="485" y="161652"/>
                  <a:pt x="485" y="162164"/>
                </a:cubicBezTo>
                <a:cubicBezTo>
                  <a:pt x="485" y="163189"/>
                  <a:pt x="1254" y="163957"/>
                  <a:pt x="2280" y="163957"/>
                </a:cubicBezTo>
                <a:cubicBezTo>
                  <a:pt x="3818" y="163957"/>
                  <a:pt x="18692" y="152686"/>
                  <a:pt x="28180" y="131937"/>
                </a:cubicBezTo>
                <a:cubicBezTo>
                  <a:pt x="36643" y="114005"/>
                  <a:pt x="38438" y="95817"/>
                  <a:pt x="38438" y="8198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CBFFC2CF-D729-0786-FF1C-2B6BF2F0DEF3}"/>
              </a:ext>
            </a:extLst>
          </p:cNvPr>
          <p:cNvSpPr/>
          <p:nvPr/>
        </p:nvSpPr>
        <p:spPr>
          <a:xfrm>
            <a:off x="8078892" y="4866203"/>
            <a:ext cx="19233" cy="48927"/>
          </a:xfrm>
          <a:custGeom>
            <a:avLst/>
            <a:gdLst>
              <a:gd name="connsiteX0" fmla="*/ 19678 w 19233"/>
              <a:gd name="connsiteY0" fmla="*/ 17431 h 48927"/>
              <a:gd name="connsiteX1" fmla="*/ 9164 w 19233"/>
              <a:gd name="connsiteY1" fmla="*/ 268 h 48927"/>
              <a:gd name="connsiteX2" fmla="*/ 445 w 19233"/>
              <a:gd name="connsiteY2" fmla="*/ 8977 h 48927"/>
              <a:gd name="connsiteX3" fmla="*/ 9164 w 19233"/>
              <a:gd name="connsiteY3" fmla="*/ 17687 h 48927"/>
              <a:gd name="connsiteX4" fmla="*/ 14806 w 19233"/>
              <a:gd name="connsiteY4" fmla="*/ 15638 h 48927"/>
              <a:gd name="connsiteX5" fmla="*/ 15575 w 19233"/>
              <a:gd name="connsiteY5" fmla="*/ 15125 h 48927"/>
              <a:gd name="connsiteX6" fmla="*/ 15832 w 19233"/>
              <a:gd name="connsiteY6" fmla="*/ 17431 h 48927"/>
              <a:gd name="connsiteX7" fmla="*/ 4804 w 19233"/>
              <a:gd name="connsiteY7" fmla="*/ 44840 h 48927"/>
              <a:gd name="connsiteX8" fmla="*/ 3009 w 19233"/>
              <a:gd name="connsiteY8" fmla="*/ 47402 h 48927"/>
              <a:gd name="connsiteX9" fmla="*/ 4548 w 19233"/>
              <a:gd name="connsiteY9" fmla="*/ 49195 h 48927"/>
              <a:gd name="connsiteX10" fmla="*/ 1967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78" y="17431"/>
                </a:moveTo>
                <a:cubicBezTo>
                  <a:pt x="19678" y="6672"/>
                  <a:pt x="15575" y="268"/>
                  <a:pt x="9164" y="268"/>
                </a:cubicBezTo>
                <a:cubicBezTo>
                  <a:pt x="3779" y="268"/>
                  <a:pt x="445" y="4366"/>
                  <a:pt x="445" y="8977"/>
                </a:cubicBezTo>
                <a:cubicBezTo>
                  <a:pt x="445" y="13332"/>
                  <a:pt x="3779" y="17687"/>
                  <a:pt x="9164" y="17687"/>
                </a:cubicBezTo>
                <a:cubicBezTo>
                  <a:pt x="10959" y="17687"/>
                  <a:pt x="13267" y="16918"/>
                  <a:pt x="14806" y="15638"/>
                </a:cubicBezTo>
                <a:cubicBezTo>
                  <a:pt x="15319" y="15125"/>
                  <a:pt x="15575" y="15125"/>
                  <a:pt x="15575" y="15125"/>
                </a:cubicBezTo>
                <a:cubicBezTo>
                  <a:pt x="15832" y="15125"/>
                  <a:pt x="15832" y="15125"/>
                  <a:pt x="15832" y="17431"/>
                </a:cubicBezTo>
                <a:cubicBezTo>
                  <a:pt x="15832" y="29727"/>
                  <a:pt x="10190" y="39461"/>
                  <a:pt x="4804" y="44840"/>
                </a:cubicBezTo>
                <a:cubicBezTo>
                  <a:pt x="3009" y="46633"/>
                  <a:pt x="3009" y="46890"/>
                  <a:pt x="3009" y="47402"/>
                </a:cubicBezTo>
                <a:cubicBezTo>
                  <a:pt x="3009" y="48683"/>
                  <a:pt x="3779" y="49195"/>
                  <a:pt x="4548" y="49195"/>
                </a:cubicBezTo>
                <a:cubicBezTo>
                  <a:pt x="6343" y="49195"/>
                  <a:pt x="19678" y="36643"/>
                  <a:pt x="19678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FB0D6177-DA20-68B2-AAB2-7FD7247030C0}"/>
              </a:ext>
            </a:extLst>
          </p:cNvPr>
          <p:cNvSpPr/>
          <p:nvPr/>
        </p:nvSpPr>
        <p:spPr>
          <a:xfrm>
            <a:off x="8402789" y="4866203"/>
            <a:ext cx="19233" cy="48927"/>
          </a:xfrm>
          <a:custGeom>
            <a:avLst/>
            <a:gdLst>
              <a:gd name="connsiteX0" fmla="*/ 19698 w 19233"/>
              <a:gd name="connsiteY0" fmla="*/ 17431 h 48927"/>
              <a:gd name="connsiteX1" fmla="*/ 9184 w 19233"/>
              <a:gd name="connsiteY1" fmla="*/ 268 h 48927"/>
              <a:gd name="connsiteX2" fmla="*/ 465 w 19233"/>
              <a:gd name="connsiteY2" fmla="*/ 8977 h 48927"/>
              <a:gd name="connsiteX3" fmla="*/ 9184 w 19233"/>
              <a:gd name="connsiteY3" fmla="*/ 17687 h 48927"/>
              <a:gd name="connsiteX4" fmla="*/ 14826 w 19233"/>
              <a:gd name="connsiteY4" fmla="*/ 15638 h 48927"/>
              <a:gd name="connsiteX5" fmla="*/ 15595 w 19233"/>
              <a:gd name="connsiteY5" fmla="*/ 15125 h 48927"/>
              <a:gd name="connsiteX6" fmla="*/ 15851 w 19233"/>
              <a:gd name="connsiteY6" fmla="*/ 17431 h 48927"/>
              <a:gd name="connsiteX7" fmla="*/ 4824 w 19233"/>
              <a:gd name="connsiteY7" fmla="*/ 44840 h 48927"/>
              <a:gd name="connsiteX8" fmla="*/ 3029 w 19233"/>
              <a:gd name="connsiteY8" fmla="*/ 47402 h 48927"/>
              <a:gd name="connsiteX9" fmla="*/ 4568 w 19233"/>
              <a:gd name="connsiteY9" fmla="*/ 49195 h 48927"/>
              <a:gd name="connsiteX10" fmla="*/ 19698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698" y="17431"/>
                </a:moveTo>
                <a:cubicBezTo>
                  <a:pt x="19698" y="6672"/>
                  <a:pt x="15595" y="268"/>
                  <a:pt x="9184" y="268"/>
                </a:cubicBezTo>
                <a:cubicBezTo>
                  <a:pt x="3798" y="268"/>
                  <a:pt x="465" y="4366"/>
                  <a:pt x="465" y="8977"/>
                </a:cubicBezTo>
                <a:cubicBezTo>
                  <a:pt x="465" y="13332"/>
                  <a:pt x="3798" y="17687"/>
                  <a:pt x="9184" y="17687"/>
                </a:cubicBezTo>
                <a:cubicBezTo>
                  <a:pt x="10979" y="17687"/>
                  <a:pt x="13287" y="16918"/>
                  <a:pt x="14826" y="15638"/>
                </a:cubicBezTo>
                <a:cubicBezTo>
                  <a:pt x="15338" y="15125"/>
                  <a:pt x="15595" y="15125"/>
                  <a:pt x="15595" y="15125"/>
                </a:cubicBezTo>
                <a:cubicBezTo>
                  <a:pt x="15851" y="15125"/>
                  <a:pt x="15851" y="15125"/>
                  <a:pt x="15851" y="17431"/>
                </a:cubicBezTo>
                <a:cubicBezTo>
                  <a:pt x="15851" y="29727"/>
                  <a:pt x="10209" y="39461"/>
                  <a:pt x="4824" y="44840"/>
                </a:cubicBezTo>
                <a:cubicBezTo>
                  <a:pt x="3029" y="46633"/>
                  <a:pt x="3029" y="46890"/>
                  <a:pt x="3029" y="47402"/>
                </a:cubicBezTo>
                <a:cubicBezTo>
                  <a:pt x="3029" y="48683"/>
                  <a:pt x="3798" y="49195"/>
                  <a:pt x="4568" y="49195"/>
                </a:cubicBezTo>
                <a:cubicBezTo>
                  <a:pt x="6363" y="49195"/>
                  <a:pt x="19698" y="36643"/>
                  <a:pt x="19698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F2CB0964-219D-EDBF-0A4C-D4FEE16E4FC0}"/>
              </a:ext>
            </a:extLst>
          </p:cNvPr>
          <p:cNvSpPr/>
          <p:nvPr/>
        </p:nvSpPr>
        <p:spPr>
          <a:xfrm>
            <a:off x="8557179" y="4866203"/>
            <a:ext cx="19233" cy="48927"/>
          </a:xfrm>
          <a:custGeom>
            <a:avLst/>
            <a:gdLst>
              <a:gd name="connsiteX0" fmla="*/ 19707 w 19233"/>
              <a:gd name="connsiteY0" fmla="*/ 17431 h 48927"/>
              <a:gd name="connsiteX1" fmla="*/ 9193 w 19233"/>
              <a:gd name="connsiteY1" fmla="*/ 268 h 48927"/>
              <a:gd name="connsiteX2" fmla="*/ 474 w 19233"/>
              <a:gd name="connsiteY2" fmla="*/ 8977 h 48927"/>
              <a:gd name="connsiteX3" fmla="*/ 9193 w 19233"/>
              <a:gd name="connsiteY3" fmla="*/ 17687 h 48927"/>
              <a:gd name="connsiteX4" fmla="*/ 14835 w 19233"/>
              <a:gd name="connsiteY4" fmla="*/ 15638 h 48927"/>
              <a:gd name="connsiteX5" fmla="*/ 15604 w 19233"/>
              <a:gd name="connsiteY5" fmla="*/ 15125 h 48927"/>
              <a:gd name="connsiteX6" fmla="*/ 15861 w 19233"/>
              <a:gd name="connsiteY6" fmla="*/ 17431 h 48927"/>
              <a:gd name="connsiteX7" fmla="*/ 4834 w 19233"/>
              <a:gd name="connsiteY7" fmla="*/ 44840 h 48927"/>
              <a:gd name="connsiteX8" fmla="*/ 3038 w 19233"/>
              <a:gd name="connsiteY8" fmla="*/ 47402 h 48927"/>
              <a:gd name="connsiteX9" fmla="*/ 4577 w 19233"/>
              <a:gd name="connsiteY9" fmla="*/ 49195 h 48927"/>
              <a:gd name="connsiteX10" fmla="*/ 19707 w 19233"/>
              <a:gd name="connsiteY10" fmla="*/ 17431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707" y="17431"/>
                </a:moveTo>
                <a:cubicBezTo>
                  <a:pt x="19707" y="6672"/>
                  <a:pt x="15604" y="268"/>
                  <a:pt x="9193" y="268"/>
                </a:cubicBezTo>
                <a:cubicBezTo>
                  <a:pt x="3808" y="268"/>
                  <a:pt x="474" y="4366"/>
                  <a:pt x="474" y="8977"/>
                </a:cubicBezTo>
                <a:cubicBezTo>
                  <a:pt x="474" y="13332"/>
                  <a:pt x="3808" y="17687"/>
                  <a:pt x="9193" y="17687"/>
                </a:cubicBezTo>
                <a:cubicBezTo>
                  <a:pt x="10988" y="17687"/>
                  <a:pt x="13296" y="16918"/>
                  <a:pt x="14835" y="15638"/>
                </a:cubicBezTo>
                <a:cubicBezTo>
                  <a:pt x="15348" y="15125"/>
                  <a:pt x="15604" y="15125"/>
                  <a:pt x="15604" y="15125"/>
                </a:cubicBezTo>
                <a:cubicBezTo>
                  <a:pt x="15861" y="15125"/>
                  <a:pt x="15861" y="15125"/>
                  <a:pt x="15861" y="17431"/>
                </a:cubicBezTo>
                <a:cubicBezTo>
                  <a:pt x="15861" y="29727"/>
                  <a:pt x="10219" y="39461"/>
                  <a:pt x="4834" y="44840"/>
                </a:cubicBezTo>
                <a:cubicBezTo>
                  <a:pt x="3038" y="46633"/>
                  <a:pt x="3038" y="46890"/>
                  <a:pt x="3038" y="47402"/>
                </a:cubicBezTo>
                <a:cubicBezTo>
                  <a:pt x="3038" y="48683"/>
                  <a:pt x="3808" y="49195"/>
                  <a:pt x="4577" y="49195"/>
                </a:cubicBezTo>
                <a:cubicBezTo>
                  <a:pt x="6372" y="49195"/>
                  <a:pt x="19707" y="36643"/>
                  <a:pt x="19707" y="1743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7" name="Freeform: Shape 356">
            <a:extLst>
              <a:ext uri="{FF2B5EF4-FFF2-40B4-BE49-F238E27FC236}">
                <a16:creationId xmlns:a16="http://schemas.microsoft.com/office/drawing/2014/main" id="{BF00CC7E-DFA1-E90B-75D3-8E713FD1C2BC}"/>
              </a:ext>
            </a:extLst>
          </p:cNvPr>
          <p:cNvSpPr/>
          <p:nvPr/>
        </p:nvSpPr>
        <p:spPr>
          <a:xfrm flipV="1">
            <a:off x="6484118" y="1406257"/>
            <a:ext cx="3770154" cy="3766073"/>
          </a:xfrm>
          <a:custGeom>
            <a:avLst/>
            <a:gdLst>
              <a:gd name="connsiteX0" fmla="*/ 3770618 w 3770154"/>
              <a:gd name="connsiteY0" fmla="*/ 1883239 h 3766073"/>
              <a:gd name="connsiteX1" fmla="*/ 1885514 w 3770154"/>
              <a:gd name="connsiteY1" fmla="*/ 3766244 h 3766073"/>
              <a:gd name="connsiteX2" fmla="*/ 464 w 3770154"/>
              <a:gd name="connsiteY2" fmla="*/ 1883239 h 3766073"/>
              <a:gd name="connsiteX3" fmla="*/ 1885514 w 3770154"/>
              <a:gd name="connsiteY3" fmla="*/ 170 h 3766073"/>
              <a:gd name="connsiteX4" fmla="*/ 3770618 w 3770154"/>
              <a:gd name="connsiteY4" fmla="*/ 1806774 h 37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0154" h="3766073">
                <a:moveTo>
                  <a:pt x="3770618" y="1883239"/>
                </a:moveTo>
                <a:cubicBezTo>
                  <a:pt x="3770618" y="2923204"/>
                  <a:pt x="2926670" y="3766244"/>
                  <a:pt x="1885514" y="3766244"/>
                </a:cubicBezTo>
                <a:cubicBezTo>
                  <a:pt x="844422" y="3766244"/>
                  <a:pt x="464" y="2923204"/>
                  <a:pt x="464" y="1883239"/>
                </a:cubicBezTo>
                <a:cubicBezTo>
                  <a:pt x="464" y="843209"/>
                  <a:pt x="844422" y="170"/>
                  <a:pt x="1885514" y="170"/>
                </a:cubicBezTo>
                <a:cubicBezTo>
                  <a:pt x="2926670" y="170"/>
                  <a:pt x="3770618" y="843209"/>
                  <a:pt x="3770618" y="1806774"/>
                </a:cubicBez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82ACFD"/>
              </a:solidFill>
            </a:endParaRPr>
          </a:p>
        </p:txBody>
      </p:sp>
      <p:sp>
        <p:nvSpPr>
          <p:cNvPr id="358" name="Freeform: Shape 357">
            <a:extLst>
              <a:ext uri="{FF2B5EF4-FFF2-40B4-BE49-F238E27FC236}">
                <a16:creationId xmlns:a16="http://schemas.microsoft.com/office/drawing/2014/main" id="{F0CE1A1E-DDEE-0598-7E4F-E6422C995374}"/>
              </a:ext>
            </a:extLst>
          </p:cNvPr>
          <p:cNvSpPr/>
          <p:nvPr/>
        </p:nvSpPr>
        <p:spPr>
          <a:xfrm>
            <a:off x="10222415" y="3289269"/>
            <a:ext cx="63728" cy="84972"/>
          </a:xfrm>
          <a:custGeom>
            <a:avLst/>
            <a:gdLst>
              <a:gd name="connsiteX0" fmla="*/ 31856 w 63728"/>
              <a:gd name="connsiteY0" fmla="*/ 0 h 84972"/>
              <a:gd name="connsiteX1" fmla="*/ 0 w 63728"/>
              <a:gd name="connsiteY1" fmla="*/ 84973 h 84972"/>
              <a:gd name="connsiteX2" fmla="*/ 63729 w 63728"/>
              <a:gd name="connsiteY2" fmla="*/ 84973 h 84972"/>
              <a:gd name="connsiteX3" fmla="*/ 31856 w 63728"/>
              <a:gd name="connsiteY3" fmla="*/ 0 h 8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8" h="84972">
                <a:moveTo>
                  <a:pt x="31856" y="0"/>
                </a:moveTo>
                <a:cubicBezTo>
                  <a:pt x="27622" y="22657"/>
                  <a:pt x="14870" y="59479"/>
                  <a:pt x="0" y="84973"/>
                </a:cubicBezTo>
                <a:lnTo>
                  <a:pt x="63729" y="84973"/>
                </a:lnTo>
                <a:cubicBezTo>
                  <a:pt x="48843" y="59479"/>
                  <a:pt x="36090" y="22657"/>
                  <a:pt x="31856" y="0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59" name="Freeform: Shape 358">
            <a:extLst>
              <a:ext uri="{FF2B5EF4-FFF2-40B4-BE49-F238E27FC236}">
                <a16:creationId xmlns:a16="http://schemas.microsoft.com/office/drawing/2014/main" id="{D29BF6EA-C403-BE8F-DAA7-1D435BA0EAD7}"/>
              </a:ext>
            </a:extLst>
          </p:cNvPr>
          <p:cNvSpPr/>
          <p:nvPr/>
        </p:nvSpPr>
        <p:spPr>
          <a:xfrm>
            <a:off x="6379701" y="3214833"/>
            <a:ext cx="89242" cy="147038"/>
          </a:xfrm>
          <a:custGeom>
            <a:avLst/>
            <a:gdLst>
              <a:gd name="connsiteX0" fmla="*/ 89584 w 89242"/>
              <a:gd name="connsiteY0" fmla="*/ 22459 h 147038"/>
              <a:gd name="connsiteX1" fmla="*/ 67273 w 89242"/>
              <a:gd name="connsiteY1" fmla="*/ 173 h 147038"/>
              <a:gd name="connsiteX2" fmla="*/ 47527 w 89242"/>
              <a:gd name="connsiteY2" fmla="*/ 6833 h 147038"/>
              <a:gd name="connsiteX3" fmla="*/ 26499 w 89242"/>
              <a:gd name="connsiteY3" fmla="*/ 41672 h 147038"/>
              <a:gd name="connsiteX4" fmla="*/ 342 w 89242"/>
              <a:gd name="connsiteY4" fmla="*/ 145418 h 147038"/>
              <a:gd name="connsiteX5" fmla="*/ 2394 w 89242"/>
              <a:gd name="connsiteY5" fmla="*/ 147212 h 147038"/>
              <a:gd name="connsiteX6" fmla="*/ 4189 w 89242"/>
              <a:gd name="connsiteY6" fmla="*/ 146443 h 147038"/>
              <a:gd name="connsiteX7" fmla="*/ 15729 w 89242"/>
              <a:gd name="connsiteY7" fmla="*/ 101102 h 147038"/>
              <a:gd name="connsiteX8" fmla="*/ 38039 w 89242"/>
              <a:gd name="connsiteY8" fmla="*/ 116984 h 147038"/>
              <a:gd name="connsiteX9" fmla="*/ 69581 w 89242"/>
              <a:gd name="connsiteY9" fmla="*/ 104176 h 147038"/>
              <a:gd name="connsiteX10" fmla="*/ 82660 w 89242"/>
              <a:gd name="connsiteY10" fmla="*/ 74205 h 147038"/>
              <a:gd name="connsiteX11" fmla="*/ 70607 w 89242"/>
              <a:gd name="connsiteY11" fmla="*/ 49869 h 147038"/>
              <a:gd name="connsiteX12" fmla="*/ 89584 w 89242"/>
              <a:gd name="connsiteY12" fmla="*/ 22459 h 147038"/>
              <a:gd name="connsiteX13" fmla="*/ 60093 w 89242"/>
              <a:gd name="connsiteY13" fmla="*/ 49613 h 147038"/>
              <a:gd name="connsiteX14" fmla="*/ 52143 w 89242"/>
              <a:gd name="connsiteY14" fmla="*/ 50638 h 147038"/>
              <a:gd name="connsiteX15" fmla="*/ 44963 w 89242"/>
              <a:gd name="connsiteY15" fmla="*/ 50125 h 147038"/>
              <a:gd name="connsiteX16" fmla="*/ 53169 w 89242"/>
              <a:gd name="connsiteY16" fmla="*/ 48844 h 147038"/>
              <a:gd name="connsiteX17" fmla="*/ 60093 w 89242"/>
              <a:gd name="connsiteY17" fmla="*/ 49613 h 147038"/>
              <a:gd name="connsiteX18" fmla="*/ 80352 w 89242"/>
              <a:gd name="connsiteY18" fmla="*/ 18617 h 147038"/>
              <a:gd name="connsiteX19" fmla="*/ 65735 w 89242"/>
              <a:gd name="connsiteY19" fmla="*/ 47051 h 147038"/>
              <a:gd name="connsiteX20" fmla="*/ 53169 w 89242"/>
              <a:gd name="connsiteY20" fmla="*/ 45002 h 147038"/>
              <a:gd name="connsiteX21" fmla="*/ 40347 w 89242"/>
              <a:gd name="connsiteY21" fmla="*/ 50125 h 147038"/>
              <a:gd name="connsiteX22" fmla="*/ 51631 w 89242"/>
              <a:gd name="connsiteY22" fmla="*/ 54224 h 147038"/>
              <a:gd name="connsiteX23" fmla="*/ 65222 w 89242"/>
              <a:gd name="connsiteY23" fmla="*/ 52174 h 147038"/>
              <a:gd name="connsiteX24" fmla="*/ 72402 w 89242"/>
              <a:gd name="connsiteY24" fmla="*/ 70618 h 147038"/>
              <a:gd name="connsiteX25" fmla="*/ 64196 w 89242"/>
              <a:gd name="connsiteY25" fmla="*/ 98797 h 147038"/>
              <a:gd name="connsiteX26" fmla="*/ 37526 w 89242"/>
              <a:gd name="connsiteY26" fmla="*/ 113398 h 147038"/>
              <a:gd name="connsiteX27" fmla="*/ 18806 w 89242"/>
              <a:gd name="connsiteY27" fmla="*/ 92392 h 147038"/>
              <a:gd name="connsiteX28" fmla="*/ 19575 w 89242"/>
              <a:gd name="connsiteY28" fmla="*/ 85220 h 147038"/>
              <a:gd name="connsiteX29" fmla="*/ 30089 w 89242"/>
              <a:gd name="connsiteY29" fmla="*/ 43977 h 147038"/>
              <a:gd name="connsiteX30" fmla="*/ 65222 w 89242"/>
              <a:gd name="connsiteY30" fmla="*/ 3759 h 147038"/>
              <a:gd name="connsiteX31" fmla="*/ 80352 w 89242"/>
              <a:gd name="connsiteY31" fmla="*/ 18617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584" y="22459"/>
                </a:moveTo>
                <a:cubicBezTo>
                  <a:pt x="89584" y="10163"/>
                  <a:pt x="80608" y="173"/>
                  <a:pt x="67273" y="173"/>
                </a:cubicBezTo>
                <a:cubicBezTo>
                  <a:pt x="57785" y="173"/>
                  <a:pt x="53169" y="2735"/>
                  <a:pt x="47527" y="6833"/>
                </a:cubicBezTo>
                <a:cubicBezTo>
                  <a:pt x="38552" y="13494"/>
                  <a:pt x="29576" y="29376"/>
                  <a:pt x="26499" y="41672"/>
                </a:cubicBezTo>
                <a:lnTo>
                  <a:pt x="342" y="145418"/>
                </a:lnTo>
                <a:cubicBezTo>
                  <a:pt x="342" y="146187"/>
                  <a:pt x="1111" y="147212"/>
                  <a:pt x="2394" y="147212"/>
                </a:cubicBezTo>
                <a:cubicBezTo>
                  <a:pt x="3676" y="147212"/>
                  <a:pt x="4189" y="146699"/>
                  <a:pt x="4189" y="146443"/>
                </a:cubicBezTo>
                <a:lnTo>
                  <a:pt x="15729" y="101102"/>
                </a:lnTo>
                <a:cubicBezTo>
                  <a:pt x="18806" y="111092"/>
                  <a:pt x="25986" y="116984"/>
                  <a:pt x="38039" y="116984"/>
                </a:cubicBezTo>
                <a:cubicBezTo>
                  <a:pt x="49835" y="116984"/>
                  <a:pt x="62145" y="111348"/>
                  <a:pt x="69581" y="104176"/>
                </a:cubicBezTo>
                <a:cubicBezTo>
                  <a:pt x="77531" y="96747"/>
                  <a:pt x="82660" y="86244"/>
                  <a:pt x="82660" y="74205"/>
                </a:cubicBezTo>
                <a:cubicBezTo>
                  <a:pt x="82660" y="62421"/>
                  <a:pt x="76505" y="53711"/>
                  <a:pt x="70607" y="49869"/>
                </a:cubicBezTo>
                <a:cubicBezTo>
                  <a:pt x="80096" y="44233"/>
                  <a:pt x="89584" y="34243"/>
                  <a:pt x="89584" y="22459"/>
                </a:cubicBezTo>
                <a:close/>
                <a:moveTo>
                  <a:pt x="60093" y="49613"/>
                </a:moveTo>
                <a:cubicBezTo>
                  <a:pt x="58042" y="50381"/>
                  <a:pt x="56246" y="50638"/>
                  <a:pt x="52143" y="50638"/>
                </a:cubicBezTo>
                <a:cubicBezTo>
                  <a:pt x="49835" y="50638"/>
                  <a:pt x="46758" y="50894"/>
                  <a:pt x="44963" y="50125"/>
                </a:cubicBezTo>
                <a:cubicBezTo>
                  <a:pt x="45476" y="48332"/>
                  <a:pt x="51374" y="48844"/>
                  <a:pt x="53169" y="48844"/>
                </a:cubicBezTo>
                <a:cubicBezTo>
                  <a:pt x="56503" y="48844"/>
                  <a:pt x="58042" y="48844"/>
                  <a:pt x="60093" y="49613"/>
                </a:cubicBezTo>
                <a:close/>
                <a:moveTo>
                  <a:pt x="80352" y="18617"/>
                </a:moveTo>
                <a:cubicBezTo>
                  <a:pt x="80352" y="30144"/>
                  <a:pt x="74197" y="41928"/>
                  <a:pt x="65735" y="47051"/>
                </a:cubicBezTo>
                <a:cubicBezTo>
                  <a:pt x="61119" y="45258"/>
                  <a:pt x="58042" y="45002"/>
                  <a:pt x="53169" y="45002"/>
                </a:cubicBezTo>
                <a:cubicBezTo>
                  <a:pt x="49579" y="45002"/>
                  <a:pt x="40347" y="44746"/>
                  <a:pt x="40347" y="50125"/>
                </a:cubicBezTo>
                <a:cubicBezTo>
                  <a:pt x="40347" y="54736"/>
                  <a:pt x="48810" y="54224"/>
                  <a:pt x="51631" y="54224"/>
                </a:cubicBezTo>
                <a:cubicBezTo>
                  <a:pt x="57785" y="54224"/>
                  <a:pt x="60349" y="54224"/>
                  <a:pt x="65222" y="52174"/>
                </a:cubicBezTo>
                <a:cubicBezTo>
                  <a:pt x="71377" y="58066"/>
                  <a:pt x="72146" y="63190"/>
                  <a:pt x="72402" y="70618"/>
                </a:cubicBezTo>
                <a:cubicBezTo>
                  <a:pt x="72659" y="80096"/>
                  <a:pt x="68812" y="92392"/>
                  <a:pt x="64196" y="98797"/>
                </a:cubicBezTo>
                <a:cubicBezTo>
                  <a:pt x="57785" y="107506"/>
                  <a:pt x="46758" y="113398"/>
                  <a:pt x="37526" y="113398"/>
                </a:cubicBezTo>
                <a:cubicBezTo>
                  <a:pt x="24961" y="113398"/>
                  <a:pt x="18806" y="103920"/>
                  <a:pt x="18806" y="92392"/>
                </a:cubicBezTo>
                <a:cubicBezTo>
                  <a:pt x="18806" y="90855"/>
                  <a:pt x="18806" y="88294"/>
                  <a:pt x="19575" y="85220"/>
                </a:cubicBezTo>
                <a:lnTo>
                  <a:pt x="30089" y="43977"/>
                </a:lnTo>
                <a:cubicBezTo>
                  <a:pt x="33679" y="29888"/>
                  <a:pt x="45476" y="3759"/>
                  <a:pt x="65222" y="3759"/>
                </a:cubicBezTo>
                <a:cubicBezTo>
                  <a:pt x="74710" y="3759"/>
                  <a:pt x="80352" y="8883"/>
                  <a:pt x="80352" y="1861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0" name="Freeform: Shape 359">
            <a:extLst>
              <a:ext uri="{FF2B5EF4-FFF2-40B4-BE49-F238E27FC236}">
                <a16:creationId xmlns:a16="http://schemas.microsoft.com/office/drawing/2014/main" id="{0CC52066-B82F-4118-0110-6CAAB436EDC3}"/>
              </a:ext>
            </a:extLst>
          </p:cNvPr>
          <p:cNvSpPr/>
          <p:nvPr/>
        </p:nvSpPr>
        <p:spPr>
          <a:xfrm>
            <a:off x="8436666" y="3359892"/>
            <a:ext cx="85395" cy="104002"/>
          </a:xfrm>
          <a:custGeom>
            <a:avLst/>
            <a:gdLst>
              <a:gd name="connsiteX0" fmla="*/ 13034 w 85395"/>
              <a:gd name="connsiteY0" fmla="*/ 92399 h 104002"/>
              <a:gd name="connsiteX1" fmla="*/ 4058 w 85395"/>
              <a:gd name="connsiteY1" fmla="*/ 99059 h 104002"/>
              <a:gd name="connsiteX2" fmla="*/ 468 w 85395"/>
              <a:gd name="connsiteY2" fmla="*/ 102133 h 104002"/>
              <a:gd name="connsiteX3" fmla="*/ 2519 w 85395"/>
              <a:gd name="connsiteY3" fmla="*/ 104182 h 104002"/>
              <a:gd name="connsiteX4" fmla="*/ 16111 w 85395"/>
              <a:gd name="connsiteY4" fmla="*/ 103670 h 104002"/>
              <a:gd name="connsiteX5" fmla="*/ 32523 w 85395"/>
              <a:gd name="connsiteY5" fmla="*/ 104182 h 104002"/>
              <a:gd name="connsiteX6" fmla="*/ 35344 w 85395"/>
              <a:gd name="connsiteY6" fmla="*/ 100852 h 104002"/>
              <a:gd name="connsiteX7" fmla="*/ 31497 w 85395"/>
              <a:gd name="connsiteY7" fmla="*/ 99059 h 104002"/>
              <a:gd name="connsiteX8" fmla="*/ 23291 w 85395"/>
              <a:gd name="connsiteY8" fmla="*/ 96497 h 104002"/>
              <a:gd name="connsiteX9" fmla="*/ 31241 w 85395"/>
              <a:gd name="connsiteY9" fmla="*/ 63708 h 104002"/>
              <a:gd name="connsiteX10" fmla="*/ 46371 w 85395"/>
              <a:gd name="connsiteY10" fmla="*/ 74211 h 104002"/>
              <a:gd name="connsiteX11" fmla="*/ 85863 w 85395"/>
              <a:gd name="connsiteY11" fmla="*/ 26308 h 104002"/>
              <a:gd name="connsiteX12" fmla="*/ 64066 w 85395"/>
              <a:gd name="connsiteY12" fmla="*/ 179 h 104002"/>
              <a:gd name="connsiteX13" fmla="*/ 42524 w 85395"/>
              <a:gd name="connsiteY13" fmla="*/ 12475 h 104002"/>
              <a:gd name="connsiteX14" fmla="*/ 27907 w 85395"/>
              <a:gd name="connsiteY14" fmla="*/ 179 h 104002"/>
              <a:gd name="connsiteX15" fmla="*/ 15854 w 85395"/>
              <a:gd name="connsiteY15" fmla="*/ 9401 h 104002"/>
              <a:gd name="connsiteX16" fmla="*/ 10726 w 85395"/>
              <a:gd name="connsiteY16" fmla="*/ 25283 h 104002"/>
              <a:gd name="connsiteX17" fmla="*/ 12521 w 85395"/>
              <a:gd name="connsiteY17" fmla="*/ 27077 h 104002"/>
              <a:gd name="connsiteX18" fmla="*/ 15342 w 85395"/>
              <a:gd name="connsiteY18" fmla="*/ 23234 h 104002"/>
              <a:gd name="connsiteX19" fmla="*/ 27394 w 85395"/>
              <a:gd name="connsiteY19" fmla="*/ 3765 h 104002"/>
              <a:gd name="connsiteX20" fmla="*/ 32523 w 85395"/>
              <a:gd name="connsiteY20" fmla="*/ 11194 h 104002"/>
              <a:gd name="connsiteX21" fmla="*/ 31241 w 85395"/>
              <a:gd name="connsiteY21" fmla="*/ 19648 h 104002"/>
              <a:gd name="connsiteX22" fmla="*/ 41755 w 85395"/>
              <a:gd name="connsiteY22" fmla="*/ 21441 h 104002"/>
              <a:gd name="connsiteX23" fmla="*/ 50218 w 85395"/>
              <a:gd name="connsiteY23" fmla="*/ 9913 h 104002"/>
              <a:gd name="connsiteX24" fmla="*/ 63553 w 85395"/>
              <a:gd name="connsiteY24" fmla="*/ 3765 h 104002"/>
              <a:gd name="connsiteX25" fmla="*/ 74067 w 85395"/>
              <a:gd name="connsiteY25" fmla="*/ 19135 h 104002"/>
              <a:gd name="connsiteX26" fmla="*/ 65604 w 85395"/>
              <a:gd name="connsiteY26" fmla="*/ 53718 h 104002"/>
              <a:gd name="connsiteX27" fmla="*/ 46115 w 85395"/>
              <a:gd name="connsiteY27" fmla="*/ 70625 h 104002"/>
              <a:gd name="connsiteX28" fmla="*/ 33293 w 85395"/>
              <a:gd name="connsiteY28" fmla="*/ 56023 h 104002"/>
              <a:gd name="connsiteX29" fmla="*/ 33805 w 85395"/>
              <a:gd name="connsiteY29" fmla="*/ 53461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034" y="92399"/>
                </a:moveTo>
                <a:cubicBezTo>
                  <a:pt x="11751" y="98034"/>
                  <a:pt x="11239" y="99059"/>
                  <a:pt x="4058" y="99059"/>
                </a:cubicBezTo>
                <a:cubicBezTo>
                  <a:pt x="2263" y="99059"/>
                  <a:pt x="468" y="99059"/>
                  <a:pt x="468" y="102133"/>
                </a:cubicBezTo>
                <a:cubicBezTo>
                  <a:pt x="468" y="103414"/>
                  <a:pt x="1237" y="104182"/>
                  <a:pt x="2519" y="104182"/>
                </a:cubicBezTo>
                <a:cubicBezTo>
                  <a:pt x="6879" y="104182"/>
                  <a:pt x="11751" y="103670"/>
                  <a:pt x="16111" y="103670"/>
                </a:cubicBezTo>
                <a:cubicBezTo>
                  <a:pt x="21753" y="103670"/>
                  <a:pt x="27138" y="104182"/>
                  <a:pt x="32523" y="104182"/>
                </a:cubicBezTo>
                <a:cubicBezTo>
                  <a:pt x="33293" y="104182"/>
                  <a:pt x="35344" y="104182"/>
                  <a:pt x="35344" y="100852"/>
                </a:cubicBezTo>
                <a:cubicBezTo>
                  <a:pt x="35344" y="99059"/>
                  <a:pt x="33805" y="99059"/>
                  <a:pt x="31497" y="99059"/>
                </a:cubicBezTo>
                <a:cubicBezTo>
                  <a:pt x="23291" y="99059"/>
                  <a:pt x="23291" y="98034"/>
                  <a:pt x="23291" y="96497"/>
                </a:cubicBezTo>
                <a:cubicBezTo>
                  <a:pt x="23291" y="94448"/>
                  <a:pt x="30215" y="67807"/>
                  <a:pt x="31241" y="63708"/>
                </a:cubicBezTo>
                <a:cubicBezTo>
                  <a:pt x="33293" y="68575"/>
                  <a:pt x="37909" y="74211"/>
                  <a:pt x="46371" y="74211"/>
                </a:cubicBezTo>
                <a:cubicBezTo>
                  <a:pt x="65348" y="74211"/>
                  <a:pt x="85863" y="50387"/>
                  <a:pt x="85863" y="26308"/>
                </a:cubicBezTo>
                <a:cubicBezTo>
                  <a:pt x="85863" y="10938"/>
                  <a:pt x="76375" y="179"/>
                  <a:pt x="64066" y="179"/>
                </a:cubicBezTo>
                <a:cubicBezTo>
                  <a:pt x="55859" y="179"/>
                  <a:pt x="47910" y="6071"/>
                  <a:pt x="42524" y="12475"/>
                </a:cubicBezTo>
                <a:cubicBezTo>
                  <a:pt x="40986" y="3509"/>
                  <a:pt x="33805" y="179"/>
                  <a:pt x="27907" y="179"/>
                </a:cubicBezTo>
                <a:cubicBezTo>
                  <a:pt x="20214" y="179"/>
                  <a:pt x="17137" y="6583"/>
                  <a:pt x="15854" y="9401"/>
                </a:cubicBezTo>
                <a:cubicBezTo>
                  <a:pt x="12777" y="15037"/>
                  <a:pt x="10726" y="24771"/>
                  <a:pt x="10726" y="25283"/>
                </a:cubicBezTo>
                <a:cubicBezTo>
                  <a:pt x="10726" y="27077"/>
                  <a:pt x="12264" y="27077"/>
                  <a:pt x="12521" y="27077"/>
                </a:cubicBezTo>
                <a:cubicBezTo>
                  <a:pt x="14316" y="27077"/>
                  <a:pt x="14316" y="26820"/>
                  <a:pt x="15342" y="23234"/>
                </a:cubicBezTo>
                <a:cubicBezTo>
                  <a:pt x="18162" y="11707"/>
                  <a:pt x="21496" y="3765"/>
                  <a:pt x="27394" y="3765"/>
                </a:cubicBezTo>
                <a:cubicBezTo>
                  <a:pt x="30215" y="3765"/>
                  <a:pt x="32523" y="5046"/>
                  <a:pt x="32523" y="11194"/>
                </a:cubicBezTo>
                <a:cubicBezTo>
                  <a:pt x="32523" y="15037"/>
                  <a:pt x="32010" y="16830"/>
                  <a:pt x="31241" y="19648"/>
                </a:cubicBezTo>
                <a:close/>
                <a:moveTo>
                  <a:pt x="41755" y="21441"/>
                </a:moveTo>
                <a:cubicBezTo>
                  <a:pt x="42781" y="17086"/>
                  <a:pt x="47397" y="12475"/>
                  <a:pt x="50218" y="9913"/>
                </a:cubicBezTo>
                <a:cubicBezTo>
                  <a:pt x="56116" y="5046"/>
                  <a:pt x="60732" y="3765"/>
                  <a:pt x="63553" y="3765"/>
                </a:cubicBezTo>
                <a:cubicBezTo>
                  <a:pt x="69964" y="3765"/>
                  <a:pt x="74067" y="9401"/>
                  <a:pt x="74067" y="19135"/>
                </a:cubicBezTo>
                <a:cubicBezTo>
                  <a:pt x="74067" y="28870"/>
                  <a:pt x="68682" y="47570"/>
                  <a:pt x="65604" y="53718"/>
                </a:cubicBezTo>
                <a:cubicBezTo>
                  <a:pt x="59963" y="65245"/>
                  <a:pt x="52269" y="70625"/>
                  <a:pt x="46115" y="70625"/>
                </a:cubicBezTo>
                <a:cubicBezTo>
                  <a:pt x="35344" y="70625"/>
                  <a:pt x="33293" y="57048"/>
                  <a:pt x="33293" y="56023"/>
                </a:cubicBezTo>
                <a:cubicBezTo>
                  <a:pt x="33293" y="55767"/>
                  <a:pt x="33293" y="55511"/>
                  <a:pt x="33805" y="53461"/>
                </a:cubicBezTo>
                <a:close/>
              </a:path>
            </a:pathLst>
          </a:custGeom>
          <a:solidFill>
            <a:srgbClr val="CACACA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1" name="Freeform: Shape 360">
            <a:extLst>
              <a:ext uri="{FF2B5EF4-FFF2-40B4-BE49-F238E27FC236}">
                <a16:creationId xmlns:a16="http://schemas.microsoft.com/office/drawing/2014/main" id="{26DAC994-0444-B17E-92F7-3A3A01A363E9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2" name="Freeform: Shape 361">
            <a:extLst>
              <a:ext uri="{FF2B5EF4-FFF2-40B4-BE49-F238E27FC236}">
                <a16:creationId xmlns:a16="http://schemas.microsoft.com/office/drawing/2014/main" id="{0B5351AD-3155-CFB9-639B-23942E225852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3" name="Freeform: Shape 362">
            <a:extLst>
              <a:ext uri="{FF2B5EF4-FFF2-40B4-BE49-F238E27FC236}">
                <a16:creationId xmlns:a16="http://schemas.microsoft.com/office/drawing/2014/main" id="{B2DA10C6-5F19-EF4A-76BD-311EEA6A69F8}"/>
              </a:ext>
            </a:extLst>
          </p:cNvPr>
          <p:cNvSpPr/>
          <p:nvPr/>
        </p:nvSpPr>
        <p:spPr>
          <a:xfrm>
            <a:off x="9238696" y="3399493"/>
            <a:ext cx="53596" cy="75056"/>
          </a:xfrm>
          <a:custGeom>
            <a:avLst/>
            <a:gdLst>
              <a:gd name="connsiteX0" fmla="*/ 29238 w 53596"/>
              <a:gd name="connsiteY0" fmla="*/ 41680 h 75056"/>
              <a:gd name="connsiteX1" fmla="*/ 46163 w 53596"/>
              <a:gd name="connsiteY1" fmla="*/ 56794 h 75056"/>
              <a:gd name="connsiteX2" fmla="*/ 27699 w 53596"/>
              <a:gd name="connsiteY2" fmla="*/ 71652 h 75056"/>
              <a:gd name="connsiteX3" fmla="*/ 4876 w 53596"/>
              <a:gd name="connsiteY3" fmla="*/ 48341 h 75056"/>
              <a:gd name="connsiteX4" fmla="*/ 2568 w 53596"/>
              <a:gd name="connsiteY4" fmla="*/ 45779 h 75056"/>
              <a:gd name="connsiteX5" fmla="*/ 516 w 53596"/>
              <a:gd name="connsiteY5" fmla="*/ 49622 h 75056"/>
              <a:gd name="connsiteX6" fmla="*/ 516 w 53596"/>
              <a:gd name="connsiteY6" fmla="*/ 71395 h 75056"/>
              <a:gd name="connsiteX7" fmla="*/ 2311 w 53596"/>
              <a:gd name="connsiteY7" fmla="*/ 75238 h 75056"/>
              <a:gd name="connsiteX8" fmla="*/ 6414 w 53596"/>
              <a:gd name="connsiteY8" fmla="*/ 71908 h 75056"/>
              <a:gd name="connsiteX9" fmla="*/ 9748 w 53596"/>
              <a:gd name="connsiteY9" fmla="*/ 68322 h 75056"/>
              <a:gd name="connsiteX10" fmla="*/ 27699 w 53596"/>
              <a:gd name="connsiteY10" fmla="*/ 75238 h 75056"/>
              <a:gd name="connsiteX11" fmla="*/ 54113 w 53596"/>
              <a:gd name="connsiteY11" fmla="*/ 52439 h 75056"/>
              <a:gd name="connsiteX12" fmla="*/ 47189 w 53596"/>
              <a:gd name="connsiteY12" fmla="*/ 37069 h 75056"/>
              <a:gd name="connsiteX13" fmla="*/ 28468 w 53596"/>
              <a:gd name="connsiteY13" fmla="*/ 29128 h 75056"/>
              <a:gd name="connsiteX14" fmla="*/ 8466 w 53596"/>
              <a:gd name="connsiteY14" fmla="*/ 15808 h 75056"/>
              <a:gd name="connsiteX15" fmla="*/ 26673 w 53596"/>
              <a:gd name="connsiteY15" fmla="*/ 3256 h 75056"/>
              <a:gd name="connsiteX16" fmla="*/ 45906 w 53596"/>
              <a:gd name="connsiteY16" fmla="*/ 22980 h 75056"/>
              <a:gd name="connsiteX17" fmla="*/ 47701 w 53596"/>
              <a:gd name="connsiteY17" fmla="*/ 24517 h 75056"/>
              <a:gd name="connsiteX18" fmla="*/ 50010 w 53596"/>
              <a:gd name="connsiteY18" fmla="*/ 20675 h 75056"/>
              <a:gd name="connsiteX19" fmla="*/ 50010 w 53596"/>
              <a:gd name="connsiteY19" fmla="*/ 4024 h 75056"/>
              <a:gd name="connsiteX20" fmla="*/ 48215 w 53596"/>
              <a:gd name="connsiteY20" fmla="*/ 182 h 75056"/>
              <a:gd name="connsiteX21" fmla="*/ 44881 w 53596"/>
              <a:gd name="connsiteY21" fmla="*/ 2231 h 75056"/>
              <a:gd name="connsiteX22" fmla="*/ 42060 w 53596"/>
              <a:gd name="connsiteY22" fmla="*/ 4793 h 75056"/>
              <a:gd name="connsiteX23" fmla="*/ 26673 w 53596"/>
              <a:gd name="connsiteY23" fmla="*/ 182 h 75056"/>
              <a:gd name="connsiteX24" fmla="*/ 516 w 53596"/>
              <a:gd name="connsiteY24" fmla="*/ 20419 h 75056"/>
              <a:gd name="connsiteX25" fmla="*/ 7440 w 53596"/>
              <a:gd name="connsiteY25" fmla="*/ 34252 h 75056"/>
              <a:gd name="connsiteX26" fmla="*/ 29238 w 53596"/>
              <a:gd name="connsiteY26" fmla="*/ 41680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8" y="41680"/>
                </a:moveTo>
                <a:cubicBezTo>
                  <a:pt x="32828" y="42449"/>
                  <a:pt x="46163" y="45010"/>
                  <a:pt x="46163" y="56794"/>
                </a:cubicBezTo>
                <a:cubicBezTo>
                  <a:pt x="46163" y="64991"/>
                  <a:pt x="40521" y="71652"/>
                  <a:pt x="27699" y="71652"/>
                </a:cubicBezTo>
                <a:cubicBezTo>
                  <a:pt x="13851" y="71652"/>
                  <a:pt x="7953" y="62430"/>
                  <a:pt x="4876" y="48341"/>
                </a:cubicBezTo>
                <a:cubicBezTo>
                  <a:pt x="4363" y="46291"/>
                  <a:pt x="4363" y="45779"/>
                  <a:pt x="2568" y="45779"/>
                </a:cubicBezTo>
                <a:cubicBezTo>
                  <a:pt x="516" y="45779"/>
                  <a:pt x="516" y="46804"/>
                  <a:pt x="516" y="49622"/>
                </a:cubicBezTo>
                <a:lnTo>
                  <a:pt x="516" y="71395"/>
                </a:lnTo>
                <a:cubicBezTo>
                  <a:pt x="516" y="74213"/>
                  <a:pt x="516" y="75238"/>
                  <a:pt x="2311" y="75238"/>
                </a:cubicBezTo>
                <a:cubicBezTo>
                  <a:pt x="3081" y="75238"/>
                  <a:pt x="3337" y="74982"/>
                  <a:pt x="6414" y="71908"/>
                </a:cubicBezTo>
                <a:cubicBezTo>
                  <a:pt x="6671" y="71652"/>
                  <a:pt x="6671" y="71395"/>
                  <a:pt x="9748" y="68322"/>
                </a:cubicBezTo>
                <a:cubicBezTo>
                  <a:pt x="16928" y="74982"/>
                  <a:pt x="24365" y="75238"/>
                  <a:pt x="27699" y="75238"/>
                </a:cubicBezTo>
                <a:cubicBezTo>
                  <a:pt x="46419" y="75238"/>
                  <a:pt x="54113" y="64223"/>
                  <a:pt x="54113" y="52439"/>
                </a:cubicBezTo>
                <a:cubicBezTo>
                  <a:pt x="54113" y="43986"/>
                  <a:pt x="49240" y="38862"/>
                  <a:pt x="47189" y="37069"/>
                </a:cubicBezTo>
                <a:cubicBezTo>
                  <a:pt x="41803" y="31690"/>
                  <a:pt x="35392" y="30409"/>
                  <a:pt x="28468" y="29128"/>
                </a:cubicBezTo>
                <a:cubicBezTo>
                  <a:pt x="19236" y="27335"/>
                  <a:pt x="8466" y="25286"/>
                  <a:pt x="8466" y="15808"/>
                </a:cubicBezTo>
                <a:cubicBezTo>
                  <a:pt x="8466" y="9916"/>
                  <a:pt x="12569" y="3256"/>
                  <a:pt x="26673" y="3256"/>
                </a:cubicBezTo>
                <a:cubicBezTo>
                  <a:pt x="44624" y="3256"/>
                  <a:pt x="45650" y="18113"/>
                  <a:pt x="45906" y="22980"/>
                </a:cubicBezTo>
                <a:cubicBezTo>
                  <a:pt x="45906" y="24517"/>
                  <a:pt x="47445" y="24517"/>
                  <a:pt x="47701" y="24517"/>
                </a:cubicBezTo>
                <a:cubicBezTo>
                  <a:pt x="50010" y="24517"/>
                  <a:pt x="50010" y="23749"/>
                  <a:pt x="50010" y="20675"/>
                </a:cubicBezTo>
                <a:lnTo>
                  <a:pt x="50010" y="4024"/>
                </a:lnTo>
                <a:cubicBezTo>
                  <a:pt x="50010" y="1463"/>
                  <a:pt x="50010" y="182"/>
                  <a:pt x="48215" y="182"/>
                </a:cubicBezTo>
                <a:cubicBezTo>
                  <a:pt x="47445" y="182"/>
                  <a:pt x="46932" y="182"/>
                  <a:pt x="44881" y="2231"/>
                </a:cubicBezTo>
                <a:cubicBezTo>
                  <a:pt x="44368" y="2743"/>
                  <a:pt x="42829" y="4280"/>
                  <a:pt x="42060" y="4793"/>
                </a:cubicBezTo>
                <a:cubicBezTo>
                  <a:pt x="35905" y="182"/>
                  <a:pt x="29238" y="182"/>
                  <a:pt x="26673" y="182"/>
                </a:cubicBezTo>
                <a:cubicBezTo>
                  <a:pt x="6671" y="182"/>
                  <a:pt x="516" y="11197"/>
                  <a:pt x="516" y="20419"/>
                </a:cubicBezTo>
                <a:cubicBezTo>
                  <a:pt x="516" y="26054"/>
                  <a:pt x="3081" y="30665"/>
                  <a:pt x="7440" y="34252"/>
                </a:cubicBezTo>
                <a:cubicBezTo>
                  <a:pt x="12825" y="38350"/>
                  <a:pt x="17441" y="39375"/>
                  <a:pt x="29238" y="4168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2657A33B-BAB4-1E27-FE13-849A65CCE56E}"/>
              </a:ext>
            </a:extLst>
          </p:cNvPr>
          <p:cNvSpPr/>
          <p:nvPr/>
        </p:nvSpPr>
        <p:spPr>
          <a:xfrm>
            <a:off x="9303180" y="3363374"/>
            <a:ext cx="35132" cy="109382"/>
          </a:xfrm>
          <a:custGeom>
            <a:avLst/>
            <a:gdLst>
              <a:gd name="connsiteX0" fmla="*/ 24113 w 35132"/>
              <a:gd name="connsiteY0" fmla="*/ 37326 h 109382"/>
              <a:gd name="connsiteX1" fmla="*/ 1289 w 35132"/>
              <a:gd name="connsiteY1" fmla="*/ 39119 h 109382"/>
              <a:gd name="connsiteX2" fmla="*/ 1289 w 35132"/>
              <a:gd name="connsiteY2" fmla="*/ 44242 h 109382"/>
              <a:gd name="connsiteX3" fmla="*/ 13342 w 35132"/>
              <a:gd name="connsiteY3" fmla="*/ 53208 h 109382"/>
              <a:gd name="connsiteX4" fmla="*/ 13342 w 35132"/>
              <a:gd name="connsiteY4" fmla="*/ 97268 h 109382"/>
              <a:gd name="connsiteX5" fmla="*/ 520 w 35132"/>
              <a:gd name="connsiteY5" fmla="*/ 104441 h 109382"/>
              <a:gd name="connsiteX6" fmla="*/ 520 w 35132"/>
              <a:gd name="connsiteY6" fmla="*/ 109564 h 109382"/>
              <a:gd name="connsiteX7" fmla="*/ 18471 w 35132"/>
              <a:gd name="connsiteY7" fmla="*/ 109052 h 109382"/>
              <a:gd name="connsiteX8" fmla="*/ 35653 w 35132"/>
              <a:gd name="connsiteY8" fmla="*/ 109564 h 109382"/>
              <a:gd name="connsiteX9" fmla="*/ 35653 w 35132"/>
              <a:gd name="connsiteY9" fmla="*/ 104441 h 109382"/>
              <a:gd name="connsiteX10" fmla="*/ 24113 w 35132"/>
              <a:gd name="connsiteY10" fmla="*/ 97268 h 109382"/>
              <a:gd name="connsiteX11" fmla="*/ 24626 w 35132"/>
              <a:gd name="connsiteY11" fmla="*/ 8891 h 109382"/>
              <a:gd name="connsiteX12" fmla="*/ 16163 w 35132"/>
              <a:gd name="connsiteY12" fmla="*/ 182 h 109382"/>
              <a:gd name="connsiteX13" fmla="*/ 7444 w 35132"/>
              <a:gd name="connsiteY13" fmla="*/ 8891 h 109382"/>
              <a:gd name="connsiteX14" fmla="*/ 16163 w 35132"/>
              <a:gd name="connsiteY14" fmla="*/ 17601 h 109382"/>
              <a:gd name="connsiteX15" fmla="*/ 24626 w 35132"/>
              <a:gd name="connsiteY15" fmla="*/ 8891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13" y="37326"/>
                </a:moveTo>
                <a:lnTo>
                  <a:pt x="1289" y="39119"/>
                </a:lnTo>
                <a:lnTo>
                  <a:pt x="1289" y="44242"/>
                </a:lnTo>
                <a:cubicBezTo>
                  <a:pt x="11803" y="44242"/>
                  <a:pt x="13342" y="45267"/>
                  <a:pt x="13342" y="53208"/>
                </a:cubicBezTo>
                <a:lnTo>
                  <a:pt x="13342" y="97268"/>
                </a:lnTo>
                <a:cubicBezTo>
                  <a:pt x="13342" y="104441"/>
                  <a:pt x="11547" y="104441"/>
                  <a:pt x="520" y="104441"/>
                </a:cubicBezTo>
                <a:lnTo>
                  <a:pt x="520" y="109564"/>
                </a:lnTo>
                <a:cubicBezTo>
                  <a:pt x="5649" y="109308"/>
                  <a:pt x="14624" y="109052"/>
                  <a:pt x="18471" y="109052"/>
                </a:cubicBezTo>
                <a:cubicBezTo>
                  <a:pt x="24369" y="109052"/>
                  <a:pt x="30011" y="109308"/>
                  <a:pt x="35653" y="109564"/>
                </a:cubicBezTo>
                <a:lnTo>
                  <a:pt x="35653" y="104441"/>
                </a:lnTo>
                <a:cubicBezTo>
                  <a:pt x="24626" y="104441"/>
                  <a:pt x="24113" y="103672"/>
                  <a:pt x="24113" y="97268"/>
                </a:cubicBezTo>
                <a:close/>
                <a:moveTo>
                  <a:pt x="24626" y="8891"/>
                </a:moveTo>
                <a:cubicBezTo>
                  <a:pt x="24626" y="3768"/>
                  <a:pt x="20779" y="182"/>
                  <a:pt x="16163" y="182"/>
                </a:cubicBezTo>
                <a:cubicBezTo>
                  <a:pt x="11034" y="182"/>
                  <a:pt x="7444" y="4537"/>
                  <a:pt x="7444" y="8891"/>
                </a:cubicBezTo>
                <a:cubicBezTo>
                  <a:pt x="7444" y="13246"/>
                  <a:pt x="11034" y="17601"/>
                  <a:pt x="16163" y="17601"/>
                </a:cubicBezTo>
                <a:cubicBezTo>
                  <a:pt x="20779" y="17601"/>
                  <a:pt x="24626" y="14015"/>
                  <a:pt x="24626" y="889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5" name="Freeform: Shape 364">
            <a:extLst>
              <a:ext uri="{FF2B5EF4-FFF2-40B4-BE49-F238E27FC236}">
                <a16:creationId xmlns:a16="http://schemas.microsoft.com/office/drawing/2014/main" id="{8BAB0F64-92D2-58A8-ECCA-8EA618A923B3}"/>
              </a:ext>
            </a:extLst>
          </p:cNvPr>
          <p:cNvSpPr/>
          <p:nvPr/>
        </p:nvSpPr>
        <p:spPr>
          <a:xfrm>
            <a:off x="9348337" y="3400518"/>
            <a:ext cx="82317" cy="72238"/>
          </a:xfrm>
          <a:custGeom>
            <a:avLst/>
            <a:gdLst>
              <a:gd name="connsiteX0" fmla="*/ 13345 w 82317"/>
              <a:gd name="connsiteY0" fmla="*/ 16320 h 72238"/>
              <a:gd name="connsiteX1" fmla="*/ 13345 w 82317"/>
              <a:gd name="connsiteY1" fmla="*/ 60124 h 72238"/>
              <a:gd name="connsiteX2" fmla="*/ 523 w 82317"/>
              <a:gd name="connsiteY2" fmla="*/ 67297 h 72238"/>
              <a:gd name="connsiteX3" fmla="*/ 523 w 82317"/>
              <a:gd name="connsiteY3" fmla="*/ 72420 h 72238"/>
              <a:gd name="connsiteX4" fmla="*/ 19243 w 82317"/>
              <a:gd name="connsiteY4" fmla="*/ 71908 h 72238"/>
              <a:gd name="connsiteX5" fmla="*/ 37451 w 82317"/>
              <a:gd name="connsiteY5" fmla="*/ 72420 h 72238"/>
              <a:gd name="connsiteX6" fmla="*/ 37451 w 82317"/>
              <a:gd name="connsiteY6" fmla="*/ 67297 h 72238"/>
              <a:gd name="connsiteX7" fmla="*/ 24628 w 82317"/>
              <a:gd name="connsiteY7" fmla="*/ 60124 h 72238"/>
              <a:gd name="connsiteX8" fmla="*/ 24628 w 82317"/>
              <a:gd name="connsiteY8" fmla="*/ 29897 h 72238"/>
              <a:gd name="connsiteX9" fmla="*/ 46682 w 82317"/>
              <a:gd name="connsiteY9" fmla="*/ 3768 h 72238"/>
              <a:gd name="connsiteX10" fmla="*/ 58992 w 82317"/>
              <a:gd name="connsiteY10" fmla="*/ 21956 h 72238"/>
              <a:gd name="connsiteX11" fmla="*/ 58992 w 82317"/>
              <a:gd name="connsiteY11" fmla="*/ 60124 h 72238"/>
              <a:gd name="connsiteX12" fmla="*/ 46170 w 82317"/>
              <a:gd name="connsiteY12" fmla="*/ 67297 h 72238"/>
              <a:gd name="connsiteX13" fmla="*/ 46170 w 82317"/>
              <a:gd name="connsiteY13" fmla="*/ 72420 h 72238"/>
              <a:gd name="connsiteX14" fmla="*/ 64633 w 82317"/>
              <a:gd name="connsiteY14" fmla="*/ 71908 h 72238"/>
              <a:gd name="connsiteX15" fmla="*/ 82841 w 82317"/>
              <a:gd name="connsiteY15" fmla="*/ 72420 h 72238"/>
              <a:gd name="connsiteX16" fmla="*/ 82841 w 82317"/>
              <a:gd name="connsiteY16" fmla="*/ 67297 h 72238"/>
              <a:gd name="connsiteX17" fmla="*/ 70275 w 82317"/>
              <a:gd name="connsiteY17" fmla="*/ 62430 h 72238"/>
              <a:gd name="connsiteX18" fmla="*/ 70275 w 82317"/>
              <a:gd name="connsiteY18" fmla="*/ 31178 h 72238"/>
              <a:gd name="connsiteX19" fmla="*/ 65146 w 82317"/>
              <a:gd name="connsiteY19" fmla="*/ 6330 h 72238"/>
              <a:gd name="connsiteX20" fmla="*/ 47965 w 82317"/>
              <a:gd name="connsiteY20" fmla="*/ 182 h 72238"/>
              <a:gd name="connsiteX21" fmla="*/ 23603 w 82317"/>
              <a:gd name="connsiteY21" fmla="*/ 17345 h 72238"/>
              <a:gd name="connsiteX22" fmla="*/ 23603 w 82317"/>
              <a:gd name="connsiteY22" fmla="*/ 182 h 72238"/>
              <a:gd name="connsiteX23" fmla="*/ 523 w 82317"/>
              <a:gd name="connsiteY23" fmla="*/ 1975 h 72238"/>
              <a:gd name="connsiteX24" fmla="*/ 523 w 82317"/>
              <a:gd name="connsiteY24" fmla="*/ 7098 h 72238"/>
              <a:gd name="connsiteX25" fmla="*/ 13345 w 82317"/>
              <a:gd name="connsiteY25" fmla="*/ 16320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5" y="16320"/>
                </a:moveTo>
                <a:lnTo>
                  <a:pt x="13345" y="60124"/>
                </a:lnTo>
                <a:cubicBezTo>
                  <a:pt x="13345" y="67297"/>
                  <a:pt x="11550" y="67297"/>
                  <a:pt x="523" y="67297"/>
                </a:cubicBezTo>
                <a:lnTo>
                  <a:pt x="523" y="72420"/>
                </a:lnTo>
                <a:cubicBezTo>
                  <a:pt x="6421" y="72164"/>
                  <a:pt x="14627" y="71908"/>
                  <a:pt x="19243" y="71908"/>
                </a:cubicBezTo>
                <a:cubicBezTo>
                  <a:pt x="23346" y="71908"/>
                  <a:pt x="31809" y="72164"/>
                  <a:pt x="37451" y="72420"/>
                </a:cubicBezTo>
                <a:lnTo>
                  <a:pt x="37451" y="67297"/>
                </a:lnTo>
                <a:cubicBezTo>
                  <a:pt x="26423" y="67297"/>
                  <a:pt x="24628" y="67297"/>
                  <a:pt x="24628" y="60124"/>
                </a:cubicBezTo>
                <a:lnTo>
                  <a:pt x="24628" y="29897"/>
                </a:lnTo>
                <a:cubicBezTo>
                  <a:pt x="24628" y="12990"/>
                  <a:pt x="36425" y="3768"/>
                  <a:pt x="46682" y="3768"/>
                </a:cubicBezTo>
                <a:cubicBezTo>
                  <a:pt x="57197" y="3768"/>
                  <a:pt x="58992" y="12478"/>
                  <a:pt x="58992" y="21956"/>
                </a:cubicBezTo>
                <a:lnTo>
                  <a:pt x="58992" y="60124"/>
                </a:lnTo>
                <a:cubicBezTo>
                  <a:pt x="58992" y="67297"/>
                  <a:pt x="57197" y="67297"/>
                  <a:pt x="46170" y="67297"/>
                </a:cubicBezTo>
                <a:lnTo>
                  <a:pt x="46170" y="72420"/>
                </a:lnTo>
                <a:cubicBezTo>
                  <a:pt x="51811" y="72164"/>
                  <a:pt x="60274" y="71908"/>
                  <a:pt x="64633" y="71908"/>
                </a:cubicBezTo>
                <a:cubicBezTo>
                  <a:pt x="68737" y="71908"/>
                  <a:pt x="77456" y="72164"/>
                  <a:pt x="82841" y="72420"/>
                </a:cubicBezTo>
                <a:lnTo>
                  <a:pt x="82841" y="67297"/>
                </a:lnTo>
                <a:cubicBezTo>
                  <a:pt x="74378" y="67297"/>
                  <a:pt x="70275" y="67297"/>
                  <a:pt x="70275" y="62430"/>
                </a:cubicBezTo>
                <a:lnTo>
                  <a:pt x="70275" y="31178"/>
                </a:lnTo>
                <a:cubicBezTo>
                  <a:pt x="70275" y="17089"/>
                  <a:pt x="70275" y="12221"/>
                  <a:pt x="65146" y="6330"/>
                </a:cubicBezTo>
                <a:cubicBezTo>
                  <a:pt x="62838" y="3512"/>
                  <a:pt x="57453" y="182"/>
                  <a:pt x="47965" y="182"/>
                </a:cubicBezTo>
                <a:cubicBezTo>
                  <a:pt x="35912" y="182"/>
                  <a:pt x="28219" y="7098"/>
                  <a:pt x="23603" y="17345"/>
                </a:cubicBezTo>
                <a:lnTo>
                  <a:pt x="23603" y="182"/>
                </a:lnTo>
                <a:lnTo>
                  <a:pt x="523" y="1975"/>
                </a:lnTo>
                <a:lnTo>
                  <a:pt x="523" y="7098"/>
                </a:lnTo>
                <a:cubicBezTo>
                  <a:pt x="12063" y="7098"/>
                  <a:pt x="13345" y="8123"/>
                  <a:pt x="13345" y="1632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6" name="Freeform: Shape 365">
            <a:extLst>
              <a:ext uri="{FF2B5EF4-FFF2-40B4-BE49-F238E27FC236}">
                <a16:creationId xmlns:a16="http://schemas.microsoft.com/office/drawing/2014/main" id="{ACABB821-BF75-0180-B356-EAE6F2D4E8A2}"/>
              </a:ext>
            </a:extLst>
          </p:cNvPr>
          <p:cNvSpPr/>
          <p:nvPr/>
        </p:nvSpPr>
        <p:spPr>
          <a:xfrm>
            <a:off x="9439708" y="3359275"/>
            <a:ext cx="80522" cy="115274"/>
          </a:xfrm>
          <a:custGeom>
            <a:avLst/>
            <a:gdLst>
              <a:gd name="connsiteX0" fmla="*/ 56946 w 80522"/>
              <a:gd name="connsiteY0" fmla="*/ 104697 h 115274"/>
              <a:gd name="connsiteX1" fmla="*/ 56946 w 80522"/>
              <a:gd name="connsiteY1" fmla="*/ 115456 h 115274"/>
              <a:gd name="connsiteX2" fmla="*/ 81051 w 80522"/>
              <a:gd name="connsiteY2" fmla="*/ 113663 h 115274"/>
              <a:gd name="connsiteX3" fmla="*/ 81051 w 80522"/>
              <a:gd name="connsiteY3" fmla="*/ 108539 h 115274"/>
              <a:gd name="connsiteX4" fmla="*/ 68229 w 80522"/>
              <a:gd name="connsiteY4" fmla="*/ 99318 h 115274"/>
              <a:gd name="connsiteX5" fmla="*/ 68229 w 80522"/>
              <a:gd name="connsiteY5" fmla="*/ 182 h 115274"/>
              <a:gd name="connsiteX6" fmla="*/ 44893 w 80522"/>
              <a:gd name="connsiteY6" fmla="*/ 1975 h 115274"/>
              <a:gd name="connsiteX7" fmla="*/ 44893 w 80522"/>
              <a:gd name="connsiteY7" fmla="*/ 7098 h 115274"/>
              <a:gd name="connsiteX8" fmla="*/ 57459 w 80522"/>
              <a:gd name="connsiteY8" fmla="*/ 16320 h 115274"/>
              <a:gd name="connsiteX9" fmla="*/ 57459 w 80522"/>
              <a:gd name="connsiteY9" fmla="*/ 51671 h 115274"/>
              <a:gd name="connsiteX10" fmla="*/ 36943 w 80522"/>
              <a:gd name="connsiteY10" fmla="*/ 41424 h 115274"/>
              <a:gd name="connsiteX11" fmla="*/ 528 w 80522"/>
              <a:gd name="connsiteY11" fmla="*/ 78568 h 115274"/>
              <a:gd name="connsiteX12" fmla="*/ 35148 w 80522"/>
              <a:gd name="connsiteY12" fmla="*/ 115456 h 115274"/>
              <a:gd name="connsiteX13" fmla="*/ 56946 w 80522"/>
              <a:gd name="connsiteY13" fmla="*/ 104697 h 115274"/>
              <a:gd name="connsiteX14" fmla="*/ 56946 w 80522"/>
              <a:gd name="connsiteY14" fmla="*/ 60893 h 115274"/>
              <a:gd name="connsiteX15" fmla="*/ 56946 w 80522"/>
              <a:gd name="connsiteY15" fmla="*/ 94450 h 115274"/>
              <a:gd name="connsiteX16" fmla="*/ 55151 w 80522"/>
              <a:gd name="connsiteY16" fmla="*/ 100342 h 115274"/>
              <a:gd name="connsiteX17" fmla="*/ 35917 w 80522"/>
              <a:gd name="connsiteY17" fmla="*/ 111870 h 115274"/>
              <a:gd name="connsiteX18" fmla="*/ 18736 w 80522"/>
              <a:gd name="connsiteY18" fmla="*/ 101367 h 115274"/>
              <a:gd name="connsiteX19" fmla="*/ 14120 w 80522"/>
              <a:gd name="connsiteY19" fmla="*/ 78568 h 115274"/>
              <a:gd name="connsiteX20" fmla="*/ 18992 w 80522"/>
              <a:gd name="connsiteY20" fmla="*/ 55513 h 115274"/>
              <a:gd name="connsiteX21" fmla="*/ 37713 w 80522"/>
              <a:gd name="connsiteY21" fmla="*/ 45011 h 115274"/>
              <a:gd name="connsiteX22" fmla="*/ 55151 w 80522"/>
              <a:gd name="connsiteY22" fmla="*/ 54745 h 115274"/>
              <a:gd name="connsiteX23" fmla="*/ 56946 w 80522"/>
              <a:gd name="connsiteY23" fmla="*/ 60893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6" y="104697"/>
                </a:moveTo>
                <a:lnTo>
                  <a:pt x="56946" y="115456"/>
                </a:lnTo>
                <a:lnTo>
                  <a:pt x="81051" y="113663"/>
                </a:lnTo>
                <a:lnTo>
                  <a:pt x="81051" y="108539"/>
                </a:lnTo>
                <a:cubicBezTo>
                  <a:pt x="69768" y="108539"/>
                  <a:pt x="68229" y="107515"/>
                  <a:pt x="68229" y="99318"/>
                </a:cubicBezTo>
                <a:lnTo>
                  <a:pt x="68229" y="182"/>
                </a:lnTo>
                <a:lnTo>
                  <a:pt x="44893" y="1975"/>
                </a:lnTo>
                <a:lnTo>
                  <a:pt x="44893" y="7098"/>
                </a:lnTo>
                <a:cubicBezTo>
                  <a:pt x="56176" y="7098"/>
                  <a:pt x="57459" y="8123"/>
                  <a:pt x="57459" y="16320"/>
                </a:cubicBezTo>
                <a:lnTo>
                  <a:pt x="57459" y="51671"/>
                </a:lnTo>
                <a:cubicBezTo>
                  <a:pt x="52843" y="45779"/>
                  <a:pt x="45662" y="41424"/>
                  <a:pt x="36943" y="41424"/>
                </a:cubicBezTo>
                <a:cubicBezTo>
                  <a:pt x="17710" y="41424"/>
                  <a:pt x="528" y="57563"/>
                  <a:pt x="528" y="78568"/>
                </a:cubicBezTo>
                <a:cubicBezTo>
                  <a:pt x="528" y="99318"/>
                  <a:pt x="16428" y="115456"/>
                  <a:pt x="35148" y="115456"/>
                </a:cubicBezTo>
                <a:cubicBezTo>
                  <a:pt x="45662" y="115456"/>
                  <a:pt x="52843" y="109820"/>
                  <a:pt x="56946" y="104697"/>
                </a:cubicBezTo>
                <a:close/>
                <a:moveTo>
                  <a:pt x="56946" y="60893"/>
                </a:moveTo>
                <a:lnTo>
                  <a:pt x="56946" y="94450"/>
                </a:lnTo>
                <a:cubicBezTo>
                  <a:pt x="56946" y="97268"/>
                  <a:pt x="56946" y="97524"/>
                  <a:pt x="55151" y="100342"/>
                </a:cubicBezTo>
                <a:cubicBezTo>
                  <a:pt x="50278" y="108283"/>
                  <a:pt x="43098" y="111870"/>
                  <a:pt x="35917" y="111870"/>
                </a:cubicBezTo>
                <a:cubicBezTo>
                  <a:pt x="28481" y="111870"/>
                  <a:pt x="22582" y="107515"/>
                  <a:pt x="18736" y="101367"/>
                </a:cubicBezTo>
                <a:cubicBezTo>
                  <a:pt x="14633" y="94707"/>
                  <a:pt x="14120" y="85485"/>
                  <a:pt x="14120" y="78568"/>
                </a:cubicBezTo>
                <a:cubicBezTo>
                  <a:pt x="14120" y="72676"/>
                  <a:pt x="14376" y="62942"/>
                  <a:pt x="18992" y="55513"/>
                </a:cubicBezTo>
                <a:cubicBezTo>
                  <a:pt x="22582" y="50390"/>
                  <a:pt x="28737" y="45011"/>
                  <a:pt x="37713" y="45011"/>
                </a:cubicBezTo>
                <a:cubicBezTo>
                  <a:pt x="43354" y="45011"/>
                  <a:pt x="50278" y="47572"/>
                  <a:pt x="55151" y="54745"/>
                </a:cubicBezTo>
                <a:cubicBezTo>
                  <a:pt x="56946" y="57563"/>
                  <a:pt x="56946" y="57819"/>
                  <a:pt x="56946" y="6089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43022271-9873-407D-B1BE-3F85FFE74BBC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8" name="Freeform: Shape 367">
            <a:extLst>
              <a:ext uri="{FF2B5EF4-FFF2-40B4-BE49-F238E27FC236}">
                <a16:creationId xmlns:a16="http://schemas.microsoft.com/office/drawing/2014/main" id="{BC85E563-6658-9B6E-D2DB-0B5CC8FB8423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8AB00605-F692-2BB3-E54B-5BAA88D8E660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0" name="Freeform: Shape 369">
            <a:extLst>
              <a:ext uri="{FF2B5EF4-FFF2-40B4-BE49-F238E27FC236}">
                <a16:creationId xmlns:a16="http://schemas.microsoft.com/office/drawing/2014/main" id="{8F547754-AF97-40F6-83E1-5D4BD31619C6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EC62E6B7-1E4A-623E-5C01-A6F9E98350DF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id="{B8D1834D-A336-EEAB-4AB2-7AAD7904014E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6D420006-E9C4-FBA7-131B-BFF171DFA2F6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4" name="Freeform: Shape 373">
            <a:extLst>
              <a:ext uri="{FF2B5EF4-FFF2-40B4-BE49-F238E27FC236}">
                <a16:creationId xmlns:a16="http://schemas.microsoft.com/office/drawing/2014/main" id="{994E33BD-3BB9-D9CE-40EA-BDCCB98AD4A4}"/>
              </a:ext>
            </a:extLst>
          </p:cNvPr>
          <p:cNvSpPr/>
          <p:nvPr/>
        </p:nvSpPr>
        <p:spPr>
          <a:xfrm>
            <a:off x="10201980" y="3400518"/>
            <a:ext cx="88472" cy="74031"/>
          </a:xfrm>
          <a:custGeom>
            <a:avLst/>
            <a:gdLst>
              <a:gd name="connsiteX0" fmla="*/ 10063 w 88472"/>
              <a:gd name="connsiteY0" fmla="*/ 62686 h 74031"/>
              <a:gd name="connsiteX1" fmla="*/ 8525 w 88472"/>
              <a:gd name="connsiteY1" fmla="*/ 69858 h 74031"/>
              <a:gd name="connsiteX2" fmla="*/ 13397 w 88472"/>
              <a:gd name="connsiteY2" fmla="*/ 74213 h 74031"/>
              <a:gd name="connsiteX3" fmla="*/ 19552 w 88472"/>
              <a:gd name="connsiteY3" fmla="*/ 69602 h 74031"/>
              <a:gd name="connsiteX4" fmla="*/ 22629 w 88472"/>
              <a:gd name="connsiteY4" fmla="*/ 57563 h 74031"/>
              <a:gd name="connsiteX5" fmla="*/ 26219 w 88472"/>
              <a:gd name="connsiteY5" fmla="*/ 42961 h 74031"/>
              <a:gd name="connsiteX6" fmla="*/ 29040 w 88472"/>
              <a:gd name="connsiteY6" fmla="*/ 31946 h 74031"/>
              <a:gd name="connsiteX7" fmla="*/ 31092 w 88472"/>
              <a:gd name="connsiteY7" fmla="*/ 23749 h 74031"/>
              <a:gd name="connsiteX8" fmla="*/ 57762 w 88472"/>
              <a:gd name="connsiteY8" fmla="*/ 3768 h 74031"/>
              <a:gd name="connsiteX9" fmla="*/ 66481 w 88472"/>
              <a:gd name="connsiteY9" fmla="*/ 15295 h 74031"/>
              <a:gd name="connsiteX10" fmla="*/ 55967 w 88472"/>
              <a:gd name="connsiteY10" fmla="*/ 53208 h 74031"/>
              <a:gd name="connsiteX11" fmla="*/ 54171 w 88472"/>
              <a:gd name="connsiteY11" fmla="*/ 60893 h 74031"/>
              <a:gd name="connsiteX12" fmla="*/ 67763 w 88472"/>
              <a:gd name="connsiteY12" fmla="*/ 74213 h 74031"/>
              <a:gd name="connsiteX13" fmla="*/ 89047 w 88472"/>
              <a:gd name="connsiteY13" fmla="*/ 49109 h 74031"/>
              <a:gd name="connsiteX14" fmla="*/ 87252 w 88472"/>
              <a:gd name="connsiteY14" fmla="*/ 47316 h 74031"/>
              <a:gd name="connsiteX15" fmla="*/ 84688 w 88472"/>
              <a:gd name="connsiteY15" fmla="*/ 50390 h 74031"/>
              <a:gd name="connsiteX16" fmla="*/ 68019 w 88472"/>
              <a:gd name="connsiteY16" fmla="*/ 70627 h 74031"/>
              <a:gd name="connsiteX17" fmla="*/ 64173 w 88472"/>
              <a:gd name="connsiteY17" fmla="*/ 65248 h 74031"/>
              <a:gd name="connsiteX18" fmla="*/ 66993 w 88472"/>
              <a:gd name="connsiteY18" fmla="*/ 53720 h 74031"/>
              <a:gd name="connsiteX19" fmla="*/ 76995 w 88472"/>
              <a:gd name="connsiteY19" fmla="*/ 17601 h 74031"/>
              <a:gd name="connsiteX20" fmla="*/ 58274 w 88472"/>
              <a:gd name="connsiteY20" fmla="*/ 182 h 74031"/>
              <a:gd name="connsiteX21" fmla="*/ 32630 w 88472"/>
              <a:gd name="connsiteY21" fmla="*/ 14527 h 74031"/>
              <a:gd name="connsiteX22" fmla="*/ 17500 w 88472"/>
              <a:gd name="connsiteY22" fmla="*/ 182 h 74031"/>
              <a:gd name="connsiteX23" fmla="*/ 5447 w 88472"/>
              <a:gd name="connsiteY23" fmla="*/ 9404 h 74031"/>
              <a:gd name="connsiteX24" fmla="*/ 575 w 88472"/>
              <a:gd name="connsiteY24" fmla="*/ 25286 h 74031"/>
              <a:gd name="connsiteX25" fmla="*/ 2370 w 88472"/>
              <a:gd name="connsiteY25" fmla="*/ 27079 h 74031"/>
              <a:gd name="connsiteX26" fmla="*/ 5191 w 88472"/>
              <a:gd name="connsiteY26" fmla="*/ 23237 h 74031"/>
              <a:gd name="connsiteX27" fmla="*/ 17244 w 88472"/>
              <a:gd name="connsiteY27" fmla="*/ 3768 h 74031"/>
              <a:gd name="connsiteX28" fmla="*/ 22116 w 88472"/>
              <a:gd name="connsiteY28" fmla="*/ 11197 h 74031"/>
              <a:gd name="connsiteX29" fmla="*/ 19552 w 88472"/>
              <a:gd name="connsiteY29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3" y="62686"/>
                </a:moveTo>
                <a:cubicBezTo>
                  <a:pt x="9550" y="65248"/>
                  <a:pt x="8525" y="69090"/>
                  <a:pt x="8525" y="69858"/>
                </a:cubicBezTo>
                <a:cubicBezTo>
                  <a:pt x="8525" y="72676"/>
                  <a:pt x="10833" y="74213"/>
                  <a:pt x="13397" y="74213"/>
                </a:cubicBezTo>
                <a:cubicBezTo>
                  <a:pt x="15448" y="74213"/>
                  <a:pt x="18269" y="72932"/>
                  <a:pt x="19552" y="69602"/>
                </a:cubicBezTo>
                <a:cubicBezTo>
                  <a:pt x="19552" y="69346"/>
                  <a:pt x="21603" y="61661"/>
                  <a:pt x="22629" y="57563"/>
                </a:cubicBezTo>
                <a:lnTo>
                  <a:pt x="26219" y="42961"/>
                </a:lnTo>
                <a:cubicBezTo>
                  <a:pt x="26988" y="39119"/>
                  <a:pt x="28014" y="35532"/>
                  <a:pt x="29040" y="31946"/>
                </a:cubicBezTo>
                <a:cubicBezTo>
                  <a:pt x="29553" y="29128"/>
                  <a:pt x="30835" y="24261"/>
                  <a:pt x="31092" y="23749"/>
                </a:cubicBezTo>
                <a:cubicBezTo>
                  <a:pt x="33400" y="18626"/>
                  <a:pt x="42118" y="3768"/>
                  <a:pt x="57762" y="3768"/>
                </a:cubicBezTo>
                <a:cubicBezTo>
                  <a:pt x="65198" y="3768"/>
                  <a:pt x="66481" y="9916"/>
                  <a:pt x="66481" y="15295"/>
                </a:cubicBezTo>
                <a:cubicBezTo>
                  <a:pt x="66481" y="25286"/>
                  <a:pt x="58531" y="46291"/>
                  <a:pt x="55967" y="53208"/>
                </a:cubicBezTo>
                <a:cubicBezTo>
                  <a:pt x="54428" y="57050"/>
                  <a:pt x="54171" y="59100"/>
                  <a:pt x="54171" y="60893"/>
                </a:cubicBezTo>
                <a:cubicBezTo>
                  <a:pt x="54171" y="68578"/>
                  <a:pt x="60070" y="74213"/>
                  <a:pt x="67763" y="74213"/>
                </a:cubicBezTo>
                <a:cubicBezTo>
                  <a:pt x="83149" y="74213"/>
                  <a:pt x="89047" y="50390"/>
                  <a:pt x="89047" y="49109"/>
                </a:cubicBezTo>
                <a:cubicBezTo>
                  <a:pt x="89047" y="47316"/>
                  <a:pt x="87765" y="47316"/>
                  <a:pt x="87252" y="47316"/>
                </a:cubicBezTo>
                <a:cubicBezTo>
                  <a:pt x="85457" y="47316"/>
                  <a:pt x="85457" y="47828"/>
                  <a:pt x="84688" y="50390"/>
                </a:cubicBezTo>
                <a:cubicBezTo>
                  <a:pt x="81354" y="61405"/>
                  <a:pt x="75969" y="70627"/>
                  <a:pt x="68019" y="70627"/>
                </a:cubicBezTo>
                <a:cubicBezTo>
                  <a:pt x="65198" y="70627"/>
                  <a:pt x="64173" y="69090"/>
                  <a:pt x="64173" y="65248"/>
                </a:cubicBezTo>
                <a:cubicBezTo>
                  <a:pt x="64173" y="61149"/>
                  <a:pt x="65455" y="57306"/>
                  <a:pt x="66993" y="53720"/>
                </a:cubicBezTo>
                <a:cubicBezTo>
                  <a:pt x="70071" y="45010"/>
                  <a:pt x="76995" y="27079"/>
                  <a:pt x="76995" y="17601"/>
                </a:cubicBezTo>
                <a:cubicBezTo>
                  <a:pt x="76995" y="6842"/>
                  <a:pt x="70071" y="182"/>
                  <a:pt x="58274" y="182"/>
                </a:cubicBezTo>
                <a:cubicBezTo>
                  <a:pt x="43401" y="182"/>
                  <a:pt x="35451" y="10685"/>
                  <a:pt x="32630" y="14527"/>
                </a:cubicBezTo>
                <a:cubicBezTo>
                  <a:pt x="31861" y="5305"/>
                  <a:pt x="25193" y="182"/>
                  <a:pt x="17500" y="182"/>
                </a:cubicBezTo>
                <a:cubicBezTo>
                  <a:pt x="10063" y="182"/>
                  <a:pt x="6986" y="6586"/>
                  <a:pt x="5447" y="9404"/>
                </a:cubicBezTo>
                <a:cubicBezTo>
                  <a:pt x="2626" y="15039"/>
                  <a:pt x="575" y="24773"/>
                  <a:pt x="575" y="25286"/>
                </a:cubicBezTo>
                <a:cubicBezTo>
                  <a:pt x="575" y="27079"/>
                  <a:pt x="2114" y="27079"/>
                  <a:pt x="2370" y="27079"/>
                </a:cubicBezTo>
                <a:cubicBezTo>
                  <a:pt x="4165" y="27079"/>
                  <a:pt x="4165" y="26823"/>
                  <a:pt x="5191" y="23237"/>
                </a:cubicBezTo>
                <a:cubicBezTo>
                  <a:pt x="8012" y="11709"/>
                  <a:pt x="11345" y="3768"/>
                  <a:pt x="17244" y="3768"/>
                </a:cubicBezTo>
                <a:cubicBezTo>
                  <a:pt x="20321" y="3768"/>
                  <a:pt x="22116" y="5817"/>
                  <a:pt x="22116" y="11197"/>
                </a:cubicBezTo>
                <a:cubicBezTo>
                  <a:pt x="22116" y="14783"/>
                  <a:pt x="21603" y="16576"/>
                  <a:pt x="19552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id="{0960C12F-C1DD-1A35-A7E4-DB6246A54D6A}"/>
              </a:ext>
            </a:extLst>
          </p:cNvPr>
          <p:cNvSpPr/>
          <p:nvPr/>
        </p:nvSpPr>
        <p:spPr>
          <a:xfrm>
            <a:off x="10290108" y="3400518"/>
            <a:ext cx="85395" cy="104002"/>
          </a:xfrm>
          <a:custGeom>
            <a:avLst/>
            <a:gdLst>
              <a:gd name="connsiteX0" fmla="*/ 13147 w 85395"/>
              <a:gd name="connsiteY0" fmla="*/ 92401 h 104002"/>
              <a:gd name="connsiteX1" fmla="*/ 4171 w 85395"/>
              <a:gd name="connsiteY1" fmla="*/ 99061 h 104002"/>
              <a:gd name="connsiteX2" fmla="*/ 581 w 85395"/>
              <a:gd name="connsiteY2" fmla="*/ 102135 h 104002"/>
              <a:gd name="connsiteX3" fmla="*/ 2632 w 85395"/>
              <a:gd name="connsiteY3" fmla="*/ 104185 h 104002"/>
              <a:gd name="connsiteX4" fmla="*/ 16224 w 85395"/>
              <a:gd name="connsiteY4" fmla="*/ 103672 h 104002"/>
              <a:gd name="connsiteX5" fmla="*/ 32636 w 85395"/>
              <a:gd name="connsiteY5" fmla="*/ 104185 h 104002"/>
              <a:gd name="connsiteX6" fmla="*/ 35457 w 85395"/>
              <a:gd name="connsiteY6" fmla="*/ 100855 h 104002"/>
              <a:gd name="connsiteX7" fmla="*/ 31610 w 85395"/>
              <a:gd name="connsiteY7" fmla="*/ 99061 h 104002"/>
              <a:gd name="connsiteX8" fmla="*/ 23404 w 85395"/>
              <a:gd name="connsiteY8" fmla="*/ 96500 h 104002"/>
              <a:gd name="connsiteX9" fmla="*/ 31354 w 85395"/>
              <a:gd name="connsiteY9" fmla="*/ 63711 h 104002"/>
              <a:gd name="connsiteX10" fmla="*/ 46484 w 85395"/>
              <a:gd name="connsiteY10" fmla="*/ 74213 h 104002"/>
              <a:gd name="connsiteX11" fmla="*/ 85976 w 85395"/>
              <a:gd name="connsiteY11" fmla="*/ 26310 h 104002"/>
              <a:gd name="connsiteX12" fmla="*/ 64179 w 85395"/>
              <a:gd name="connsiteY12" fmla="*/ 182 h 104002"/>
              <a:gd name="connsiteX13" fmla="*/ 42637 w 85395"/>
              <a:gd name="connsiteY13" fmla="*/ 12478 h 104002"/>
              <a:gd name="connsiteX14" fmla="*/ 28020 w 85395"/>
              <a:gd name="connsiteY14" fmla="*/ 182 h 104002"/>
              <a:gd name="connsiteX15" fmla="*/ 15967 w 85395"/>
              <a:gd name="connsiteY15" fmla="*/ 9404 h 104002"/>
              <a:gd name="connsiteX16" fmla="*/ 10839 w 85395"/>
              <a:gd name="connsiteY16" fmla="*/ 25286 h 104002"/>
              <a:gd name="connsiteX17" fmla="*/ 12634 w 85395"/>
              <a:gd name="connsiteY17" fmla="*/ 27079 h 104002"/>
              <a:gd name="connsiteX18" fmla="*/ 15455 w 85395"/>
              <a:gd name="connsiteY18" fmla="*/ 23237 h 104002"/>
              <a:gd name="connsiteX19" fmla="*/ 27507 w 85395"/>
              <a:gd name="connsiteY19" fmla="*/ 3768 h 104002"/>
              <a:gd name="connsiteX20" fmla="*/ 32636 w 85395"/>
              <a:gd name="connsiteY20" fmla="*/ 11197 h 104002"/>
              <a:gd name="connsiteX21" fmla="*/ 31354 w 85395"/>
              <a:gd name="connsiteY21" fmla="*/ 19650 h 104002"/>
              <a:gd name="connsiteX22" fmla="*/ 41868 w 85395"/>
              <a:gd name="connsiteY22" fmla="*/ 21443 h 104002"/>
              <a:gd name="connsiteX23" fmla="*/ 50331 w 85395"/>
              <a:gd name="connsiteY23" fmla="*/ 9916 h 104002"/>
              <a:gd name="connsiteX24" fmla="*/ 63666 w 85395"/>
              <a:gd name="connsiteY24" fmla="*/ 3768 h 104002"/>
              <a:gd name="connsiteX25" fmla="*/ 74180 w 85395"/>
              <a:gd name="connsiteY25" fmla="*/ 19138 h 104002"/>
              <a:gd name="connsiteX26" fmla="*/ 65717 w 85395"/>
              <a:gd name="connsiteY26" fmla="*/ 53720 h 104002"/>
              <a:gd name="connsiteX27" fmla="*/ 46228 w 85395"/>
              <a:gd name="connsiteY27" fmla="*/ 70627 h 104002"/>
              <a:gd name="connsiteX28" fmla="*/ 33405 w 85395"/>
              <a:gd name="connsiteY28" fmla="*/ 56026 h 104002"/>
              <a:gd name="connsiteX29" fmla="*/ 33918 w 85395"/>
              <a:gd name="connsiteY29" fmla="*/ 53464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7" y="92401"/>
                </a:moveTo>
                <a:cubicBezTo>
                  <a:pt x="11864" y="98037"/>
                  <a:pt x="11351" y="99061"/>
                  <a:pt x="4171" y="99061"/>
                </a:cubicBezTo>
                <a:cubicBezTo>
                  <a:pt x="2376" y="99061"/>
                  <a:pt x="581" y="99061"/>
                  <a:pt x="581" y="102135"/>
                </a:cubicBezTo>
                <a:cubicBezTo>
                  <a:pt x="581" y="103416"/>
                  <a:pt x="1350" y="104185"/>
                  <a:pt x="2632" y="104185"/>
                </a:cubicBezTo>
                <a:cubicBezTo>
                  <a:pt x="6992" y="104185"/>
                  <a:pt x="11864" y="103672"/>
                  <a:pt x="16224" y="103672"/>
                </a:cubicBezTo>
                <a:cubicBezTo>
                  <a:pt x="21866" y="103672"/>
                  <a:pt x="27251" y="104185"/>
                  <a:pt x="32636" y="104185"/>
                </a:cubicBezTo>
                <a:cubicBezTo>
                  <a:pt x="33405" y="104185"/>
                  <a:pt x="35457" y="104185"/>
                  <a:pt x="35457" y="100855"/>
                </a:cubicBezTo>
                <a:cubicBezTo>
                  <a:pt x="35457" y="99061"/>
                  <a:pt x="33918" y="99061"/>
                  <a:pt x="31610" y="99061"/>
                </a:cubicBezTo>
                <a:cubicBezTo>
                  <a:pt x="23404" y="99061"/>
                  <a:pt x="23404" y="98037"/>
                  <a:pt x="23404" y="96500"/>
                </a:cubicBezTo>
                <a:cubicBezTo>
                  <a:pt x="23404" y="94450"/>
                  <a:pt x="30328" y="67809"/>
                  <a:pt x="31354" y="63711"/>
                </a:cubicBezTo>
                <a:cubicBezTo>
                  <a:pt x="33405" y="68578"/>
                  <a:pt x="38021" y="74213"/>
                  <a:pt x="46484" y="74213"/>
                </a:cubicBezTo>
                <a:cubicBezTo>
                  <a:pt x="65461" y="74213"/>
                  <a:pt x="85976" y="50390"/>
                  <a:pt x="85976" y="26310"/>
                </a:cubicBezTo>
                <a:cubicBezTo>
                  <a:pt x="85976" y="10941"/>
                  <a:pt x="76488" y="182"/>
                  <a:pt x="64179" y="182"/>
                </a:cubicBezTo>
                <a:cubicBezTo>
                  <a:pt x="55972" y="182"/>
                  <a:pt x="48023" y="6073"/>
                  <a:pt x="42637" y="12478"/>
                </a:cubicBezTo>
                <a:cubicBezTo>
                  <a:pt x="41099" y="3512"/>
                  <a:pt x="33918" y="182"/>
                  <a:pt x="28020" y="182"/>
                </a:cubicBezTo>
                <a:cubicBezTo>
                  <a:pt x="20327" y="182"/>
                  <a:pt x="17250" y="6586"/>
                  <a:pt x="15967" y="9404"/>
                </a:cubicBezTo>
                <a:cubicBezTo>
                  <a:pt x="12890" y="15039"/>
                  <a:pt x="10839" y="24773"/>
                  <a:pt x="10839" y="25286"/>
                </a:cubicBezTo>
                <a:cubicBezTo>
                  <a:pt x="10839" y="27079"/>
                  <a:pt x="12377" y="27079"/>
                  <a:pt x="12634" y="27079"/>
                </a:cubicBezTo>
                <a:cubicBezTo>
                  <a:pt x="14429" y="27079"/>
                  <a:pt x="14429" y="26823"/>
                  <a:pt x="15455" y="23237"/>
                </a:cubicBezTo>
                <a:cubicBezTo>
                  <a:pt x="18275" y="11709"/>
                  <a:pt x="21609" y="3768"/>
                  <a:pt x="27507" y="3768"/>
                </a:cubicBezTo>
                <a:cubicBezTo>
                  <a:pt x="30328" y="3768"/>
                  <a:pt x="32636" y="5049"/>
                  <a:pt x="32636" y="11197"/>
                </a:cubicBezTo>
                <a:cubicBezTo>
                  <a:pt x="32636" y="15039"/>
                  <a:pt x="32123" y="16832"/>
                  <a:pt x="31354" y="19650"/>
                </a:cubicBezTo>
                <a:close/>
                <a:moveTo>
                  <a:pt x="41868" y="21443"/>
                </a:moveTo>
                <a:cubicBezTo>
                  <a:pt x="42894" y="17089"/>
                  <a:pt x="47510" y="12478"/>
                  <a:pt x="50331" y="9916"/>
                </a:cubicBezTo>
                <a:cubicBezTo>
                  <a:pt x="56229" y="5049"/>
                  <a:pt x="60845" y="3768"/>
                  <a:pt x="63666" y="3768"/>
                </a:cubicBezTo>
                <a:cubicBezTo>
                  <a:pt x="70077" y="3768"/>
                  <a:pt x="74180" y="9404"/>
                  <a:pt x="74180" y="19138"/>
                </a:cubicBezTo>
                <a:cubicBezTo>
                  <a:pt x="74180" y="28872"/>
                  <a:pt x="68795" y="47572"/>
                  <a:pt x="65717" y="53720"/>
                </a:cubicBezTo>
                <a:cubicBezTo>
                  <a:pt x="60075" y="65248"/>
                  <a:pt x="52382" y="70627"/>
                  <a:pt x="46228" y="70627"/>
                </a:cubicBezTo>
                <a:cubicBezTo>
                  <a:pt x="35457" y="70627"/>
                  <a:pt x="33405" y="57050"/>
                  <a:pt x="33405" y="56026"/>
                </a:cubicBezTo>
                <a:cubicBezTo>
                  <a:pt x="33405" y="55770"/>
                  <a:pt x="33405" y="55513"/>
                  <a:pt x="33918" y="5346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6" name="Freeform: Shape 375">
            <a:extLst>
              <a:ext uri="{FF2B5EF4-FFF2-40B4-BE49-F238E27FC236}">
                <a16:creationId xmlns:a16="http://schemas.microsoft.com/office/drawing/2014/main" id="{B2FB7A82-1DE4-82AF-2ED5-D3C13F326992}"/>
              </a:ext>
            </a:extLst>
          </p:cNvPr>
          <p:cNvSpPr/>
          <p:nvPr/>
        </p:nvSpPr>
        <p:spPr>
          <a:xfrm>
            <a:off x="10384163" y="3400518"/>
            <a:ext cx="63597" cy="74031"/>
          </a:xfrm>
          <a:custGeom>
            <a:avLst/>
            <a:gdLst>
              <a:gd name="connsiteX0" fmla="*/ 58798 w 63597"/>
              <a:gd name="connsiteY0" fmla="*/ 10428 h 74031"/>
              <a:gd name="connsiteX1" fmla="*/ 51618 w 63597"/>
              <a:gd name="connsiteY1" fmla="*/ 12478 h 74031"/>
              <a:gd name="connsiteX2" fmla="*/ 48541 w 63597"/>
              <a:gd name="connsiteY2" fmla="*/ 18882 h 74031"/>
              <a:gd name="connsiteX3" fmla="*/ 54695 w 63597"/>
              <a:gd name="connsiteY3" fmla="*/ 24773 h 74031"/>
              <a:gd name="connsiteX4" fmla="*/ 63671 w 63597"/>
              <a:gd name="connsiteY4" fmla="*/ 14271 h 74031"/>
              <a:gd name="connsiteX5" fmla="*/ 44437 w 63597"/>
              <a:gd name="connsiteY5" fmla="*/ 182 h 74031"/>
              <a:gd name="connsiteX6" fmla="*/ 586 w 63597"/>
              <a:gd name="connsiteY6" fmla="*/ 46548 h 74031"/>
              <a:gd name="connsiteX7" fmla="*/ 27256 w 63597"/>
              <a:gd name="connsiteY7" fmla="*/ 74213 h 74031"/>
              <a:gd name="connsiteX8" fmla="*/ 64184 w 63597"/>
              <a:gd name="connsiteY8" fmla="*/ 55001 h 74031"/>
              <a:gd name="connsiteX9" fmla="*/ 62389 w 63597"/>
              <a:gd name="connsiteY9" fmla="*/ 52696 h 74031"/>
              <a:gd name="connsiteX10" fmla="*/ 60080 w 63597"/>
              <a:gd name="connsiteY10" fmla="*/ 54489 h 74031"/>
              <a:gd name="connsiteX11" fmla="*/ 27512 w 63597"/>
              <a:gd name="connsiteY11" fmla="*/ 70627 h 74031"/>
              <a:gd name="connsiteX12" fmla="*/ 12639 w 63597"/>
              <a:gd name="connsiteY12" fmla="*/ 52696 h 74031"/>
              <a:gd name="connsiteX13" fmla="*/ 21614 w 63597"/>
              <a:gd name="connsiteY13" fmla="*/ 20163 h 74031"/>
              <a:gd name="connsiteX14" fmla="*/ 44694 w 63597"/>
              <a:gd name="connsiteY14" fmla="*/ 3768 h 74031"/>
              <a:gd name="connsiteX15" fmla="*/ 58798 w 63597"/>
              <a:gd name="connsiteY15" fmla="*/ 1042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8" y="10428"/>
                </a:moveTo>
                <a:cubicBezTo>
                  <a:pt x="55977" y="10428"/>
                  <a:pt x="53926" y="10428"/>
                  <a:pt x="51618" y="12478"/>
                </a:cubicBezTo>
                <a:cubicBezTo>
                  <a:pt x="48797" y="15039"/>
                  <a:pt x="48541" y="17857"/>
                  <a:pt x="48541" y="18882"/>
                </a:cubicBezTo>
                <a:cubicBezTo>
                  <a:pt x="48541" y="22980"/>
                  <a:pt x="51618" y="24773"/>
                  <a:pt x="54695" y="24773"/>
                </a:cubicBezTo>
                <a:cubicBezTo>
                  <a:pt x="59311" y="24773"/>
                  <a:pt x="63671" y="20675"/>
                  <a:pt x="63671" y="14271"/>
                </a:cubicBezTo>
                <a:cubicBezTo>
                  <a:pt x="63671" y="6330"/>
                  <a:pt x="55977" y="182"/>
                  <a:pt x="44437" y="182"/>
                </a:cubicBezTo>
                <a:cubicBezTo>
                  <a:pt x="22384" y="182"/>
                  <a:pt x="586" y="23493"/>
                  <a:pt x="586" y="46548"/>
                </a:cubicBezTo>
                <a:cubicBezTo>
                  <a:pt x="586" y="61405"/>
                  <a:pt x="10074" y="74213"/>
                  <a:pt x="27256" y="74213"/>
                </a:cubicBezTo>
                <a:cubicBezTo>
                  <a:pt x="50592" y="74213"/>
                  <a:pt x="64184" y="56794"/>
                  <a:pt x="64184" y="55001"/>
                </a:cubicBezTo>
                <a:cubicBezTo>
                  <a:pt x="64184" y="53976"/>
                  <a:pt x="63414" y="52696"/>
                  <a:pt x="62389" y="52696"/>
                </a:cubicBezTo>
                <a:cubicBezTo>
                  <a:pt x="61363" y="52696"/>
                  <a:pt x="61106" y="53208"/>
                  <a:pt x="60080" y="54489"/>
                </a:cubicBezTo>
                <a:cubicBezTo>
                  <a:pt x="47258" y="70627"/>
                  <a:pt x="29307" y="70627"/>
                  <a:pt x="27512" y="70627"/>
                </a:cubicBezTo>
                <a:cubicBezTo>
                  <a:pt x="17255" y="70627"/>
                  <a:pt x="12639" y="62686"/>
                  <a:pt x="12639" y="52696"/>
                </a:cubicBezTo>
                <a:cubicBezTo>
                  <a:pt x="12639" y="46035"/>
                  <a:pt x="15972" y="30153"/>
                  <a:pt x="21614" y="20163"/>
                </a:cubicBezTo>
                <a:cubicBezTo>
                  <a:pt x="26743" y="10685"/>
                  <a:pt x="35719" y="3768"/>
                  <a:pt x="44694" y="3768"/>
                </a:cubicBezTo>
                <a:cubicBezTo>
                  <a:pt x="50079" y="3768"/>
                  <a:pt x="56490" y="5817"/>
                  <a:pt x="58798" y="1042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6184C9DF-41F0-7B02-556B-85552E8B149F}"/>
              </a:ext>
            </a:extLst>
          </p:cNvPr>
          <p:cNvSpPr/>
          <p:nvPr/>
        </p:nvSpPr>
        <p:spPr>
          <a:xfrm>
            <a:off x="10462370" y="3455337"/>
            <a:ext cx="19233" cy="48927"/>
          </a:xfrm>
          <a:custGeom>
            <a:avLst/>
            <a:gdLst>
              <a:gd name="connsiteX0" fmla="*/ 19823 w 19233"/>
              <a:gd name="connsiteY0" fmla="*/ 17345 h 48927"/>
              <a:gd name="connsiteX1" fmla="*/ 9309 w 19233"/>
              <a:gd name="connsiteY1" fmla="*/ 182 h 48927"/>
              <a:gd name="connsiteX2" fmla="*/ 590 w 19233"/>
              <a:gd name="connsiteY2" fmla="*/ 8891 h 48927"/>
              <a:gd name="connsiteX3" fmla="*/ 9309 w 19233"/>
              <a:gd name="connsiteY3" fmla="*/ 17601 h 48927"/>
              <a:gd name="connsiteX4" fmla="*/ 14951 w 19233"/>
              <a:gd name="connsiteY4" fmla="*/ 15552 h 48927"/>
              <a:gd name="connsiteX5" fmla="*/ 15720 w 19233"/>
              <a:gd name="connsiteY5" fmla="*/ 15039 h 48927"/>
              <a:gd name="connsiteX6" fmla="*/ 15977 w 19233"/>
              <a:gd name="connsiteY6" fmla="*/ 17345 h 48927"/>
              <a:gd name="connsiteX7" fmla="*/ 4950 w 19233"/>
              <a:gd name="connsiteY7" fmla="*/ 44754 h 48927"/>
              <a:gd name="connsiteX8" fmla="*/ 3155 w 19233"/>
              <a:gd name="connsiteY8" fmla="*/ 47316 h 48927"/>
              <a:gd name="connsiteX9" fmla="*/ 4693 w 19233"/>
              <a:gd name="connsiteY9" fmla="*/ 49109 h 48927"/>
              <a:gd name="connsiteX10" fmla="*/ 1982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3" y="17345"/>
                </a:moveTo>
                <a:cubicBezTo>
                  <a:pt x="19823" y="6586"/>
                  <a:pt x="15720" y="182"/>
                  <a:pt x="9309" y="182"/>
                </a:cubicBezTo>
                <a:cubicBezTo>
                  <a:pt x="3924" y="182"/>
                  <a:pt x="590" y="4280"/>
                  <a:pt x="590" y="8891"/>
                </a:cubicBezTo>
                <a:cubicBezTo>
                  <a:pt x="590" y="13246"/>
                  <a:pt x="3924" y="17601"/>
                  <a:pt x="9309" y="17601"/>
                </a:cubicBezTo>
                <a:cubicBezTo>
                  <a:pt x="11104" y="17601"/>
                  <a:pt x="13412" y="16832"/>
                  <a:pt x="14951" y="15552"/>
                </a:cubicBezTo>
                <a:cubicBezTo>
                  <a:pt x="15464" y="15039"/>
                  <a:pt x="15720" y="15039"/>
                  <a:pt x="15720" y="15039"/>
                </a:cubicBezTo>
                <a:cubicBezTo>
                  <a:pt x="15977" y="15039"/>
                  <a:pt x="15977" y="15039"/>
                  <a:pt x="15977" y="17345"/>
                </a:cubicBezTo>
                <a:cubicBezTo>
                  <a:pt x="15977" y="29641"/>
                  <a:pt x="10335" y="39375"/>
                  <a:pt x="4950" y="44754"/>
                </a:cubicBezTo>
                <a:cubicBezTo>
                  <a:pt x="3155" y="46547"/>
                  <a:pt x="3155" y="46804"/>
                  <a:pt x="3155" y="47316"/>
                </a:cubicBezTo>
                <a:cubicBezTo>
                  <a:pt x="3155" y="48597"/>
                  <a:pt x="3924" y="49109"/>
                  <a:pt x="4693" y="49109"/>
                </a:cubicBezTo>
                <a:cubicBezTo>
                  <a:pt x="6488" y="49109"/>
                  <a:pt x="19823" y="36557"/>
                  <a:pt x="19823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8" name="Freeform: Shape 377">
            <a:extLst>
              <a:ext uri="{FF2B5EF4-FFF2-40B4-BE49-F238E27FC236}">
                <a16:creationId xmlns:a16="http://schemas.microsoft.com/office/drawing/2014/main" id="{535DF797-8F9D-0394-2641-95EC1AEB45A3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E314CC0F-2FE7-C690-51C9-AD88191C361A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0" name="Freeform: Shape 379">
            <a:extLst>
              <a:ext uri="{FF2B5EF4-FFF2-40B4-BE49-F238E27FC236}">
                <a16:creationId xmlns:a16="http://schemas.microsoft.com/office/drawing/2014/main" id="{C40BA068-6E0F-7D95-D128-650F25AF3061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F1E072E4-03AF-D06D-745B-1F1A9882CB78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2" name="Freeform: Shape 381">
            <a:extLst>
              <a:ext uri="{FF2B5EF4-FFF2-40B4-BE49-F238E27FC236}">
                <a16:creationId xmlns:a16="http://schemas.microsoft.com/office/drawing/2014/main" id="{C3247894-FAD7-9277-53F0-80BED535CF9A}"/>
              </a:ext>
            </a:extLst>
          </p:cNvPr>
          <p:cNvSpPr/>
          <p:nvPr/>
        </p:nvSpPr>
        <p:spPr>
          <a:xfrm flipV="1">
            <a:off x="8369169" y="3272595"/>
            <a:ext cx="866133" cy="16394"/>
          </a:xfrm>
          <a:custGeom>
            <a:avLst/>
            <a:gdLst>
              <a:gd name="connsiteX0" fmla="*/ 464 w 866133"/>
              <a:gd name="connsiteY0" fmla="*/ 170 h 16394"/>
              <a:gd name="connsiteX1" fmla="*/ 866597 w 86613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133" h="16394">
                <a:moveTo>
                  <a:pt x="464" y="170"/>
                </a:moveTo>
                <a:lnTo>
                  <a:pt x="86659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id="{0ADD100D-517A-755A-C4B2-DBF42BB9582C}"/>
              </a:ext>
            </a:extLst>
          </p:cNvPr>
          <p:cNvSpPr/>
          <p:nvPr/>
        </p:nvSpPr>
        <p:spPr>
          <a:xfrm flipV="1">
            <a:off x="8369169" y="3272595"/>
            <a:ext cx="1120845" cy="16394"/>
          </a:xfrm>
          <a:custGeom>
            <a:avLst/>
            <a:gdLst>
              <a:gd name="connsiteX0" fmla="*/ 464 w 1120845"/>
              <a:gd name="connsiteY0" fmla="*/ 170 h 16394"/>
              <a:gd name="connsiteX1" fmla="*/ 1121309 w 1120845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845" h="16394">
                <a:moveTo>
                  <a:pt x="464" y="170"/>
                </a:moveTo>
                <a:lnTo>
                  <a:pt x="1121309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F68D9F38-BCF5-30F7-C108-26CAF43A766E}"/>
              </a:ext>
            </a:extLst>
          </p:cNvPr>
          <p:cNvSpPr/>
          <p:nvPr/>
        </p:nvSpPr>
        <p:spPr>
          <a:xfrm flipV="1">
            <a:off x="8369169" y="3272595"/>
            <a:ext cx="1375620" cy="16394"/>
          </a:xfrm>
          <a:custGeom>
            <a:avLst/>
            <a:gdLst>
              <a:gd name="connsiteX0" fmla="*/ 464 w 1375620"/>
              <a:gd name="connsiteY0" fmla="*/ 170 h 16394"/>
              <a:gd name="connsiteX1" fmla="*/ 1376084 w 1375620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620" h="16394">
                <a:moveTo>
                  <a:pt x="464" y="170"/>
                </a:moveTo>
                <a:lnTo>
                  <a:pt x="1376084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D946CC0C-5B3E-FDAC-42DF-3DDF9092E8CF}"/>
              </a:ext>
            </a:extLst>
          </p:cNvPr>
          <p:cNvSpPr/>
          <p:nvPr/>
        </p:nvSpPr>
        <p:spPr>
          <a:xfrm flipV="1">
            <a:off x="8369169" y="3272595"/>
            <a:ext cx="1630331" cy="16394"/>
          </a:xfrm>
          <a:custGeom>
            <a:avLst/>
            <a:gdLst>
              <a:gd name="connsiteX0" fmla="*/ 464 w 1630331"/>
              <a:gd name="connsiteY0" fmla="*/ 170 h 16394"/>
              <a:gd name="connsiteX1" fmla="*/ 1630795 w 1630331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331" h="16394">
                <a:moveTo>
                  <a:pt x="464" y="170"/>
                </a:moveTo>
                <a:lnTo>
                  <a:pt x="1630795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4BF45ED9-9A2D-D4E7-AED9-CE9276A0F4AA}"/>
              </a:ext>
            </a:extLst>
          </p:cNvPr>
          <p:cNvSpPr/>
          <p:nvPr/>
        </p:nvSpPr>
        <p:spPr>
          <a:xfrm flipV="1">
            <a:off x="8369169" y="3272595"/>
            <a:ext cx="1885103" cy="16394"/>
          </a:xfrm>
          <a:custGeom>
            <a:avLst/>
            <a:gdLst>
              <a:gd name="connsiteX0" fmla="*/ 464 w 1885103"/>
              <a:gd name="connsiteY0" fmla="*/ 170 h 16394"/>
              <a:gd name="connsiteX1" fmla="*/ 1885567 w 188510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103" h="16394">
                <a:moveTo>
                  <a:pt x="464" y="170"/>
                </a:moveTo>
                <a:lnTo>
                  <a:pt x="1885567" y="170"/>
                </a:lnTo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C8ECB534-0D19-F16C-7614-08CACBC10648}"/>
              </a:ext>
            </a:extLst>
          </p:cNvPr>
          <p:cNvSpPr/>
          <p:nvPr/>
        </p:nvSpPr>
        <p:spPr>
          <a:xfrm flipV="1">
            <a:off x="8369169" y="3272595"/>
            <a:ext cx="2714893" cy="16394"/>
          </a:xfrm>
          <a:custGeom>
            <a:avLst/>
            <a:gdLst>
              <a:gd name="connsiteX0" fmla="*/ 464 w 2714893"/>
              <a:gd name="connsiteY0" fmla="*/ 170 h 16394"/>
              <a:gd name="connsiteX1" fmla="*/ 2715357 w 2714893"/>
              <a:gd name="connsiteY1" fmla="*/ 170 h 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893" h="16394">
                <a:moveTo>
                  <a:pt x="464" y="170"/>
                </a:moveTo>
                <a:lnTo>
                  <a:pt x="2715357" y="170"/>
                </a:lnTo>
              </a:path>
            </a:pathLst>
          </a:custGeom>
          <a:noFill/>
          <a:ln w="19050" cap="flat">
            <a:solidFill>
              <a:schemeClr val="tx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8CABE0E6-00A7-17A7-185E-B6779F003A16}"/>
              </a:ext>
            </a:extLst>
          </p:cNvPr>
          <p:cNvSpPr/>
          <p:nvPr/>
        </p:nvSpPr>
        <p:spPr>
          <a:xfrm>
            <a:off x="11075593" y="3257431"/>
            <a:ext cx="85015" cy="63725"/>
          </a:xfrm>
          <a:custGeom>
            <a:avLst/>
            <a:gdLst>
              <a:gd name="connsiteX0" fmla="*/ 85016 w 85015"/>
              <a:gd name="connsiteY0" fmla="*/ 31838 h 63725"/>
              <a:gd name="connsiteX1" fmla="*/ 0 w 85015"/>
              <a:gd name="connsiteY1" fmla="*/ 0 h 63725"/>
              <a:gd name="connsiteX2" fmla="*/ 0 w 85015"/>
              <a:gd name="connsiteY2" fmla="*/ 63725 h 63725"/>
              <a:gd name="connsiteX3" fmla="*/ 85016 w 85015"/>
              <a:gd name="connsiteY3" fmla="*/ 31838 h 6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15" h="63725">
                <a:moveTo>
                  <a:pt x="85016" y="31838"/>
                </a:moveTo>
                <a:cubicBezTo>
                  <a:pt x="62317" y="27608"/>
                  <a:pt x="25521" y="14853"/>
                  <a:pt x="0" y="0"/>
                </a:cubicBezTo>
                <a:lnTo>
                  <a:pt x="0" y="63725"/>
                </a:lnTo>
                <a:cubicBezTo>
                  <a:pt x="25521" y="48872"/>
                  <a:pt x="62317" y="36117"/>
                  <a:pt x="85016" y="31838"/>
                </a:cubicBezTo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4142A0E6-59C2-8967-426F-6325224B7BC6}"/>
              </a:ext>
            </a:extLst>
          </p:cNvPr>
          <p:cNvSpPr/>
          <p:nvPr/>
        </p:nvSpPr>
        <p:spPr>
          <a:xfrm>
            <a:off x="8960061" y="3400518"/>
            <a:ext cx="66418" cy="74031"/>
          </a:xfrm>
          <a:custGeom>
            <a:avLst/>
            <a:gdLst>
              <a:gd name="connsiteX0" fmla="*/ 9988 w 66418"/>
              <a:gd name="connsiteY0" fmla="*/ 62686 h 74031"/>
              <a:gd name="connsiteX1" fmla="*/ 8449 w 66418"/>
              <a:gd name="connsiteY1" fmla="*/ 69858 h 74031"/>
              <a:gd name="connsiteX2" fmla="*/ 13321 w 66418"/>
              <a:gd name="connsiteY2" fmla="*/ 74213 h 74031"/>
              <a:gd name="connsiteX3" fmla="*/ 19476 w 66418"/>
              <a:gd name="connsiteY3" fmla="*/ 69602 h 74031"/>
              <a:gd name="connsiteX4" fmla="*/ 25887 w 66418"/>
              <a:gd name="connsiteY4" fmla="*/ 43730 h 74031"/>
              <a:gd name="connsiteX5" fmla="*/ 31016 w 66418"/>
              <a:gd name="connsiteY5" fmla="*/ 22468 h 74031"/>
              <a:gd name="connsiteX6" fmla="*/ 40248 w 66418"/>
              <a:gd name="connsiteY6" fmla="*/ 9147 h 74031"/>
              <a:gd name="connsiteX7" fmla="*/ 53326 w 66418"/>
              <a:gd name="connsiteY7" fmla="*/ 3768 h 74031"/>
              <a:gd name="connsiteX8" fmla="*/ 60250 w 66418"/>
              <a:gd name="connsiteY8" fmla="*/ 5817 h 74031"/>
              <a:gd name="connsiteX9" fmla="*/ 51788 w 66418"/>
              <a:gd name="connsiteY9" fmla="*/ 14783 h 74031"/>
              <a:gd name="connsiteX10" fmla="*/ 57942 w 66418"/>
              <a:gd name="connsiteY10" fmla="*/ 20419 h 74031"/>
              <a:gd name="connsiteX11" fmla="*/ 66918 w 66418"/>
              <a:gd name="connsiteY11" fmla="*/ 10685 h 74031"/>
              <a:gd name="connsiteX12" fmla="*/ 53326 w 66418"/>
              <a:gd name="connsiteY12" fmla="*/ 182 h 74031"/>
              <a:gd name="connsiteX13" fmla="*/ 32555 w 66418"/>
              <a:gd name="connsiteY13" fmla="*/ 12734 h 74031"/>
              <a:gd name="connsiteX14" fmla="*/ 17424 w 66418"/>
              <a:gd name="connsiteY14" fmla="*/ 182 h 74031"/>
              <a:gd name="connsiteX15" fmla="*/ 5372 w 66418"/>
              <a:gd name="connsiteY15" fmla="*/ 9404 h 74031"/>
              <a:gd name="connsiteX16" fmla="*/ 499 w 66418"/>
              <a:gd name="connsiteY16" fmla="*/ 25286 h 74031"/>
              <a:gd name="connsiteX17" fmla="*/ 2294 w 66418"/>
              <a:gd name="connsiteY17" fmla="*/ 27079 h 74031"/>
              <a:gd name="connsiteX18" fmla="*/ 5115 w 66418"/>
              <a:gd name="connsiteY18" fmla="*/ 23237 h 74031"/>
              <a:gd name="connsiteX19" fmla="*/ 17168 w 66418"/>
              <a:gd name="connsiteY19" fmla="*/ 3768 h 74031"/>
              <a:gd name="connsiteX20" fmla="*/ 22040 w 66418"/>
              <a:gd name="connsiteY20" fmla="*/ 11197 h 74031"/>
              <a:gd name="connsiteX21" fmla="*/ 19476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9988" y="62686"/>
                </a:moveTo>
                <a:cubicBezTo>
                  <a:pt x="9475" y="65248"/>
                  <a:pt x="8449" y="69090"/>
                  <a:pt x="8449" y="69858"/>
                </a:cubicBezTo>
                <a:cubicBezTo>
                  <a:pt x="8449" y="72676"/>
                  <a:pt x="10757" y="74213"/>
                  <a:pt x="13321" y="74213"/>
                </a:cubicBezTo>
                <a:cubicBezTo>
                  <a:pt x="15373" y="74213"/>
                  <a:pt x="18194" y="72932"/>
                  <a:pt x="19476" y="69602"/>
                </a:cubicBezTo>
                <a:cubicBezTo>
                  <a:pt x="19732" y="69090"/>
                  <a:pt x="25118" y="46804"/>
                  <a:pt x="25887" y="43730"/>
                </a:cubicBezTo>
                <a:cubicBezTo>
                  <a:pt x="27169" y="38350"/>
                  <a:pt x="30247" y="27079"/>
                  <a:pt x="31016" y="22468"/>
                </a:cubicBezTo>
                <a:cubicBezTo>
                  <a:pt x="31785" y="20419"/>
                  <a:pt x="36401" y="12734"/>
                  <a:pt x="40248" y="9147"/>
                </a:cubicBezTo>
                <a:cubicBezTo>
                  <a:pt x="41530" y="8123"/>
                  <a:pt x="46402" y="3768"/>
                  <a:pt x="53326" y="3768"/>
                </a:cubicBezTo>
                <a:cubicBezTo>
                  <a:pt x="57686" y="3768"/>
                  <a:pt x="59994" y="5817"/>
                  <a:pt x="60250" y="5817"/>
                </a:cubicBezTo>
                <a:cubicBezTo>
                  <a:pt x="55378" y="6586"/>
                  <a:pt x="51788" y="10428"/>
                  <a:pt x="51788" y="14783"/>
                </a:cubicBezTo>
                <a:cubicBezTo>
                  <a:pt x="51788" y="17345"/>
                  <a:pt x="53583" y="20419"/>
                  <a:pt x="57942" y="20419"/>
                </a:cubicBezTo>
                <a:cubicBezTo>
                  <a:pt x="62302" y="20419"/>
                  <a:pt x="66918" y="16576"/>
                  <a:pt x="66918" y="10685"/>
                </a:cubicBezTo>
                <a:cubicBezTo>
                  <a:pt x="66918" y="5049"/>
                  <a:pt x="61789" y="182"/>
                  <a:pt x="53326" y="182"/>
                </a:cubicBezTo>
                <a:cubicBezTo>
                  <a:pt x="42812" y="182"/>
                  <a:pt x="35632" y="8123"/>
                  <a:pt x="32555" y="12734"/>
                </a:cubicBezTo>
                <a:cubicBezTo>
                  <a:pt x="31016" y="5305"/>
                  <a:pt x="25118" y="182"/>
                  <a:pt x="17424" y="182"/>
                </a:cubicBezTo>
                <a:cubicBezTo>
                  <a:pt x="9988" y="182"/>
                  <a:pt x="6910" y="6586"/>
                  <a:pt x="5372" y="9404"/>
                </a:cubicBezTo>
                <a:cubicBezTo>
                  <a:pt x="2551" y="15039"/>
                  <a:pt x="499" y="24773"/>
                  <a:pt x="499" y="25286"/>
                </a:cubicBezTo>
                <a:cubicBezTo>
                  <a:pt x="499" y="27079"/>
                  <a:pt x="2038" y="27079"/>
                  <a:pt x="2294" y="27079"/>
                </a:cubicBezTo>
                <a:cubicBezTo>
                  <a:pt x="4089" y="27079"/>
                  <a:pt x="4089" y="26823"/>
                  <a:pt x="5115" y="23237"/>
                </a:cubicBezTo>
                <a:cubicBezTo>
                  <a:pt x="7936" y="11709"/>
                  <a:pt x="11270" y="3768"/>
                  <a:pt x="17168" y="3768"/>
                </a:cubicBezTo>
                <a:cubicBezTo>
                  <a:pt x="19732" y="3768"/>
                  <a:pt x="22040" y="5049"/>
                  <a:pt x="22040" y="11197"/>
                </a:cubicBezTo>
                <a:cubicBezTo>
                  <a:pt x="22040" y="14783"/>
                  <a:pt x="21527" y="16576"/>
                  <a:pt x="19476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0" name="Freeform: Shape 389">
            <a:extLst>
              <a:ext uri="{FF2B5EF4-FFF2-40B4-BE49-F238E27FC236}">
                <a16:creationId xmlns:a16="http://schemas.microsoft.com/office/drawing/2014/main" id="{A7278DC0-3720-6730-8044-C5CB65142770}"/>
              </a:ext>
            </a:extLst>
          </p:cNvPr>
          <p:cNvSpPr/>
          <p:nvPr/>
        </p:nvSpPr>
        <p:spPr>
          <a:xfrm>
            <a:off x="9079060" y="3377463"/>
            <a:ext cx="108731" cy="108870"/>
          </a:xfrm>
          <a:custGeom>
            <a:avLst/>
            <a:gdLst>
              <a:gd name="connsiteX0" fmla="*/ 58206 w 108731"/>
              <a:gd name="connsiteY0" fmla="*/ 57819 h 108870"/>
              <a:gd name="connsiteX1" fmla="*/ 103853 w 108731"/>
              <a:gd name="connsiteY1" fmla="*/ 57819 h 108870"/>
              <a:gd name="connsiteX2" fmla="*/ 109238 w 108731"/>
              <a:gd name="connsiteY2" fmla="*/ 54489 h 108870"/>
              <a:gd name="connsiteX3" fmla="*/ 103853 w 108731"/>
              <a:gd name="connsiteY3" fmla="*/ 51415 h 108870"/>
              <a:gd name="connsiteX4" fmla="*/ 58206 w 108731"/>
              <a:gd name="connsiteY4" fmla="*/ 51415 h 108870"/>
              <a:gd name="connsiteX5" fmla="*/ 58206 w 108731"/>
              <a:gd name="connsiteY5" fmla="*/ 5561 h 108870"/>
              <a:gd name="connsiteX6" fmla="*/ 54872 w 108731"/>
              <a:gd name="connsiteY6" fmla="*/ 182 h 108870"/>
              <a:gd name="connsiteX7" fmla="*/ 51538 w 108731"/>
              <a:gd name="connsiteY7" fmla="*/ 5561 h 108870"/>
              <a:gd name="connsiteX8" fmla="*/ 51538 w 108731"/>
              <a:gd name="connsiteY8" fmla="*/ 51415 h 108870"/>
              <a:gd name="connsiteX9" fmla="*/ 5891 w 108731"/>
              <a:gd name="connsiteY9" fmla="*/ 51415 h 108870"/>
              <a:gd name="connsiteX10" fmla="*/ 506 w 108731"/>
              <a:gd name="connsiteY10" fmla="*/ 54489 h 108870"/>
              <a:gd name="connsiteX11" fmla="*/ 5891 w 108731"/>
              <a:gd name="connsiteY11" fmla="*/ 57819 h 108870"/>
              <a:gd name="connsiteX12" fmla="*/ 51538 w 108731"/>
              <a:gd name="connsiteY12" fmla="*/ 57819 h 108870"/>
              <a:gd name="connsiteX13" fmla="*/ 51538 w 108731"/>
              <a:gd name="connsiteY13" fmla="*/ 103672 h 108870"/>
              <a:gd name="connsiteX14" fmla="*/ 54872 w 108731"/>
              <a:gd name="connsiteY14" fmla="*/ 109052 h 108870"/>
              <a:gd name="connsiteX15" fmla="*/ 58206 w 108731"/>
              <a:gd name="connsiteY15" fmla="*/ 103672 h 10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731" h="108870">
                <a:moveTo>
                  <a:pt x="58206" y="57819"/>
                </a:moveTo>
                <a:lnTo>
                  <a:pt x="103853" y="57819"/>
                </a:lnTo>
                <a:cubicBezTo>
                  <a:pt x="106160" y="57819"/>
                  <a:pt x="109238" y="57819"/>
                  <a:pt x="109238" y="54489"/>
                </a:cubicBezTo>
                <a:cubicBezTo>
                  <a:pt x="109238" y="51415"/>
                  <a:pt x="106160" y="51415"/>
                  <a:pt x="103853" y="51415"/>
                </a:cubicBezTo>
                <a:lnTo>
                  <a:pt x="58206" y="51415"/>
                </a:lnTo>
                <a:lnTo>
                  <a:pt x="58206" y="5561"/>
                </a:lnTo>
                <a:cubicBezTo>
                  <a:pt x="58206" y="3256"/>
                  <a:pt x="58206" y="182"/>
                  <a:pt x="54872" y="182"/>
                </a:cubicBezTo>
                <a:cubicBezTo>
                  <a:pt x="51538" y="182"/>
                  <a:pt x="51538" y="3256"/>
                  <a:pt x="51538" y="5561"/>
                </a:cubicBezTo>
                <a:lnTo>
                  <a:pt x="51538" y="51415"/>
                </a:lnTo>
                <a:lnTo>
                  <a:pt x="5891" y="51415"/>
                </a:lnTo>
                <a:cubicBezTo>
                  <a:pt x="3584" y="51415"/>
                  <a:pt x="506" y="51415"/>
                  <a:pt x="506" y="54489"/>
                </a:cubicBezTo>
                <a:cubicBezTo>
                  <a:pt x="506" y="57819"/>
                  <a:pt x="3584" y="57819"/>
                  <a:pt x="5891" y="57819"/>
                </a:cubicBezTo>
                <a:lnTo>
                  <a:pt x="51538" y="57819"/>
                </a:lnTo>
                <a:lnTo>
                  <a:pt x="51538" y="103672"/>
                </a:lnTo>
                <a:cubicBezTo>
                  <a:pt x="51538" y="105978"/>
                  <a:pt x="51538" y="109052"/>
                  <a:pt x="54872" y="109052"/>
                </a:cubicBezTo>
                <a:cubicBezTo>
                  <a:pt x="58206" y="109052"/>
                  <a:pt x="58206" y="105978"/>
                  <a:pt x="58206" y="10367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1" name="Freeform: Shape 390">
            <a:extLst>
              <a:ext uri="{FF2B5EF4-FFF2-40B4-BE49-F238E27FC236}">
                <a16:creationId xmlns:a16="http://schemas.microsoft.com/office/drawing/2014/main" id="{8222F90C-22B5-6A9D-C86D-D6036599A3FA}"/>
              </a:ext>
            </a:extLst>
          </p:cNvPr>
          <p:cNvSpPr/>
          <p:nvPr/>
        </p:nvSpPr>
        <p:spPr>
          <a:xfrm>
            <a:off x="9238696" y="3399493"/>
            <a:ext cx="53596" cy="75056"/>
          </a:xfrm>
          <a:custGeom>
            <a:avLst/>
            <a:gdLst>
              <a:gd name="connsiteX0" fmla="*/ 29238 w 53596"/>
              <a:gd name="connsiteY0" fmla="*/ 41680 h 75056"/>
              <a:gd name="connsiteX1" fmla="*/ 46163 w 53596"/>
              <a:gd name="connsiteY1" fmla="*/ 56794 h 75056"/>
              <a:gd name="connsiteX2" fmla="*/ 27699 w 53596"/>
              <a:gd name="connsiteY2" fmla="*/ 71652 h 75056"/>
              <a:gd name="connsiteX3" fmla="*/ 4876 w 53596"/>
              <a:gd name="connsiteY3" fmla="*/ 48341 h 75056"/>
              <a:gd name="connsiteX4" fmla="*/ 2568 w 53596"/>
              <a:gd name="connsiteY4" fmla="*/ 45779 h 75056"/>
              <a:gd name="connsiteX5" fmla="*/ 516 w 53596"/>
              <a:gd name="connsiteY5" fmla="*/ 49622 h 75056"/>
              <a:gd name="connsiteX6" fmla="*/ 516 w 53596"/>
              <a:gd name="connsiteY6" fmla="*/ 71395 h 75056"/>
              <a:gd name="connsiteX7" fmla="*/ 2311 w 53596"/>
              <a:gd name="connsiteY7" fmla="*/ 75238 h 75056"/>
              <a:gd name="connsiteX8" fmla="*/ 6414 w 53596"/>
              <a:gd name="connsiteY8" fmla="*/ 71908 h 75056"/>
              <a:gd name="connsiteX9" fmla="*/ 9748 w 53596"/>
              <a:gd name="connsiteY9" fmla="*/ 68322 h 75056"/>
              <a:gd name="connsiteX10" fmla="*/ 27699 w 53596"/>
              <a:gd name="connsiteY10" fmla="*/ 75238 h 75056"/>
              <a:gd name="connsiteX11" fmla="*/ 54113 w 53596"/>
              <a:gd name="connsiteY11" fmla="*/ 52439 h 75056"/>
              <a:gd name="connsiteX12" fmla="*/ 47189 w 53596"/>
              <a:gd name="connsiteY12" fmla="*/ 37069 h 75056"/>
              <a:gd name="connsiteX13" fmla="*/ 28468 w 53596"/>
              <a:gd name="connsiteY13" fmla="*/ 29128 h 75056"/>
              <a:gd name="connsiteX14" fmla="*/ 8466 w 53596"/>
              <a:gd name="connsiteY14" fmla="*/ 15808 h 75056"/>
              <a:gd name="connsiteX15" fmla="*/ 26673 w 53596"/>
              <a:gd name="connsiteY15" fmla="*/ 3256 h 75056"/>
              <a:gd name="connsiteX16" fmla="*/ 45906 w 53596"/>
              <a:gd name="connsiteY16" fmla="*/ 22980 h 75056"/>
              <a:gd name="connsiteX17" fmla="*/ 47701 w 53596"/>
              <a:gd name="connsiteY17" fmla="*/ 24517 h 75056"/>
              <a:gd name="connsiteX18" fmla="*/ 50010 w 53596"/>
              <a:gd name="connsiteY18" fmla="*/ 20675 h 75056"/>
              <a:gd name="connsiteX19" fmla="*/ 50010 w 53596"/>
              <a:gd name="connsiteY19" fmla="*/ 4024 h 75056"/>
              <a:gd name="connsiteX20" fmla="*/ 48215 w 53596"/>
              <a:gd name="connsiteY20" fmla="*/ 182 h 75056"/>
              <a:gd name="connsiteX21" fmla="*/ 44881 w 53596"/>
              <a:gd name="connsiteY21" fmla="*/ 2231 h 75056"/>
              <a:gd name="connsiteX22" fmla="*/ 42060 w 53596"/>
              <a:gd name="connsiteY22" fmla="*/ 4793 h 75056"/>
              <a:gd name="connsiteX23" fmla="*/ 26673 w 53596"/>
              <a:gd name="connsiteY23" fmla="*/ 182 h 75056"/>
              <a:gd name="connsiteX24" fmla="*/ 516 w 53596"/>
              <a:gd name="connsiteY24" fmla="*/ 20419 h 75056"/>
              <a:gd name="connsiteX25" fmla="*/ 7440 w 53596"/>
              <a:gd name="connsiteY25" fmla="*/ 34252 h 75056"/>
              <a:gd name="connsiteX26" fmla="*/ 29238 w 53596"/>
              <a:gd name="connsiteY26" fmla="*/ 41680 h 7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6" h="75056">
                <a:moveTo>
                  <a:pt x="29238" y="41680"/>
                </a:moveTo>
                <a:cubicBezTo>
                  <a:pt x="32828" y="42449"/>
                  <a:pt x="46163" y="45010"/>
                  <a:pt x="46163" y="56794"/>
                </a:cubicBezTo>
                <a:cubicBezTo>
                  <a:pt x="46163" y="64991"/>
                  <a:pt x="40521" y="71652"/>
                  <a:pt x="27699" y="71652"/>
                </a:cubicBezTo>
                <a:cubicBezTo>
                  <a:pt x="13851" y="71652"/>
                  <a:pt x="7953" y="62430"/>
                  <a:pt x="4876" y="48341"/>
                </a:cubicBezTo>
                <a:cubicBezTo>
                  <a:pt x="4363" y="46291"/>
                  <a:pt x="4363" y="45779"/>
                  <a:pt x="2568" y="45779"/>
                </a:cubicBezTo>
                <a:cubicBezTo>
                  <a:pt x="516" y="45779"/>
                  <a:pt x="516" y="46804"/>
                  <a:pt x="516" y="49622"/>
                </a:cubicBezTo>
                <a:lnTo>
                  <a:pt x="516" y="71395"/>
                </a:lnTo>
                <a:cubicBezTo>
                  <a:pt x="516" y="74213"/>
                  <a:pt x="516" y="75238"/>
                  <a:pt x="2311" y="75238"/>
                </a:cubicBezTo>
                <a:cubicBezTo>
                  <a:pt x="3081" y="75238"/>
                  <a:pt x="3337" y="74982"/>
                  <a:pt x="6414" y="71908"/>
                </a:cubicBezTo>
                <a:cubicBezTo>
                  <a:pt x="6671" y="71652"/>
                  <a:pt x="6671" y="71395"/>
                  <a:pt x="9748" y="68322"/>
                </a:cubicBezTo>
                <a:cubicBezTo>
                  <a:pt x="16928" y="74982"/>
                  <a:pt x="24365" y="75238"/>
                  <a:pt x="27699" y="75238"/>
                </a:cubicBezTo>
                <a:cubicBezTo>
                  <a:pt x="46419" y="75238"/>
                  <a:pt x="54113" y="64223"/>
                  <a:pt x="54113" y="52439"/>
                </a:cubicBezTo>
                <a:cubicBezTo>
                  <a:pt x="54113" y="43986"/>
                  <a:pt x="49240" y="38862"/>
                  <a:pt x="47189" y="37069"/>
                </a:cubicBezTo>
                <a:cubicBezTo>
                  <a:pt x="41803" y="31690"/>
                  <a:pt x="35392" y="30409"/>
                  <a:pt x="28468" y="29128"/>
                </a:cubicBezTo>
                <a:cubicBezTo>
                  <a:pt x="19236" y="27335"/>
                  <a:pt x="8466" y="25286"/>
                  <a:pt x="8466" y="15808"/>
                </a:cubicBezTo>
                <a:cubicBezTo>
                  <a:pt x="8466" y="9916"/>
                  <a:pt x="12569" y="3256"/>
                  <a:pt x="26673" y="3256"/>
                </a:cubicBezTo>
                <a:cubicBezTo>
                  <a:pt x="44624" y="3256"/>
                  <a:pt x="45650" y="18113"/>
                  <a:pt x="45906" y="22980"/>
                </a:cubicBezTo>
                <a:cubicBezTo>
                  <a:pt x="45906" y="24517"/>
                  <a:pt x="47445" y="24517"/>
                  <a:pt x="47701" y="24517"/>
                </a:cubicBezTo>
                <a:cubicBezTo>
                  <a:pt x="50010" y="24517"/>
                  <a:pt x="50010" y="23749"/>
                  <a:pt x="50010" y="20675"/>
                </a:cubicBezTo>
                <a:lnTo>
                  <a:pt x="50010" y="4024"/>
                </a:lnTo>
                <a:cubicBezTo>
                  <a:pt x="50010" y="1463"/>
                  <a:pt x="50010" y="182"/>
                  <a:pt x="48215" y="182"/>
                </a:cubicBezTo>
                <a:cubicBezTo>
                  <a:pt x="47445" y="182"/>
                  <a:pt x="46932" y="182"/>
                  <a:pt x="44881" y="2231"/>
                </a:cubicBezTo>
                <a:cubicBezTo>
                  <a:pt x="44368" y="2743"/>
                  <a:pt x="42829" y="4280"/>
                  <a:pt x="42060" y="4793"/>
                </a:cubicBezTo>
                <a:cubicBezTo>
                  <a:pt x="35905" y="182"/>
                  <a:pt x="29238" y="182"/>
                  <a:pt x="26673" y="182"/>
                </a:cubicBezTo>
                <a:cubicBezTo>
                  <a:pt x="6671" y="182"/>
                  <a:pt x="516" y="11197"/>
                  <a:pt x="516" y="20419"/>
                </a:cubicBezTo>
                <a:cubicBezTo>
                  <a:pt x="516" y="26054"/>
                  <a:pt x="3081" y="30665"/>
                  <a:pt x="7440" y="34252"/>
                </a:cubicBezTo>
                <a:cubicBezTo>
                  <a:pt x="12825" y="38350"/>
                  <a:pt x="17441" y="39375"/>
                  <a:pt x="29238" y="4168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2" name="Freeform: Shape 391">
            <a:extLst>
              <a:ext uri="{FF2B5EF4-FFF2-40B4-BE49-F238E27FC236}">
                <a16:creationId xmlns:a16="http://schemas.microsoft.com/office/drawing/2014/main" id="{831C2E47-1EE9-1980-1439-394152EB4CF2}"/>
              </a:ext>
            </a:extLst>
          </p:cNvPr>
          <p:cNvSpPr/>
          <p:nvPr/>
        </p:nvSpPr>
        <p:spPr>
          <a:xfrm>
            <a:off x="9303180" y="3363374"/>
            <a:ext cx="35132" cy="109382"/>
          </a:xfrm>
          <a:custGeom>
            <a:avLst/>
            <a:gdLst>
              <a:gd name="connsiteX0" fmla="*/ 24113 w 35132"/>
              <a:gd name="connsiteY0" fmla="*/ 37326 h 109382"/>
              <a:gd name="connsiteX1" fmla="*/ 1289 w 35132"/>
              <a:gd name="connsiteY1" fmla="*/ 39119 h 109382"/>
              <a:gd name="connsiteX2" fmla="*/ 1289 w 35132"/>
              <a:gd name="connsiteY2" fmla="*/ 44242 h 109382"/>
              <a:gd name="connsiteX3" fmla="*/ 13342 w 35132"/>
              <a:gd name="connsiteY3" fmla="*/ 53208 h 109382"/>
              <a:gd name="connsiteX4" fmla="*/ 13342 w 35132"/>
              <a:gd name="connsiteY4" fmla="*/ 97268 h 109382"/>
              <a:gd name="connsiteX5" fmla="*/ 520 w 35132"/>
              <a:gd name="connsiteY5" fmla="*/ 104441 h 109382"/>
              <a:gd name="connsiteX6" fmla="*/ 520 w 35132"/>
              <a:gd name="connsiteY6" fmla="*/ 109564 h 109382"/>
              <a:gd name="connsiteX7" fmla="*/ 18471 w 35132"/>
              <a:gd name="connsiteY7" fmla="*/ 109052 h 109382"/>
              <a:gd name="connsiteX8" fmla="*/ 35653 w 35132"/>
              <a:gd name="connsiteY8" fmla="*/ 109564 h 109382"/>
              <a:gd name="connsiteX9" fmla="*/ 35653 w 35132"/>
              <a:gd name="connsiteY9" fmla="*/ 104441 h 109382"/>
              <a:gd name="connsiteX10" fmla="*/ 24113 w 35132"/>
              <a:gd name="connsiteY10" fmla="*/ 97268 h 109382"/>
              <a:gd name="connsiteX11" fmla="*/ 24626 w 35132"/>
              <a:gd name="connsiteY11" fmla="*/ 8891 h 109382"/>
              <a:gd name="connsiteX12" fmla="*/ 16163 w 35132"/>
              <a:gd name="connsiteY12" fmla="*/ 182 h 109382"/>
              <a:gd name="connsiteX13" fmla="*/ 7444 w 35132"/>
              <a:gd name="connsiteY13" fmla="*/ 8891 h 109382"/>
              <a:gd name="connsiteX14" fmla="*/ 16163 w 35132"/>
              <a:gd name="connsiteY14" fmla="*/ 17601 h 109382"/>
              <a:gd name="connsiteX15" fmla="*/ 24626 w 35132"/>
              <a:gd name="connsiteY15" fmla="*/ 8891 h 10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132" h="109382">
                <a:moveTo>
                  <a:pt x="24113" y="37326"/>
                </a:moveTo>
                <a:lnTo>
                  <a:pt x="1289" y="39119"/>
                </a:lnTo>
                <a:lnTo>
                  <a:pt x="1289" y="44242"/>
                </a:lnTo>
                <a:cubicBezTo>
                  <a:pt x="11803" y="44242"/>
                  <a:pt x="13342" y="45267"/>
                  <a:pt x="13342" y="53208"/>
                </a:cubicBezTo>
                <a:lnTo>
                  <a:pt x="13342" y="97268"/>
                </a:lnTo>
                <a:cubicBezTo>
                  <a:pt x="13342" y="104441"/>
                  <a:pt x="11547" y="104441"/>
                  <a:pt x="520" y="104441"/>
                </a:cubicBezTo>
                <a:lnTo>
                  <a:pt x="520" y="109564"/>
                </a:lnTo>
                <a:cubicBezTo>
                  <a:pt x="5649" y="109308"/>
                  <a:pt x="14624" y="109052"/>
                  <a:pt x="18471" y="109052"/>
                </a:cubicBezTo>
                <a:cubicBezTo>
                  <a:pt x="24369" y="109052"/>
                  <a:pt x="30011" y="109308"/>
                  <a:pt x="35653" y="109564"/>
                </a:cubicBezTo>
                <a:lnTo>
                  <a:pt x="35653" y="104441"/>
                </a:lnTo>
                <a:cubicBezTo>
                  <a:pt x="24626" y="104441"/>
                  <a:pt x="24113" y="103672"/>
                  <a:pt x="24113" y="97268"/>
                </a:cubicBezTo>
                <a:close/>
                <a:moveTo>
                  <a:pt x="24626" y="8891"/>
                </a:moveTo>
                <a:cubicBezTo>
                  <a:pt x="24626" y="3768"/>
                  <a:pt x="20779" y="182"/>
                  <a:pt x="16163" y="182"/>
                </a:cubicBezTo>
                <a:cubicBezTo>
                  <a:pt x="11034" y="182"/>
                  <a:pt x="7444" y="4537"/>
                  <a:pt x="7444" y="8891"/>
                </a:cubicBezTo>
                <a:cubicBezTo>
                  <a:pt x="7444" y="13246"/>
                  <a:pt x="11034" y="17601"/>
                  <a:pt x="16163" y="17601"/>
                </a:cubicBezTo>
                <a:cubicBezTo>
                  <a:pt x="20779" y="17601"/>
                  <a:pt x="24626" y="14015"/>
                  <a:pt x="24626" y="8891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AA91ED32-410B-930F-FCAB-E33C5DD0D4E3}"/>
              </a:ext>
            </a:extLst>
          </p:cNvPr>
          <p:cNvSpPr/>
          <p:nvPr/>
        </p:nvSpPr>
        <p:spPr>
          <a:xfrm>
            <a:off x="9348337" y="3400518"/>
            <a:ext cx="82317" cy="72238"/>
          </a:xfrm>
          <a:custGeom>
            <a:avLst/>
            <a:gdLst>
              <a:gd name="connsiteX0" fmla="*/ 13345 w 82317"/>
              <a:gd name="connsiteY0" fmla="*/ 16320 h 72238"/>
              <a:gd name="connsiteX1" fmla="*/ 13345 w 82317"/>
              <a:gd name="connsiteY1" fmla="*/ 60124 h 72238"/>
              <a:gd name="connsiteX2" fmla="*/ 523 w 82317"/>
              <a:gd name="connsiteY2" fmla="*/ 67297 h 72238"/>
              <a:gd name="connsiteX3" fmla="*/ 523 w 82317"/>
              <a:gd name="connsiteY3" fmla="*/ 72420 h 72238"/>
              <a:gd name="connsiteX4" fmla="*/ 19243 w 82317"/>
              <a:gd name="connsiteY4" fmla="*/ 71908 h 72238"/>
              <a:gd name="connsiteX5" fmla="*/ 37451 w 82317"/>
              <a:gd name="connsiteY5" fmla="*/ 72420 h 72238"/>
              <a:gd name="connsiteX6" fmla="*/ 37451 w 82317"/>
              <a:gd name="connsiteY6" fmla="*/ 67297 h 72238"/>
              <a:gd name="connsiteX7" fmla="*/ 24628 w 82317"/>
              <a:gd name="connsiteY7" fmla="*/ 60124 h 72238"/>
              <a:gd name="connsiteX8" fmla="*/ 24628 w 82317"/>
              <a:gd name="connsiteY8" fmla="*/ 29897 h 72238"/>
              <a:gd name="connsiteX9" fmla="*/ 46682 w 82317"/>
              <a:gd name="connsiteY9" fmla="*/ 3768 h 72238"/>
              <a:gd name="connsiteX10" fmla="*/ 58992 w 82317"/>
              <a:gd name="connsiteY10" fmla="*/ 21956 h 72238"/>
              <a:gd name="connsiteX11" fmla="*/ 58992 w 82317"/>
              <a:gd name="connsiteY11" fmla="*/ 60124 h 72238"/>
              <a:gd name="connsiteX12" fmla="*/ 46170 w 82317"/>
              <a:gd name="connsiteY12" fmla="*/ 67297 h 72238"/>
              <a:gd name="connsiteX13" fmla="*/ 46170 w 82317"/>
              <a:gd name="connsiteY13" fmla="*/ 72420 h 72238"/>
              <a:gd name="connsiteX14" fmla="*/ 64633 w 82317"/>
              <a:gd name="connsiteY14" fmla="*/ 71908 h 72238"/>
              <a:gd name="connsiteX15" fmla="*/ 82841 w 82317"/>
              <a:gd name="connsiteY15" fmla="*/ 72420 h 72238"/>
              <a:gd name="connsiteX16" fmla="*/ 82841 w 82317"/>
              <a:gd name="connsiteY16" fmla="*/ 67297 h 72238"/>
              <a:gd name="connsiteX17" fmla="*/ 70275 w 82317"/>
              <a:gd name="connsiteY17" fmla="*/ 62430 h 72238"/>
              <a:gd name="connsiteX18" fmla="*/ 70275 w 82317"/>
              <a:gd name="connsiteY18" fmla="*/ 31178 h 72238"/>
              <a:gd name="connsiteX19" fmla="*/ 65146 w 82317"/>
              <a:gd name="connsiteY19" fmla="*/ 6330 h 72238"/>
              <a:gd name="connsiteX20" fmla="*/ 47965 w 82317"/>
              <a:gd name="connsiteY20" fmla="*/ 182 h 72238"/>
              <a:gd name="connsiteX21" fmla="*/ 23603 w 82317"/>
              <a:gd name="connsiteY21" fmla="*/ 17345 h 72238"/>
              <a:gd name="connsiteX22" fmla="*/ 23603 w 82317"/>
              <a:gd name="connsiteY22" fmla="*/ 182 h 72238"/>
              <a:gd name="connsiteX23" fmla="*/ 523 w 82317"/>
              <a:gd name="connsiteY23" fmla="*/ 1975 h 72238"/>
              <a:gd name="connsiteX24" fmla="*/ 523 w 82317"/>
              <a:gd name="connsiteY24" fmla="*/ 7098 h 72238"/>
              <a:gd name="connsiteX25" fmla="*/ 13345 w 82317"/>
              <a:gd name="connsiteY25" fmla="*/ 16320 h 7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317" h="72238">
                <a:moveTo>
                  <a:pt x="13345" y="16320"/>
                </a:moveTo>
                <a:lnTo>
                  <a:pt x="13345" y="60124"/>
                </a:lnTo>
                <a:cubicBezTo>
                  <a:pt x="13345" y="67297"/>
                  <a:pt x="11550" y="67297"/>
                  <a:pt x="523" y="67297"/>
                </a:cubicBezTo>
                <a:lnTo>
                  <a:pt x="523" y="72420"/>
                </a:lnTo>
                <a:cubicBezTo>
                  <a:pt x="6421" y="72164"/>
                  <a:pt x="14627" y="71908"/>
                  <a:pt x="19243" y="71908"/>
                </a:cubicBezTo>
                <a:cubicBezTo>
                  <a:pt x="23346" y="71908"/>
                  <a:pt x="31809" y="72164"/>
                  <a:pt x="37451" y="72420"/>
                </a:cubicBezTo>
                <a:lnTo>
                  <a:pt x="37451" y="67297"/>
                </a:lnTo>
                <a:cubicBezTo>
                  <a:pt x="26423" y="67297"/>
                  <a:pt x="24628" y="67297"/>
                  <a:pt x="24628" y="60124"/>
                </a:cubicBezTo>
                <a:lnTo>
                  <a:pt x="24628" y="29897"/>
                </a:lnTo>
                <a:cubicBezTo>
                  <a:pt x="24628" y="12990"/>
                  <a:pt x="36425" y="3768"/>
                  <a:pt x="46682" y="3768"/>
                </a:cubicBezTo>
                <a:cubicBezTo>
                  <a:pt x="57197" y="3768"/>
                  <a:pt x="58992" y="12478"/>
                  <a:pt x="58992" y="21956"/>
                </a:cubicBezTo>
                <a:lnTo>
                  <a:pt x="58992" y="60124"/>
                </a:lnTo>
                <a:cubicBezTo>
                  <a:pt x="58992" y="67297"/>
                  <a:pt x="57197" y="67297"/>
                  <a:pt x="46170" y="67297"/>
                </a:cubicBezTo>
                <a:lnTo>
                  <a:pt x="46170" y="72420"/>
                </a:lnTo>
                <a:cubicBezTo>
                  <a:pt x="51811" y="72164"/>
                  <a:pt x="60274" y="71908"/>
                  <a:pt x="64633" y="71908"/>
                </a:cubicBezTo>
                <a:cubicBezTo>
                  <a:pt x="68737" y="71908"/>
                  <a:pt x="77456" y="72164"/>
                  <a:pt x="82841" y="72420"/>
                </a:cubicBezTo>
                <a:lnTo>
                  <a:pt x="82841" y="67297"/>
                </a:lnTo>
                <a:cubicBezTo>
                  <a:pt x="74378" y="67297"/>
                  <a:pt x="70275" y="67297"/>
                  <a:pt x="70275" y="62430"/>
                </a:cubicBezTo>
                <a:lnTo>
                  <a:pt x="70275" y="31178"/>
                </a:lnTo>
                <a:cubicBezTo>
                  <a:pt x="70275" y="17089"/>
                  <a:pt x="70275" y="12221"/>
                  <a:pt x="65146" y="6330"/>
                </a:cubicBezTo>
                <a:cubicBezTo>
                  <a:pt x="62838" y="3512"/>
                  <a:pt x="57453" y="182"/>
                  <a:pt x="47965" y="182"/>
                </a:cubicBezTo>
                <a:cubicBezTo>
                  <a:pt x="35912" y="182"/>
                  <a:pt x="28219" y="7098"/>
                  <a:pt x="23603" y="17345"/>
                </a:cubicBezTo>
                <a:lnTo>
                  <a:pt x="23603" y="182"/>
                </a:lnTo>
                <a:lnTo>
                  <a:pt x="523" y="1975"/>
                </a:lnTo>
                <a:lnTo>
                  <a:pt x="523" y="7098"/>
                </a:lnTo>
                <a:cubicBezTo>
                  <a:pt x="12063" y="7098"/>
                  <a:pt x="13345" y="8123"/>
                  <a:pt x="13345" y="1632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4" name="Freeform: Shape 393">
            <a:extLst>
              <a:ext uri="{FF2B5EF4-FFF2-40B4-BE49-F238E27FC236}">
                <a16:creationId xmlns:a16="http://schemas.microsoft.com/office/drawing/2014/main" id="{17199F6B-455B-0F52-A2D4-108FFE5D0C28}"/>
              </a:ext>
            </a:extLst>
          </p:cNvPr>
          <p:cNvSpPr/>
          <p:nvPr/>
        </p:nvSpPr>
        <p:spPr>
          <a:xfrm>
            <a:off x="9439708" y="3359275"/>
            <a:ext cx="80522" cy="115274"/>
          </a:xfrm>
          <a:custGeom>
            <a:avLst/>
            <a:gdLst>
              <a:gd name="connsiteX0" fmla="*/ 56946 w 80522"/>
              <a:gd name="connsiteY0" fmla="*/ 104697 h 115274"/>
              <a:gd name="connsiteX1" fmla="*/ 56946 w 80522"/>
              <a:gd name="connsiteY1" fmla="*/ 115456 h 115274"/>
              <a:gd name="connsiteX2" fmla="*/ 81051 w 80522"/>
              <a:gd name="connsiteY2" fmla="*/ 113663 h 115274"/>
              <a:gd name="connsiteX3" fmla="*/ 81051 w 80522"/>
              <a:gd name="connsiteY3" fmla="*/ 108539 h 115274"/>
              <a:gd name="connsiteX4" fmla="*/ 68229 w 80522"/>
              <a:gd name="connsiteY4" fmla="*/ 99318 h 115274"/>
              <a:gd name="connsiteX5" fmla="*/ 68229 w 80522"/>
              <a:gd name="connsiteY5" fmla="*/ 182 h 115274"/>
              <a:gd name="connsiteX6" fmla="*/ 44893 w 80522"/>
              <a:gd name="connsiteY6" fmla="*/ 1975 h 115274"/>
              <a:gd name="connsiteX7" fmla="*/ 44893 w 80522"/>
              <a:gd name="connsiteY7" fmla="*/ 7098 h 115274"/>
              <a:gd name="connsiteX8" fmla="*/ 57459 w 80522"/>
              <a:gd name="connsiteY8" fmla="*/ 16320 h 115274"/>
              <a:gd name="connsiteX9" fmla="*/ 57459 w 80522"/>
              <a:gd name="connsiteY9" fmla="*/ 51671 h 115274"/>
              <a:gd name="connsiteX10" fmla="*/ 36943 w 80522"/>
              <a:gd name="connsiteY10" fmla="*/ 41424 h 115274"/>
              <a:gd name="connsiteX11" fmla="*/ 528 w 80522"/>
              <a:gd name="connsiteY11" fmla="*/ 78568 h 115274"/>
              <a:gd name="connsiteX12" fmla="*/ 35148 w 80522"/>
              <a:gd name="connsiteY12" fmla="*/ 115456 h 115274"/>
              <a:gd name="connsiteX13" fmla="*/ 56946 w 80522"/>
              <a:gd name="connsiteY13" fmla="*/ 104697 h 115274"/>
              <a:gd name="connsiteX14" fmla="*/ 56946 w 80522"/>
              <a:gd name="connsiteY14" fmla="*/ 60893 h 115274"/>
              <a:gd name="connsiteX15" fmla="*/ 56946 w 80522"/>
              <a:gd name="connsiteY15" fmla="*/ 94450 h 115274"/>
              <a:gd name="connsiteX16" fmla="*/ 55151 w 80522"/>
              <a:gd name="connsiteY16" fmla="*/ 100342 h 115274"/>
              <a:gd name="connsiteX17" fmla="*/ 35917 w 80522"/>
              <a:gd name="connsiteY17" fmla="*/ 111870 h 115274"/>
              <a:gd name="connsiteX18" fmla="*/ 18736 w 80522"/>
              <a:gd name="connsiteY18" fmla="*/ 101367 h 115274"/>
              <a:gd name="connsiteX19" fmla="*/ 14120 w 80522"/>
              <a:gd name="connsiteY19" fmla="*/ 78568 h 115274"/>
              <a:gd name="connsiteX20" fmla="*/ 18992 w 80522"/>
              <a:gd name="connsiteY20" fmla="*/ 55513 h 115274"/>
              <a:gd name="connsiteX21" fmla="*/ 37713 w 80522"/>
              <a:gd name="connsiteY21" fmla="*/ 45011 h 115274"/>
              <a:gd name="connsiteX22" fmla="*/ 55151 w 80522"/>
              <a:gd name="connsiteY22" fmla="*/ 54745 h 115274"/>
              <a:gd name="connsiteX23" fmla="*/ 56946 w 80522"/>
              <a:gd name="connsiteY23" fmla="*/ 60893 h 1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522" h="115274">
                <a:moveTo>
                  <a:pt x="56946" y="104697"/>
                </a:moveTo>
                <a:lnTo>
                  <a:pt x="56946" y="115456"/>
                </a:lnTo>
                <a:lnTo>
                  <a:pt x="81051" y="113663"/>
                </a:lnTo>
                <a:lnTo>
                  <a:pt x="81051" y="108539"/>
                </a:lnTo>
                <a:cubicBezTo>
                  <a:pt x="69768" y="108539"/>
                  <a:pt x="68229" y="107515"/>
                  <a:pt x="68229" y="99318"/>
                </a:cubicBezTo>
                <a:lnTo>
                  <a:pt x="68229" y="182"/>
                </a:lnTo>
                <a:lnTo>
                  <a:pt x="44893" y="1975"/>
                </a:lnTo>
                <a:lnTo>
                  <a:pt x="44893" y="7098"/>
                </a:lnTo>
                <a:cubicBezTo>
                  <a:pt x="56176" y="7098"/>
                  <a:pt x="57459" y="8123"/>
                  <a:pt x="57459" y="16320"/>
                </a:cubicBezTo>
                <a:lnTo>
                  <a:pt x="57459" y="51671"/>
                </a:lnTo>
                <a:cubicBezTo>
                  <a:pt x="52843" y="45779"/>
                  <a:pt x="45662" y="41424"/>
                  <a:pt x="36943" y="41424"/>
                </a:cubicBezTo>
                <a:cubicBezTo>
                  <a:pt x="17710" y="41424"/>
                  <a:pt x="528" y="57563"/>
                  <a:pt x="528" y="78568"/>
                </a:cubicBezTo>
                <a:cubicBezTo>
                  <a:pt x="528" y="99318"/>
                  <a:pt x="16428" y="115456"/>
                  <a:pt x="35148" y="115456"/>
                </a:cubicBezTo>
                <a:cubicBezTo>
                  <a:pt x="45662" y="115456"/>
                  <a:pt x="52843" y="109820"/>
                  <a:pt x="56946" y="104697"/>
                </a:cubicBezTo>
                <a:close/>
                <a:moveTo>
                  <a:pt x="56946" y="60893"/>
                </a:moveTo>
                <a:lnTo>
                  <a:pt x="56946" y="94450"/>
                </a:lnTo>
                <a:cubicBezTo>
                  <a:pt x="56946" y="97268"/>
                  <a:pt x="56946" y="97524"/>
                  <a:pt x="55151" y="100342"/>
                </a:cubicBezTo>
                <a:cubicBezTo>
                  <a:pt x="50278" y="108283"/>
                  <a:pt x="43098" y="111870"/>
                  <a:pt x="35917" y="111870"/>
                </a:cubicBezTo>
                <a:cubicBezTo>
                  <a:pt x="28481" y="111870"/>
                  <a:pt x="22582" y="107515"/>
                  <a:pt x="18736" y="101367"/>
                </a:cubicBezTo>
                <a:cubicBezTo>
                  <a:pt x="14633" y="94707"/>
                  <a:pt x="14120" y="85485"/>
                  <a:pt x="14120" y="78568"/>
                </a:cubicBezTo>
                <a:cubicBezTo>
                  <a:pt x="14120" y="72676"/>
                  <a:pt x="14376" y="62942"/>
                  <a:pt x="18992" y="55513"/>
                </a:cubicBezTo>
                <a:cubicBezTo>
                  <a:pt x="22582" y="50390"/>
                  <a:pt x="28737" y="45011"/>
                  <a:pt x="37713" y="45011"/>
                </a:cubicBezTo>
                <a:cubicBezTo>
                  <a:pt x="43354" y="45011"/>
                  <a:pt x="50278" y="47572"/>
                  <a:pt x="55151" y="54745"/>
                </a:cubicBezTo>
                <a:cubicBezTo>
                  <a:pt x="56946" y="57563"/>
                  <a:pt x="56946" y="57819"/>
                  <a:pt x="56946" y="60893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5" name="Freeform: Shape 394">
            <a:extLst>
              <a:ext uri="{FF2B5EF4-FFF2-40B4-BE49-F238E27FC236}">
                <a16:creationId xmlns:a16="http://schemas.microsoft.com/office/drawing/2014/main" id="{0C541412-AD56-810A-CBB6-B76FBA3746D7}"/>
              </a:ext>
            </a:extLst>
          </p:cNvPr>
          <p:cNvSpPr/>
          <p:nvPr/>
        </p:nvSpPr>
        <p:spPr>
          <a:xfrm>
            <a:off x="9568375" y="3350054"/>
            <a:ext cx="37953" cy="163689"/>
          </a:xfrm>
          <a:custGeom>
            <a:avLst/>
            <a:gdLst>
              <a:gd name="connsiteX0" fmla="*/ 38489 w 37953"/>
              <a:gd name="connsiteY0" fmla="*/ 162078 h 163689"/>
              <a:gd name="connsiteX1" fmla="*/ 35668 w 37953"/>
              <a:gd name="connsiteY1" fmla="*/ 158492 h 163689"/>
              <a:gd name="connsiteX2" fmla="*/ 10024 w 37953"/>
              <a:gd name="connsiteY2" fmla="*/ 81898 h 163689"/>
              <a:gd name="connsiteX3" fmla="*/ 36438 w 37953"/>
              <a:gd name="connsiteY3" fmla="*/ 4793 h 163689"/>
              <a:gd name="connsiteX4" fmla="*/ 38489 w 37953"/>
              <a:gd name="connsiteY4" fmla="*/ 1975 h 163689"/>
              <a:gd name="connsiteX5" fmla="*/ 36950 w 37953"/>
              <a:gd name="connsiteY5" fmla="*/ 182 h 163689"/>
              <a:gd name="connsiteX6" fmla="*/ 10793 w 37953"/>
              <a:gd name="connsiteY6" fmla="*/ 32202 h 163689"/>
              <a:gd name="connsiteX7" fmla="*/ 536 w 37953"/>
              <a:gd name="connsiteY7" fmla="*/ 81898 h 163689"/>
              <a:gd name="connsiteX8" fmla="*/ 11306 w 37953"/>
              <a:gd name="connsiteY8" fmla="*/ 133131 h 163689"/>
              <a:gd name="connsiteX9" fmla="*/ 36950 w 37953"/>
              <a:gd name="connsiteY9" fmla="*/ 163871 h 163689"/>
              <a:gd name="connsiteX10" fmla="*/ 38489 w 37953"/>
              <a:gd name="connsiteY10" fmla="*/ 16207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489" y="162078"/>
                </a:moveTo>
                <a:cubicBezTo>
                  <a:pt x="38489" y="161566"/>
                  <a:pt x="38489" y="161309"/>
                  <a:pt x="35668" y="158492"/>
                </a:cubicBezTo>
                <a:cubicBezTo>
                  <a:pt x="15409" y="137998"/>
                  <a:pt x="10024" y="107002"/>
                  <a:pt x="10024" y="81898"/>
                </a:cubicBezTo>
                <a:cubicBezTo>
                  <a:pt x="10024" y="53464"/>
                  <a:pt x="16179" y="25030"/>
                  <a:pt x="36438" y="4793"/>
                </a:cubicBezTo>
                <a:cubicBezTo>
                  <a:pt x="38489" y="2743"/>
                  <a:pt x="38489" y="2487"/>
                  <a:pt x="38489" y="1975"/>
                </a:cubicBezTo>
                <a:cubicBezTo>
                  <a:pt x="38489" y="694"/>
                  <a:pt x="37976" y="182"/>
                  <a:pt x="36950" y="182"/>
                </a:cubicBezTo>
                <a:cubicBezTo>
                  <a:pt x="35155" y="182"/>
                  <a:pt x="20538" y="11453"/>
                  <a:pt x="10793" y="32202"/>
                </a:cubicBezTo>
                <a:cubicBezTo>
                  <a:pt x="2587" y="50134"/>
                  <a:pt x="536" y="68322"/>
                  <a:pt x="536" y="81898"/>
                </a:cubicBezTo>
                <a:cubicBezTo>
                  <a:pt x="536" y="94707"/>
                  <a:pt x="2331" y="114431"/>
                  <a:pt x="11306" y="133131"/>
                </a:cubicBezTo>
                <a:cubicBezTo>
                  <a:pt x="21307" y="153112"/>
                  <a:pt x="35155" y="163871"/>
                  <a:pt x="36950" y="163871"/>
                </a:cubicBezTo>
                <a:cubicBezTo>
                  <a:pt x="37976" y="163871"/>
                  <a:pt x="38489" y="163359"/>
                  <a:pt x="38489" y="16207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6" name="Freeform: Shape 395">
            <a:extLst>
              <a:ext uri="{FF2B5EF4-FFF2-40B4-BE49-F238E27FC236}">
                <a16:creationId xmlns:a16="http://schemas.microsoft.com/office/drawing/2014/main" id="{633960E2-1995-6975-CB24-1E492405CAE5}"/>
              </a:ext>
            </a:extLst>
          </p:cNvPr>
          <p:cNvSpPr/>
          <p:nvPr/>
        </p:nvSpPr>
        <p:spPr>
          <a:xfrm>
            <a:off x="9625512" y="3355689"/>
            <a:ext cx="125913" cy="117067"/>
          </a:xfrm>
          <a:custGeom>
            <a:avLst/>
            <a:gdLst>
              <a:gd name="connsiteX0" fmla="*/ 66958 w 125913"/>
              <a:gd name="connsiteY0" fmla="*/ 3256 h 117067"/>
              <a:gd name="connsiteX1" fmla="*/ 63368 w 125913"/>
              <a:gd name="connsiteY1" fmla="*/ 182 h 117067"/>
              <a:gd name="connsiteX2" fmla="*/ 59778 w 125913"/>
              <a:gd name="connsiteY2" fmla="*/ 3512 h 117067"/>
              <a:gd name="connsiteX3" fmla="*/ 1822 w 125913"/>
              <a:gd name="connsiteY3" fmla="*/ 110845 h 117067"/>
              <a:gd name="connsiteX4" fmla="*/ 539 w 125913"/>
              <a:gd name="connsiteY4" fmla="*/ 113919 h 117067"/>
              <a:gd name="connsiteX5" fmla="*/ 6438 w 125913"/>
              <a:gd name="connsiteY5" fmla="*/ 117249 h 117067"/>
              <a:gd name="connsiteX6" fmla="*/ 120811 w 125913"/>
              <a:gd name="connsiteY6" fmla="*/ 117249 h 117067"/>
              <a:gd name="connsiteX7" fmla="*/ 126453 w 125913"/>
              <a:gd name="connsiteY7" fmla="*/ 113919 h 117067"/>
              <a:gd name="connsiteX8" fmla="*/ 125427 w 125913"/>
              <a:gd name="connsiteY8" fmla="*/ 111357 h 117067"/>
              <a:gd name="connsiteX9" fmla="*/ 63368 w 125913"/>
              <a:gd name="connsiteY9" fmla="*/ 10428 h 117067"/>
              <a:gd name="connsiteX10" fmla="*/ 117734 w 125913"/>
              <a:gd name="connsiteY10" fmla="*/ 110589 h 117067"/>
              <a:gd name="connsiteX11" fmla="*/ 9002 w 125913"/>
              <a:gd name="connsiteY11" fmla="*/ 110589 h 1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13" h="117067">
                <a:moveTo>
                  <a:pt x="66958" y="3256"/>
                </a:moveTo>
                <a:cubicBezTo>
                  <a:pt x="65932" y="1462"/>
                  <a:pt x="65419" y="182"/>
                  <a:pt x="63368" y="182"/>
                </a:cubicBezTo>
                <a:cubicBezTo>
                  <a:pt x="61573" y="182"/>
                  <a:pt x="61060" y="950"/>
                  <a:pt x="59778" y="3512"/>
                </a:cubicBezTo>
                <a:lnTo>
                  <a:pt x="1822" y="110845"/>
                </a:lnTo>
                <a:cubicBezTo>
                  <a:pt x="539" y="112894"/>
                  <a:pt x="539" y="113406"/>
                  <a:pt x="539" y="113919"/>
                </a:cubicBezTo>
                <a:cubicBezTo>
                  <a:pt x="539" y="117249"/>
                  <a:pt x="3873" y="117249"/>
                  <a:pt x="6438" y="117249"/>
                </a:cubicBezTo>
                <a:lnTo>
                  <a:pt x="120811" y="117249"/>
                </a:lnTo>
                <a:cubicBezTo>
                  <a:pt x="123375" y="117249"/>
                  <a:pt x="126453" y="117249"/>
                  <a:pt x="126453" y="113919"/>
                </a:cubicBezTo>
                <a:cubicBezTo>
                  <a:pt x="126453" y="113150"/>
                  <a:pt x="126196" y="112638"/>
                  <a:pt x="125427" y="111357"/>
                </a:cubicBezTo>
                <a:close/>
                <a:moveTo>
                  <a:pt x="63368" y="10428"/>
                </a:moveTo>
                <a:lnTo>
                  <a:pt x="117734" y="110589"/>
                </a:lnTo>
                <a:lnTo>
                  <a:pt x="9002" y="110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7" name="Freeform: Shape 396">
            <a:extLst>
              <a:ext uri="{FF2B5EF4-FFF2-40B4-BE49-F238E27FC236}">
                <a16:creationId xmlns:a16="http://schemas.microsoft.com/office/drawing/2014/main" id="{2FCA245D-8B70-ECD0-D4A9-685B023C15C5}"/>
              </a:ext>
            </a:extLst>
          </p:cNvPr>
          <p:cNvSpPr/>
          <p:nvPr/>
        </p:nvSpPr>
        <p:spPr>
          <a:xfrm>
            <a:off x="9765987" y="3400518"/>
            <a:ext cx="66418" cy="74031"/>
          </a:xfrm>
          <a:custGeom>
            <a:avLst/>
            <a:gdLst>
              <a:gd name="connsiteX0" fmla="*/ 10037 w 66418"/>
              <a:gd name="connsiteY0" fmla="*/ 62686 h 74031"/>
              <a:gd name="connsiteX1" fmla="*/ 8498 w 66418"/>
              <a:gd name="connsiteY1" fmla="*/ 69858 h 74031"/>
              <a:gd name="connsiteX2" fmla="*/ 13370 w 66418"/>
              <a:gd name="connsiteY2" fmla="*/ 74213 h 74031"/>
              <a:gd name="connsiteX3" fmla="*/ 19525 w 66418"/>
              <a:gd name="connsiteY3" fmla="*/ 69602 h 74031"/>
              <a:gd name="connsiteX4" fmla="*/ 25936 w 66418"/>
              <a:gd name="connsiteY4" fmla="*/ 43730 h 74031"/>
              <a:gd name="connsiteX5" fmla="*/ 31065 w 66418"/>
              <a:gd name="connsiteY5" fmla="*/ 22468 h 74031"/>
              <a:gd name="connsiteX6" fmla="*/ 40297 w 66418"/>
              <a:gd name="connsiteY6" fmla="*/ 9147 h 74031"/>
              <a:gd name="connsiteX7" fmla="*/ 53375 w 66418"/>
              <a:gd name="connsiteY7" fmla="*/ 3768 h 74031"/>
              <a:gd name="connsiteX8" fmla="*/ 60299 w 66418"/>
              <a:gd name="connsiteY8" fmla="*/ 5817 h 74031"/>
              <a:gd name="connsiteX9" fmla="*/ 51837 w 66418"/>
              <a:gd name="connsiteY9" fmla="*/ 14783 h 74031"/>
              <a:gd name="connsiteX10" fmla="*/ 57991 w 66418"/>
              <a:gd name="connsiteY10" fmla="*/ 20419 h 74031"/>
              <a:gd name="connsiteX11" fmla="*/ 66967 w 66418"/>
              <a:gd name="connsiteY11" fmla="*/ 10685 h 74031"/>
              <a:gd name="connsiteX12" fmla="*/ 53375 w 66418"/>
              <a:gd name="connsiteY12" fmla="*/ 182 h 74031"/>
              <a:gd name="connsiteX13" fmla="*/ 32604 w 66418"/>
              <a:gd name="connsiteY13" fmla="*/ 12734 h 74031"/>
              <a:gd name="connsiteX14" fmla="*/ 17473 w 66418"/>
              <a:gd name="connsiteY14" fmla="*/ 182 h 74031"/>
              <a:gd name="connsiteX15" fmla="*/ 5421 w 66418"/>
              <a:gd name="connsiteY15" fmla="*/ 9404 h 74031"/>
              <a:gd name="connsiteX16" fmla="*/ 548 w 66418"/>
              <a:gd name="connsiteY16" fmla="*/ 25286 h 74031"/>
              <a:gd name="connsiteX17" fmla="*/ 2343 w 66418"/>
              <a:gd name="connsiteY17" fmla="*/ 27079 h 74031"/>
              <a:gd name="connsiteX18" fmla="*/ 5164 w 66418"/>
              <a:gd name="connsiteY18" fmla="*/ 23237 h 74031"/>
              <a:gd name="connsiteX19" fmla="*/ 17217 w 66418"/>
              <a:gd name="connsiteY19" fmla="*/ 3768 h 74031"/>
              <a:gd name="connsiteX20" fmla="*/ 22090 w 66418"/>
              <a:gd name="connsiteY20" fmla="*/ 11197 h 74031"/>
              <a:gd name="connsiteX21" fmla="*/ 19525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37" y="62686"/>
                </a:moveTo>
                <a:cubicBezTo>
                  <a:pt x="9524" y="65248"/>
                  <a:pt x="8498" y="69090"/>
                  <a:pt x="8498" y="69858"/>
                </a:cubicBezTo>
                <a:cubicBezTo>
                  <a:pt x="8498" y="72676"/>
                  <a:pt x="10806" y="74213"/>
                  <a:pt x="13370" y="74213"/>
                </a:cubicBezTo>
                <a:cubicBezTo>
                  <a:pt x="15422" y="74213"/>
                  <a:pt x="18243" y="72932"/>
                  <a:pt x="19525" y="69602"/>
                </a:cubicBezTo>
                <a:cubicBezTo>
                  <a:pt x="19781" y="69090"/>
                  <a:pt x="25167" y="46804"/>
                  <a:pt x="25936" y="43730"/>
                </a:cubicBezTo>
                <a:cubicBezTo>
                  <a:pt x="27218" y="38350"/>
                  <a:pt x="30296" y="27079"/>
                  <a:pt x="31065" y="22468"/>
                </a:cubicBezTo>
                <a:cubicBezTo>
                  <a:pt x="31834" y="20419"/>
                  <a:pt x="36450" y="12734"/>
                  <a:pt x="40297" y="9147"/>
                </a:cubicBezTo>
                <a:cubicBezTo>
                  <a:pt x="41579" y="8123"/>
                  <a:pt x="46451" y="3768"/>
                  <a:pt x="53375" y="3768"/>
                </a:cubicBezTo>
                <a:cubicBezTo>
                  <a:pt x="57735" y="3768"/>
                  <a:pt x="60043" y="5817"/>
                  <a:pt x="60299" y="5817"/>
                </a:cubicBezTo>
                <a:cubicBezTo>
                  <a:pt x="55427" y="6586"/>
                  <a:pt x="51837" y="10428"/>
                  <a:pt x="51837" y="14783"/>
                </a:cubicBezTo>
                <a:cubicBezTo>
                  <a:pt x="51837" y="17345"/>
                  <a:pt x="53632" y="20419"/>
                  <a:pt x="57991" y="20419"/>
                </a:cubicBezTo>
                <a:cubicBezTo>
                  <a:pt x="62351" y="20419"/>
                  <a:pt x="66967" y="16576"/>
                  <a:pt x="66967" y="10685"/>
                </a:cubicBezTo>
                <a:cubicBezTo>
                  <a:pt x="66967" y="5049"/>
                  <a:pt x="61838" y="182"/>
                  <a:pt x="53375" y="182"/>
                </a:cubicBezTo>
                <a:cubicBezTo>
                  <a:pt x="42861" y="182"/>
                  <a:pt x="35681" y="8123"/>
                  <a:pt x="32604" y="12734"/>
                </a:cubicBezTo>
                <a:cubicBezTo>
                  <a:pt x="31065" y="5305"/>
                  <a:pt x="25167" y="182"/>
                  <a:pt x="17473" y="182"/>
                </a:cubicBezTo>
                <a:cubicBezTo>
                  <a:pt x="10037" y="182"/>
                  <a:pt x="6959" y="6586"/>
                  <a:pt x="5421" y="9404"/>
                </a:cubicBezTo>
                <a:cubicBezTo>
                  <a:pt x="2600" y="15039"/>
                  <a:pt x="548" y="24773"/>
                  <a:pt x="548" y="25286"/>
                </a:cubicBezTo>
                <a:cubicBezTo>
                  <a:pt x="548" y="27079"/>
                  <a:pt x="2087" y="27079"/>
                  <a:pt x="2343" y="27079"/>
                </a:cubicBezTo>
                <a:cubicBezTo>
                  <a:pt x="4139" y="27079"/>
                  <a:pt x="4139" y="26823"/>
                  <a:pt x="5164" y="23237"/>
                </a:cubicBezTo>
                <a:cubicBezTo>
                  <a:pt x="7985" y="11709"/>
                  <a:pt x="11319" y="3768"/>
                  <a:pt x="17217" y="3768"/>
                </a:cubicBezTo>
                <a:cubicBezTo>
                  <a:pt x="19781" y="3768"/>
                  <a:pt x="22090" y="5049"/>
                  <a:pt x="22090" y="11197"/>
                </a:cubicBezTo>
                <a:cubicBezTo>
                  <a:pt x="22090" y="14783"/>
                  <a:pt x="21577" y="16576"/>
                  <a:pt x="19525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8" name="Freeform: Shape 397">
            <a:extLst>
              <a:ext uri="{FF2B5EF4-FFF2-40B4-BE49-F238E27FC236}">
                <a16:creationId xmlns:a16="http://schemas.microsoft.com/office/drawing/2014/main" id="{23D15311-9A11-3192-AFDB-AA89ADBB4239}"/>
              </a:ext>
            </a:extLst>
          </p:cNvPr>
          <p:cNvSpPr/>
          <p:nvPr/>
        </p:nvSpPr>
        <p:spPr>
          <a:xfrm>
            <a:off x="9848186" y="3357482"/>
            <a:ext cx="81548" cy="148831"/>
          </a:xfrm>
          <a:custGeom>
            <a:avLst/>
            <a:gdLst>
              <a:gd name="connsiteX0" fmla="*/ 51842 w 81548"/>
              <a:gd name="connsiteY0" fmla="*/ 50134 h 148831"/>
              <a:gd name="connsiteX1" fmla="*/ 65946 w 81548"/>
              <a:gd name="connsiteY1" fmla="*/ 50134 h 148831"/>
              <a:gd name="connsiteX2" fmla="*/ 70818 w 81548"/>
              <a:gd name="connsiteY2" fmla="*/ 46804 h 148831"/>
              <a:gd name="connsiteX3" fmla="*/ 66459 w 81548"/>
              <a:gd name="connsiteY3" fmla="*/ 45010 h 148831"/>
              <a:gd name="connsiteX4" fmla="*/ 52867 w 81548"/>
              <a:gd name="connsiteY4" fmla="*/ 45010 h 148831"/>
              <a:gd name="connsiteX5" fmla="*/ 56201 w 81548"/>
              <a:gd name="connsiteY5" fmla="*/ 26310 h 148831"/>
              <a:gd name="connsiteX6" fmla="*/ 60304 w 81548"/>
              <a:gd name="connsiteY6" fmla="*/ 9404 h 148831"/>
              <a:gd name="connsiteX7" fmla="*/ 67997 w 81548"/>
              <a:gd name="connsiteY7" fmla="*/ 3768 h 148831"/>
              <a:gd name="connsiteX8" fmla="*/ 75947 w 81548"/>
              <a:gd name="connsiteY8" fmla="*/ 6842 h 148831"/>
              <a:gd name="connsiteX9" fmla="*/ 66972 w 81548"/>
              <a:gd name="connsiteY9" fmla="*/ 15552 h 148831"/>
              <a:gd name="connsiteX10" fmla="*/ 73126 w 81548"/>
              <a:gd name="connsiteY10" fmla="*/ 21443 h 148831"/>
              <a:gd name="connsiteX11" fmla="*/ 82102 w 81548"/>
              <a:gd name="connsiteY11" fmla="*/ 11453 h 148831"/>
              <a:gd name="connsiteX12" fmla="*/ 67997 w 81548"/>
              <a:gd name="connsiteY12" fmla="*/ 182 h 148831"/>
              <a:gd name="connsiteX13" fmla="*/ 47226 w 81548"/>
              <a:gd name="connsiteY13" fmla="*/ 19394 h 148831"/>
              <a:gd name="connsiteX14" fmla="*/ 41840 w 81548"/>
              <a:gd name="connsiteY14" fmla="*/ 45010 h 148831"/>
              <a:gd name="connsiteX15" fmla="*/ 30557 w 81548"/>
              <a:gd name="connsiteY15" fmla="*/ 45010 h 148831"/>
              <a:gd name="connsiteX16" fmla="*/ 25428 w 81548"/>
              <a:gd name="connsiteY16" fmla="*/ 48084 h 148831"/>
              <a:gd name="connsiteX17" fmla="*/ 30044 w 81548"/>
              <a:gd name="connsiteY17" fmla="*/ 50134 h 148831"/>
              <a:gd name="connsiteX18" fmla="*/ 40815 w 81548"/>
              <a:gd name="connsiteY18" fmla="*/ 50134 h 148831"/>
              <a:gd name="connsiteX19" fmla="*/ 28762 w 81548"/>
              <a:gd name="connsiteY19" fmla="*/ 114687 h 148831"/>
              <a:gd name="connsiteX20" fmla="*/ 14401 w 81548"/>
              <a:gd name="connsiteY20" fmla="*/ 145427 h 148831"/>
              <a:gd name="connsiteX21" fmla="*/ 6451 w 81548"/>
              <a:gd name="connsiteY21" fmla="*/ 142353 h 148831"/>
              <a:gd name="connsiteX22" fmla="*/ 15683 w 81548"/>
              <a:gd name="connsiteY22" fmla="*/ 133644 h 148831"/>
              <a:gd name="connsiteX23" fmla="*/ 9528 w 81548"/>
              <a:gd name="connsiteY23" fmla="*/ 127752 h 148831"/>
              <a:gd name="connsiteX24" fmla="*/ 553 w 81548"/>
              <a:gd name="connsiteY24" fmla="*/ 137742 h 148831"/>
              <a:gd name="connsiteX25" fmla="*/ 14401 w 81548"/>
              <a:gd name="connsiteY25" fmla="*/ 149014 h 148831"/>
              <a:gd name="connsiteX26" fmla="*/ 32865 w 81548"/>
              <a:gd name="connsiteY26" fmla="*/ 133131 h 148831"/>
              <a:gd name="connsiteX27" fmla="*/ 42097 w 81548"/>
              <a:gd name="connsiteY27" fmla="*/ 101879 h 1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548" h="148831">
                <a:moveTo>
                  <a:pt x="51842" y="50134"/>
                </a:moveTo>
                <a:lnTo>
                  <a:pt x="65946" y="50134"/>
                </a:lnTo>
                <a:cubicBezTo>
                  <a:pt x="69280" y="50134"/>
                  <a:pt x="70818" y="50134"/>
                  <a:pt x="70818" y="46804"/>
                </a:cubicBezTo>
                <a:cubicBezTo>
                  <a:pt x="70818" y="45010"/>
                  <a:pt x="69280" y="45010"/>
                  <a:pt x="66459" y="45010"/>
                </a:cubicBezTo>
                <a:lnTo>
                  <a:pt x="52867" y="45010"/>
                </a:lnTo>
                <a:lnTo>
                  <a:pt x="56201" y="26310"/>
                </a:lnTo>
                <a:cubicBezTo>
                  <a:pt x="56970" y="22980"/>
                  <a:pt x="59278" y="11453"/>
                  <a:pt x="60304" y="9404"/>
                </a:cubicBezTo>
                <a:cubicBezTo>
                  <a:pt x="61586" y="6330"/>
                  <a:pt x="64407" y="3768"/>
                  <a:pt x="67997" y="3768"/>
                </a:cubicBezTo>
                <a:cubicBezTo>
                  <a:pt x="68510" y="3768"/>
                  <a:pt x="72870" y="3768"/>
                  <a:pt x="75947" y="6842"/>
                </a:cubicBezTo>
                <a:cubicBezTo>
                  <a:pt x="68767" y="7354"/>
                  <a:pt x="66972" y="13246"/>
                  <a:pt x="66972" y="15552"/>
                </a:cubicBezTo>
                <a:cubicBezTo>
                  <a:pt x="66972" y="19394"/>
                  <a:pt x="70049" y="21443"/>
                  <a:pt x="73126" y="21443"/>
                </a:cubicBezTo>
                <a:cubicBezTo>
                  <a:pt x="77486" y="21443"/>
                  <a:pt x="82102" y="17601"/>
                  <a:pt x="82102" y="11453"/>
                </a:cubicBezTo>
                <a:cubicBezTo>
                  <a:pt x="82102" y="4024"/>
                  <a:pt x="74665" y="182"/>
                  <a:pt x="67997" y="182"/>
                </a:cubicBezTo>
                <a:cubicBezTo>
                  <a:pt x="62356" y="182"/>
                  <a:pt x="52098" y="3256"/>
                  <a:pt x="47226" y="19394"/>
                </a:cubicBezTo>
                <a:cubicBezTo>
                  <a:pt x="46200" y="22724"/>
                  <a:pt x="45687" y="24517"/>
                  <a:pt x="41840" y="45010"/>
                </a:cubicBezTo>
                <a:lnTo>
                  <a:pt x="30557" y="45010"/>
                </a:lnTo>
                <a:cubicBezTo>
                  <a:pt x="27223" y="45010"/>
                  <a:pt x="25428" y="45010"/>
                  <a:pt x="25428" y="48084"/>
                </a:cubicBezTo>
                <a:cubicBezTo>
                  <a:pt x="25428" y="50134"/>
                  <a:pt x="26967" y="50134"/>
                  <a:pt x="30044" y="50134"/>
                </a:cubicBezTo>
                <a:lnTo>
                  <a:pt x="40815" y="50134"/>
                </a:lnTo>
                <a:lnTo>
                  <a:pt x="28762" y="114687"/>
                </a:lnTo>
                <a:cubicBezTo>
                  <a:pt x="25684" y="130570"/>
                  <a:pt x="22863" y="145427"/>
                  <a:pt x="14401" y="145427"/>
                </a:cubicBezTo>
                <a:cubicBezTo>
                  <a:pt x="13632" y="145427"/>
                  <a:pt x="9785" y="145427"/>
                  <a:pt x="6451" y="142353"/>
                </a:cubicBezTo>
                <a:cubicBezTo>
                  <a:pt x="14145" y="141841"/>
                  <a:pt x="15683" y="135949"/>
                  <a:pt x="15683" y="133644"/>
                </a:cubicBezTo>
                <a:cubicBezTo>
                  <a:pt x="15683" y="129801"/>
                  <a:pt x="12606" y="127752"/>
                  <a:pt x="9528" y="127752"/>
                </a:cubicBezTo>
                <a:cubicBezTo>
                  <a:pt x="5169" y="127752"/>
                  <a:pt x="553" y="131594"/>
                  <a:pt x="553" y="137742"/>
                </a:cubicBezTo>
                <a:cubicBezTo>
                  <a:pt x="553" y="144915"/>
                  <a:pt x="7733" y="149014"/>
                  <a:pt x="14401" y="149014"/>
                </a:cubicBezTo>
                <a:cubicBezTo>
                  <a:pt x="23377" y="149014"/>
                  <a:pt x="30044" y="139279"/>
                  <a:pt x="32865" y="133131"/>
                </a:cubicBezTo>
                <a:cubicBezTo>
                  <a:pt x="38250" y="122885"/>
                  <a:pt x="41840" y="103160"/>
                  <a:pt x="42097" y="10187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399" name="Freeform: Shape 398">
            <a:extLst>
              <a:ext uri="{FF2B5EF4-FFF2-40B4-BE49-F238E27FC236}">
                <a16:creationId xmlns:a16="http://schemas.microsoft.com/office/drawing/2014/main" id="{0DDAFEBD-DD98-DD9B-6A85-9FF235F1B1BE}"/>
              </a:ext>
            </a:extLst>
          </p:cNvPr>
          <p:cNvSpPr/>
          <p:nvPr/>
        </p:nvSpPr>
        <p:spPr>
          <a:xfrm>
            <a:off x="9987512" y="3423317"/>
            <a:ext cx="17181" cy="17162"/>
          </a:xfrm>
          <a:custGeom>
            <a:avLst/>
            <a:gdLst>
              <a:gd name="connsiteX0" fmla="*/ 17743 w 17181"/>
              <a:gd name="connsiteY0" fmla="*/ 8635 h 17162"/>
              <a:gd name="connsiteX1" fmla="*/ 9280 w 17181"/>
              <a:gd name="connsiteY1" fmla="*/ 182 h 17162"/>
              <a:gd name="connsiteX2" fmla="*/ 561 w 17181"/>
              <a:gd name="connsiteY2" fmla="*/ 8635 h 17162"/>
              <a:gd name="connsiteX3" fmla="*/ 9280 w 17181"/>
              <a:gd name="connsiteY3" fmla="*/ 17345 h 17162"/>
              <a:gd name="connsiteX4" fmla="*/ 17743 w 17181"/>
              <a:gd name="connsiteY4" fmla="*/ 8635 h 1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1" h="17162">
                <a:moveTo>
                  <a:pt x="17743" y="8635"/>
                </a:moveTo>
                <a:cubicBezTo>
                  <a:pt x="17743" y="4024"/>
                  <a:pt x="13896" y="182"/>
                  <a:pt x="9280" y="182"/>
                </a:cubicBezTo>
                <a:cubicBezTo>
                  <a:pt x="4408" y="182"/>
                  <a:pt x="561" y="4024"/>
                  <a:pt x="561" y="8635"/>
                </a:cubicBezTo>
                <a:cubicBezTo>
                  <a:pt x="561" y="13502"/>
                  <a:pt x="4408" y="17345"/>
                  <a:pt x="9280" y="17345"/>
                </a:cubicBezTo>
                <a:cubicBezTo>
                  <a:pt x="13896" y="17345"/>
                  <a:pt x="17743" y="13502"/>
                  <a:pt x="17743" y="863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B10A555B-8979-8D12-FA95-A153C424F09B}"/>
              </a:ext>
            </a:extLst>
          </p:cNvPr>
          <p:cNvSpPr/>
          <p:nvPr/>
        </p:nvSpPr>
        <p:spPr>
          <a:xfrm>
            <a:off x="10060046" y="3400518"/>
            <a:ext cx="66418" cy="74031"/>
          </a:xfrm>
          <a:custGeom>
            <a:avLst/>
            <a:gdLst>
              <a:gd name="connsiteX0" fmla="*/ 10055 w 66418"/>
              <a:gd name="connsiteY0" fmla="*/ 62686 h 74031"/>
              <a:gd name="connsiteX1" fmla="*/ 8516 w 66418"/>
              <a:gd name="connsiteY1" fmla="*/ 69858 h 74031"/>
              <a:gd name="connsiteX2" fmla="*/ 13388 w 66418"/>
              <a:gd name="connsiteY2" fmla="*/ 74213 h 74031"/>
              <a:gd name="connsiteX3" fmla="*/ 19543 w 66418"/>
              <a:gd name="connsiteY3" fmla="*/ 69602 h 74031"/>
              <a:gd name="connsiteX4" fmla="*/ 25954 w 66418"/>
              <a:gd name="connsiteY4" fmla="*/ 43730 h 74031"/>
              <a:gd name="connsiteX5" fmla="*/ 31083 w 66418"/>
              <a:gd name="connsiteY5" fmla="*/ 22468 h 74031"/>
              <a:gd name="connsiteX6" fmla="*/ 40315 w 66418"/>
              <a:gd name="connsiteY6" fmla="*/ 9147 h 74031"/>
              <a:gd name="connsiteX7" fmla="*/ 53393 w 66418"/>
              <a:gd name="connsiteY7" fmla="*/ 3768 h 74031"/>
              <a:gd name="connsiteX8" fmla="*/ 60317 w 66418"/>
              <a:gd name="connsiteY8" fmla="*/ 5817 h 74031"/>
              <a:gd name="connsiteX9" fmla="*/ 51855 w 66418"/>
              <a:gd name="connsiteY9" fmla="*/ 14783 h 74031"/>
              <a:gd name="connsiteX10" fmla="*/ 58009 w 66418"/>
              <a:gd name="connsiteY10" fmla="*/ 20419 h 74031"/>
              <a:gd name="connsiteX11" fmla="*/ 66985 w 66418"/>
              <a:gd name="connsiteY11" fmla="*/ 10685 h 74031"/>
              <a:gd name="connsiteX12" fmla="*/ 53393 w 66418"/>
              <a:gd name="connsiteY12" fmla="*/ 182 h 74031"/>
              <a:gd name="connsiteX13" fmla="*/ 32622 w 66418"/>
              <a:gd name="connsiteY13" fmla="*/ 12734 h 74031"/>
              <a:gd name="connsiteX14" fmla="*/ 17491 w 66418"/>
              <a:gd name="connsiteY14" fmla="*/ 182 h 74031"/>
              <a:gd name="connsiteX15" fmla="*/ 5439 w 66418"/>
              <a:gd name="connsiteY15" fmla="*/ 9404 h 74031"/>
              <a:gd name="connsiteX16" fmla="*/ 566 w 66418"/>
              <a:gd name="connsiteY16" fmla="*/ 25286 h 74031"/>
              <a:gd name="connsiteX17" fmla="*/ 2361 w 66418"/>
              <a:gd name="connsiteY17" fmla="*/ 27079 h 74031"/>
              <a:gd name="connsiteX18" fmla="*/ 5182 w 66418"/>
              <a:gd name="connsiteY18" fmla="*/ 23237 h 74031"/>
              <a:gd name="connsiteX19" fmla="*/ 17235 w 66418"/>
              <a:gd name="connsiteY19" fmla="*/ 3768 h 74031"/>
              <a:gd name="connsiteX20" fmla="*/ 22107 w 66418"/>
              <a:gd name="connsiteY20" fmla="*/ 11197 h 74031"/>
              <a:gd name="connsiteX21" fmla="*/ 19543 w 66418"/>
              <a:gd name="connsiteY21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18" h="74031">
                <a:moveTo>
                  <a:pt x="10055" y="62686"/>
                </a:moveTo>
                <a:cubicBezTo>
                  <a:pt x="9542" y="65248"/>
                  <a:pt x="8516" y="69090"/>
                  <a:pt x="8516" y="69858"/>
                </a:cubicBezTo>
                <a:cubicBezTo>
                  <a:pt x="8516" y="72676"/>
                  <a:pt x="10824" y="74213"/>
                  <a:pt x="13388" y="74213"/>
                </a:cubicBezTo>
                <a:cubicBezTo>
                  <a:pt x="15440" y="74213"/>
                  <a:pt x="18261" y="72932"/>
                  <a:pt x="19543" y="69602"/>
                </a:cubicBezTo>
                <a:cubicBezTo>
                  <a:pt x="19799" y="69090"/>
                  <a:pt x="25185" y="46804"/>
                  <a:pt x="25954" y="43730"/>
                </a:cubicBezTo>
                <a:cubicBezTo>
                  <a:pt x="27236" y="38350"/>
                  <a:pt x="30314" y="27079"/>
                  <a:pt x="31083" y="22468"/>
                </a:cubicBezTo>
                <a:cubicBezTo>
                  <a:pt x="31852" y="20419"/>
                  <a:pt x="36468" y="12734"/>
                  <a:pt x="40315" y="9147"/>
                </a:cubicBezTo>
                <a:cubicBezTo>
                  <a:pt x="41597" y="8123"/>
                  <a:pt x="46469" y="3768"/>
                  <a:pt x="53393" y="3768"/>
                </a:cubicBezTo>
                <a:cubicBezTo>
                  <a:pt x="57753" y="3768"/>
                  <a:pt x="60061" y="5817"/>
                  <a:pt x="60317" y="5817"/>
                </a:cubicBezTo>
                <a:cubicBezTo>
                  <a:pt x="55445" y="6586"/>
                  <a:pt x="51855" y="10428"/>
                  <a:pt x="51855" y="14783"/>
                </a:cubicBezTo>
                <a:cubicBezTo>
                  <a:pt x="51855" y="17345"/>
                  <a:pt x="53650" y="20419"/>
                  <a:pt x="58009" y="20419"/>
                </a:cubicBezTo>
                <a:cubicBezTo>
                  <a:pt x="62369" y="20419"/>
                  <a:pt x="66985" y="16576"/>
                  <a:pt x="66985" y="10685"/>
                </a:cubicBezTo>
                <a:cubicBezTo>
                  <a:pt x="66985" y="5049"/>
                  <a:pt x="61856" y="182"/>
                  <a:pt x="53393" y="182"/>
                </a:cubicBezTo>
                <a:cubicBezTo>
                  <a:pt x="42879" y="182"/>
                  <a:pt x="35699" y="8123"/>
                  <a:pt x="32622" y="12734"/>
                </a:cubicBezTo>
                <a:cubicBezTo>
                  <a:pt x="31083" y="5305"/>
                  <a:pt x="25185" y="182"/>
                  <a:pt x="17491" y="182"/>
                </a:cubicBezTo>
                <a:cubicBezTo>
                  <a:pt x="10055" y="182"/>
                  <a:pt x="6977" y="6586"/>
                  <a:pt x="5439" y="9404"/>
                </a:cubicBezTo>
                <a:cubicBezTo>
                  <a:pt x="2618" y="15039"/>
                  <a:pt x="566" y="24773"/>
                  <a:pt x="566" y="25286"/>
                </a:cubicBezTo>
                <a:cubicBezTo>
                  <a:pt x="566" y="27079"/>
                  <a:pt x="2105" y="27079"/>
                  <a:pt x="2361" y="27079"/>
                </a:cubicBezTo>
                <a:cubicBezTo>
                  <a:pt x="4156" y="27079"/>
                  <a:pt x="4156" y="26823"/>
                  <a:pt x="5182" y="23237"/>
                </a:cubicBezTo>
                <a:cubicBezTo>
                  <a:pt x="8003" y="11709"/>
                  <a:pt x="11337" y="3768"/>
                  <a:pt x="17235" y="3768"/>
                </a:cubicBezTo>
                <a:cubicBezTo>
                  <a:pt x="19799" y="3768"/>
                  <a:pt x="22107" y="5049"/>
                  <a:pt x="22107" y="11197"/>
                </a:cubicBezTo>
                <a:cubicBezTo>
                  <a:pt x="22107" y="14783"/>
                  <a:pt x="21594" y="16576"/>
                  <a:pt x="19543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DBFDEC62-C18C-5CFF-40FD-165D80242DEB}"/>
              </a:ext>
            </a:extLst>
          </p:cNvPr>
          <p:cNvSpPr/>
          <p:nvPr/>
        </p:nvSpPr>
        <p:spPr>
          <a:xfrm>
            <a:off x="10138473" y="3455337"/>
            <a:ext cx="19233" cy="48927"/>
          </a:xfrm>
          <a:custGeom>
            <a:avLst/>
            <a:gdLst>
              <a:gd name="connsiteX0" fmla="*/ 19804 w 19233"/>
              <a:gd name="connsiteY0" fmla="*/ 17345 h 48927"/>
              <a:gd name="connsiteX1" fmla="*/ 9289 w 19233"/>
              <a:gd name="connsiteY1" fmla="*/ 182 h 48927"/>
              <a:gd name="connsiteX2" fmla="*/ 570 w 19233"/>
              <a:gd name="connsiteY2" fmla="*/ 8891 h 48927"/>
              <a:gd name="connsiteX3" fmla="*/ 9289 w 19233"/>
              <a:gd name="connsiteY3" fmla="*/ 17601 h 48927"/>
              <a:gd name="connsiteX4" fmla="*/ 14931 w 19233"/>
              <a:gd name="connsiteY4" fmla="*/ 15552 h 48927"/>
              <a:gd name="connsiteX5" fmla="*/ 15701 w 19233"/>
              <a:gd name="connsiteY5" fmla="*/ 15039 h 48927"/>
              <a:gd name="connsiteX6" fmla="*/ 15957 w 19233"/>
              <a:gd name="connsiteY6" fmla="*/ 17345 h 48927"/>
              <a:gd name="connsiteX7" fmla="*/ 4930 w 19233"/>
              <a:gd name="connsiteY7" fmla="*/ 44754 h 48927"/>
              <a:gd name="connsiteX8" fmla="*/ 3135 w 19233"/>
              <a:gd name="connsiteY8" fmla="*/ 47316 h 48927"/>
              <a:gd name="connsiteX9" fmla="*/ 4674 w 19233"/>
              <a:gd name="connsiteY9" fmla="*/ 49109 h 48927"/>
              <a:gd name="connsiteX10" fmla="*/ 19804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04" y="17345"/>
                </a:moveTo>
                <a:cubicBezTo>
                  <a:pt x="19804" y="6586"/>
                  <a:pt x="15701" y="182"/>
                  <a:pt x="9289" y="182"/>
                </a:cubicBezTo>
                <a:cubicBezTo>
                  <a:pt x="3904" y="182"/>
                  <a:pt x="570" y="4280"/>
                  <a:pt x="570" y="8891"/>
                </a:cubicBezTo>
                <a:cubicBezTo>
                  <a:pt x="570" y="13246"/>
                  <a:pt x="3904" y="17601"/>
                  <a:pt x="9289" y="17601"/>
                </a:cubicBezTo>
                <a:cubicBezTo>
                  <a:pt x="11085" y="17601"/>
                  <a:pt x="13392" y="16832"/>
                  <a:pt x="14931" y="15552"/>
                </a:cubicBezTo>
                <a:cubicBezTo>
                  <a:pt x="15444" y="15039"/>
                  <a:pt x="15701" y="15039"/>
                  <a:pt x="15701" y="15039"/>
                </a:cubicBezTo>
                <a:cubicBezTo>
                  <a:pt x="15957" y="15039"/>
                  <a:pt x="15957" y="15039"/>
                  <a:pt x="15957" y="17345"/>
                </a:cubicBezTo>
                <a:cubicBezTo>
                  <a:pt x="15957" y="29641"/>
                  <a:pt x="10315" y="39375"/>
                  <a:pt x="4930" y="44754"/>
                </a:cubicBezTo>
                <a:cubicBezTo>
                  <a:pt x="3135" y="46547"/>
                  <a:pt x="3135" y="46804"/>
                  <a:pt x="3135" y="47316"/>
                </a:cubicBezTo>
                <a:cubicBezTo>
                  <a:pt x="3135" y="48597"/>
                  <a:pt x="3904" y="49109"/>
                  <a:pt x="4674" y="49109"/>
                </a:cubicBezTo>
                <a:cubicBezTo>
                  <a:pt x="6469" y="49109"/>
                  <a:pt x="19804" y="36557"/>
                  <a:pt x="19804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01E487F1-266D-6895-7039-8E4176707E20}"/>
              </a:ext>
            </a:extLst>
          </p:cNvPr>
          <p:cNvSpPr/>
          <p:nvPr/>
        </p:nvSpPr>
        <p:spPr>
          <a:xfrm>
            <a:off x="10201980" y="3400518"/>
            <a:ext cx="88472" cy="74031"/>
          </a:xfrm>
          <a:custGeom>
            <a:avLst/>
            <a:gdLst>
              <a:gd name="connsiteX0" fmla="*/ 10063 w 88472"/>
              <a:gd name="connsiteY0" fmla="*/ 62686 h 74031"/>
              <a:gd name="connsiteX1" fmla="*/ 8525 w 88472"/>
              <a:gd name="connsiteY1" fmla="*/ 69858 h 74031"/>
              <a:gd name="connsiteX2" fmla="*/ 13397 w 88472"/>
              <a:gd name="connsiteY2" fmla="*/ 74213 h 74031"/>
              <a:gd name="connsiteX3" fmla="*/ 19552 w 88472"/>
              <a:gd name="connsiteY3" fmla="*/ 69602 h 74031"/>
              <a:gd name="connsiteX4" fmla="*/ 22629 w 88472"/>
              <a:gd name="connsiteY4" fmla="*/ 57563 h 74031"/>
              <a:gd name="connsiteX5" fmla="*/ 26219 w 88472"/>
              <a:gd name="connsiteY5" fmla="*/ 42961 h 74031"/>
              <a:gd name="connsiteX6" fmla="*/ 29040 w 88472"/>
              <a:gd name="connsiteY6" fmla="*/ 31946 h 74031"/>
              <a:gd name="connsiteX7" fmla="*/ 31092 w 88472"/>
              <a:gd name="connsiteY7" fmla="*/ 23749 h 74031"/>
              <a:gd name="connsiteX8" fmla="*/ 57762 w 88472"/>
              <a:gd name="connsiteY8" fmla="*/ 3768 h 74031"/>
              <a:gd name="connsiteX9" fmla="*/ 66481 w 88472"/>
              <a:gd name="connsiteY9" fmla="*/ 15295 h 74031"/>
              <a:gd name="connsiteX10" fmla="*/ 55967 w 88472"/>
              <a:gd name="connsiteY10" fmla="*/ 53208 h 74031"/>
              <a:gd name="connsiteX11" fmla="*/ 54171 w 88472"/>
              <a:gd name="connsiteY11" fmla="*/ 60893 h 74031"/>
              <a:gd name="connsiteX12" fmla="*/ 67763 w 88472"/>
              <a:gd name="connsiteY12" fmla="*/ 74213 h 74031"/>
              <a:gd name="connsiteX13" fmla="*/ 89047 w 88472"/>
              <a:gd name="connsiteY13" fmla="*/ 49109 h 74031"/>
              <a:gd name="connsiteX14" fmla="*/ 87252 w 88472"/>
              <a:gd name="connsiteY14" fmla="*/ 47316 h 74031"/>
              <a:gd name="connsiteX15" fmla="*/ 84688 w 88472"/>
              <a:gd name="connsiteY15" fmla="*/ 50390 h 74031"/>
              <a:gd name="connsiteX16" fmla="*/ 68019 w 88472"/>
              <a:gd name="connsiteY16" fmla="*/ 70627 h 74031"/>
              <a:gd name="connsiteX17" fmla="*/ 64173 w 88472"/>
              <a:gd name="connsiteY17" fmla="*/ 65248 h 74031"/>
              <a:gd name="connsiteX18" fmla="*/ 66993 w 88472"/>
              <a:gd name="connsiteY18" fmla="*/ 53720 h 74031"/>
              <a:gd name="connsiteX19" fmla="*/ 76995 w 88472"/>
              <a:gd name="connsiteY19" fmla="*/ 17601 h 74031"/>
              <a:gd name="connsiteX20" fmla="*/ 58274 w 88472"/>
              <a:gd name="connsiteY20" fmla="*/ 182 h 74031"/>
              <a:gd name="connsiteX21" fmla="*/ 32630 w 88472"/>
              <a:gd name="connsiteY21" fmla="*/ 14527 h 74031"/>
              <a:gd name="connsiteX22" fmla="*/ 17500 w 88472"/>
              <a:gd name="connsiteY22" fmla="*/ 182 h 74031"/>
              <a:gd name="connsiteX23" fmla="*/ 5447 w 88472"/>
              <a:gd name="connsiteY23" fmla="*/ 9404 h 74031"/>
              <a:gd name="connsiteX24" fmla="*/ 575 w 88472"/>
              <a:gd name="connsiteY24" fmla="*/ 25286 h 74031"/>
              <a:gd name="connsiteX25" fmla="*/ 2370 w 88472"/>
              <a:gd name="connsiteY25" fmla="*/ 27079 h 74031"/>
              <a:gd name="connsiteX26" fmla="*/ 5191 w 88472"/>
              <a:gd name="connsiteY26" fmla="*/ 23237 h 74031"/>
              <a:gd name="connsiteX27" fmla="*/ 17244 w 88472"/>
              <a:gd name="connsiteY27" fmla="*/ 3768 h 74031"/>
              <a:gd name="connsiteX28" fmla="*/ 22116 w 88472"/>
              <a:gd name="connsiteY28" fmla="*/ 11197 h 74031"/>
              <a:gd name="connsiteX29" fmla="*/ 19552 w 88472"/>
              <a:gd name="connsiteY29" fmla="*/ 25030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72" h="74031">
                <a:moveTo>
                  <a:pt x="10063" y="62686"/>
                </a:moveTo>
                <a:cubicBezTo>
                  <a:pt x="9550" y="65248"/>
                  <a:pt x="8525" y="69090"/>
                  <a:pt x="8525" y="69858"/>
                </a:cubicBezTo>
                <a:cubicBezTo>
                  <a:pt x="8525" y="72676"/>
                  <a:pt x="10833" y="74213"/>
                  <a:pt x="13397" y="74213"/>
                </a:cubicBezTo>
                <a:cubicBezTo>
                  <a:pt x="15448" y="74213"/>
                  <a:pt x="18269" y="72932"/>
                  <a:pt x="19552" y="69602"/>
                </a:cubicBezTo>
                <a:cubicBezTo>
                  <a:pt x="19552" y="69346"/>
                  <a:pt x="21603" y="61661"/>
                  <a:pt x="22629" y="57563"/>
                </a:cubicBezTo>
                <a:lnTo>
                  <a:pt x="26219" y="42961"/>
                </a:lnTo>
                <a:cubicBezTo>
                  <a:pt x="26988" y="39119"/>
                  <a:pt x="28014" y="35532"/>
                  <a:pt x="29040" y="31946"/>
                </a:cubicBezTo>
                <a:cubicBezTo>
                  <a:pt x="29553" y="29128"/>
                  <a:pt x="30835" y="24261"/>
                  <a:pt x="31092" y="23749"/>
                </a:cubicBezTo>
                <a:cubicBezTo>
                  <a:pt x="33400" y="18626"/>
                  <a:pt x="42118" y="3768"/>
                  <a:pt x="57762" y="3768"/>
                </a:cubicBezTo>
                <a:cubicBezTo>
                  <a:pt x="65198" y="3768"/>
                  <a:pt x="66481" y="9916"/>
                  <a:pt x="66481" y="15295"/>
                </a:cubicBezTo>
                <a:cubicBezTo>
                  <a:pt x="66481" y="25286"/>
                  <a:pt x="58531" y="46291"/>
                  <a:pt x="55967" y="53208"/>
                </a:cubicBezTo>
                <a:cubicBezTo>
                  <a:pt x="54428" y="57050"/>
                  <a:pt x="54171" y="59100"/>
                  <a:pt x="54171" y="60893"/>
                </a:cubicBezTo>
                <a:cubicBezTo>
                  <a:pt x="54171" y="68578"/>
                  <a:pt x="60070" y="74213"/>
                  <a:pt x="67763" y="74213"/>
                </a:cubicBezTo>
                <a:cubicBezTo>
                  <a:pt x="83149" y="74213"/>
                  <a:pt x="89047" y="50390"/>
                  <a:pt x="89047" y="49109"/>
                </a:cubicBezTo>
                <a:cubicBezTo>
                  <a:pt x="89047" y="47316"/>
                  <a:pt x="87765" y="47316"/>
                  <a:pt x="87252" y="47316"/>
                </a:cubicBezTo>
                <a:cubicBezTo>
                  <a:pt x="85457" y="47316"/>
                  <a:pt x="85457" y="47828"/>
                  <a:pt x="84688" y="50390"/>
                </a:cubicBezTo>
                <a:cubicBezTo>
                  <a:pt x="81354" y="61405"/>
                  <a:pt x="75969" y="70627"/>
                  <a:pt x="68019" y="70627"/>
                </a:cubicBezTo>
                <a:cubicBezTo>
                  <a:pt x="65198" y="70627"/>
                  <a:pt x="64173" y="69090"/>
                  <a:pt x="64173" y="65248"/>
                </a:cubicBezTo>
                <a:cubicBezTo>
                  <a:pt x="64173" y="61149"/>
                  <a:pt x="65455" y="57306"/>
                  <a:pt x="66993" y="53720"/>
                </a:cubicBezTo>
                <a:cubicBezTo>
                  <a:pt x="70071" y="45010"/>
                  <a:pt x="76995" y="27079"/>
                  <a:pt x="76995" y="17601"/>
                </a:cubicBezTo>
                <a:cubicBezTo>
                  <a:pt x="76995" y="6842"/>
                  <a:pt x="70071" y="182"/>
                  <a:pt x="58274" y="182"/>
                </a:cubicBezTo>
                <a:cubicBezTo>
                  <a:pt x="43401" y="182"/>
                  <a:pt x="35451" y="10685"/>
                  <a:pt x="32630" y="14527"/>
                </a:cubicBezTo>
                <a:cubicBezTo>
                  <a:pt x="31861" y="5305"/>
                  <a:pt x="25193" y="182"/>
                  <a:pt x="17500" y="182"/>
                </a:cubicBezTo>
                <a:cubicBezTo>
                  <a:pt x="10063" y="182"/>
                  <a:pt x="6986" y="6586"/>
                  <a:pt x="5447" y="9404"/>
                </a:cubicBezTo>
                <a:cubicBezTo>
                  <a:pt x="2626" y="15039"/>
                  <a:pt x="575" y="24773"/>
                  <a:pt x="575" y="25286"/>
                </a:cubicBezTo>
                <a:cubicBezTo>
                  <a:pt x="575" y="27079"/>
                  <a:pt x="2114" y="27079"/>
                  <a:pt x="2370" y="27079"/>
                </a:cubicBezTo>
                <a:cubicBezTo>
                  <a:pt x="4165" y="27079"/>
                  <a:pt x="4165" y="26823"/>
                  <a:pt x="5191" y="23237"/>
                </a:cubicBezTo>
                <a:cubicBezTo>
                  <a:pt x="8012" y="11709"/>
                  <a:pt x="11345" y="3768"/>
                  <a:pt x="17244" y="3768"/>
                </a:cubicBezTo>
                <a:cubicBezTo>
                  <a:pt x="20321" y="3768"/>
                  <a:pt x="22116" y="5817"/>
                  <a:pt x="22116" y="11197"/>
                </a:cubicBezTo>
                <a:cubicBezTo>
                  <a:pt x="22116" y="14783"/>
                  <a:pt x="21603" y="16576"/>
                  <a:pt x="19552" y="2503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3" name="Freeform: Shape 402">
            <a:extLst>
              <a:ext uri="{FF2B5EF4-FFF2-40B4-BE49-F238E27FC236}">
                <a16:creationId xmlns:a16="http://schemas.microsoft.com/office/drawing/2014/main" id="{1CD71873-5A9E-171D-0F40-00AE19946F30}"/>
              </a:ext>
            </a:extLst>
          </p:cNvPr>
          <p:cNvSpPr/>
          <p:nvPr/>
        </p:nvSpPr>
        <p:spPr>
          <a:xfrm>
            <a:off x="10290108" y="3400518"/>
            <a:ext cx="85395" cy="104002"/>
          </a:xfrm>
          <a:custGeom>
            <a:avLst/>
            <a:gdLst>
              <a:gd name="connsiteX0" fmla="*/ 13147 w 85395"/>
              <a:gd name="connsiteY0" fmla="*/ 92401 h 104002"/>
              <a:gd name="connsiteX1" fmla="*/ 4171 w 85395"/>
              <a:gd name="connsiteY1" fmla="*/ 99061 h 104002"/>
              <a:gd name="connsiteX2" fmla="*/ 581 w 85395"/>
              <a:gd name="connsiteY2" fmla="*/ 102135 h 104002"/>
              <a:gd name="connsiteX3" fmla="*/ 2632 w 85395"/>
              <a:gd name="connsiteY3" fmla="*/ 104185 h 104002"/>
              <a:gd name="connsiteX4" fmla="*/ 16224 w 85395"/>
              <a:gd name="connsiteY4" fmla="*/ 103672 h 104002"/>
              <a:gd name="connsiteX5" fmla="*/ 32636 w 85395"/>
              <a:gd name="connsiteY5" fmla="*/ 104185 h 104002"/>
              <a:gd name="connsiteX6" fmla="*/ 35457 w 85395"/>
              <a:gd name="connsiteY6" fmla="*/ 100855 h 104002"/>
              <a:gd name="connsiteX7" fmla="*/ 31610 w 85395"/>
              <a:gd name="connsiteY7" fmla="*/ 99061 h 104002"/>
              <a:gd name="connsiteX8" fmla="*/ 23404 w 85395"/>
              <a:gd name="connsiteY8" fmla="*/ 96500 h 104002"/>
              <a:gd name="connsiteX9" fmla="*/ 31354 w 85395"/>
              <a:gd name="connsiteY9" fmla="*/ 63711 h 104002"/>
              <a:gd name="connsiteX10" fmla="*/ 46484 w 85395"/>
              <a:gd name="connsiteY10" fmla="*/ 74213 h 104002"/>
              <a:gd name="connsiteX11" fmla="*/ 85976 w 85395"/>
              <a:gd name="connsiteY11" fmla="*/ 26310 h 104002"/>
              <a:gd name="connsiteX12" fmla="*/ 64179 w 85395"/>
              <a:gd name="connsiteY12" fmla="*/ 182 h 104002"/>
              <a:gd name="connsiteX13" fmla="*/ 42637 w 85395"/>
              <a:gd name="connsiteY13" fmla="*/ 12478 h 104002"/>
              <a:gd name="connsiteX14" fmla="*/ 28020 w 85395"/>
              <a:gd name="connsiteY14" fmla="*/ 182 h 104002"/>
              <a:gd name="connsiteX15" fmla="*/ 15967 w 85395"/>
              <a:gd name="connsiteY15" fmla="*/ 9404 h 104002"/>
              <a:gd name="connsiteX16" fmla="*/ 10839 w 85395"/>
              <a:gd name="connsiteY16" fmla="*/ 25286 h 104002"/>
              <a:gd name="connsiteX17" fmla="*/ 12634 w 85395"/>
              <a:gd name="connsiteY17" fmla="*/ 27079 h 104002"/>
              <a:gd name="connsiteX18" fmla="*/ 15455 w 85395"/>
              <a:gd name="connsiteY18" fmla="*/ 23237 h 104002"/>
              <a:gd name="connsiteX19" fmla="*/ 27507 w 85395"/>
              <a:gd name="connsiteY19" fmla="*/ 3768 h 104002"/>
              <a:gd name="connsiteX20" fmla="*/ 32636 w 85395"/>
              <a:gd name="connsiteY20" fmla="*/ 11197 h 104002"/>
              <a:gd name="connsiteX21" fmla="*/ 31354 w 85395"/>
              <a:gd name="connsiteY21" fmla="*/ 19650 h 104002"/>
              <a:gd name="connsiteX22" fmla="*/ 41868 w 85395"/>
              <a:gd name="connsiteY22" fmla="*/ 21443 h 104002"/>
              <a:gd name="connsiteX23" fmla="*/ 50331 w 85395"/>
              <a:gd name="connsiteY23" fmla="*/ 9916 h 104002"/>
              <a:gd name="connsiteX24" fmla="*/ 63666 w 85395"/>
              <a:gd name="connsiteY24" fmla="*/ 3768 h 104002"/>
              <a:gd name="connsiteX25" fmla="*/ 74180 w 85395"/>
              <a:gd name="connsiteY25" fmla="*/ 19138 h 104002"/>
              <a:gd name="connsiteX26" fmla="*/ 65717 w 85395"/>
              <a:gd name="connsiteY26" fmla="*/ 53720 h 104002"/>
              <a:gd name="connsiteX27" fmla="*/ 46228 w 85395"/>
              <a:gd name="connsiteY27" fmla="*/ 70627 h 104002"/>
              <a:gd name="connsiteX28" fmla="*/ 33405 w 85395"/>
              <a:gd name="connsiteY28" fmla="*/ 56026 h 104002"/>
              <a:gd name="connsiteX29" fmla="*/ 33918 w 85395"/>
              <a:gd name="connsiteY29" fmla="*/ 53464 h 1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395" h="104002">
                <a:moveTo>
                  <a:pt x="13147" y="92401"/>
                </a:moveTo>
                <a:cubicBezTo>
                  <a:pt x="11864" y="98037"/>
                  <a:pt x="11351" y="99061"/>
                  <a:pt x="4171" y="99061"/>
                </a:cubicBezTo>
                <a:cubicBezTo>
                  <a:pt x="2376" y="99061"/>
                  <a:pt x="581" y="99061"/>
                  <a:pt x="581" y="102135"/>
                </a:cubicBezTo>
                <a:cubicBezTo>
                  <a:pt x="581" y="103416"/>
                  <a:pt x="1350" y="104185"/>
                  <a:pt x="2632" y="104185"/>
                </a:cubicBezTo>
                <a:cubicBezTo>
                  <a:pt x="6992" y="104185"/>
                  <a:pt x="11864" y="103672"/>
                  <a:pt x="16224" y="103672"/>
                </a:cubicBezTo>
                <a:cubicBezTo>
                  <a:pt x="21866" y="103672"/>
                  <a:pt x="27251" y="104185"/>
                  <a:pt x="32636" y="104185"/>
                </a:cubicBezTo>
                <a:cubicBezTo>
                  <a:pt x="33405" y="104185"/>
                  <a:pt x="35457" y="104185"/>
                  <a:pt x="35457" y="100855"/>
                </a:cubicBezTo>
                <a:cubicBezTo>
                  <a:pt x="35457" y="99061"/>
                  <a:pt x="33918" y="99061"/>
                  <a:pt x="31610" y="99061"/>
                </a:cubicBezTo>
                <a:cubicBezTo>
                  <a:pt x="23404" y="99061"/>
                  <a:pt x="23404" y="98037"/>
                  <a:pt x="23404" y="96500"/>
                </a:cubicBezTo>
                <a:cubicBezTo>
                  <a:pt x="23404" y="94450"/>
                  <a:pt x="30328" y="67809"/>
                  <a:pt x="31354" y="63711"/>
                </a:cubicBezTo>
                <a:cubicBezTo>
                  <a:pt x="33405" y="68578"/>
                  <a:pt x="38021" y="74213"/>
                  <a:pt x="46484" y="74213"/>
                </a:cubicBezTo>
                <a:cubicBezTo>
                  <a:pt x="65461" y="74213"/>
                  <a:pt x="85976" y="50390"/>
                  <a:pt x="85976" y="26310"/>
                </a:cubicBezTo>
                <a:cubicBezTo>
                  <a:pt x="85976" y="10941"/>
                  <a:pt x="76488" y="182"/>
                  <a:pt x="64179" y="182"/>
                </a:cubicBezTo>
                <a:cubicBezTo>
                  <a:pt x="55972" y="182"/>
                  <a:pt x="48023" y="6073"/>
                  <a:pt x="42637" y="12478"/>
                </a:cubicBezTo>
                <a:cubicBezTo>
                  <a:pt x="41099" y="3512"/>
                  <a:pt x="33918" y="182"/>
                  <a:pt x="28020" y="182"/>
                </a:cubicBezTo>
                <a:cubicBezTo>
                  <a:pt x="20327" y="182"/>
                  <a:pt x="17250" y="6586"/>
                  <a:pt x="15967" y="9404"/>
                </a:cubicBezTo>
                <a:cubicBezTo>
                  <a:pt x="12890" y="15039"/>
                  <a:pt x="10839" y="24773"/>
                  <a:pt x="10839" y="25286"/>
                </a:cubicBezTo>
                <a:cubicBezTo>
                  <a:pt x="10839" y="27079"/>
                  <a:pt x="12377" y="27079"/>
                  <a:pt x="12634" y="27079"/>
                </a:cubicBezTo>
                <a:cubicBezTo>
                  <a:pt x="14429" y="27079"/>
                  <a:pt x="14429" y="26823"/>
                  <a:pt x="15455" y="23237"/>
                </a:cubicBezTo>
                <a:cubicBezTo>
                  <a:pt x="18275" y="11709"/>
                  <a:pt x="21609" y="3768"/>
                  <a:pt x="27507" y="3768"/>
                </a:cubicBezTo>
                <a:cubicBezTo>
                  <a:pt x="30328" y="3768"/>
                  <a:pt x="32636" y="5049"/>
                  <a:pt x="32636" y="11197"/>
                </a:cubicBezTo>
                <a:cubicBezTo>
                  <a:pt x="32636" y="15039"/>
                  <a:pt x="32123" y="16832"/>
                  <a:pt x="31354" y="19650"/>
                </a:cubicBezTo>
                <a:close/>
                <a:moveTo>
                  <a:pt x="41868" y="21443"/>
                </a:moveTo>
                <a:cubicBezTo>
                  <a:pt x="42894" y="17089"/>
                  <a:pt x="47510" y="12478"/>
                  <a:pt x="50331" y="9916"/>
                </a:cubicBezTo>
                <a:cubicBezTo>
                  <a:pt x="56229" y="5049"/>
                  <a:pt x="60845" y="3768"/>
                  <a:pt x="63666" y="3768"/>
                </a:cubicBezTo>
                <a:cubicBezTo>
                  <a:pt x="70077" y="3768"/>
                  <a:pt x="74180" y="9404"/>
                  <a:pt x="74180" y="19138"/>
                </a:cubicBezTo>
                <a:cubicBezTo>
                  <a:pt x="74180" y="28872"/>
                  <a:pt x="68795" y="47572"/>
                  <a:pt x="65717" y="53720"/>
                </a:cubicBezTo>
                <a:cubicBezTo>
                  <a:pt x="60075" y="65248"/>
                  <a:pt x="52382" y="70627"/>
                  <a:pt x="46228" y="70627"/>
                </a:cubicBezTo>
                <a:cubicBezTo>
                  <a:pt x="35457" y="70627"/>
                  <a:pt x="33405" y="57050"/>
                  <a:pt x="33405" y="56026"/>
                </a:cubicBezTo>
                <a:cubicBezTo>
                  <a:pt x="33405" y="55770"/>
                  <a:pt x="33405" y="55513"/>
                  <a:pt x="33918" y="53464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4" name="Freeform: Shape 403">
            <a:extLst>
              <a:ext uri="{FF2B5EF4-FFF2-40B4-BE49-F238E27FC236}">
                <a16:creationId xmlns:a16="http://schemas.microsoft.com/office/drawing/2014/main" id="{799DE960-53E9-C512-1C79-636E7733E5D3}"/>
              </a:ext>
            </a:extLst>
          </p:cNvPr>
          <p:cNvSpPr/>
          <p:nvPr/>
        </p:nvSpPr>
        <p:spPr>
          <a:xfrm>
            <a:off x="10384163" y="3400518"/>
            <a:ext cx="63597" cy="74031"/>
          </a:xfrm>
          <a:custGeom>
            <a:avLst/>
            <a:gdLst>
              <a:gd name="connsiteX0" fmla="*/ 58798 w 63597"/>
              <a:gd name="connsiteY0" fmla="*/ 10428 h 74031"/>
              <a:gd name="connsiteX1" fmla="*/ 51618 w 63597"/>
              <a:gd name="connsiteY1" fmla="*/ 12478 h 74031"/>
              <a:gd name="connsiteX2" fmla="*/ 48541 w 63597"/>
              <a:gd name="connsiteY2" fmla="*/ 18882 h 74031"/>
              <a:gd name="connsiteX3" fmla="*/ 54695 w 63597"/>
              <a:gd name="connsiteY3" fmla="*/ 24773 h 74031"/>
              <a:gd name="connsiteX4" fmla="*/ 63671 w 63597"/>
              <a:gd name="connsiteY4" fmla="*/ 14271 h 74031"/>
              <a:gd name="connsiteX5" fmla="*/ 44437 w 63597"/>
              <a:gd name="connsiteY5" fmla="*/ 182 h 74031"/>
              <a:gd name="connsiteX6" fmla="*/ 586 w 63597"/>
              <a:gd name="connsiteY6" fmla="*/ 46548 h 74031"/>
              <a:gd name="connsiteX7" fmla="*/ 27256 w 63597"/>
              <a:gd name="connsiteY7" fmla="*/ 74213 h 74031"/>
              <a:gd name="connsiteX8" fmla="*/ 64184 w 63597"/>
              <a:gd name="connsiteY8" fmla="*/ 55001 h 74031"/>
              <a:gd name="connsiteX9" fmla="*/ 62389 w 63597"/>
              <a:gd name="connsiteY9" fmla="*/ 52696 h 74031"/>
              <a:gd name="connsiteX10" fmla="*/ 60080 w 63597"/>
              <a:gd name="connsiteY10" fmla="*/ 54489 h 74031"/>
              <a:gd name="connsiteX11" fmla="*/ 27512 w 63597"/>
              <a:gd name="connsiteY11" fmla="*/ 70627 h 74031"/>
              <a:gd name="connsiteX12" fmla="*/ 12639 w 63597"/>
              <a:gd name="connsiteY12" fmla="*/ 52696 h 74031"/>
              <a:gd name="connsiteX13" fmla="*/ 21614 w 63597"/>
              <a:gd name="connsiteY13" fmla="*/ 20163 h 74031"/>
              <a:gd name="connsiteX14" fmla="*/ 44694 w 63597"/>
              <a:gd name="connsiteY14" fmla="*/ 3768 h 74031"/>
              <a:gd name="connsiteX15" fmla="*/ 58798 w 63597"/>
              <a:gd name="connsiteY15" fmla="*/ 10428 h 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97" h="74031">
                <a:moveTo>
                  <a:pt x="58798" y="10428"/>
                </a:moveTo>
                <a:cubicBezTo>
                  <a:pt x="55977" y="10428"/>
                  <a:pt x="53926" y="10428"/>
                  <a:pt x="51618" y="12478"/>
                </a:cubicBezTo>
                <a:cubicBezTo>
                  <a:pt x="48797" y="15039"/>
                  <a:pt x="48541" y="17857"/>
                  <a:pt x="48541" y="18882"/>
                </a:cubicBezTo>
                <a:cubicBezTo>
                  <a:pt x="48541" y="22980"/>
                  <a:pt x="51618" y="24773"/>
                  <a:pt x="54695" y="24773"/>
                </a:cubicBezTo>
                <a:cubicBezTo>
                  <a:pt x="59311" y="24773"/>
                  <a:pt x="63671" y="20675"/>
                  <a:pt x="63671" y="14271"/>
                </a:cubicBezTo>
                <a:cubicBezTo>
                  <a:pt x="63671" y="6330"/>
                  <a:pt x="55977" y="182"/>
                  <a:pt x="44437" y="182"/>
                </a:cubicBezTo>
                <a:cubicBezTo>
                  <a:pt x="22384" y="182"/>
                  <a:pt x="586" y="23493"/>
                  <a:pt x="586" y="46548"/>
                </a:cubicBezTo>
                <a:cubicBezTo>
                  <a:pt x="586" y="61405"/>
                  <a:pt x="10074" y="74213"/>
                  <a:pt x="27256" y="74213"/>
                </a:cubicBezTo>
                <a:cubicBezTo>
                  <a:pt x="50592" y="74213"/>
                  <a:pt x="64184" y="56794"/>
                  <a:pt x="64184" y="55001"/>
                </a:cubicBezTo>
                <a:cubicBezTo>
                  <a:pt x="64184" y="53976"/>
                  <a:pt x="63414" y="52696"/>
                  <a:pt x="62389" y="52696"/>
                </a:cubicBezTo>
                <a:cubicBezTo>
                  <a:pt x="61363" y="52696"/>
                  <a:pt x="61106" y="53208"/>
                  <a:pt x="60080" y="54489"/>
                </a:cubicBezTo>
                <a:cubicBezTo>
                  <a:pt x="47258" y="70627"/>
                  <a:pt x="29307" y="70627"/>
                  <a:pt x="27512" y="70627"/>
                </a:cubicBezTo>
                <a:cubicBezTo>
                  <a:pt x="17255" y="70627"/>
                  <a:pt x="12639" y="62686"/>
                  <a:pt x="12639" y="52696"/>
                </a:cubicBezTo>
                <a:cubicBezTo>
                  <a:pt x="12639" y="46035"/>
                  <a:pt x="15972" y="30153"/>
                  <a:pt x="21614" y="20163"/>
                </a:cubicBezTo>
                <a:cubicBezTo>
                  <a:pt x="26743" y="10685"/>
                  <a:pt x="35719" y="3768"/>
                  <a:pt x="44694" y="3768"/>
                </a:cubicBezTo>
                <a:cubicBezTo>
                  <a:pt x="50079" y="3768"/>
                  <a:pt x="56490" y="5817"/>
                  <a:pt x="58798" y="1042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id="{46909C1F-2EF4-F05D-4DC9-CAA9CF288731}"/>
              </a:ext>
            </a:extLst>
          </p:cNvPr>
          <p:cNvSpPr/>
          <p:nvPr/>
        </p:nvSpPr>
        <p:spPr>
          <a:xfrm>
            <a:off x="10462370" y="3455337"/>
            <a:ext cx="19233" cy="48927"/>
          </a:xfrm>
          <a:custGeom>
            <a:avLst/>
            <a:gdLst>
              <a:gd name="connsiteX0" fmla="*/ 19823 w 19233"/>
              <a:gd name="connsiteY0" fmla="*/ 17345 h 48927"/>
              <a:gd name="connsiteX1" fmla="*/ 9309 w 19233"/>
              <a:gd name="connsiteY1" fmla="*/ 182 h 48927"/>
              <a:gd name="connsiteX2" fmla="*/ 590 w 19233"/>
              <a:gd name="connsiteY2" fmla="*/ 8891 h 48927"/>
              <a:gd name="connsiteX3" fmla="*/ 9309 w 19233"/>
              <a:gd name="connsiteY3" fmla="*/ 17601 h 48927"/>
              <a:gd name="connsiteX4" fmla="*/ 14951 w 19233"/>
              <a:gd name="connsiteY4" fmla="*/ 15552 h 48927"/>
              <a:gd name="connsiteX5" fmla="*/ 15720 w 19233"/>
              <a:gd name="connsiteY5" fmla="*/ 15039 h 48927"/>
              <a:gd name="connsiteX6" fmla="*/ 15977 w 19233"/>
              <a:gd name="connsiteY6" fmla="*/ 17345 h 48927"/>
              <a:gd name="connsiteX7" fmla="*/ 4950 w 19233"/>
              <a:gd name="connsiteY7" fmla="*/ 44754 h 48927"/>
              <a:gd name="connsiteX8" fmla="*/ 3155 w 19233"/>
              <a:gd name="connsiteY8" fmla="*/ 47316 h 48927"/>
              <a:gd name="connsiteX9" fmla="*/ 4693 w 19233"/>
              <a:gd name="connsiteY9" fmla="*/ 49109 h 48927"/>
              <a:gd name="connsiteX10" fmla="*/ 1982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23" y="17345"/>
                </a:moveTo>
                <a:cubicBezTo>
                  <a:pt x="19823" y="6586"/>
                  <a:pt x="15720" y="182"/>
                  <a:pt x="9309" y="182"/>
                </a:cubicBezTo>
                <a:cubicBezTo>
                  <a:pt x="3924" y="182"/>
                  <a:pt x="590" y="4280"/>
                  <a:pt x="590" y="8891"/>
                </a:cubicBezTo>
                <a:cubicBezTo>
                  <a:pt x="590" y="13246"/>
                  <a:pt x="3924" y="17601"/>
                  <a:pt x="9309" y="17601"/>
                </a:cubicBezTo>
                <a:cubicBezTo>
                  <a:pt x="11104" y="17601"/>
                  <a:pt x="13412" y="16832"/>
                  <a:pt x="14951" y="15552"/>
                </a:cubicBezTo>
                <a:cubicBezTo>
                  <a:pt x="15464" y="15039"/>
                  <a:pt x="15720" y="15039"/>
                  <a:pt x="15720" y="15039"/>
                </a:cubicBezTo>
                <a:cubicBezTo>
                  <a:pt x="15977" y="15039"/>
                  <a:pt x="15977" y="15039"/>
                  <a:pt x="15977" y="17345"/>
                </a:cubicBezTo>
                <a:cubicBezTo>
                  <a:pt x="15977" y="29641"/>
                  <a:pt x="10335" y="39375"/>
                  <a:pt x="4950" y="44754"/>
                </a:cubicBezTo>
                <a:cubicBezTo>
                  <a:pt x="3155" y="46547"/>
                  <a:pt x="3155" y="46804"/>
                  <a:pt x="3155" y="47316"/>
                </a:cubicBezTo>
                <a:cubicBezTo>
                  <a:pt x="3155" y="48597"/>
                  <a:pt x="3924" y="49109"/>
                  <a:pt x="4693" y="49109"/>
                </a:cubicBezTo>
                <a:cubicBezTo>
                  <a:pt x="6488" y="49109"/>
                  <a:pt x="19823" y="36557"/>
                  <a:pt x="19823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6" name="Freeform: Shape 405">
            <a:extLst>
              <a:ext uri="{FF2B5EF4-FFF2-40B4-BE49-F238E27FC236}">
                <a16:creationId xmlns:a16="http://schemas.microsoft.com/office/drawing/2014/main" id="{9192FB5A-8645-61A3-DA8B-63228F4B0299}"/>
              </a:ext>
            </a:extLst>
          </p:cNvPr>
          <p:cNvSpPr/>
          <p:nvPr/>
        </p:nvSpPr>
        <p:spPr>
          <a:xfrm>
            <a:off x="10527317" y="3363887"/>
            <a:ext cx="68726" cy="112456"/>
          </a:xfrm>
          <a:custGeom>
            <a:avLst/>
            <a:gdLst>
              <a:gd name="connsiteX0" fmla="*/ 69321 w 68726"/>
              <a:gd name="connsiteY0" fmla="*/ 56794 h 112456"/>
              <a:gd name="connsiteX1" fmla="*/ 62910 w 68726"/>
              <a:gd name="connsiteY1" fmla="*/ 18626 h 112456"/>
              <a:gd name="connsiteX2" fmla="*/ 35214 w 68726"/>
              <a:gd name="connsiteY2" fmla="*/ 182 h 112456"/>
              <a:gd name="connsiteX3" fmla="*/ 6493 w 68726"/>
              <a:gd name="connsiteY3" fmla="*/ 19650 h 112456"/>
              <a:gd name="connsiteX4" fmla="*/ 595 w 68726"/>
              <a:gd name="connsiteY4" fmla="*/ 56794 h 112456"/>
              <a:gd name="connsiteX5" fmla="*/ 8031 w 68726"/>
              <a:gd name="connsiteY5" fmla="*/ 96243 h 112456"/>
              <a:gd name="connsiteX6" fmla="*/ 34958 w 68726"/>
              <a:gd name="connsiteY6" fmla="*/ 112638 h 112456"/>
              <a:gd name="connsiteX7" fmla="*/ 63423 w 68726"/>
              <a:gd name="connsiteY7" fmla="*/ 93682 h 112456"/>
              <a:gd name="connsiteX8" fmla="*/ 69321 w 68726"/>
              <a:gd name="connsiteY8" fmla="*/ 56794 h 112456"/>
              <a:gd name="connsiteX9" fmla="*/ 34958 w 68726"/>
              <a:gd name="connsiteY9" fmla="*/ 109052 h 112456"/>
              <a:gd name="connsiteX10" fmla="*/ 15981 w 68726"/>
              <a:gd name="connsiteY10" fmla="*/ 89327 h 112456"/>
              <a:gd name="connsiteX11" fmla="*/ 14186 w 68726"/>
              <a:gd name="connsiteY11" fmla="*/ 54745 h 112456"/>
              <a:gd name="connsiteX12" fmla="*/ 15468 w 68726"/>
              <a:gd name="connsiteY12" fmla="*/ 24773 h 112456"/>
              <a:gd name="connsiteX13" fmla="*/ 34958 w 68726"/>
              <a:gd name="connsiteY13" fmla="*/ 3768 h 112456"/>
              <a:gd name="connsiteX14" fmla="*/ 54191 w 68726"/>
              <a:gd name="connsiteY14" fmla="*/ 22980 h 112456"/>
              <a:gd name="connsiteX15" fmla="*/ 55986 w 68726"/>
              <a:gd name="connsiteY15" fmla="*/ 54745 h 112456"/>
              <a:gd name="connsiteX16" fmla="*/ 54191 w 68726"/>
              <a:gd name="connsiteY16" fmla="*/ 88558 h 112456"/>
              <a:gd name="connsiteX17" fmla="*/ 34958 w 68726"/>
              <a:gd name="connsiteY17" fmla="*/ 109052 h 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726" h="112456">
                <a:moveTo>
                  <a:pt x="69321" y="56794"/>
                </a:moveTo>
                <a:cubicBezTo>
                  <a:pt x="69321" y="43730"/>
                  <a:pt x="68552" y="30665"/>
                  <a:pt x="62910" y="18626"/>
                </a:cubicBezTo>
                <a:cubicBezTo>
                  <a:pt x="55473" y="2743"/>
                  <a:pt x="41882" y="182"/>
                  <a:pt x="35214" y="182"/>
                </a:cubicBezTo>
                <a:cubicBezTo>
                  <a:pt x="25213" y="182"/>
                  <a:pt x="13417" y="4536"/>
                  <a:pt x="6493" y="19650"/>
                </a:cubicBezTo>
                <a:cubicBezTo>
                  <a:pt x="1364" y="30921"/>
                  <a:pt x="595" y="43730"/>
                  <a:pt x="595" y="56794"/>
                </a:cubicBezTo>
                <a:cubicBezTo>
                  <a:pt x="595" y="69090"/>
                  <a:pt x="1107" y="83691"/>
                  <a:pt x="8031" y="96243"/>
                </a:cubicBezTo>
                <a:cubicBezTo>
                  <a:pt x="14955" y="109308"/>
                  <a:pt x="27008" y="112638"/>
                  <a:pt x="34958" y="112638"/>
                </a:cubicBezTo>
                <a:cubicBezTo>
                  <a:pt x="43677" y="112638"/>
                  <a:pt x="56243" y="109308"/>
                  <a:pt x="63423" y="93682"/>
                </a:cubicBezTo>
                <a:cubicBezTo>
                  <a:pt x="68552" y="82410"/>
                  <a:pt x="69321" y="69602"/>
                  <a:pt x="69321" y="56794"/>
                </a:cubicBezTo>
                <a:close/>
                <a:moveTo>
                  <a:pt x="34958" y="109052"/>
                </a:moveTo>
                <a:cubicBezTo>
                  <a:pt x="28547" y="109052"/>
                  <a:pt x="18802" y="104953"/>
                  <a:pt x="15981" y="89327"/>
                </a:cubicBezTo>
                <a:cubicBezTo>
                  <a:pt x="14186" y="79593"/>
                  <a:pt x="14186" y="64479"/>
                  <a:pt x="14186" y="54745"/>
                </a:cubicBezTo>
                <a:cubicBezTo>
                  <a:pt x="14186" y="44242"/>
                  <a:pt x="14186" y="33483"/>
                  <a:pt x="15468" y="24773"/>
                </a:cubicBezTo>
                <a:cubicBezTo>
                  <a:pt x="18546" y="5305"/>
                  <a:pt x="30855" y="3768"/>
                  <a:pt x="34958" y="3768"/>
                </a:cubicBezTo>
                <a:cubicBezTo>
                  <a:pt x="40343" y="3768"/>
                  <a:pt x="51114" y="6842"/>
                  <a:pt x="54191" y="22980"/>
                </a:cubicBezTo>
                <a:cubicBezTo>
                  <a:pt x="55986" y="32202"/>
                  <a:pt x="55986" y="44498"/>
                  <a:pt x="55986" y="54745"/>
                </a:cubicBezTo>
                <a:cubicBezTo>
                  <a:pt x="55986" y="67041"/>
                  <a:pt x="55986" y="78056"/>
                  <a:pt x="54191" y="88558"/>
                </a:cubicBezTo>
                <a:cubicBezTo>
                  <a:pt x="51627" y="104185"/>
                  <a:pt x="42395" y="109052"/>
                  <a:pt x="34958" y="10905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3458A3BC-A3E5-8A3A-E78A-44AE057BBA6B}"/>
              </a:ext>
            </a:extLst>
          </p:cNvPr>
          <p:cNvSpPr/>
          <p:nvPr/>
        </p:nvSpPr>
        <p:spPr>
          <a:xfrm>
            <a:off x="10616760" y="3455337"/>
            <a:ext cx="19233" cy="48927"/>
          </a:xfrm>
          <a:custGeom>
            <a:avLst/>
            <a:gdLst>
              <a:gd name="connsiteX0" fmla="*/ 19833 w 19233"/>
              <a:gd name="connsiteY0" fmla="*/ 17345 h 48927"/>
              <a:gd name="connsiteX1" fmla="*/ 9319 w 19233"/>
              <a:gd name="connsiteY1" fmla="*/ 182 h 48927"/>
              <a:gd name="connsiteX2" fmla="*/ 600 w 19233"/>
              <a:gd name="connsiteY2" fmla="*/ 8891 h 48927"/>
              <a:gd name="connsiteX3" fmla="*/ 9319 w 19233"/>
              <a:gd name="connsiteY3" fmla="*/ 17601 h 48927"/>
              <a:gd name="connsiteX4" fmla="*/ 14960 w 19233"/>
              <a:gd name="connsiteY4" fmla="*/ 15552 h 48927"/>
              <a:gd name="connsiteX5" fmla="*/ 15730 w 19233"/>
              <a:gd name="connsiteY5" fmla="*/ 15039 h 48927"/>
              <a:gd name="connsiteX6" fmla="*/ 15986 w 19233"/>
              <a:gd name="connsiteY6" fmla="*/ 17345 h 48927"/>
              <a:gd name="connsiteX7" fmla="*/ 4959 w 19233"/>
              <a:gd name="connsiteY7" fmla="*/ 44754 h 48927"/>
              <a:gd name="connsiteX8" fmla="*/ 3164 w 19233"/>
              <a:gd name="connsiteY8" fmla="*/ 47316 h 48927"/>
              <a:gd name="connsiteX9" fmla="*/ 4703 w 19233"/>
              <a:gd name="connsiteY9" fmla="*/ 49109 h 48927"/>
              <a:gd name="connsiteX10" fmla="*/ 19833 w 19233"/>
              <a:gd name="connsiteY10" fmla="*/ 17345 h 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33" h="48927">
                <a:moveTo>
                  <a:pt x="19833" y="17345"/>
                </a:moveTo>
                <a:cubicBezTo>
                  <a:pt x="19833" y="6586"/>
                  <a:pt x="15730" y="182"/>
                  <a:pt x="9319" y="182"/>
                </a:cubicBezTo>
                <a:cubicBezTo>
                  <a:pt x="3933" y="182"/>
                  <a:pt x="600" y="4280"/>
                  <a:pt x="600" y="8891"/>
                </a:cubicBezTo>
                <a:cubicBezTo>
                  <a:pt x="600" y="13246"/>
                  <a:pt x="3933" y="17601"/>
                  <a:pt x="9319" y="17601"/>
                </a:cubicBezTo>
                <a:cubicBezTo>
                  <a:pt x="11114" y="17601"/>
                  <a:pt x="13422" y="16832"/>
                  <a:pt x="14960" y="15552"/>
                </a:cubicBezTo>
                <a:cubicBezTo>
                  <a:pt x="15473" y="15039"/>
                  <a:pt x="15730" y="15039"/>
                  <a:pt x="15730" y="15039"/>
                </a:cubicBezTo>
                <a:cubicBezTo>
                  <a:pt x="15986" y="15039"/>
                  <a:pt x="15986" y="15039"/>
                  <a:pt x="15986" y="17345"/>
                </a:cubicBezTo>
                <a:cubicBezTo>
                  <a:pt x="15986" y="29641"/>
                  <a:pt x="10344" y="39375"/>
                  <a:pt x="4959" y="44754"/>
                </a:cubicBezTo>
                <a:cubicBezTo>
                  <a:pt x="3164" y="46547"/>
                  <a:pt x="3164" y="46804"/>
                  <a:pt x="3164" y="47316"/>
                </a:cubicBezTo>
                <a:cubicBezTo>
                  <a:pt x="3164" y="48597"/>
                  <a:pt x="3933" y="49109"/>
                  <a:pt x="4703" y="49109"/>
                </a:cubicBezTo>
                <a:cubicBezTo>
                  <a:pt x="6498" y="49109"/>
                  <a:pt x="19833" y="36557"/>
                  <a:pt x="19833" y="173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8" name="Freeform: Shape 407">
            <a:extLst>
              <a:ext uri="{FF2B5EF4-FFF2-40B4-BE49-F238E27FC236}">
                <a16:creationId xmlns:a16="http://schemas.microsoft.com/office/drawing/2014/main" id="{5FCB9964-58C4-2498-186E-AD1B68A06078}"/>
              </a:ext>
            </a:extLst>
          </p:cNvPr>
          <p:cNvSpPr/>
          <p:nvPr/>
        </p:nvSpPr>
        <p:spPr>
          <a:xfrm>
            <a:off x="10680251" y="3357482"/>
            <a:ext cx="89242" cy="147038"/>
          </a:xfrm>
          <a:custGeom>
            <a:avLst/>
            <a:gdLst>
              <a:gd name="connsiteX0" fmla="*/ 89846 w 89242"/>
              <a:gd name="connsiteY0" fmla="*/ 22468 h 147038"/>
              <a:gd name="connsiteX1" fmla="*/ 67535 w 89242"/>
              <a:gd name="connsiteY1" fmla="*/ 182 h 147038"/>
              <a:gd name="connsiteX2" fmla="*/ 47789 w 89242"/>
              <a:gd name="connsiteY2" fmla="*/ 6842 h 147038"/>
              <a:gd name="connsiteX3" fmla="*/ 26761 w 89242"/>
              <a:gd name="connsiteY3" fmla="*/ 41680 h 147038"/>
              <a:gd name="connsiteX4" fmla="*/ 604 w 89242"/>
              <a:gd name="connsiteY4" fmla="*/ 145427 h 147038"/>
              <a:gd name="connsiteX5" fmla="*/ 2656 w 89242"/>
              <a:gd name="connsiteY5" fmla="*/ 147220 h 147038"/>
              <a:gd name="connsiteX6" fmla="*/ 4451 w 89242"/>
              <a:gd name="connsiteY6" fmla="*/ 146452 h 147038"/>
              <a:gd name="connsiteX7" fmla="*/ 15991 w 89242"/>
              <a:gd name="connsiteY7" fmla="*/ 101111 h 147038"/>
              <a:gd name="connsiteX8" fmla="*/ 38301 w 89242"/>
              <a:gd name="connsiteY8" fmla="*/ 116993 h 147038"/>
              <a:gd name="connsiteX9" fmla="*/ 69843 w 89242"/>
              <a:gd name="connsiteY9" fmla="*/ 104185 h 147038"/>
              <a:gd name="connsiteX10" fmla="*/ 82922 w 89242"/>
              <a:gd name="connsiteY10" fmla="*/ 74213 h 147038"/>
              <a:gd name="connsiteX11" fmla="*/ 70869 w 89242"/>
              <a:gd name="connsiteY11" fmla="*/ 49878 h 147038"/>
              <a:gd name="connsiteX12" fmla="*/ 89846 w 89242"/>
              <a:gd name="connsiteY12" fmla="*/ 22468 h 147038"/>
              <a:gd name="connsiteX13" fmla="*/ 60355 w 89242"/>
              <a:gd name="connsiteY13" fmla="*/ 49622 h 147038"/>
              <a:gd name="connsiteX14" fmla="*/ 52405 w 89242"/>
              <a:gd name="connsiteY14" fmla="*/ 50646 h 147038"/>
              <a:gd name="connsiteX15" fmla="*/ 45225 w 89242"/>
              <a:gd name="connsiteY15" fmla="*/ 50134 h 147038"/>
              <a:gd name="connsiteX16" fmla="*/ 53431 w 89242"/>
              <a:gd name="connsiteY16" fmla="*/ 48853 h 147038"/>
              <a:gd name="connsiteX17" fmla="*/ 60355 w 89242"/>
              <a:gd name="connsiteY17" fmla="*/ 49622 h 147038"/>
              <a:gd name="connsiteX18" fmla="*/ 80614 w 89242"/>
              <a:gd name="connsiteY18" fmla="*/ 18626 h 147038"/>
              <a:gd name="connsiteX19" fmla="*/ 65997 w 89242"/>
              <a:gd name="connsiteY19" fmla="*/ 47060 h 147038"/>
              <a:gd name="connsiteX20" fmla="*/ 53431 w 89242"/>
              <a:gd name="connsiteY20" fmla="*/ 45010 h 147038"/>
              <a:gd name="connsiteX21" fmla="*/ 40609 w 89242"/>
              <a:gd name="connsiteY21" fmla="*/ 50134 h 147038"/>
              <a:gd name="connsiteX22" fmla="*/ 51893 w 89242"/>
              <a:gd name="connsiteY22" fmla="*/ 54232 h 147038"/>
              <a:gd name="connsiteX23" fmla="*/ 65484 w 89242"/>
              <a:gd name="connsiteY23" fmla="*/ 52183 h 147038"/>
              <a:gd name="connsiteX24" fmla="*/ 72664 w 89242"/>
              <a:gd name="connsiteY24" fmla="*/ 70627 h 147038"/>
              <a:gd name="connsiteX25" fmla="*/ 64458 w 89242"/>
              <a:gd name="connsiteY25" fmla="*/ 98805 h 147038"/>
              <a:gd name="connsiteX26" fmla="*/ 37788 w 89242"/>
              <a:gd name="connsiteY26" fmla="*/ 113407 h 147038"/>
              <a:gd name="connsiteX27" fmla="*/ 19068 w 89242"/>
              <a:gd name="connsiteY27" fmla="*/ 92401 h 147038"/>
              <a:gd name="connsiteX28" fmla="*/ 19837 w 89242"/>
              <a:gd name="connsiteY28" fmla="*/ 85228 h 147038"/>
              <a:gd name="connsiteX29" fmla="*/ 30351 w 89242"/>
              <a:gd name="connsiteY29" fmla="*/ 43986 h 147038"/>
              <a:gd name="connsiteX30" fmla="*/ 65484 w 89242"/>
              <a:gd name="connsiteY30" fmla="*/ 3768 h 147038"/>
              <a:gd name="connsiteX31" fmla="*/ 80614 w 89242"/>
              <a:gd name="connsiteY31" fmla="*/ 18626 h 14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242" h="147038">
                <a:moveTo>
                  <a:pt x="89846" y="22468"/>
                </a:moveTo>
                <a:cubicBezTo>
                  <a:pt x="89846" y="10172"/>
                  <a:pt x="80870" y="182"/>
                  <a:pt x="67535" y="182"/>
                </a:cubicBezTo>
                <a:cubicBezTo>
                  <a:pt x="58047" y="182"/>
                  <a:pt x="53431" y="2743"/>
                  <a:pt x="47789" y="6842"/>
                </a:cubicBezTo>
                <a:cubicBezTo>
                  <a:pt x="38814" y="13502"/>
                  <a:pt x="29838" y="29384"/>
                  <a:pt x="26761" y="41680"/>
                </a:cubicBezTo>
                <a:lnTo>
                  <a:pt x="604" y="145427"/>
                </a:lnTo>
                <a:cubicBezTo>
                  <a:pt x="604" y="146196"/>
                  <a:pt x="1373" y="147220"/>
                  <a:pt x="2656" y="147220"/>
                </a:cubicBezTo>
                <a:cubicBezTo>
                  <a:pt x="3938" y="147220"/>
                  <a:pt x="4451" y="146708"/>
                  <a:pt x="4451" y="146452"/>
                </a:cubicBezTo>
                <a:lnTo>
                  <a:pt x="15991" y="101111"/>
                </a:lnTo>
                <a:cubicBezTo>
                  <a:pt x="19068" y="111101"/>
                  <a:pt x="26248" y="116993"/>
                  <a:pt x="38301" y="116993"/>
                </a:cubicBezTo>
                <a:cubicBezTo>
                  <a:pt x="50097" y="116993"/>
                  <a:pt x="62407" y="111357"/>
                  <a:pt x="69843" y="104185"/>
                </a:cubicBezTo>
                <a:cubicBezTo>
                  <a:pt x="77793" y="96756"/>
                  <a:pt x="82922" y="86253"/>
                  <a:pt x="82922" y="74213"/>
                </a:cubicBezTo>
                <a:cubicBezTo>
                  <a:pt x="82922" y="62430"/>
                  <a:pt x="76767" y="53720"/>
                  <a:pt x="70869" y="49878"/>
                </a:cubicBezTo>
                <a:cubicBezTo>
                  <a:pt x="80358" y="44242"/>
                  <a:pt x="89846" y="34252"/>
                  <a:pt x="89846" y="22468"/>
                </a:cubicBezTo>
                <a:close/>
                <a:moveTo>
                  <a:pt x="60355" y="49622"/>
                </a:moveTo>
                <a:cubicBezTo>
                  <a:pt x="58304" y="50390"/>
                  <a:pt x="56508" y="50646"/>
                  <a:pt x="52405" y="50646"/>
                </a:cubicBezTo>
                <a:cubicBezTo>
                  <a:pt x="50097" y="50646"/>
                  <a:pt x="47020" y="50902"/>
                  <a:pt x="45225" y="50134"/>
                </a:cubicBezTo>
                <a:cubicBezTo>
                  <a:pt x="45738" y="48341"/>
                  <a:pt x="51636" y="48853"/>
                  <a:pt x="53431" y="48853"/>
                </a:cubicBezTo>
                <a:cubicBezTo>
                  <a:pt x="56765" y="48853"/>
                  <a:pt x="58304" y="48853"/>
                  <a:pt x="60355" y="49622"/>
                </a:cubicBezTo>
                <a:close/>
                <a:moveTo>
                  <a:pt x="80614" y="18626"/>
                </a:moveTo>
                <a:cubicBezTo>
                  <a:pt x="80614" y="30153"/>
                  <a:pt x="74460" y="41936"/>
                  <a:pt x="65997" y="47060"/>
                </a:cubicBezTo>
                <a:cubicBezTo>
                  <a:pt x="61381" y="45267"/>
                  <a:pt x="58304" y="45010"/>
                  <a:pt x="53431" y="45010"/>
                </a:cubicBezTo>
                <a:cubicBezTo>
                  <a:pt x="49841" y="45010"/>
                  <a:pt x="40609" y="44754"/>
                  <a:pt x="40609" y="50134"/>
                </a:cubicBezTo>
                <a:cubicBezTo>
                  <a:pt x="40609" y="54745"/>
                  <a:pt x="49072" y="54232"/>
                  <a:pt x="51893" y="54232"/>
                </a:cubicBezTo>
                <a:cubicBezTo>
                  <a:pt x="58047" y="54232"/>
                  <a:pt x="60611" y="54232"/>
                  <a:pt x="65484" y="52183"/>
                </a:cubicBezTo>
                <a:cubicBezTo>
                  <a:pt x="71639" y="58075"/>
                  <a:pt x="72408" y="63198"/>
                  <a:pt x="72664" y="70627"/>
                </a:cubicBezTo>
                <a:cubicBezTo>
                  <a:pt x="72921" y="80105"/>
                  <a:pt x="69074" y="92401"/>
                  <a:pt x="64458" y="98805"/>
                </a:cubicBezTo>
                <a:cubicBezTo>
                  <a:pt x="58047" y="107515"/>
                  <a:pt x="47020" y="113407"/>
                  <a:pt x="37788" y="113407"/>
                </a:cubicBezTo>
                <a:cubicBezTo>
                  <a:pt x="25223" y="113407"/>
                  <a:pt x="19068" y="103928"/>
                  <a:pt x="19068" y="92401"/>
                </a:cubicBezTo>
                <a:cubicBezTo>
                  <a:pt x="19068" y="90864"/>
                  <a:pt x="19068" y="88302"/>
                  <a:pt x="19837" y="85228"/>
                </a:cubicBezTo>
                <a:lnTo>
                  <a:pt x="30351" y="43986"/>
                </a:lnTo>
                <a:cubicBezTo>
                  <a:pt x="33941" y="29897"/>
                  <a:pt x="45738" y="3768"/>
                  <a:pt x="65484" y="3768"/>
                </a:cubicBezTo>
                <a:cubicBezTo>
                  <a:pt x="74972" y="3768"/>
                  <a:pt x="80614" y="8891"/>
                  <a:pt x="80614" y="1862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20AB1D08-919B-C054-431C-F7E48950635E}"/>
              </a:ext>
            </a:extLst>
          </p:cNvPr>
          <p:cNvSpPr/>
          <p:nvPr/>
        </p:nvSpPr>
        <p:spPr>
          <a:xfrm>
            <a:off x="10785678" y="3350054"/>
            <a:ext cx="37953" cy="163689"/>
          </a:xfrm>
          <a:custGeom>
            <a:avLst/>
            <a:gdLst>
              <a:gd name="connsiteX0" fmla="*/ 38564 w 37953"/>
              <a:gd name="connsiteY0" fmla="*/ 81898 h 163689"/>
              <a:gd name="connsiteX1" fmla="*/ 27793 w 37953"/>
              <a:gd name="connsiteY1" fmla="*/ 30921 h 163689"/>
              <a:gd name="connsiteX2" fmla="*/ 2405 w 37953"/>
              <a:gd name="connsiteY2" fmla="*/ 182 h 163689"/>
              <a:gd name="connsiteX3" fmla="*/ 610 w 37953"/>
              <a:gd name="connsiteY3" fmla="*/ 1975 h 163689"/>
              <a:gd name="connsiteX4" fmla="*/ 3687 w 37953"/>
              <a:gd name="connsiteY4" fmla="*/ 5817 h 163689"/>
              <a:gd name="connsiteX5" fmla="*/ 29075 w 37953"/>
              <a:gd name="connsiteY5" fmla="*/ 81898 h 163689"/>
              <a:gd name="connsiteX6" fmla="*/ 2918 w 37953"/>
              <a:gd name="connsiteY6" fmla="*/ 159260 h 163689"/>
              <a:gd name="connsiteX7" fmla="*/ 610 w 37953"/>
              <a:gd name="connsiteY7" fmla="*/ 162078 h 163689"/>
              <a:gd name="connsiteX8" fmla="*/ 2405 w 37953"/>
              <a:gd name="connsiteY8" fmla="*/ 163871 h 163689"/>
              <a:gd name="connsiteX9" fmla="*/ 28306 w 37953"/>
              <a:gd name="connsiteY9" fmla="*/ 131850 h 163689"/>
              <a:gd name="connsiteX10" fmla="*/ 38564 w 37953"/>
              <a:gd name="connsiteY10" fmla="*/ 81898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3" h="163689">
                <a:moveTo>
                  <a:pt x="38564" y="81898"/>
                </a:moveTo>
                <a:cubicBezTo>
                  <a:pt x="38564" y="69346"/>
                  <a:pt x="36768" y="49622"/>
                  <a:pt x="27793" y="30921"/>
                </a:cubicBezTo>
                <a:cubicBezTo>
                  <a:pt x="18048" y="10941"/>
                  <a:pt x="3944" y="182"/>
                  <a:pt x="2405" y="182"/>
                </a:cubicBezTo>
                <a:cubicBezTo>
                  <a:pt x="1380" y="182"/>
                  <a:pt x="610" y="950"/>
                  <a:pt x="610" y="1975"/>
                </a:cubicBezTo>
                <a:cubicBezTo>
                  <a:pt x="610" y="2487"/>
                  <a:pt x="610" y="2743"/>
                  <a:pt x="3687" y="5817"/>
                </a:cubicBezTo>
                <a:cubicBezTo>
                  <a:pt x="19843" y="21956"/>
                  <a:pt x="29075" y="47828"/>
                  <a:pt x="29075" y="81898"/>
                </a:cubicBezTo>
                <a:cubicBezTo>
                  <a:pt x="29075" y="110076"/>
                  <a:pt x="23177" y="138767"/>
                  <a:pt x="2918" y="159260"/>
                </a:cubicBezTo>
                <a:cubicBezTo>
                  <a:pt x="610" y="161309"/>
                  <a:pt x="610" y="161566"/>
                  <a:pt x="610" y="162078"/>
                </a:cubicBezTo>
                <a:cubicBezTo>
                  <a:pt x="610" y="163102"/>
                  <a:pt x="1380" y="163871"/>
                  <a:pt x="2405" y="163871"/>
                </a:cubicBezTo>
                <a:cubicBezTo>
                  <a:pt x="3944" y="163871"/>
                  <a:pt x="18818" y="152600"/>
                  <a:pt x="28306" y="131850"/>
                </a:cubicBezTo>
                <a:cubicBezTo>
                  <a:pt x="36768" y="113919"/>
                  <a:pt x="38564" y="95731"/>
                  <a:pt x="38564" y="8189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CBA63161-D0D3-EA0F-9F35-79A1AE49F082}"/>
              </a:ext>
            </a:extLst>
          </p:cNvPr>
          <p:cNvSpPr/>
          <p:nvPr/>
        </p:nvSpPr>
        <p:spPr>
          <a:xfrm>
            <a:off x="8328106" y="3247950"/>
            <a:ext cx="82125" cy="82077"/>
          </a:xfrm>
          <a:custGeom>
            <a:avLst/>
            <a:gdLst>
              <a:gd name="connsiteX0" fmla="*/ 32693 w 32693"/>
              <a:gd name="connsiteY0" fmla="*/ 16346 h 32674"/>
              <a:gd name="connsiteX1" fmla="*/ 16347 w 32693"/>
              <a:gd name="connsiteY1" fmla="*/ 0 h 32674"/>
              <a:gd name="connsiteX2" fmla="*/ 0 w 32693"/>
              <a:gd name="connsiteY2" fmla="*/ 16346 h 32674"/>
              <a:gd name="connsiteX3" fmla="*/ 16347 w 32693"/>
              <a:gd name="connsiteY3" fmla="*/ 32675 h 32674"/>
              <a:gd name="connsiteX4" fmla="*/ 32693 w 32693"/>
              <a:gd name="connsiteY4" fmla="*/ 16346 h 3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3" h="32674">
                <a:moveTo>
                  <a:pt x="32693" y="16346"/>
                </a:moveTo>
                <a:cubicBezTo>
                  <a:pt x="32693" y="7377"/>
                  <a:pt x="25390" y="0"/>
                  <a:pt x="16347" y="0"/>
                </a:cubicBezTo>
                <a:cubicBezTo>
                  <a:pt x="7304" y="0"/>
                  <a:pt x="0" y="7377"/>
                  <a:pt x="0" y="16346"/>
                </a:cubicBezTo>
                <a:cubicBezTo>
                  <a:pt x="0" y="25362"/>
                  <a:pt x="7304" y="32675"/>
                  <a:pt x="16347" y="32675"/>
                </a:cubicBezTo>
                <a:cubicBezTo>
                  <a:pt x="25390" y="32675"/>
                  <a:pt x="32693" y="25362"/>
                  <a:pt x="32693" y="16346"/>
                </a:cubicBezTo>
                <a:close/>
              </a:path>
            </a:pathLst>
          </a:custGeom>
          <a:solidFill>
            <a:srgbClr val="82ACFD"/>
          </a:solidFill>
          <a:ln w="164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82ACFD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2E266F-ED09-E391-000B-3333EBCF2697}"/>
              </a:ext>
            </a:extLst>
          </p:cNvPr>
          <p:cNvSpPr/>
          <p:nvPr/>
        </p:nvSpPr>
        <p:spPr>
          <a:xfrm flipV="1">
            <a:off x="5577797" y="500900"/>
            <a:ext cx="5582811" cy="5576785"/>
          </a:xfrm>
          <a:custGeom>
            <a:avLst/>
            <a:gdLst>
              <a:gd name="connsiteX0" fmla="*/ 5583275 w 5582811"/>
              <a:gd name="connsiteY0" fmla="*/ 2788595 h 5576785"/>
              <a:gd name="connsiteX1" fmla="*/ 2791835 w 5582811"/>
              <a:gd name="connsiteY1" fmla="*/ 5576956 h 5576785"/>
              <a:gd name="connsiteX2" fmla="*/ 464 w 5582811"/>
              <a:gd name="connsiteY2" fmla="*/ 2788595 h 5576785"/>
              <a:gd name="connsiteX3" fmla="*/ 2791835 w 5582811"/>
              <a:gd name="connsiteY3" fmla="*/ 170 h 5576785"/>
              <a:gd name="connsiteX4" fmla="*/ 5583275 w 5582811"/>
              <a:gd name="connsiteY4" fmla="*/ 2788595 h 557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2811" h="5576785">
                <a:moveTo>
                  <a:pt x="5583275" y="2788595"/>
                </a:moveTo>
                <a:cubicBezTo>
                  <a:pt x="5583275" y="4328593"/>
                  <a:pt x="4333502" y="5576956"/>
                  <a:pt x="2791835" y="5576956"/>
                </a:cubicBezTo>
                <a:cubicBezTo>
                  <a:pt x="1250167" y="5576956"/>
                  <a:pt x="464" y="4328593"/>
                  <a:pt x="464" y="2788595"/>
                </a:cubicBezTo>
                <a:cubicBezTo>
                  <a:pt x="464" y="1248532"/>
                  <a:pt x="1250167" y="170"/>
                  <a:pt x="2791835" y="170"/>
                </a:cubicBezTo>
                <a:cubicBezTo>
                  <a:pt x="4333502" y="170"/>
                  <a:pt x="5583275" y="1248532"/>
                  <a:pt x="5583275" y="2788595"/>
                </a:cubicBezTo>
                <a:close/>
              </a:path>
            </a:pathLst>
          </a:custGeom>
          <a:noFill/>
          <a:ln w="13081" cap="flat">
            <a:solidFill>
              <a:srgbClr val="82ACF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19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E0E5975-91CC-DC1C-F693-365ECCAC50F6}"/>
              </a:ext>
            </a:extLst>
          </p:cNvPr>
          <p:cNvSpPr/>
          <p:nvPr/>
        </p:nvSpPr>
        <p:spPr>
          <a:xfrm>
            <a:off x="0" y="2907514"/>
            <a:ext cx="1592408" cy="608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00C4B26D-CAD8-1DB7-94DC-D9B5B4596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150" y="1502001"/>
            <a:ext cx="5034970" cy="422486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8B7C959-9061-FA32-0A60-3459DA45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000" l="650" r="99500">
                        <a14:foregroundMark x1="9050" y1="62813" x2="9700" y2="81875"/>
                        <a14:foregroundMark x1="9700" y1="81875" x2="3450" y2="81979"/>
                        <a14:foregroundMark x1="4276" y1="70279" x2="4950" y2="60729"/>
                        <a14:foregroundMark x1="3450" y1="81979" x2="3638" y2="79325"/>
                        <a14:foregroundMark x1="4950" y1="60729" x2="8950" y2="62604"/>
                        <a14:foregroundMark x1="3450" y1="81250" x2="650" y2="81875"/>
                        <a14:foregroundMark x1="87600" y1="69063" x2="97300" y2="71146"/>
                        <a14:foregroundMark x1="97300" y1="71146" x2="98050" y2="89792"/>
                        <a14:foregroundMark x1="98050" y1="89792" x2="92500" y2="89792"/>
                        <a14:foregroundMark x1="92500" y1="89792" x2="86750" y2="82188"/>
                        <a14:foregroundMark x1="86750" y1="82188" x2="86500" y2="73750"/>
                        <a14:foregroundMark x1="86500" y1="73750" x2="89150" y2="83021"/>
                        <a14:foregroundMark x1="89150" y1="83021" x2="92850" y2="77292"/>
                        <a14:foregroundMark x1="92850" y1="77292" x2="95700" y2="85417"/>
                        <a14:foregroundMark x1="95700" y1="85417" x2="95400" y2="85208"/>
                        <a14:foregroundMark x1="98250" y1="80833" x2="99300" y2="88750"/>
                        <a14:foregroundMark x1="99300" y1="88750" x2="99500" y2="86042"/>
                        <a14:foregroundMark x1="62500" y1="21771" x2="62400" y2="22396"/>
                        <a14:foregroundMark x1="61750" y1="22917" x2="61250" y2="31771"/>
                        <a14:foregroundMark x1="61250" y1="28125" x2="61250" y2="28125"/>
                        <a14:foregroundMark x1="61550" y1="26563" x2="61350" y2="33333"/>
                        <a14:foregroundMark x1="61050" y1="28750" x2="61050" y2="28750"/>
                        <a14:foregroundMark x1="60750" y1="30208" x2="60750" y2="30208"/>
                        <a14:foregroundMark x1="43350" y1="9167" x2="43350" y2="9167"/>
                        <a14:backgroundMark x1="3550" y1="77083" x2="3550" y2="77083"/>
                        <a14:backgroundMark x1="3850" y1="77083" x2="3850" y2="77083"/>
                        <a14:backgroundMark x1="3750" y1="77813" x2="3850" y2="66979"/>
                        <a14:backgroundMark x1="3550" y1="78021" x2="4050" y2="56563"/>
                        <a14:backgroundMark x1="3750" y1="75208" x2="3850" y2="73438"/>
                        <a14:backgroundMark x1="3850" y1="71667" x2="3850" y2="72604"/>
                        <a14:backgroundMark x1="3850" y1="70208" x2="3550" y2="78021"/>
                        <a14:backgroundMark x1="3550" y1="78438" x2="3350" y2="7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37" y="2020667"/>
            <a:ext cx="4376796" cy="21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ta: Para a Direita 30">
            <a:extLst>
              <a:ext uri="{FF2B5EF4-FFF2-40B4-BE49-F238E27FC236}">
                <a16:creationId xmlns:a16="http://schemas.microsoft.com/office/drawing/2014/main" id="{96FEEE26-4FD1-4D51-A8F3-3E6D5773478C}"/>
              </a:ext>
            </a:extLst>
          </p:cNvPr>
          <p:cNvSpPr/>
          <p:nvPr/>
        </p:nvSpPr>
        <p:spPr>
          <a:xfrm>
            <a:off x="6380306" y="3015574"/>
            <a:ext cx="46482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4FDDEE-041B-906A-D45F-96E91D1A3426}"/>
              </a:ext>
            </a:extLst>
          </p:cNvPr>
          <p:cNvSpPr/>
          <p:nvPr/>
        </p:nvSpPr>
        <p:spPr>
          <a:xfrm>
            <a:off x="4576052" y="2915869"/>
            <a:ext cx="1825658" cy="608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8D82875E-EE3E-141F-7763-EC438999F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4047" y="2101930"/>
            <a:ext cx="3350095" cy="2811078"/>
          </a:xfrm>
          <a:prstGeom prst="rect">
            <a:avLst/>
          </a:prstGeom>
        </p:spPr>
      </p:pic>
      <p:sp>
        <p:nvSpPr>
          <p:cNvPr id="4" name="Seta: Para a Direita 20">
            <a:extLst>
              <a:ext uri="{FF2B5EF4-FFF2-40B4-BE49-F238E27FC236}">
                <a16:creationId xmlns:a16="http://schemas.microsoft.com/office/drawing/2014/main" id="{A7DDE4B8-6885-723B-081C-97EF387B4796}"/>
              </a:ext>
            </a:extLst>
          </p:cNvPr>
          <p:cNvSpPr/>
          <p:nvPr/>
        </p:nvSpPr>
        <p:spPr>
          <a:xfrm>
            <a:off x="1361385" y="3036049"/>
            <a:ext cx="1836596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CAA9C55-F5EA-35B9-FBE8-E310C1CF9450}"/>
              </a:ext>
            </a:extLst>
          </p:cNvPr>
          <p:cNvSpPr txBox="1">
            <a:spLocks/>
          </p:cNvSpPr>
          <p:nvPr/>
        </p:nvSpPr>
        <p:spPr>
          <a:xfrm>
            <a:off x="7137400" y="6442502"/>
            <a:ext cx="5054600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05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http://www.freepik.com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https://www.flaticon.com/search?word=contractor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4DD511C-FD44-27C0-B1CB-7E3DA3D46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0"/>
          <a:stretch/>
        </p:blipFill>
        <p:spPr bwMode="auto">
          <a:xfrm>
            <a:off x="3474240" y="2312938"/>
            <a:ext cx="2651211" cy="16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Why architect Frank Gehry is thinking of coming back to Toronto | The Star">
            <a:extLst>
              <a:ext uri="{FF2B5EF4-FFF2-40B4-BE49-F238E27FC236}">
                <a16:creationId xmlns:a16="http://schemas.microsoft.com/office/drawing/2014/main" id="{00820F59-AD1C-5C26-9140-9FC016F1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19" b="99123" l="10000" r="90000">
                        <a14:foregroundMark x1="73000" y1="18922" x2="74167" y2="23308"/>
                        <a14:foregroundMark x1="70667" y1="17043" x2="75417" y2="23935"/>
                        <a14:foregroundMark x1="75417" y1="23935" x2="75583" y2="25188"/>
                        <a14:foregroundMark x1="65500" y1="11278" x2="58417" y2="4762"/>
                        <a14:foregroundMark x1="58417" y1="4762" x2="52750" y2="4261"/>
                        <a14:foregroundMark x1="52750" y1="4261" x2="45167" y2="13158"/>
                        <a14:foregroundMark x1="45167" y1="13158" x2="44167" y2="20175"/>
                        <a14:foregroundMark x1="44167" y1="20175" x2="49500" y2="15038"/>
                        <a14:foregroundMark x1="49500" y1="15038" x2="57083" y2="12281"/>
                        <a14:foregroundMark x1="57083" y1="12281" x2="53417" y2="7519"/>
                        <a14:foregroundMark x1="53417" y1="7519" x2="44917" y2="16541"/>
                        <a14:foregroundMark x1="42333" y1="68296" x2="40583" y2="75689"/>
                        <a14:foregroundMark x1="40583" y1="75689" x2="44667" y2="80827"/>
                        <a14:foregroundMark x1="44667" y1="80827" x2="46417" y2="68421"/>
                        <a14:foregroundMark x1="46417" y1="68421" x2="41833" y2="68922"/>
                        <a14:foregroundMark x1="40250" y1="71429" x2="20917" y2="74937"/>
                        <a14:foregroundMark x1="20917" y1="74937" x2="17789" y2="80705"/>
                        <a14:foregroundMark x1="15003" y1="94582" x2="18083" y2="99123"/>
                        <a14:foregroundMark x1="18083" y1="99123" x2="28417" y2="99499"/>
                        <a14:foregroundMark x1="28417" y1="99499" x2="70917" y2="97744"/>
                        <a14:foregroundMark x1="70917" y1="97744" x2="83750" y2="99248"/>
                        <a14:foregroundMark x1="83750" y1="99248" x2="79917" y2="87970"/>
                        <a14:foregroundMark x1="68771" y1="71805" x2="65833" y2="67544"/>
                        <a14:foregroundMark x1="69461" y1="72806" x2="68771" y2="71805"/>
                        <a14:foregroundMark x1="78794" y1="86341" x2="78389" y2="85754"/>
                        <a14:foregroundMark x1="79917" y1="87970" x2="78794" y2="86341"/>
                        <a14:foregroundMark x1="65833" y1="67544" x2="53083" y2="78446"/>
                        <a14:foregroundMark x1="53083" y1="78446" x2="45083" y2="77193"/>
                        <a14:foregroundMark x1="45083" y1="77193" x2="41250" y2="71679"/>
                        <a14:foregroundMark x1="41250" y1="71679" x2="22417" y2="75439"/>
                        <a14:foregroundMark x1="22417" y1="75439" x2="27333" y2="77068"/>
                        <a14:foregroundMark x1="27333" y1="77068" x2="21083" y2="81830"/>
                        <a14:foregroundMark x1="21083" y1="81830" x2="31750" y2="82080"/>
                        <a14:foregroundMark x1="31750" y1="82080" x2="27000" y2="87218"/>
                        <a14:foregroundMark x1="27000" y1="87218" x2="34500" y2="89348"/>
                        <a14:foregroundMark x1="34500" y1="89348" x2="34833" y2="79198"/>
                        <a14:foregroundMark x1="34833" y1="79198" x2="41333" y2="87845"/>
                        <a14:foregroundMark x1="41333" y1="87845" x2="24500" y2="95865"/>
                        <a14:foregroundMark x1="24500" y1="95865" x2="19167" y2="94361"/>
                        <a14:foregroundMark x1="19167" y1="94361" x2="44000" y2="90226"/>
                        <a14:foregroundMark x1="44000" y1="90226" x2="51333" y2="90977"/>
                        <a14:foregroundMark x1="51333" y1="90977" x2="55917" y2="87218"/>
                        <a14:foregroundMark x1="55917" y1="87218" x2="60083" y2="91228"/>
                        <a14:foregroundMark x1="60083" y1="91228" x2="64250" y2="87093"/>
                        <a14:foregroundMark x1="64250" y1="87093" x2="74500" y2="89850"/>
                        <a14:foregroundMark x1="74500" y1="89850" x2="67750" y2="74436"/>
                        <a14:foregroundMark x1="67750" y1="74436" x2="49833" y2="82206"/>
                        <a14:foregroundMark x1="49833" y1="82206" x2="60167" y2="83709"/>
                        <a14:foregroundMark x1="60167" y1="83709" x2="59000" y2="93233"/>
                        <a14:foregroundMark x1="59000" y1="93233" x2="64250" y2="96115"/>
                        <a14:foregroundMark x1="64250" y1="96115" x2="76667" y2="97368"/>
                        <a14:foregroundMark x1="76667" y1="97368" x2="62833" y2="99123"/>
                        <a14:backgroundMark x1="38833" y1="13534" x2="32917" y2="52506"/>
                        <a14:backgroundMark x1="32917" y1="52506" x2="29000" y2="57895"/>
                        <a14:backgroundMark x1="29000" y1="57895" x2="26083" y2="57268"/>
                        <a14:backgroundMark x1="70583" y1="72932" x2="73667" y2="80451"/>
                        <a14:backgroundMark x1="73667" y1="80451" x2="78417" y2="85714"/>
                        <a14:backgroundMark x1="69667" y1="72431" x2="70333" y2="72807"/>
                        <a14:backgroundMark x1="69417" y1="72556" x2="69417" y2="72556"/>
                        <a14:backgroundMark x1="78667" y1="86341" x2="78667" y2="86341"/>
                        <a14:backgroundMark x1="69083" y1="71805" x2="69083" y2="71805"/>
                        <a14:backgroundMark x1="69333" y1="72055" x2="69333" y2="72055"/>
                        <a14:backgroundMark x1="17583" y1="80576" x2="13333" y2="94987"/>
                        <a14:backgroundMark x1="13333" y1="94987" x2="12833" y2="95614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291" y="4401280"/>
            <a:ext cx="3716002" cy="24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5">
            <a:extLst>
              <a:ext uri="{FF2B5EF4-FFF2-40B4-BE49-F238E27FC236}">
                <a16:creationId xmlns:a16="http://schemas.microsoft.com/office/drawing/2014/main" id="{E7E0FDAB-1325-B8BE-A074-01685FFD0F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6" y="1896765"/>
            <a:ext cx="1290830" cy="1544078"/>
          </a:xfrm>
          <a:prstGeom prst="rect">
            <a:avLst/>
          </a:prstGeom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57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4 -0.00069 L 2.29167E-6 3.7037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F8F07-1459-DF03-9B79-159C1C71CBC9}"/>
              </a:ext>
            </a:extLst>
          </p:cNvPr>
          <p:cNvSpPr txBox="1"/>
          <p:nvPr/>
        </p:nvSpPr>
        <p:spPr>
          <a:xfrm>
            <a:off x="3243244" y="30778"/>
            <a:ext cx="3402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29B5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Façade Lattices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9B59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62C61-D23E-C207-D8B7-DE9FFCEE3AA5}"/>
              </a:ext>
            </a:extLst>
          </p:cNvPr>
          <p:cNvSpPr txBox="1"/>
          <p:nvPr/>
        </p:nvSpPr>
        <p:spPr>
          <a:xfrm>
            <a:off x="9462" y="0"/>
            <a:ext cx="3009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Al-Bahar Towers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C7329-827D-67D2-2FA1-C877B8D5C191}"/>
              </a:ext>
            </a:extLst>
          </p:cNvPr>
          <p:cNvSpPr txBox="1"/>
          <p:nvPr/>
        </p:nvSpPr>
        <p:spPr>
          <a:xfrm>
            <a:off x="1494190" y="461781"/>
            <a:ext cx="1957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Aedas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D87B1-6BFE-E81D-84D4-4B1EBF10C7A8}"/>
              </a:ext>
            </a:extLst>
          </p:cNvPr>
          <p:cNvSpPr txBox="1"/>
          <p:nvPr/>
        </p:nvSpPr>
        <p:spPr>
          <a:xfrm>
            <a:off x="53829" y="461781"/>
            <a:ext cx="1440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Dhabi </a:t>
            </a:r>
          </a:p>
        </p:txBody>
      </p:sp>
      <p:pic>
        <p:nvPicPr>
          <p:cNvPr id="6" name="Picture 5" descr="A close-up of a cylindrical object&#10;&#10;Description automatically generated">
            <a:extLst>
              <a:ext uri="{FF2B5EF4-FFF2-40B4-BE49-F238E27FC236}">
                <a16:creationId xmlns:a16="http://schemas.microsoft.com/office/drawing/2014/main" id="{6151E145-AB43-489B-FB99-DFAC1222C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22964"/>
            <a:ext cx="5710157" cy="4935036"/>
          </a:xfrm>
          <a:prstGeom prst="rect">
            <a:avLst/>
          </a:prstGeom>
        </p:spPr>
      </p:pic>
      <p:pic>
        <p:nvPicPr>
          <p:cNvPr id="8" name="Picture 7" descr="A drawing of a triangle and a triangle with a triangle and a triangle with a triangle and a triangle with a triangle and a triangle with a triangle and a triangle with a triangle and a triangle with&#10;&#10;Description automatically generated">
            <a:extLst>
              <a:ext uri="{FF2B5EF4-FFF2-40B4-BE49-F238E27FC236}">
                <a16:creationId xmlns:a16="http://schemas.microsoft.com/office/drawing/2014/main" id="{2343641F-982D-21EA-BA92-E56BC08A01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3734" y="1039490"/>
            <a:ext cx="2877389" cy="2389510"/>
          </a:xfrm>
          <a:prstGeom prst="rect">
            <a:avLst/>
          </a:prstGeom>
        </p:spPr>
      </p:pic>
      <p:pic>
        <p:nvPicPr>
          <p:cNvPr id="9" name="Picture 8" descr="A drawing of a triangle and a triangle with a triangle and a triangle with a triangle and a triangle with a triangle and a triangle with a triangle and a triangle with a triangle and a triangle with&#10;&#10;Description automatically generated">
            <a:extLst>
              <a:ext uri="{FF2B5EF4-FFF2-40B4-BE49-F238E27FC236}">
                <a16:creationId xmlns:a16="http://schemas.microsoft.com/office/drawing/2014/main" id="{8CB71AA6-6E5E-F728-E74F-2C66389C8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996" y="1059692"/>
            <a:ext cx="2195239" cy="23895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D6C90-C0AD-1090-8B5B-0E50AF559A5D}"/>
              </a:ext>
            </a:extLst>
          </p:cNvPr>
          <p:cNvGrpSpPr/>
          <p:nvPr/>
        </p:nvGrpSpPr>
        <p:grpSpPr>
          <a:xfrm>
            <a:off x="7710927" y="4036536"/>
            <a:ext cx="2430626" cy="2290898"/>
            <a:chOff x="7710926" y="3856284"/>
            <a:chExt cx="2535253" cy="2389510"/>
          </a:xfrm>
        </p:grpSpPr>
        <p:pic>
          <p:nvPicPr>
            <p:cNvPr id="14" name="Picture 13" descr="A drawing of a triangle and a triangle with a triangle and a triangle with a triangle and a triangle with a triangle and a triangle with a triangle and a triangle with a triangle and a triangle with&#10;&#10;Description automatically generated">
              <a:extLst>
                <a:ext uri="{FF2B5EF4-FFF2-40B4-BE49-F238E27FC236}">
                  <a16:creationId xmlns:a16="http://schemas.microsoft.com/office/drawing/2014/main" id="{C23C890E-D9CD-63BE-E682-6B43C25CB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0926" y="3856284"/>
              <a:ext cx="2465615" cy="238951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7AB679-1DCB-ACE4-2744-49B9C6F144B6}"/>
                </a:ext>
              </a:extLst>
            </p:cNvPr>
            <p:cNvSpPr/>
            <p:nvPr/>
          </p:nvSpPr>
          <p:spPr>
            <a:xfrm>
              <a:off x="10009414" y="5445579"/>
              <a:ext cx="236765" cy="2775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17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AE8E12-D4D7-0E03-7D3C-781E7F510E4B}"/>
              </a:ext>
            </a:extLst>
          </p:cNvPr>
          <p:cNvGrpSpPr/>
          <p:nvPr/>
        </p:nvGrpSpPr>
        <p:grpSpPr>
          <a:xfrm>
            <a:off x="6481845" y="1645862"/>
            <a:ext cx="4912027" cy="4504666"/>
            <a:chOff x="7062108" y="3578603"/>
            <a:chExt cx="3575955" cy="3279397"/>
          </a:xfrm>
        </p:grpSpPr>
        <p:pic>
          <p:nvPicPr>
            <p:cNvPr id="7" name="Picture 6" descr="A drawing of a star&#10;&#10;Description automatically generated with medium confidence">
              <a:extLst>
                <a:ext uri="{FF2B5EF4-FFF2-40B4-BE49-F238E27FC236}">
                  <a16:creationId xmlns:a16="http://schemas.microsoft.com/office/drawing/2014/main" id="{3F71D304-1F17-F519-6193-5ED4064E2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7952" y="3578603"/>
              <a:ext cx="3560111" cy="327939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A76E89-215E-826E-9560-8E2AC217E2F6}"/>
                </a:ext>
              </a:extLst>
            </p:cNvPr>
            <p:cNvSpPr/>
            <p:nvPr/>
          </p:nvSpPr>
          <p:spPr>
            <a:xfrm>
              <a:off x="7062108" y="5731329"/>
              <a:ext cx="106136" cy="2367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6F8F07-1459-DF03-9B79-159C1C71CBC9}"/>
              </a:ext>
            </a:extLst>
          </p:cNvPr>
          <p:cNvSpPr txBox="1"/>
          <p:nvPr/>
        </p:nvSpPr>
        <p:spPr>
          <a:xfrm>
            <a:off x="3243244" y="30778"/>
            <a:ext cx="3402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29B5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Façade Lattices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9B59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62C61-D23E-C207-D8B7-DE9FFCEE3AA5}"/>
              </a:ext>
            </a:extLst>
          </p:cNvPr>
          <p:cNvSpPr txBox="1"/>
          <p:nvPr/>
        </p:nvSpPr>
        <p:spPr>
          <a:xfrm>
            <a:off x="9462" y="0"/>
            <a:ext cx="3009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Al-Bahar Towers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C7329-827D-67D2-2FA1-C877B8D5C191}"/>
              </a:ext>
            </a:extLst>
          </p:cNvPr>
          <p:cNvSpPr txBox="1"/>
          <p:nvPr/>
        </p:nvSpPr>
        <p:spPr>
          <a:xfrm>
            <a:off x="1494190" y="461781"/>
            <a:ext cx="1957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Aedas</a:t>
            </a: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D87B1-6BFE-E81D-84D4-4B1EBF10C7A8}"/>
              </a:ext>
            </a:extLst>
          </p:cNvPr>
          <p:cNvSpPr txBox="1"/>
          <p:nvPr/>
        </p:nvSpPr>
        <p:spPr>
          <a:xfrm>
            <a:off x="53829" y="461781"/>
            <a:ext cx="1440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Dhabi </a:t>
            </a:r>
          </a:p>
        </p:txBody>
      </p:sp>
      <p:pic>
        <p:nvPicPr>
          <p:cNvPr id="6" name="Picture 5" descr="A close-up of a cylindrical object&#10;&#10;Description automatically generated">
            <a:extLst>
              <a:ext uri="{FF2B5EF4-FFF2-40B4-BE49-F238E27FC236}">
                <a16:creationId xmlns:a16="http://schemas.microsoft.com/office/drawing/2014/main" id="{6151E145-AB43-489B-FB99-DFAC1222C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22964"/>
            <a:ext cx="5710157" cy="49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0EC00D6-27B5-CCF0-8DED-6AA858AB9305}"/>
              </a:ext>
            </a:extLst>
          </p:cNvPr>
          <p:cNvSpPr/>
          <p:nvPr/>
        </p:nvSpPr>
        <p:spPr>
          <a:xfrm flipV="1">
            <a:off x="5479178" y="2532748"/>
            <a:ext cx="2583514" cy="895136"/>
          </a:xfrm>
          <a:custGeom>
            <a:avLst/>
            <a:gdLst>
              <a:gd name="connsiteX0" fmla="*/ 92 w 1514702"/>
              <a:gd name="connsiteY0" fmla="*/ 112 h 524814"/>
              <a:gd name="connsiteX1" fmla="*/ 1514795 w 1514702"/>
              <a:gd name="connsiteY1" fmla="*/ 112 h 524814"/>
              <a:gd name="connsiteX2" fmla="*/ 303032 w 1514702"/>
              <a:gd name="connsiteY2" fmla="*/ 524927 h 52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524814">
                <a:moveTo>
                  <a:pt x="92" y="112"/>
                </a:moveTo>
                <a:lnTo>
                  <a:pt x="1514795" y="112"/>
                </a:lnTo>
                <a:lnTo>
                  <a:pt x="303032" y="5249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11565BE-C270-2986-6E26-7A52CE6BD8A5}"/>
              </a:ext>
            </a:extLst>
          </p:cNvPr>
          <p:cNvSpPr/>
          <p:nvPr/>
        </p:nvSpPr>
        <p:spPr>
          <a:xfrm flipV="1">
            <a:off x="4187422" y="1190065"/>
            <a:ext cx="1291756" cy="2237821"/>
          </a:xfrm>
          <a:custGeom>
            <a:avLst/>
            <a:gdLst>
              <a:gd name="connsiteX0" fmla="*/ 757443 w 757350"/>
              <a:gd name="connsiteY0" fmla="*/ 24 h 1312024"/>
              <a:gd name="connsiteX1" fmla="*/ 92 w 757350"/>
              <a:gd name="connsiteY1" fmla="*/ 1312048 h 1312024"/>
              <a:gd name="connsiteX2" fmla="*/ 151564 w 757350"/>
              <a:gd name="connsiteY2" fmla="*/ 24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50" h="1312024">
                <a:moveTo>
                  <a:pt x="757443" y="24"/>
                </a:moveTo>
                <a:lnTo>
                  <a:pt x="92" y="1312048"/>
                </a:lnTo>
                <a:lnTo>
                  <a:pt x="151564" y="24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5F1028-5D27-10E1-F08D-B1D166478386}"/>
              </a:ext>
            </a:extLst>
          </p:cNvPr>
          <p:cNvSpPr/>
          <p:nvPr/>
        </p:nvSpPr>
        <p:spPr>
          <a:xfrm flipV="1">
            <a:off x="4187422" y="3427886"/>
            <a:ext cx="1808456" cy="2237821"/>
          </a:xfrm>
          <a:custGeom>
            <a:avLst/>
            <a:gdLst>
              <a:gd name="connsiteX0" fmla="*/ 757443 w 1060289"/>
              <a:gd name="connsiteY0" fmla="*/ 1312342 h 1312024"/>
              <a:gd name="connsiteX1" fmla="*/ 92 w 1060289"/>
              <a:gd name="connsiteY1" fmla="*/ 318 h 1312024"/>
              <a:gd name="connsiteX2" fmla="*/ 1060382 w 1060289"/>
              <a:gd name="connsiteY2" fmla="*/ 787527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0289" h="1312024">
                <a:moveTo>
                  <a:pt x="757443" y="1312342"/>
                </a:moveTo>
                <a:lnTo>
                  <a:pt x="92" y="318"/>
                </a:lnTo>
                <a:lnTo>
                  <a:pt x="1060382" y="787527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93648A-BD67-8E76-D348-8D52D2FED7F5}"/>
              </a:ext>
            </a:extLst>
          </p:cNvPr>
          <p:cNvSpPr/>
          <p:nvPr/>
        </p:nvSpPr>
        <p:spPr>
          <a:xfrm flipV="1">
            <a:off x="4187422" y="1190065"/>
            <a:ext cx="1808456" cy="2237821"/>
          </a:xfrm>
          <a:custGeom>
            <a:avLst/>
            <a:gdLst>
              <a:gd name="connsiteX0" fmla="*/ 757443 w 1060289"/>
              <a:gd name="connsiteY0" fmla="*/ 24 h 1312024"/>
              <a:gd name="connsiteX1" fmla="*/ 1060382 w 1060289"/>
              <a:gd name="connsiteY1" fmla="*/ 524839 h 1312024"/>
              <a:gd name="connsiteX2" fmla="*/ 92 w 1060289"/>
              <a:gd name="connsiteY2" fmla="*/ 131204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0289" h="1312024">
                <a:moveTo>
                  <a:pt x="757443" y="24"/>
                </a:moveTo>
                <a:lnTo>
                  <a:pt x="1060382" y="524839"/>
                </a:lnTo>
                <a:lnTo>
                  <a:pt x="92" y="13120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C360A0A-0DD1-809A-A130-87B1C5128B22}"/>
              </a:ext>
            </a:extLst>
          </p:cNvPr>
          <p:cNvSpPr/>
          <p:nvPr/>
        </p:nvSpPr>
        <p:spPr>
          <a:xfrm flipV="1">
            <a:off x="4187422" y="3427886"/>
            <a:ext cx="1291756" cy="2237821"/>
          </a:xfrm>
          <a:custGeom>
            <a:avLst/>
            <a:gdLst>
              <a:gd name="connsiteX0" fmla="*/ 757443 w 757350"/>
              <a:gd name="connsiteY0" fmla="*/ 1312342 h 1312024"/>
              <a:gd name="connsiteX1" fmla="*/ 151564 w 757350"/>
              <a:gd name="connsiteY1" fmla="*/ 1312342 h 1312024"/>
              <a:gd name="connsiteX2" fmla="*/ 92 w 757350"/>
              <a:gd name="connsiteY2" fmla="*/ 31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50" h="1312024">
                <a:moveTo>
                  <a:pt x="757443" y="1312342"/>
                </a:moveTo>
                <a:lnTo>
                  <a:pt x="151564" y="1312342"/>
                </a:lnTo>
                <a:lnTo>
                  <a:pt x="92" y="318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F019C0-44CD-B667-FBD9-98EA551301FB}"/>
              </a:ext>
            </a:extLst>
          </p:cNvPr>
          <p:cNvSpPr/>
          <p:nvPr/>
        </p:nvSpPr>
        <p:spPr>
          <a:xfrm flipV="1">
            <a:off x="5479178" y="3427886"/>
            <a:ext cx="2583514" cy="895136"/>
          </a:xfrm>
          <a:custGeom>
            <a:avLst/>
            <a:gdLst>
              <a:gd name="connsiteX0" fmla="*/ 92 w 1514702"/>
              <a:gd name="connsiteY0" fmla="*/ 525045 h 524814"/>
              <a:gd name="connsiteX1" fmla="*/ 303032 w 1514702"/>
              <a:gd name="connsiteY1" fmla="*/ 230 h 524814"/>
              <a:gd name="connsiteX2" fmla="*/ 1514795 w 1514702"/>
              <a:gd name="connsiteY2" fmla="*/ 525045 h 52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524814">
                <a:moveTo>
                  <a:pt x="92" y="525045"/>
                </a:moveTo>
                <a:lnTo>
                  <a:pt x="303032" y="230"/>
                </a:lnTo>
                <a:lnTo>
                  <a:pt x="1514795" y="525045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662BD3-92C1-9B15-36CA-8FDD8FE3D40D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96FA49-EA49-710A-398A-3B79514DE9DC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7842D7-6D6C-5B48-DB5A-34FDB74F6DAD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5548BD-EDB7-01AF-D9C5-5F56417AC1CF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59CD58-C658-B2D6-C67F-194C233A63DC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5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616D3B-35A6-A9BA-71CA-7D87AE67FC01}"/>
              </a:ext>
            </a:extLst>
          </p:cNvPr>
          <p:cNvSpPr/>
          <p:nvPr/>
        </p:nvSpPr>
        <p:spPr>
          <a:xfrm flipV="1">
            <a:off x="6125057" y="2652689"/>
            <a:ext cx="2583514" cy="775195"/>
          </a:xfrm>
          <a:custGeom>
            <a:avLst/>
            <a:gdLst>
              <a:gd name="connsiteX0" fmla="*/ 92 w 1514702"/>
              <a:gd name="connsiteY0" fmla="*/ 120 h 454493"/>
              <a:gd name="connsiteX1" fmla="*/ 1514795 w 1514702"/>
              <a:gd name="connsiteY1" fmla="*/ 120 h 454493"/>
              <a:gd name="connsiteX2" fmla="*/ 454509 w 1514702"/>
              <a:gd name="connsiteY2" fmla="*/ 454614 h 4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454493">
                <a:moveTo>
                  <a:pt x="92" y="120"/>
                </a:moveTo>
                <a:lnTo>
                  <a:pt x="1514795" y="120"/>
                </a:lnTo>
                <a:lnTo>
                  <a:pt x="454509" y="45461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D3372D-A0DC-03A9-2C08-E9BF1C44A114}"/>
              </a:ext>
            </a:extLst>
          </p:cNvPr>
          <p:cNvSpPr/>
          <p:nvPr/>
        </p:nvSpPr>
        <p:spPr>
          <a:xfrm flipV="1">
            <a:off x="5350007" y="843899"/>
            <a:ext cx="775050" cy="2583987"/>
          </a:xfrm>
          <a:custGeom>
            <a:avLst/>
            <a:gdLst>
              <a:gd name="connsiteX0" fmla="*/ 454501 w 454408"/>
              <a:gd name="connsiteY0" fmla="*/ 1 h 1514979"/>
              <a:gd name="connsiteX1" fmla="*/ 454501 w 454408"/>
              <a:gd name="connsiteY1" fmla="*/ 1514980 h 1514979"/>
              <a:gd name="connsiteX2" fmla="*/ 92 w 454408"/>
              <a:gd name="connsiteY2" fmla="*/ 454495 h 15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408" h="1514979">
                <a:moveTo>
                  <a:pt x="454501" y="1"/>
                </a:moveTo>
                <a:lnTo>
                  <a:pt x="454501" y="1514980"/>
                </a:lnTo>
                <a:lnTo>
                  <a:pt x="92" y="454495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F7191F-C38C-2005-6F7D-B52EDC0BAB65}"/>
              </a:ext>
            </a:extLst>
          </p:cNvPr>
          <p:cNvSpPr/>
          <p:nvPr/>
        </p:nvSpPr>
        <p:spPr>
          <a:xfrm flipV="1">
            <a:off x="3541543" y="3427886"/>
            <a:ext cx="2583514" cy="775195"/>
          </a:xfrm>
          <a:custGeom>
            <a:avLst/>
            <a:gdLst>
              <a:gd name="connsiteX0" fmla="*/ 1514795 w 1514702"/>
              <a:gd name="connsiteY0" fmla="*/ 454716 h 454493"/>
              <a:gd name="connsiteX1" fmla="*/ 92 w 1514702"/>
              <a:gd name="connsiteY1" fmla="*/ 454716 h 454493"/>
              <a:gd name="connsiteX2" fmla="*/ 1060387 w 1514702"/>
              <a:gd name="connsiteY2" fmla="*/ 222 h 4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454493">
                <a:moveTo>
                  <a:pt x="1514795" y="454716"/>
                </a:moveTo>
                <a:lnTo>
                  <a:pt x="92" y="454716"/>
                </a:lnTo>
                <a:lnTo>
                  <a:pt x="1060387" y="222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2E9C4C-4F7C-B842-C76F-5EFBC805ACD6}"/>
              </a:ext>
            </a:extLst>
          </p:cNvPr>
          <p:cNvSpPr/>
          <p:nvPr/>
        </p:nvSpPr>
        <p:spPr>
          <a:xfrm flipV="1">
            <a:off x="6125057" y="3427886"/>
            <a:ext cx="775063" cy="2583987"/>
          </a:xfrm>
          <a:custGeom>
            <a:avLst/>
            <a:gdLst>
              <a:gd name="connsiteX0" fmla="*/ 92 w 454416"/>
              <a:gd name="connsiteY0" fmla="*/ 1515320 h 1514979"/>
              <a:gd name="connsiteX1" fmla="*/ 92 w 454416"/>
              <a:gd name="connsiteY1" fmla="*/ 341 h 1514979"/>
              <a:gd name="connsiteX2" fmla="*/ 454509 w 454416"/>
              <a:gd name="connsiteY2" fmla="*/ 1060826 h 15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416" h="1514979">
                <a:moveTo>
                  <a:pt x="92" y="1515320"/>
                </a:moveTo>
                <a:lnTo>
                  <a:pt x="92" y="341"/>
                </a:lnTo>
                <a:lnTo>
                  <a:pt x="454509" y="1060826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A220E8-8573-905B-18DE-435B89204FE4}"/>
              </a:ext>
            </a:extLst>
          </p:cNvPr>
          <p:cNvSpPr/>
          <p:nvPr/>
        </p:nvSpPr>
        <p:spPr>
          <a:xfrm flipV="1">
            <a:off x="6125057" y="843899"/>
            <a:ext cx="775063" cy="2583987"/>
          </a:xfrm>
          <a:custGeom>
            <a:avLst/>
            <a:gdLst>
              <a:gd name="connsiteX0" fmla="*/ 92 w 454416"/>
              <a:gd name="connsiteY0" fmla="*/ 1 h 1514979"/>
              <a:gd name="connsiteX1" fmla="*/ 454509 w 454416"/>
              <a:gd name="connsiteY1" fmla="*/ 454495 h 1514979"/>
              <a:gd name="connsiteX2" fmla="*/ 92 w 454416"/>
              <a:gd name="connsiteY2" fmla="*/ 1514980 h 15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416" h="1514979">
                <a:moveTo>
                  <a:pt x="92" y="1"/>
                </a:moveTo>
                <a:lnTo>
                  <a:pt x="454509" y="454495"/>
                </a:lnTo>
                <a:lnTo>
                  <a:pt x="92" y="151498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41CB944-E6A7-A515-0006-A2DEA187C45F}"/>
              </a:ext>
            </a:extLst>
          </p:cNvPr>
          <p:cNvSpPr/>
          <p:nvPr/>
        </p:nvSpPr>
        <p:spPr>
          <a:xfrm flipV="1">
            <a:off x="3541543" y="2652689"/>
            <a:ext cx="2583514" cy="775195"/>
          </a:xfrm>
          <a:custGeom>
            <a:avLst/>
            <a:gdLst>
              <a:gd name="connsiteX0" fmla="*/ 1514795 w 1514702"/>
              <a:gd name="connsiteY0" fmla="*/ 120 h 454493"/>
              <a:gd name="connsiteX1" fmla="*/ 1060387 w 1514702"/>
              <a:gd name="connsiteY1" fmla="*/ 454614 h 454493"/>
              <a:gd name="connsiteX2" fmla="*/ 92 w 1514702"/>
              <a:gd name="connsiteY2" fmla="*/ 120 h 4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454493">
                <a:moveTo>
                  <a:pt x="1514795" y="120"/>
                </a:moveTo>
                <a:lnTo>
                  <a:pt x="1060387" y="454614"/>
                </a:lnTo>
                <a:lnTo>
                  <a:pt x="92" y="120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1B83A3-C54F-3517-3DA7-34B26CA3AEC3}"/>
              </a:ext>
            </a:extLst>
          </p:cNvPr>
          <p:cNvSpPr/>
          <p:nvPr/>
        </p:nvSpPr>
        <p:spPr>
          <a:xfrm flipV="1">
            <a:off x="5350007" y="3427886"/>
            <a:ext cx="775050" cy="2583987"/>
          </a:xfrm>
          <a:custGeom>
            <a:avLst/>
            <a:gdLst>
              <a:gd name="connsiteX0" fmla="*/ 454501 w 454408"/>
              <a:gd name="connsiteY0" fmla="*/ 1515320 h 1514979"/>
              <a:gd name="connsiteX1" fmla="*/ 92 w 454408"/>
              <a:gd name="connsiteY1" fmla="*/ 1060826 h 1514979"/>
              <a:gd name="connsiteX2" fmla="*/ 454501 w 454408"/>
              <a:gd name="connsiteY2" fmla="*/ 341 h 15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408" h="1514979">
                <a:moveTo>
                  <a:pt x="454501" y="1515320"/>
                </a:moveTo>
                <a:lnTo>
                  <a:pt x="92" y="1060826"/>
                </a:lnTo>
                <a:lnTo>
                  <a:pt x="454501" y="341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C67EBA-D78D-F882-A7EB-5085E6588FCC}"/>
              </a:ext>
            </a:extLst>
          </p:cNvPr>
          <p:cNvSpPr/>
          <p:nvPr/>
        </p:nvSpPr>
        <p:spPr>
          <a:xfrm flipV="1">
            <a:off x="6125057" y="3427886"/>
            <a:ext cx="2583514" cy="775195"/>
          </a:xfrm>
          <a:custGeom>
            <a:avLst/>
            <a:gdLst>
              <a:gd name="connsiteX0" fmla="*/ 92 w 1514702"/>
              <a:gd name="connsiteY0" fmla="*/ 454716 h 454493"/>
              <a:gd name="connsiteX1" fmla="*/ 454509 w 1514702"/>
              <a:gd name="connsiteY1" fmla="*/ 222 h 454493"/>
              <a:gd name="connsiteX2" fmla="*/ 1514795 w 1514702"/>
              <a:gd name="connsiteY2" fmla="*/ 454716 h 4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454493">
                <a:moveTo>
                  <a:pt x="92" y="454716"/>
                </a:moveTo>
                <a:lnTo>
                  <a:pt x="454509" y="222"/>
                </a:lnTo>
                <a:lnTo>
                  <a:pt x="1514795" y="454716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AD-2E36-85EA-F83B-56F3EF48C2F7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A7F3F4-95F4-1CDB-597F-21EFDE4010BA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166D57-339D-5D21-38F0-3A88A030785A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19125E-4350-5D3F-3BE4-36AF0C6FDEF5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A5FFC9-B873-25A1-8733-726AD388BB23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1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00">
        <p159:morph option="byObject"/>
      </p:transition>
    </mc:Choice>
    <mc:Fallback xmlns="">
      <p:transition advTm="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703ABC9-3451-FA8C-1266-203268A63FEE}"/>
              </a:ext>
            </a:extLst>
          </p:cNvPr>
          <p:cNvSpPr/>
          <p:nvPr/>
        </p:nvSpPr>
        <p:spPr>
          <a:xfrm flipV="1">
            <a:off x="5878350" y="2936371"/>
            <a:ext cx="2583514" cy="491515"/>
          </a:xfrm>
          <a:custGeom>
            <a:avLst/>
            <a:gdLst>
              <a:gd name="connsiteX0" fmla="*/ 92 w 1514702"/>
              <a:gd name="connsiteY0" fmla="*/ 139 h 288173"/>
              <a:gd name="connsiteX1" fmla="*/ 1514795 w 1514702"/>
              <a:gd name="connsiteY1" fmla="*/ 139 h 288173"/>
              <a:gd name="connsiteX2" fmla="*/ 396640 w 1514702"/>
              <a:gd name="connsiteY2" fmla="*/ 288312 h 28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288173">
                <a:moveTo>
                  <a:pt x="92" y="139"/>
                </a:moveTo>
                <a:lnTo>
                  <a:pt x="1514795" y="139"/>
                </a:lnTo>
                <a:lnTo>
                  <a:pt x="396640" y="28831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4020FE3-9BED-6A9A-72C9-2603E6F59018}"/>
              </a:ext>
            </a:extLst>
          </p:cNvPr>
          <p:cNvSpPr/>
          <p:nvPr/>
        </p:nvSpPr>
        <p:spPr>
          <a:xfrm flipV="1">
            <a:off x="5619999" y="970394"/>
            <a:ext cx="1056701" cy="2457492"/>
          </a:xfrm>
          <a:custGeom>
            <a:avLst/>
            <a:gdLst>
              <a:gd name="connsiteX0" fmla="*/ 151562 w 619539"/>
              <a:gd name="connsiteY0" fmla="*/ 9 h 1440816"/>
              <a:gd name="connsiteX1" fmla="*/ 619632 w 619539"/>
              <a:gd name="connsiteY1" fmla="*/ 1440825 h 1440816"/>
              <a:gd name="connsiteX2" fmla="*/ 92 w 619539"/>
              <a:gd name="connsiteY2" fmla="*/ 466270 h 144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539" h="1440816">
                <a:moveTo>
                  <a:pt x="151562" y="9"/>
                </a:moveTo>
                <a:lnTo>
                  <a:pt x="619632" y="1440825"/>
                </a:lnTo>
                <a:lnTo>
                  <a:pt x="92" y="466270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964C4C-6231-E151-E2C5-A4D5150D6F1C}"/>
              </a:ext>
            </a:extLst>
          </p:cNvPr>
          <p:cNvSpPr/>
          <p:nvPr/>
        </p:nvSpPr>
        <p:spPr>
          <a:xfrm flipV="1">
            <a:off x="3788250" y="1909063"/>
            <a:ext cx="2090099" cy="1518822"/>
          </a:xfrm>
          <a:custGeom>
            <a:avLst/>
            <a:gdLst>
              <a:gd name="connsiteX0" fmla="*/ 1225508 w 1225415"/>
              <a:gd name="connsiteY0" fmla="*/ 71 h 890478"/>
              <a:gd name="connsiteX1" fmla="*/ 92 w 1225415"/>
              <a:gd name="connsiteY1" fmla="*/ 890550 h 890478"/>
              <a:gd name="connsiteX2" fmla="*/ 735353 w 1225415"/>
              <a:gd name="connsiteY2" fmla="*/ 71 h 8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415" h="890478">
                <a:moveTo>
                  <a:pt x="1225508" y="71"/>
                </a:moveTo>
                <a:lnTo>
                  <a:pt x="92" y="890550"/>
                </a:lnTo>
                <a:lnTo>
                  <a:pt x="735353" y="71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598271-A100-4EBF-009A-45B4C0493ED2}"/>
              </a:ext>
            </a:extLst>
          </p:cNvPr>
          <p:cNvSpPr/>
          <p:nvPr/>
        </p:nvSpPr>
        <p:spPr>
          <a:xfrm flipV="1">
            <a:off x="3788250" y="3427886"/>
            <a:ext cx="2090099" cy="1518822"/>
          </a:xfrm>
          <a:custGeom>
            <a:avLst/>
            <a:gdLst>
              <a:gd name="connsiteX0" fmla="*/ 1225508 w 1225415"/>
              <a:gd name="connsiteY0" fmla="*/ 890750 h 890478"/>
              <a:gd name="connsiteX1" fmla="*/ 92 w 1225415"/>
              <a:gd name="connsiteY1" fmla="*/ 271 h 890478"/>
              <a:gd name="connsiteX2" fmla="*/ 1074039 w 1225415"/>
              <a:gd name="connsiteY2" fmla="*/ 424489 h 8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415" h="890478">
                <a:moveTo>
                  <a:pt x="1225508" y="890750"/>
                </a:moveTo>
                <a:lnTo>
                  <a:pt x="92" y="271"/>
                </a:lnTo>
                <a:lnTo>
                  <a:pt x="1074039" y="424489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BEB8E01-4333-263F-38E1-1D1B38C1EA17}"/>
              </a:ext>
            </a:extLst>
          </p:cNvPr>
          <p:cNvSpPr/>
          <p:nvPr/>
        </p:nvSpPr>
        <p:spPr>
          <a:xfrm flipV="1">
            <a:off x="5878350" y="3427886"/>
            <a:ext cx="798350" cy="2457492"/>
          </a:xfrm>
          <a:custGeom>
            <a:avLst/>
            <a:gdLst>
              <a:gd name="connsiteX0" fmla="*/ 92 w 468069"/>
              <a:gd name="connsiteY0" fmla="*/ 1441149 h 1440816"/>
              <a:gd name="connsiteX1" fmla="*/ 468162 w 468069"/>
              <a:gd name="connsiteY1" fmla="*/ 333 h 1440816"/>
              <a:gd name="connsiteX2" fmla="*/ 396640 w 468069"/>
              <a:gd name="connsiteY2" fmla="*/ 1152976 h 144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069" h="1440816">
                <a:moveTo>
                  <a:pt x="92" y="1441149"/>
                </a:moveTo>
                <a:lnTo>
                  <a:pt x="468162" y="333"/>
                </a:lnTo>
                <a:lnTo>
                  <a:pt x="396640" y="1152976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0F50713-EB5F-899A-967F-7FBEAD1CFA92}"/>
              </a:ext>
            </a:extLst>
          </p:cNvPr>
          <p:cNvSpPr/>
          <p:nvPr/>
        </p:nvSpPr>
        <p:spPr>
          <a:xfrm flipV="1">
            <a:off x="5878350" y="970394"/>
            <a:ext cx="798350" cy="2457492"/>
          </a:xfrm>
          <a:custGeom>
            <a:avLst/>
            <a:gdLst>
              <a:gd name="connsiteX0" fmla="*/ 92 w 468069"/>
              <a:gd name="connsiteY0" fmla="*/ 9 h 1440816"/>
              <a:gd name="connsiteX1" fmla="*/ 396640 w 468069"/>
              <a:gd name="connsiteY1" fmla="*/ 288182 h 1440816"/>
              <a:gd name="connsiteX2" fmla="*/ 468162 w 468069"/>
              <a:gd name="connsiteY2" fmla="*/ 1440825 h 144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069" h="1440816">
                <a:moveTo>
                  <a:pt x="92" y="9"/>
                </a:moveTo>
                <a:lnTo>
                  <a:pt x="396640" y="288182"/>
                </a:lnTo>
                <a:lnTo>
                  <a:pt x="468162" y="144082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C17B50-7A24-37BB-D9FA-34E441E3C541}"/>
              </a:ext>
            </a:extLst>
          </p:cNvPr>
          <p:cNvSpPr/>
          <p:nvPr/>
        </p:nvSpPr>
        <p:spPr>
          <a:xfrm flipV="1">
            <a:off x="3788250" y="1909063"/>
            <a:ext cx="2090099" cy="1518822"/>
          </a:xfrm>
          <a:custGeom>
            <a:avLst/>
            <a:gdLst>
              <a:gd name="connsiteX0" fmla="*/ 1225508 w 1225415"/>
              <a:gd name="connsiteY0" fmla="*/ 71 h 890478"/>
              <a:gd name="connsiteX1" fmla="*/ 1074039 w 1225415"/>
              <a:gd name="connsiteY1" fmla="*/ 466331 h 890478"/>
              <a:gd name="connsiteX2" fmla="*/ 92 w 1225415"/>
              <a:gd name="connsiteY2" fmla="*/ 890550 h 8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415" h="890478">
                <a:moveTo>
                  <a:pt x="1225508" y="71"/>
                </a:moveTo>
                <a:lnTo>
                  <a:pt x="1074039" y="466331"/>
                </a:lnTo>
                <a:lnTo>
                  <a:pt x="92" y="890550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204B21-5ECF-2A72-A5CA-7AA44500E3BD}"/>
              </a:ext>
            </a:extLst>
          </p:cNvPr>
          <p:cNvSpPr/>
          <p:nvPr/>
        </p:nvSpPr>
        <p:spPr>
          <a:xfrm flipV="1">
            <a:off x="3788250" y="3427886"/>
            <a:ext cx="2090099" cy="1518822"/>
          </a:xfrm>
          <a:custGeom>
            <a:avLst/>
            <a:gdLst>
              <a:gd name="connsiteX0" fmla="*/ 1225508 w 1225415"/>
              <a:gd name="connsiteY0" fmla="*/ 890750 h 890478"/>
              <a:gd name="connsiteX1" fmla="*/ 735353 w 1225415"/>
              <a:gd name="connsiteY1" fmla="*/ 890750 h 890478"/>
              <a:gd name="connsiteX2" fmla="*/ 92 w 1225415"/>
              <a:gd name="connsiteY2" fmla="*/ 271 h 8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415" h="890478">
                <a:moveTo>
                  <a:pt x="1225508" y="890750"/>
                </a:moveTo>
                <a:lnTo>
                  <a:pt x="735353" y="890750"/>
                </a:lnTo>
                <a:lnTo>
                  <a:pt x="92" y="271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EB9937-BF3D-FA75-6153-2B6422D05B48}"/>
              </a:ext>
            </a:extLst>
          </p:cNvPr>
          <p:cNvSpPr/>
          <p:nvPr/>
        </p:nvSpPr>
        <p:spPr>
          <a:xfrm flipV="1">
            <a:off x="5619999" y="3427886"/>
            <a:ext cx="1056701" cy="2457492"/>
          </a:xfrm>
          <a:custGeom>
            <a:avLst/>
            <a:gdLst>
              <a:gd name="connsiteX0" fmla="*/ 151562 w 619539"/>
              <a:gd name="connsiteY0" fmla="*/ 1441149 h 1440816"/>
              <a:gd name="connsiteX1" fmla="*/ 92 w 619539"/>
              <a:gd name="connsiteY1" fmla="*/ 974888 h 1440816"/>
              <a:gd name="connsiteX2" fmla="*/ 619632 w 619539"/>
              <a:gd name="connsiteY2" fmla="*/ 333 h 144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539" h="1440816">
                <a:moveTo>
                  <a:pt x="151562" y="1441149"/>
                </a:moveTo>
                <a:lnTo>
                  <a:pt x="92" y="974888"/>
                </a:lnTo>
                <a:lnTo>
                  <a:pt x="619632" y="333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734123-CABA-97EA-7EB1-63E8B073EED2}"/>
              </a:ext>
            </a:extLst>
          </p:cNvPr>
          <p:cNvSpPr/>
          <p:nvPr/>
        </p:nvSpPr>
        <p:spPr>
          <a:xfrm flipV="1">
            <a:off x="5878350" y="3427886"/>
            <a:ext cx="2583514" cy="491515"/>
          </a:xfrm>
          <a:custGeom>
            <a:avLst/>
            <a:gdLst>
              <a:gd name="connsiteX0" fmla="*/ 92 w 1514702"/>
              <a:gd name="connsiteY0" fmla="*/ 288376 h 288173"/>
              <a:gd name="connsiteX1" fmla="*/ 396640 w 1514702"/>
              <a:gd name="connsiteY1" fmla="*/ 203 h 288173"/>
              <a:gd name="connsiteX2" fmla="*/ 1514795 w 1514702"/>
              <a:gd name="connsiteY2" fmla="*/ 288376 h 28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02" h="288173">
                <a:moveTo>
                  <a:pt x="92" y="288376"/>
                </a:moveTo>
                <a:lnTo>
                  <a:pt x="396640" y="203"/>
                </a:lnTo>
                <a:lnTo>
                  <a:pt x="1514795" y="288376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255560-81AC-A16C-32B0-1F2BEE277F76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604439-9891-207E-5A62-E751F5028E9B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B1707E-5AE9-CEE7-342F-44EDA55AB35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F70C32-6AAE-1DCB-1730-3DEB434459A1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423A16-57C9-D5D5-A5F8-2C01F8399F63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978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00">
        <p159:morph option="byObject"/>
      </p:transition>
    </mc:Choice>
    <mc:Fallback xmlns="">
      <p:transition advTm="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80E3FE-754D-D78B-880A-9DDC7AE4F8BF}"/>
              </a:ext>
            </a:extLst>
          </p:cNvPr>
          <p:cNvSpPr/>
          <p:nvPr/>
        </p:nvSpPr>
        <p:spPr>
          <a:xfrm flipV="1">
            <a:off x="6125096" y="3204110"/>
            <a:ext cx="2583500" cy="223775"/>
          </a:xfrm>
          <a:custGeom>
            <a:avLst/>
            <a:gdLst>
              <a:gd name="connsiteX0" fmla="*/ 92 w 1514693"/>
              <a:gd name="connsiteY0" fmla="*/ 156 h 131198"/>
              <a:gd name="connsiteX1" fmla="*/ 1514786 w 1514693"/>
              <a:gd name="connsiteY1" fmla="*/ 156 h 131198"/>
              <a:gd name="connsiteX2" fmla="*/ 227279 w 1514693"/>
              <a:gd name="connsiteY2" fmla="*/ 131355 h 13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693" h="131198">
                <a:moveTo>
                  <a:pt x="92" y="156"/>
                </a:moveTo>
                <a:lnTo>
                  <a:pt x="1514786" y="156"/>
                </a:lnTo>
                <a:lnTo>
                  <a:pt x="227279" y="13135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1B33AA-982D-5746-2AE4-5B6190A3A658}"/>
              </a:ext>
            </a:extLst>
          </p:cNvPr>
          <p:cNvSpPr/>
          <p:nvPr/>
        </p:nvSpPr>
        <p:spPr>
          <a:xfrm flipV="1">
            <a:off x="6125096" y="1190065"/>
            <a:ext cx="1291747" cy="2237821"/>
          </a:xfrm>
          <a:custGeom>
            <a:avLst/>
            <a:gdLst>
              <a:gd name="connsiteX0" fmla="*/ 92 w 757345"/>
              <a:gd name="connsiteY0" fmla="*/ 24 h 1312024"/>
              <a:gd name="connsiteX1" fmla="*/ 757439 w 757345"/>
              <a:gd name="connsiteY1" fmla="*/ 1312048 h 1312024"/>
              <a:gd name="connsiteX2" fmla="*/ 92 w 757345"/>
              <a:gd name="connsiteY2" fmla="*/ 26241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5" h="1312024">
                <a:moveTo>
                  <a:pt x="92" y="24"/>
                </a:moveTo>
                <a:lnTo>
                  <a:pt x="757439" y="1312048"/>
                </a:lnTo>
                <a:lnTo>
                  <a:pt x="92" y="26241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1597A0F-49C7-2C41-BBC7-0FF3A44B3621}"/>
              </a:ext>
            </a:extLst>
          </p:cNvPr>
          <p:cNvSpPr/>
          <p:nvPr/>
        </p:nvSpPr>
        <p:spPr>
          <a:xfrm flipV="1">
            <a:off x="4833346" y="1190065"/>
            <a:ext cx="1291751" cy="2237821"/>
          </a:xfrm>
          <a:custGeom>
            <a:avLst/>
            <a:gdLst>
              <a:gd name="connsiteX0" fmla="*/ 757440 w 757347"/>
              <a:gd name="connsiteY0" fmla="*/ 24 h 1312024"/>
              <a:gd name="connsiteX1" fmla="*/ 92 w 757347"/>
              <a:gd name="connsiteY1" fmla="*/ 1312048 h 1312024"/>
              <a:gd name="connsiteX2" fmla="*/ 530164 w 757347"/>
              <a:gd name="connsiteY2" fmla="*/ 131222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7" h="1312024">
                <a:moveTo>
                  <a:pt x="757440" y="24"/>
                </a:moveTo>
                <a:lnTo>
                  <a:pt x="92" y="1312048"/>
                </a:lnTo>
                <a:lnTo>
                  <a:pt x="530164" y="131222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E34BB1-0E85-1B6B-BA07-5338E7FE9CE2}"/>
              </a:ext>
            </a:extLst>
          </p:cNvPr>
          <p:cNvSpPr/>
          <p:nvPr/>
        </p:nvSpPr>
        <p:spPr>
          <a:xfrm flipV="1">
            <a:off x="3541520" y="3427886"/>
            <a:ext cx="2583576" cy="223775"/>
          </a:xfrm>
          <a:custGeom>
            <a:avLst/>
            <a:gdLst>
              <a:gd name="connsiteX0" fmla="*/ 1514831 w 1514738"/>
              <a:gd name="connsiteY0" fmla="*/ 131384 h 131198"/>
              <a:gd name="connsiteX1" fmla="*/ 92 w 1514738"/>
              <a:gd name="connsiteY1" fmla="*/ 131384 h 131198"/>
              <a:gd name="connsiteX2" fmla="*/ 1287555 w 1514738"/>
              <a:gd name="connsiteY2" fmla="*/ 186 h 13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38" h="131198">
                <a:moveTo>
                  <a:pt x="1514831" y="131384"/>
                </a:moveTo>
                <a:lnTo>
                  <a:pt x="92" y="131384"/>
                </a:lnTo>
                <a:lnTo>
                  <a:pt x="1287555" y="186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A3C3D83-AD45-6BAB-00A4-E73EDE04129B}"/>
              </a:ext>
            </a:extLst>
          </p:cNvPr>
          <p:cNvSpPr/>
          <p:nvPr/>
        </p:nvSpPr>
        <p:spPr>
          <a:xfrm flipV="1">
            <a:off x="4833346" y="3427886"/>
            <a:ext cx="1291751" cy="2237821"/>
          </a:xfrm>
          <a:custGeom>
            <a:avLst/>
            <a:gdLst>
              <a:gd name="connsiteX0" fmla="*/ 757440 w 757347"/>
              <a:gd name="connsiteY0" fmla="*/ 1312342 h 1312024"/>
              <a:gd name="connsiteX1" fmla="*/ 92 w 757347"/>
              <a:gd name="connsiteY1" fmla="*/ 318 h 1312024"/>
              <a:gd name="connsiteX2" fmla="*/ 757440 w 757347"/>
              <a:gd name="connsiteY2" fmla="*/ 104994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7" h="1312024">
                <a:moveTo>
                  <a:pt x="757440" y="1312342"/>
                </a:moveTo>
                <a:lnTo>
                  <a:pt x="92" y="318"/>
                </a:lnTo>
                <a:lnTo>
                  <a:pt x="757440" y="1049948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90FB2B8-A4A2-4E78-BC3F-5032A1B2B445}"/>
              </a:ext>
            </a:extLst>
          </p:cNvPr>
          <p:cNvSpPr/>
          <p:nvPr/>
        </p:nvSpPr>
        <p:spPr>
          <a:xfrm flipV="1">
            <a:off x="6125096" y="3427886"/>
            <a:ext cx="1291747" cy="2237821"/>
          </a:xfrm>
          <a:custGeom>
            <a:avLst/>
            <a:gdLst>
              <a:gd name="connsiteX0" fmla="*/ 92 w 757345"/>
              <a:gd name="connsiteY0" fmla="*/ 1312342 h 1312024"/>
              <a:gd name="connsiteX1" fmla="*/ 757439 w 757345"/>
              <a:gd name="connsiteY1" fmla="*/ 318 h 1312024"/>
              <a:gd name="connsiteX2" fmla="*/ 227279 w 757345"/>
              <a:gd name="connsiteY2" fmla="*/ 1181143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5" h="1312024">
                <a:moveTo>
                  <a:pt x="92" y="1312342"/>
                </a:moveTo>
                <a:lnTo>
                  <a:pt x="757439" y="318"/>
                </a:lnTo>
                <a:lnTo>
                  <a:pt x="227279" y="1181143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ED00CB-1E5B-E0F6-48EE-FEF29135E240}"/>
              </a:ext>
            </a:extLst>
          </p:cNvPr>
          <p:cNvSpPr/>
          <p:nvPr/>
        </p:nvSpPr>
        <p:spPr>
          <a:xfrm flipV="1">
            <a:off x="6125096" y="1190065"/>
            <a:ext cx="1291747" cy="2237821"/>
          </a:xfrm>
          <a:custGeom>
            <a:avLst/>
            <a:gdLst>
              <a:gd name="connsiteX0" fmla="*/ 92 w 757345"/>
              <a:gd name="connsiteY0" fmla="*/ 24 h 1312024"/>
              <a:gd name="connsiteX1" fmla="*/ 227279 w 757345"/>
              <a:gd name="connsiteY1" fmla="*/ 131222 h 1312024"/>
              <a:gd name="connsiteX2" fmla="*/ 757439 w 757345"/>
              <a:gd name="connsiteY2" fmla="*/ 131204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5" h="1312024">
                <a:moveTo>
                  <a:pt x="92" y="24"/>
                </a:moveTo>
                <a:lnTo>
                  <a:pt x="227279" y="131222"/>
                </a:lnTo>
                <a:lnTo>
                  <a:pt x="757439" y="13120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A152EDC-E393-E30D-69F2-3E7542D93C2B}"/>
              </a:ext>
            </a:extLst>
          </p:cNvPr>
          <p:cNvSpPr/>
          <p:nvPr/>
        </p:nvSpPr>
        <p:spPr>
          <a:xfrm flipV="1">
            <a:off x="4833346" y="1190065"/>
            <a:ext cx="1291751" cy="2237821"/>
          </a:xfrm>
          <a:custGeom>
            <a:avLst/>
            <a:gdLst>
              <a:gd name="connsiteX0" fmla="*/ 757440 w 757347"/>
              <a:gd name="connsiteY0" fmla="*/ 24 h 1312024"/>
              <a:gd name="connsiteX1" fmla="*/ 757440 w 757347"/>
              <a:gd name="connsiteY1" fmla="*/ 262418 h 1312024"/>
              <a:gd name="connsiteX2" fmla="*/ 92 w 757347"/>
              <a:gd name="connsiteY2" fmla="*/ 131204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7" h="1312024">
                <a:moveTo>
                  <a:pt x="757440" y="24"/>
                </a:moveTo>
                <a:lnTo>
                  <a:pt x="757440" y="262418"/>
                </a:lnTo>
                <a:lnTo>
                  <a:pt x="92" y="13120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B577189-CC3F-8C2A-266A-20B62AE975A0}"/>
              </a:ext>
            </a:extLst>
          </p:cNvPr>
          <p:cNvSpPr/>
          <p:nvPr/>
        </p:nvSpPr>
        <p:spPr>
          <a:xfrm flipV="1">
            <a:off x="3541520" y="3204110"/>
            <a:ext cx="2583576" cy="223775"/>
          </a:xfrm>
          <a:custGeom>
            <a:avLst/>
            <a:gdLst>
              <a:gd name="connsiteX0" fmla="*/ 1514831 w 1514738"/>
              <a:gd name="connsiteY0" fmla="*/ 156 h 131198"/>
              <a:gd name="connsiteX1" fmla="*/ 1287555 w 1514738"/>
              <a:gd name="connsiteY1" fmla="*/ 131355 h 131198"/>
              <a:gd name="connsiteX2" fmla="*/ 92 w 1514738"/>
              <a:gd name="connsiteY2" fmla="*/ 156 h 13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38" h="131198">
                <a:moveTo>
                  <a:pt x="1514831" y="156"/>
                </a:moveTo>
                <a:lnTo>
                  <a:pt x="1287555" y="131355"/>
                </a:lnTo>
                <a:lnTo>
                  <a:pt x="92" y="156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CCF7266-1A3D-07AE-9749-1274C457C896}"/>
              </a:ext>
            </a:extLst>
          </p:cNvPr>
          <p:cNvSpPr/>
          <p:nvPr/>
        </p:nvSpPr>
        <p:spPr>
          <a:xfrm flipV="1">
            <a:off x="4833346" y="3427886"/>
            <a:ext cx="1291751" cy="2237821"/>
          </a:xfrm>
          <a:custGeom>
            <a:avLst/>
            <a:gdLst>
              <a:gd name="connsiteX0" fmla="*/ 757440 w 757347"/>
              <a:gd name="connsiteY0" fmla="*/ 1312342 h 1312024"/>
              <a:gd name="connsiteX1" fmla="*/ 530164 w 757347"/>
              <a:gd name="connsiteY1" fmla="*/ 1181143 h 1312024"/>
              <a:gd name="connsiteX2" fmla="*/ 92 w 757347"/>
              <a:gd name="connsiteY2" fmla="*/ 31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7" h="1312024">
                <a:moveTo>
                  <a:pt x="757440" y="1312342"/>
                </a:moveTo>
                <a:lnTo>
                  <a:pt x="530164" y="1181143"/>
                </a:lnTo>
                <a:lnTo>
                  <a:pt x="92" y="318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6A7FA39-B22F-7FA6-A384-A0EDD306B9E6}"/>
              </a:ext>
            </a:extLst>
          </p:cNvPr>
          <p:cNvSpPr/>
          <p:nvPr/>
        </p:nvSpPr>
        <p:spPr>
          <a:xfrm flipV="1">
            <a:off x="6125096" y="3427886"/>
            <a:ext cx="1291747" cy="2237821"/>
          </a:xfrm>
          <a:custGeom>
            <a:avLst/>
            <a:gdLst>
              <a:gd name="connsiteX0" fmla="*/ 92 w 757345"/>
              <a:gd name="connsiteY0" fmla="*/ 1312342 h 1312024"/>
              <a:gd name="connsiteX1" fmla="*/ 92 w 757345"/>
              <a:gd name="connsiteY1" fmla="*/ 1049948 h 1312024"/>
              <a:gd name="connsiteX2" fmla="*/ 757439 w 757345"/>
              <a:gd name="connsiteY2" fmla="*/ 318 h 131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345" h="1312024">
                <a:moveTo>
                  <a:pt x="92" y="1312342"/>
                </a:moveTo>
                <a:lnTo>
                  <a:pt x="92" y="1049948"/>
                </a:lnTo>
                <a:lnTo>
                  <a:pt x="757439" y="318"/>
                </a:lnTo>
                <a:close/>
              </a:path>
            </a:pathLst>
          </a:custGeom>
          <a:solidFill>
            <a:srgbClr val="FFD96D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AE0BA4B-529B-A759-2303-9D27A4BFEB42}"/>
              </a:ext>
            </a:extLst>
          </p:cNvPr>
          <p:cNvSpPr/>
          <p:nvPr/>
        </p:nvSpPr>
        <p:spPr>
          <a:xfrm flipV="1">
            <a:off x="6125096" y="3427886"/>
            <a:ext cx="2583500" cy="223775"/>
          </a:xfrm>
          <a:custGeom>
            <a:avLst/>
            <a:gdLst>
              <a:gd name="connsiteX0" fmla="*/ 92 w 1514693"/>
              <a:gd name="connsiteY0" fmla="*/ 131384 h 131198"/>
              <a:gd name="connsiteX1" fmla="*/ 227279 w 1514693"/>
              <a:gd name="connsiteY1" fmla="*/ 186 h 131198"/>
              <a:gd name="connsiteX2" fmla="*/ 1514786 w 1514693"/>
              <a:gd name="connsiteY2" fmla="*/ 131384 h 13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693" h="131198">
                <a:moveTo>
                  <a:pt x="92" y="131384"/>
                </a:moveTo>
                <a:lnTo>
                  <a:pt x="227279" y="186"/>
                </a:lnTo>
                <a:lnTo>
                  <a:pt x="1514786" y="131384"/>
                </a:lnTo>
                <a:close/>
              </a:path>
            </a:pathLst>
          </a:custGeom>
          <a:solidFill>
            <a:srgbClr val="FFE69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A8712F-D8A8-3894-09F5-3E06B9F1C0E7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88C06D-9709-779A-8D92-C4B372CA9465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28E62-0C87-C90F-F0C4-B57C6FC221FB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918CE2-949D-202A-F337-003DD366BFC1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1B7FBD-1961-11C4-7C58-95CD020B311B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3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000">
        <p159:morph option="byObject"/>
      </p:transition>
    </mc:Choice>
    <mc:Fallback xmlns="">
      <p:transition advTm="1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577" name="Freeform: Shape 576">
            <a:extLst>
              <a:ext uri="{FF2B5EF4-FFF2-40B4-BE49-F238E27FC236}">
                <a16:creationId xmlns:a16="http://schemas.microsoft.com/office/drawing/2014/main" id="{1B95329B-4E3A-0ED5-9EAC-056FF9ABB7AC}"/>
              </a:ext>
            </a:extLst>
          </p:cNvPr>
          <p:cNvSpPr/>
          <p:nvPr/>
        </p:nvSpPr>
        <p:spPr>
          <a:xfrm flipV="1">
            <a:off x="6461690" y="3387715"/>
            <a:ext cx="3022892" cy="523564"/>
          </a:xfrm>
          <a:custGeom>
            <a:avLst/>
            <a:gdLst>
              <a:gd name="connsiteX0" fmla="*/ 3023096 w 3022892"/>
              <a:gd name="connsiteY0" fmla="*/ 523776 h 523564"/>
              <a:gd name="connsiteX1" fmla="*/ 203 w 3022892"/>
              <a:gd name="connsiteY1" fmla="*/ 523776 h 523564"/>
              <a:gd name="connsiteX2" fmla="*/ 2720807 w 3022892"/>
              <a:gd name="connsiteY2" fmla="*/ 212 h 52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2892" h="523564">
                <a:moveTo>
                  <a:pt x="3023096" y="523776"/>
                </a:moveTo>
                <a:lnTo>
                  <a:pt x="203" y="523776"/>
                </a:lnTo>
                <a:lnTo>
                  <a:pt x="2720807" y="212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8" name="Freeform: Shape 577">
            <a:extLst>
              <a:ext uri="{FF2B5EF4-FFF2-40B4-BE49-F238E27FC236}">
                <a16:creationId xmlns:a16="http://schemas.microsoft.com/office/drawing/2014/main" id="{1210DF48-6920-E492-2B52-FC7434C63E44}"/>
              </a:ext>
            </a:extLst>
          </p:cNvPr>
          <p:cNvSpPr/>
          <p:nvPr/>
        </p:nvSpPr>
        <p:spPr>
          <a:xfrm flipV="1">
            <a:off x="9484582" y="3387715"/>
            <a:ext cx="1511446" cy="2617875"/>
          </a:xfrm>
          <a:custGeom>
            <a:avLst/>
            <a:gdLst>
              <a:gd name="connsiteX0" fmla="*/ 238 w 1511446"/>
              <a:gd name="connsiteY0" fmla="*/ 2618202 h 2617875"/>
              <a:gd name="connsiteX1" fmla="*/ 1511685 w 1511446"/>
              <a:gd name="connsiteY1" fmla="*/ 326 h 2617875"/>
              <a:gd name="connsiteX2" fmla="*/ 604817 w 1511446"/>
              <a:gd name="connsiteY2" fmla="*/ 2618202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446" h="2617875">
                <a:moveTo>
                  <a:pt x="238" y="2618202"/>
                </a:moveTo>
                <a:lnTo>
                  <a:pt x="1511685" y="326"/>
                </a:lnTo>
                <a:lnTo>
                  <a:pt x="604817" y="2618202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9" name="Freeform: Shape 578">
            <a:extLst>
              <a:ext uri="{FF2B5EF4-FFF2-40B4-BE49-F238E27FC236}">
                <a16:creationId xmlns:a16="http://schemas.microsoft.com/office/drawing/2014/main" id="{4DB25B10-1A98-028B-40B8-A2F782087F03}"/>
              </a:ext>
            </a:extLst>
          </p:cNvPr>
          <p:cNvSpPr/>
          <p:nvPr/>
        </p:nvSpPr>
        <p:spPr>
          <a:xfrm flipV="1">
            <a:off x="9182293" y="769840"/>
            <a:ext cx="1813735" cy="2617875"/>
          </a:xfrm>
          <a:custGeom>
            <a:avLst/>
            <a:gdLst>
              <a:gd name="connsiteX0" fmla="*/ 302525 w 1813735"/>
              <a:gd name="connsiteY0" fmla="*/ 40 h 2617875"/>
              <a:gd name="connsiteX1" fmla="*/ 1813972 w 1813735"/>
              <a:gd name="connsiteY1" fmla="*/ 2617916 h 2617875"/>
              <a:gd name="connsiteX2" fmla="*/ 236 w 1813735"/>
              <a:gd name="connsiteY2" fmla="*/ 523604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735" h="2617875">
                <a:moveTo>
                  <a:pt x="302525" y="40"/>
                </a:moveTo>
                <a:lnTo>
                  <a:pt x="1813972" y="2617916"/>
                </a:lnTo>
                <a:lnTo>
                  <a:pt x="236" y="523604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0" name="Freeform: Shape 579">
            <a:extLst>
              <a:ext uri="{FF2B5EF4-FFF2-40B4-BE49-F238E27FC236}">
                <a16:creationId xmlns:a16="http://schemas.microsoft.com/office/drawing/2014/main" id="{2E64A181-4E66-9749-D6B2-87DD93FE4F68}"/>
              </a:ext>
            </a:extLst>
          </p:cNvPr>
          <p:cNvSpPr/>
          <p:nvPr/>
        </p:nvSpPr>
        <p:spPr>
          <a:xfrm flipV="1">
            <a:off x="9182293" y="3387715"/>
            <a:ext cx="1813735" cy="2617875"/>
          </a:xfrm>
          <a:custGeom>
            <a:avLst/>
            <a:gdLst>
              <a:gd name="connsiteX0" fmla="*/ 302525 w 1813735"/>
              <a:gd name="connsiteY0" fmla="*/ 2618202 h 2617875"/>
              <a:gd name="connsiteX1" fmla="*/ 236 w 1813735"/>
              <a:gd name="connsiteY1" fmla="*/ 2094637 h 2617875"/>
              <a:gd name="connsiteX2" fmla="*/ 1813972 w 1813735"/>
              <a:gd name="connsiteY2" fmla="*/ 326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735" h="2617875">
                <a:moveTo>
                  <a:pt x="302525" y="2618202"/>
                </a:moveTo>
                <a:lnTo>
                  <a:pt x="236" y="2094637"/>
                </a:lnTo>
                <a:lnTo>
                  <a:pt x="1813972" y="326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1" name="Freeform: Shape 580">
            <a:extLst>
              <a:ext uri="{FF2B5EF4-FFF2-40B4-BE49-F238E27FC236}">
                <a16:creationId xmlns:a16="http://schemas.microsoft.com/office/drawing/2014/main" id="{DE4058EB-5D30-6A6E-B720-B7ABC60E1CAB}"/>
              </a:ext>
            </a:extLst>
          </p:cNvPr>
          <p:cNvSpPr/>
          <p:nvPr/>
        </p:nvSpPr>
        <p:spPr>
          <a:xfrm flipV="1">
            <a:off x="9484582" y="769840"/>
            <a:ext cx="1511446" cy="2617875"/>
          </a:xfrm>
          <a:custGeom>
            <a:avLst/>
            <a:gdLst>
              <a:gd name="connsiteX0" fmla="*/ 238 w 1511446"/>
              <a:gd name="connsiteY0" fmla="*/ 40 h 2617875"/>
              <a:gd name="connsiteX1" fmla="*/ 604817 w 1511446"/>
              <a:gd name="connsiteY1" fmla="*/ 40 h 2617875"/>
              <a:gd name="connsiteX2" fmla="*/ 1511685 w 1511446"/>
              <a:gd name="connsiteY2" fmla="*/ 2617916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446" h="2617875">
                <a:moveTo>
                  <a:pt x="238" y="40"/>
                </a:moveTo>
                <a:lnTo>
                  <a:pt x="604817" y="40"/>
                </a:lnTo>
                <a:lnTo>
                  <a:pt x="1511685" y="2617916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2" name="Freeform: Shape 581">
            <a:extLst>
              <a:ext uri="{FF2B5EF4-FFF2-40B4-BE49-F238E27FC236}">
                <a16:creationId xmlns:a16="http://schemas.microsoft.com/office/drawing/2014/main" id="{A8DDF0C8-B00A-F377-224D-BF0C8CFD651D}"/>
              </a:ext>
            </a:extLst>
          </p:cNvPr>
          <p:cNvSpPr/>
          <p:nvPr/>
        </p:nvSpPr>
        <p:spPr>
          <a:xfrm flipV="1">
            <a:off x="6461690" y="2864151"/>
            <a:ext cx="3022892" cy="523564"/>
          </a:xfrm>
          <a:custGeom>
            <a:avLst/>
            <a:gdLst>
              <a:gd name="connsiteX0" fmla="*/ 3023096 w 3022892"/>
              <a:gd name="connsiteY0" fmla="*/ 154 h 523564"/>
              <a:gd name="connsiteX1" fmla="*/ 2720807 w 3022892"/>
              <a:gd name="connsiteY1" fmla="*/ 523719 h 523564"/>
              <a:gd name="connsiteX2" fmla="*/ 203 w 3022892"/>
              <a:gd name="connsiteY2" fmla="*/ 154 h 52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2892" h="523564">
                <a:moveTo>
                  <a:pt x="3023096" y="154"/>
                </a:moveTo>
                <a:lnTo>
                  <a:pt x="2720807" y="523719"/>
                </a:lnTo>
                <a:lnTo>
                  <a:pt x="203" y="154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F8963-8E95-FA25-2C27-2FEAE8EE0BFE}"/>
              </a:ext>
            </a:extLst>
          </p:cNvPr>
          <p:cNvSpPr txBox="1"/>
          <p:nvPr/>
        </p:nvSpPr>
        <p:spPr>
          <a:xfrm>
            <a:off x="625154" y="1348683"/>
            <a:ext cx="792024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v1, v2, f)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m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end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(center, vertices, f)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v1s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vertices[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                    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v2s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vertices[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     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(v1,v2)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(v1s,v2s)]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AF00D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lattice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(vs, f)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c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[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polygon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out, in)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(vs, 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[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polygon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in, out)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, [vs[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,vs[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]])]</a:t>
            </a:r>
          </a:p>
          <a:p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>end</a:t>
            </a:r>
            <a:endParaRPr lang="en-US" sz="1400" b="0" dirty="0"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5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704" name="TextBox 703">
            <a:extLst>
              <a:ext uri="{FF2B5EF4-FFF2-40B4-BE49-F238E27FC236}">
                <a16:creationId xmlns:a16="http://schemas.microsoft.com/office/drawing/2014/main" id="{E51BCC6E-357E-AA66-A395-8A933C140AD1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v1, v2, f)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m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end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(center, vertices, f)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v1s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vertices[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                    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v2s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vertices[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     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(v1,v2)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(v1s,v2s)]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400" dirty="0">
              <a:solidFill>
                <a:srgbClr val="AF00DB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lattice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(vs, f)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let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c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95E26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[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polygon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out, in)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(vs, 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[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polygon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(c, in, out) </a:t>
            </a:r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in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95E26"/>
                </a:solidFill>
                <a:latin typeface="Consolas" panose="020B0609020204030204" pitchFamily="49" charset="0"/>
              </a:rPr>
              <a:t>zip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B3B3B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, [vs[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,vs[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B3B3B"/>
                </a:solidFill>
                <a:latin typeface="Consolas" panose="020B0609020204030204" pitchFamily="49" charset="0"/>
              </a:rPr>
              <a:t>]])]</a:t>
            </a:r>
          </a:p>
          <a:p>
            <a:r>
              <a:rPr lang="en-US" sz="1400" dirty="0">
                <a:solidFill>
                  <a:srgbClr val="AF00DB"/>
                </a:solidFill>
                <a:latin typeface="Consolas" panose="020B0609020204030204" pitchFamily="49" charset="0"/>
              </a:rPr>
              <a:t>    end</a:t>
            </a: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A749ECCA-5FB2-D0E9-E074-2DDA82A0A2FA}"/>
              </a:ext>
            </a:extLst>
          </p:cNvPr>
          <p:cNvSpPr>
            <a:spLocks/>
          </p:cNvSpPr>
          <p:nvPr/>
        </p:nvSpPr>
        <p:spPr>
          <a:xfrm>
            <a:off x="622260" y="1353146"/>
            <a:ext cx="1960166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7" name="Freeform: Shape 706">
            <a:extLst>
              <a:ext uri="{FF2B5EF4-FFF2-40B4-BE49-F238E27FC236}">
                <a16:creationId xmlns:a16="http://schemas.microsoft.com/office/drawing/2014/main" id="{7CB81F66-B83E-96A6-E531-EFB144D45F08}"/>
              </a:ext>
            </a:extLst>
          </p:cNvPr>
          <p:cNvSpPr/>
          <p:nvPr/>
        </p:nvSpPr>
        <p:spPr>
          <a:xfrm flipV="1">
            <a:off x="6461690" y="3387715"/>
            <a:ext cx="3022892" cy="523564"/>
          </a:xfrm>
          <a:custGeom>
            <a:avLst/>
            <a:gdLst>
              <a:gd name="connsiteX0" fmla="*/ 3023096 w 3022892"/>
              <a:gd name="connsiteY0" fmla="*/ 523776 h 523564"/>
              <a:gd name="connsiteX1" fmla="*/ 203 w 3022892"/>
              <a:gd name="connsiteY1" fmla="*/ 523776 h 523564"/>
              <a:gd name="connsiteX2" fmla="*/ 2720807 w 3022892"/>
              <a:gd name="connsiteY2" fmla="*/ 212 h 52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2892" h="523564">
                <a:moveTo>
                  <a:pt x="3023096" y="523776"/>
                </a:moveTo>
                <a:lnTo>
                  <a:pt x="203" y="523776"/>
                </a:lnTo>
                <a:lnTo>
                  <a:pt x="2720807" y="212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8" name="Freeform: Shape 707">
            <a:extLst>
              <a:ext uri="{FF2B5EF4-FFF2-40B4-BE49-F238E27FC236}">
                <a16:creationId xmlns:a16="http://schemas.microsoft.com/office/drawing/2014/main" id="{125D4D54-337B-9737-2CB8-C6F0FA40206C}"/>
              </a:ext>
            </a:extLst>
          </p:cNvPr>
          <p:cNvSpPr/>
          <p:nvPr/>
        </p:nvSpPr>
        <p:spPr>
          <a:xfrm flipV="1">
            <a:off x="9484582" y="3387715"/>
            <a:ext cx="1511446" cy="2617875"/>
          </a:xfrm>
          <a:custGeom>
            <a:avLst/>
            <a:gdLst>
              <a:gd name="connsiteX0" fmla="*/ 238 w 1511446"/>
              <a:gd name="connsiteY0" fmla="*/ 2618202 h 2617875"/>
              <a:gd name="connsiteX1" fmla="*/ 1511685 w 1511446"/>
              <a:gd name="connsiteY1" fmla="*/ 326 h 2617875"/>
              <a:gd name="connsiteX2" fmla="*/ 604817 w 1511446"/>
              <a:gd name="connsiteY2" fmla="*/ 2618202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446" h="2617875">
                <a:moveTo>
                  <a:pt x="238" y="2618202"/>
                </a:moveTo>
                <a:lnTo>
                  <a:pt x="1511685" y="326"/>
                </a:lnTo>
                <a:lnTo>
                  <a:pt x="604817" y="2618202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9" name="Freeform: Shape 708">
            <a:extLst>
              <a:ext uri="{FF2B5EF4-FFF2-40B4-BE49-F238E27FC236}">
                <a16:creationId xmlns:a16="http://schemas.microsoft.com/office/drawing/2014/main" id="{D61A33E5-E8FF-503A-762E-43462E814025}"/>
              </a:ext>
            </a:extLst>
          </p:cNvPr>
          <p:cNvSpPr/>
          <p:nvPr/>
        </p:nvSpPr>
        <p:spPr>
          <a:xfrm flipV="1">
            <a:off x="9182293" y="769840"/>
            <a:ext cx="1813735" cy="2617875"/>
          </a:xfrm>
          <a:custGeom>
            <a:avLst/>
            <a:gdLst>
              <a:gd name="connsiteX0" fmla="*/ 302525 w 1813735"/>
              <a:gd name="connsiteY0" fmla="*/ 40 h 2617875"/>
              <a:gd name="connsiteX1" fmla="*/ 1813972 w 1813735"/>
              <a:gd name="connsiteY1" fmla="*/ 2617916 h 2617875"/>
              <a:gd name="connsiteX2" fmla="*/ 236 w 1813735"/>
              <a:gd name="connsiteY2" fmla="*/ 523604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735" h="2617875">
                <a:moveTo>
                  <a:pt x="302525" y="40"/>
                </a:moveTo>
                <a:lnTo>
                  <a:pt x="1813972" y="2617916"/>
                </a:lnTo>
                <a:lnTo>
                  <a:pt x="236" y="523604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0" name="Freeform: Shape 709">
            <a:extLst>
              <a:ext uri="{FF2B5EF4-FFF2-40B4-BE49-F238E27FC236}">
                <a16:creationId xmlns:a16="http://schemas.microsoft.com/office/drawing/2014/main" id="{D0611F82-A6F7-6DC7-5BFE-3FF675704EE8}"/>
              </a:ext>
            </a:extLst>
          </p:cNvPr>
          <p:cNvSpPr/>
          <p:nvPr/>
        </p:nvSpPr>
        <p:spPr>
          <a:xfrm flipV="1">
            <a:off x="9182293" y="3387715"/>
            <a:ext cx="1813735" cy="2617875"/>
          </a:xfrm>
          <a:custGeom>
            <a:avLst/>
            <a:gdLst>
              <a:gd name="connsiteX0" fmla="*/ 302525 w 1813735"/>
              <a:gd name="connsiteY0" fmla="*/ 2618202 h 2617875"/>
              <a:gd name="connsiteX1" fmla="*/ 236 w 1813735"/>
              <a:gd name="connsiteY1" fmla="*/ 2094637 h 2617875"/>
              <a:gd name="connsiteX2" fmla="*/ 1813972 w 1813735"/>
              <a:gd name="connsiteY2" fmla="*/ 326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735" h="2617875">
                <a:moveTo>
                  <a:pt x="302525" y="2618202"/>
                </a:moveTo>
                <a:lnTo>
                  <a:pt x="236" y="2094637"/>
                </a:lnTo>
                <a:lnTo>
                  <a:pt x="1813972" y="326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1" name="Freeform: Shape 710">
            <a:extLst>
              <a:ext uri="{FF2B5EF4-FFF2-40B4-BE49-F238E27FC236}">
                <a16:creationId xmlns:a16="http://schemas.microsoft.com/office/drawing/2014/main" id="{6D8CBA22-7C6F-096F-5DEC-7487B354FF31}"/>
              </a:ext>
            </a:extLst>
          </p:cNvPr>
          <p:cNvSpPr/>
          <p:nvPr/>
        </p:nvSpPr>
        <p:spPr>
          <a:xfrm flipV="1">
            <a:off x="9484582" y="769840"/>
            <a:ext cx="1511446" cy="2617875"/>
          </a:xfrm>
          <a:custGeom>
            <a:avLst/>
            <a:gdLst>
              <a:gd name="connsiteX0" fmla="*/ 238 w 1511446"/>
              <a:gd name="connsiteY0" fmla="*/ 40 h 2617875"/>
              <a:gd name="connsiteX1" fmla="*/ 604817 w 1511446"/>
              <a:gd name="connsiteY1" fmla="*/ 40 h 2617875"/>
              <a:gd name="connsiteX2" fmla="*/ 1511685 w 1511446"/>
              <a:gd name="connsiteY2" fmla="*/ 2617916 h 26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446" h="2617875">
                <a:moveTo>
                  <a:pt x="238" y="40"/>
                </a:moveTo>
                <a:lnTo>
                  <a:pt x="604817" y="40"/>
                </a:lnTo>
                <a:lnTo>
                  <a:pt x="1511685" y="2617916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2" name="Freeform: Shape 711">
            <a:extLst>
              <a:ext uri="{FF2B5EF4-FFF2-40B4-BE49-F238E27FC236}">
                <a16:creationId xmlns:a16="http://schemas.microsoft.com/office/drawing/2014/main" id="{46311C53-79AD-C8AB-69E1-5806C2C471FF}"/>
              </a:ext>
            </a:extLst>
          </p:cNvPr>
          <p:cNvSpPr/>
          <p:nvPr/>
        </p:nvSpPr>
        <p:spPr>
          <a:xfrm flipV="1">
            <a:off x="6461690" y="2864151"/>
            <a:ext cx="3022892" cy="523564"/>
          </a:xfrm>
          <a:custGeom>
            <a:avLst/>
            <a:gdLst>
              <a:gd name="connsiteX0" fmla="*/ 3023096 w 3022892"/>
              <a:gd name="connsiteY0" fmla="*/ 154 h 523564"/>
              <a:gd name="connsiteX1" fmla="*/ 2720807 w 3022892"/>
              <a:gd name="connsiteY1" fmla="*/ 523719 h 523564"/>
              <a:gd name="connsiteX2" fmla="*/ 203 w 3022892"/>
              <a:gd name="connsiteY2" fmla="*/ 154 h 52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2892" h="523564">
                <a:moveTo>
                  <a:pt x="3023096" y="154"/>
                </a:moveTo>
                <a:lnTo>
                  <a:pt x="2720807" y="523719"/>
                </a:lnTo>
                <a:lnTo>
                  <a:pt x="203" y="154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0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4D27DA1-8ED4-9A16-706A-62BCFC602D39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90B1586D-C02B-642A-8CC3-D6CEF7C1C03B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B607A9E-629A-0B08-CC79-3B2F9863F5A6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5F9BBE0E-9BF9-2600-0567-2D9C477EDCF9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5F66E7F-4568-4E60-A8D9-21239EE4CD46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90DA07-38C9-1F03-6EDC-095CE5108DC6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4515776-CA82-5E7C-31AA-004D449D451B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7650CE-DE69-DFF1-52C9-D03133D4593C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24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F573D-7CCA-8ADB-031C-16D731785C2B}"/>
              </a:ext>
            </a:extLst>
          </p:cNvPr>
          <p:cNvSpPr>
            <a:spLocks/>
          </p:cNvSpPr>
          <p:nvPr/>
        </p:nvSpPr>
        <p:spPr>
          <a:xfrm>
            <a:off x="3515406" y="1987645"/>
            <a:ext cx="707343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4D27DA1-8ED4-9A16-706A-62BCFC602D39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90B1586D-C02B-642A-8CC3-D6CEF7C1C03B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B607A9E-629A-0B08-CC79-3B2F9863F5A6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5F9BBE0E-9BF9-2600-0567-2D9C477EDCF9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5F66E7F-4568-4E60-A8D9-21239EE4CD46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90DA07-38C9-1F03-6EDC-095CE5108DC6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4515776-CA82-5E7C-31AA-004D449D451B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3E4233-1B49-899B-D8E6-F071B4F8BD24}"/>
              </a:ext>
            </a:extLst>
          </p:cNvPr>
          <p:cNvGrpSpPr/>
          <p:nvPr/>
        </p:nvGrpSpPr>
        <p:grpSpPr>
          <a:xfrm>
            <a:off x="6440447" y="763470"/>
            <a:ext cx="4943516" cy="5521941"/>
            <a:chOff x="6440447" y="763470"/>
            <a:chExt cx="4943516" cy="5521941"/>
          </a:xfrm>
        </p:grpSpPr>
        <p:grpSp>
          <p:nvGrpSpPr>
            <p:cNvPr id="536" name="Graphic 574">
              <a:extLst>
                <a:ext uri="{FF2B5EF4-FFF2-40B4-BE49-F238E27FC236}">
                  <a16:creationId xmlns:a16="http://schemas.microsoft.com/office/drawing/2014/main" id="{DD8DA7CF-92F6-688E-1E76-6592E85FD55F}"/>
                </a:ext>
              </a:extLst>
            </p:cNvPr>
            <p:cNvGrpSpPr/>
            <p:nvPr/>
          </p:nvGrpSpPr>
          <p:grpSpPr>
            <a:xfrm>
              <a:off x="10998922" y="5999179"/>
              <a:ext cx="385041" cy="286232"/>
              <a:chOff x="10998922" y="5999179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DC15D0FD-F3D3-5AC1-CA3E-2A9F362095F3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652E254B-6E63-1ED7-DD4C-16F99232BC00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55" name="Graphic 574">
              <a:extLst>
                <a:ext uri="{FF2B5EF4-FFF2-40B4-BE49-F238E27FC236}">
                  <a16:creationId xmlns:a16="http://schemas.microsoft.com/office/drawing/2014/main" id="{BF8C7552-F5BF-B135-CE23-4F5C73B730BF}"/>
                </a:ext>
              </a:extLst>
            </p:cNvPr>
            <p:cNvGrpSpPr/>
            <p:nvPr/>
          </p:nvGrpSpPr>
          <p:grpSpPr>
            <a:xfrm>
              <a:off x="10998922" y="763470"/>
              <a:ext cx="385041" cy="286232"/>
              <a:chOff x="10998922" y="763470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617DEFC7-94B6-239C-7936-E22FD134C7E4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6DA21FFF-9C5F-8CBB-73D7-99C8D7C3A130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6194504B-D0F8-ACD0-1289-574EC9A9FC2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3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574" name="Graphic 574">
              <a:extLst>
                <a:ext uri="{FF2B5EF4-FFF2-40B4-BE49-F238E27FC236}">
                  <a16:creationId xmlns:a16="http://schemas.microsoft.com/office/drawing/2014/main" id="{1454B8F5-64FC-5038-5EBF-FED9AAF4192D}"/>
                </a:ext>
              </a:extLst>
            </p:cNvPr>
            <p:cNvGrpSpPr/>
            <p:nvPr/>
          </p:nvGrpSpPr>
          <p:grpSpPr>
            <a:xfrm>
              <a:off x="6464626" y="3381324"/>
              <a:ext cx="385062" cy="286232"/>
              <a:chOff x="6464626" y="338132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63B4A40A-6E06-38DA-10D9-BF1C8A7DCD80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D99FEC57-9535-158F-02B6-E7B5309E535C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BDB92A-5FB6-226D-2E95-7AB69DB8D85B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0B1025-0A76-F6FB-466D-1E1D9BC2B732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EA41B4-CC4E-706C-0C31-F8F01B45D6D4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522857-37E0-DAF4-EF20-CBE51BA971D1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273E1D-D28D-2971-84F4-C8D662BBB48B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 dirty="0">
                  <a:sym typeface="Arial"/>
                </a:rPr>
                <a:t>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95C435-212C-17D6-E4AE-66EFE5565400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454E9-F1E8-50D3-2485-4C653E9A385C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10B816-029B-42DC-C8CF-C8D68C0AB81F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3AC93-1DDA-6FFD-485B-0781DC77F89A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BF76D9-9B2D-0858-CF48-3B7C08E27D07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7F513F78-7235-4AB8-7AD1-9B14DF4E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951" y="1337749"/>
            <a:ext cx="5988098" cy="5035446"/>
          </a:xfrm>
          <a:prstGeom prst="rect">
            <a:avLst/>
          </a:prstGeom>
        </p:spPr>
      </p:pic>
      <p:pic>
        <p:nvPicPr>
          <p:cNvPr id="13" name="Picture 10" descr="A building with glass walls and windows&#10;&#10;Description automatically generated">
            <a:extLst>
              <a:ext uri="{FF2B5EF4-FFF2-40B4-BE49-F238E27FC236}">
                <a16:creationId xmlns:a16="http://schemas.microsoft.com/office/drawing/2014/main" id="{4BA1A049-542E-D9A5-491E-E799B137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000" l="650" r="99500">
                        <a14:foregroundMark x1="9050" y1="62813" x2="9700" y2="81875"/>
                        <a14:foregroundMark x1="9700" y1="81875" x2="3450" y2="81979"/>
                        <a14:foregroundMark x1="4276" y1="70279" x2="4950" y2="60729"/>
                        <a14:foregroundMark x1="3450" y1="81979" x2="3638" y2="79325"/>
                        <a14:foregroundMark x1="4950" y1="60729" x2="8950" y2="62604"/>
                        <a14:foregroundMark x1="3450" y1="81250" x2="650" y2="81875"/>
                        <a14:foregroundMark x1="87600" y1="69063" x2="97300" y2="71146"/>
                        <a14:foregroundMark x1="97300" y1="71146" x2="98050" y2="89792"/>
                        <a14:foregroundMark x1="98050" y1="89792" x2="92500" y2="89792"/>
                        <a14:foregroundMark x1="92500" y1="89792" x2="86750" y2="82188"/>
                        <a14:foregroundMark x1="86750" y1="82188" x2="86500" y2="73750"/>
                        <a14:foregroundMark x1="86500" y1="73750" x2="89150" y2="83021"/>
                        <a14:foregroundMark x1="89150" y1="83021" x2="92850" y2="77292"/>
                        <a14:foregroundMark x1="92850" y1="77292" x2="95700" y2="85417"/>
                        <a14:foregroundMark x1="95700" y1="85417" x2="95400" y2="85208"/>
                        <a14:foregroundMark x1="98250" y1="80833" x2="99300" y2="88750"/>
                        <a14:foregroundMark x1="99300" y1="88750" x2="99500" y2="86042"/>
                        <a14:foregroundMark x1="62500" y1="21771" x2="62400" y2="22396"/>
                        <a14:foregroundMark x1="61750" y1="22917" x2="61250" y2="31771"/>
                        <a14:foregroundMark x1="61250" y1="28125" x2="61250" y2="28125"/>
                        <a14:foregroundMark x1="61550" y1="26563" x2="61350" y2="33333"/>
                        <a14:foregroundMark x1="61050" y1="28750" x2="61050" y2="28750"/>
                        <a14:foregroundMark x1="60750" y1="30208" x2="60750" y2="30208"/>
                        <a14:foregroundMark x1="43350" y1="9167" x2="43350" y2="9167"/>
                        <a14:backgroundMark x1="3550" y1="77083" x2="3550" y2="77083"/>
                        <a14:backgroundMark x1="3850" y1="77083" x2="3850" y2="77083"/>
                        <a14:backgroundMark x1="3750" y1="77813" x2="3850" y2="66979"/>
                        <a14:backgroundMark x1="3550" y1="78021" x2="4050" y2="56563"/>
                        <a14:backgroundMark x1="3750" y1="75208" x2="3850" y2="73438"/>
                        <a14:backgroundMark x1="3850" y1="71667" x2="3850" y2="72604"/>
                        <a14:backgroundMark x1="3850" y1="70208" x2="3550" y2="78021"/>
                        <a14:backgroundMark x1="3550" y1="78438" x2="3350" y2="7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33" y="1970158"/>
            <a:ext cx="5205333" cy="25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642352BC-4FF6-EAA2-DE98-683E90DBB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33" y="1970158"/>
            <a:ext cx="5205333" cy="2563394"/>
          </a:xfrm>
          <a:prstGeom prst="rect">
            <a:avLst/>
          </a:prstGeom>
        </p:spPr>
      </p:pic>
      <p:pic>
        <p:nvPicPr>
          <p:cNvPr id="23" name="Picture 22" descr="A building with glass walls&#10;&#10;Description automatically generated">
            <a:extLst>
              <a:ext uri="{FF2B5EF4-FFF2-40B4-BE49-F238E27FC236}">
                <a16:creationId xmlns:a16="http://schemas.microsoft.com/office/drawing/2014/main" id="{D0AD90EE-4EF1-089E-DDD3-9771B1024A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33" y="1970158"/>
            <a:ext cx="5205333" cy="2563394"/>
          </a:xfrm>
          <a:prstGeom prst="rect">
            <a:avLst/>
          </a:prstGeom>
        </p:spPr>
      </p:pic>
      <p:pic>
        <p:nvPicPr>
          <p:cNvPr id="21" name="Picture 20" descr="A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157850D2-36B7-0980-B6D1-1A28B30B5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33" y="1970158"/>
            <a:ext cx="5205333" cy="2563394"/>
          </a:xfrm>
          <a:prstGeom prst="rect">
            <a:avLst/>
          </a:prstGeom>
        </p:spPr>
      </p:pic>
      <p:pic>
        <p:nvPicPr>
          <p:cNvPr id="12" name="Picture 11" descr="A building with glass walls&#10;&#10;Description automatically generated">
            <a:extLst>
              <a:ext uri="{FF2B5EF4-FFF2-40B4-BE49-F238E27FC236}">
                <a16:creationId xmlns:a16="http://schemas.microsoft.com/office/drawing/2014/main" id="{0E82B44A-CA64-697A-C5AB-A2D4B8AC9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33" y="1970158"/>
            <a:ext cx="5205333" cy="256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E25241-E97D-199A-03CE-4C44A8957E47}"/>
              </a:ext>
            </a:extLst>
          </p:cNvPr>
          <p:cNvGrpSpPr/>
          <p:nvPr/>
        </p:nvGrpSpPr>
        <p:grpSpPr>
          <a:xfrm>
            <a:off x="3493333" y="2100783"/>
            <a:ext cx="5205333" cy="2408178"/>
            <a:chOff x="7563938" y="3422716"/>
            <a:chExt cx="4068726" cy="20036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174EBA-0DC2-70F1-87A4-712EDA9FDE59}"/>
                </a:ext>
              </a:extLst>
            </p:cNvPr>
            <p:cNvSpPr/>
            <p:nvPr/>
          </p:nvSpPr>
          <p:spPr>
            <a:xfrm>
              <a:off x="7607559" y="3422716"/>
              <a:ext cx="4007323" cy="2003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10" descr="A building with glass walls and windows&#10;&#10;Description automatically generated">
              <a:extLst>
                <a:ext uri="{FF2B5EF4-FFF2-40B4-BE49-F238E27FC236}">
                  <a16:creationId xmlns:a16="http://schemas.microsoft.com/office/drawing/2014/main" id="{5D4BF9A7-45CD-CCFD-CDD0-F50431A5A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67" b="90000" l="650" r="99500">
                          <a14:foregroundMark x1="9050" y1="62813" x2="9700" y2="81875"/>
                          <a14:foregroundMark x1="9700" y1="81875" x2="3450" y2="81979"/>
                          <a14:foregroundMark x1="4276" y1="70279" x2="4950" y2="60729"/>
                          <a14:foregroundMark x1="3450" y1="81979" x2="3638" y2="79325"/>
                          <a14:foregroundMark x1="4950" y1="60729" x2="8950" y2="62604"/>
                          <a14:foregroundMark x1="3450" y1="81250" x2="650" y2="81875"/>
                          <a14:foregroundMark x1="87600" y1="69063" x2="97300" y2="71146"/>
                          <a14:foregroundMark x1="97300" y1="71146" x2="98050" y2="89792"/>
                          <a14:foregroundMark x1="98050" y1="89792" x2="92500" y2="89792"/>
                          <a14:foregroundMark x1="92500" y1="89792" x2="86750" y2="82188"/>
                          <a14:foregroundMark x1="86750" y1="82188" x2="86500" y2="73750"/>
                          <a14:foregroundMark x1="86500" y1="73750" x2="89150" y2="83021"/>
                          <a14:foregroundMark x1="89150" y1="83021" x2="92850" y2="77292"/>
                          <a14:foregroundMark x1="92850" y1="77292" x2="95700" y2="85417"/>
                          <a14:foregroundMark x1="95700" y1="85417" x2="95400" y2="85208"/>
                          <a14:foregroundMark x1="98250" y1="80833" x2="99300" y2="88750"/>
                          <a14:foregroundMark x1="99300" y1="88750" x2="99500" y2="86042"/>
                          <a14:foregroundMark x1="62500" y1="21771" x2="62400" y2="22396"/>
                          <a14:foregroundMark x1="61750" y1="22917" x2="61250" y2="31771"/>
                          <a14:foregroundMark x1="61250" y1="28125" x2="61250" y2="28125"/>
                          <a14:foregroundMark x1="61550" y1="26563" x2="61350" y2="33333"/>
                          <a14:foregroundMark x1="61050" y1="28750" x2="61050" y2="28750"/>
                          <a14:foregroundMark x1="60750" y1="30208" x2="60750" y2="30208"/>
                          <a14:foregroundMark x1="43350" y1="9167" x2="43350" y2="9167"/>
                          <a14:backgroundMark x1="3550" y1="77083" x2="3550" y2="77083"/>
                          <a14:backgroundMark x1="3850" y1="77083" x2="3850" y2="77083"/>
                          <a14:backgroundMark x1="3750" y1="77813" x2="3850" y2="66979"/>
                          <a14:backgroundMark x1="3550" y1="78021" x2="4050" y2="56563"/>
                          <a14:backgroundMark x1="3750" y1="75208" x2="3850" y2="73438"/>
                          <a14:backgroundMark x1="3850" y1="71667" x2="3850" y2="72604"/>
                          <a14:backgroundMark x1="3850" y1="70208" x2="3550" y2="78021"/>
                          <a14:backgroundMark x1="3550" y1="78438" x2="3350" y2="78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938" y="3429000"/>
              <a:ext cx="4068726" cy="199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921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F573D-7CCA-8ADB-031C-16D731785C2B}"/>
              </a:ext>
            </a:extLst>
          </p:cNvPr>
          <p:cNvSpPr>
            <a:spLocks/>
          </p:cNvSpPr>
          <p:nvPr/>
        </p:nvSpPr>
        <p:spPr>
          <a:xfrm>
            <a:off x="1462440" y="1987645"/>
            <a:ext cx="201261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4D27DA1-8ED4-9A16-706A-62BCFC602D39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90B1586D-C02B-642A-8CC3-D6CEF7C1C03B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B607A9E-629A-0B08-CC79-3B2F9863F5A6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5F9BBE0E-9BF9-2600-0567-2D9C477EDCF9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5F66E7F-4568-4E60-A8D9-21239EE4CD46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90DA07-38C9-1F03-6EDC-095CE5108DC6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4515776-CA82-5E7C-31AA-004D449D451B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15" name="Graphic 574">
            <a:extLst>
              <a:ext uri="{FF2B5EF4-FFF2-40B4-BE49-F238E27FC236}">
                <a16:creationId xmlns:a16="http://schemas.microsoft.com/office/drawing/2014/main" id="{5AD93ABB-4F00-0A31-06CC-8B3370042748}"/>
              </a:ext>
            </a:extLst>
          </p:cNvPr>
          <p:cNvGrpSpPr/>
          <p:nvPr/>
        </p:nvGrpSpPr>
        <p:grpSpPr>
          <a:xfrm>
            <a:off x="6440979" y="3351834"/>
            <a:ext cx="2308578" cy="1380700"/>
            <a:chOff x="6440979" y="3351834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666928-2B27-26ED-AE8A-1CAF6CE9CD8A}"/>
                </a:ext>
              </a:extLst>
            </p:cNvPr>
            <p:cNvSpPr/>
            <p:nvPr/>
          </p:nvSpPr>
          <p:spPr>
            <a:xfrm flipV="1">
              <a:off x="6547812" y="3437434"/>
              <a:ext cx="2094912" cy="1209499"/>
            </a:xfrm>
            <a:custGeom>
              <a:avLst/>
              <a:gdLst>
                <a:gd name="connsiteX0" fmla="*/ 197 w 2094912"/>
                <a:gd name="connsiteY0" fmla="*/ 1209754 h 1209499"/>
                <a:gd name="connsiteX1" fmla="*/ 2095110 w 2094912"/>
                <a:gd name="connsiteY1" fmla="*/ 255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209754"/>
                  </a:moveTo>
                  <a:lnTo>
                    <a:pt x="2095110" y="255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3A4C1DC-9087-7F46-A501-2FD513CEEF4D}"/>
                </a:ext>
              </a:extLst>
            </p:cNvPr>
            <p:cNvSpPr/>
            <p:nvPr/>
          </p:nvSpPr>
          <p:spPr>
            <a:xfrm rot="-9000033" flipV="1">
              <a:off x="6454294" y="3373905"/>
              <a:ext cx="110487" cy="82865"/>
            </a:xfrm>
            <a:custGeom>
              <a:avLst/>
              <a:gdLst>
                <a:gd name="connsiteX0" fmla="*/ 110526 w 110487"/>
                <a:gd name="connsiteY0" fmla="*/ 41617 h 82865"/>
                <a:gd name="connsiteX1" fmla="*/ 39 w 110487"/>
                <a:gd name="connsiteY1" fmla="*/ 83050 h 82865"/>
                <a:gd name="connsiteX2" fmla="*/ 39 w 110487"/>
                <a:gd name="connsiteY2" fmla="*/ 185 h 82865"/>
                <a:gd name="connsiteX3" fmla="*/ 110526 w 110487"/>
                <a:gd name="connsiteY3" fmla="*/ 4161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7"/>
                  </a:moveTo>
                  <a:cubicBezTo>
                    <a:pt x="81062" y="47141"/>
                    <a:pt x="33185" y="63715"/>
                    <a:pt x="39" y="83050"/>
                  </a:cubicBezTo>
                  <a:lnTo>
                    <a:pt x="39" y="185"/>
                  </a:lnTo>
                  <a:cubicBezTo>
                    <a:pt x="33185" y="19520"/>
                    <a:pt x="81062" y="36093"/>
                    <a:pt x="110526" y="4161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E56AC8-8718-E483-5561-B9A2CF3ADEB6}"/>
                </a:ext>
              </a:extLst>
            </p:cNvPr>
            <p:cNvSpPr/>
            <p:nvPr/>
          </p:nvSpPr>
          <p:spPr>
            <a:xfrm rot="1799967" flipV="1">
              <a:off x="8625755" y="4627598"/>
              <a:ext cx="110487" cy="82865"/>
            </a:xfrm>
            <a:custGeom>
              <a:avLst/>
              <a:gdLst>
                <a:gd name="connsiteX0" fmla="*/ 110662 w 110487"/>
                <a:gd name="connsiteY0" fmla="*/ 41696 h 82865"/>
                <a:gd name="connsiteX1" fmla="*/ 174 w 110487"/>
                <a:gd name="connsiteY1" fmla="*/ 83128 h 82865"/>
                <a:gd name="connsiteX2" fmla="*/ 174 w 110487"/>
                <a:gd name="connsiteY2" fmla="*/ 263 h 82865"/>
                <a:gd name="connsiteX3" fmla="*/ 110662 w 110487"/>
                <a:gd name="connsiteY3" fmla="*/ 41696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696"/>
                  </a:moveTo>
                  <a:cubicBezTo>
                    <a:pt x="81198" y="47220"/>
                    <a:pt x="33320" y="63793"/>
                    <a:pt x="174" y="83128"/>
                  </a:cubicBezTo>
                  <a:lnTo>
                    <a:pt x="174" y="263"/>
                  </a:lnTo>
                  <a:cubicBezTo>
                    <a:pt x="33320" y="19598"/>
                    <a:pt x="81198" y="36171"/>
                    <a:pt x="110662" y="4169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aphic 574">
            <a:extLst>
              <a:ext uri="{FF2B5EF4-FFF2-40B4-BE49-F238E27FC236}">
                <a16:creationId xmlns:a16="http://schemas.microsoft.com/office/drawing/2014/main" id="{7D008EBE-DF09-D5F9-C022-69BC6B987D61}"/>
              </a:ext>
            </a:extLst>
          </p:cNvPr>
          <p:cNvGrpSpPr/>
          <p:nvPr/>
        </p:nvGrpSpPr>
        <p:grpSpPr>
          <a:xfrm>
            <a:off x="8708161" y="4660779"/>
            <a:ext cx="2308582" cy="1380697"/>
            <a:chOff x="8708161" y="4660779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744036-BF38-A1C1-9E2B-948F9E232A37}"/>
                </a:ext>
              </a:extLst>
            </p:cNvPr>
            <p:cNvSpPr/>
            <p:nvPr/>
          </p:nvSpPr>
          <p:spPr>
            <a:xfrm flipV="1">
              <a:off x="8814994" y="4746379"/>
              <a:ext cx="2094916" cy="1209496"/>
            </a:xfrm>
            <a:custGeom>
              <a:avLst/>
              <a:gdLst>
                <a:gd name="connsiteX0" fmla="*/ 2095149 w 2094916"/>
                <a:gd name="connsiteY0" fmla="*/ 398 h 1209496"/>
                <a:gd name="connsiteX1" fmla="*/ 233 w 2094916"/>
                <a:gd name="connsiteY1" fmla="*/ 1209894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398"/>
                  </a:moveTo>
                  <a:lnTo>
                    <a:pt x="233" y="1209894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F1F106-FFEC-99B8-107C-98FE925948DD}"/>
                </a:ext>
              </a:extLst>
            </p:cNvPr>
            <p:cNvSpPr/>
            <p:nvPr/>
          </p:nvSpPr>
          <p:spPr>
            <a:xfrm rot="1799967" flipV="1">
              <a:off x="10892942" y="5936540"/>
              <a:ext cx="110487" cy="82865"/>
            </a:xfrm>
            <a:custGeom>
              <a:avLst/>
              <a:gdLst>
                <a:gd name="connsiteX0" fmla="*/ 110803 w 110487"/>
                <a:gd name="connsiteY0" fmla="*/ 41777 h 82865"/>
                <a:gd name="connsiteX1" fmla="*/ 316 w 110487"/>
                <a:gd name="connsiteY1" fmla="*/ 83210 h 82865"/>
                <a:gd name="connsiteX2" fmla="*/ 316 w 110487"/>
                <a:gd name="connsiteY2" fmla="*/ 345 h 82865"/>
                <a:gd name="connsiteX3" fmla="*/ 110803 w 110487"/>
                <a:gd name="connsiteY3" fmla="*/ 4177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777"/>
                  </a:moveTo>
                  <a:cubicBezTo>
                    <a:pt x="81340" y="47302"/>
                    <a:pt x="33462" y="63875"/>
                    <a:pt x="316" y="83210"/>
                  </a:cubicBezTo>
                  <a:lnTo>
                    <a:pt x="316" y="345"/>
                  </a:lnTo>
                  <a:cubicBezTo>
                    <a:pt x="33462" y="19680"/>
                    <a:pt x="81340" y="36253"/>
                    <a:pt x="110803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E71876-6AB3-E3A8-6A14-A55B5F8E7668}"/>
                </a:ext>
              </a:extLst>
            </p:cNvPr>
            <p:cNvSpPr/>
            <p:nvPr/>
          </p:nvSpPr>
          <p:spPr>
            <a:xfrm rot="-9000033" flipV="1">
              <a:off x="8721476" y="4682850"/>
              <a:ext cx="110487" cy="82865"/>
            </a:xfrm>
            <a:custGeom>
              <a:avLst/>
              <a:gdLst>
                <a:gd name="connsiteX0" fmla="*/ 110668 w 110487"/>
                <a:gd name="connsiteY0" fmla="*/ 41699 h 82865"/>
                <a:gd name="connsiteX1" fmla="*/ 180 w 110487"/>
                <a:gd name="connsiteY1" fmla="*/ 83132 h 82865"/>
                <a:gd name="connsiteX2" fmla="*/ 180 w 110487"/>
                <a:gd name="connsiteY2" fmla="*/ 266 h 82865"/>
                <a:gd name="connsiteX3" fmla="*/ 110668 w 110487"/>
                <a:gd name="connsiteY3" fmla="*/ 41699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699"/>
                  </a:moveTo>
                  <a:cubicBezTo>
                    <a:pt x="81204" y="47223"/>
                    <a:pt x="33326" y="63796"/>
                    <a:pt x="180" y="83132"/>
                  </a:cubicBezTo>
                  <a:lnTo>
                    <a:pt x="180" y="266"/>
                  </a:lnTo>
                  <a:cubicBezTo>
                    <a:pt x="33326" y="19602"/>
                    <a:pt x="81204" y="36175"/>
                    <a:pt x="110668" y="41699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91FEBF-0DA2-6547-6165-7FD2E0D8CE1C}"/>
              </a:ext>
            </a:extLst>
          </p:cNvPr>
          <p:cNvSpPr/>
          <p:nvPr/>
        </p:nvSpPr>
        <p:spPr>
          <a:xfrm flipV="1">
            <a:off x="8707610" y="4675441"/>
            <a:ext cx="42498" cy="42495"/>
          </a:xfrm>
          <a:custGeom>
            <a:avLst/>
            <a:gdLst>
              <a:gd name="connsiteX0" fmla="*/ 42713 w 42498"/>
              <a:gd name="connsiteY0" fmla="*/ 21573 h 42495"/>
              <a:gd name="connsiteX1" fmla="*/ 21464 w 42498"/>
              <a:gd name="connsiteY1" fmla="*/ 42822 h 42495"/>
              <a:gd name="connsiteX2" fmla="*/ 215 w 42498"/>
              <a:gd name="connsiteY2" fmla="*/ 21573 h 42495"/>
              <a:gd name="connsiteX3" fmla="*/ 21464 w 42498"/>
              <a:gd name="connsiteY3" fmla="*/ 326 h 42495"/>
              <a:gd name="connsiteX4" fmla="*/ 42713 w 42498"/>
              <a:gd name="connsiteY4" fmla="*/ 21573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573"/>
                </a:moveTo>
                <a:cubicBezTo>
                  <a:pt x="42713" y="33310"/>
                  <a:pt x="33198" y="42822"/>
                  <a:pt x="21464" y="42822"/>
                </a:cubicBezTo>
                <a:cubicBezTo>
                  <a:pt x="9729" y="42822"/>
                  <a:pt x="215" y="33310"/>
                  <a:pt x="215" y="21573"/>
                </a:cubicBezTo>
                <a:cubicBezTo>
                  <a:pt x="215" y="9838"/>
                  <a:pt x="9729" y="326"/>
                  <a:pt x="21464" y="326"/>
                </a:cubicBezTo>
                <a:cubicBezTo>
                  <a:pt x="33198" y="326"/>
                  <a:pt x="42713" y="9838"/>
                  <a:pt x="42713" y="21573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91C53D-A728-FB63-DAA5-F6736F644F02}"/>
              </a:ext>
            </a:extLst>
          </p:cNvPr>
          <p:cNvSpPr txBox="1"/>
          <p:nvPr/>
        </p:nvSpPr>
        <p:spPr>
          <a:xfrm>
            <a:off x="8731763" y="464483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38" name="Graphic 574">
            <a:extLst>
              <a:ext uri="{FF2B5EF4-FFF2-40B4-BE49-F238E27FC236}">
                <a16:creationId xmlns:a16="http://schemas.microsoft.com/office/drawing/2014/main" id="{9415F61D-5E9B-94E8-D453-27FC1CA68051}"/>
              </a:ext>
            </a:extLst>
          </p:cNvPr>
          <p:cNvGrpSpPr/>
          <p:nvPr/>
        </p:nvGrpSpPr>
        <p:grpSpPr>
          <a:xfrm>
            <a:off x="10954595" y="3387715"/>
            <a:ext cx="82867" cy="2617885"/>
            <a:chOff x="10954595" y="3387715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077295-2619-A6E6-A6C8-B2FA478FAD7A}"/>
                </a:ext>
              </a:extLst>
            </p:cNvPr>
            <p:cNvSpPr/>
            <p:nvPr/>
          </p:nvSpPr>
          <p:spPr>
            <a:xfrm flipV="1">
              <a:off x="10996029" y="3487157"/>
              <a:ext cx="15995" cy="2419003"/>
            </a:xfrm>
            <a:custGeom>
              <a:avLst/>
              <a:gdLst>
                <a:gd name="connsiteX0" fmla="*/ 250 w 15995"/>
                <a:gd name="connsiteY0" fmla="*/ 326 h 2419003"/>
                <a:gd name="connsiteX1" fmla="*/ 250 w 15995"/>
                <a:gd name="connsiteY1" fmla="*/ 241933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326"/>
                  </a:moveTo>
                  <a:lnTo>
                    <a:pt x="250" y="241933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6C4FF53-C2BD-D326-0018-18D79491FDF6}"/>
                </a:ext>
              </a:extLst>
            </p:cNvPr>
            <p:cNvSpPr/>
            <p:nvPr/>
          </p:nvSpPr>
          <p:spPr>
            <a:xfrm rot="5400000" flipV="1">
              <a:off x="10940784" y="5908923"/>
              <a:ext cx="110489" cy="82867"/>
            </a:xfrm>
            <a:custGeom>
              <a:avLst/>
              <a:gdLst>
                <a:gd name="connsiteX0" fmla="*/ 110809 w 110489"/>
                <a:gd name="connsiteY0" fmla="*/ 41777 h 82867"/>
                <a:gd name="connsiteX1" fmla="*/ 319 w 110489"/>
                <a:gd name="connsiteY1" fmla="*/ 83210 h 82867"/>
                <a:gd name="connsiteX2" fmla="*/ 319 w 110489"/>
                <a:gd name="connsiteY2" fmla="*/ 343 h 82867"/>
                <a:gd name="connsiteX3" fmla="*/ 110809 w 110489"/>
                <a:gd name="connsiteY3" fmla="*/ 41777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777"/>
                  </a:moveTo>
                  <a:cubicBezTo>
                    <a:pt x="81345" y="47301"/>
                    <a:pt x="33466" y="63875"/>
                    <a:pt x="319" y="83210"/>
                  </a:cubicBezTo>
                  <a:lnTo>
                    <a:pt x="319" y="343"/>
                  </a:lnTo>
                  <a:cubicBezTo>
                    <a:pt x="33466" y="19679"/>
                    <a:pt x="81345" y="36252"/>
                    <a:pt x="110809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CAFA700-CF78-7D36-087A-6F53BDAD5A73}"/>
                </a:ext>
              </a:extLst>
            </p:cNvPr>
            <p:cNvSpPr/>
            <p:nvPr/>
          </p:nvSpPr>
          <p:spPr>
            <a:xfrm rot="-5400000" flipV="1">
              <a:off x="10940784" y="3401527"/>
              <a:ext cx="110489" cy="82867"/>
            </a:xfrm>
            <a:custGeom>
              <a:avLst/>
              <a:gdLst>
                <a:gd name="connsiteX0" fmla="*/ 110809 w 110489"/>
                <a:gd name="connsiteY0" fmla="*/ 41620 h 82867"/>
                <a:gd name="connsiteX1" fmla="*/ 319 w 110489"/>
                <a:gd name="connsiteY1" fmla="*/ 83053 h 82867"/>
                <a:gd name="connsiteX2" fmla="*/ 319 w 110489"/>
                <a:gd name="connsiteY2" fmla="*/ 186 h 82867"/>
                <a:gd name="connsiteX3" fmla="*/ 110809 w 110489"/>
                <a:gd name="connsiteY3" fmla="*/ 41620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20"/>
                  </a:moveTo>
                  <a:cubicBezTo>
                    <a:pt x="81345" y="47144"/>
                    <a:pt x="33466" y="63718"/>
                    <a:pt x="319" y="83053"/>
                  </a:cubicBezTo>
                  <a:lnTo>
                    <a:pt x="319" y="186"/>
                  </a:lnTo>
                  <a:cubicBezTo>
                    <a:pt x="33466" y="19522"/>
                    <a:pt x="81345" y="36096"/>
                    <a:pt x="110809" y="41620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2" name="Graphic 574">
            <a:extLst>
              <a:ext uri="{FF2B5EF4-FFF2-40B4-BE49-F238E27FC236}">
                <a16:creationId xmlns:a16="http://schemas.microsoft.com/office/drawing/2014/main" id="{7D36B83F-88CB-12EA-066D-07902548075B}"/>
              </a:ext>
            </a:extLst>
          </p:cNvPr>
          <p:cNvGrpSpPr/>
          <p:nvPr/>
        </p:nvGrpSpPr>
        <p:grpSpPr>
          <a:xfrm>
            <a:off x="10954595" y="769830"/>
            <a:ext cx="82867" cy="2617885"/>
            <a:chOff x="10954595" y="769830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B7648F-D69D-18E4-FF01-B9B42C78E06B}"/>
                </a:ext>
              </a:extLst>
            </p:cNvPr>
            <p:cNvSpPr/>
            <p:nvPr/>
          </p:nvSpPr>
          <p:spPr>
            <a:xfrm flipV="1">
              <a:off x="10996029" y="869271"/>
              <a:ext cx="15995" cy="2419003"/>
            </a:xfrm>
            <a:custGeom>
              <a:avLst/>
              <a:gdLst>
                <a:gd name="connsiteX0" fmla="*/ 250 w 15995"/>
                <a:gd name="connsiteY0" fmla="*/ 2419044 h 2419003"/>
                <a:gd name="connsiteX1" fmla="*/ 250 w 15995"/>
                <a:gd name="connsiteY1" fmla="*/ 4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2419044"/>
                  </a:moveTo>
                  <a:lnTo>
                    <a:pt x="250" y="4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0AC8E7C-AEE4-D129-C7CC-1DA1A662E0F7}"/>
                </a:ext>
              </a:extLst>
            </p:cNvPr>
            <p:cNvSpPr/>
            <p:nvPr/>
          </p:nvSpPr>
          <p:spPr>
            <a:xfrm rot="-5400000" flipV="1">
              <a:off x="10940784" y="783641"/>
              <a:ext cx="110489" cy="82867"/>
            </a:xfrm>
            <a:custGeom>
              <a:avLst/>
              <a:gdLst>
                <a:gd name="connsiteX0" fmla="*/ 110809 w 110489"/>
                <a:gd name="connsiteY0" fmla="*/ 41456 h 82867"/>
                <a:gd name="connsiteX1" fmla="*/ 319 w 110489"/>
                <a:gd name="connsiteY1" fmla="*/ 82890 h 82867"/>
                <a:gd name="connsiteX2" fmla="*/ 319 w 110489"/>
                <a:gd name="connsiteY2" fmla="*/ 23 h 82867"/>
                <a:gd name="connsiteX3" fmla="*/ 110809 w 110489"/>
                <a:gd name="connsiteY3" fmla="*/ 4145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456"/>
                  </a:moveTo>
                  <a:cubicBezTo>
                    <a:pt x="81345" y="46981"/>
                    <a:pt x="33466" y="63554"/>
                    <a:pt x="319" y="82890"/>
                  </a:cubicBezTo>
                  <a:lnTo>
                    <a:pt x="319" y="23"/>
                  </a:lnTo>
                  <a:cubicBezTo>
                    <a:pt x="33466" y="19358"/>
                    <a:pt x="81345" y="35932"/>
                    <a:pt x="110809" y="4145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96FD3EA-A01D-7BF1-4E8E-B8E8D1B16C45}"/>
                </a:ext>
              </a:extLst>
            </p:cNvPr>
            <p:cNvSpPr/>
            <p:nvPr/>
          </p:nvSpPr>
          <p:spPr>
            <a:xfrm rot="5400000" flipV="1">
              <a:off x="10940784" y="3291037"/>
              <a:ext cx="110489" cy="82867"/>
            </a:xfrm>
            <a:custGeom>
              <a:avLst/>
              <a:gdLst>
                <a:gd name="connsiteX0" fmla="*/ 110809 w 110489"/>
                <a:gd name="connsiteY0" fmla="*/ 41613 h 82867"/>
                <a:gd name="connsiteX1" fmla="*/ 319 w 110489"/>
                <a:gd name="connsiteY1" fmla="*/ 83047 h 82867"/>
                <a:gd name="connsiteX2" fmla="*/ 319 w 110489"/>
                <a:gd name="connsiteY2" fmla="*/ 179 h 82867"/>
                <a:gd name="connsiteX3" fmla="*/ 110809 w 110489"/>
                <a:gd name="connsiteY3" fmla="*/ 41613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13"/>
                  </a:moveTo>
                  <a:cubicBezTo>
                    <a:pt x="81345" y="47137"/>
                    <a:pt x="33466" y="63711"/>
                    <a:pt x="319" y="83047"/>
                  </a:cubicBezTo>
                  <a:lnTo>
                    <a:pt x="319" y="179"/>
                  </a:lnTo>
                  <a:cubicBezTo>
                    <a:pt x="33466" y="19515"/>
                    <a:pt x="81345" y="36089"/>
                    <a:pt x="110809" y="41613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6266F9F-9029-F03B-598C-093C104FF0F0}"/>
              </a:ext>
            </a:extLst>
          </p:cNvPr>
          <p:cNvSpPr/>
          <p:nvPr/>
        </p:nvSpPr>
        <p:spPr>
          <a:xfrm flipV="1">
            <a:off x="10974780" y="3366467"/>
            <a:ext cx="42498" cy="42497"/>
          </a:xfrm>
          <a:custGeom>
            <a:avLst/>
            <a:gdLst>
              <a:gd name="connsiteX0" fmla="*/ 42748 w 42498"/>
              <a:gd name="connsiteY0" fmla="*/ 21432 h 42497"/>
              <a:gd name="connsiteX1" fmla="*/ 21499 w 42498"/>
              <a:gd name="connsiteY1" fmla="*/ 42680 h 42497"/>
              <a:gd name="connsiteX2" fmla="*/ 250 w 42498"/>
              <a:gd name="connsiteY2" fmla="*/ 21432 h 42497"/>
              <a:gd name="connsiteX3" fmla="*/ 21499 w 42498"/>
              <a:gd name="connsiteY3" fmla="*/ 183 h 42497"/>
              <a:gd name="connsiteX4" fmla="*/ 42748 w 42498"/>
              <a:gd name="connsiteY4" fmla="*/ 21432 h 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7">
                <a:moveTo>
                  <a:pt x="42748" y="21432"/>
                </a:moveTo>
                <a:cubicBezTo>
                  <a:pt x="42748" y="33167"/>
                  <a:pt x="33236" y="42680"/>
                  <a:pt x="21499" y="42680"/>
                </a:cubicBezTo>
                <a:cubicBezTo>
                  <a:pt x="9765" y="42680"/>
                  <a:pt x="250" y="33167"/>
                  <a:pt x="250" y="21432"/>
                </a:cubicBezTo>
                <a:cubicBezTo>
                  <a:pt x="250" y="9696"/>
                  <a:pt x="9765" y="183"/>
                  <a:pt x="21499" y="183"/>
                </a:cubicBezTo>
                <a:cubicBezTo>
                  <a:pt x="33236" y="183"/>
                  <a:pt x="42748" y="9696"/>
                  <a:pt x="42748" y="21432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0A8671-1F33-9956-E536-DFA3009D4B17}"/>
              </a:ext>
            </a:extLst>
          </p:cNvPr>
          <p:cNvSpPr txBox="1"/>
          <p:nvPr/>
        </p:nvSpPr>
        <p:spPr>
          <a:xfrm>
            <a:off x="10998901" y="333587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61" name="Graphic 574">
            <a:extLst>
              <a:ext uri="{FF2B5EF4-FFF2-40B4-BE49-F238E27FC236}">
                <a16:creationId xmlns:a16="http://schemas.microsoft.com/office/drawing/2014/main" id="{7BF1319D-B908-1DDF-76FE-59D978C21545}"/>
              </a:ext>
            </a:extLst>
          </p:cNvPr>
          <p:cNvGrpSpPr/>
          <p:nvPr/>
        </p:nvGrpSpPr>
        <p:grpSpPr>
          <a:xfrm>
            <a:off x="8708161" y="733955"/>
            <a:ext cx="2308582" cy="1380697"/>
            <a:chOff x="8708161" y="733955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36DDE6-A136-8F4E-3F62-123DC57C9831}"/>
                </a:ext>
              </a:extLst>
            </p:cNvPr>
            <p:cNvSpPr/>
            <p:nvPr/>
          </p:nvSpPr>
          <p:spPr>
            <a:xfrm flipV="1">
              <a:off x="8814994" y="819555"/>
              <a:ext cx="2094916" cy="1209496"/>
            </a:xfrm>
            <a:custGeom>
              <a:avLst/>
              <a:gdLst>
                <a:gd name="connsiteX0" fmla="*/ 2095149 w 2094916"/>
                <a:gd name="connsiteY0" fmla="*/ 1209465 h 1209496"/>
                <a:gd name="connsiteX1" fmla="*/ 233 w 2094916"/>
                <a:gd name="connsiteY1" fmla="*/ -32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1209465"/>
                  </a:moveTo>
                  <a:lnTo>
                    <a:pt x="233" y="-32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5C0DE77-FFED-E81C-BB1D-054A877B130E}"/>
                </a:ext>
              </a:extLst>
            </p:cNvPr>
            <p:cNvSpPr/>
            <p:nvPr/>
          </p:nvSpPr>
          <p:spPr>
            <a:xfrm rot="-1799967" flipV="1">
              <a:off x="10892942" y="756025"/>
              <a:ext cx="110487" cy="82865"/>
            </a:xfrm>
            <a:custGeom>
              <a:avLst/>
              <a:gdLst>
                <a:gd name="connsiteX0" fmla="*/ 110803 w 110487"/>
                <a:gd name="connsiteY0" fmla="*/ 41454 h 82865"/>
                <a:gd name="connsiteX1" fmla="*/ 316 w 110487"/>
                <a:gd name="connsiteY1" fmla="*/ 82886 h 82865"/>
                <a:gd name="connsiteX2" fmla="*/ 316 w 110487"/>
                <a:gd name="connsiteY2" fmla="*/ 21 h 82865"/>
                <a:gd name="connsiteX3" fmla="*/ 110803 w 110487"/>
                <a:gd name="connsiteY3" fmla="*/ 4145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454"/>
                  </a:moveTo>
                  <a:cubicBezTo>
                    <a:pt x="81340" y="46978"/>
                    <a:pt x="33462" y="63551"/>
                    <a:pt x="316" y="82886"/>
                  </a:cubicBezTo>
                  <a:lnTo>
                    <a:pt x="316" y="21"/>
                  </a:lnTo>
                  <a:cubicBezTo>
                    <a:pt x="33462" y="19356"/>
                    <a:pt x="81340" y="35929"/>
                    <a:pt x="110803" y="4145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D95E6B4-C9CD-72F5-4B2F-33F4044BB2F7}"/>
                </a:ext>
              </a:extLst>
            </p:cNvPr>
            <p:cNvSpPr/>
            <p:nvPr/>
          </p:nvSpPr>
          <p:spPr>
            <a:xfrm rot="9000033" flipV="1">
              <a:off x="8721476" y="2009716"/>
              <a:ext cx="110487" cy="82865"/>
            </a:xfrm>
            <a:custGeom>
              <a:avLst/>
              <a:gdLst>
                <a:gd name="connsiteX0" fmla="*/ 110668 w 110487"/>
                <a:gd name="connsiteY0" fmla="*/ 41532 h 82865"/>
                <a:gd name="connsiteX1" fmla="*/ 180 w 110487"/>
                <a:gd name="connsiteY1" fmla="*/ 82965 h 82865"/>
                <a:gd name="connsiteX2" fmla="*/ 180 w 110487"/>
                <a:gd name="connsiteY2" fmla="*/ 99 h 82865"/>
                <a:gd name="connsiteX3" fmla="*/ 110668 w 110487"/>
                <a:gd name="connsiteY3" fmla="*/ 41532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532"/>
                  </a:moveTo>
                  <a:cubicBezTo>
                    <a:pt x="81204" y="47056"/>
                    <a:pt x="33326" y="63629"/>
                    <a:pt x="180" y="82965"/>
                  </a:cubicBezTo>
                  <a:lnTo>
                    <a:pt x="180" y="99"/>
                  </a:lnTo>
                  <a:cubicBezTo>
                    <a:pt x="33326" y="19435"/>
                    <a:pt x="81204" y="36008"/>
                    <a:pt x="110668" y="41532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513" name="Graphic 574">
            <a:extLst>
              <a:ext uri="{FF2B5EF4-FFF2-40B4-BE49-F238E27FC236}">
                <a16:creationId xmlns:a16="http://schemas.microsoft.com/office/drawing/2014/main" id="{222D2363-F777-D7AE-4842-983CE5337CA8}"/>
              </a:ext>
            </a:extLst>
          </p:cNvPr>
          <p:cNvGrpSpPr/>
          <p:nvPr/>
        </p:nvGrpSpPr>
        <p:grpSpPr>
          <a:xfrm>
            <a:off x="6440979" y="2042897"/>
            <a:ext cx="2308578" cy="1380700"/>
            <a:chOff x="6440979" y="2042897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2281334-23EF-ACC7-9434-A8A185E05D90}"/>
                </a:ext>
              </a:extLst>
            </p:cNvPr>
            <p:cNvSpPr/>
            <p:nvPr/>
          </p:nvSpPr>
          <p:spPr>
            <a:xfrm flipV="1">
              <a:off x="6547812" y="2128497"/>
              <a:ext cx="2094912" cy="1209499"/>
            </a:xfrm>
            <a:custGeom>
              <a:avLst/>
              <a:gdLst>
                <a:gd name="connsiteX0" fmla="*/ 197 w 2094912"/>
                <a:gd name="connsiteY0" fmla="*/ 111 h 1209499"/>
                <a:gd name="connsiteX1" fmla="*/ 2095110 w 2094912"/>
                <a:gd name="connsiteY1" fmla="*/ 1209611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11"/>
                  </a:moveTo>
                  <a:lnTo>
                    <a:pt x="2095110" y="1209611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4A499ECC-F6B0-B795-995D-D8D93743A1B3}"/>
                </a:ext>
              </a:extLst>
            </p:cNvPr>
            <p:cNvSpPr/>
            <p:nvPr/>
          </p:nvSpPr>
          <p:spPr>
            <a:xfrm rot="9000033" flipV="1">
              <a:off x="6454294" y="3318661"/>
              <a:ext cx="110487" cy="82865"/>
            </a:xfrm>
            <a:custGeom>
              <a:avLst/>
              <a:gdLst>
                <a:gd name="connsiteX0" fmla="*/ 110526 w 110487"/>
                <a:gd name="connsiteY0" fmla="*/ 41614 h 82865"/>
                <a:gd name="connsiteX1" fmla="*/ 39 w 110487"/>
                <a:gd name="connsiteY1" fmla="*/ 83046 h 82865"/>
                <a:gd name="connsiteX2" fmla="*/ 39 w 110487"/>
                <a:gd name="connsiteY2" fmla="*/ 181 h 82865"/>
                <a:gd name="connsiteX3" fmla="*/ 110526 w 110487"/>
                <a:gd name="connsiteY3" fmla="*/ 4161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4"/>
                  </a:moveTo>
                  <a:cubicBezTo>
                    <a:pt x="81062" y="47138"/>
                    <a:pt x="33185" y="63711"/>
                    <a:pt x="39" y="83046"/>
                  </a:cubicBezTo>
                  <a:lnTo>
                    <a:pt x="39" y="181"/>
                  </a:lnTo>
                  <a:cubicBezTo>
                    <a:pt x="33185" y="19516"/>
                    <a:pt x="81062" y="36090"/>
                    <a:pt x="110526" y="4161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5D85E3C7-DDE3-D8DB-E4F3-93987E95DAD7}"/>
                </a:ext>
              </a:extLst>
            </p:cNvPr>
            <p:cNvSpPr/>
            <p:nvPr/>
          </p:nvSpPr>
          <p:spPr>
            <a:xfrm rot="-1799967" flipV="1">
              <a:off x="8625755" y="2064968"/>
              <a:ext cx="110487" cy="82865"/>
            </a:xfrm>
            <a:custGeom>
              <a:avLst/>
              <a:gdLst>
                <a:gd name="connsiteX0" fmla="*/ 110662 w 110487"/>
                <a:gd name="connsiteY0" fmla="*/ 41535 h 82865"/>
                <a:gd name="connsiteX1" fmla="*/ 174 w 110487"/>
                <a:gd name="connsiteY1" fmla="*/ 82968 h 82865"/>
                <a:gd name="connsiteX2" fmla="*/ 174 w 110487"/>
                <a:gd name="connsiteY2" fmla="*/ 103 h 82865"/>
                <a:gd name="connsiteX3" fmla="*/ 110662 w 110487"/>
                <a:gd name="connsiteY3" fmla="*/ 41535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535"/>
                  </a:moveTo>
                  <a:cubicBezTo>
                    <a:pt x="81198" y="47060"/>
                    <a:pt x="33320" y="63633"/>
                    <a:pt x="174" y="82968"/>
                  </a:cubicBezTo>
                  <a:lnTo>
                    <a:pt x="174" y="103"/>
                  </a:lnTo>
                  <a:cubicBezTo>
                    <a:pt x="33320" y="19438"/>
                    <a:pt x="81198" y="36011"/>
                    <a:pt x="110662" y="41535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30" name="Freeform: Shape 529">
            <a:extLst>
              <a:ext uri="{FF2B5EF4-FFF2-40B4-BE49-F238E27FC236}">
                <a16:creationId xmlns:a16="http://schemas.microsoft.com/office/drawing/2014/main" id="{E4141D81-8B34-56B8-C7AA-6384DC5A6361}"/>
              </a:ext>
            </a:extLst>
          </p:cNvPr>
          <p:cNvSpPr/>
          <p:nvPr/>
        </p:nvSpPr>
        <p:spPr>
          <a:xfrm flipV="1">
            <a:off x="8707610" y="2057494"/>
            <a:ext cx="42498" cy="42495"/>
          </a:xfrm>
          <a:custGeom>
            <a:avLst/>
            <a:gdLst>
              <a:gd name="connsiteX0" fmla="*/ 42713 w 42498"/>
              <a:gd name="connsiteY0" fmla="*/ 21289 h 42495"/>
              <a:gd name="connsiteX1" fmla="*/ 21464 w 42498"/>
              <a:gd name="connsiteY1" fmla="*/ 42536 h 42495"/>
              <a:gd name="connsiteX2" fmla="*/ 215 w 42498"/>
              <a:gd name="connsiteY2" fmla="*/ 21289 h 42495"/>
              <a:gd name="connsiteX3" fmla="*/ 21464 w 42498"/>
              <a:gd name="connsiteY3" fmla="*/ 40 h 42495"/>
              <a:gd name="connsiteX4" fmla="*/ 42713 w 42498"/>
              <a:gd name="connsiteY4" fmla="*/ 21289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289"/>
                </a:moveTo>
                <a:cubicBezTo>
                  <a:pt x="42713" y="33023"/>
                  <a:pt x="33198" y="42536"/>
                  <a:pt x="21464" y="42536"/>
                </a:cubicBezTo>
                <a:cubicBezTo>
                  <a:pt x="9729" y="42536"/>
                  <a:pt x="215" y="33023"/>
                  <a:pt x="215" y="21289"/>
                </a:cubicBezTo>
                <a:cubicBezTo>
                  <a:pt x="215" y="9552"/>
                  <a:pt x="9729" y="40"/>
                  <a:pt x="21464" y="40"/>
                </a:cubicBezTo>
                <a:cubicBezTo>
                  <a:pt x="33198" y="40"/>
                  <a:pt x="42713" y="9552"/>
                  <a:pt x="42713" y="21289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5FAB15AA-B0A1-D5D1-544E-D29D51D2D62C}"/>
              </a:ext>
            </a:extLst>
          </p:cNvPr>
          <p:cNvSpPr txBox="1"/>
          <p:nvPr/>
        </p:nvSpPr>
        <p:spPr>
          <a:xfrm>
            <a:off x="8731763" y="2026915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3E4233-1B49-899B-D8E6-F071B4F8BD24}"/>
              </a:ext>
            </a:extLst>
          </p:cNvPr>
          <p:cNvGrpSpPr/>
          <p:nvPr/>
        </p:nvGrpSpPr>
        <p:grpSpPr>
          <a:xfrm>
            <a:off x="6440447" y="763470"/>
            <a:ext cx="4943516" cy="5521941"/>
            <a:chOff x="6440447" y="763470"/>
            <a:chExt cx="4943516" cy="5521941"/>
          </a:xfrm>
        </p:grpSpPr>
        <p:grpSp>
          <p:nvGrpSpPr>
            <p:cNvPr id="536" name="Graphic 574">
              <a:extLst>
                <a:ext uri="{FF2B5EF4-FFF2-40B4-BE49-F238E27FC236}">
                  <a16:creationId xmlns:a16="http://schemas.microsoft.com/office/drawing/2014/main" id="{DD8DA7CF-92F6-688E-1E76-6592E85FD55F}"/>
                </a:ext>
              </a:extLst>
            </p:cNvPr>
            <p:cNvGrpSpPr/>
            <p:nvPr/>
          </p:nvGrpSpPr>
          <p:grpSpPr>
            <a:xfrm>
              <a:off x="10998922" y="5999179"/>
              <a:ext cx="385041" cy="286232"/>
              <a:chOff x="10998922" y="5999179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DC15D0FD-F3D3-5AC1-CA3E-2A9F362095F3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652E254B-6E63-1ED7-DD4C-16F99232BC00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55" name="Graphic 574">
              <a:extLst>
                <a:ext uri="{FF2B5EF4-FFF2-40B4-BE49-F238E27FC236}">
                  <a16:creationId xmlns:a16="http://schemas.microsoft.com/office/drawing/2014/main" id="{BF8C7552-F5BF-B135-CE23-4F5C73B730BF}"/>
                </a:ext>
              </a:extLst>
            </p:cNvPr>
            <p:cNvGrpSpPr/>
            <p:nvPr/>
          </p:nvGrpSpPr>
          <p:grpSpPr>
            <a:xfrm>
              <a:off x="10998922" y="763470"/>
              <a:ext cx="385041" cy="286232"/>
              <a:chOff x="10998922" y="763470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617DEFC7-94B6-239C-7936-E22FD134C7E4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6DA21FFF-9C5F-8CBB-73D7-99C8D7C3A130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6194504B-D0F8-ACD0-1289-574EC9A9FC2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3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574" name="Graphic 574">
              <a:extLst>
                <a:ext uri="{FF2B5EF4-FFF2-40B4-BE49-F238E27FC236}">
                  <a16:creationId xmlns:a16="http://schemas.microsoft.com/office/drawing/2014/main" id="{1454B8F5-64FC-5038-5EBF-FED9AAF4192D}"/>
                </a:ext>
              </a:extLst>
            </p:cNvPr>
            <p:cNvGrpSpPr/>
            <p:nvPr/>
          </p:nvGrpSpPr>
          <p:grpSpPr>
            <a:xfrm>
              <a:off x="6464626" y="3381324"/>
              <a:ext cx="385062" cy="286232"/>
              <a:chOff x="6464626" y="338132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63B4A40A-6E06-38DA-10D9-BF1C8A7DCD80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D99FEC57-9535-158F-02B6-E7B5309E535C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051F9-6804-CB28-3C57-AAF0EC7E8914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EE7FD3-117F-AB8A-8203-8AF684D9CDD2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7A9A13-1927-37B6-2029-2BE70D549992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4624DE-6EF5-C52F-F05F-08F0D0BFDF47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B21604-5629-1905-1C0A-A6EAA1112A2C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9076A034-5B4F-1E54-F3E7-1CABAE0CF8B9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6B8C7C0C-0F9B-78CD-CF4F-953D42FDF8E0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E2921026-DB16-4348-7B0A-FAD6612691CE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DA4A8B3D-3D0C-5933-5459-457533F564E4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C6E586-F237-1A02-5B1F-B1B24FC3D6B7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11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4D27DA1-8ED4-9A16-706A-62BCFC602D39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90B1586D-C02B-642A-8CC3-D6CEF7C1C03B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B607A9E-629A-0B08-CC79-3B2F9863F5A6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5F9BBE0E-9BF9-2600-0567-2D9C477EDCF9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5F66E7F-4568-4E60-A8D9-21239EE4CD46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90DA07-38C9-1F03-6EDC-095CE5108DC6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4515776-CA82-5E7C-31AA-004D449D451B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15" name="Graphic 574">
            <a:extLst>
              <a:ext uri="{FF2B5EF4-FFF2-40B4-BE49-F238E27FC236}">
                <a16:creationId xmlns:a16="http://schemas.microsoft.com/office/drawing/2014/main" id="{5AD93ABB-4F00-0A31-06CC-8B3370042748}"/>
              </a:ext>
            </a:extLst>
          </p:cNvPr>
          <p:cNvGrpSpPr/>
          <p:nvPr/>
        </p:nvGrpSpPr>
        <p:grpSpPr>
          <a:xfrm>
            <a:off x="6440979" y="3351834"/>
            <a:ext cx="2308578" cy="1380700"/>
            <a:chOff x="6440979" y="3351834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666928-2B27-26ED-AE8A-1CAF6CE9CD8A}"/>
                </a:ext>
              </a:extLst>
            </p:cNvPr>
            <p:cNvSpPr/>
            <p:nvPr/>
          </p:nvSpPr>
          <p:spPr>
            <a:xfrm flipV="1">
              <a:off x="6547812" y="3437434"/>
              <a:ext cx="2094912" cy="1209499"/>
            </a:xfrm>
            <a:custGeom>
              <a:avLst/>
              <a:gdLst>
                <a:gd name="connsiteX0" fmla="*/ 197 w 2094912"/>
                <a:gd name="connsiteY0" fmla="*/ 1209754 h 1209499"/>
                <a:gd name="connsiteX1" fmla="*/ 2095110 w 2094912"/>
                <a:gd name="connsiteY1" fmla="*/ 255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209754"/>
                  </a:moveTo>
                  <a:lnTo>
                    <a:pt x="2095110" y="255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3A4C1DC-9087-7F46-A501-2FD513CEEF4D}"/>
                </a:ext>
              </a:extLst>
            </p:cNvPr>
            <p:cNvSpPr/>
            <p:nvPr/>
          </p:nvSpPr>
          <p:spPr>
            <a:xfrm rot="-9000033" flipV="1">
              <a:off x="6454294" y="3373905"/>
              <a:ext cx="110487" cy="82865"/>
            </a:xfrm>
            <a:custGeom>
              <a:avLst/>
              <a:gdLst>
                <a:gd name="connsiteX0" fmla="*/ 110526 w 110487"/>
                <a:gd name="connsiteY0" fmla="*/ 41617 h 82865"/>
                <a:gd name="connsiteX1" fmla="*/ 39 w 110487"/>
                <a:gd name="connsiteY1" fmla="*/ 83050 h 82865"/>
                <a:gd name="connsiteX2" fmla="*/ 39 w 110487"/>
                <a:gd name="connsiteY2" fmla="*/ 185 h 82865"/>
                <a:gd name="connsiteX3" fmla="*/ 110526 w 110487"/>
                <a:gd name="connsiteY3" fmla="*/ 4161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7"/>
                  </a:moveTo>
                  <a:cubicBezTo>
                    <a:pt x="81062" y="47141"/>
                    <a:pt x="33185" y="63715"/>
                    <a:pt x="39" y="83050"/>
                  </a:cubicBezTo>
                  <a:lnTo>
                    <a:pt x="39" y="185"/>
                  </a:lnTo>
                  <a:cubicBezTo>
                    <a:pt x="33185" y="19520"/>
                    <a:pt x="81062" y="36093"/>
                    <a:pt x="110526" y="4161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E56AC8-8718-E483-5561-B9A2CF3ADEB6}"/>
                </a:ext>
              </a:extLst>
            </p:cNvPr>
            <p:cNvSpPr/>
            <p:nvPr/>
          </p:nvSpPr>
          <p:spPr>
            <a:xfrm rot="1799967" flipV="1">
              <a:off x="8625755" y="4627598"/>
              <a:ext cx="110487" cy="82865"/>
            </a:xfrm>
            <a:custGeom>
              <a:avLst/>
              <a:gdLst>
                <a:gd name="connsiteX0" fmla="*/ 110662 w 110487"/>
                <a:gd name="connsiteY0" fmla="*/ 41696 h 82865"/>
                <a:gd name="connsiteX1" fmla="*/ 174 w 110487"/>
                <a:gd name="connsiteY1" fmla="*/ 83128 h 82865"/>
                <a:gd name="connsiteX2" fmla="*/ 174 w 110487"/>
                <a:gd name="connsiteY2" fmla="*/ 263 h 82865"/>
                <a:gd name="connsiteX3" fmla="*/ 110662 w 110487"/>
                <a:gd name="connsiteY3" fmla="*/ 41696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696"/>
                  </a:moveTo>
                  <a:cubicBezTo>
                    <a:pt x="81198" y="47220"/>
                    <a:pt x="33320" y="63793"/>
                    <a:pt x="174" y="83128"/>
                  </a:cubicBezTo>
                  <a:lnTo>
                    <a:pt x="174" y="263"/>
                  </a:lnTo>
                  <a:cubicBezTo>
                    <a:pt x="33320" y="19598"/>
                    <a:pt x="81198" y="36171"/>
                    <a:pt x="110662" y="4169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aphic 574">
            <a:extLst>
              <a:ext uri="{FF2B5EF4-FFF2-40B4-BE49-F238E27FC236}">
                <a16:creationId xmlns:a16="http://schemas.microsoft.com/office/drawing/2014/main" id="{7D008EBE-DF09-D5F9-C022-69BC6B987D61}"/>
              </a:ext>
            </a:extLst>
          </p:cNvPr>
          <p:cNvGrpSpPr/>
          <p:nvPr/>
        </p:nvGrpSpPr>
        <p:grpSpPr>
          <a:xfrm>
            <a:off x="8708161" y="4660779"/>
            <a:ext cx="2308582" cy="1380697"/>
            <a:chOff x="8708161" y="4660779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744036-BF38-A1C1-9E2B-948F9E232A37}"/>
                </a:ext>
              </a:extLst>
            </p:cNvPr>
            <p:cNvSpPr/>
            <p:nvPr/>
          </p:nvSpPr>
          <p:spPr>
            <a:xfrm flipV="1">
              <a:off x="8814994" y="4746379"/>
              <a:ext cx="2094916" cy="1209496"/>
            </a:xfrm>
            <a:custGeom>
              <a:avLst/>
              <a:gdLst>
                <a:gd name="connsiteX0" fmla="*/ 2095149 w 2094916"/>
                <a:gd name="connsiteY0" fmla="*/ 398 h 1209496"/>
                <a:gd name="connsiteX1" fmla="*/ 233 w 2094916"/>
                <a:gd name="connsiteY1" fmla="*/ 1209894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398"/>
                  </a:moveTo>
                  <a:lnTo>
                    <a:pt x="233" y="1209894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F1F106-FFEC-99B8-107C-98FE925948DD}"/>
                </a:ext>
              </a:extLst>
            </p:cNvPr>
            <p:cNvSpPr/>
            <p:nvPr/>
          </p:nvSpPr>
          <p:spPr>
            <a:xfrm rot="1799967" flipV="1">
              <a:off x="10892942" y="5936540"/>
              <a:ext cx="110487" cy="82865"/>
            </a:xfrm>
            <a:custGeom>
              <a:avLst/>
              <a:gdLst>
                <a:gd name="connsiteX0" fmla="*/ 110803 w 110487"/>
                <a:gd name="connsiteY0" fmla="*/ 41777 h 82865"/>
                <a:gd name="connsiteX1" fmla="*/ 316 w 110487"/>
                <a:gd name="connsiteY1" fmla="*/ 83210 h 82865"/>
                <a:gd name="connsiteX2" fmla="*/ 316 w 110487"/>
                <a:gd name="connsiteY2" fmla="*/ 345 h 82865"/>
                <a:gd name="connsiteX3" fmla="*/ 110803 w 110487"/>
                <a:gd name="connsiteY3" fmla="*/ 4177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777"/>
                  </a:moveTo>
                  <a:cubicBezTo>
                    <a:pt x="81340" y="47302"/>
                    <a:pt x="33462" y="63875"/>
                    <a:pt x="316" y="83210"/>
                  </a:cubicBezTo>
                  <a:lnTo>
                    <a:pt x="316" y="345"/>
                  </a:lnTo>
                  <a:cubicBezTo>
                    <a:pt x="33462" y="19680"/>
                    <a:pt x="81340" y="36253"/>
                    <a:pt x="110803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E71876-6AB3-E3A8-6A14-A55B5F8E7668}"/>
                </a:ext>
              </a:extLst>
            </p:cNvPr>
            <p:cNvSpPr/>
            <p:nvPr/>
          </p:nvSpPr>
          <p:spPr>
            <a:xfrm rot="-9000033" flipV="1">
              <a:off x="8721476" y="4682850"/>
              <a:ext cx="110487" cy="82865"/>
            </a:xfrm>
            <a:custGeom>
              <a:avLst/>
              <a:gdLst>
                <a:gd name="connsiteX0" fmla="*/ 110668 w 110487"/>
                <a:gd name="connsiteY0" fmla="*/ 41699 h 82865"/>
                <a:gd name="connsiteX1" fmla="*/ 180 w 110487"/>
                <a:gd name="connsiteY1" fmla="*/ 83132 h 82865"/>
                <a:gd name="connsiteX2" fmla="*/ 180 w 110487"/>
                <a:gd name="connsiteY2" fmla="*/ 266 h 82865"/>
                <a:gd name="connsiteX3" fmla="*/ 110668 w 110487"/>
                <a:gd name="connsiteY3" fmla="*/ 41699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699"/>
                  </a:moveTo>
                  <a:cubicBezTo>
                    <a:pt x="81204" y="47223"/>
                    <a:pt x="33326" y="63796"/>
                    <a:pt x="180" y="83132"/>
                  </a:cubicBezTo>
                  <a:lnTo>
                    <a:pt x="180" y="266"/>
                  </a:lnTo>
                  <a:cubicBezTo>
                    <a:pt x="33326" y="19602"/>
                    <a:pt x="81204" y="36175"/>
                    <a:pt x="110668" y="41699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91FEBF-0DA2-6547-6165-7FD2E0D8CE1C}"/>
              </a:ext>
            </a:extLst>
          </p:cNvPr>
          <p:cNvSpPr/>
          <p:nvPr/>
        </p:nvSpPr>
        <p:spPr>
          <a:xfrm flipV="1">
            <a:off x="8707610" y="4675441"/>
            <a:ext cx="42498" cy="42495"/>
          </a:xfrm>
          <a:custGeom>
            <a:avLst/>
            <a:gdLst>
              <a:gd name="connsiteX0" fmla="*/ 42713 w 42498"/>
              <a:gd name="connsiteY0" fmla="*/ 21573 h 42495"/>
              <a:gd name="connsiteX1" fmla="*/ 21464 w 42498"/>
              <a:gd name="connsiteY1" fmla="*/ 42822 h 42495"/>
              <a:gd name="connsiteX2" fmla="*/ 215 w 42498"/>
              <a:gd name="connsiteY2" fmla="*/ 21573 h 42495"/>
              <a:gd name="connsiteX3" fmla="*/ 21464 w 42498"/>
              <a:gd name="connsiteY3" fmla="*/ 326 h 42495"/>
              <a:gd name="connsiteX4" fmla="*/ 42713 w 42498"/>
              <a:gd name="connsiteY4" fmla="*/ 21573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573"/>
                </a:moveTo>
                <a:cubicBezTo>
                  <a:pt x="42713" y="33310"/>
                  <a:pt x="33198" y="42822"/>
                  <a:pt x="21464" y="42822"/>
                </a:cubicBezTo>
                <a:cubicBezTo>
                  <a:pt x="9729" y="42822"/>
                  <a:pt x="215" y="33310"/>
                  <a:pt x="215" y="21573"/>
                </a:cubicBezTo>
                <a:cubicBezTo>
                  <a:pt x="215" y="9838"/>
                  <a:pt x="9729" y="326"/>
                  <a:pt x="21464" y="326"/>
                </a:cubicBezTo>
                <a:cubicBezTo>
                  <a:pt x="33198" y="326"/>
                  <a:pt x="42713" y="9838"/>
                  <a:pt x="42713" y="21573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91C53D-A728-FB63-DAA5-F6736F644F02}"/>
              </a:ext>
            </a:extLst>
          </p:cNvPr>
          <p:cNvSpPr txBox="1"/>
          <p:nvPr/>
        </p:nvSpPr>
        <p:spPr>
          <a:xfrm>
            <a:off x="8731763" y="464483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38" name="Graphic 574">
            <a:extLst>
              <a:ext uri="{FF2B5EF4-FFF2-40B4-BE49-F238E27FC236}">
                <a16:creationId xmlns:a16="http://schemas.microsoft.com/office/drawing/2014/main" id="{9415F61D-5E9B-94E8-D453-27FC1CA68051}"/>
              </a:ext>
            </a:extLst>
          </p:cNvPr>
          <p:cNvGrpSpPr/>
          <p:nvPr/>
        </p:nvGrpSpPr>
        <p:grpSpPr>
          <a:xfrm>
            <a:off x="10954595" y="3387715"/>
            <a:ext cx="82867" cy="2617885"/>
            <a:chOff x="10954595" y="3387715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077295-2619-A6E6-A6C8-B2FA478FAD7A}"/>
                </a:ext>
              </a:extLst>
            </p:cNvPr>
            <p:cNvSpPr/>
            <p:nvPr/>
          </p:nvSpPr>
          <p:spPr>
            <a:xfrm flipV="1">
              <a:off x="10996029" y="3487157"/>
              <a:ext cx="15995" cy="2419003"/>
            </a:xfrm>
            <a:custGeom>
              <a:avLst/>
              <a:gdLst>
                <a:gd name="connsiteX0" fmla="*/ 250 w 15995"/>
                <a:gd name="connsiteY0" fmla="*/ 326 h 2419003"/>
                <a:gd name="connsiteX1" fmla="*/ 250 w 15995"/>
                <a:gd name="connsiteY1" fmla="*/ 241933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326"/>
                  </a:moveTo>
                  <a:lnTo>
                    <a:pt x="250" y="241933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6C4FF53-C2BD-D326-0018-18D79491FDF6}"/>
                </a:ext>
              </a:extLst>
            </p:cNvPr>
            <p:cNvSpPr/>
            <p:nvPr/>
          </p:nvSpPr>
          <p:spPr>
            <a:xfrm rot="5400000" flipV="1">
              <a:off x="10940784" y="5908923"/>
              <a:ext cx="110489" cy="82867"/>
            </a:xfrm>
            <a:custGeom>
              <a:avLst/>
              <a:gdLst>
                <a:gd name="connsiteX0" fmla="*/ 110809 w 110489"/>
                <a:gd name="connsiteY0" fmla="*/ 41777 h 82867"/>
                <a:gd name="connsiteX1" fmla="*/ 319 w 110489"/>
                <a:gd name="connsiteY1" fmla="*/ 83210 h 82867"/>
                <a:gd name="connsiteX2" fmla="*/ 319 w 110489"/>
                <a:gd name="connsiteY2" fmla="*/ 343 h 82867"/>
                <a:gd name="connsiteX3" fmla="*/ 110809 w 110489"/>
                <a:gd name="connsiteY3" fmla="*/ 41777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777"/>
                  </a:moveTo>
                  <a:cubicBezTo>
                    <a:pt x="81345" y="47301"/>
                    <a:pt x="33466" y="63875"/>
                    <a:pt x="319" y="83210"/>
                  </a:cubicBezTo>
                  <a:lnTo>
                    <a:pt x="319" y="343"/>
                  </a:lnTo>
                  <a:cubicBezTo>
                    <a:pt x="33466" y="19679"/>
                    <a:pt x="81345" y="36252"/>
                    <a:pt x="110809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CAFA700-CF78-7D36-087A-6F53BDAD5A73}"/>
                </a:ext>
              </a:extLst>
            </p:cNvPr>
            <p:cNvSpPr/>
            <p:nvPr/>
          </p:nvSpPr>
          <p:spPr>
            <a:xfrm rot="-5400000" flipV="1">
              <a:off x="10940784" y="3401527"/>
              <a:ext cx="110489" cy="82867"/>
            </a:xfrm>
            <a:custGeom>
              <a:avLst/>
              <a:gdLst>
                <a:gd name="connsiteX0" fmla="*/ 110809 w 110489"/>
                <a:gd name="connsiteY0" fmla="*/ 41620 h 82867"/>
                <a:gd name="connsiteX1" fmla="*/ 319 w 110489"/>
                <a:gd name="connsiteY1" fmla="*/ 83053 h 82867"/>
                <a:gd name="connsiteX2" fmla="*/ 319 w 110489"/>
                <a:gd name="connsiteY2" fmla="*/ 186 h 82867"/>
                <a:gd name="connsiteX3" fmla="*/ 110809 w 110489"/>
                <a:gd name="connsiteY3" fmla="*/ 41620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20"/>
                  </a:moveTo>
                  <a:cubicBezTo>
                    <a:pt x="81345" y="47144"/>
                    <a:pt x="33466" y="63718"/>
                    <a:pt x="319" y="83053"/>
                  </a:cubicBezTo>
                  <a:lnTo>
                    <a:pt x="319" y="186"/>
                  </a:lnTo>
                  <a:cubicBezTo>
                    <a:pt x="33466" y="19522"/>
                    <a:pt x="81345" y="36096"/>
                    <a:pt x="110809" y="41620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2" name="Graphic 574">
            <a:extLst>
              <a:ext uri="{FF2B5EF4-FFF2-40B4-BE49-F238E27FC236}">
                <a16:creationId xmlns:a16="http://schemas.microsoft.com/office/drawing/2014/main" id="{7D36B83F-88CB-12EA-066D-07902548075B}"/>
              </a:ext>
            </a:extLst>
          </p:cNvPr>
          <p:cNvGrpSpPr/>
          <p:nvPr/>
        </p:nvGrpSpPr>
        <p:grpSpPr>
          <a:xfrm>
            <a:off x="10954595" y="769830"/>
            <a:ext cx="82867" cy="2617885"/>
            <a:chOff x="10954595" y="769830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B7648F-D69D-18E4-FF01-B9B42C78E06B}"/>
                </a:ext>
              </a:extLst>
            </p:cNvPr>
            <p:cNvSpPr/>
            <p:nvPr/>
          </p:nvSpPr>
          <p:spPr>
            <a:xfrm flipV="1">
              <a:off x="10996029" y="869271"/>
              <a:ext cx="15995" cy="2419003"/>
            </a:xfrm>
            <a:custGeom>
              <a:avLst/>
              <a:gdLst>
                <a:gd name="connsiteX0" fmla="*/ 250 w 15995"/>
                <a:gd name="connsiteY0" fmla="*/ 2419044 h 2419003"/>
                <a:gd name="connsiteX1" fmla="*/ 250 w 15995"/>
                <a:gd name="connsiteY1" fmla="*/ 4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2419044"/>
                  </a:moveTo>
                  <a:lnTo>
                    <a:pt x="250" y="4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0AC8E7C-AEE4-D129-C7CC-1DA1A662E0F7}"/>
                </a:ext>
              </a:extLst>
            </p:cNvPr>
            <p:cNvSpPr/>
            <p:nvPr/>
          </p:nvSpPr>
          <p:spPr>
            <a:xfrm rot="-5400000" flipV="1">
              <a:off x="10940784" y="783641"/>
              <a:ext cx="110489" cy="82867"/>
            </a:xfrm>
            <a:custGeom>
              <a:avLst/>
              <a:gdLst>
                <a:gd name="connsiteX0" fmla="*/ 110809 w 110489"/>
                <a:gd name="connsiteY0" fmla="*/ 41456 h 82867"/>
                <a:gd name="connsiteX1" fmla="*/ 319 w 110489"/>
                <a:gd name="connsiteY1" fmla="*/ 82890 h 82867"/>
                <a:gd name="connsiteX2" fmla="*/ 319 w 110489"/>
                <a:gd name="connsiteY2" fmla="*/ 23 h 82867"/>
                <a:gd name="connsiteX3" fmla="*/ 110809 w 110489"/>
                <a:gd name="connsiteY3" fmla="*/ 4145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456"/>
                  </a:moveTo>
                  <a:cubicBezTo>
                    <a:pt x="81345" y="46981"/>
                    <a:pt x="33466" y="63554"/>
                    <a:pt x="319" y="82890"/>
                  </a:cubicBezTo>
                  <a:lnTo>
                    <a:pt x="319" y="23"/>
                  </a:lnTo>
                  <a:cubicBezTo>
                    <a:pt x="33466" y="19358"/>
                    <a:pt x="81345" y="35932"/>
                    <a:pt x="110809" y="4145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96FD3EA-A01D-7BF1-4E8E-B8E8D1B16C45}"/>
                </a:ext>
              </a:extLst>
            </p:cNvPr>
            <p:cNvSpPr/>
            <p:nvPr/>
          </p:nvSpPr>
          <p:spPr>
            <a:xfrm rot="5400000" flipV="1">
              <a:off x="10940784" y="3291037"/>
              <a:ext cx="110489" cy="82867"/>
            </a:xfrm>
            <a:custGeom>
              <a:avLst/>
              <a:gdLst>
                <a:gd name="connsiteX0" fmla="*/ 110809 w 110489"/>
                <a:gd name="connsiteY0" fmla="*/ 41613 h 82867"/>
                <a:gd name="connsiteX1" fmla="*/ 319 w 110489"/>
                <a:gd name="connsiteY1" fmla="*/ 83047 h 82867"/>
                <a:gd name="connsiteX2" fmla="*/ 319 w 110489"/>
                <a:gd name="connsiteY2" fmla="*/ 179 h 82867"/>
                <a:gd name="connsiteX3" fmla="*/ 110809 w 110489"/>
                <a:gd name="connsiteY3" fmla="*/ 41613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13"/>
                  </a:moveTo>
                  <a:cubicBezTo>
                    <a:pt x="81345" y="47137"/>
                    <a:pt x="33466" y="63711"/>
                    <a:pt x="319" y="83047"/>
                  </a:cubicBezTo>
                  <a:lnTo>
                    <a:pt x="319" y="179"/>
                  </a:lnTo>
                  <a:cubicBezTo>
                    <a:pt x="33466" y="19515"/>
                    <a:pt x="81345" y="36089"/>
                    <a:pt x="110809" y="41613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6266F9F-9029-F03B-598C-093C104FF0F0}"/>
              </a:ext>
            </a:extLst>
          </p:cNvPr>
          <p:cNvSpPr/>
          <p:nvPr/>
        </p:nvSpPr>
        <p:spPr>
          <a:xfrm flipV="1">
            <a:off x="10974780" y="3366467"/>
            <a:ext cx="42498" cy="42497"/>
          </a:xfrm>
          <a:custGeom>
            <a:avLst/>
            <a:gdLst>
              <a:gd name="connsiteX0" fmla="*/ 42748 w 42498"/>
              <a:gd name="connsiteY0" fmla="*/ 21432 h 42497"/>
              <a:gd name="connsiteX1" fmla="*/ 21499 w 42498"/>
              <a:gd name="connsiteY1" fmla="*/ 42680 h 42497"/>
              <a:gd name="connsiteX2" fmla="*/ 250 w 42498"/>
              <a:gd name="connsiteY2" fmla="*/ 21432 h 42497"/>
              <a:gd name="connsiteX3" fmla="*/ 21499 w 42498"/>
              <a:gd name="connsiteY3" fmla="*/ 183 h 42497"/>
              <a:gd name="connsiteX4" fmla="*/ 42748 w 42498"/>
              <a:gd name="connsiteY4" fmla="*/ 21432 h 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7">
                <a:moveTo>
                  <a:pt x="42748" y="21432"/>
                </a:moveTo>
                <a:cubicBezTo>
                  <a:pt x="42748" y="33167"/>
                  <a:pt x="33236" y="42680"/>
                  <a:pt x="21499" y="42680"/>
                </a:cubicBezTo>
                <a:cubicBezTo>
                  <a:pt x="9765" y="42680"/>
                  <a:pt x="250" y="33167"/>
                  <a:pt x="250" y="21432"/>
                </a:cubicBezTo>
                <a:cubicBezTo>
                  <a:pt x="250" y="9696"/>
                  <a:pt x="9765" y="183"/>
                  <a:pt x="21499" y="183"/>
                </a:cubicBezTo>
                <a:cubicBezTo>
                  <a:pt x="33236" y="183"/>
                  <a:pt x="42748" y="9696"/>
                  <a:pt x="42748" y="21432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0A8671-1F33-9956-E536-DFA3009D4B17}"/>
              </a:ext>
            </a:extLst>
          </p:cNvPr>
          <p:cNvSpPr txBox="1"/>
          <p:nvPr/>
        </p:nvSpPr>
        <p:spPr>
          <a:xfrm>
            <a:off x="10998901" y="333587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61" name="Graphic 574">
            <a:extLst>
              <a:ext uri="{FF2B5EF4-FFF2-40B4-BE49-F238E27FC236}">
                <a16:creationId xmlns:a16="http://schemas.microsoft.com/office/drawing/2014/main" id="{7BF1319D-B908-1DDF-76FE-59D978C21545}"/>
              </a:ext>
            </a:extLst>
          </p:cNvPr>
          <p:cNvGrpSpPr/>
          <p:nvPr/>
        </p:nvGrpSpPr>
        <p:grpSpPr>
          <a:xfrm>
            <a:off x="8708161" y="733955"/>
            <a:ext cx="2308582" cy="1380697"/>
            <a:chOff x="8708161" y="733955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36DDE6-A136-8F4E-3F62-123DC57C9831}"/>
                </a:ext>
              </a:extLst>
            </p:cNvPr>
            <p:cNvSpPr/>
            <p:nvPr/>
          </p:nvSpPr>
          <p:spPr>
            <a:xfrm flipV="1">
              <a:off x="8814994" y="819555"/>
              <a:ext cx="2094916" cy="1209496"/>
            </a:xfrm>
            <a:custGeom>
              <a:avLst/>
              <a:gdLst>
                <a:gd name="connsiteX0" fmla="*/ 2095149 w 2094916"/>
                <a:gd name="connsiteY0" fmla="*/ 1209465 h 1209496"/>
                <a:gd name="connsiteX1" fmla="*/ 233 w 2094916"/>
                <a:gd name="connsiteY1" fmla="*/ -32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1209465"/>
                  </a:moveTo>
                  <a:lnTo>
                    <a:pt x="233" y="-32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5C0DE77-FFED-E81C-BB1D-054A877B130E}"/>
                </a:ext>
              </a:extLst>
            </p:cNvPr>
            <p:cNvSpPr/>
            <p:nvPr/>
          </p:nvSpPr>
          <p:spPr>
            <a:xfrm rot="-1799967" flipV="1">
              <a:off x="10892942" y="756025"/>
              <a:ext cx="110487" cy="82865"/>
            </a:xfrm>
            <a:custGeom>
              <a:avLst/>
              <a:gdLst>
                <a:gd name="connsiteX0" fmla="*/ 110803 w 110487"/>
                <a:gd name="connsiteY0" fmla="*/ 41454 h 82865"/>
                <a:gd name="connsiteX1" fmla="*/ 316 w 110487"/>
                <a:gd name="connsiteY1" fmla="*/ 82886 h 82865"/>
                <a:gd name="connsiteX2" fmla="*/ 316 w 110487"/>
                <a:gd name="connsiteY2" fmla="*/ 21 h 82865"/>
                <a:gd name="connsiteX3" fmla="*/ 110803 w 110487"/>
                <a:gd name="connsiteY3" fmla="*/ 4145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454"/>
                  </a:moveTo>
                  <a:cubicBezTo>
                    <a:pt x="81340" y="46978"/>
                    <a:pt x="33462" y="63551"/>
                    <a:pt x="316" y="82886"/>
                  </a:cubicBezTo>
                  <a:lnTo>
                    <a:pt x="316" y="21"/>
                  </a:lnTo>
                  <a:cubicBezTo>
                    <a:pt x="33462" y="19356"/>
                    <a:pt x="81340" y="35929"/>
                    <a:pt x="110803" y="4145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D95E6B4-C9CD-72F5-4B2F-33F4044BB2F7}"/>
                </a:ext>
              </a:extLst>
            </p:cNvPr>
            <p:cNvSpPr/>
            <p:nvPr/>
          </p:nvSpPr>
          <p:spPr>
            <a:xfrm rot="9000033" flipV="1">
              <a:off x="8721476" y="2009716"/>
              <a:ext cx="110487" cy="82865"/>
            </a:xfrm>
            <a:custGeom>
              <a:avLst/>
              <a:gdLst>
                <a:gd name="connsiteX0" fmla="*/ 110668 w 110487"/>
                <a:gd name="connsiteY0" fmla="*/ 41532 h 82865"/>
                <a:gd name="connsiteX1" fmla="*/ 180 w 110487"/>
                <a:gd name="connsiteY1" fmla="*/ 82965 h 82865"/>
                <a:gd name="connsiteX2" fmla="*/ 180 w 110487"/>
                <a:gd name="connsiteY2" fmla="*/ 99 h 82865"/>
                <a:gd name="connsiteX3" fmla="*/ 110668 w 110487"/>
                <a:gd name="connsiteY3" fmla="*/ 41532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532"/>
                  </a:moveTo>
                  <a:cubicBezTo>
                    <a:pt x="81204" y="47056"/>
                    <a:pt x="33326" y="63629"/>
                    <a:pt x="180" y="82965"/>
                  </a:cubicBezTo>
                  <a:lnTo>
                    <a:pt x="180" y="99"/>
                  </a:lnTo>
                  <a:cubicBezTo>
                    <a:pt x="33326" y="19435"/>
                    <a:pt x="81204" y="36008"/>
                    <a:pt x="110668" y="41532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513" name="Graphic 574">
            <a:extLst>
              <a:ext uri="{FF2B5EF4-FFF2-40B4-BE49-F238E27FC236}">
                <a16:creationId xmlns:a16="http://schemas.microsoft.com/office/drawing/2014/main" id="{222D2363-F777-D7AE-4842-983CE5337CA8}"/>
              </a:ext>
            </a:extLst>
          </p:cNvPr>
          <p:cNvGrpSpPr/>
          <p:nvPr/>
        </p:nvGrpSpPr>
        <p:grpSpPr>
          <a:xfrm>
            <a:off x="6440979" y="2042897"/>
            <a:ext cx="2308578" cy="1380700"/>
            <a:chOff x="6440979" y="2042897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2281334-23EF-ACC7-9434-A8A185E05D90}"/>
                </a:ext>
              </a:extLst>
            </p:cNvPr>
            <p:cNvSpPr/>
            <p:nvPr/>
          </p:nvSpPr>
          <p:spPr>
            <a:xfrm flipV="1">
              <a:off x="6547812" y="2128497"/>
              <a:ext cx="2094912" cy="1209499"/>
            </a:xfrm>
            <a:custGeom>
              <a:avLst/>
              <a:gdLst>
                <a:gd name="connsiteX0" fmla="*/ 197 w 2094912"/>
                <a:gd name="connsiteY0" fmla="*/ 111 h 1209499"/>
                <a:gd name="connsiteX1" fmla="*/ 2095110 w 2094912"/>
                <a:gd name="connsiteY1" fmla="*/ 1209611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11"/>
                  </a:moveTo>
                  <a:lnTo>
                    <a:pt x="2095110" y="1209611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4A499ECC-F6B0-B795-995D-D8D93743A1B3}"/>
                </a:ext>
              </a:extLst>
            </p:cNvPr>
            <p:cNvSpPr/>
            <p:nvPr/>
          </p:nvSpPr>
          <p:spPr>
            <a:xfrm rot="9000033" flipV="1">
              <a:off x="6454294" y="3318661"/>
              <a:ext cx="110487" cy="82865"/>
            </a:xfrm>
            <a:custGeom>
              <a:avLst/>
              <a:gdLst>
                <a:gd name="connsiteX0" fmla="*/ 110526 w 110487"/>
                <a:gd name="connsiteY0" fmla="*/ 41614 h 82865"/>
                <a:gd name="connsiteX1" fmla="*/ 39 w 110487"/>
                <a:gd name="connsiteY1" fmla="*/ 83046 h 82865"/>
                <a:gd name="connsiteX2" fmla="*/ 39 w 110487"/>
                <a:gd name="connsiteY2" fmla="*/ 181 h 82865"/>
                <a:gd name="connsiteX3" fmla="*/ 110526 w 110487"/>
                <a:gd name="connsiteY3" fmla="*/ 4161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4"/>
                  </a:moveTo>
                  <a:cubicBezTo>
                    <a:pt x="81062" y="47138"/>
                    <a:pt x="33185" y="63711"/>
                    <a:pt x="39" y="83046"/>
                  </a:cubicBezTo>
                  <a:lnTo>
                    <a:pt x="39" y="181"/>
                  </a:lnTo>
                  <a:cubicBezTo>
                    <a:pt x="33185" y="19516"/>
                    <a:pt x="81062" y="36090"/>
                    <a:pt x="110526" y="4161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5D85E3C7-DDE3-D8DB-E4F3-93987E95DAD7}"/>
                </a:ext>
              </a:extLst>
            </p:cNvPr>
            <p:cNvSpPr/>
            <p:nvPr/>
          </p:nvSpPr>
          <p:spPr>
            <a:xfrm rot="-1799967" flipV="1">
              <a:off x="8625755" y="2064968"/>
              <a:ext cx="110487" cy="82865"/>
            </a:xfrm>
            <a:custGeom>
              <a:avLst/>
              <a:gdLst>
                <a:gd name="connsiteX0" fmla="*/ 110662 w 110487"/>
                <a:gd name="connsiteY0" fmla="*/ 41535 h 82865"/>
                <a:gd name="connsiteX1" fmla="*/ 174 w 110487"/>
                <a:gd name="connsiteY1" fmla="*/ 82968 h 82865"/>
                <a:gd name="connsiteX2" fmla="*/ 174 w 110487"/>
                <a:gd name="connsiteY2" fmla="*/ 103 h 82865"/>
                <a:gd name="connsiteX3" fmla="*/ 110662 w 110487"/>
                <a:gd name="connsiteY3" fmla="*/ 41535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535"/>
                  </a:moveTo>
                  <a:cubicBezTo>
                    <a:pt x="81198" y="47060"/>
                    <a:pt x="33320" y="63633"/>
                    <a:pt x="174" y="82968"/>
                  </a:cubicBezTo>
                  <a:lnTo>
                    <a:pt x="174" y="103"/>
                  </a:lnTo>
                  <a:cubicBezTo>
                    <a:pt x="33320" y="19438"/>
                    <a:pt x="81198" y="36011"/>
                    <a:pt x="110662" y="41535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30" name="Freeform: Shape 529">
            <a:extLst>
              <a:ext uri="{FF2B5EF4-FFF2-40B4-BE49-F238E27FC236}">
                <a16:creationId xmlns:a16="http://schemas.microsoft.com/office/drawing/2014/main" id="{E4141D81-8B34-56B8-C7AA-6384DC5A6361}"/>
              </a:ext>
            </a:extLst>
          </p:cNvPr>
          <p:cNvSpPr/>
          <p:nvPr/>
        </p:nvSpPr>
        <p:spPr>
          <a:xfrm flipV="1">
            <a:off x="8707610" y="2057494"/>
            <a:ext cx="42498" cy="42495"/>
          </a:xfrm>
          <a:custGeom>
            <a:avLst/>
            <a:gdLst>
              <a:gd name="connsiteX0" fmla="*/ 42713 w 42498"/>
              <a:gd name="connsiteY0" fmla="*/ 21289 h 42495"/>
              <a:gd name="connsiteX1" fmla="*/ 21464 w 42498"/>
              <a:gd name="connsiteY1" fmla="*/ 42536 h 42495"/>
              <a:gd name="connsiteX2" fmla="*/ 215 w 42498"/>
              <a:gd name="connsiteY2" fmla="*/ 21289 h 42495"/>
              <a:gd name="connsiteX3" fmla="*/ 21464 w 42498"/>
              <a:gd name="connsiteY3" fmla="*/ 40 h 42495"/>
              <a:gd name="connsiteX4" fmla="*/ 42713 w 42498"/>
              <a:gd name="connsiteY4" fmla="*/ 21289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289"/>
                </a:moveTo>
                <a:cubicBezTo>
                  <a:pt x="42713" y="33023"/>
                  <a:pt x="33198" y="42536"/>
                  <a:pt x="21464" y="42536"/>
                </a:cubicBezTo>
                <a:cubicBezTo>
                  <a:pt x="9729" y="42536"/>
                  <a:pt x="215" y="33023"/>
                  <a:pt x="215" y="21289"/>
                </a:cubicBezTo>
                <a:cubicBezTo>
                  <a:pt x="215" y="9552"/>
                  <a:pt x="9729" y="40"/>
                  <a:pt x="21464" y="40"/>
                </a:cubicBezTo>
                <a:cubicBezTo>
                  <a:pt x="33198" y="40"/>
                  <a:pt x="42713" y="9552"/>
                  <a:pt x="42713" y="21289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5FAB15AA-B0A1-D5D1-544E-D29D51D2D62C}"/>
              </a:ext>
            </a:extLst>
          </p:cNvPr>
          <p:cNvSpPr txBox="1"/>
          <p:nvPr/>
        </p:nvSpPr>
        <p:spPr>
          <a:xfrm>
            <a:off x="8731763" y="2026915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3E4233-1B49-899B-D8E6-F071B4F8BD24}"/>
              </a:ext>
            </a:extLst>
          </p:cNvPr>
          <p:cNvGrpSpPr/>
          <p:nvPr/>
        </p:nvGrpSpPr>
        <p:grpSpPr>
          <a:xfrm>
            <a:off x="6440447" y="763470"/>
            <a:ext cx="4943516" cy="5521941"/>
            <a:chOff x="6440447" y="763470"/>
            <a:chExt cx="4943516" cy="5521941"/>
          </a:xfrm>
        </p:grpSpPr>
        <p:grpSp>
          <p:nvGrpSpPr>
            <p:cNvPr id="536" name="Graphic 574">
              <a:extLst>
                <a:ext uri="{FF2B5EF4-FFF2-40B4-BE49-F238E27FC236}">
                  <a16:creationId xmlns:a16="http://schemas.microsoft.com/office/drawing/2014/main" id="{DD8DA7CF-92F6-688E-1E76-6592E85FD55F}"/>
                </a:ext>
              </a:extLst>
            </p:cNvPr>
            <p:cNvGrpSpPr/>
            <p:nvPr/>
          </p:nvGrpSpPr>
          <p:grpSpPr>
            <a:xfrm>
              <a:off x="10998922" y="5999179"/>
              <a:ext cx="385041" cy="286232"/>
              <a:chOff x="10998922" y="5999179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DC15D0FD-F3D3-5AC1-CA3E-2A9F362095F3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652E254B-6E63-1ED7-DD4C-16F99232BC00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55" name="Graphic 574">
              <a:extLst>
                <a:ext uri="{FF2B5EF4-FFF2-40B4-BE49-F238E27FC236}">
                  <a16:creationId xmlns:a16="http://schemas.microsoft.com/office/drawing/2014/main" id="{BF8C7552-F5BF-B135-CE23-4F5C73B730BF}"/>
                </a:ext>
              </a:extLst>
            </p:cNvPr>
            <p:cNvGrpSpPr/>
            <p:nvPr/>
          </p:nvGrpSpPr>
          <p:grpSpPr>
            <a:xfrm>
              <a:off x="10998922" y="763470"/>
              <a:ext cx="385041" cy="286232"/>
              <a:chOff x="10998922" y="763470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617DEFC7-94B6-239C-7936-E22FD134C7E4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6DA21FFF-9C5F-8CBB-73D7-99C8D7C3A130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6194504B-D0F8-ACD0-1289-574EC9A9FC2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3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574" name="Graphic 574">
              <a:extLst>
                <a:ext uri="{FF2B5EF4-FFF2-40B4-BE49-F238E27FC236}">
                  <a16:creationId xmlns:a16="http://schemas.microsoft.com/office/drawing/2014/main" id="{1454B8F5-64FC-5038-5EBF-FED9AAF4192D}"/>
                </a:ext>
              </a:extLst>
            </p:cNvPr>
            <p:cNvGrpSpPr/>
            <p:nvPr/>
          </p:nvGrpSpPr>
          <p:grpSpPr>
            <a:xfrm>
              <a:off x="6464626" y="3381324"/>
              <a:ext cx="385062" cy="286232"/>
              <a:chOff x="6464626" y="338132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63B4A40A-6E06-38DA-10D9-BF1C8A7DCD80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D99FEC57-9535-158F-02B6-E7B5309E535C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</p:grpSp>
      <p:sp>
        <p:nvSpPr>
          <p:cNvPr id="590" name="Freeform: Shape 589">
            <a:extLst>
              <a:ext uri="{FF2B5EF4-FFF2-40B4-BE49-F238E27FC236}">
                <a16:creationId xmlns:a16="http://schemas.microsoft.com/office/drawing/2014/main" id="{9AE350A2-2D61-F8B8-82E1-C0B04BB189EA}"/>
              </a:ext>
            </a:extLst>
          </p:cNvPr>
          <p:cNvSpPr/>
          <p:nvPr/>
        </p:nvSpPr>
        <p:spPr>
          <a:xfrm flipV="1">
            <a:off x="9463334" y="3366467"/>
            <a:ext cx="42497" cy="42497"/>
          </a:xfrm>
          <a:custGeom>
            <a:avLst/>
            <a:gdLst>
              <a:gd name="connsiteX0" fmla="*/ 42724 w 42497"/>
              <a:gd name="connsiteY0" fmla="*/ 21432 h 42497"/>
              <a:gd name="connsiteX1" fmla="*/ 21475 w 42497"/>
              <a:gd name="connsiteY1" fmla="*/ 42680 h 42497"/>
              <a:gd name="connsiteX2" fmla="*/ 227 w 42497"/>
              <a:gd name="connsiteY2" fmla="*/ 21432 h 42497"/>
              <a:gd name="connsiteX3" fmla="*/ 21475 w 42497"/>
              <a:gd name="connsiteY3" fmla="*/ 183 h 42497"/>
              <a:gd name="connsiteX4" fmla="*/ 42724 w 42497"/>
              <a:gd name="connsiteY4" fmla="*/ 21432 h 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7" h="42497">
                <a:moveTo>
                  <a:pt x="42724" y="21432"/>
                </a:moveTo>
                <a:cubicBezTo>
                  <a:pt x="42724" y="33167"/>
                  <a:pt x="33211" y="42680"/>
                  <a:pt x="21475" y="42680"/>
                </a:cubicBezTo>
                <a:cubicBezTo>
                  <a:pt x="9740" y="42680"/>
                  <a:pt x="227" y="33167"/>
                  <a:pt x="227" y="21432"/>
                </a:cubicBezTo>
                <a:cubicBezTo>
                  <a:pt x="227" y="9696"/>
                  <a:pt x="9740" y="183"/>
                  <a:pt x="21475" y="183"/>
                </a:cubicBezTo>
                <a:cubicBezTo>
                  <a:pt x="33211" y="183"/>
                  <a:pt x="42724" y="9696"/>
                  <a:pt x="42724" y="21432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0957BEC0-7F1E-5968-3457-883947739D34}"/>
              </a:ext>
            </a:extLst>
          </p:cNvPr>
          <p:cNvSpPr txBox="1"/>
          <p:nvPr/>
        </p:nvSpPr>
        <p:spPr>
          <a:xfrm>
            <a:off x="9487476" y="3335874"/>
            <a:ext cx="26481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F573D-7CCA-8ADB-031C-16D731785C2B}"/>
              </a:ext>
            </a:extLst>
          </p:cNvPr>
          <p:cNvSpPr>
            <a:spLocks/>
          </p:cNvSpPr>
          <p:nvPr/>
        </p:nvSpPr>
        <p:spPr>
          <a:xfrm>
            <a:off x="3451577" y="2216563"/>
            <a:ext cx="186974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5D9DC6-3C90-D102-FB80-9A399049C7D0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E957F8-D1DF-B5D5-6ACD-074425DC4CD5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 dirty="0">
                  <a:sym typeface="Arial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2C3B83-A3FD-570E-B67A-F0FE5C8B7F5D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1971E6-F378-4357-38C2-B1885C491285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2EC6DE-09F4-4269-508A-7C734DD9C220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EEFD875C-2EF5-EDC5-BD17-D5AD52F7B04C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3AA8C902-3072-CEAB-4DE3-5F1A1436D2DD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AD43CD7A-1835-1C68-F9F8-D7234263E749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BCBB259D-B17B-54A7-FD04-D57C485C5C02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D7729E-CB0C-0A41-3EAC-95CF94AF2E45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0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4D27DA1-8ED4-9A16-706A-62BCFC602D39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90B1586D-C02B-642A-8CC3-D6CEF7C1C03B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B607A9E-629A-0B08-CC79-3B2F9863F5A6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5F9BBE0E-9BF9-2600-0567-2D9C477EDCF9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5F66E7F-4568-4E60-A8D9-21239EE4CD46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90DA07-38C9-1F03-6EDC-095CE5108DC6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4515776-CA82-5E7C-31AA-004D449D451B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15" name="Graphic 574">
            <a:extLst>
              <a:ext uri="{FF2B5EF4-FFF2-40B4-BE49-F238E27FC236}">
                <a16:creationId xmlns:a16="http://schemas.microsoft.com/office/drawing/2014/main" id="{5AD93ABB-4F00-0A31-06CC-8B3370042748}"/>
              </a:ext>
            </a:extLst>
          </p:cNvPr>
          <p:cNvGrpSpPr/>
          <p:nvPr/>
        </p:nvGrpSpPr>
        <p:grpSpPr>
          <a:xfrm>
            <a:off x="6440979" y="3351834"/>
            <a:ext cx="2308578" cy="1380700"/>
            <a:chOff x="6440979" y="3351834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666928-2B27-26ED-AE8A-1CAF6CE9CD8A}"/>
                </a:ext>
              </a:extLst>
            </p:cNvPr>
            <p:cNvSpPr/>
            <p:nvPr/>
          </p:nvSpPr>
          <p:spPr>
            <a:xfrm flipV="1">
              <a:off x="6547812" y="3437434"/>
              <a:ext cx="2094912" cy="1209499"/>
            </a:xfrm>
            <a:custGeom>
              <a:avLst/>
              <a:gdLst>
                <a:gd name="connsiteX0" fmla="*/ 197 w 2094912"/>
                <a:gd name="connsiteY0" fmla="*/ 1209754 h 1209499"/>
                <a:gd name="connsiteX1" fmla="*/ 2095110 w 2094912"/>
                <a:gd name="connsiteY1" fmla="*/ 255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209754"/>
                  </a:moveTo>
                  <a:lnTo>
                    <a:pt x="2095110" y="255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3A4C1DC-9087-7F46-A501-2FD513CEEF4D}"/>
                </a:ext>
              </a:extLst>
            </p:cNvPr>
            <p:cNvSpPr/>
            <p:nvPr/>
          </p:nvSpPr>
          <p:spPr>
            <a:xfrm rot="-9000033" flipV="1">
              <a:off x="6454294" y="3373905"/>
              <a:ext cx="110487" cy="82865"/>
            </a:xfrm>
            <a:custGeom>
              <a:avLst/>
              <a:gdLst>
                <a:gd name="connsiteX0" fmla="*/ 110526 w 110487"/>
                <a:gd name="connsiteY0" fmla="*/ 41617 h 82865"/>
                <a:gd name="connsiteX1" fmla="*/ 39 w 110487"/>
                <a:gd name="connsiteY1" fmla="*/ 83050 h 82865"/>
                <a:gd name="connsiteX2" fmla="*/ 39 w 110487"/>
                <a:gd name="connsiteY2" fmla="*/ 185 h 82865"/>
                <a:gd name="connsiteX3" fmla="*/ 110526 w 110487"/>
                <a:gd name="connsiteY3" fmla="*/ 4161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7"/>
                  </a:moveTo>
                  <a:cubicBezTo>
                    <a:pt x="81062" y="47141"/>
                    <a:pt x="33185" y="63715"/>
                    <a:pt x="39" y="83050"/>
                  </a:cubicBezTo>
                  <a:lnTo>
                    <a:pt x="39" y="185"/>
                  </a:lnTo>
                  <a:cubicBezTo>
                    <a:pt x="33185" y="19520"/>
                    <a:pt x="81062" y="36093"/>
                    <a:pt x="110526" y="4161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E56AC8-8718-E483-5561-B9A2CF3ADEB6}"/>
                </a:ext>
              </a:extLst>
            </p:cNvPr>
            <p:cNvSpPr/>
            <p:nvPr/>
          </p:nvSpPr>
          <p:spPr>
            <a:xfrm rot="1799967" flipV="1">
              <a:off x="8625755" y="4627598"/>
              <a:ext cx="110487" cy="82865"/>
            </a:xfrm>
            <a:custGeom>
              <a:avLst/>
              <a:gdLst>
                <a:gd name="connsiteX0" fmla="*/ 110662 w 110487"/>
                <a:gd name="connsiteY0" fmla="*/ 41696 h 82865"/>
                <a:gd name="connsiteX1" fmla="*/ 174 w 110487"/>
                <a:gd name="connsiteY1" fmla="*/ 83128 h 82865"/>
                <a:gd name="connsiteX2" fmla="*/ 174 w 110487"/>
                <a:gd name="connsiteY2" fmla="*/ 263 h 82865"/>
                <a:gd name="connsiteX3" fmla="*/ 110662 w 110487"/>
                <a:gd name="connsiteY3" fmla="*/ 41696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696"/>
                  </a:moveTo>
                  <a:cubicBezTo>
                    <a:pt x="81198" y="47220"/>
                    <a:pt x="33320" y="63793"/>
                    <a:pt x="174" y="83128"/>
                  </a:cubicBezTo>
                  <a:lnTo>
                    <a:pt x="174" y="263"/>
                  </a:lnTo>
                  <a:cubicBezTo>
                    <a:pt x="33320" y="19598"/>
                    <a:pt x="81198" y="36171"/>
                    <a:pt x="110662" y="4169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aphic 574">
            <a:extLst>
              <a:ext uri="{FF2B5EF4-FFF2-40B4-BE49-F238E27FC236}">
                <a16:creationId xmlns:a16="http://schemas.microsoft.com/office/drawing/2014/main" id="{7D008EBE-DF09-D5F9-C022-69BC6B987D61}"/>
              </a:ext>
            </a:extLst>
          </p:cNvPr>
          <p:cNvGrpSpPr/>
          <p:nvPr/>
        </p:nvGrpSpPr>
        <p:grpSpPr>
          <a:xfrm>
            <a:off x="8708161" y="4660779"/>
            <a:ext cx="2308582" cy="1380697"/>
            <a:chOff x="8708161" y="4660779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744036-BF38-A1C1-9E2B-948F9E232A37}"/>
                </a:ext>
              </a:extLst>
            </p:cNvPr>
            <p:cNvSpPr/>
            <p:nvPr/>
          </p:nvSpPr>
          <p:spPr>
            <a:xfrm flipV="1">
              <a:off x="8814994" y="4746379"/>
              <a:ext cx="2094916" cy="1209496"/>
            </a:xfrm>
            <a:custGeom>
              <a:avLst/>
              <a:gdLst>
                <a:gd name="connsiteX0" fmla="*/ 2095149 w 2094916"/>
                <a:gd name="connsiteY0" fmla="*/ 398 h 1209496"/>
                <a:gd name="connsiteX1" fmla="*/ 233 w 2094916"/>
                <a:gd name="connsiteY1" fmla="*/ 1209894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398"/>
                  </a:moveTo>
                  <a:lnTo>
                    <a:pt x="233" y="1209894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F1F106-FFEC-99B8-107C-98FE925948DD}"/>
                </a:ext>
              </a:extLst>
            </p:cNvPr>
            <p:cNvSpPr/>
            <p:nvPr/>
          </p:nvSpPr>
          <p:spPr>
            <a:xfrm rot="1799967" flipV="1">
              <a:off x="10892942" y="5936540"/>
              <a:ext cx="110487" cy="82865"/>
            </a:xfrm>
            <a:custGeom>
              <a:avLst/>
              <a:gdLst>
                <a:gd name="connsiteX0" fmla="*/ 110803 w 110487"/>
                <a:gd name="connsiteY0" fmla="*/ 41777 h 82865"/>
                <a:gd name="connsiteX1" fmla="*/ 316 w 110487"/>
                <a:gd name="connsiteY1" fmla="*/ 83210 h 82865"/>
                <a:gd name="connsiteX2" fmla="*/ 316 w 110487"/>
                <a:gd name="connsiteY2" fmla="*/ 345 h 82865"/>
                <a:gd name="connsiteX3" fmla="*/ 110803 w 110487"/>
                <a:gd name="connsiteY3" fmla="*/ 4177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777"/>
                  </a:moveTo>
                  <a:cubicBezTo>
                    <a:pt x="81340" y="47302"/>
                    <a:pt x="33462" y="63875"/>
                    <a:pt x="316" y="83210"/>
                  </a:cubicBezTo>
                  <a:lnTo>
                    <a:pt x="316" y="345"/>
                  </a:lnTo>
                  <a:cubicBezTo>
                    <a:pt x="33462" y="19680"/>
                    <a:pt x="81340" y="36253"/>
                    <a:pt x="110803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E71876-6AB3-E3A8-6A14-A55B5F8E7668}"/>
                </a:ext>
              </a:extLst>
            </p:cNvPr>
            <p:cNvSpPr/>
            <p:nvPr/>
          </p:nvSpPr>
          <p:spPr>
            <a:xfrm rot="-9000033" flipV="1">
              <a:off x="8721476" y="4682850"/>
              <a:ext cx="110487" cy="82865"/>
            </a:xfrm>
            <a:custGeom>
              <a:avLst/>
              <a:gdLst>
                <a:gd name="connsiteX0" fmla="*/ 110668 w 110487"/>
                <a:gd name="connsiteY0" fmla="*/ 41699 h 82865"/>
                <a:gd name="connsiteX1" fmla="*/ 180 w 110487"/>
                <a:gd name="connsiteY1" fmla="*/ 83132 h 82865"/>
                <a:gd name="connsiteX2" fmla="*/ 180 w 110487"/>
                <a:gd name="connsiteY2" fmla="*/ 266 h 82865"/>
                <a:gd name="connsiteX3" fmla="*/ 110668 w 110487"/>
                <a:gd name="connsiteY3" fmla="*/ 41699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699"/>
                  </a:moveTo>
                  <a:cubicBezTo>
                    <a:pt x="81204" y="47223"/>
                    <a:pt x="33326" y="63796"/>
                    <a:pt x="180" y="83132"/>
                  </a:cubicBezTo>
                  <a:lnTo>
                    <a:pt x="180" y="266"/>
                  </a:lnTo>
                  <a:cubicBezTo>
                    <a:pt x="33326" y="19602"/>
                    <a:pt x="81204" y="36175"/>
                    <a:pt x="110668" y="41699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aphic 574">
            <a:extLst>
              <a:ext uri="{FF2B5EF4-FFF2-40B4-BE49-F238E27FC236}">
                <a16:creationId xmlns:a16="http://schemas.microsoft.com/office/drawing/2014/main" id="{5E589727-BD1D-4D4D-A405-9AAC24058B1A}"/>
              </a:ext>
            </a:extLst>
          </p:cNvPr>
          <p:cNvGrpSpPr/>
          <p:nvPr/>
        </p:nvGrpSpPr>
        <p:grpSpPr>
          <a:xfrm>
            <a:off x="8692979" y="3890598"/>
            <a:ext cx="525197" cy="826806"/>
            <a:chOff x="8692979" y="3890598"/>
            <a:chExt cx="525197" cy="826806"/>
          </a:xfrm>
          <a:solidFill>
            <a:schemeClr val="accent4">
              <a:lumMod val="75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41F492E-2B85-2A38-07BC-AD584493588B}"/>
                </a:ext>
              </a:extLst>
            </p:cNvPr>
            <p:cNvSpPr/>
            <p:nvPr/>
          </p:nvSpPr>
          <p:spPr>
            <a:xfrm flipV="1">
              <a:off x="8778579" y="3997432"/>
              <a:ext cx="353994" cy="613139"/>
            </a:xfrm>
            <a:custGeom>
              <a:avLst/>
              <a:gdLst>
                <a:gd name="connsiteX0" fmla="*/ 218 w 353994"/>
                <a:gd name="connsiteY0" fmla="*/ 283 h 613139"/>
                <a:gd name="connsiteX1" fmla="*/ 354213 w 353994"/>
                <a:gd name="connsiteY1" fmla="*/ 613423 h 61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994" h="613139">
                  <a:moveTo>
                    <a:pt x="218" y="283"/>
                  </a:moveTo>
                  <a:lnTo>
                    <a:pt x="354213" y="613423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D3EB12-63A3-25B6-D297-57E8894E0400}"/>
                </a:ext>
              </a:extLst>
            </p:cNvPr>
            <p:cNvSpPr/>
            <p:nvPr/>
          </p:nvSpPr>
          <p:spPr>
            <a:xfrm rot="7199967" flipV="1">
              <a:off x="8701238" y="4607413"/>
              <a:ext cx="110487" cy="82865"/>
            </a:xfrm>
            <a:custGeom>
              <a:avLst/>
              <a:gdLst>
                <a:gd name="connsiteX0" fmla="*/ 110666 w 110487"/>
                <a:gd name="connsiteY0" fmla="*/ 41694 h 82865"/>
                <a:gd name="connsiteX1" fmla="*/ 179 w 110487"/>
                <a:gd name="connsiteY1" fmla="*/ 83127 h 82865"/>
                <a:gd name="connsiteX2" fmla="*/ 179 w 110487"/>
                <a:gd name="connsiteY2" fmla="*/ 262 h 82865"/>
                <a:gd name="connsiteX3" fmla="*/ 110666 w 110487"/>
                <a:gd name="connsiteY3" fmla="*/ 4169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6" y="41694"/>
                  </a:moveTo>
                  <a:cubicBezTo>
                    <a:pt x="81203" y="47219"/>
                    <a:pt x="33325" y="63792"/>
                    <a:pt x="179" y="83127"/>
                  </a:cubicBezTo>
                  <a:lnTo>
                    <a:pt x="179" y="262"/>
                  </a:lnTo>
                  <a:cubicBezTo>
                    <a:pt x="33325" y="19597"/>
                    <a:pt x="81203" y="36170"/>
                    <a:pt x="110666" y="4169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37FECA-C2AD-6093-7C97-F4AE09EFFF08}"/>
                </a:ext>
              </a:extLst>
            </p:cNvPr>
            <p:cNvSpPr/>
            <p:nvPr/>
          </p:nvSpPr>
          <p:spPr>
            <a:xfrm rot="-3599974" flipV="1">
              <a:off x="9099427" y="3917725"/>
              <a:ext cx="110488" cy="82866"/>
            </a:xfrm>
            <a:custGeom>
              <a:avLst/>
              <a:gdLst>
                <a:gd name="connsiteX0" fmla="*/ 110692 w 110488"/>
                <a:gd name="connsiteY0" fmla="*/ 41652 h 82866"/>
                <a:gd name="connsiteX1" fmla="*/ 204 w 110488"/>
                <a:gd name="connsiteY1" fmla="*/ 83085 h 82866"/>
                <a:gd name="connsiteX2" fmla="*/ 204 w 110488"/>
                <a:gd name="connsiteY2" fmla="*/ 219 h 82866"/>
                <a:gd name="connsiteX3" fmla="*/ 110692 w 110488"/>
                <a:gd name="connsiteY3" fmla="*/ 41652 h 8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8" h="82866">
                  <a:moveTo>
                    <a:pt x="110692" y="41652"/>
                  </a:moveTo>
                  <a:cubicBezTo>
                    <a:pt x="81228" y="47176"/>
                    <a:pt x="33350" y="63749"/>
                    <a:pt x="204" y="83085"/>
                  </a:cubicBezTo>
                  <a:lnTo>
                    <a:pt x="204" y="219"/>
                  </a:lnTo>
                  <a:cubicBezTo>
                    <a:pt x="33350" y="19554"/>
                    <a:pt x="81228" y="36127"/>
                    <a:pt x="110692" y="41652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91A172D-6FFE-9777-DC8F-297F311174E5}"/>
              </a:ext>
            </a:extLst>
          </p:cNvPr>
          <p:cNvSpPr txBox="1"/>
          <p:nvPr/>
        </p:nvSpPr>
        <p:spPr>
          <a:xfrm>
            <a:off x="8954086" y="4299278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05D98E-E355-EF4F-E56B-DFD18FB21C4A}"/>
              </a:ext>
            </a:extLst>
          </p:cNvPr>
          <p:cNvSpPr txBox="1"/>
          <p:nvPr/>
        </p:nvSpPr>
        <p:spPr>
          <a:xfrm>
            <a:off x="9019020" y="4299278"/>
            <a:ext cx="2792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2FC5EB-7000-6126-3CCD-2E66B06BF121}"/>
              </a:ext>
            </a:extLst>
          </p:cNvPr>
          <p:cNvSpPr txBox="1"/>
          <p:nvPr/>
        </p:nvSpPr>
        <p:spPr>
          <a:xfrm>
            <a:off x="9184289" y="4299278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0C422-B009-7C7B-B280-60E0409F2283}"/>
              </a:ext>
            </a:extLst>
          </p:cNvPr>
          <p:cNvSpPr txBox="1"/>
          <p:nvPr/>
        </p:nvSpPr>
        <p:spPr>
          <a:xfrm>
            <a:off x="9290530" y="4299278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B6ACC-595B-C317-B116-B8693E6A943A}"/>
              </a:ext>
            </a:extLst>
          </p:cNvPr>
          <p:cNvSpPr txBox="1"/>
          <p:nvPr/>
        </p:nvSpPr>
        <p:spPr>
          <a:xfrm>
            <a:off x="9349557" y="4299278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6</a:t>
            </a:r>
          </a:p>
        </p:txBody>
      </p:sp>
      <p:grpSp>
        <p:nvGrpSpPr>
          <p:cNvPr id="32" name="Graphic 574">
            <a:extLst>
              <a:ext uri="{FF2B5EF4-FFF2-40B4-BE49-F238E27FC236}">
                <a16:creationId xmlns:a16="http://schemas.microsoft.com/office/drawing/2014/main" id="{A275BAB6-4C7B-A468-A7A2-6F8A6E9CA112}"/>
              </a:ext>
            </a:extLst>
          </p:cNvPr>
          <p:cNvGrpSpPr/>
          <p:nvPr/>
        </p:nvGrpSpPr>
        <p:grpSpPr>
          <a:xfrm>
            <a:off x="9146412" y="3367000"/>
            <a:ext cx="374051" cy="565012"/>
            <a:chOff x="9146412" y="3367000"/>
            <a:chExt cx="374051" cy="565012"/>
          </a:xfrm>
          <a:solidFill>
            <a:schemeClr val="accent4">
              <a:lumMod val="75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636A52-22B1-E638-8509-6A5EE86E2B1B}"/>
                </a:ext>
              </a:extLst>
            </p:cNvPr>
            <p:cNvSpPr/>
            <p:nvPr/>
          </p:nvSpPr>
          <p:spPr>
            <a:xfrm flipV="1">
              <a:off x="9232013" y="3473832"/>
              <a:ext cx="202850" cy="351348"/>
            </a:xfrm>
            <a:custGeom>
              <a:avLst/>
              <a:gdLst>
                <a:gd name="connsiteX0" fmla="*/ 203075 w 202850"/>
                <a:gd name="connsiteY0" fmla="*/ 351560 h 351348"/>
                <a:gd name="connsiteX1" fmla="*/ 224 w 202850"/>
                <a:gd name="connsiteY1" fmla="*/ 212 h 35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850" h="351348">
                  <a:moveTo>
                    <a:pt x="203075" y="351560"/>
                  </a:moveTo>
                  <a:lnTo>
                    <a:pt x="224" y="212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DC319A9-19A1-FA4D-BC83-77768E48DEE0}"/>
                </a:ext>
              </a:extLst>
            </p:cNvPr>
            <p:cNvSpPr/>
            <p:nvPr/>
          </p:nvSpPr>
          <p:spPr>
            <a:xfrm rot="-3600033" flipV="1">
              <a:off x="9401717" y="3394126"/>
              <a:ext cx="110487" cy="82865"/>
            </a:xfrm>
            <a:custGeom>
              <a:avLst/>
              <a:gdLst>
                <a:gd name="connsiteX0" fmla="*/ 110710 w 110487"/>
                <a:gd name="connsiteY0" fmla="*/ 41619 h 82865"/>
                <a:gd name="connsiteX1" fmla="*/ 223 w 110487"/>
                <a:gd name="connsiteY1" fmla="*/ 83051 h 82865"/>
                <a:gd name="connsiteX2" fmla="*/ 223 w 110487"/>
                <a:gd name="connsiteY2" fmla="*/ 186 h 82865"/>
                <a:gd name="connsiteX3" fmla="*/ 110710 w 110487"/>
                <a:gd name="connsiteY3" fmla="*/ 41619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710" y="41619"/>
                  </a:moveTo>
                  <a:cubicBezTo>
                    <a:pt x="81246" y="47143"/>
                    <a:pt x="33369" y="63716"/>
                    <a:pt x="223" y="83051"/>
                  </a:cubicBezTo>
                  <a:lnTo>
                    <a:pt x="223" y="186"/>
                  </a:lnTo>
                  <a:cubicBezTo>
                    <a:pt x="33369" y="19521"/>
                    <a:pt x="81246" y="36094"/>
                    <a:pt x="110710" y="41619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5785264-3BFC-74DB-2EB6-570B7948D7BF}"/>
                </a:ext>
              </a:extLst>
            </p:cNvPr>
            <p:cNvSpPr/>
            <p:nvPr/>
          </p:nvSpPr>
          <p:spPr>
            <a:xfrm rot="7199967" flipV="1">
              <a:off x="9154672" y="3822021"/>
              <a:ext cx="110487" cy="82865"/>
            </a:xfrm>
            <a:custGeom>
              <a:avLst/>
              <a:gdLst>
                <a:gd name="connsiteX0" fmla="*/ 110695 w 110487"/>
                <a:gd name="connsiteY0" fmla="*/ 41645 h 82865"/>
                <a:gd name="connsiteX1" fmla="*/ 207 w 110487"/>
                <a:gd name="connsiteY1" fmla="*/ 83078 h 82865"/>
                <a:gd name="connsiteX2" fmla="*/ 207 w 110487"/>
                <a:gd name="connsiteY2" fmla="*/ 213 h 82865"/>
                <a:gd name="connsiteX3" fmla="*/ 110695 w 110487"/>
                <a:gd name="connsiteY3" fmla="*/ 41645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95" y="41645"/>
                  </a:moveTo>
                  <a:cubicBezTo>
                    <a:pt x="81231" y="47169"/>
                    <a:pt x="33353" y="63743"/>
                    <a:pt x="207" y="83078"/>
                  </a:cubicBezTo>
                  <a:lnTo>
                    <a:pt x="207" y="213"/>
                  </a:lnTo>
                  <a:cubicBezTo>
                    <a:pt x="33353" y="19548"/>
                    <a:pt x="81231" y="36121"/>
                    <a:pt x="110695" y="41645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91FEBF-0DA2-6547-6165-7FD2E0D8CE1C}"/>
              </a:ext>
            </a:extLst>
          </p:cNvPr>
          <p:cNvSpPr/>
          <p:nvPr/>
        </p:nvSpPr>
        <p:spPr>
          <a:xfrm flipV="1">
            <a:off x="8707610" y="4675441"/>
            <a:ext cx="42498" cy="42495"/>
          </a:xfrm>
          <a:custGeom>
            <a:avLst/>
            <a:gdLst>
              <a:gd name="connsiteX0" fmla="*/ 42713 w 42498"/>
              <a:gd name="connsiteY0" fmla="*/ 21573 h 42495"/>
              <a:gd name="connsiteX1" fmla="*/ 21464 w 42498"/>
              <a:gd name="connsiteY1" fmla="*/ 42822 h 42495"/>
              <a:gd name="connsiteX2" fmla="*/ 215 w 42498"/>
              <a:gd name="connsiteY2" fmla="*/ 21573 h 42495"/>
              <a:gd name="connsiteX3" fmla="*/ 21464 w 42498"/>
              <a:gd name="connsiteY3" fmla="*/ 326 h 42495"/>
              <a:gd name="connsiteX4" fmla="*/ 42713 w 42498"/>
              <a:gd name="connsiteY4" fmla="*/ 21573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573"/>
                </a:moveTo>
                <a:cubicBezTo>
                  <a:pt x="42713" y="33310"/>
                  <a:pt x="33198" y="42822"/>
                  <a:pt x="21464" y="42822"/>
                </a:cubicBezTo>
                <a:cubicBezTo>
                  <a:pt x="9729" y="42822"/>
                  <a:pt x="215" y="33310"/>
                  <a:pt x="215" y="21573"/>
                </a:cubicBezTo>
                <a:cubicBezTo>
                  <a:pt x="215" y="9838"/>
                  <a:pt x="9729" y="326"/>
                  <a:pt x="21464" y="326"/>
                </a:cubicBezTo>
                <a:cubicBezTo>
                  <a:pt x="33198" y="326"/>
                  <a:pt x="42713" y="9838"/>
                  <a:pt x="42713" y="21573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91C53D-A728-FB63-DAA5-F6736F644F02}"/>
              </a:ext>
            </a:extLst>
          </p:cNvPr>
          <p:cNvSpPr txBox="1"/>
          <p:nvPr/>
        </p:nvSpPr>
        <p:spPr>
          <a:xfrm>
            <a:off x="8731763" y="464483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38" name="Graphic 574">
            <a:extLst>
              <a:ext uri="{FF2B5EF4-FFF2-40B4-BE49-F238E27FC236}">
                <a16:creationId xmlns:a16="http://schemas.microsoft.com/office/drawing/2014/main" id="{9415F61D-5E9B-94E8-D453-27FC1CA68051}"/>
              </a:ext>
            </a:extLst>
          </p:cNvPr>
          <p:cNvGrpSpPr/>
          <p:nvPr/>
        </p:nvGrpSpPr>
        <p:grpSpPr>
          <a:xfrm>
            <a:off x="10954595" y="3387715"/>
            <a:ext cx="82867" cy="2617885"/>
            <a:chOff x="10954595" y="3387715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077295-2619-A6E6-A6C8-B2FA478FAD7A}"/>
                </a:ext>
              </a:extLst>
            </p:cNvPr>
            <p:cNvSpPr/>
            <p:nvPr/>
          </p:nvSpPr>
          <p:spPr>
            <a:xfrm flipV="1">
              <a:off x="10996029" y="3487157"/>
              <a:ext cx="15995" cy="2419003"/>
            </a:xfrm>
            <a:custGeom>
              <a:avLst/>
              <a:gdLst>
                <a:gd name="connsiteX0" fmla="*/ 250 w 15995"/>
                <a:gd name="connsiteY0" fmla="*/ 326 h 2419003"/>
                <a:gd name="connsiteX1" fmla="*/ 250 w 15995"/>
                <a:gd name="connsiteY1" fmla="*/ 241933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326"/>
                  </a:moveTo>
                  <a:lnTo>
                    <a:pt x="250" y="241933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6C4FF53-C2BD-D326-0018-18D79491FDF6}"/>
                </a:ext>
              </a:extLst>
            </p:cNvPr>
            <p:cNvSpPr/>
            <p:nvPr/>
          </p:nvSpPr>
          <p:spPr>
            <a:xfrm rot="5400000" flipV="1">
              <a:off x="10940784" y="5908923"/>
              <a:ext cx="110489" cy="82867"/>
            </a:xfrm>
            <a:custGeom>
              <a:avLst/>
              <a:gdLst>
                <a:gd name="connsiteX0" fmla="*/ 110809 w 110489"/>
                <a:gd name="connsiteY0" fmla="*/ 41777 h 82867"/>
                <a:gd name="connsiteX1" fmla="*/ 319 w 110489"/>
                <a:gd name="connsiteY1" fmla="*/ 83210 h 82867"/>
                <a:gd name="connsiteX2" fmla="*/ 319 w 110489"/>
                <a:gd name="connsiteY2" fmla="*/ 343 h 82867"/>
                <a:gd name="connsiteX3" fmla="*/ 110809 w 110489"/>
                <a:gd name="connsiteY3" fmla="*/ 41777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777"/>
                  </a:moveTo>
                  <a:cubicBezTo>
                    <a:pt x="81345" y="47301"/>
                    <a:pt x="33466" y="63875"/>
                    <a:pt x="319" y="83210"/>
                  </a:cubicBezTo>
                  <a:lnTo>
                    <a:pt x="319" y="343"/>
                  </a:lnTo>
                  <a:cubicBezTo>
                    <a:pt x="33466" y="19679"/>
                    <a:pt x="81345" y="36252"/>
                    <a:pt x="110809" y="4177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CAFA700-CF78-7D36-087A-6F53BDAD5A73}"/>
                </a:ext>
              </a:extLst>
            </p:cNvPr>
            <p:cNvSpPr/>
            <p:nvPr/>
          </p:nvSpPr>
          <p:spPr>
            <a:xfrm rot="-5400000" flipV="1">
              <a:off x="10940784" y="3401527"/>
              <a:ext cx="110489" cy="82867"/>
            </a:xfrm>
            <a:custGeom>
              <a:avLst/>
              <a:gdLst>
                <a:gd name="connsiteX0" fmla="*/ 110809 w 110489"/>
                <a:gd name="connsiteY0" fmla="*/ 41620 h 82867"/>
                <a:gd name="connsiteX1" fmla="*/ 319 w 110489"/>
                <a:gd name="connsiteY1" fmla="*/ 83053 h 82867"/>
                <a:gd name="connsiteX2" fmla="*/ 319 w 110489"/>
                <a:gd name="connsiteY2" fmla="*/ 186 h 82867"/>
                <a:gd name="connsiteX3" fmla="*/ 110809 w 110489"/>
                <a:gd name="connsiteY3" fmla="*/ 41620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20"/>
                  </a:moveTo>
                  <a:cubicBezTo>
                    <a:pt x="81345" y="47144"/>
                    <a:pt x="33466" y="63718"/>
                    <a:pt x="319" y="83053"/>
                  </a:cubicBezTo>
                  <a:lnTo>
                    <a:pt x="319" y="186"/>
                  </a:lnTo>
                  <a:cubicBezTo>
                    <a:pt x="33466" y="19522"/>
                    <a:pt x="81345" y="36096"/>
                    <a:pt x="110809" y="41620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2" name="Graphic 574">
            <a:extLst>
              <a:ext uri="{FF2B5EF4-FFF2-40B4-BE49-F238E27FC236}">
                <a16:creationId xmlns:a16="http://schemas.microsoft.com/office/drawing/2014/main" id="{7D36B83F-88CB-12EA-066D-07902548075B}"/>
              </a:ext>
            </a:extLst>
          </p:cNvPr>
          <p:cNvGrpSpPr/>
          <p:nvPr/>
        </p:nvGrpSpPr>
        <p:grpSpPr>
          <a:xfrm>
            <a:off x="10954595" y="769830"/>
            <a:ext cx="82867" cy="2617885"/>
            <a:chOff x="10954595" y="769830"/>
            <a:chExt cx="82867" cy="2617885"/>
          </a:xfrm>
          <a:solidFill>
            <a:schemeClr val="accent4">
              <a:lumMod val="7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B7648F-D69D-18E4-FF01-B9B42C78E06B}"/>
                </a:ext>
              </a:extLst>
            </p:cNvPr>
            <p:cNvSpPr/>
            <p:nvPr/>
          </p:nvSpPr>
          <p:spPr>
            <a:xfrm flipV="1">
              <a:off x="10996029" y="869271"/>
              <a:ext cx="15995" cy="2419003"/>
            </a:xfrm>
            <a:custGeom>
              <a:avLst/>
              <a:gdLst>
                <a:gd name="connsiteX0" fmla="*/ 250 w 15995"/>
                <a:gd name="connsiteY0" fmla="*/ 2419044 h 2419003"/>
                <a:gd name="connsiteX1" fmla="*/ 250 w 15995"/>
                <a:gd name="connsiteY1" fmla="*/ 40 h 24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" h="2419003">
                  <a:moveTo>
                    <a:pt x="250" y="2419044"/>
                  </a:moveTo>
                  <a:lnTo>
                    <a:pt x="250" y="40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0AC8E7C-AEE4-D129-C7CC-1DA1A662E0F7}"/>
                </a:ext>
              </a:extLst>
            </p:cNvPr>
            <p:cNvSpPr/>
            <p:nvPr/>
          </p:nvSpPr>
          <p:spPr>
            <a:xfrm rot="-5400000" flipV="1">
              <a:off x="10940784" y="783641"/>
              <a:ext cx="110489" cy="82867"/>
            </a:xfrm>
            <a:custGeom>
              <a:avLst/>
              <a:gdLst>
                <a:gd name="connsiteX0" fmla="*/ 110809 w 110489"/>
                <a:gd name="connsiteY0" fmla="*/ 41456 h 82867"/>
                <a:gd name="connsiteX1" fmla="*/ 319 w 110489"/>
                <a:gd name="connsiteY1" fmla="*/ 82890 h 82867"/>
                <a:gd name="connsiteX2" fmla="*/ 319 w 110489"/>
                <a:gd name="connsiteY2" fmla="*/ 23 h 82867"/>
                <a:gd name="connsiteX3" fmla="*/ 110809 w 110489"/>
                <a:gd name="connsiteY3" fmla="*/ 4145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456"/>
                  </a:moveTo>
                  <a:cubicBezTo>
                    <a:pt x="81345" y="46981"/>
                    <a:pt x="33466" y="63554"/>
                    <a:pt x="319" y="82890"/>
                  </a:cubicBezTo>
                  <a:lnTo>
                    <a:pt x="319" y="23"/>
                  </a:lnTo>
                  <a:cubicBezTo>
                    <a:pt x="33466" y="19358"/>
                    <a:pt x="81345" y="35932"/>
                    <a:pt x="110809" y="4145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96FD3EA-A01D-7BF1-4E8E-B8E8D1B16C45}"/>
                </a:ext>
              </a:extLst>
            </p:cNvPr>
            <p:cNvSpPr/>
            <p:nvPr/>
          </p:nvSpPr>
          <p:spPr>
            <a:xfrm rot="5400000" flipV="1">
              <a:off x="10940784" y="3291037"/>
              <a:ext cx="110489" cy="82867"/>
            </a:xfrm>
            <a:custGeom>
              <a:avLst/>
              <a:gdLst>
                <a:gd name="connsiteX0" fmla="*/ 110809 w 110489"/>
                <a:gd name="connsiteY0" fmla="*/ 41613 h 82867"/>
                <a:gd name="connsiteX1" fmla="*/ 319 w 110489"/>
                <a:gd name="connsiteY1" fmla="*/ 83047 h 82867"/>
                <a:gd name="connsiteX2" fmla="*/ 319 w 110489"/>
                <a:gd name="connsiteY2" fmla="*/ 179 h 82867"/>
                <a:gd name="connsiteX3" fmla="*/ 110809 w 110489"/>
                <a:gd name="connsiteY3" fmla="*/ 41613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9" y="41613"/>
                  </a:moveTo>
                  <a:cubicBezTo>
                    <a:pt x="81345" y="47137"/>
                    <a:pt x="33466" y="63711"/>
                    <a:pt x="319" y="83047"/>
                  </a:cubicBezTo>
                  <a:lnTo>
                    <a:pt x="319" y="179"/>
                  </a:lnTo>
                  <a:cubicBezTo>
                    <a:pt x="33466" y="19515"/>
                    <a:pt x="81345" y="36089"/>
                    <a:pt x="110809" y="41613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Graphic 574">
            <a:extLst>
              <a:ext uri="{FF2B5EF4-FFF2-40B4-BE49-F238E27FC236}">
                <a16:creationId xmlns:a16="http://schemas.microsoft.com/office/drawing/2014/main" id="{FCAF1DFE-2FA1-AC72-797C-C5A3E883312E}"/>
              </a:ext>
            </a:extLst>
          </p:cNvPr>
          <p:cNvGrpSpPr/>
          <p:nvPr/>
        </p:nvGrpSpPr>
        <p:grpSpPr>
          <a:xfrm>
            <a:off x="10089162" y="3346282"/>
            <a:ext cx="906867" cy="82867"/>
            <a:chOff x="10089162" y="3346282"/>
            <a:chExt cx="906867" cy="82867"/>
          </a:xfrm>
          <a:solidFill>
            <a:schemeClr val="accent4">
              <a:lumMod val="75000"/>
            </a:schemeClr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3905AF6-4B5F-74EB-38E6-81C7F9B9D590}"/>
                </a:ext>
              </a:extLst>
            </p:cNvPr>
            <p:cNvSpPr/>
            <p:nvPr/>
          </p:nvSpPr>
          <p:spPr>
            <a:xfrm flipV="1">
              <a:off x="10188603" y="3387715"/>
              <a:ext cx="707984" cy="15995"/>
            </a:xfrm>
            <a:custGeom>
              <a:avLst/>
              <a:gdLst>
                <a:gd name="connsiteX0" fmla="*/ 708228 w 707984"/>
                <a:gd name="connsiteY0" fmla="*/ 183 h 15995"/>
                <a:gd name="connsiteX1" fmla="*/ 243 w 707984"/>
                <a:gd name="connsiteY1" fmla="*/ 183 h 1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984" h="15995">
                  <a:moveTo>
                    <a:pt x="708228" y="183"/>
                  </a:moveTo>
                  <a:lnTo>
                    <a:pt x="243" y="183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49F344D-6926-63D1-664D-1F7E0E743577}"/>
                </a:ext>
              </a:extLst>
            </p:cNvPr>
            <p:cNvSpPr/>
            <p:nvPr/>
          </p:nvSpPr>
          <p:spPr>
            <a:xfrm flipV="1">
              <a:off x="10885539" y="3346282"/>
              <a:ext cx="110489" cy="82867"/>
            </a:xfrm>
            <a:custGeom>
              <a:avLst/>
              <a:gdLst>
                <a:gd name="connsiteX0" fmla="*/ 110806 w 110489"/>
                <a:gd name="connsiteY0" fmla="*/ 41616 h 82867"/>
                <a:gd name="connsiteX1" fmla="*/ 316 w 110489"/>
                <a:gd name="connsiteY1" fmla="*/ 83050 h 82867"/>
                <a:gd name="connsiteX2" fmla="*/ 316 w 110489"/>
                <a:gd name="connsiteY2" fmla="*/ 183 h 82867"/>
                <a:gd name="connsiteX3" fmla="*/ 110806 w 110489"/>
                <a:gd name="connsiteY3" fmla="*/ 4161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806" y="41616"/>
                  </a:moveTo>
                  <a:cubicBezTo>
                    <a:pt x="81341" y="47141"/>
                    <a:pt x="33462" y="63714"/>
                    <a:pt x="316" y="83050"/>
                  </a:cubicBezTo>
                  <a:lnTo>
                    <a:pt x="316" y="183"/>
                  </a:lnTo>
                  <a:cubicBezTo>
                    <a:pt x="33462" y="19519"/>
                    <a:pt x="81341" y="36092"/>
                    <a:pt x="110806" y="4161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353BB8B-8344-2A55-5A88-0515C3B5FD2C}"/>
                </a:ext>
              </a:extLst>
            </p:cNvPr>
            <p:cNvSpPr/>
            <p:nvPr/>
          </p:nvSpPr>
          <p:spPr>
            <a:xfrm rot="-10800000" flipV="1">
              <a:off x="10089162" y="3346282"/>
              <a:ext cx="110489" cy="82867"/>
            </a:xfrm>
            <a:custGeom>
              <a:avLst/>
              <a:gdLst>
                <a:gd name="connsiteX0" fmla="*/ 110756 w 110489"/>
                <a:gd name="connsiteY0" fmla="*/ 41616 h 82867"/>
                <a:gd name="connsiteX1" fmla="*/ 266 w 110489"/>
                <a:gd name="connsiteY1" fmla="*/ 83050 h 82867"/>
                <a:gd name="connsiteX2" fmla="*/ 266 w 110489"/>
                <a:gd name="connsiteY2" fmla="*/ 183 h 82867"/>
                <a:gd name="connsiteX3" fmla="*/ 110756 w 110489"/>
                <a:gd name="connsiteY3" fmla="*/ 4161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756" y="41616"/>
                  </a:moveTo>
                  <a:cubicBezTo>
                    <a:pt x="81291" y="47141"/>
                    <a:pt x="33413" y="63714"/>
                    <a:pt x="266" y="83050"/>
                  </a:cubicBezTo>
                  <a:lnTo>
                    <a:pt x="266" y="183"/>
                  </a:lnTo>
                  <a:cubicBezTo>
                    <a:pt x="33413" y="19519"/>
                    <a:pt x="81291" y="36092"/>
                    <a:pt x="110756" y="4161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C3E54F-3227-4589-2E65-8FF624B66D28}"/>
              </a:ext>
            </a:extLst>
          </p:cNvPr>
          <p:cNvSpPr txBox="1"/>
          <p:nvPr/>
        </p:nvSpPr>
        <p:spPr>
          <a:xfrm>
            <a:off x="10200298" y="3060104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8AF599-6CDB-A2BC-B506-13C5EFA7F8D3}"/>
              </a:ext>
            </a:extLst>
          </p:cNvPr>
          <p:cNvSpPr txBox="1"/>
          <p:nvPr/>
        </p:nvSpPr>
        <p:spPr>
          <a:xfrm>
            <a:off x="10265232" y="3060104"/>
            <a:ext cx="2792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014D49-20D9-DA9B-4DB4-6E1667D7B0E1}"/>
              </a:ext>
            </a:extLst>
          </p:cNvPr>
          <p:cNvSpPr txBox="1"/>
          <p:nvPr/>
        </p:nvSpPr>
        <p:spPr>
          <a:xfrm>
            <a:off x="10430501" y="3060104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E4F7B8-F3FA-F89F-8A7D-C1E10E6052C2}"/>
              </a:ext>
            </a:extLst>
          </p:cNvPr>
          <p:cNvSpPr txBox="1"/>
          <p:nvPr/>
        </p:nvSpPr>
        <p:spPr>
          <a:xfrm>
            <a:off x="10536742" y="3060104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AF7F67-8C33-3E98-115F-55E9EDAD7D92}"/>
              </a:ext>
            </a:extLst>
          </p:cNvPr>
          <p:cNvSpPr txBox="1"/>
          <p:nvPr/>
        </p:nvSpPr>
        <p:spPr>
          <a:xfrm>
            <a:off x="10595769" y="3060104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 dirty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6</a:t>
            </a:r>
          </a:p>
        </p:txBody>
      </p:sp>
      <p:grpSp>
        <p:nvGrpSpPr>
          <p:cNvPr id="55" name="Graphic 574">
            <a:extLst>
              <a:ext uri="{FF2B5EF4-FFF2-40B4-BE49-F238E27FC236}">
                <a16:creationId xmlns:a16="http://schemas.microsoft.com/office/drawing/2014/main" id="{E6FB25D0-1EA3-9D52-2FA5-CAEBA81052C5}"/>
              </a:ext>
            </a:extLst>
          </p:cNvPr>
          <p:cNvGrpSpPr/>
          <p:nvPr/>
        </p:nvGrpSpPr>
        <p:grpSpPr>
          <a:xfrm>
            <a:off x="9484582" y="3346282"/>
            <a:ext cx="604578" cy="82867"/>
            <a:chOff x="9484582" y="3346282"/>
            <a:chExt cx="604578" cy="82867"/>
          </a:xfrm>
          <a:solidFill>
            <a:schemeClr val="accent4">
              <a:lumMod val="75000"/>
            </a:schemeClr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06C73C-9B5F-1C2A-1CC4-3F4681A05180}"/>
                </a:ext>
              </a:extLst>
            </p:cNvPr>
            <p:cNvSpPr/>
            <p:nvPr/>
          </p:nvSpPr>
          <p:spPr>
            <a:xfrm flipV="1">
              <a:off x="9584024" y="3387715"/>
              <a:ext cx="405696" cy="15995"/>
            </a:xfrm>
            <a:custGeom>
              <a:avLst/>
              <a:gdLst>
                <a:gd name="connsiteX0" fmla="*/ 231 w 405696"/>
                <a:gd name="connsiteY0" fmla="*/ 183 h 15995"/>
                <a:gd name="connsiteX1" fmla="*/ 405927 w 405696"/>
                <a:gd name="connsiteY1" fmla="*/ 183 h 1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696" h="15995">
                  <a:moveTo>
                    <a:pt x="231" y="183"/>
                  </a:moveTo>
                  <a:lnTo>
                    <a:pt x="405927" y="183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22B6CAE-E96C-9356-6B87-BB59997CA84B}"/>
                </a:ext>
              </a:extLst>
            </p:cNvPr>
            <p:cNvSpPr/>
            <p:nvPr/>
          </p:nvSpPr>
          <p:spPr>
            <a:xfrm rot="-10800000" flipV="1">
              <a:off x="9484582" y="3346282"/>
              <a:ext cx="110489" cy="82867"/>
            </a:xfrm>
            <a:custGeom>
              <a:avLst/>
              <a:gdLst>
                <a:gd name="connsiteX0" fmla="*/ 110718 w 110489"/>
                <a:gd name="connsiteY0" fmla="*/ 41616 h 82867"/>
                <a:gd name="connsiteX1" fmla="*/ 228 w 110489"/>
                <a:gd name="connsiteY1" fmla="*/ 83050 h 82867"/>
                <a:gd name="connsiteX2" fmla="*/ 228 w 110489"/>
                <a:gd name="connsiteY2" fmla="*/ 183 h 82867"/>
                <a:gd name="connsiteX3" fmla="*/ 110718 w 110489"/>
                <a:gd name="connsiteY3" fmla="*/ 4161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718" y="41616"/>
                  </a:moveTo>
                  <a:cubicBezTo>
                    <a:pt x="81253" y="47141"/>
                    <a:pt x="33375" y="63714"/>
                    <a:pt x="228" y="83050"/>
                  </a:cubicBezTo>
                  <a:lnTo>
                    <a:pt x="228" y="183"/>
                  </a:lnTo>
                  <a:cubicBezTo>
                    <a:pt x="33375" y="19519"/>
                    <a:pt x="81253" y="36092"/>
                    <a:pt x="110718" y="4161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3994555-27E8-7156-39D7-EAA7729D8AFD}"/>
                </a:ext>
              </a:extLst>
            </p:cNvPr>
            <p:cNvSpPr/>
            <p:nvPr/>
          </p:nvSpPr>
          <p:spPr>
            <a:xfrm flipV="1">
              <a:off x="9978671" y="3346282"/>
              <a:ext cx="110489" cy="82867"/>
            </a:xfrm>
            <a:custGeom>
              <a:avLst/>
              <a:gdLst>
                <a:gd name="connsiteX0" fmla="*/ 110749 w 110489"/>
                <a:gd name="connsiteY0" fmla="*/ 41616 h 82867"/>
                <a:gd name="connsiteX1" fmla="*/ 259 w 110489"/>
                <a:gd name="connsiteY1" fmla="*/ 83050 h 82867"/>
                <a:gd name="connsiteX2" fmla="*/ 259 w 110489"/>
                <a:gd name="connsiteY2" fmla="*/ 183 h 82867"/>
                <a:gd name="connsiteX3" fmla="*/ 110749 w 110489"/>
                <a:gd name="connsiteY3" fmla="*/ 41616 h 8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9" h="82867">
                  <a:moveTo>
                    <a:pt x="110749" y="41616"/>
                  </a:moveTo>
                  <a:cubicBezTo>
                    <a:pt x="81284" y="47141"/>
                    <a:pt x="33406" y="63714"/>
                    <a:pt x="259" y="83050"/>
                  </a:cubicBezTo>
                  <a:lnTo>
                    <a:pt x="259" y="183"/>
                  </a:lnTo>
                  <a:cubicBezTo>
                    <a:pt x="33406" y="19519"/>
                    <a:pt x="81284" y="36092"/>
                    <a:pt x="110749" y="4161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6266F9F-9029-F03B-598C-093C104FF0F0}"/>
              </a:ext>
            </a:extLst>
          </p:cNvPr>
          <p:cNvSpPr/>
          <p:nvPr/>
        </p:nvSpPr>
        <p:spPr>
          <a:xfrm flipV="1">
            <a:off x="10974780" y="3366467"/>
            <a:ext cx="42498" cy="42497"/>
          </a:xfrm>
          <a:custGeom>
            <a:avLst/>
            <a:gdLst>
              <a:gd name="connsiteX0" fmla="*/ 42748 w 42498"/>
              <a:gd name="connsiteY0" fmla="*/ 21432 h 42497"/>
              <a:gd name="connsiteX1" fmla="*/ 21499 w 42498"/>
              <a:gd name="connsiteY1" fmla="*/ 42680 h 42497"/>
              <a:gd name="connsiteX2" fmla="*/ 250 w 42498"/>
              <a:gd name="connsiteY2" fmla="*/ 21432 h 42497"/>
              <a:gd name="connsiteX3" fmla="*/ 21499 w 42498"/>
              <a:gd name="connsiteY3" fmla="*/ 183 h 42497"/>
              <a:gd name="connsiteX4" fmla="*/ 42748 w 42498"/>
              <a:gd name="connsiteY4" fmla="*/ 21432 h 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7">
                <a:moveTo>
                  <a:pt x="42748" y="21432"/>
                </a:moveTo>
                <a:cubicBezTo>
                  <a:pt x="42748" y="33167"/>
                  <a:pt x="33236" y="42680"/>
                  <a:pt x="21499" y="42680"/>
                </a:cubicBezTo>
                <a:cubicBezTo>
                  <a:pt x="9765" y="42680"/>
                  <a:pt x="250" y="33167"/>
                  <a:pt x="250" y="21432"/>
                </a:cubicBezTo>
                <a:cubicBezTo>
                  <a:pt x="250" y="9696"/>
                  <a:pt x="9765" y="183"/>
                  <a:pt x="21499" y="183"/>
                </a:cubicBezTo>
                <a:cubicBezTo>
                  <a:pt x="33236" y="183"/>
                  <a:pt x="42748" y="9696"/>
                  <a:pt x="42748" y="21432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0A8671-1F33-9956-E536-DFA3009D4B17}"/>
              </a:ext>
            </a:extLst>
          </p:cNvPr>
          <p:cNvSpPr txBox="1"/>
          <p:nvPr/>
        </p:nvSpPr>
        <p:spPr>
          <a:xfrm>
            <a:off x="10998901" y="3335874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61" name="Graphic 574">
            <a:extLst>
              <a:ext uri="{FF2B5EF4-FFF2-40B4-BE49-F238E27FC236}">
                <a16:creationId xmlns:a16="http://schemas.microsoft.com/office/drawing/2014/main" id="{7BF1319D-B908-1DDF-76FE-59D978C21545}"/>
              </a:ext>
            </a:extLst>
          </p:cNvPr>
          <p:cNvGrpSpPr/>
          <p:nvPr/>
        </p:nvGrpSpPr>
        <p:grpSpPr>
          <a:xfrm>
            <a:off x="8708161" y="733955"/>
            <a:ext cx="2308582" cy="1380697"/>
            <a:chOff x="8708161" y="733955"/>
            <a:chExt cx="2308582" cy="1380697"/>
          </a:xfrm>
          <a:solidFill>
            <a:schemeClr val="accent4">
              <a:lumMod val="7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36DDE6-A136-8F4E-3F62-123DC57C9831}"/>
                </a:ext>
              </a:extLst>
            </p:cNvPr>
            <p:cNvSpPr/>
            <p:nvPr/>
          </p:nvSpPr>
          <p:spPr>
            <a:xfrm flipV="1">
              <a:off x="8814994" y="819555"/>
              <a:ext cx="2094916" cy="1209496"/>
            </a:xfrm>
            <a:custGeom>
              <a:avLst/>
              <a:gdLst>
                <a:gd name="connsiteX0" fmla="*/ 2095149 w 2094916"/>
                <a:gd name="connsiteY0" fmla="*/ 1209465 h 1209496"/>
                <a:gd name="connsiteX1" fmla="*/ 233 w 2094916"/>
                <a:gd name="connsiteY1" fmla="*/ -32 h 12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6" h="1209496">
                  <a:moveTo>
                    <a:pt x="2095149" y="1209465"/>
                  </a:moveTo>
                  <a:lnTo>
                    <a:pt x="233" y="-32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5C0DE77-FFED-E81C-BB1D-054A877B130E}"/>
                </a:ext>
              </a:extLst>
            </p:cNvPr>
            <p:cNvSpPr/>
            <p:nvPr/>
          </p:nvSpPr>
          <p:spPr>
            <a:xfrm rot="-1799967" flipV="1">
              <a:off x="10892942" y="756025"/>
              <a:ext cx="110487" cy="82865"/>
            </a:xfrm>
            <a:custGeom>
              <a:avLst/>
              <a:gdLst>
                <a:gd name="connsiteX0" fmla="*/ 110803 w 110487"/>
                <a:gd name="connsiteY0" fmla="*/ 41454 h 82865"/>
                <a:gd name="connsiteX1" fmla="*/ 316 w 110487"/>
                <a:gd name="connsiteY1" fmla="*/ 82886 h 82865"/>
                <a:gd name="connsiteX2" fmla="*/ 316 w 110487"/>
                <a:gd name="connsiteY2" fmla="*/ 21 h 82865"/>
                <a:gd name="connsiteX3" fmla="*/ 110803 w 110487"/>
                <a:gd name="connsiteY3" fmla="*/ 4145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803" y="41454"/>
                  </a:moveTo>
                  <a:cubicBezTo>
                    <a:pt x="81340" y="46978"/>
                    <a:pt x="33462" y="63551"/>
                    <a:pt x="316" y="82886"/>
                  </a:cubicBezTo>
                  <a:lnTo>
                    <a:pt x="316" y="21"/>
                  </a:lnTo>
                  <a:cubicBezTo>
                    <a:pt x="33462" y="19356"/>
                    <a:pt x="81340" y="35929"/>
                    <a:pt x="110803" y="4145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D95E6B4-C9CD-72F5-4B2F-33F4044BB2F7}"/>
                </a:ext>
              </a:extLst>
            </p:cNvPr>
            <p:cNvSpPr/>
            <p:nvPr/>
          </p:nvSpPr>
          <p:spPr>
            <a:xfrm rot="9000033" flipV="1">
              <a:off x="8721476" y="2009716"/>
              <a:ext cx="110487" cy="82865"/>
            </a:xfrm>
            <a:custGeom>
              <a:avLst/>
              <a:gdLst>
                <a:gd name="connsiteX0" fmla="*/ 110668 w 110487"/>
                <a:gd name="connsiteY0" fmla="*/ 41532 h 82865"/>
                <a:gd name="connsiteX1" fmla="*/ 180 w 110487"/>
                <a:gd name="connsiteY1" fmla="*/ 82965 h 82865"/>
                <a:gd name="connsiteX2" fmla="*/ 180 w 110487"/>
                <a:gd name="connsiteY2" fmla="*/ 99 h 82865"/>
                <a:gd name="connsiteX3" fmla="*/ 110668 w 110487"/>
                <a:gd name="connsiteY3" fmla="*/ 41532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8" y="41532"/>
                  </a:moveTo>
                  <a:cubicBezTo>
                    <a:pt x="81204" y="47056"/>
                    <a:pt x="33326" y="63629"/>
                    <a:pt x="180" y="82965"/>
                  </a:cubicBezTo>
                  <a:lnTo>
                    <a:pt x="180" y="99"/>
                  </a:lnTo>
                  <a:cubicBezTo>
                    <a:pt x="33326" y="19435"/>
                    <a:pt x="81204" y="36008"/>
                    <a:pt x="110668" y="41532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513" name="Graphic 574">
            <a:extLst>
              <a:ext uri="{FF2B5EF4-FFF2-40B4-BE49-F238E27FC236}">
                <a16:creationId xmlns:a16="http://schemas.microsoft.com/office/drawing/2014/main" id="{222D2363-F777-D7AE-4842-983CE5337CA8}"/>
              </a:ext>
            </a:extLst>
          </p:cNvPr>
          <p:cNvGrpSpPr/>
          <p:nvPr/>
        </p:nvGrpSpPr>
        <p:grpSpPr>
          <a:xfrm>
            <a:off x="6440979" y="2042897"/>
            <a:ext cx="2308578" cy="1380700"/>
            <a:chOff x="6440979" y="2042897"/>
            <a:chExt cx="2308578" cy="1380700"/>
          </a:xfrm>
          <a:solidFill>
            <a:schemeClr val="accent4">
              <a:lumMod val="75000"/>
            </a:schemeClr>
          </a:solidFill>
        </p:grpSpPr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2281334-23EF-ACC7-9434-A8A185E05D90}"/>
                </a:ext>
              </a:extLst>
            </p:cNvPr>
            <p:cNvSpPr/>
            <p:nvPr/>
          </p:nvSpPr>
          <p:spPr>
            <a:xfrm flipV="1">
              <a:off x="6547812" y="2128497"/>
              <a:ext cx="2094912" cy="1209499"/>
            </a:xfrm>
            <a:custGeom>
              <a:avLst/>
              <a:gdLst>
                <a:gd name="connsiteX0" fmla="*/ 197 w 2094912"/>
                <a:gd name="connsiteY0" fmla="*/ 111 h 1209499"/>
                <a:gd name="connsiteX1" fmla="*/ 2095110 w 2094912"/>
                <a:gd name="connsiteY1" fmla="*/ 1209611 h 1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912" h="1209499">
                  <a:moveTo>
                    <a:pt x="197" y="111"/>
                  </a:moveTo>
                  <a:lnTo>
                    <a:pt x="2095110" y="1209611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4A499ECC-F6B0-B795-995D-D8D93743A1B3}"/>
                </a:ext>
              </a:extLst>
            </p:cNvPr>
            <p:cNvSpPr/>
            <p:nvPr/>
          </p:nvSpPr>
          <p:spPr>
            <a:xfrm rot="9000033" flipV="1">
              <a:off x="6454294" y="3318661"/>
              <a:ext cx="110487" cy="82865"/>
            </a:xfrm>
            <a:custGeom>
              <a:avLst/>
              <a:gdLst>
                <a:gd name="connsiteX0" fmla="*/ 110526 w 110487"/>
                <a:gd name="connsiteY0" fmla="*/ 41614 h 82865"/>
                <a:gd name="connsiteX1" fmla="*/ 39 w 110487"/>
                <a:gd name="connsiteY1" fmla="*/ 83046 h 82865"/>
                <a:gd name="connsiteX2" fmla="*/ 39 w 110487"/>
                <a:gd name="connsiteY2" fmla="*/ 181 h 82865"/>
                <a:gd name="connsiteX3" fmla="*/ 110526 w 110487"/>
                <a:gd name="connsiteY3" fmla="*/ 41614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526" y="41614"/>
                  </a:moveTo>
                  <a:cubicBezTo>
                    <a:pt x="81062" y="47138"/>
                    <a:pt x="33185" y="63711"/>
                    <a:pt x="39" y="83046"/>
                  </a:cubicBezTo>
                  <a:lnTo>
                    <a:pt x="39" y="181"/>
                  </a:lnTo>
                  <a:cubicBezTo>
                    <a:pt x="33185" y="19516"/>
                    <a:pt x="81062" y="36090"/>
                    <a:pt x="110526" y="41614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5D85E3C7-DDE3-D8DB-E4F3-93987E95DAD7}"/>
                </a:ext>
              </a:extLst>
            </p:cNvPr>
            <p:cNvSpPr/>
            <p:nvPr/>
          </p:nvSpPr>
          <p:spPr>
            <a:xfrm rot="-1799967" flipV="1">
              <a:off x="8625755" y="2064968"/>
              <a:ext cx="110487" cy="82865"/>
            </a:xfrm>
            <a:custGeom>
              <a:avLst/>
              <a:gdLst>
                <a:gd name="connsiteX0" fmla="*/ 110662 w 110487"/>
                <a:gd name="connsiteY0" fmla="*/ 41535 h 82865"/>
                <a:gd name="connsiteX1" fmla="*/ 174 w 110487"/>
                <a:gd name="connsiteY1" fmla="*/ 82968 h 82865"/>
                <a:gd name="connsiteX2" fmla="*/ 174 w 110487"/>
                <a:gd name="connsiteY2" fmla="*/ 103 h 82865"/>
                <a:gd name="connsiteX3" fmla="*/ 110662 w 110487"/>
                <a:gd name="connsiteY3" fmla="*/ 41535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2" y="41535"/>
                  </a:moveTo>
                  <a:cubicBezTo>
                    <a:pt x="81198" y="47060"/>
                    <a:pt x="33320" y="63633"/>
                    <a:pt x="174" y="82968"/>
                  </a:cubicBezTo>
                  <a:lnTo>
                    <a:pt x="174" y="103"/>
                  </a:lnTo>
                  <a:cubicBezTo>
                    <a:pt x="33320" y="19438"/>
                    <a:pt x="81198" y="36011"/>
                    <a:pt x="110662" y="41535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517" name="Graphic 574">
            <a:extLst>
              <a:ext uri="{FF2B5EF4-FFF2-40B4-BE49-F238E27FC236}">
                <a16:creationId xmlns:a16="http://schemas.microsoft.com/office/drawing/2014/main" id="{5FDB2076-3BBA-8CD4-5FB1-227939680EE6}"/>
              </a:ext>
            </a:extLst>
          </p:cNvPr>
          <p:cNvGrpSpPr/>
          <p:nvPr/>
        </p:nvGrpSpPr>
        <p:grpSpPr>
          <a:xfrm>
            <a:off x="8692979" y="2058026"/>
            <a:ext cx="525197" cy="826806"/>
            <a:chOff x="8692979" y="2058026"/>
            <a:chExt cx="525197" cy="826806"/>
          </a:xfrm>
          <a:solidFill>
            <a:schemeClr val="accent4">
              <a:lumMod val="75000"/>
            </a:schemeClr>
          </a:solidFill>
        </p:grpSpPr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3CFCC60B-C7E6-AC74-B5E9-8982A357A01B}"/>
                </a:ext>
              </a:extLst>
            </p:cNvPr>
            <p:cNvSpPr/>
            <p:nvPr/>
          </p:nvSpPr>
          <p:spPr>
            <a:xfrm flipV="1">
              <a:off x="8778579" y="2164859"/>
              <a:ext cx="353994" cy="613139"/>
            </a:xfrm>
            <a:custGeom>
              <a:avLst/>
              <a:gdLst>
                <a:gd name="connsiteX0" fmla="*/ 218 w 353994"/>
                <a:gd name="connsiteY0" fmla="*/ 613222 h 613139"/>
                <a:gd name="connsiteX1" fmla="*/ 354213 w 353994"/>
                <a:gd name="connsiteY1" fmla="*/ 83 h 61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994" h="613139">
                  <a:moveTo>
                    <a:pt x="218" y="613222"/>
                  </a:moveTo>
                  <a:lnTo>
                    <a:pt x="354213" y="83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D6FE193-70FE-CB35-2E43-AA5D0880E19B}"/>
                </a:ext>
              </a:extLst>
            </p:cNvPr>
            <p:cNvSpPr/>
            <p:nvPr/>
          </p:nvSpPr>
          <p:spPr>
            <a:xfrm rot="-7199967" flipV="1">
              <a:off x="8701238" y="2085152"/>
              <a:ext cx="110487" cy="82865"/>
            </a:xfrm>
            <a:custGeom>
              <a:avLst/>
              <a:gdLst>
                <a:gd name="connsiteX0" fmla="*/ 110666 w 110487"/>
                <a:gd name="connsiteY0" fmla="*/ 41537 h 82865"/>
                <a:gd name="connsiteX1" fmla="*/ 179 w 110487"/>
                <a:gd name="connsiteY1" fmla="*/ 82969 h 82865"/>
                <a:gd name="connsiteX2" fmla="*/ 179 w 110487"/>
                <a:gd name="connsiteY2" fmla="*/ 104 h 82865"/>
                <a:gd name="connsiteX3" fmla="*/ 110666 w 110487"/>
                <a:gd name="connsiteY3" fmla="*/ 41537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66" y="41537"/>
                  </a:moveTo>
                  <a:cubicBezTo>
                    <a:pt x="81203" y="47061"/>
                    <a:pt x="33325" y="63634"/>
                    <a:pt x="179" y="82969"/>
                  </a:cubicBezTo>
                  <a:lnTo>
                    <a:pt x="179" y="104"/>
                  </a:lnTo>
                  <a:cubicBezTo>
                    <a:pt x="33325" y="19439"/>
                    <a:pt x="81203" y="36012"/>
                    <a:pt x="110666" y="41537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DC40558-FFBA-44BE-AAA7-EA5A34D6B044}"/>
                </a:ext>
              </a:extLst>
            </p:cNvPr>
            <p:cNvSpPr/>
            <p:nvPr/>
          </p:nvSpPr>
          <p:spPr>
            <a:xfrm rot="3599974" flipV="1">
              <a:off x="9099427" y="2774840"/>
              <a:ext cx="110488" cy="82866"/>
            </a:xfrm>
            <a:custGeom>
              <a:avLst/>
              <a:gdLst>
                <a:gd name="connsiteX0" fmla="*/ 110692 w 110488"/>
                <a:gd name="connsiteY0" fmla="*/ 41580 h 82866"/>
                <a:gd name="connsiteX1" fmla="*/ 204 w 110488"/>
                <a:gd name="connsiteY1" fmla="*/ 83013 h 82866"/>
                <a:gd name="connsiteX2" fmla="*/ 204 w 110488"/>
                <a:gd name="connsiteY2" fmla="*/ 147 h 82866"/>
                <a:gd name="connsiteX3" fmla="*/ 110692 w 110488"/>
                <a:gd name="connsiteY3" fmla="*/ 41580 h 8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8" h="82866">
                  <a:moveTo>
                    <a:pt x="110692" y="41580"/>
                  </a:moveTo>
                  <a:cubicBezTo>
                    <a:pt x="81228" y="47104"/>
                    <a:pt x="33350" y="63678"/>
                    <a:pt x="204" y="83013"/>
                  </a:cubicBezTo>
                  <a:lnTo>
                    <a:pt x="204" y="147"/>
                  </a:lnTo>
                  <a:cubicBezTo>
                    <a:pt x="33350" y="19483"/>
                    <a:pt x="81228" y="36056"/>
                    <a:pt x="110692" y="41580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21" name="TextBox 520">
            <a:extLst>
              <a:ext uri="{FF2B5EF4-FFF2-40B4-BE49-F238E27FC236}">
                <a16:creationId xmlns:a16="http://schemas.microsoft.com/office/drawing/2014/main" id="{3F5B7925-D73B-F7F4-7A73-B9C3BF30FF1E}"/>
              </a:ext>
            </a:extLst>
          </p:cNvPr>
          <p:cNvSpPr txBox="1"/>
          <p:nvPr/>
        </p:nvSpPr>
        <p:spPr>
          <a:xfrm>
            <a:off x="8272509" y="2466825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f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FFF2C82E-987A-0778-03D5-171829C60218}"/>
              </a:ext>
            </a:extLst>
          </p:cNvPr>
          <p:cNvSpPr txBox="1"/>
          <p:nvPr/>
        </p:nvSpPr>
        <p:spPr>
          <a:xfrm>
            <a:off x="8337443" y="2466825"/>
            <a:ext cx="2792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=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7383BDC2-4517-2CFE-C6F7-36BD82AC6CEA}"/>
              </a:ext>
            </a:extLst>
          </p:cNvPr>
          <p:cNvSpPr txBox="1"/>
          <p:nvPr/>
        </p:nvSpPr>
        <p:spPr>
          <a:xfrm>
            <a:off x="8502712" y="2466825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A3D4E319-775E-A96B-C91F-30215BE1E4AD}"/>
              </a:ext>
            </a:extLst>
          </p:cNvPr>
          <p:cNvSpPr txBox="1"/>
          <p:nvPr/>
        </p:nvSpPr>
        <p:spPr>
          <a:xfrm>
            <a:off x="8608953" y="2466825"/>
            <a:ext cx="2295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.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B33CDDD3-53E4-C73B-26DF-431FD13119A7}"/>
              </a:ext>
            </a:extLst>
          </p:cNvPr>
          <p:cNvSpPr txBox="1"/>
          <p:nvPr/>
        </p:nvSpPr>
        <p:spPr>
          <a:xfrm>
            <a:off x="8667980" y="2466825"/>
            <a:ext cx="27443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6</a:t>
            </a:r>
          </a:p>
        </p:txBody>
      </p:sp>
      <p:grpSp>
        <p:nvGrpSpPr>
          <p:cNvPr id="526" name="Graphic 574">
            <a:extLst>
              <a:ext uri="{FF2B5EF4-FFF2-40B4-BE49-F238E27FC236}">
                <a16:creationId xmlns:a16="http://schemas.microsoft.com/office/drawing/2014/main" id="{2B018F19-3AC7-56ED-9738-6716F620742F}"/>
              </a:ext>
            </a:extLst>
          </p:cNvPr>
          <p:cNvGrpSpPr/>
          <p:nvPr/>
        </p:nvGrpSpPr>
        <p:grpSpPr>
          <a:xfrm>
            <a:off x="9146412" y="2843419"/>
            <a:ext cx="374051" cy="565012"/>
            <a:chOff x="9146412" y="2843419"/>
            <a:chExt cx="374051" cy="565012"/>
          </a:xfrm>
          <a:solidFill>
            <a:schemeClr val="accent4">
              <a:lumMod val="75000"/>
            </a:schemeClr>
          </a:solidFill>
        </p:grpSpPr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6F5EAF3-B6FD-0256-6AAF-8A55B0DD78AC}"/>
                </a:ext>
              </a:extLst>
            </p:cNvPr>
            <p:cNvSpPr/>
            <p:nvPr/>
          </p:nvSpPr>
          <p:spPr>
            <a:xfrm flipV="1">
              <a:off x="9232013" y="2950250"/>
              <a:ext cx="202850" cy="351348"/>
            </a:xfrm>
            <a:custGeom>
              <a:avLst/>
              <a:gdLst>
                <a:gd name="connsiteX0" fmla="*/ 203075 w 202850"/>
                <a:gd name="connsiteY0" fmla="*/ 154 h 351348"/>
                <a:gd name="connsiteX1" fmla="*/ 224 w 202850"/>
                <a:gd name="connsiteY1" fmla="*/ 351503 h 35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850" h="351348">
                  <a:moveTo>
                    <a:pt x="203075" y="154"/>
                  </a:moveTo>
                  <a:lnTo>
                    <a:pt x="224" y="351503"/>
                  </a:lnTo>
                </a:path>
              </a:pathLst>
            </a:custGeom>
            <a:grpFill/>
            <a:ln w="16988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5E705B65-DA3B-F16F-C4F0-4FB0EF9C8B82}"/>
                </a:ext>
              </a:extLst>
            </p:cNvPr>
            <p:cNvSpPr/>
            <p:nvPr/>
          </p:nvSpPr>
          <p:spPr>
            <a:xfrm rot="3600033" flipV="1">
              <a:off x="9401717" y="3298440"/>
              <a:ext cx="110487" cy="82865"/>
            </a:xfrm>
            <a:custGeom>
              <a:avLst/>
              <a:gdLst>
                <a:gd name="connsiteX0" fmla="*/ 110710 w 110487"/>
                <a:gd name="connsiteY0" fmla="*/ 41613 h 82865"/>
                <a:gd name="connsiteX1" fmla="*/ 223 w 110487"/>
                <a:gd name="connsiteY1" fmla="*/ 83045 h 82865"/>
                <a:gd name="connsiteX2" fmla="*/ 223 w 110487"/>
                <a:gd name="connsiteY2" fmla="*/ 180 h 82865"/>
                <a:gd name="connsiteX3" fmla="*/ 110710 w 110487"/>
                <a:gd name="connsiteY3" fmla="*/ 41613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710" y="41613"/>
                  </a:moveTo>
                  <a:cubicBezTo>
                    <a:pt x="81246" y="47137"/>
                    <a:pt x="33369" y="63710"/>
                    <a:pt x="223" y="83045"/>
                  </a:cubicBezTo>
                  <a:lnTo>
                    <a:pt x="223" y="180"/>
                  </a:lnTo>
                  <a:cubicBezTo>
                    <a:pt x="33369" y="19515"/>
                    <a:pt x="81246" y="36088"/>
                    <a:pt x="110710" y="41613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A672521-B7F3-D7B0-9C6E-0CE07160AA0A}"/>
                </a:ext>
              </a:extLst>
            </p:cNvPr>
            <p:cNvSpPr/>
            <p:nvPr/>
          </p:nvSpPr>
          <p:spPr>
            <a:xfrm rot="-7199967" flipV="1">
              <a:off x="9154672" y="2870545"/>
              <a:ext cx="110487" cy="82865"/>
            </a:xfrm>
            <a:custGeom>
              <a:avLst/>
              <a:gdLst>
                <a:gd name="connsiteX0" fmla="*/ 110695 w 110487"/>
                <a:gd name="connsiteY0" fmla="*/ 41586 h 82865"/>
                <a:gd name="connsiteX1" fmla="*/ 207 w 110487"/>
                <a:gd name="connsiteY1" fmla="*/ 83018 h 82865"/>
                <a:gd name="connsiteX2" fmla="*/ 207 w 110487"/>
                <a:gd name="connsiteY2" fmla="*/ 153 h 82865"/>
                <a:gd name="connsiteX3" fmla="*/ 110695 w 110487"/>
                <a:gd name="connsiteY3" fmla="*/ 41586 h 8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87" h="82865">
                  <a:moveTo>
                    <a:pt x="110695" y="41586"/>
                  </a:moveTo>
                  <a:cubicBezTo>
                    <a:pt x="81231" y="47110"/>
                    <a:pt x="33353" y="63683"/>
                    <a:pt x="207" y="83018"/>
                  </a:cubicBezTo>
                  <a:lnTo>
                    <a:pt x="207" y="153"/>
                  </a:lnTo>
                  <a:cubicBezTo>
                    <a:pt x="33353" y="19488"/>
                    <a:pt x="81231" y="36062"/>
                    <a:pt x="110695" y="41586"/>
                  </a:cubicBezTo>
                </a:path>
              </a:pathLst>
            </a:custGeom>
            <a:grpFill/>
            <a:ln w="21313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30" name="Freeform: Shape 529">
            <a:extLst>
              <a:ext uri="{FF2B5EF4-FFF2-40B4-BE49-F238E27FC236}">
                <a16:creationId xmlns:a16="http://schemas.microsoft.com/office/drawing/2014/main" id="{E4141D81-8B34-56B8-C7AA-6384DC5A6361}"/>
              </a:ext>
            </a:extLst>
          </p:cNvPr>
          <p:cNvSpPr/>
          <p:nvPr/>
        </p:nvSpPr>
        <p:spPr>
          <a:xfrm flipV="1">
            <a:off x="8707610" y="2057494"/>
            <a:ext cx="42498" cy="42495"/>
          </a:xfrm>
          <a:custGeom>
            <a:avLst/>
            <a:gdLst>
              <a:gd name="connsiteX0" fmla="*/ 42713 w 42498"/>
              <a:gd name="connsiteY0" fmla="*/ 21289 h 42495"/>
              <a:gd name="connsiteX1" fmla="*/ 21464 w 42498"/>
              <a:gd name="connsiteY1" fmla="*/ 42536 h 42495"/>
              <a:gd name="connsiteX2" fmla="*/ 215 w 42498"/>
              <a:gd name="connsiteY2" fmla="*/ 21289 h 42495"/>
              <a:gd name="connsiteX3" fmla="*/ 21464 w 42498"/>
              <a:gd name="connsiteY3" fmla="*/ 40 h 42495"/>
              <a:gd name="connsiteX4" fmla="*/ 42713 w 42498"/>
              <a:gd name="connsiteY4" fmla="*/ 21289 h 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8" h="42495">
                <a:moveTo>
                  <a:pt x="42713" y="21289"/>
                </a:moveTo>
                <a:cubicBezTo>
                  <a:pt x="42713" y="33023"/>
                  <a:pt x="33198" y="42536"/>
                  <a:pt x="21464" y="42536"/>
                </a:cubicBezTo>
                <a:cubicBezTo>
                  <a:pt x="9729" y="42536"/>
                  <a:pt x="215" y="33023"/>
                  <a:pt x="215" y="21289"/>
                </a:cubicBezTo>
                <a:cubicBezTo>
                  <a:pt x="215" y="9552"/>
                  <a:pt x="9729" y="40"/>
                  <a:pt x="21464" y="40"/>
                </a:cubicBezTo>
                <a:cubicBezTo>
                  <a:pt x="33198" y="40"/>
                  <a:pt x="42713" y="9552"/>
                  <a:pt x="42713" y="21289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5FAB15AA-B0A1-D5D1-544E-D29D51D2D62C}"/>
              </a:ext>
            </a:extLst>
          </p:cNvPr>
          <p:cNvSpPr txBox="1"/>
          <p:nvPr/>
        </p:nvSpPr>
        <p:spPr>
          <a:xfrm>
            <a:off x="8731763" y="2026915"/>
            <a:ext cx="3193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3E4233-1B49-899B-D8E6-F071B4F8BD24}"/>
              </a:ext>
            </a:extLst>
          </p:cNvPr>
          <p:cNvGrpSpPr/>
          <p:nvPr/>
        </p:nvGrpSpPr>
        <p:grpSpPr>
          <a:xfrm>
            <a:off x="6440447" y="763470"/>
            <a:ext cx="4943516" cy="5521941"/>
            <a:chOff x="6440447" y="763470"/>
            <a:chExt cx="4943516" cy="5521941"/>
          </a:xfrm>
        </p:grpSpPr>
        <p:grpSp>
          <p:nvGrpSpPr>
            <p:cNvPr id="536" name="Graphic 574">
              <a:extLst>
                <a:ext uri="{FF2B5EF4-FFF2-40B4-BE49-F238E27FC236}">
                  <a16:creationId xmlns:a16="http://schemas.microsoft.com/office/drawing/2014/main" id="{DD8DA7CF-92F6-688E-1E76-6592E85FD55F}"/>
                </a:ext>
              </a:extLst>
            </p:cNvPr>
            <p:cNvGrpSpPr/>
            <p:nvPr/>
          </p:nvGrpSpPr>
          <p:grpSpPr>
            <a:xfrm>
              <a:off x="10998922" y="5999179"/>
              <a:ext cx="385041" cy="286232"/>
              <a:chOff x="10998922" y="5999179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DC15D0FD-F3D3-5AC1-CA3E-2A9F362095F3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652E254B-6E63-1ED7-DD4C-16F99232BC00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55" name="Graphic 574">
              <a:extLst>
                <a:ext uri="{FF2B5EF4-FFF2-40B4-BE49-F238E27FC236}">
                  <a16:creationId xmlns:a16="http://schemas.microsoft.com/office/drawing/2014/main" id="{BF8C7552-F5BF-B135-CE23-4F5C73B730BF}"/>
                </a:ext>
              </a:extLst>
            </p:cNvPr>
            <p:cNvGrpSpPr/>
            <p:nvPr/>
          </p:nvGrpSpPr>
          <p:grpSpPr>
            <a:xfrm>
              <a:off x="10998922" y="763470"/>
              <a:ext cx="385041" cy="286232"/>
              <a:chOff x="10998922" y="763470"/>
              <a:chExt cx="385041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617DEFC7-94B6-239C-7936-E22FD134C7E4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6DA21FFF-9C5F-8CBB-73D7-99C8D7C3A130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6194504B-D0F8-ACD0-1289-574EC9A9FC2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3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574" name="Graphic 574">
              <a:extLst>
                <a:ext uri="{FF2B5EF4-FFF2-40B4-BE49-F238E27FC236}">
                  <a16:creationId xmlns:a16="http://schemas.microsoft.com/office/drawing/2014/main" id="{1454B8F5-64FC-5038-5EBF-FED9AAF4192D}"/>
                </a:ext>
              </a:extLst>
            </p:cNvPr>
            <p:cNvGrpSpPr/>
            <p:nvPr/>
          </p:nvGrpSpPr>
          <p:grpSpPr>
            <a:xfrm>
              <a:off x="6464626" y="3381324"/>
              <a:ext cx="385062" cy="286232"/>
              <a:chOff x="6464626" y="338132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63B4A40A-6E06-38DA-10D9-BF1C8A7DCD80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D99FEC57-9535-158F-02B6-E7B5309E535C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</p:grpSp>
      <p:sp>
        <p:nvSpPr>
          <p:cNvPr id="590" name="Freeform: Shape 589">
            <a:extLst>
              <a:ext uri="{FF2B5EF4-FFF2-40B4-BE49-F238E27FC236}">
                <a16:creationId xmlns:a16="http://schemas.microsoft.com/office/drawing/2014/main" id="{9AE350A2-2D61-F8B8-82E1-C0B04BB189EA}"/>
              </a:ext>
            </a:extLst>
          </p:cNvPr>
          <p:cNvSpPr/>
          <p:nvPr/>
        </p:nvSpPr>
        <p:spPr>
          <a:xfrm flipV="1">
            <a:off x="9463334" y="3366467"/>
            <a:ext cx="42497" cy="42497"/>
          </a:xfrm>
          <a:custGeom>
            <a:avLst/>
            <a:gdLst>
              <a:gd name="connsiteX0" fmla="*/ 42724 w 42497"/>
              <a:gd name="connsiteY0" fmla="*/ 21432 h 42497"/>
              <a:gd name="connsiteX1" fmla="*/ 21475 w 42497"/>
              <a:gd name="connsiteY1" fmla="*/ 42680 h 42497"/>
              <a:gd name="connsiteX2" fmla="*/ 227 w 42497"/>
              <a:gd name="connsiteY2" fmla="*/ 21432 h 42497"/>
              <a:gd name="connsiteX3" fmla="*/ 21475 w 42497"/>
              <a:gd name="connsiteY3" fmla="*/ 183 h 42497"/>
              <a:gd name="connsiteX4" fmla="*/ 42724 w 42497"/>
              <a:gd name="connsiteY4" fmla="*/ 21432 h 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7" h="42497">
                <a:moveTo>
                  <a:pt x="42724" y="21432"/>
                </a:moveTo>
                <a:cubicBezTo>
                  <a:pt x="42724" y="33167"/>
                  <a:pt x="33211" y="42680"/>
                  <a:pt x="21475" y="42680"/>
                </a:cubicBezTo>
                <a:cubicBezTo>
                  <a:pt x="9740" y="42680"/>
                  <a:pt x="227" y="33167"/>
                  <a:pt x="227" y="21432"/>
                </a:cubicBezTo>
                <a:cubicBezTo>
                  <a:pt x="227" y="9696"/>
                  <a:pt x="9740" y="183"/>
                  <a:pt x="21475" y="183"/>
                </a:cubicBezTo>
                <a:cubicBezTo>
                  <a:pt x="33211" y="183"/>
                  <a:pt x="42724" y="9696"/>
                  <a:pt x="42724" y="21432"/>
                </a:cubicBezTo>
                <a:close/>
              </a:path>
            </a:pathLst>
          </a:custGeom>
          <a:solidFill>
            <a:srgbClr val="FFC564">
              <a:alpha val="33000"/>
            </a:srgbClr>
          </a:solidFill>
          <a:ln w="213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0957BEC0-7F1E-5968-3457-883947739D34}"/>
              </a:ext>
            </a:extLst>
          </p:cNvPr>
          <p:cNvSpPr txBox="1"/>
          <p:nvPr/>
        </p:nvSpPr>
        <p:spPr>
          <a:xfrm>
            <a:off x="9487476" y="3335874"/>
            <a:ext cx="26481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0" spc="0" baseline="0">
                <a:ln/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  <a:sym typeface="Arial"/>
                <a:rtl val="0"/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F573D-7CCA-8ADB-031C-16D731785C2B}"/>
              </a:ext>
            </a:extLst>
          </p:cNvPr>
          <p:cNvSpPr>
            <a:spLocks/>
          </p:cNvSpPr>
          <p:nvPr/>
        </p:nvSpPr>
        <p:spPr>
          <a:xfrm>
            <a:off x="3730977" y="2216563"/>
            <a:ext cx="186974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F3B291-7938-E201-D8CC-73F698460D53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28BD4B-E566-CACC-38BC-847F6FD6F1D6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B19ED1-07DD-59C7-C0F9-551658A6C7ED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4BC12-C839-6E20-48D9-73811DA3D156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CAC224-4E65-BCE5-06BB-1E884E81680C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8E5B5854-A033-1031-FEA3-BCB84FEA2E7F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2014E6E7-0429-D327-75F2-C7B79DB935E8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D93256CE-DF96-63B6-3265-B33CED8ACC09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C595EADA-1D74-5A81-3EF0-2DB063606E14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35159A1-3542-5698-EE12-B7233F538C18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25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01A3F9E-7F1E-92A1-D6A3-780E0400F4EE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954448-56E7-7713-D2D7-3259CB897B89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879BC0-6268-29B0-33E3-464AA415C2CA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 dirty="0">
                  <a:sym typeface="Arial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5C3F1A-2872-F29A-4FFC-4868167BE96E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5D2B36-DC47-5B61-675E-758BA0B66320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30B3D1-9E47-0E74-DF94-04851C8E1F9C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5E04C43-E303-F4B5-88F4-7379F10F23AB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0A9E2D-0593-3113-546A-BCC1BE9D9AE8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0855BB-EA74-9922-437B-318374FDB03B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40DA0950-136A-C8C1-B074-2FAA5E46614A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BA9DFFD-55AF-9DB2-E148-212B71C1EE5D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00D0068-F4A8-58A9-C36F-F91F86EF6121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67FC09C1-DD2B-9B4B-345B-0E9C8770EAB2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1CBC74F-1476-0B5B-87A8-F0579B1034DF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5324A2-2F1B-FB5E-5CDF-605E21C02295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8EAAB36-7E6A-23FE-8C24-4258FA7378D2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151F32BD-6D78-DEE5-36D6-FF81B1520172}"/>
              </a:ext>
            </a:extLst>
          </p:cNvPr>
          <p:cNvGrpSpPr/>
          <p:nvPr/>
        </p:nvGrpSpPr>
        <p:grpSpPr>
          <a:xfrm>
            <a:off x="6070784" y="431884"/>
            <a:ext cx="5317082" cy="5533266"/>
            <a:chOff x="6070784" y="431884"/>
            <a:chExt cx="5317082" cy="5533266"/>
          </a:xfrm>
        </p:grpSpPr>
        <p:grpSp>
          <p:nvGrpSpPr>
            <p:cNvPr id="539" name="Graphic 574">
              <a:extLst>
                <a:ext uri="{FF2B5EF4-FFF2-40B4-BE49-F238E27FC236}">
                  <a16:creationId xmlns:a16="http://schemas.microsoft.com/office/drawing/2014/main" id="{BCD7551E-DDC9-E433-F1B5-3604C4966B79}"/>
                </a:ext>
              </a:extLst>
            </p:cNvPr>
            <p:cNvGrpSpPr/>
            <p:nvPr/>
          </p:nvGrpSpPr>
          <p:grpSpPr>
            <a:xfrm>
              <a:off x="11002825" y="5678918"/>
              <a:ext cx="385041" cy="286232"/>
              <a:chOff x="11002825" y="5678918"/>
              <a:chExt cx="385041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44F060BA-D5E7-CEC7-551C-588954E8A1C3}"/>
                  </a:ext>
                </a:extLst>
              </p:cNvPr>
              <p:cNvSpPr txBox="1"/>
              <p:nvPr/>
            </p:nvSpPr>
            <p:spPr>
              <a:xfrm>
                <a:off x="11002825" y="5678918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C402E737-20B4-8205-18F6-442365CEFAAA}"/>
                  </a:ext>
                </a:extLst>
              </p:cNvPr>
              <p:cNvSpPr txBox="1"/>
              <p:nvPr/>
            </p:nvSpPr>
            <p:spPr>
              <a:xfrm>
                <a:off x="11113432" y="5678918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42" name="Graphic 574">
              <a:extLst>
                <a:ext uri="{FF2B5EF4-FFF2-40B4-BE49-F238E27FC236}">
                  <a16:creationId xmlns:a16="http://schemas.microsoft.com/office/drawing/2014/main" id="{22A615DD-CB9B-0D18-00AE-FF981ACBF4EE}"/>
                </a:ext>
              </a:extLst>
            </p:cNvPr>
            <p:cNvGrpSpPr/>
            <p:nvPr/>
          </p:nvGrpSpPr>
          <p:grpSpPr>
            <a:xfrm>
              <a:off x="10605060" y="5667593"/>
              <a:ext cx="385062" cy="286232"/>
              <a:chOff x="10605060" y="5667593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B1C0DFA9-8EB8-65E5-6ECC-AC49541F6169}"/>
                  </a:ext>
                </a:extLst>
              </p:cNvPr>
              <p:cNvSpPr txBox="1"/>
              <p:nvPr/>
            </p:nvSpPr>
            <p:spPr>
              <a:xfrm>
                <a:off x="10605060" y="5667593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3B114A95-0516-0CB5-77B7-52B8FA2D92E5}"/>
                  </a:ext>
                </a:extLst>
              </p:cNvPr>
              <p:cNvSpPr txBox="1"/>
              <p:nvPr/>
            </p:nvSpPr>
            <p:spPr>
              <a:xfrm>
                <a:off x="10715688" y="5667593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grpSp>
          <p:nvGrpSpPr>
            <p:cNvPr id="558" name="Graphic 574">
              <a:extLst>
                <a:ext uri="{FF2B5EF4-FFF2-40B4-BE49-F238E27FC236}">
                  <a16:creationId xmlns:a16="http://schemas.microsoft.com/office/drawing/2014/main" id="{E0266D1F-8A75-CFD9-03CF-D8606C7B00D0}"/>
                </a:ext>
              </a:extLst>
            </p:cNvPr>
            <p:cNvGrpSpPr/>
            <p:nvPr/>
          </p:nvGrpSpPr>
          <p:grpSpPr>
            <a:xfrm>
              <a:off x="11002825" y="443231"/>
              <a:ext cx="385041" cy="286232"/>
              <a:chOff x="11002825" y="443231"/>
              <a:chExt cx="385041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D50567D4-ACA7-D263-9521-029C1B5EA102}"/>
                  </a:ext>
                </a:extLst>
              </p:cNvPr>
              <p:cNvSpPr txBox="1"/>
              <p:nvPr/>
            </p:nvSpPr>
            <p:spPr>
              <a:xfrm>
                <a:off x="11002825" y="443231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60" name="TextBox 559">
                <a:extLst>
                  <a:ext uri="{FF2B5EF4-FFF2-40B4-BE49-F238E27FC236}">
                    <a16:creationId xmlns:a16="http://schemas.microsoft.com/office/drawing/2014/main" id="{6CBD61C3-8DDA-0073-9198-CFCE3BD27E50}"/>
                  </a:ext>
                </a:extLst>
              </p:cNvPr>
              <p:cNvSpPr txBox="1"/>
              <p:nvPr/>
            </p:nvSpPr>
            <p:spPr>
              <a:xfrm>
                <a:off x="11113432" y="443231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61" name="Graphic 574">
              <a:extLst>
                <a:ext uri="{FF2B5EF4-FFF2-40B4-BE49-F238E27FC236}">
                  <a16:creationId xmlns:a16="http://schemas.microsoft.com/office/drawing/2014/main" id="{8D2B42BA-B83E-4261-F4C4-31A4C0DC2729}"/>
                </a:ext>
              </a:extLst>
            </p:cNvPr>
            <p:cNvGrpSpPr/>
            <p:nvPr/>
          </p:nvGrpSpPr>
          <p:grpSpPr>
            <a:xfrm>
              <a:off x="10605060" y="431884"/>
              <a:ext cx="385062" cy="286232"/>
              <a:chOff x="10605060" y="43188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62" name="TextBox 561">
                <a:extLst>
                  <a:ext uri="{FF2B5EF4-FFF2-40B4-BE49-F238E27FC236}">
                    <a16:creationId xmlns:a16="http://schemas.microsoft.com/office/drawing/2014/main" id="{3808D716-78F3-20F3-CE7A-EE63AE91E2A5}"/>
                  </a:ext>
                </a:extLst>
              </p:cNvPr>
              <p:cNvSpPr txBox="1"/>
              <p:nvPr/>
            </p:nvSpPr>
            <p:spPr>
              <a:xfrm>
                <a:off x="10605060" y="43188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853A62E2-845B-8C3F-7C44-3309C926F4B1}"/>
                  </a:ext>
                </a:extLst>
              </p:cNvPr>
              <p:cNvSpPr txBox="1"/>
              <p:nvPr/>
            </p:nvSpPr>
            <p:spPr>
              <a:xfrm>
                <a:off x="10715688" y="43188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7BBD0FD5-4211-66F8-03C7-9BD4CB886F9B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grpSp>
          <p:nvGrpSpPr>
            <p:cNvPr id="578" name="Graphic 574">
              <a:extLst>
                <a:ext uri="{FF2B5EF4-FFF2-40B4-BE49-F238E27FC236}">
                  <a16:creationId xmlns:a16="http://schemas.microsoft.com/office/drawing/2014/main" id="{28991509-799D-41A5-78E1-A954E6804CD7}"/>
                </a:ext>
              </a:extLst>
            </p:cNvPr>
            <p:cNvGrpSpPr/>
            <p:nvPr/>
          </p:nvGrpSpPr>
          <p:grpSpPr>
            <a:xfrm>
              <a:off x="6468529" y="3061085"/>
              <a:ext cx="385062" cy="286232"/>
              <a:chOff x="6468529" y="3061085"/>
              <a:chExt cx="385062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3C544E13-150B-FEC5-BADA-305B92FDCE47}"/>
                  </a:ext>
                </a:extLst>
              </p:cNvPr>
              <p:cNvSpPr txBox="1"/>
              <p:nvPr/>
            </p:nvSpPr>
            <p:spPr>
              <a:xfrm>
                <a:off x="6468529" y="3061085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80" name="TextBox 579">
                <a:extLst>
                  <a:ext uri="{FF2B5EF4-FFF2-40B4-BE49-F238E27FC236}">
                    <a16:creationId xmlns:a16="http://schemas.microsoft.com/office/drawing/2014/main" id="{E13C7B52-6181-A218-34B7-5A4C1D6788C6}"/>
                  </a:ext>
                </a:extLst>
              </p:cNvPr>
              <p:cNvSpPr txBox="1"/>
              <p:nvPr/>
            </p:nvSpPr>
            <p:spPr>
              <a:xfrm>
                <a:off x="6579157" y="3061085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grpSp>
          <p:nvGrpSpPr>
            <p:cNvPr id="581" name="Graphic 574">
              <a:extLst>
                <a:ext uri="{FF2B5EF4-FFF2-40B4-BE49-F238E27FC236}">
                  <a16:creationId xmlns:a16="http://schemas.microsoft.com/office/drawing/2014/main" id="{CC485E92-49C2-3BAF-E6D3-C7926F6B1351}"/>
                </a:ext>
              </a:extLst>
            </p:cNvPr>
            <p:cNvGrpSpPr/>
            <p:nvPr/>
          </p:nvGrpSpPr>
          <p:grpSpPr>
            <a:xfrm>
              <a:off x="6070784" y="3049739"/>
              <a:ext cx="385062" cy="286232"/>
              <a:chOff x="6070784" y="3049739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29DB1019-867A-6BAC-0E37-EC2ADF755CC4}"/>
                  </a:ext>
                </a:extLst>
              </p:cNvPr>
              <p:cNvSpPr txBox="1"/>
              <p:nvPr/>
            </p:nvSpPr>
            <p:spPr>
              <a:xfrm>
                <a:off x="6070784" y="304973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0B70FC6A-3CD1-BB32-FAC2-51451A8C6937}"/>
                  </a:ext>
                </a:extLst>
              </p:cNvPr>
              <p:cNvSpPr txBox="1"/>
              <p:nvPr/>
            </p:nvSpPr>
            <p:spPr>
              <a:xfrm>
                <a:off x="6181412" y="304973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127901B-1D7C-68CD-A162-E5275AE88F83}"/>
              </a:ext>
            </a:extLst>
          </p:cNvPr>
          <p:cNvSpPr>
            <a:spLocks/>
          </p:cNvSpPr>
          <p:nvPr/>
        </p:nvSpPr>
        <p:spPr>
          <a:xfrm>
            <a:off x="1762419" y="3715671"/>
            <a:ext cx="785835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08B22-AB30-56CD-5328-4DF6CFCA5745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05926E0-EA70-DECF-B520-DE89A9E0BA98}"/>
              </a:ext>
            </a:extLst>
          </p:cNvPr>
          <p:cNvGrpSpPr/>
          <p:nvPr/>
        </p:nvGrpSpPr>
        <p:grpSpPr>
          <a:xfrm>
            <a:off x="6440447" y="733955"/>
            <a:ext cx="4933285" cy="5545551"/>
            <a:chOff x="6440447" y="733955"/>
            <a:chExt cx="4933285" cy="5545551"/>
          </a:xfrm>
        </p:grpSpPr>
        <p:grpSp>
          <p:nvGrpSpPr>
            <p:cNvPr id="602" name="Graphic 574">
              <a:extLst>
                <a:ext uri="{FF2B5EF4-FFF2-40B4-BE49-F238E27FC236}">
                  <a16:creationId xmlns:a16="http://schemas.microsoft.com/office/drawing/2014/main" id="{2AEC2C11-1016-91FF-28C2-C607BA6CE6C3}"/>
                </a:ext>
              </a:extLst>
            </p:cNvPr>
            <p:cNvGrpSpPr/>
            <p:nvPr/>
          </p:nvGrpSpPr>
          <p:grpSpPr>
            <a:xfrm>
              <a:off x="6440979" y="3351834"/>
              <a:ext cx="2308578" cy="1380700"/>
              <a:chOff x="6440979" y="3351834"/>
              <a:chExt cx="2308578" cy="1380700"/>
            </a:xfrm>
          </p:grpSpPr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E1527A35-84AC-27AC-F4C6-6F55EFD5B35B}"/>
                  </a:ext>
                </a:extLst>
              </p:cNvPr>
              <p:cNvSpPr/>
              <p:nvPr/>
            </p:nvSpPr>
            <p:spPr>
              <a:xfrm flipV="1">
                <a:off x="6547812" y="3437434"/>
                <a:ext cx="2094912" cy="1209499"/>
              </a:xfrm>
              <a:custGeom>
                <a:avLst/>
                <a:gdLst>
                  <a:gd name="connsiteX0" fmla="*/ 197 w 2094912"/>
                  <a:gd name="connsiteY0" fmla="*/ 1209754 h 1209499"/>
                  <a:gd name="connsiteX1" fmla="*/ 2095110 w 2094912"/>
                  <a:gd name="connsiteY1" fmla="*/ 255 h 120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2" h="1209499">
                    <a:moveTo>
                      <a:pt x="197" y="1209754"/>
                    </a:moveTo>
                    <a:lnTo>
                      <a:pt x="2095110" y="255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BC952B1A-796E-1FBC-841E-D2A140BCFDB0}"/>
                  </a:ext>
                </a:extLst>
              </p:cNvPr>
              <p:cNvSpPr/>
              <p:nvPr/>
            </p:nvSpPr>
            <p:spPr>
              <a:xfrm rot="-9000033" flipV="1">
                <a:off x="6454294" y="3373905"/>
                <a:ext cx="110487" cy="82865"/>
              </a:xfrm>
              <a:custGeom>
                <a:avLst/>
                <a:gdLst>
                  <a:gd name="connsiteX0" fmla="*/ 110526 w 110487"/>
                  <a:gd name="connsiteY0" fmla="*/ 41617 h 82865"/>
                  <a:gd name="connsiteX1" fmla="*/ 39 w 110487"/>
                  <a:gd name="connsiteY1" fmla="*/ 83050 h 82865"/>
                  <a:gd name="connsiteX2" fmla="*/ 39 w 110487"/>
                  <a:gd name="connsiteY2" fmla="*/ 185 h 82865"/>
                  <a:gd name="connsiteX3" fmla="*/ 110526 w 110487"/>
                  <a:gd name="connsiteY3" fmla="*/ 4161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526" y="41617"/>
                    </a:moveTo>
                    <a:cubicBezTo>
                      <a:pt x="81062" y="47141"/>
                      <a:pt x="33185" y="63715"/>
                      <a:pt x="39" y="83050"/>
                    </a:cubicBezTo>
                    <a:lnTo>
                      <a:pt x="39" y="185"/>
                    </a:lnTo>
                    <a:cubicBezTo>
                      <a:pt x="33185" y="19520"/>
                      <a:pt x="81062" y="36093"/>
                      <a:pt x="110526" y="4161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67615DDC-33DA-A7EA-1080-B31314C7D24E}"/>
                  </a:ext>
                </a:extLst>
              </p:cNvPr>
              <p:cNvSpPr/>
              <p:nvPr/>
            </p:nvSpPr>
            <p:spPr>
              <a:xfrm rot="1799967" flipV="1">
                <a:off x="8625755" y="4627598"/>
                <a:ext cx="110487" cy="82865"/>
              </a:xfrm>
              <a:custGeom>
                <a:avLst/>
                <a:gdLst>
                  <a:gd name="connsiteX0" fmla="*/ 110662 w 110487"/>
                  <a:gd name="connsiteY0" fmla="*/ 41696 h 82865"/>
                  <a:gd name="connsiteX1" fmla="*/ 174 w 110487"/>
                  <a:gd name="connsiteY1" fmla="*/ 83128 h 82865"/>
                  <a:gd name="connsiteX2" fmla="*/ 174 w 110487"/>
                  <a:gd name="connsiteY2" fmla="*/ 263 h 82865"/>
                  <a:gd name="connsiteX3" fmla="*/ 110662 w 110487"/>
                  <a:gd name="connsiteY3" fmla="*/ 41696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2" y="41696"/>
                    </a:moveTo>
                    <a:cubicBezTo>
                      <a:pt x="81198" y="47220"/>
                      <a:pt x="33320" y="63793"/>
                      <a:pt x="174" y="83128"/>
                    </a:cubicBezTo>
                    <a:lnTo>
                      <a:pt x="174" y="263"/>
                    </a:lnTo>
                    <a:cubicBezTo>
                      <a:pt x="33320" y="19598"/>
                      <a:pt x="81198" y="36171"/>
                      <a:pt x="110662" y="4169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3" name="Graphic 574">
              <a:extLst>
                <a:ext uri="{FF2B5EF4-FFF2-40B4-BE49-F238E27FC236}">
                  <a16:creationId xmlns:a16="http://schemas.microsoft.com/office/drawing/2014/main" id="{3BA57CB0-3181-03D7-4A91-DFCE7A6D5884}"/>
                </a:ext>
              </a:extLst>
            </p:cNvPr>
            <p:cNvGrpSpPr/>
            <p:nvPr/>
          </p:nvGrpSpPr>
          <p:grpSpPr>
            <a:xfrm>
              <a:off x="8708161" y="4660779"/>
              <a:ext cx="2308582" cy="1380697"/>
              <a:chOff x="8708161" y="4660779"/>
              <a:chExt cx="2308582" cy="1380697"/>
            </a:xfrm>
          </p:grpSpPr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570583D5-EB02-EDC2-730C-EBDEFC77479A}"/>
                  </a:ext>
                </a:extLst>
              </p:cNvPr>
              <p:cNvSpPr/>
              <p:nvPr/>
            </p:nvSpPr>
            <p:spPr>
              <a:xfrm flipV="1">
                <a:off x="8814994" y="4746379"/>
                <a:ext cx="2094916" cy="1209496"/>
              </a:xfrm>
              <a:custGeom>
                <a:avLst/>
                <a:gdLst>
                  <a:gd name="connsiteX0" fmla="*/ 2095149 w 2094916"/>
                  <a:gd name="connsiteY0" fmla="*/ 398 h 1209496"/>
                  <a:gd name="connsiteX1" fmla="*/ 233 w 2094916"/>
                  <a:gd name="connsiteY1" fmla="*/ 1209894 h 12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6" h="1209496">
                    <a:moveTo>
                      <a:pt x="2095149" y="398"/>
                    </a:moveTo>
                    <a:lnTo>
                      <a:pt x="233" y="1209894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5049F278-65A0-DD2D-9D29-2FD47D0EBCF1}"/>
                  </a:ext>
                </a:extLst>
              </p:cNvPr>
              <p:cNvSpPr/>
              <p:nvPr/>
            </p:nvSpPr>
            <p:spPr>
              <a:xfrm rot="1799967" flipV="1">
                <a:off x="10892942" y="5936540"/>
                <a:ext cx="110487" cy="82865"/>
              </a:xfrm>
              <a:custGeom>
                <a:avLst/>
                <a:gdLst>
                  <a:gd name="connsiteX0" fmla="*/ 110803 w 110487"/>
                  <a:gd name="connsiteY0" fmla="*/ 41777 h 82865"/>
                  <a:gd name="connsiteX1" fmla="*/ 316 w 110487"/>
                  <a:gd name="connsiteY1" fmla="*/ 83210 h 82865"/>
                  <a:gd name="connsiteX2" fmla="*/ 316 w 110487"/>
                  <a:gd name="connsiteY2" fmla="*/ 345 h 82865"/>
                  <a:gd name="connsiteX3" fmla="*/ 110803 w 110487"/>
                  <a:gd name="connsiteY3" fmla="*/ 4177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803" y="41777"/>
                    </a:moveTo>
                    <a:cubicBezTo>
                      <a:pt x="81340" y="47302"/>
                      <a:pt x="33462" y="63875"/>
                      <a:pt x="316" y="83210"/>
                    </a:cubicBezTo>
                    <a:lnTo>
                      <a:pt x="316" y="345"/>
                    </a:lnTo>
                    <a:cubicBezTo>
                      <a:pt x="33462" y="19680"/>
                      <a:pt x="81340" y="36253"/>
                      <a:pt x="110803" y="4177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77CF986-B660-C814-AFE5-D26C7993F493}"/>
                  </a:ext>
                </a:extLst>
              </p:cNvPr>
              <p:cNvSpPr/>
              <p:nvPr/>
            </p:nvSpPr>
            <p:spPr>
              <a:xfrm rot="-9000033" flipV="1">
                <a:off x="8721476" y="4682850"/>
                <a:ext cx="110487" cy="82865"/>
              </a:xfrm>
              <a:custGeom>
                <a:avLst/>
                <a:gdLst>
                  <a:gd name="connsiteX0" fmla="*/ 110668 w 110487"/>
                  <a:gd name="connsiteY0" fmla="*/ 41699 h 82865"/>
                  <a:gd name="connsiteX1" fmla="*/ 180 w 110487"/>
                  <a:gd name="connsiteY1" fmla="*/ 83132 h 82865"/>
                  <a:gd name="connsiteX2" fmla="*/ 180 w 110487"/>
                  <a:gd name="connsiteY2" fmla="*/ 266 h 82865"/>
                  <a:gd name="connsiteX3" fmla="*/ 110668 w 110487"/>
                  <a:gd name="connsiteY3" fmla="*/ 41699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8" y="41699"/>
                    </a:moveTo>
                    <a:cubicBezTo>
                      <a:pt x="81204" y="47223"/>
                      <a:pt x="33326" y="63796"/>
                      <a:pt x="180" y="83132"/>
                    </a:cubicBezTo>
                    <a:lnTo>
                      <a:pt x="180" y="266"/>
                    </a:lnTo>
                    <a:cubicBezTo>
                      <a:pt x="33326" y="19602"/>
                      <a:pt x="81204" y="36175"/>
                      <a:pt x="110668" y="41699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4" name="Graphic 574">
              <a:extLst>
                <a:ext uri="{FF2B5EF4-FFF2-40B4-BE49-F238E27FC236}">
                  <a16:creationId xmlns:a16="http://schemas.microsoft.com/office/drawing/2014/main" id="{45675249-66EE-4386-32F5-2BFCE1734837}"/>
                </a:ext>
              </a:extLst>
            </p:cNvPr>
            <p:cNvGrpSpPr/>
            <p:nvPr/>
          </p:nvGrpSpPr>
          <p:grpSpPr>
            <a:xfrm>
              <a:off x="8692979" y="3890598"/>
              <a:ext cx="525197" cy="826806"/>
              <a:chOff x="8692979" y="3890598"/>
              <a:chExt cx="525197" cy="826806"/>
            </a:xfrm>
          </p:grpSpPr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7586F51D-828E-4D08-6D3E-0697744558AA}"/>
                  </a:ext>
                </a:extLst>
              </p:cNvPr>
              <p:cNvSpPr/>
              <p:nvPr/>
            </p:nvSpPr>
            <p:spPr>
              <a:xfrm flipV="1">
                <a:off x="8778579" y="3997432"/>
                <a:ext cx="353994" cy="613139"/>
              </a:xfrm>
              <a:custGeom>
                <a:avLst/>
                <a:gdLst>
                  <a:gd name="connsiteX0" fmla="*/ 218 w 353994"/>
                  <a:gd name="connsiteY0" fmla="*/ 283 h 613139"/>
                  <a:gd name="connsiteX1" fmla="*/ 354213 w 353994"/>
                  <a:gd name="connsiteY1" fmla="*/ 613423 h 6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3994" h="613139">
                    <a:moveTo>
                      <a:pt x="218" y="283"/>
                    </a:moveTo>
                    <a:lnTo>
                      <a:pt x="354213" y="61342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011386E7-C3FC-2C3E-48F8-39CC891B02A1}"/>
                  </a:ext>
                </a:extLst>
              </p:cNvPr>
              <p:cNvSpPr/>
              <p:nvPr/>
            </p:nvSpPr>
            <p:spPr>
              <a:xfrm rot="7199967" flipV="1">
                <a:off x="8701238" y="4607413"/>
                <a:ext cx="110487" cy="82865"/>
              </a:xfrm>
              <a:custGeom>
                <a:avLst/>
                <a:gdLst>
                  <a:gd name="connsiteX0" fmla="*/ 110666 w 110487"/>
                  <a:gd name="connsiteY0" fmla="*/ 41694 h 82865"/>
                  <a:gd name="connsiteX1" fmla="*/ 179 w 110487"/>
                  <a:gd name="connsiteY1" fmla="*/ 83127 h 82865"/>
                  <a:gd name="connsiteX2" fmla="*/ 179 w 110487"/>
                  <a:gd name="connsiteY2" fmla="*/ 262 h 82865"/>
                  <a:gd name="connsiteX3" fmla="*/ 110666 w 110487"/>
                  <a:gd name="connsiteY3" fmla="*/ 4169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6" y="41694"/>
                    </a:moveTo>
                    <a:cubicBezTo>
                      <a:pt x="81203" y="47219"/>
                      <a:pt x="33325" y="63792"/>
                      <a:pt x="179" y="83127"/>
                    </a:cubicBezTo>
                    <a:lnTo>
                      <a:pt x="179" y="262"/>
                    </a:lnTo>
                    <a:cubicBezTo>
                      <a:pt x="33325" y="19597"/>
                      <a:pt x="81203" y="36170"/>
                      <a:pt x="110666" y="4169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C500E84F-DF03-DDA5-B56E-4AD9C4FAF152}"/>
                  </a:ext>
                </a:extLst>
              </p:cNvPr>
              <p:cNvSpPr/>
              <p:nvPr/>
            </p:nvSpPr>
            <p:spPr>
              <a:xfrm rot="-3599974" flipV="1">
                <a:off x="9099427" y="3917725"/>
                <a:ext cx="110488" cy="82866"/>
              </a:xfrm>
              <a:custGeom>
                <a:avLst/>
                <a:gdLst>
                  <a:gd name="connsiteX0" fmla="*/ 110692 w 110488"/>
                  <a:gd name="connsiteY0" fmla="*/ 41652 h 82866"/>
                  <a:gd name="connsiteX1" fmla="*/ 204 w 110488"/>
                  <a:gd name="connsiteY1" fmla="*/ 83085 h 82866"/>
                  <a:gd name="connsiteX2" fmla="*/ 204 w 110488"/>
                  <a:gd name="connsiteY2" fmla="*/ 219 h 82866"/>
                  <a:gd name="connsiteX3" fmla="*/ 110692 w 110488"/>
                  <a:gd name="connsiteY3" fmla="*/ 41652 h 8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8" h="82866">
                    <a:moveTo>
                      <a:pt x="110692" y="41652"/>
                    </a:moveTo>
                    <a:cubicBezTo>
                      <a:pt x="81228" y="47176"/>
                      <a:pt x="33350" y="63749"/>
                      <a:pt x="204" y="83085"/>
                    </a:cubicBezTo>
                    <a:lnTo>
                      <a:pt x="204" y="219"/>
                    </a:lnTo>
                    <a:cubicBezTo>
                      <a:pt x="33350" y="19554"/>
                      <a:pt x="81228" y="36127"/>
                      <a:pt x="110692" y="41652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3E7B4898-539E-C579-0D03-6A341CA145A5}"/>
                </a:ext>
              </a:extLst>
            </p:cNvPr>
            <p:cNvSpPr txBox="1"/>
            <p:nvPr/>
          </p:nvSpPr>
          <p:spPr>
            <a:xfrm>
              <a:off x="8954086" y="4299278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EA544661-F63A-BA84-42D4-211BDC00F614}"/>
                </a:ext>
              </a:extLst>
            </p:cNvPr>
            <p:cNvSpPr txBox="1"/>
            <p:nvPr/>
          </p:nvSpPr>
          <p:spPr>
            <a:xfrm>
              <a:off x="9019020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8C4AB314-DDD9-003B-0F3A-AE89FB068D97}"/>
                </a:ext>
              </a:extLst>
            </p:cNvPr>
            <p:cNvSpPr txBox="1"/>
            <p:nvPr/>
          </p:nvSpPr>
          <p:spPr>
            <a:xfrm>
              <a:off x="9184289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D4E888E0-CCB8-CD0D-20CC-F00E5B9B1E63}"/>
                </a:ext>
              </a:extLst>
            </p:cNvPr>
            <p:cNvSpPr txBox="1"/>
            <p:nvPr/>
          </p:nvSpPr>
          <p:spPr>
            <a:xfrm>
              <a:off x="9290530" y="4299278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B8AD48B8-3430-0846-7A0D-B16F3134116C}"/>
                </a:ext>
              </a:extLst>
            </p:cNvPr>
            <p:cNvSpPr txBox="1"/>
            <p:nvPr/>
          </p:nvSpPr>
          <p:spPr>
            <a:xfrm>
              <a:off x="9349557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10" name="Graphic 574">
              <a:extLst>
                <a:ext uri="{FF2B5EF4-FFF2-40B4-BE49-F238E27FC236}">
                  <a16:creationId xmlns:a16="http://schemas.microsoft.com/office/drawing/2014/main" id="{F8DACF90-5951-755C-8D6C-A2B1796B89E6}"/>
                </a:ext>
              </a:extLst>
            </p:cNvPr>
            <p:cNvGrpSpPr/>
            <p:nvPr/>
          </p:nvGrpSpPr>
          <p:grpSpPr>
            <a:xfrm>
              <a:off x="9146412" y="3367000"/>
              <a:ext cx="374051" cy="565012"/>
              <a:chOff x="9146412" y="3367000"/>
              <a:chExt cx="374051" cy="565012"/>
            </a:xfrm>
          </p:grpSpPr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564749C9-A930-FA03-7D23-40D877935455}"/>
                  </a:ext>
                </a:extLst>
              </p:cNvPr>
              <p:cNvSpPr/>
              <p:nvPr/>
            </p:nvSpPr>
            <p:spPr>
              <a:xfrm flipV="1">
                <a:off x="9232013" y="3473832"/>
                <a:ext cx="202850" cy="351348"/>
              </a:xfrm>
              <a:custGeom>
                <a:avLst/>
                <a:gdLst>
                  <a:gd name="connsiteX0" fmla="*/ 203075 w 202850"/>
                  <a:gd name="connsiteY0" fmla="*/ 351560 h 351348"/>
                  <a:gd name="connsiteX1" fmla="*/ 224 w 202850"/>
                  <a:gd name="connsiteY1" fmla="*/ 212 h 35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850" h="351348">
                    <a:moveTo>
                      <a:pt x="203075" y="351560"/>
                    </a:moveTo>
                    <a:lnTo>
                      <a:pt x="224" y="212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C6130E94-90F8-3BCD-F95E-47AF2D194892}"/>
                  </a:ext>
                </a:extLst>
              </p:cNvPr>
              <p:cNvSpPr/>
              <p:nvPr/>
            </p:nvSpPr>
            <p:spPr>
              <a:xfrm rot="-3600033" flipV="1">
                <a:off x="9401717" y="3394126"/>
                <a:ext cx="110487" cy="82865"/>
              </a:xfrm>
              <a:custGeom>
                <a:avLst/>
                <a:gdLst>
                  <a:gd name="connsiteX0" fmla="*/ 110710 w 110487"/>
                  <a:gd name="connsiteY0" fmla="*/ 41619 h 82865"/>
                  <a:gd name="connsiteX1" fmla="*/ 223 w 110487"/>
                  <a:gd name="connsiteY1" fmla="*/ 83051 h 82865"/>
                  <a:gd name="connsiteX2" fmla="*/ 223 w 110487"/>
                  <a:gd name="connsiteY2" fmla="*/ 186 h 82865"/>
                  <a:gd name="connsiteX3" fmla="*/ 110710 w 110487"/>
                  <a:gd name="connsiteY3" fmla="*/ 41619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710" y="41619"/>
                    </a:moveTo>
                    <a:cubicBezTo>
                      <a:pt x="81246" y="47143"/>
                      <a:pt x="33369" y="63716"/>
                      <a:pt x="223" y="83051"/>
                    </a:cubicBezTo>
                    <a:lnTo>
                      <a:pt x="223" y="186"/>
                    </a:lnTo>
                    <a:cubicBezTo>
                      <a:pt x="33369" y="19521"/>
                      <a:pt x="81246" y="36094"/>
                      <a:pt x="110710" y="41619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55AEF094-B6B9-57DD-4635-1A818CAA0C1C}"/>
                  </a:ext>
                </a:extLst>
              </p:cNvPr>
              <p:cNvSpPr/>
              <p:nvPr/>
            </p:nvSpPr>
            <p:spPr>
              <a:xfrm rot="7199967" flipV="1">
                <a:off x="9154672" y="3822021"/>
                <a:ext cx="110487" cy="82865"/>
              </a:xfrm>
              <a:custGeom>
                <a:avLst/>
                <a:gdLst>
                  <a:gd name="connsiteX0" fmla="*/ 110695 w 110487"/>
                  <a:gd name="connsiteY0" fmla="*/ 41645 h 82865"/>
                  <a:gd name="connsiteX1" fmla="*/ 207 w 110487"/>
                  <a:gd name="connsiteY1" fmla="*/ 83078 h 82865"/>
                  <a:gd name="connsiteX2" fmla="*/ 207 w 110487"/>
                  <a:gd name="connsiteY2" fmla="*/ 213 h 82865"/>
                  <a:gd name="connsiteX3" fmla="*/ 110695 w 110487"/>
                  <a:gd name="connsiteY3" fmla="*/ 41645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95" y="41645"/>
                    </a:moveTo>
                    <a:cubicBezTo>
                      <a:pt x="81231" y="47169"/>
                      <a:pt x="33353" y="63743"/>
                      <a:pt x="207" y="83078"/>
                    </a:cubicBezTo>
                    <a:lnTo>
                      <a:pt x="207" y="213"/>
                    </a:lnTo>
                    <a:cubicBezTo>
                      <a:pt x="33353" y="19548"/>
                      <a:pt x="81231" y="36121"/>
                      <a:pt x="110695" y="41645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5395F35D-6CBE-469E-AAF1-9B158DF08CBD}"/>
                </a:ext>
              </a:extLst>
            </p:cNvPr>
            <p:cNvSpPr/>
            <p:nvPr/>
          </p:nvSpPr>
          <p:spPr>
            <a:xfrm flipV="1">
              <a:off x="8707610" y="4675441"/>
              <a:ext cx="42498" cy="42495"/>
            </a:xfrm>
            <a:custGeom>
              <a:avLst/>
              <a:gdLst>
                <a:gd name="connsiteX0" fmla="*/ 42713 w 42498"/>
                <a:gd name="connsiteY0" fmla="*/ 21573 h 42495"/>
                <a:gd name="connsiteX1" fmla="*/ 21464 w 42498"/>
                <a:gd name="connsiteY1" fmla="*/ 42822 h 42495"/>
                <a:gd name="connsiteX2" fmla="*/ 215 w 42498"/>
                <a:gd name="connsiteY2" fmla="*/ 21573 h 42495"/>
                <a:gd name="connsiteX3" fmla="*/ 21464 w 42498"/>
                <a:gd name="connsiteY3" fmla="*/ 326 h 42495"/>
                <a:gd name="connsiteX4" fmla="*/ 42713 w 42498"/>
                <a:gd name="connsiteY4" fmla="*/ 21573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13" y="21573"/>
                  </a:moveTo>
                  <a:cubicBezTo>
                    <a:pt x="42713" y="33310"/>
                    <a:pt x="33198" y="42822"/>
                    <a:pt x="21464" y="42822"/>
                  </a:cubicBezTo>
                  <a:cubicBezTo>
                    <a:pt x="9729" y="42822"/>
                    <a:pt x="215" y="33310"/>
                    <a:pt x="215" y="21573"/>
                  </a:cubicBezTo>
                  <a:cubicBezTo>
                    <a:pt x="215" y="9838"/>
                    <a:pt x="9729" y="326"/>
                    <a:pt x="21464" y="326"/>
                  </a:cubicBezTo>
                  <a:cubicBezTo>
                    <a:pt x="33198" y="326"/>
                    <a:pt x="42713" y="9838"/>
                    <a:pt x="42713" y="21573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FFE8741F-B76B-6D34-07C0-A01DA6686015}"/>
                </a:ext>
              </a:extLst>
            </p:cNvPr>
            <p:cNvSpPr txBox="1"/>
            <p:nvPr/>
          </p:nvSpPr>
          <p:spPr>
            <a:xfrm>
              <a:off x="8731763" y="4644834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13" name="Graphic 574">
              <a:extLst>
                <a:ext uri="{FF2B5EF4-FFF2-40B4-BE49-F238E27FC236}">
                  <a16:creationId xmlns:a16="http://schemas.microsoft.com/office/drawing/2014/main" id="{1FD19F5A-B35A-9A30-EB6C-7B5B864B4E2B}"/>
                </a:ext>
              </a:extLst>
            </p:cNvPr>
            <p:cNvGrpSpPr/>
            <p:nvPr/>
          </p:nvGrpSpPr>
          <p:grpSpPr>
            <a:xfrm>
              <a:off x="10954595" y="3387715"/>
              <a:ext cx="82867" cy="2617885"/>
              <a:chOff x="10954595" y="3387715"/>
              <a:chExt cx="82867" cy="2617885"/>
            </a:xfrm>
          </p:grpSpPr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3E42F57-1CC0-37B5-4139-DA6E25638BA5}"/>
                  </a:ext>
                </a:extLst>
              </p:cNvPr>
              <p:cNvSpPr/>
              <p:nvPr/>
            </p:nvSpPr>
            <p:spPr>
              <a:xfrm flipV="1">
                <a:off x="10996029" y="3487157"/>
                <a:ext cx="15995" cy="2419003"/>
              </a:xfrm>
              <a:custGeom>
                <a:avLst/>
                <a:gdLst>
                  <a:gd name="connsiteX0" fmla="*/ 250 w 15995"/>
                  <a:gd name="connsiteY0" fmla="*/ 326 h 2419003"/>
                  <a:gd name="connsiteX1" fmla="*/ 250 w 15995"/>
                  <a:gd name="connsiteY1" fmla="*/ 2419330 h 241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95" h="2419003">
                    <a:moveTo>
                      <a:pt x="250" y="326"/>
                    </a:moveTo>
                    <a:lnTo>
                      <a:pt x="250" y="2419330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F9558101-B39E-7DE7-6305-62B9EBACA36E}"/>
                  </a:ext>
                </a:extLst>
              </p:cNvPr>
              <p:cNvSpPr/>
              <p:nvPr/>
            </p:nvSpPr>
            <p:spPr>
              <a:xfrm rot="5400000" flipV="1">
                <a:off x="10940784" y="5908923"/>
                <a:ext cx="110489" cy="82867"/>
              </a:xfrm>
              <a:custGeom>
                <a:avLst/>
                <a:gdLst>
                  <a:gd name="connsiteX0" fmla="*/ 110809 w 110489"/>
                  <a:gd name="connsiteY0" fmla="*/ 41777 h 82867"/>
                  <a:gd name="connsiteX1" fmla="*/ 319 w 110489"/>
                  <a:gd name="connsiteY1" fmla="*/ 83210 h 82867"/>
                  <a:gd name="connsiteX2" fmla="*/ 319 w 110489"/>
                  <a:gd name="connsiteY2" fmla="*/ 343 h 82867"/>
                  <a:gd name="connsiteX3" fmla="*/ 110809 w 110489"/>
                  <a:gd name="connsiteY3" fmla="*/ 41777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777"/>
                    </a:moveTo>
                    <a:cubicBezTo>
                      <a:pt x="81345" y="47301"/>
                      <a:pt x="33466" y="63875"/>
                      <a:pt x="319" y="83210"/>
                    </a:cubicBezTo>
                    <a:lnTo>
                      <a:pt x="319" y="343"/>
                    </a:lnTo>
                    <a:cubicBezTo>
                      <a:pt x="33466" y="19679"/>
                      <a:pt x="81345" y="36252"/>
                      <a:pt x="110809" y="4177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AFDCC5A-4C43-72CC-3332-AE722769A24A}"/>
                  </a:ext>
                </a:extLst>
              </p:cNvPr>
              <p:cNvSpPr/>
              <p:nvPr/>
            </p:nvSpPr>
            <p:spPr>
              <a:xfrm rot="-5400000" flipV="1">
                <a:off x="10940784" y="3401527"/>
                <a:ext cx="110489" cy="82867"/>
              </a:xfrm>
              <a:custGeom>
                <a:avLst/>
                <a:gdLst>
                  <a:gd name="connsiteX0" fmla="*/ 110809 w 110489"/>
                  <a:gd name="connsiteY0" fmla="*/ 41620 h 82867"/>
                  <a:gd name="connsiteX1" fmla="*/ 319 w 110489"/>
                  <a:gd name="connsiteY1" fmla="*/ 83053 h 82867"/>
                  <a:gd name="connsiteX2" fmla="*/ 319 w 110489"/>
                  <a:gd name="connsiteY2" fmla="*/ 186 h 82867"/>
                  <a:gd name="connsiteX3" fmla="*/ 110809 w 110489"/>
                  <a:gd name="connsiteY3" fmla="*/ 41620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620"/>
                    </a:moveTo>
                    <a:cubicBezTo>
                      <a:pt x="81345" y="47144"/>
                      <a:pt x="33466" y="63718"/>
                      <a:pt x="319" y="83053"/>
                    </a:cubicBezTo>
                    <a:lnTo>
                      <a:pt x="319" y="186"/>
                    </a:lnTo>
                    <a:cubicBezTo>
                      <a:pt x="33466" y="19522"/>
                      <a:pt x="81345" y="36096"/>
                      <a:pt x="110809" y="41620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4" name="Graphic 574">
              <a:extLst>
                <a:ext uri="{FF2B5EF4-FFF2-40B4-BE49-F238E27FC236}">
                  <a16:creationId xmlns:a16="http://schemas.microsoft.com/office/drawing/2014/main" id="{367BB692-B1D7-9FAE-9D4E-DDA78FF53BA1}"/>
                </a:ext>
              </a:extLst>
            </p:cNvPr>
            <p:cNvGrpSpPr/>
            <p:nvPr/>
          </p:nvGrpSpPr>
          <p:grpSpPr>
            <a:xfrm>
              <a:off x="10954595" y="769830"/>
              <a:ext cx="82867" cy="2617885"/>
              <a:chOff x="10954595" y="769830"/>
              <a:chExt cx="82867" cy="2617885"/>
            </a:xfrm>
          </p:grpSpPr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72A4219D-8278-0313-92A0-3C22B5A0FF1E}"/>
                  </a:ext>
                </a:extLst>
              </p:cNvPr>
              <p:cNvSpPr/>
              <p:nvPr/>
            </p:nvSpPr>
            <p:spPr>
              <a:xfrm flipV="1">
                <a:off x="10996029" y="869271"/>
                <a:ext cx="15995" cy="2419003"/>
              </a:xfrm>
              <a:custGeom>
                <a:avLst/>
                <a:gdLst>
                  <a:gd name="connsiteX0" fmla="*/ 250 w 15995"/>
                  <a:gd name="connsiteY0" fmla="*/ 2419044 h 2419003"/>
                  <a:gd name="connsiteX1" fmla="*/ 250 w 15995"/>
                  <a:gd name="connsiteY1" fmla="*/ 40 h 241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95" h="2419003">
                    <a:moveTo>
                      <a:pt x="250" y="2419044"/>
                    </a:moveTo>
                    <a:lnTo>
                      <a:pt x="250" y="40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857FB8C8-AF3A-6148-D7AA-CDBA5DD6747F}"/>
                  </a:ext>
                </a:extLst>
              </p:cNvPr>
              <p:cNvSpPr/>
              <p:nvPr/>
            </p:nvSpPr>
            <p:spPr>
              <a:xfrm rot="-5400000" flipV="1">
                <a:off x="10940784" y="783641"/>
                <a:ext cx="110489" cy="82867"/>
              </a:xfrm>
              <a:custGeom>
                <a:avLst/>
                <a:gdLst>
                  <a:gd name="connsiteX0" fmla="*/ 110809 w 110489"/>
                  <a:gd name="connsiteY0" fmla="*/ 41456 h 82867"/>
                  <a:gd name="connsiteX1" fmla="*/ 319 w 110489"/>
                  <a:gd name="connsiteY1" fmla="*/ 82890 h 82867"/>
                  <a:gd name="connsiteX2" fmla="*/ 319 w 110489"/>
                  <a:gd name="connsiteY2" fmla="*/ 23 h 82867"/>
                  <a:gd name="connsiteX3" fmla="*/ 110809 w 110489"/>
                  <a:gd name="connsiteY3" fmla="*/ 4145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456"/>
                    </a:moveTo>
                    <a:cubicBezTo>
                      <a:pt x="81345" y="46981"/>
                      <a:pt x="33466" y="63554"/>
                      <a:pt x="319" y="82890"/>
                    </a:cubicBezTo>
                    <a:lnTo>
                      <a:pt x="319" y="23"/>
                    </a:lnTo>
                    <a:cubicBezTo>
                      <a:pt x="33466" y="19358"/>
                      <a:pt x="81345" y="35932"/>
                      <a:pt x="110809" y="4145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88686563-095E-D756-6076-65534C8EFC93}"/>
                  </a:ext>
                </a:extLst>
              </p:cNvPr>
              <p:cNvSpPr/>
              <p:nvPr/>
            </p:nvSpPr>
            <p:spPr>
              <a:xfrm rot="5400000" flipV="1">
                <a:off x="10940784" y="3291037"/>
                <a:ext cx="110489" cy="82867"/>
              </a:xfrm>
              <a:custGeom>
                <a:avLst/>
                <a:gdLst>
                  <a:gd name="connsiteX0" fmla="*/ 110809 w 110489"/>
                  <a:gd name="connsiteY0" fmla="*/ 41613 h 82867"/>
                  <a:gd name="connsiteX1" fmla="*/ 319 w 110489"/>
                  <a:gd name="connsiteY1" fmla="*/ 83047 h 82867"/>
                  <a:gd name="connsiteX2" fmla="*/ 319 w 110489"/>
                  <a:gd name="connsiteY2" fmla="*/ 179 h 82867"/>
                  <a:gd name="connsiteX3" fmla="*/ 110809 w 110489"/>
                  <a:gd name="connsiteY3" fmla="*/ 41613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613"/>
                    </a:moveTo>
                    <a:cubicBezTo>
                      <a:pt x="81345" y="47137"/>
                      <a:pt x="33466" y="63711"/>
                      <a:pt x="319" y="83047"/>
                    </a:cubicBezTo>
                    <a:lnTo>
                      <a:pt x="319" y="179"/>
                    </a:lnTo>
                    <a:cubicBezTo>
                      <a:pt x="33466" y="19515"/>
                      <a:pt x="81345" y="36089"/>
                      <a:pt x="110809" y="41613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5" name="Graphic 574">
              <a:extLst>
                <a:ext uri="{FF2B5EF4-FFF2-40B4-BE49-F238E27FC236}">
                  <a16:creationId xmlns:a16="http://schemas.microsoft.com/office/drawing/2014/main" id="{C9722A2D-5924-907C-5B93-9F7480215E7D}"/>
                </a:ext>
              </a:extLst>
            </p:cNvPr>
            <p:cNvGrpSpPr/>
            <p:nvPr/>
          </p:nvGrpSpPr>
          <p:grpSpPr>
            <a:xfrm>
              <a:off x="10089162" y="3346282"/>
              <a:ext cx="906867" cy="82867"/>
              <a:chOff x="10089162" y="3346282"/>
              <a:chExt cx="906867" cy="82867"/>
            </a:xfrm>
          </p:grpSpPr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A503E0D-0864-05B9-F262-2AE8C17FC4E6}"/>
                  </a:ext>
                </a:extLst>
              </p:cNvPr>
              <p:cNvSpPr/>
              <p:nvPr/>
            </p:nvSpPr>
            <p:spPr>
              <a:xfrm flipV="1">
                <a:off x="10188603" y="3387715"/>
                <a:ext cx="707984" cy="15995"/>
              </a:xfrm>
              <a:custGeom>
                <a:avLst/>
                <a:gdLst>
                  <a:gd name="connsiteX0" fmla="*/ 708228 w 707984"/>
                  <a:gd name="connsiteY0" fmla="*/ 183 h 15995"/>
                  <a:gd name="connsiteX1" fmla="*/ 243 w 707984"/>
                  <a:gd name="connsiteY1" fmla="*/ 183 h 1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7984" h="15995">
                    <a:moveTo>
                      <a:pt x="708228" y="183"/>
                    </a:moveTo>
                    <a:lnTo>
                      <a:pt x="243" y="1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A64D736-7D2F-42DF-AAFF-7453F7E66B8F}"/>
                  </a:ext>
                </a:extLst>
              </p:cNvPr>
              <p:cNvSpPr/>
              <p:nvPr/>
            </p:nvSpPr>
            <p:spPr>
              <a:xfrm flipV="1">
                <a:off x="10885539" y="3346282"/>
                <a:ext cx="110489" cy="82867"/>
              </a:xfrm>
              <a:custGeom>
                <a:avLst/>
                <a:gdLst>
                  <a:gd name="connsiteX0" fmla="*/ 110806 w 110489"/>
                  <a:gd name="connsiteY0" fmla="*/ 41616 h 82867"/>
                  <a:gd name="connsiteX1" fmla="*/ 316 w 110489"/>
                  <a:gd name="connsiteY1" fmla="*/ 83050 h 82867"/>
                  <a:gd name="connsiteX2" fmla="*/ 316 w 110489"/>
                  <a:gd name="connsiteY2" fmla="*/ 183 h 82867"/>
                  <a:gd name="connsiteX3" fmla="*/ 110806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6" y="41616"/>
                    </a:moveTo>
                    <a:cubicBezTo>
                      <a:pt x="81341" y="47141"/>
                      <a:pt x="33462" y="63714"/>
                      <a:pt x="316" y="83050"/>
                    </a:cubicBezTo>
                    <a:lnTo>
                      <a:pt x="316" y="183"/>
                    </a:lnTo>
                    <a:cubicBezTo>
                      <a:pt x="33462" y="19519"/>
                      <a:pt x="81341" y="36092"/>
                      <a:pt x="110806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52385656-30E5-8B86-2FDD-CC587D287E04}"/>
                  </a:ext>
                </a:extLst>
              </p:cNvPr>
              <p:cNvSpPr/>
              <p:nvPr/>
            </p:nvSpPr>
            <p:spPr>
              <a:xfrm rot="-10800000" flipV="1">
                <a:off x="10089162" y="3346282"/>
                <a:ext cx="110489" cy="82867"/>
              </a:xfrm>
              <a:custGeom>
                <a:avLst/>
                <a:gdLst>
                  <a:gd name="connsiteX0" fmla="*/ 110756 w 110489"/>
                  <a:gd name="connsiteY0" fmla="*/ 41616 h 82867"/>
                  <a:gd name="connsiteX1" fmla="*/ 266 w 110489"/>
                  <a:gd name="connsiteY1" fmla="*/ 83050 h 82867"/>
                  <a:gd name="connsiteX2" fmla="*/ 266 w 110489"/>
                  <a:gd name="connsiteY2" fmla="*/ 183 h 82867"/>
                  <a:gd name="connsiteX3" fmla="*/ 110756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56" y="41616"/>
                    </a:moveTo>
                    <a:cubicBezTo>
                      <a:pt x="81291" y="47141"/>
                      <a:pt x="33413" y="63714"/>
                      <a:pt x="266" y="83050"/>
                    </a:cubicBezTo>
                    <a:lnTo>
                      <a:pt x="266" y="183"/>
                    </a:lnTo>
                    <a:cubicBezTo>
                      <a:pt x="33413" y="19519"/>
                      <a:pt x="81291" y="36092"/>
                      <a:pt x="110756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A911960C-9B63-4DCC-6256-40981FDBECA0}"/>
                </a:ext>
              </a:extLst>
            </p:cNvPr>
            <p:cNvSpPr txBox="1"/>
            <p:nvPr/>
          </p:nvSpPr>
          <p:spPr>
            <a:xfrm>
              <a:off x="10200298" y="3060104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17" name="TextBox 616">
              <a:extLst>
                <a:ext uri="{FF2B5EF4-FFF2-40B4-BE49-F238E27FC236}">
                  <a16:creationId xmlns:a16="http://schemas.microsoft.com/office/drawing/2014/main" id="{56E39DBD-8B2A-A89A-1D44-07B3618A1256}"/>
                </a:ext>
              </a:extLst>
            </p:cNvPr>
            <p:cNvSpPr txBox="1"/>
            <p:nvPr/>
          </p:nvSpPr>
          <p:spPr>
            <a:xfrm>
              <a:off x="10265232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40755394-059E-F5A9-D481-1B511DD3EB1F}"/>
                </a:ext>
              </a:extLst>
            </p:cNvPr>
            <p:cNvSpPr txBox="1"/>
            <p:nvPr/>
          </p:nvSpPr>
          <p:spPr>
            <a:xfrm>
              <a:off x="10430501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CCFCC963-F7DE-2B99-FBD2-22EF0B0AA32A}"/>
                </a:ext>
              </a:extLst>
            </p:cNvPr>
            <p:cNvSpPr txBox="1"/>
            <p:nvPr/>
          </p:nvSpPr>
          <p:spPr>
            <a:xfrm>
              <a:off x="10536742" y="3060104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43CA44C0-9C49-CF5F-A1FB-05B524EE354F}"/>
                </a:ext>
              </a:extLst>
            </p:cNvPr>
            <p:cNvSpPr txBox="1"/>
            <p:nvPr/>
          </p:nvSpPr>
          <p:spPr>
            <a:xfrm>
              <a:off x="10595769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21" name="Graphic 574">
              <a:extLst>
                <a:ext uri="{FF2B5EF4-FFF2-40B4-BE49-F238E27FC236}">
                  <a16:creationId xmlns:a16="http://schemas.microsoft.com/office/drawing/2014/main" id="{31D911DD-F7FE-F9CA-C5B9-267F7C3C62B3}"/>
                </a:ext>
              </a:extLst>
            </p:cNvPr>
            <p:cNvGrpSpPr/>
            <p:nvPr/>
          </p:nvGrpSpPr>
          <p:grpSpPr>
            <a:xfrm>
              <a:off x="9484582" y="3346282"/>
              <a:ext cx="604578" cy="82867"/>
              <a:chOff x="9484582" y="3346282"/>
              <a:chExt cx="604578" cy="82867"/>
            </a:xfrm>
          </p:grpSpPr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60960DAF-98F9-24F0-A646-D05F33B02E72}"/>
                  </a:ext>
                </a:extLst>
              </p:cNvPr>
              <p:cNvSpPr/>
              <p:nvPr/>
            </p:nvSpPr>
            <p:spPr>
              <a:xfrm flipV="1">
                <a:off x="9584024" y="3387715"/>
                <a:ext cx="405696" cy="15995"/>
              </a:xfrm>
              <a:custGeom>
                <a:avLst/>
                <a:gdLst>
                  <a:gd name="connsiteX0" fmla="*/ 231 w 405696"/>
                  <a:gd name="connsiteY0" fmla="*/ 183 h 15995"/>
                  <a:gd name="connsiteX1" fmla="*/ 405927 w 405696"/>
                  <a:gd name="connsiteY1" fmla="*/ 183 h 1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5696" h="15995">
                    <a:moveTo>
                      <a:pt x="231" y="183"/>
                    </a:moveTo>
                    <a:lnTo>
                      <a:pt x="405927" y="1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1D86EDE1-AF7C-92FA-A6FB-AEA76655E1C6}"/>
                  </a:ext>
                </a:extLst>
              </p:cNvPr>
              <p:cNvSpPr/>
              <p:nvPr/>
            </p:nvSpPr>
            <p:spPr>
              <a:xfrm rot="-10800000" flipV="1">
                <a:off x="9484582" y="3346282"/>
                <a:ext cx="110489" cy="82867"/>
              </a:xfrm>
              <a:custGeom>
                <a:avLst/>
                <a:gdLst>
                  <a:gd name="connsiteX0" fmla="*/ 110718 w 110489"/>
                  <a:gd name="connsiteY0" fmla="*/ 41616 h 82867"/>
                  <a:gd name="connsiteX1" fmla="*/ 228 w 110489"/>
                  <a:gd name="connsiteY1" fmla="*/ 83050 h 82867"/>
                  <a:gd name="connsiteX2" fmla="*/ 228 w 110489"/>
                  <a:gd name="connsiteY2" fmla="*/ 183 h 82867"/>
                  <a:gd name="connsiteX3" fmla="*/ 110718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18" y="41616"/>
                    </a:moveTo>
                    <a:cubicBezTo>
                      <a:pt x="81253" y="47141"/>
                      <a:pt x="33375" y="63714"/>
                      <a:pt x="228" y="83050"/>
                    </a:cubicBezTo>
                    <a:lnTo>
                      <a:pt x="228" y="183"/>
                    </a:lnTo>
                    <a:cubicBezTo>
                      <a:pt x="33375" y="19519"/>
                      <a:pt x="81253" y="36092"/>
                      <a:pt x="110718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DAB09473-01D6-9667-243B-8042C10F24DE}"/>
                  </a:ext>
                </a:extLst>
              </p:cNvPr>
              <p:cNvSpPr/>
              <p:nvPr/>
            </p:nvSpPr>
            <p:spPr>
              <a:xfrm flipV="1">
                <a:off x="9978671" y="3346282"/>
                <a:ext cx="110489" cy="82867"/>
              </a:xfrm>
              <a:custGeom>
                <a:avLst/>
                <a:gdLst>
                  <a:gd name="connsiteX0" fmla="*/ 110749 w 110489"/>
                  <a:gd name="connsiteY0" fmla="*/ 41616 h 82867"/>
                  <a:gd name="connsiteX1" fmla="*/ 259 w 110489"/>
                  <a:gd name="connsiteY1" fmla="*/ 83050 h 82867"/>
                  <a:gd name="connsiteX2" fmla="*/ 259 w 110489"/>
                  <a:gd name="connsiteY2" fmla="*/ 183 h 82867"/>
                  <a:gd name="connsiteX3" fmla="*/ 110749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49" y="41616"/>
                    </a:moveTo>
                    <a:cubicBezTo>
                      <a:pt x="81284" y="47141"/>
                      <a:pt x="33406" y="63714"/>
                      <a:pt x="259" y="83050"/>
                    </a:cubicBezTo>
                    <a:lnTo>
                      <a:pt x="259" y="183"/>
                    </a:lnTo>
                    <a:cubicBezTo>
                      <a:pt x="33406" y="19519"/>
                      <a:pt x="81284" y="36092"/>
                      <a:pt x="110749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340B7F4-82DF-ECB6-FFCA-B13B5A532AFB}"/>
                </a:ext>
              </a:extLst>
            </p:cNvPr>
            <p:cNvSpPr/>
            <p:nvPr/>
          </p:nvSpPr>
          <p:spPr>
            <a:xfrm flipV="1">
              <a:off x="10974780" y="3366467"/>
              <a:ext cx="42498" cy="42497"/>
            </a:xfrm>
            <a:custGeom>
              <a:avLst/>
              <a:gdLst>
                <a:gd name="connsiteX0" fmla="*/ 42748 w 42498"/>
                <a:gd name="connsiteY0" fmla="*/ 21432 h 42497"/>
                <a:gd name="connsiteX1" fmla="*/ 21499 w 42498"/>
                <a:gd name="connsiteY1" fmla="*/ 42680 h 42497"/>
                <a:gd name="connsiteX2" fmla="*/ 250 w 42498"/>
                <a:gd name="connsiteY2" fmla="*/ 21432 h 42497"/>
                <a:gd name="connsiteX3" fmla="*/ 21499 w 42498"/>
                <a:gd name="connsiteY3" fmla="*/ 183 h 42497"/>
                <a:gd name="connsiteX4" fmla="*/ 42748 w 42498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7">
                  <a:moveTo>
                    <a:pt x="42748" y="21432"/>
                  </a:moveTo>
                  <a:cubicBezTo>
                    <a:pt x="42748" y="33167"/>
                    <a:pt x="33236" y="42680"/>
                    <a:pt x="21499" y="42680"/>
                  </a:cubicBezTo>
                  <a:cubicBezTo>
                    <a:pt x="9765" y="42680"/>
                    <a:pt x="250" y="33167"/>
                    <a:pt x="250" y="21432"/>
                  </a:cubicBezTo>
                  <a:cubicBezTo>
                    <a:pt x="250" y="9696"/>
                    <a:pt x="9765" y="183"/>
                    <a:pt x="21499" y="183"/>
                  </a:cubicBezTo>
                  <a:cubicBezTo>
                    <a:pt x="33236" y="183"/>
                    <a:pt x="42748" y="9696"/>
                    <a:pt x="42748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A160B91F-2AD8-6DBB-A36C-E42A72D3DB9C}"/>
                </a:ext>
              </a:extLst>
            </p:cNvPr>
            <p:cNvSpPr txBox="1"/>
            <p:nvPr/>
          </p:nvSpPr>
          <p:spPr>
            <a:xfrm>
              <a:off x="10998901" y="3335874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24" name="Graphic 574">
              <a:extLst>
                <a:ext uri="{FF2B5EF4-FFF2-40B4-BE49-F238E27FC236}">
                  <a16:creationId xmlns:a16="http://schemas.microsoft.com/office/drawing/2014/main" id="{9F3147C4-0F82-CED5-FC0B-1CEB4364A793}"/>
                </a:ext>
              </a:extLst>
            </p:cNvPr>
            <p:cNvGrpSpPr/>
            <p:nvPr/>
          </p:nvGrpSpPr>
          <p:grpSpPr>
            <a:xfrm>
              <a:off x="8708161" y="733955"/>
              <a:ext cx="2308582" cy="1380697"/>
              <a:chOff x="8708161" y="733955"/>
              <a:chExt cx="2308582" cy="1380697"/>
            </a:xfrm>
          </p:grpSpPr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4CDA436-3426-EF54-45CD-8A936513764E}"/>
                  </a:ext>
                </a:extLst>
              </p:cNvPr>
              <p:cNvSpPr/>
              <p:nvPr/>
            </p:nvSpPr>
            <p:spPr>
              <a:xfrm flipV="1">
                <a:off x="8814994" y="819555"/>
                <a:ext cx="2094916" cy="1209496"/>
              </a:xfrm>
              <a:custGeom>
                <a:avLst/>
                <a:gdLst>
                  <a:gd name="connsiteX0" fmla="*/ 2095149 w 2094916"/>
                  <a:gd name="connsiteY0" fmla="*/ 1209465 h 1209496"/>
                  <a:gd name="connsiteX1" fmla="*/ 233 w 2094916"/>
                  <a:gd name="connsiteY1" fmla="*/ -32 h 12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6" h="1209496">
                    <a:moveTo>
                      <a:pt x="2095149" y="1209465"/>
                    </a:moveTo>
                    <a:lnTo>
                      <a:pt x="233" y="-32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E2536121-24C3-19AD-BF82-22AF2990B0D0}"/>
                  </a:ext>
                </a:extLst>
              </p:cNvPr>
              <p:cNvSpPr/>
              <p:nvPr/>
            </p:nvSpPr>
            <p:spPr>
              <a:xfrm rot="-1799967" flipV="1">
                <a:off x="10892942" y="756025"/>
                <a:ext cx="110487" cy="82865"/>
              </a:xfrm>
              <a:custGeom>
                <a:avLst/>
                <a:gdLst>
                  <a:gd name="connsiteX0" fmla="*/ 110803 w 110487"/>
                  <a:gd name="connsiteY0" fmla="*/ 41454 h 82865"/>
                  <a:gd name="connsiteX1" fmla="*/ 316 w 110487"/>
                  <a:gd name="connsiteY1" fmla="*/ 82886 h 82865"/>
                  <a:gd name="connsiteX2" fmla="*/ 316 w 110487"/>
                  <a:gd name="connsiteY2" fmla="*/ 21 h 82865"/>
                  <a:gd name="connsiteX3" fmla="*/ 110803 w 110487"/>
                  <a:gd name="connsiteY3" fmla="*/ 4145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803" y="41454"/>
                    </a:moveTo>
                    <a:cubicBezTo>
                      <a:pt x="81340" y="46978"/>
                      <a:pt x="33462" y="63551"/>
                      <a:pt x="316" y="82886"/>
                    </a:cubicBezTo>
                    <a:lnTo>
                      <a:pt x="316" y="21"/>
                    </a:lnTo>
                    <a:cubicBezTo>
                      <a:pt x="33462" y="19356"/>
                      <a:pt x="81340" y="35929"/>
                      <a:pt x="110803" y="4145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027575A-9943-4B6F-C95D-F996811BD795}"/>
                  </a:ext>
                </a:extLst>
              </p:cNvPr>
              <p:cNvSpPr/>
              <p:nvPr/>
            </p:nvSpPr>
            <p:spPr>
              <a:xfrm rot="9000033" flipV="1">
                <a:off x="8721476" y="2009716"/>
                <a:ext cx="110487" cy="82865"/>
              </a:xfrm>
              <a:custGeom>
                <a:avLst/>
                <a:gdLst>
                  <a:gd name="connsiteX0" fmla="*/ 110668 w 110487"/>
                  <a:gd name="connsiteY0" fmla="*/ 41532 h 82865"/>
                  <a:gd name="connsiteX1" fmla="*/ 180 w 110487"/>
                  <a:gd name="connsiteY1" fmla="*/ 82965 h 82865"/>
                  <a:gd name="connsiteX2" fmla="*/ 180 w 110487"/>
                  <a:gd name="connsiteY2" fmla="*/ 99 h 82865"/>
                  <a:gd name="connsiteX3" fmla="*/ 110668 w 110487"/>
                  <a:gd name="connsiteY3" fmla="*/ 41532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8" y="41532"/>
                    </a:moveTo>
                    <a:cubicBezTo>
                      <a:pt x="81204" y="47056"/>
                      <a:pt x="33326" y="63629"/>
                      <a:pt x="180" y="82965"/>
                    </a:cubicBezTo>
                    <a:lnTo>
                      <a:pt x="180" y="99"/>
                    </a:lnTo>
                    <a:cubicBezTo>
                      <a:pt x="33326" y="19435"/>
                      <a:pt x="81204" y="36008"/>
                      <a:pt x="110668" y="41532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5" name="Graphic 574">
              <a:extLst>
                <a:ext uri="{FF2B5EF4-FFF2-40B4-BE49-F238E27FC236}">
                  <a16:creationId xmlns:a16="http://schemas.microsoft.com/office/drawing/2014/main" id="{05CC9C93-EA82-5265-23AC-1A1F74682F71}"/>
                </a:ext>
              </a:extLst>
            </p:cNvPr>
            <p:cNvGrpSpPr/>
            <p:nvPr/>
          </p:nvGrpSpPr>
          <p:grpSpPr>
            <a:xfrm>
              <a:off x="6440979" y="2042897"/>
              <a:ext cx="2308578" cy="1380700"/>
              <a:chOff x="6440979" y="2042897"/>
              <a:chExt cx="2308578" cy="1380700"/>
            </a:xfrm>
          </p:grpSpPr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18195962-1BA8-A697-4580-9FF9D94E3B3A}"/>
                  </a:ext>
                </a:extLst>
              </p:cNvPr>
              <p:cNvSpPr/>
              <p:nvPr/>
            </p:nvSpPr>
            <p:spPr>
              <a:xfrm flipV="1">
                <a:off x="6547812" y="2128497"/>
                <a:ext cx="2094912" cy="1209499"/>
              </a:xfrm>
              <a:custGeom>
                <a:avLst/>
                <a:gdLst>
                  <a:gd name="connsiteX0" fmla="*/ 197 w 2094912"/>
                  <a:gd name="connsiteY0" fmla="*/ 111 h 1209499"/>
                  <a:gd name="connsiteX1" fmla="*/ 2095110 w 2094912"/>
                  <a:gd name="connsiteY1" fmla="*/ 1209611 h 120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2" h="1209499">
                    <a:moveTo>
                      <a:pt x="197" y="111"/>
                    </a:moveTo>
                    <a:lnTo>
                      <a:pt x="2095110" y="1209611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F11E8E07-D95E-CF47-8EBC-D48F69A2A3A3}"/>
                  </a:ext>
                </a:extLst>
              </p:cNvPr>
              <p:cNvSpPr/>
              <p:nvPr/>
            </p:nvSpPr>
            <p:spPr>
              <a:xfrm rot="9000033" flipV="1">
                <a:off x="6454294" y="3318661"/>
                <a:ext cx="110487" cy="82865"/>
              </a:xfrm>
              <a:custGeom>
                <a:avLst/>
                <a:gdLst>
                  <a:gd name="connsiteX0" fmla="*/ 110526 w 110487"/>
                  <a:gd name="connsiteY0" fmla="*/ 41614 h 82865"/>
                  <a:gd name="connsiteX1" fmla="*/ 39 w 110487"/>
                  <a:gd name="connsiteY1" fmla="*/ 83046 h 82865"/>
                  <a:gd name="connsiteX2" fmla="*/ 39 w 110487"/>
                  <a:gd name="connsiteY2" fmla="*/ 181 h 82865"/>
                  <a:gd name="connsiteX3" fmla="*/ 110526 w 110487"/>
                  <a:gd name="connsiteY3" fmla="*/ 4161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526" y="41614"/>
                    </a:moveTo>
                    <a:cubicBezTo>
                      <a:pt x="81062" y="47138"/>
                      <a:pt x="33185" y="63711"/>
                      <a:pt x="39" y="83046"/>
                    </a:cubicBezTo>
                    <a:lnTo>
                      <a:pt x="39" y="181"/>
                    </a:lnTo>
                    <a:cubicBezTo>
                      <a:pt x="33185" y="19516"/>
                      <a:pt x="81062" y="36090"/>
                      <a:pt x="110526" y="4161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61616A9D-426A-EE57-D0A1-AE3FE71BEE86}"/>
                  </a:ext>
                </a:extLst>
              </p:cNvPr>
              <p:cNvSpPr/>
              <p:nvPr/>
            </p:nvSpPr>
            <p:spPr>
              <a:xfrm rot="-1799967" flipV="1">
                <a:off x="8625755" y="2064968"/>
                <a:ext cx="110487" cy="82865"/>
              </a:xfrm>
              <a:custGeom>
                <a:avLst/>
                <a:gdLst>
                  <a:gd name="connsiteX0" fmla="*/ 110662 w 110487"/>
                  <a:gd name="connsiteY0" fmla="*/ 41535 h 82865"/>
                  <a:gd name="connsiteX1" fmla="*/ 174 w 110487"/>
                  <a:gd name="connsiteY1" fmla="*/ 82968 h 82865"/>
                  <a:gd name="connsiteX2" fmla="*/ 174 w 110487"/>
                  <a:gd name="connsiteY2" fmla="*/ 103 h 82865"/>
                  <a:gd name="connsiteX3" fmla="*/ 110662 w 110487"/>
                  <a:gd name="connsiteY3" fmla="*/ 41535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2" y="41535"/>
                    </a:moveTo>
                    <a:cubicBezTo>
                      <a:pt x="81198" y="47060"/>
                      <a:pt x="33320" y="63633"/>
                      <a:pt x="174" y="82968"/>
                    </a:cubicBezTo>
                    <a:lnTo>
                      <a:pt x="174" y="103"/>
                    </a:lnTo>
                    <a:cubicBezTo>
                      <a:pt x="33320" y="19438"/>
                      <a:pt x="81198" y="36011"/>
                      <a:pt x="110662" y="41535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6" name="Graphic 574">
              <a:extLst>
                <a:ext uri="{FF2B5EF4-FFF2-40B4-BE49-F238E27FC236}">
                  <a16:creationId xmlns:a16="http://schemas.microsoft.com/office/drawing/2014/main" id="{01835DCA-301B-109F-3279-26A50EBE771C}"/>
                </a:ext>
              </a:extLst>
            </p:cNvPr>
            <p:cNvGrpSpPr/>
            <p:nvPr/>
          </p:nvGrpSpPr>
          <p:grpSpPr>
            <a:xfrm>
              <a:off x="8692979" y="2058026"/>
              <a:ext cx="525197" cy="826806"/>
              <a:chOff x="8692979" y="2058026"/>
              <a:chExt cx="525197" cy="826806"/>
            </a:xfrm>
          </p:grpSpPr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68244681-0F4E-B659-6A24-4A9CEDF63F30}"/>
                  </a:ext>
                </a:extLst>
              </p:cNvPr>
              <p:cNvSpPr/>
              <p:nvPr/>
            </p:nvSpPr>
            <p:spPr>
              <a:xfrm flipV="1">
                <a:off x="8778579" y="2164859"/>
                <a:ext cx="353994" cy="613139"/>
              </a:xfrm>
              <a:custGeom>
                <a:avLst/>
                <a:gdLst>
                  <a:gd name="connsiteX0" fmla="*/ 218 w 353994"/>
                  <a:gd name="connsiteY0" fmla="*/ 613222 h 613139"/>
                  <a:gd name="connsiteX1" fmla="*/ 354213 w 353994"/>
                  <a:gd name="connsiteY1" fmla="*/ 83 h 6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3994" h="613139">
                    <a:moveTo>
                      <a:pt x="218" y="613222"/>
                    </a:moveTo>
                    <a:lnTo>
                      <a:pt x="354213" y="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A82C9EF6-3C4B-56FD-E2AF-F937742DD282}"/>
                  </a:ext>
                </a:extLst>
              </p:cNvPr>
              <p:cNvSpPr/>
              <p:nvPr/>
            </p:nvSpPr>
            <p:spPr>
              <a:xfrm rot="-7199967" flipV="1">
                <a:off x="8701238" y="2085152"/>
                <a:ext cx="110487" cy="82865"/>
              </a:xfrm>
              <a:custGeom>
                <a:avLst/>
                <a:gdLst>
                  <a:gd name="connsiteX0" fmla="*/ 110666 w 110487"/>
                  <a:gd name="connsiteY0" fmla="*/ 41537 h 82865"/>
                  <a:gd name="connsiteX1" fmla="*/ 179 w 110487"/>
                  <a:gd name="connsiteY1" fmla="*/ 82969 h 82865"/>
                  <a:gd name="connsiteX2" fmla="*/ 179 w 110487"/>
                  <a:gd name="connsiteY2" fmla="*/ 104 h 82865"/>
                  <a:gd name="connsiteX3" fmla="*/ 110666 w 110487"/>
                  <a:gd name="connsiteY3" fmla="*/ 4153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6" y="41537"/>
                    </a:moveTo>
                    <a:cubicBezTo>
                      <a:pt x="81203" y="47061"/>
                      <a:pt x="33325" y="63634"/>
                      <a:pt x="179" y="82969"/>
                    </a:cubicBezTo>
                    <a:lnTo>
                      <a:pt x="179" y="104"/>
                    </a:lnTo>
                    <a:cubicBezTo>
                      <a:pt x="33325" y="19439"/>
                      <a:pt x="81203" y="36012"/>
                      <a:pt x="110666" y="4153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6DE64999-F151-C99B-1817-5402D1AF3320}"/>
                  </a:ext>
                </a:extLst>
              </p:cNvPr>
              <p:cNvSpPr/>
              <p:nvPr/>
            </p:nvSpPr>
            <p:spPr>
              <a:xfrm rot="3599974" flipV="1">
                <a:off x="9099427" y="2774840"/>
                <a:ext cx="110488" cy="82866"/>
              </a:xfrm>
              <a:custGeom>
                <a:avLst/>
                <a:gdLst>
                  <a:gd name="connsiteX0" fmla="*/ 110692 w 110488"/>
                  <a:gd name="connsiteY0" fmla="*/ 41580 h 82866"/>
                  <a:gd name="connsiteX1" fmla="*/ 204 w 110488"/>
                  <a:gd name="connsiteY1" fmla="*/ 83013 h 82866"/>
                  <a:gd name="connsiteX2" fmla="*/ 204 w 110488"/>
                  <a:gd name="connsiteY2" fmla="*/ 147 h 82866"/>
                  <a:gd name="connsiteX3" fmla="*/ 110692 w 110488"/>
                  <a:gd name="connsiteY3" fmla="*/ 41580 h 8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8" h="82866">
                    <a:moveTo>
                      <a:pt x="110692" y="41580"/>
                    </a:moveTo>
                    <a:cubicBezTo>
                      <a:pt x="81228" y="47104"/>
                      <a:pt x="33350" y="63678"/>
                      <a:pt x="204" y="83013"/>
                    </a:cubicBezTo>
                    <a:lnTo>
                      <a:pt x="204" y="147"/>
                    </a:lnTo>
                    <a:cubicBezTo>
                      <a:pt x="33350" y="19483"/>
                      <a:pt x="81228" y="36056"/>
                      <a:pt x="110692" y="41580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D43143D4-35D7-795B-7D7C-895FD944E2FC}"/>
                </a:ext>
              </a:extLst>
            </p:cNvPr>
            <p:cNvSpPr txBox="1"/>
            <p:nvPr/>
          </p:nvSpPr>
          <p:spPr>
            <a:xfrm>
              <a:off x="8272509" y="2466825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372DD0E5-E43A-0445-667C-C0D7ABB0BD11}"/>
                </a:ext>
              </a:extLst>
            </p:cNvPr>
            <p:cNvSpPr txBox="1"/>
            <p:nvPr/>
          </p:nvSpPr>
          <p:spPr>
            <a:xfrm>
              <a:off x="8337443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BB832126-8A6B-17DA-847E-F04A23A44BD8}"/>
                </a:ext>
              </a:extLst>
            </p:cNvPr>
            <p:cNvSpPr txBox="1"/>
            <p:nvPr/>
          </p:nvSpPr>
          <p:spPr>
            <a:xfrm>
              <a:off x="8502712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30" name="TextBox 629">
              <a:extLst>
                <a:ext uri="{FF2B5EF4-FFF2-40B4-BE49-F238E27FC236}">
                  <a16:creationId xmlns:a16="http://schemas.microsoft.com/office/drawing/2014/main" id="{FC61010D-294C-B433-F6EB-09BEDA4E6C52}"/>
                </a:ext>
              </a:extLst>
            </p:cNvPr>
            <p:cNvSpPr txBox="1"/>
            <p:nvPr/>
          </p:nvSpPr>
          <p:spPr>
            <a:xfrm>
              <a:off x="8608953" y="2466825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id="{C7E2C463-438A-B1D3-D14F-25D4470DC0D1}"/>
                </a:ext>
              </a:extLst>
            </p:cNvPr>
            <p:cNvSpPr txBox="1"/>
            <p:nvPr/>
          </p:nvSpPr>
          <p:spPr>
            <a:xfrm>
              <a:off x="8667980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32" name="Graphic 574">
              <a:extLst>
                <a:ext uri="{FF2B5EF4-FFF2-40B4-BE49-F238E27FC236}">
                  <a16:creationId xmlns:a16="http://schemas.microsoft.com/office/drawing/2014/main" id="{772A10A7-1707-2BFA-7D0C-7A93F164F17C}"/>
                </a:ext>
              </a:extLst>
            </p:cNvPr>
            <p:cNvGrpSpPr/>
            <p:nvPr/>
          </p:nvGrpSpPr>
          <p:grpSpPr>
            <a:xfrm>
              <a:off x="9146412" y="2843419"/>
              <a:ext cx="374051" cy="565012"/>
              <a:chOff x="9146412" y="2843419"/>
              <a:chExt cx="374051" cy="565012"/>
            </a:xfrm>
          </p:grpSpPr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13849C7D-F100-2F02-54C9-6C0B74AF69CD}"/>
                  </a:ext>
                </a:extLst>
              </p:cNvPr>
              <p:cNvSpPr/>
              <p:nvPr/>
            </p:nvSpPr>
            <p:spPr>
              <a:xfrm flipV="1">
                <a:off x="9232013" y="2950250"/>
                <a:ext cx="202850" cy="351348"/>
              </a:xfrm>
              <a:custGeom>
                <a:avLst/>
                <a:gdLst>
                  <a:gd name="connsiteX0" fmla="*/ 203075 w 202850"/>
                  <a:gd name="connsiteY0" fmla="*/ 154 h 351348"/>
                  <a:gd name="connsiteX1" fmla="*/ 224 w 202850"/>
                  <a:gd name="connsiteY1" fmla="*/ 351503 h 35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850" h="351348">
                    <a:moveTo>
                      <a:pt x="203075" y="154"/>
                    </a:moveTo>
                    <a:lnTo>
                      <a:pt x="224" y="35150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62CABA99-EED5-3D12-25A8-86265686186E}"/>
                  </a:ext>
                </a:extLst>
              </p:cNvPr>
              <p:cNvSpPr/>
              <p:nvPr/>
            </p:nvSpPr>
            <p:spPr>
              <a:xfrm rot="3600033" flipV="1">
                <a:off x="9401717" y="3298440"/>
                <a:ext cx="110487" cy="82865"/>
              </a:xfrm>
              <a:custGeom>
                <a:avLst/>
                <a:gdLst>
                  <a:gd name="connsiteX0" fmla="*/ 110710 w 110487"/>
                  <a:gd name="connsiteY0" fmla="*/ 41613 h 82865"/>
                  <a:gd name="connsiteX1" fmla="*/ 223 w 110487"/>
                  <a:gd name="connsiteY1" fmla="*/ 83045 h 82865"/>
                  <a:gd name="connsiteX2" fmla="*/ 223 w 110487"/>
                  <a:gd name="connsiteY2" fmla="*/ 180 h 82865"/>
                  <a:gd name="connsiteX3" fmla="*/ 110710 w 110487"/>
                  <a:gd name="connsiteY3" fmla="*/ 41613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710" y="41613"/>
                    </a:moveTo>
                    <a:cubicBezTo>
                      <a:pt x="81246" y="47137"/>
                      <a:pt x="33369" y="63710"/>
                      <a:pt x="223" y="83045"/>
                    </a:cubicBezTo>
                    <a:lnTo>
                      <a:pt x="223" y="180"/>
                    </a:lnTo>
                    <a:cubicBezTo>
                      <a:pt x="33369" y="19515"/>
                      <a:pt x="81246" y="36088"/>
                      <a:pt x="110710" y="41613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4987872-077B-9CC8-586B-46DE962C02DC}"/>
                  </a:ext>
                </a:extLst>
              </p:cNvPr>
              <p:cNvSpPr/>
              <p:nvPr/>
            </p:nvSpPr>
            <p:spPr>
              <a:xfrm rot="-7199967" flipV="1">
                <a:off x="9154672" y="2870545"/>
                <a:ext cx="110487" cy="82865"/>
              </a:xfrm>
              <a:custGeom>
                <a:avLst/>
                <a:gdLst>
                  <a:gd name="connsiteX0" fmla="*/ 110695 w 110487"/>
                  <a:gd name="connsiteY0" fmla="*/ 41586 h 82865"/>
                  <a:gd name="connsiteX1" fmla="*/ 207 w 110487"/>
                  <a:gd name="connsiteY1" fmla="*/ 83018 h 82865"/>
                  <a:gd name="connsiteX2" fmla="*/ 207 w 110487"/>
                  <a:gd name="connsiteY2" fmla="*/ 153 h 82865"/>
                  <a:gd name="connsiteX3" fmla="*/ 110695 w 110487"/>
                  <a:gd name="connsiteY3" fmla="*/ 41586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95" y="41586"/>
                    </a:moveTo>
                    <a:cubicBezTo>
                      <a:pt x="81231" y="47110"/>
                      <a:pt x="33353" y="63683"/>
                      <a:pt x="207" y="83018"/>
                    </a:cubicBezTo>
                    <a:lnTo>
                      <a:pt x="207" y="153"/>
                    </a:lnTo>
                    <a:cubicBezTo>
                      <a:pt x="33353" y="19488"/>
                      <a:pt x="81231" y="36062"/>
                      <a:pt x="110695" y="4158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7E4ADD7D-270A-14C0-8C94-140089212553}"/>
                </a:ext>
              </a:extLst>
            </p:cNvPr>
            <p:cNvSpPr/>
            <p:nvPr/>
          </p:nvSpPr>
          <p:spPr>
            <a:xfrm flipV="1">
              <a:off x="8707610" y="2057494"/>
              <a:ext cx="42498" cy="42495"/>
            </a:xfrm>
            <a:custGeom>
              <a:avLst/>
              <a:gdLst>
                <a:gd name="connsiteX0" fmla="*/ 42713 w 42498"/>
                <a:gd name="connsiteY0" fmla="*/ 21289 h 42495"/>
                <a:gd name="connsiteX1" fmla="*/ 21464 w 42498"/>
                <a:gd name="connsiteY1" fmla="*/ 42536 h 42495"/>
                <a:gd name="connsiteX2" fmla="*/ 215 w 42498"/>
                <a:gd name="connsiteY2" fmla="*/ 21289 h 42495"/>
                <a:gd name="connsiteX3" fmla="*/ 21464 w 42498"/>
                <a:gd name="connsiteY3" fmla="*/ 40 h 42495"/>
                <a:gd name="connsiteX4" fmla="*/ 42713 w 42498"/>
                <a:gd name="connsiteY4" fmla="*/ 21289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13" y="21289"/>
                  </a:moveTo>
                  <a:cubicBezTo>
                    <a:pt x="42713" y="33023"/>
                    <a:pt x="33198" y="42536"/>
                    <a:pt x="21464" y="42536"/>
                  </a:cubicBezTo>
                  <a:cubicBezTo>
                    <a:pt x="9729" y="42536"/>
                    <a:pt x="215" y="33023"/>
                    <a:pt x="215" y="21289"/>
                  </a:cubicBezTo>
                  <a:cubicBezTo>
                    <a:pt x="215" y="9552"/>
                    <a:pt x="9729" y="40"/>
                    <a:pt x="21464" y="40"/>
                  </a:cubicBezTo>
                  <a:cubicBezTo>
                    <a:pt x="33198" y="40"/>
                    <a:pt x="42713" y="9552"/>
                    <a:pt x="42713" y="21289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TextBox 633">
              <a:extLst>
                <a:ext uri="{FF2B5EF4-FFF2-40B4-BE49-F238E27FC236}">
                  <a16:creationId xmlns:a16="http://schemas.microsoft.com/office/drawing/2014/main" id="{CEB57B53-50B5-5EC0-4CC1-048518BF5135}"/>
                </a:ext>
              </a:extLst>
            </p:cNvPr>
            <p:cNvSpPr txBox="1"/>
            <p:nvPr/>
          </p:nvSpPr>
          <p:spPr>
            <a:xfrm>
              <a:off x="8731763" y="2026915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35" name="Graphic 574">
              <a:extLst>
                <a:ext uri="{FF2B5EF4-FFF2-40B4-BE49-F238E27FC236}">
                  <a16:creationId xmlns:a16="http://schemas.microsoft.com/office/drawing/2014/main" id="{91B07D7A-5974-FCEC-A97C-7CAA97BA32CB}"/>
                </a:ext>
              </a:extLst>
            </p:cNvPr>
            <p:cNvGrpSpPr/>
            <p:nvPr/>
          </p:nvGrpSpPr>
          <p:grpSpPr>
            <a:xfrm>
              <a:off x="11090362" y="6044899"/>
              <a:ext cx="238574" cy="234607"/>
              <a:chOff x="11090362" y="6044899"/>
              <a:chExt cx="238574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F7DA604F-0747-9DAB-E0E4-75A65CC1C680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6" name="TextBox 645">
                <a:extLst>
                  <a:ext uri="{FF2B5EF4-FFF2-40B4-BE49-F238E27FC236}">
                    <a16:creationId xmlns:a16="http://schemas.microsoft.com/office/drawing/2014/main" id="{60863AB4-DB4A-D11C-E4FE-442BBC64C009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636" name="Graphic 574">
              <a:extLst>
                <a:ext uri="{FF2B5EF4-FFF2-40B4-BE49-F238E27FC236}">
                  <a16:creationId xmlns:a16="http://schemas.microsoft.com/office/drawing/2014/main" id="{E5861346-C9AD-F643-1923-C01AD661FDE3}"/>
                </a:ext>
              </a:extLst>
            </p:cNvPr>
            <p:cNvGrpSpPr/>
            <p:nvPr/>
          </p:nvGrpSpPr>
          <p:grpSpPr>
            <a:xfrm>
              <a:off x="11090362" y="809190"/>
              <a:ext cx="238574" cy="234607"/>
              <a:chOff x="11090362" y="809190"/>
              <a:chExt cx="238574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3" name="TextBox 642">
                <a:extLst>
                  <a:ext uri="{FF2B5EF4-FFF2-40B4-BE49-F238E27FC236}">
                    <a16:creationId xmlns:a16="http://schemas.microsoft.com/office/drawing/2014/main" id="{CE8464D3-8FC5-99EA-247A-75D21E3A7C05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4" name="TextBox 643">
                <a:extLst>
                  <a:ext uri="{FF2B5EF4-FFF2-40B4-BE49-F238E27FC236}">
                    <a16:creationId xmlns:a16="http://schemas.microsoft.com/office/drawing/2014/main" id="{1A0A1DC2-CD13-0699-33EA-350E64016405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97E413B1-216D-63D3-064A-FB8BCCDF8A7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38" name="Graphic 574">
              <a:extLst>
                <a:ext uri="{FF2B5EF4-FFF2-40B4-BE49-F238E27FC236}">
                  <a16:creationId xmlns:a16="http://schemas.microsoft.com/office/drawing/2014/main" id="{A3821FD6-1A6D-3A3B-BE2A-FE875FCD219B}"/>
                </a:ext>
              </a:extLst>
            </p:cNvPr>
            <p:cNvGrpSpPr/>
            <p:nvPr/>
          </p:nvGrpSpPr>
          <p:grpSpPr>
            <a:xfrm>
              <a:off x="6556066" y="3427044"/>
              <a:ext cx="238595" cy="234607"/>
              <a:chOff x="6556066" y="3427044"/>
              <a:chExt cx="238595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1" name="TextBox 640">
                <a:extLst>
                  <a:ext uri="{FF2B5EF4-FFF2-40B4-BE49-F238E27FC236}">
                    <a16:creationId xmlns:a16="http://schemas.microsoft.com/office/drawing/2014/main" id="{EC0E76DD-52FB-711C-34EE-89CE5D73B5BA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2" name="TextBox 641">
                <a:extLst>
                  <a:ext uri="{FF2B5EF4-FFF2-40B4-BE49-F238E27FC236}">
                    <a16:creationId xmlns:a16="http://schemas.microsoft.com/office/drawing/2014/main" id="{A0F6F954-6FC4-4BD3-B5C9-31DCAF9439B6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63084F5-C456-76B9-4A07-CD972211BCD4}"/>
                </a:ext>
              </a:extLst>
            </p:cNvPr>
            <p:cNvSpPr/>
            <p:nvPr/>
          </p:nvSpPr>
          <p:spPr>
            <a:xfrm flipV="1">
              <a:off x="9463334" y="3366467"/>
              <a:ext cx="42497" cy="42497"/>
            </a:xfrm>
            <a:custGeom>
              <a:avLst/>
              <a:gdLst>
                <a:gd name="connsiteX0" fmla="*/ 42724 w 42497"/>
                <a:gd name="connsiteY0" fmla="*/ 21432 h 42497"/>
                <a:gd name="connsiteX1" fmla="*/ 21475 w 42497"/>
                <a:gd name="connsiteY1" fmla="*/ 42680 h 42497"/>
                <a:gd name="connsiteX2" fmla="*/ 227 w 42497"/>
                <a:gd name="connsiteY2" fmla="*/ 21432 h 42497"/>
                <a:gd name="connsiteX3" fmla="*/ 21475 w 42497"/>
                <a:gd name="connsiteY3" fmla="*/ 183 h 42497"/>
                <a:gd name="connsiteX4" fmla="*/ 42724 w 42497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7" h="42497">
                  <a:moveTo>
                    <a:pt x="42724" y="21432"/>
                  </a:moveTo>
                  <a:cubicBezTo>
                    <a:pt x="42724" y="33167"/>
                    <a:pt x="33211" y="42680"/>
                    <a:pt x="21475" y="42680"/>
                  </a:cubicBezTo>
                  <a:cubicBezTo>
                    <a:pt x="9740" y="42680"/>
                    <a:pt x="227" y="33167"/>
                    <a:pt x="227" y="21432"/>
                  </a:cubicBezTo>
                  <a:cubicBezTo>
                    <a:pt x="227" y="9696"/>
                    <a:pt x="9740" y="183"/>
                    <a:pt x="21475" y="183"/>
                  </a:cubicBezTo>
                  <a:cubicBezTo>
                    <a:pt x="33211" y="183"/>
                    <a:pt x="42724" y="9696"/>
                    <a:pt x="4272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C8C9D737-24AA-D2F8-ADC0-A34ECA85130D}"/>
                </a:ext>
              </a:extLst>
            </p:cNvPr>
            <p:cNvSpPr txBox="1"/>
            <p:nvPr/>
          </p:nvSpPr>
          <p:spPr>
            <a:xfrm>
              <a:off x="9487476" y="3335874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E68FEC-DE92-A037-FEF5-E344A1C42857}"/>
              </a:ext>
            </a:extLst>
          </p:cNvPr>
          <p:cNvGrpSpPr/>
          <p:nvPr/>
        </p:nvGrpSpPr>
        <p:grpSpPr>
          <a:xfrm>
            <a:off x="6446278" y="751805"/>
            <a:ext cx="4572291" cy="5277155"/>
            <a:chOff x="6446278" y="751805"/>
            <a:chExt cx="4572291" cy="527715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5C0652-C4AA-553C-40E4-6ADCAE86DDD1}"/>
                </a:ext>
              </a:extLst>
            </p:cNvPr>
            <p:cNvSpPr/>
            <p:nvPr/>
          </p:nvSpPr>
          <p:spPr>
            <a:xfrm flipV="1">
              <a:off x="10976071" y="598646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D4B684-307F-CC54-6A86-06BAB6C98040}"/>
                </a:ext>
              </a:extLst>
            </p:cNvPr>
            <p:cNvSpPr/>
            <p:nvPr/>
          </p:nvSpPr>
          <p:spPr>
            <a:xfrm flipV="1">
              <a:off x="10974247" y="75180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0B29D1-CC06-A847-3085-C1EB0735D15C}"/>
                </a:ext>
              </a:extLst>
            </p:cNvPr>
            <p:cNvSpPr/>
            <p:nvPr/>
          </p:nvSpPr>
          <p:spPr>
            <a:xfrm flipV="1">
              <a:off x="6446278" y="3365461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6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5682BC-14E9-6138-E03B-FB3EF5C0733B}"/>
              </a:ext>
            </a:extLst>
          </p:cNvPr>
          <p:cNvSpPr>
            <a:spLocks/>
          </p:cNvSpPr>
          <p:nvPr/>
        </p:nvSpPr>
        <p:spPr>
          <a:xfrm>
            <a:off x="1347350" y="3503652"/>
            <a:ext cx="785835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1A3F9E-7F1E-92A1-D6A3-780E0400F4EE}"/>
              </a:ext>
            </a:extLst>
          </p:cNvPr>
          <p:cNvGrpSpPr/>
          <p:nvPr/>
        </p:nvGrpSpPr>
        <p:grpSpPr>
          <a:xfrm>
            <a:off x="10587400" y="5685253"/>
            <a:ext cx="385062" cy="286232"/>
            <a:chOff x="10587400" y="5685253"/>
            <a:chExt cx="385062" cy="2862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954448-56E7-7713-D2D7-3259CB897B89}"/>
                </a:ext>
              </a:extLst>
            </p:cNvPr>
            <p:cNvSpPr txBox="1"/>
            <p:nvPr/>
          </p:nvSpPr>
          <p:spPr>
            <a:xfrm>
              <a:off x="10587400" y="5685253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879BC0-6268-29B0-33E3-464AA415C2CA}"/>
                </a:ext>
              </a:extLst>
            </p:cNvPr>
            <p:cNvSpPr txBox="1"/>
            <p:nvPr/>
          </p:nvSpPr>
          <p:spPr>
            <a:xfrm>
              <a:off x="10698028" y="5685253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 dirty="0">
                  <a:sym typeface="Arial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5C3F1A-2872-F29A-4FFC-4868167BE96E}"/>
              </a:ext>
            </a:extLst>
          </p:cNvPr>
          <p:cNvGrpSpPr/>
          <p:nvPr/>
        </p:nvGrpSpPr>
        <p:grpSpPr>
          <a:xfrm>
            <a:off x="6053124" y="3067398"/>
            <a:ext cx="385041" cy="286232"/>
            <a:chOff x="6053124" y="3067398"/>
            <a:chExt cx="385041" cy="286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5D2B36-DC47-5B61-675E-758BA0B66320}"/>
                </a:ext>
              </a:extLst>
            </p:cNvPr>
            <p:cNvSpPr txBox="1"/>
            <p:nvPr/>
          </p:nvSpPr>
          <p:spPr>
            <a:xfrm>
              <a:off x="6053124" y="3067398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30B3D1-9E47-0E74-DF94-04851C8E1F9C}"/>
                </a:ext>
              </a:extLst>
            </p:cNvPr>
            <p:cNvSpPr txBox="1"/>
            <p:nvPr/>
          </p:nvSpPr>
          <p:spPr>
            <a:xfrm>
              <a:off x="6163731" y="306739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2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5E04C43-E303-F4B5-88F4-7379F10F23AB}"/>
              </a:ext>
            </a:extLst>
          </p:cNvPr>
          <p:cNvGrpSpPr/>
          <p:nvPr/>
        </p:nvGrpSpPr>
        <p:grpSpPr>
          <a:xfrm>
            <a:off x="10587400" y="449544"/>
            <a:ext cx="385062" cy="286232"/>
            <a:chOff x="10587400" y="449544"/>
            <a:chExt cx="385062" cy="2862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0A9E2D-0593-3113-546A-BCC1BE9D9AE8}"/>
                </a:ext>
              </a:extLst>
            </p:cNvPr>
            <p:cNvSpPr txBox="1"/>
            <p:nvPr/>
          </p:nvSpPr>
          <p:spPr>
            <a:xfrm>
              <a:off x="10587400" y="449544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0855BB-EA74-9922-437B-318374FDB03B}"/>
                </a:ext>
              </a:extLst>
            </p:cNvPr>
            <p:cNvSpPr txBox="1"/>
            <p:nvPr/>
          </p:nvSpPr>
          <p:spPr>
            <a:xfrm>
              <a:off x="10698028" y="449544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rtl val="0"/>
                </a:defRPr>
              </a:lvl1pPr>
            </a:lstStyle>
            <a:p>
              <a:r>
                <a:rPr lang="en-US">
                  <a:sym typeface="Arial"/>
                </a:rPr>
                <a:t>1</a:t>
              </a:r>
              <a:endParaRPr lang="en-US" dirty="0">
                <a:sym typeface="Arial"/>
              </a:endParaRPr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40DA0950-136A-C8C1-B074-2FAA5E46614A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BA9DFFD-55AF-9DB2-E148-212B71C1EE5D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00D0068-F4A8-58A9-C36F-F91F86EF6121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67FC09C1-DD2B-9B4B-345B-0E9C8770EAB2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1CBC74F-1476-0B5B-87A8-F0579B1034DF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5324A2-2F1B-FB5E-5CDF-605E21C02295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8EAAB36-7E6A-23FE-8C24-4258FA7378D2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151F32BD-6D78-DEE5-36D6-FF81B1520172}"/>
              </a:ext>
            </a:extLst>
          </p:cNvPr>
          <p:cNvGrpSpPr/>
          <p:nvPr/>
        </p:nvGrpSpPr>
        <p:grpSpPr>
          <a:xfrm>
            <a:off x="6070784" y="431884"/>
            <a:ext cx="5317082" cy="5533266"/>
            <a:chOff x="6070784" y="431884"/>
            <a:chExt cx="5317082" cy="5533266"/>
          </a:xfrm>
        </p:grpSpPr>
        <p:grpSp>
          <p:nvGrpSpPr>
            <p:cNvPr id="539" name="Graphic 574">
              <a:extLst>
                <a:ext uri="{FF2B5EF4-FFF2-40B4-BE49-F238E27FC236}">
                  <a16:creationId xmlns:a16="http://schemas.microsoft.com/office/drawing/2014/main" id="{BCD7551E-DDC9-E433-F1B5-3604C4966B79}"/>
                </a:ext>
              </a:extLst>
            </p:cNvPr>
            <p:cNvGrpSpPr/>
            <p:nvPr/>
          </p:nvGrpSpPr>
          <p:grpSpPr>
            <a:xfrm>
              <a:off x="11002825" y="5678918"/>
              <a:ext cx="385041" cy="286232"/>
              <a:chOff x="11002825" y="5678918"/>
              <a:chExt cx="385041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44F060BA-D5E7-CEC7-551C-588954E8A1C3}"/>
                  </a:ext>
                </a:extLst>
              </p:cNvPr>
              <p:cNvSpPr txBox="1"/>
              <p:nvPr/>
            </p:nvSpPr>
            <p:spPr>
              <a:xfrm>
                <a:off x="11002825" y="5678918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C402E737-20B4-8205-18F6-442365CEFAAA}"/>
                  </a:ext>
                </a:extLst>
              </p:cNvPr>
              <p:cNvSpPr txBox="1"/>
              <p:nvPr/>
            </p:nvSpPr>
            <p:spPr>
              <a:xfrm>
                <a:off x="11113432" y="5678918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42" name="Graphic 574">
              <a:extLst>
                <a:ext uri="{FF2B5EF4-FFF2-40B4-BE49-F238E27FC236}">
                  <a16:creationId xmlns:a16="http://schemas.microsoft.com/office/drawing/2014/main" id="{22A615DD-CB9B-0D18-00AE-FF981ACBF4EE}"/>
                </a:ext>
              </a:extLst>
            </p:cNvPr>
            <p:cNvGrpSpPr/>
            <p:nvPr/>
          </p:nvGrpSpPr>
          <p:grpSpPr>
            <a:xfrm>
              <a:off x="10605060" y="5667593"/>
              <a:ext cx="385062" cy="286232"/>
              <a:chOff x="10605060" y="5667593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B1C0DFA9-8EB8-65E5-6ECC-AC49541F6169}"/>
                  </a:ext>
                </a:extLst>
              </p:cNvPr>
              <p:cNvSpPr txBox="1"/>
              <p:nvPr/>
            </p:nvSpPr>
            <p:spPr>
              <a:xfrm>
                <a:off x="10605060" y="5667593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3B114A95-0516-0CB5-77B7-52B8FA2D92E5}"/>
                  </a:ext>
                </a:extLst>
              </p:cNvPr>
              <p:cNvSpPr txBox="1"/>
              <p:nvPr/>
            </p:nvSpPr>
            <p:spPr>
              <a:xfrm>
                <a:off x="10715688" y="5667593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grpSp>
          <p:nvGrpSpPr>
            <p:cNvPr id="558" name="Graphic 574">
              <a:extLst>
                <a:ext uri="{FF2B5EF4-FFF2-40B4-BE49-F238E27FC236}">
                  <a16:creationId xmlns:a16="http://schemas.microsoft.com/office/drawing/2014/main" id="{E0266D1F-8A75-CFD9-03CF-D8606C7B00D0}"/>
                </a:ext>
              </a:extLst>
            </p:cNvPr>
            <p:cNvGrpSpPr/>
            <p:nvPr/>
          </p:nvGrpSpPr>
          <p:grpSpPr>
            <a:xfrm>
              <a:off x="11002825" y="443231"/>
              <a:ext cx="385041" cy="286232"/>
              <a:chOff x="11002825" y="443231"/>
              <a:chExt cx="385041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D50567D4-ACA7-D263-9521-029C1B5EA102}"/>
                  </a:ext>
                </a:extLst>
              </p:cNvPr>
              <p:cNvSpPr txBox="1"/>
              <p:nvPr/>
            </p:nvSpPr>
            <p:spPr>
              <a:xfrm>
                <a:off x="11002825" y="443231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60" name="TextBox 559">
                <a:extLst>
                  <a:ext uri="{FF2B5EF4-FFF2-40B4-BE49-F238E27FC236}">
                    <a16:creationId xmlns:a16="http://schemas.microsoft.com/office/drawing/2014/main" id="{6CBD61C3-8DDA-0073-9198-CFCE3BD27E50}"/>
                  </a:ext>
                </a:extLst>
              </p:cNvPr>
              <p:cNvSpPr txBox="1"/>
              <p:nvPr/>
            </p:nvSpPr>
            <p:spPr>
              <a:xfrm>
                <a:off x="11113432" y="443231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561" name="Graphic 574">
              <a:extLst>
                <a:ext uri="{FF2B5EF4-FFF2-40B4-BE49-F238E27FC236}">
                  <a16:creationId xmlns:a16="http://schemas.microsoft.com/office/drawing/2014/main" id="{8D2B42BA-B83E-4261-F4C4-31A4C0DC2729}"/>
                </a:ext>
              </a:extLst>
            </p:cNvPr>
            <p:cNvGrpSpPr/>
            <p:nvPr/>
          </p:nvGrpSpPr>
          <p:grpSpPr>
            <a:xfrm>
              <a:off x="10605060" y="431884"/>
              <a:ext cx="385062" cy="286232"/>
              <a:chOff x="10605060" y="431884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62" name="TextBox 561">
                <a:extLst>
                  <a:ext uri="{FF2B5EF4-FFF2-40B4-BE49-F238E27FC236}">
                    <a16:creationId xmlns:a16="http://schemas.microsoft.com/office/drawing/2014/main" id="{3808D716-78F3-20F3-CE7A-EE63AE91E2A5}"/>
                  </a:ext>
                </a:extLst>
              </p:cNvPr>
              <p:cNvSpPr txBox="1"/>
              <p:nvPr/>
            </p:nvSpPr>
            <p:spPr>
              <a:xfrm>
                <a:off x="10605060" y="431884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853A62E2-845B-8C3F-7C44-3309C926F4B1}"/>
                  </a:ext>
                </a:extLst>
              </p:cNvPr>
              <p:cNvSpPr txBox="1"/>
              <p:nvPr/>
            </p:nvSpPr>
            <p:spPr>
              <a:xfrm>
                <a:off x="10715688" y="431884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7BBD0FD5-4211-66F8-03C7-9BD4CB886F9B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grpSp>
          <p:nvGrpSpPr>
            <p:cNvPr id="578" name="Graphic 574">
              <a:extLst>
                <a:ext uri="{FF2B5EF4-FFF2-40B4-BE49-F238E27FC236}">
                  <a16:creationId xmlns:a16="http://schemas.microsoft.com/office/drawing/2014/main" id="{28991509-799D-41A5-78E1-A954E6804CD7}"/>
                </a:ext>
              </a:extLst>
            </p:cNvPr>
            <p:cNvGrpSpPr/>
            <p:nvPr/>
          </p:nvGrpSpPr>
          <p:grpSpPr>
            <a:xfrm>
              <a:off x="6468529" y="3061085"/>
              <a:ext cx="385062" cy="286232"/>
              <a:chOff x="6468529" y="3061085"/>
              <a:chExt cx="385062" cy="286232"/>
            </a:xfrm>
            <a:solidFill>
              <a:srgbClr val="C38EDC">
                <a:alpha val="50000"/>
              </a:srgbClr>
            </a:solidFill>
          </p:grpSpPr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3C544E13-150B-FEC5-BADA-305B92FDCE47}"/>
                  </a:ext>
                </a:extLst>
              </p:cNvPr>
              <p:cNvSpPr txBox="1"/>
              <p:nvPr/>
            </p:nvSpPr>
            <p:spPr>
              <a:xfrm>
                <a:off x="6468529" y="3061085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80" name="TextBox 579">
                <a:extLst>
                  <a:ext uri="{FF2B5EF4-FFF2-40B4-BE49-F238E27FC236}">
                    <a16:creationId xmlns:a16="http://schemas.microsoft.com/office/drawing/2014/main" id="{E13C7B52-6181-A218-34B7-5A4C1D6788C6}"/>
                  </a:ext>
                </a:extLst>
              </p:cNvPr>
              <p:cNvSpPr txBox="1"/>
              <p:nvPr/>
            </p:nvSpPr>
            <p:spPr>
              <a:xfrm>
                <a:off x="6579157" y="3061085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grpSp>
          <p:nvGrpSpPr>
            <p:cNvPr id="581" name="Graphic 574">
              <a:extLst>
                <a:ext uri="{FF2B5EF4-FFF2-40B4-BE49-F238E27FC236}">
                  <a16:creationId xmlns:a16="http://schemas.microsoft.com/office/drawing/2014/main" id="{CC485E92-49C2-3BAF-E6D3-C7926F6B1351}"/>
                </a:ext>
              </a:extLst>
            </p:cNvPr>
            <p:cNvGrpSpPr/>
            <p:nvPr/>
          </p:nvGrpSpPr>
          <p:grpSpPr>
            <a:xfrm>
              <a:off x="6070784" y="3049739"/>
              <a:ext cx="385062" cy="286232"/>
              <a:chOff x="6070784" y="3049739"/>
              <a:chExt cx="385062" cy="286232"/>
            </a:xfrm>
            <a:solidFill>
              <a:srgbClr val="FFC564">
                <a:alpha val="33000"/>
              </a:srgbClr>
            </a:solidFill>
          </p:grpSpPr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29DB1019-867A-6BAC-0E37-EC2ADF755CC4}"/>
                  </a:ext>
                </a:extLst>
              </p:cNvPr>
              <p:cNvSpPr txBox="1"/>
              <p:nvPr/>
            </p:nvSpPr>
            <p:spPr>
              <a:xfrm>
                <a:off x="6070784" y="3049739"/>
                <a:ext cx="26481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0B70FC6A-3CD1-BB32-FAC2-51451A8C6937}"/>
                  </a:ext>
                </a:extLst>
              </p:cNvPr>
              <p:cNvSpPr txBox="1"/>
              <p:nvPr/>
            </p:nvSpPr>
            <p:spPr>
              <a:xfrm>
                <a:off x="6181412" y="3049739"/>
                <a:ext cx="27443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7030A0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127901B-1D7C-68CD-A162-E5275AE88F83}"/>
              </a:ext>
            </a:extLst>
          </p:cNvPr>
          <p:cNvSpPr>
            <a:spLocks/>
          </p:cNvSpPr>
          <p:nvPr/>
        </p:nvSpPr>
        <p:spPr>
          <a:xfrm>
            <a:off x="1762419" y="3715671"/>
            <a:ext cx="785835" cy="29556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08B22-AB30-56CD-5328-4DF6CFCA5745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chemeClr val="tx1">
                  <a:lumMod val="8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05926E0-EA70-DECF-B520-DE89A9E0BA98}"/>
              </a:ext>
            </a:extLst>
          </p:cNvPr>
          <p:cNvGrpSpPr/>
          <p:nvPr/>
        </p:nvGrpSpPr>
        <p:grpSpPr>
          <a:xfrm>
            <a:off x="6440447" y="733955"/>
            <a:ext cx="4933285" cy="5545551"/>
            <a:chOff x="6440447" y="733955"/>
            <a:chExt cx="4933285" cy="5545551"/>
          </a:xfrm>
        </p:grpSpPr>
        <p:grpSp>
          <p:nvGrpSpPr>
            <p:cNvPr id="602" name="Graphic 574">
              <a:extLst>
                <a:ext uri="{FF2B5EF4-FFF2-40B4-BE49-F238E27FC236}">
                  <a16:creationId xmlns:a16="http://schemas.microsoft.com/office/drawing/2014/main" id="{2AEC2C11-1016-91FF-28C2-C607BA6CE6C3}"/>
                </a:ext>
              </a:extLst>
            </p:cNvPr>
            <p:cNvGrpSpPr/>
            <p:nvPr/>
          </p:nvGrpSpPr>
          <p:grpSpPr>
            <a:xfrm>
              <a:off x="6440979" y="3351834"/>
              <a:ext cx="2308578" cy="1380700"/>
              <a:chOff x="6440979" y="3351834"/>
              <a:chExt cx="2308578" cy="1380700"/>
            </a:xfrm>
          </p:grpSpPr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E1527A35-84AC-27AC-F4C6-6F55EFD5B35B}"/>
                  </a:ext>
                </a:extLst>
              </p:cNvPr>
              <p:cNvSpPr/>
              <p:nvPr/>
            </p:nvSpPr>
            <p:spPr>
              <a:xfrm flipV="1">
                <a:off x="6547812" y="3437434"/>
                <a:ext cx="2094912" cy="1209499"/>
              </a:xfrm>
              <a:custGeom>
                <a:avLst/>
                <a:gdLst>
                  <a:gd name="connsiteX0" fmla="*/ 197 w 2094912"/>
                  <a:gd name="connsiteY0" fmla="*/ 1209754 h 1209499"/>
                  <a:gd name="connsiteX1" fmla="*/ 2095110 w 2094912"/>
                  <a:gd name="connsiteY1" fmla="*/ 255 h 120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2" h="1209499">
                    <a:moveTo>
                      <a:pt x="197" y="1209754"/>
                    </a:moveTo>
                    <a:lnTo>
                      <a:pt x="2095110" y="255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BC952B1A-796E-1FBC-841E-D2A140BCFDB0}"/>
                  </a:ext>
                </a:extLst>
              </p:cNvPr>
              <p:cNvSpPr/>
              <p:nvPr/>
            </p:nvSpPr>
            <p:spPr>
              <a:xfrm rot="-9000033" flipV="1">
                <a:off x="6454294" y="3373905"/>
                <a:ext cx="110487" cy="82865"/>
              </a:xfrm>
              <a:custGeom>
                <a:avLst/>
                <a:gdLst>
                  <a:gd name="connsiteX0" fmla="*/ 110526 w 110487"/>
                  <a:gd name="connsiteY0" fmla="*/ 41617 h 82865"/>
                  <a:gd name="connsiteX1" fmla="*/ 39 w 110487"/>
                  <a:gd name="connsiteY1" fmla="*/ 83050 h 82865"/>
                  <a:gd name="connsiteX2" fmla="*/ 39 w 110487"/>
                  <a:gd name="connsiteY2" fmla="*/ 185 h 82865"/>
                  <a:gd name="connsiteX3" fmla="*/ 110526 w 110487"/>
                  <a:gd name="connsiteY3" fmla="*/ 4161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526" y="41617"/>
                    </a:moveTo>
                    <a:cubicBezTo>
                      <a:pt x="81062" y="47141"/>
                      <a:pt x="33185" y="63715"/>
                      <a:pt x="39" y="83050"/>
                    </a:cubicBezTo>
                    <a:lnTo>
                      <a:pt x="39" y="185"/>
                    </a:lnTo>
                    <a:cubicBezTo>
                      <a:pt x="33185" y="19520"/>
                      <a:pt x="81062" y="36093"/>
                      <a:pt x="110526" y="4161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67615DDC-33DA-A7EA-1080-B31314C7D24E}"/>
                  </a:ext>
                </a:extLst>
              </p:cNvPr>
              <p:cNvSpPr/>
              <p:nvPr/>
            </p:nvSpPr>
            <p:spPr>
              <a:xfrm rot="1799967" flipV="1">
                <a:off x="8625755" y="4627598"/>
                <a:ext cx="110487" cy="82865"/>
              </a:xfrm>
              <a:custGeom>
                <a:avLst/>
                <a:gdLst>
                  <a:gd name="connsiteX0" fmla="*/ 110662 w 110487"/>
                  <a:gd name="connsiteY0" fmla="*/ 41696 h 82865"/>
                  <a:gd name="connsiteX1" fmla="*/ 174 w 110487"/>
                  <a:gd name="connsiteY1" fmla="*/ 83128 h 82865"/>
                  <a:gd name="connsiteX2" fmla="*/ 174 w 110487"/>
                  <a:gd name="connsiteY2" fmla="*/ 263 h 82865"/>
                  <a:gd name="connsiteX3" fmla="*/ 110662 w 110487"/>
                  <a:gd name="connsiteY3" fmla="*/ 41696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2" y="41696"/>
                    </a:moveTo>
                    <a:cubicBezTo>
                      <a:pt x="81198" y="47220"/>
                      <a:pt x="33320" y="63793"/>
                      <a:pt x="174" y="83128"/>
                    </a:cubicBezTo>
                    <a:lnTo>
                      <a:pt x="174" y="263"/>
                    </a:lnTo>
                    <a:cubicBezTo>
                      <a:pt x="33320" y="19598"/>
                      <a:pt x="81198" y="36171"/>
                      <a:pt x="110662" y="4169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3" name="Graphic 574">
              <a:extLst>
                <a:ext uri="{FF2B5EF4-FFF2-40B4-BE49-F238E27FC236}">
                  <a16:creationId xmlns:a16="http://schemas.microsoft.com/office/drawing/2014/main" id="{3BA57CB0-3181-03D7-4A91-DFCE7A6D5884}"/>
                </a:ext>
              </a:extLst>
            </p:cNvPr>
            <p:cNvGrpSpPr/>
            <p:nvPr/>
          </p:nvGrpSpPr>
          <p:grpSpPr>
            <a:xfrm>
              <a:off x="8708161" y="4660779"/>
              <a:ext cx="2308582" cy="1380697"/>
              <a:chOff x="8708161" y="4660779"/>
              <a:chExt cx="2308582" cy="1380697"/>
            </a:xfrm>
          </p:grpSpPr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570583D5-EB02-EDC2-730C-EBDEFC77479A}"/>
                  </a:ext>
                </a:extLst>
              </p:cNvPr>
              <p:cNvSpPr/>
              <p:nvPr/>
            </p:nvSpPr>
            <p:spPr>
              <a:xfrm flipV="1">
                <a:off x="8814994" y="4746379"/>
                <a:ext cx="2094916" cy="1209496"/>
              </a:xfrm>
              <a:custGeom>
                <a:avLst/>
                <a:gdLst>
                  <a:gd name="connsiteX0" fmla="*/ 2095149 w 2094916"/>
                  <a:gd name="connsiteY0" fmla="*/ 398 h 1209496"/>
                  <a:gd name="connsiteX1" fmla="*/ 233 w 2094916"/>
                  <a:gd name="connsiteY1" fmla="*/ 1209894 h 12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6" h="1209496">
                    <a:moveTo>
                      <a:pt x="2095149" y="398"/>
                    </a:moveTo>
                    <a:lnTo>
                      <a:pt x="233" y="1209894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5049F278-65A0-DD2D-9D29-2FD47D0EBCF1}"/>
                  </a:ext>
                </a:extLst>
              </p:cNvPr>
              <p:cNvSpPr/>
              <p:nvPr/>
            </p:nvSpPr>
            <p:spPr>
              <a:xfrm rot="1799967" flipV="1">
                <a:off x="10892942" y="5936540"/>
                <a:ext cx="110487" cy="82865"/>
              </a:xfrm>
              <a:custGeom>
                <a:avLst/>
                <a:gdLst>
                  <a:gd name="connsiteX0" fmla="*/ 110803 w 110487"/>
                  <a:gd name="connsiteY0" fmla="*/ 41777 h 82865"/>
                  <a:gd name="connsiteX1" fmla="*/ 316 w 110487"/>
                  <a:gd name="connsiteY1" fmla="*/ 83210 h 82865"/>
                  <a:gd name="connsiteX2" fmla="*/ 316 w 110487"/>
                  <a:gd name="connsiteY2" fmla="*/ 345 h 82865"/>
                  <a:gd name="connsiteX3" fmla="*/ 110803 w 110487"/>
                  <a:gd name="connsiteY3" fmla="*/ 4177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803" y="41777"/>
                    </a:moveTo>
                    <a:cubicBezTo>
                      <a:pt x="81340" y="47302"/>
                      <a:pt x="33462" y="63875"/>
                      <a:pt x="316" y="83210"/>
                    </a:cubicBezTo>
                    <a:lnTo>
                      <a:pt x="316" y="345"/>
                    </a:lnTo>
                    <a:cubicBezTo>
                      <a:pt x="33462" y="19680"/>
                      <a:pt x="81340" y="36253"/>
                      <a:pt x="110803" y="4177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77CF986-B660-C814-AFE5-D26C7993F493}"/>
                  </a:ext>
                </a:extLst>
              </p:cNvPr>
              <p:cNvSpPr/>
              <p:nvPr/>
            </p:nvSpPr>
            <p:spPr>
              <a:xfrm rot="-9000033" flipV="1">
                <a:off x="8721476" y="4682850"/>
                <a:ext cx="110487" cy="82865"/>
              </a:xfrm>
              <a:custGeom>
                <a:avLst/>
                <a:gdLst>
                  <a:gd name="connsiteX0" fmla="*/ 110668 w 110487"/>
                  <a:gd name="connsiteY0" fmla="*/ 41699 h 82865"/>
                  <a:gd name="connsiteX1" fmla="*/ 180 w 110487"/>
                  <a:gd name="connsiteY1" fmla="*/ 83132 h 82865"/>
                  <a:gd name="connsiteX2" fmla="*/ 180 w 110487"/>
                  <a:gd name="connsiteY2" fmla="*/ 266 h 82865"/>
                  <a:gd name="connsiteX3" fmla="*/ 110668 w 110487"/>
                  <a:gd name="connsiteY3" fmla="*/ 41699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8" y="41699"/>
                    </a:moveTo>
                    <a:cubicBezTo>
                      <a:pt x="81204" y="47223"/>
                      <a:pt x="33326" y="63796"/>
                      <a:pt x="180" y="83132"/>
                    </a:cubicBezTo>
                    <a:lnTo>
                      <a:pt x="180" y="266"/>
                    </a:lnTo>
                    <a:cubicBezTo>
                      <a:pt x="33326" y="19602"/>
                      <a:pt x="81204" y="36175"/>
                      <a:pt x="110668" y="41699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4" name="Graphic 574">
              <a:extLst>
                <a:ext uri="{FF2B5EF4-FFF2-40B4-BE49-F238E27FC236}">
                  <a16:creationId xmlns:a16="http://schemas.microsoft.com/office/drawing/2014/main" id="{45675249-66EE-4386-32F5-2BFCE1734837}"/>
                </a:ext>
              </a:extLst>
            </p:cNvPr>
            <p:cNvGrpSpPr/>
            <p:nvPr/>
          </p:nvGrpSpPr>
          <p:grpSpPr>
            <a:xfrm>
              <a:off x="8692979" y="3890598"/>
              <a:ext cx="525197" cy="826806"/>
              <a:chOff x="8692979" y="3890598"/>
              <a:chExt cx="525197" cy="826806"/>
            </a:xfrm>
          </p:grpSpPr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7586F51D-828E-4D08-6D3E-0697744558AA}"/>
                  </a:ext>
                </a:extLst>
              </p:cNvPr>
              <p:cNvSpPr/>
              <p:nvPr/>
            </p:nvSpPr>
            <p:spPr>
              <a:xfrm flipV="1">
                <a:off x="8778579" y="3997432"/>
                <a:ext cx="353994" cy="613139"/>
              </a:xfrm>
              <a:custGeom>
                <a:avLst/>
                <a:gdLst>
                  <a:gd name="connsiteX0" fmla="*/ 218 w 353994"/>
                  <a:gd name="connsiteY0" fmla="*/ 283 h 613139"/>
                  <a:gd name="connsiteX1" fmla="*/ 354213 w 353994"/>
                  <a:gd name="connsiteY1" fmla="*/ 613423 h 6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3994" h="613139">
                    <a:moveTo>
                      <a:pt x="218" y="283"/>
                    </a:moveTo>
                    <a:lnTo>
                      <a:pt x="354213" y="61342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011386E7-C3FC-2C3E-48F8-39CC891B02A1}"/>
                  </a:ext>
                </a:extLst>
              </p:cNvPr>
              <p:cNvSpPr/>
              <p:nvPr/>
            </p:nvSpPr>
            <p:spPr>
              <a:xfrm rot="7199967" flipV="1">
                <a:off x="8701238" y="4607413"/>
                <a:ext cx="110487" cy="82865"/>
              </a:xfrm>
              <a:custGeom>
                <a:avLst/>
                <a:gdLst>
                  <a:gd name="connsiteX0" fmla="*/ 110666 w 110487"/>
                  <a:gd name="connsiteY0" fmla="*/ 41694 h 82865"/>
                  <a:gd name="connsiteX1" fmla="*/ 179 w 110487"/>
                  <a:gd name="connsiteY1" fmla="*/ 83127 h 82865"/>
                  <a:gd name="connsiteX2" fmla="*/ 179 w 110487"/>
                  <a:gd name="connsiteY2" fmla="*/ 262 h 82865"/>
                  <a:gd name="connsiteX3" fmla="*/ 110666 w 110487"/>
                  <a:gd name="connsiteY3" fmla="*/ 4169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6" y="41694"/>
                    </a:moveTo>
                    <a:cubicBezTo>
                      <a:pt x="81203" y="47219"/>
                      <a:pt x="33325" y="63792"/>
                      <a:pt x="179" y="83127"/>
                    </a:cubicBezTo>
                    <a:lnTo>
                      <a:pt x="179" y="262"/>
                    </a:lnTo>
                    <a:cubicBezTo>
                      <a:pt x="33325" y="19597"/>
                      <a:pt x="81203" y="36170"/>
                      <a:pt x="110666" y="4169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C500E84F-DF03-DDA5-B56E-4AD9C4FAF152}"/>
                  </a:ext>
                </a:extLst>
              </p:cNvPr>
              <p:cNvSpPr/>
              <p:nvPr/>
            </p:nvSpPr>
            <p:spPr>
              <a:xfrm rot="-3599974" flipV="1">
                <a:off x="9099427" y="3917725"/>
                <a:ext cx="110488" cy="82866"/>
              </a:xfrm>
              <a:custGeom>
                <a:avLst/>
                <a:gdLst>
                  <a:gd name="connsiteX0" fmla="*/ 110692 w 110488"/>
                  <a:gd name="connsiteY0" fmla="*/ 41652 h 82866"/>
                  <a:gd name="connsiteX1" fmla="*/ 204 w 110488"/>
                  <a:gd name="connsiteY1" fmla="*/ 83085 h 82866"/>
                  <a:gd name="connsiteX2" fmla="*/ 204 w 110488"/>
                  <a:gd name="connsiteY2" fmla="*/ 219 h 82866"/>
                  <a:gd name="connsiteX3" fmla="*/ 110692 w 110488"/>
                  <a:gd name="connsiteY3" fmla="*/ 41652 h 8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8" h="82866">
                    <a:moveTo>
                      <a:pt x="110692" y="41652"/>
                    </a:moveTo>
                    <a:cubicBezTo>
                      <a:pt x="81228" y="47176"/>
                      <a:pt x="33350" y="63749"/>
                      <a:pt x="204" y="83085"/>
                    </a:cubicBezTo>
                    <a:lnTo>
                      <a:pt x="204" y="219"/>
                    </a:lnTo>
                    <a:cubicBezTo>
                      <a:pt x="33350" y="19554"/>
                      <a:pt x="81228" y="36127"/>
                      <a:pt x="110692" y="41652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3E7B4898-539E-C579-0D03-6A341CA145A5}"/>
                </a:ext>
              </a:extLst>
            </p:cNvPr>
            <p:cNvSpPr txBox="1"/>
            <p:nvPr/>
          </p:nvSpPr>
          <p:spPr>
            <a:xfrm>
              <a:off x="8954086" y="4299278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EA544661-F63A-BA84-42D4-211BDC00F614}"/>
                </a:ext>
              </a:extLst>
            </p:cNvPr>
            <p:cNvSpPr txBox="1"/>
            <p:nvPr/>
          </p:nvSpPr>
          <p:spPr>
            <a:xfrm>
              <a:off x="9019020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8C4AB314-DDD9-003B-0F3A-AE89FB068D97}"/>
                </a:ext>
              </a:extLst>
            </p:cNvPr>
            <p:cNvSpPr txBox="1"/>
            <p:nvPr/>
          </p:nvSpPr>
          <p:spPr>
            <a:xfrm>
              <a:off x="9184289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D4E888E0-CCB8-CD0D-20CC-F00E5B9B1E63}"/>
                </a:ext>
              </a:extLst>
            </p:cNvPr>
            <p:cNvSpPr txBox="1"/>
            <p:nvPr/>
          </p:nvSpPr>
          <p:spPr>
            <a:xfrm>
              <a:off x="9290530" y="4299278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B8AD48B8-3430-0846-7A0D-B16F3134116C}"/>
                </a:ext>
              </a:extLst>
            </p:cNvPr>
            <p:cNvSpPr txBox="1"/>
            <p:nvPr/>
          </p:nvSpPr>
          <p:spPr>
            <a:xfrm>
              <a:off x="9349557" y="4299278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10" name="Graphic 574">
              <a:extLst>
                <a:ext uri="{FF2B5EF4-FFF2-40B4-BE49-F238E27FC236}">
                  <a16:creationId xmlns:a16="http://schemas.microsoft.com/office/drawing/2014/main" id="{F8DACF90-5951-755C-8D6C-A2B1796B89E6}"/>
                </a:ext>
              </a:extLst>
            </p:cNvPr>
            <p:cNvGrpSpPr/>
            <p:nvPr/>
          </p:nvGrpSpPr>
          <p:grpSpPr>
            <a:xfrm>
              <a:off x="9146412" y="3367000"/>
              <a:ext cx="374051" cy="565012"/>
              <a:chOff x="9146412" y="3367000"/>
              <a:chExt cx="374051" cy="565012"/>
            </a:xfrm>
          </p:grpSpPr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564749C9-A930-FA03-7D23-40D877935455}"/>
                  </a:ext>
                </a:extLst>
              </p:cNvPr>
              <p:cNvSpPr/>
              <p:nvPr/>
            </p:nvSpPr>
            <p:spPr>
              <a:xfrm flipV="1">
                <a:off x="9232013" y="3473832"/>
                <a:ext cx="202850" cy="351348"/>
              </a:xfrm>
              <a:custGeom>
                <a:avLst/>
                <a:gdLst>
                  <a:gd name="connsiteX0" fmla="*/ 203075 w 202850"/>
                  <a:gd name="connsiteY0" fmla="*/ 351560 h 351348"/>
                  <a:gd name="connsiteX1" fmla="*/ 224 w 202850"/>
                  <a:gd name="connsiteY1" fmla="*/ 212 h 35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850" h="351348">
                    <a:moveTo>
                      <a:pt x="203075" y="351560"/>
                    </a:moveTo>
                    <a:lnTo>
                      <a:pt x="224" y="212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C6130E94-90F8-3BCD-F95E-47AF2D194892}"/>
                  </a:ext>
                </a:extLst>
              </p:cNvPr>
              <p:cNvSpPr/>
              <p:nvPr/>
            </p:nvSpPr>
            <p:spPr>
              <a:xfrm rot="-3600033" flipV="1">
                <a:off x="9401717" y="3394126"/>
                <a:ext cx="110487" cy="82865"/>
              </a:xfrm>
              <a:custGeom>
                <a:avLst/>
                <a:gdLst>
                  <a:gd name="connsiteX0" fmla="*/ 110710 w 110487"/>
                  <a:gd name="connsiteY0" fmla="*/ 41619 h 82865"/>
                  <a:gd name="connsiteX1" fmla="*/ 223 w 110487"/>
                  <a:gd name="connsiteY1" fmla="*/ 83051 h 82865"/>
                  <a:gd name="connsiteX2" fmla="*/ 223 w 110487"/>
                  <a:gd name="connsiteY2" fmla="*/ 186 h 82865"/>
                  <a:gd name="connsiteX3" fmla="*/ 110710 w 110487"/>
                  <a:gd name="connsiteY3" fmla="*/ 41619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710" y="41619"/>
                    </a:moveTo>
                    <a:cubicBezTo>
                      <a:pt x="81246" y="47143"/>
                      <a:pt x="33369" y="63716"/>
                      <a:pt x="223" y="83051"/>
                    </a:cubicBezTo>
                    <a:lnTo>
                      <a:pt x="223" y="186"/>
                    </a:lnTo>
                    <a:cubicBezTo>
                      <a:pt x="33369" y="19521"/>
                      <a:pt x="81246" y="36094"/>
                      <a:pt x="110710" y="41619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55AEF094-B6B9-57DD-4635-1A818CAA0C1C}"/>
                  </a:ext>
                </a:extLst>
              </p:cNvPr>
              <p:cNvSpPr/>
              <p:nvPr/>
            </p:nvSpPr>
            <p:spPr>
              <a:xfrm rot="7199967" flipV="1">
                <a:off x="9154672" y="3822021"/>
                <a:ext cx="110487" cy="82865"/>
              </a:xfrm>
              <a:custGeom>
                <a:avLst/>
                <a:gdLst>
                  <a:gd name="connsiteX0" fmla="*/ 110695 w 110487"/>
                  <a:gd name="connsiteY0" fmla="*/ 41645 h 82865"/>
                  <a:gd name="connsiteX1" fmla="*/ 207 w 110487"/>
                  <a:gd name="connsiteY1" fmla="*/ 83078 h 82865"/>
                  <a:gd name="connsiteX2" fmla="*/ 207 w 110487"/>
                  <a:gd name="connsiteY2" fmla="*/ 213 h 82865"/>
                  <a:gd name="connsiteX3" fmla="*/ 110695 w 110487"/>
                  <a:gd name="connsiteY3" fmla="*/ 41645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95" y="41645"/>
                    </a:moveTo>
                    <a:cubicBezTo>
                      <a:pt x="81231" y="47169"/>
                      <a:pt x="33353" y="63743"/>
                      <a:pt x="207" y="83078"/>
                    </a:cubicBezTo>
                    <a:lnTo>
                      <a:pt x="207" y="213"/>
                    </a:lnTo>
                    <a:cubicBezTo>
                      <a:pt x="33353" y="19548"/>
                      <a:pt x="81231" y="36121"/>
                      <a:pt x="110695" y="41645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5395F35D-6CBE-469E-AAF1-9B158DF08CBD}"/>
                </a:ext>
              </a:extLst>
            </p:cNvPr>
            <p:cNvSpPr/>
            <p:nvPr/>
          </p:nvSpPr>
          <p:spPr>
            <a:xfrm flipV="1">
              <a:off x="8707610" y="4675441"/>
              <a:ext cx="42498" cy="42495"/>
            </a:xfrm>
            <a:custGeom>
              <a:avLst/>
              <a:gdLst>
                <a:gd name="connsiteX0" fmla="*/ 42713 w 42498"/>
                <a:gd name="connsiteY0" fmla="*/ 21573 h 42495"/>
                <a:gd name="connsiteX1" fmla="*/ 21464 w 42498"/>
                <a:gd name="connsiteY1" fmla="*/ 42822 h 42495"/>
                <a:gd name="connsiteX2" fmla="*/ 215 w 42498"/>
                <a:gd name="connsiteY2" fmla="*/ 21573 h 42495"/>
                <a:gd name="connsiteX3" fmla="*/ 21464 w 42498"/>
                <a:gd name="connsiteY3" fmla="*/ 326 h 42495"/>
                <a:gd name="connsiteX4" fmla="*/ 42713 w 42498"/>
                <a:gd name="connsiteY4" fmla="*/ 21573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13" y="21573"/>
                  </a:moveTo>
                  <a:cubicBezTo>
                    <a:pt x="42713" y="33310"/>
                    <a:pt x="33198" y="42822"/>
                    <a:pt x="21464" y="42822"/>
                  </a:cubicBezTo>
                  <a:cubicBezTo>
                    <a:pt x="9729" y="42822"/>
                    <a:pt x="215" y="33310"/>
                    <a:pt x="215" y="21573"/>
                  </a:cubicBezTo>
                  <a:cubicBezTo>
                    <a:pt x="215" y="9838"/>
                    <a:pt x="9729" y="326"/>
                    <a:pt x="21464" y="326"/>
                  </a:cubicBezTo>
                  <a:cubicBezTo>
                    <a:pt x="33198" y="326"/>
                    <a:pt x="42713" y="9838"/>
                    <a:pt x="42713" y="21573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FFE8741F-B76B-6D34-07C0-A01DA6686015}"/>
                </a:ext>
              </a:extLst>
            </p:cNvPr>
            <p:cNvSpPr txBox="1"/>
            <p:nvPr/>
          </p:nvSpPr>
          <p:spPr>
            <a:xfrm>
              <a:off x="8731763" y="4644834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13" name="Graphic 574">
              <a:extLst>
                <a:ext uri="{FF2B5EF4-FFF2-40B4-BE49-F238E27FC236}">
                  <a16:creationId xmlns:a16="http://schemas.microsoft.com/office/drawing/2014/main" id="{1FD19F5A-B35A-9A30-EB6C-7B5B864B4E2B}"/>
                </a:ext>
              </a:extLst>
            </p:cNvPr>
            <p:cNvGrpSpPr/>
            <p:nvPr/>
          </p:nvGrpSpPr>
          <p:grpSpPr>
            <a:xfrm>
              <a:off x="10954595" y="3387715"/>
              <a:ext cx="82867" cy="2617885"/>
              <a:chOff x="10954595" y="3387715"/>
              <a:chExt cx="82867" cy="2617885"/>
            </a:xfrm>
          </p:grpSpPr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3E42F57-1CC0-37B5-4139-DA6E25638BA5}"/>
                  </a:ext>
                </a:extLst>
              </p:cNvPr>
              <p:cNvSpPr/>
              <p:nvPr/>
            </p:nvSpPr>
            <p:spPr>
              <a:xfrm flipV="1">
                <a:off x="10996029" y="3487157"/>
                <a:ext cx="15995" cy="2419003"/>
              </a:xfrm>
              <a:custGeom>
                <a:avLst/>
                <a:gdLst>
                  <a:gd name="connsiteX0" fmla="*/ 250 w 15995"/>
                  <a:gd name="connsiteY0" fmla="*/ 326 h 2419003"/>
                  <a:gd name="connsiteX1" fmla="*/ 250 w 15995"/>
                  <a:gd name="connsiteY1" fmla="*/ 2419330 h 241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95" h="2419003">
                    <a:moveTo>
                      <a:pt x="250" y="326"/>
                    </a:moveTo>
                    <a:lnTo>
                      <a:pt x="250" y="2419330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F9558101-B39E-7DE7-6305-62B9EBACA36E}"/>
                  </a:ext>
                </a:extLst>
              </p:cNvPr>
              <p:cNvSpPr/>
              <p:nvPr/>
            </p:nvSpPr>
            <p:spPr>
              <a:xfrm rot="5400000" flipV="1">
                <a:off x="10940784" y="5908923"/>
                <a:ext cx="110489" cy="82867"/>
              </a:xfrm>
              <a:custGeom>
                <a:avLst/>
                <a:gdLst>
                  <a:gd name="connsiteX0" fmla="*/ 110809 w 110489"/>
                  <a:gd name="connsiteY0" fmla="*/ 41777 h 82867"/>
                  <a:gd name="connsiteX1" fmla="*/ 319 w 110489"/>
                  <a:gd name="connsiteY1" fmla="*/ 83210 h 82867"/>
                  <a:gd name="connsiteX2" fmla="*/ 319 w 110489"/>
                  <a:gd name="connsiteY2" fmla="*/ 343 h 82867"/>
                  <a:gd name="connsiteX3" fmla="*/ 110809 w 110489"/>
                  <a:gd name="connsiteY3" fmla="*/ 41777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777"/>
                    </a:moveTo>
                    <a:cubicBezTo>
                      <a:pt x="81345" y="47301"/>
                      <a:pt x="33466" y="63875"/>
                      <a:pt x="319" y="83210"/>
                    </a:cubicBezTo>
                    <a:lnTo>
                      <a:pt x="319" y="343"/>
                    </a:lnTo>
                    <a:cubicBezTo>
                      <a:pt x="33466" y="19679"/>
                      <a:pt x="81345" y="36252"/>
                      <a:pt x="110809" y="4177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AFDCC5A-4C43-72CC-3332-AE722769A24A}"/>
                  </a:ext>
                </a:extLst>
              </p:cNvPr>
              <p:cNvSpPr/>
              <p:nvPr/>
            </p:nvSpPr>
            <p:spPr>
              <a:xfrm rot="-5400000" flipV="1">
                <a:off x="10940784" y="3401527"/>
                <a:ext cx="110489" cy="82867"/>
              </a:xfrm>
              <a:custGeom>
                <a:avLst/>
                <a:gdLst>
                  <a:gd name="connsiteX0" fmla="*/ 110809 w 110489"/>
                  <a:gd name="connsiteY0" fmla="*/ 41620 h 82867"/>
                  <a:gd name="connsiteX1" fmla="*/ 319 w 110489"/>
                  <a:gd name="connsiteY1" fmla="*/ 83053 h 82867"/>
                  <a:gd name="connsiteX2" fmla="*/ 319 w 110489"/>
                  <a:gd name="connsiteY2" fmla="*/ 186 h 82867"/>
                  <a:gd name="connsiteX3" fmla="*/ 110809 w 110489"/>
                  <a:gd name="connsiteY3" fmla="*/ 41620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620"/>
                    </a:moveTo>
                    <a:cubicBezTo>
                      <a:pt x="81345" y="47144"/>
                      <a:pt x="33466" y="63718"/>
                      <a:pt x="319" y="83053"/>
                    </a:cubicBezTo>
                    <a:lnTo>
                      <a:pt x="319" y="186"/>
                    </a:lnTo>
                    <a:cubicBezTo>
                      <a:pt x="33466" y="19522"/>
                      <a:pt x="81345" y="36096"/>
                      <a:pt x="110809" y="41620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4" name="Graphic 574">
              <a:extLst>
                <a:ext uri="{FF2B5EF4-FFF2-40B4-BE49-F238E27FC236}">
                  <a16:creationId xmlns:a16="http://schemas.microsoft.com/office/drawing/2014/main" id="{367BB692-B1D7-9FAE-9D4E-DDA78FF53BA1}"/>
                </a:ext>
              </a:extLst>
            </p:cNvPr>
            <p:cNvGrpSpPr/>
            <p:nvPr/>
          </p:nvGrpSpPr>
          <p:grpSpPr>
            <a:xfrm>
              <a:off x="10954595" y="769830"/>
              <a:ext cx="82867" cy="2617885"/>
              <a:chOff x="10954595" y="769830"/>
              <a:chExt cx="82867" cy="2617885"/>
            </a:xfrm>
          </p:grpSpPr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72A4219D-8278-0313-92A0-3C22B5A0FF1E}"/>
                  </a:ext>
                </a:extLst>
              </p:cNvPr>
              <p:cNvSpPr/>
              <p:nvPr/>
            </p:nvSpPr>
            <p:spPr>
              <a:xfrm flipV="1">
                <a:off x="10996029" y="869271"/>
                <a:ext cx="15995" cy="2419003"/>
              </a:xfrm>
              <a:custGeom>
                <a:avLst/>
                <a:gdLst>
                  <a:gd name="connsiteX0" fmla="*/ 250 w 15995"/>
                  <a:gd name="connsiteY0" fmla="*/ 2419044 h 2419003"/>
                  <a:gd name="connsiteX1" fmla="*/ 250 w 15995"/>
                  <a:gd name="connsiteY1" fmla="*/ 40 h 241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95" h="2419003">
                    <a:moveTo>
                      <a:pt x="250" y="2419044"/>
                    </a:moveTo>
                    <a:lnTo>
                      <a:pt x="250" y="40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857FB8C8-AF3A-6148-D7AA-CDBA5DD6747F}"/>
                  </a:ext>
                </a:extLst>
              </p:cNvPr>
              <p:cNvSpPr/>
              <p:nvPr/>
            </p:nvSpPr>
            <p:spPr>
              <a:xfrm rot="-5400000" flipV="1">
                <a:off x="10940784" y="783641"/>
                <a:ext cx="110489" cy="82867"/>
              </a:xfrm>
              <a:custGeom>
                <a:avLst/>
                <a:gdLst>
                  <a:gd name="connsiteX0" fmla="*/ 110809 w 110489"/>
                  <a:gd name="connsiteY0" fmla="*/ 41456 h 82867"/>
                  <a:gd name="connsiteX1" fmla="*/ 319 w 110489"/>
                  <a:gd name="connsiteY1" fmla="*/ 82890 h 82867"/>
                  <a:gd name="connsiteX2" fmla="*/ 319 w 110489"/>
                  <a:gd name="connsiteY2" fmla="*/ 23 h 82867"/>
                  <a:gd name="connsiteX3" fmla="*/ 110809 w 110489"/>
                  <a:gd name="connsiteY3" fmla="*/ 4145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456"/>
                    </a:moveTo>
                    <a:cubicBezTo>
                      <a:pt x="81345" y="46981"/>
                      <a:pt x="33466" y="63554"/>
                      <a:pt x="319" y="82890"/>
                    </a:cubicBezTo>
                    <a:lnTo>
                      <a:pt x="319" y="23"/>
                    </a:lnTo>
                    <a:cubicBezTo>
                      <a:pt x="33466" y="19358"/>
                      <a:pt x="81345" y="35932"/>
                      <a:pt x="110809" y="4145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88686563-095E-D756-6076-65534C8EFC93}"/>
                  </a:ext>
                </a:extLst>
              </p:cNvPr>
              <p:cNvSpPr/>
              <p:nvPr/>
            </p:nvSpPr>
            <p:spPr>
              <a:xfrm rot="5400000" flipV="1">
                <a:off x="10940784" y="3291037"/>
                <a:ext cx="110489" cy="82867"/>
              </a:xfrm>
              <a:custGeom>
                <a:avLst/>
                <a:gdLst>
                  <a:gd name="connsiteX0" fmla="*/ 110809 w 110489"/>
                  <a:gd name="connsiteY0" fmla="*/ 41613 h 82867"/>
                  <a:gd name="connsiteX1" fmla="*/ 319 w 110489"/>
                  <a:gd name="connsiteY1" fmla="*/ 83047 h 82867"/>
                  <a:gd name="connsiteX2" fmla="*/ 319 w 110489"/>
                  <a:gd name="connsiteY2" fmla="*/ 179 h 82867"/>
                  <a:gd name="connsiteX3" fmla="*/ 110809 w 110489"/>
                  <a:gd name="connsiteY3" fmla="*/ 41613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9" y="41613"/>
                    </a:moveTo>
                    <a:cubicBezTo>
                      <a:pt x="81345" y="47137"/>
                      <a:pt x="33466" y="63711"/>
                      <a:pt x="319" y="83047"/>
                    </a:cubicBezTo>
                    <a:lnTo>
                      <a:pt x="319" y="179"/>
                    </a:lnTo>
                    <a:cubicBezTo>
                      <a:pt x="33466" y="19515"/>
                      <a:pt x="81345" y="36089"/>
                      <a:pt x="110809" y="41613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5" name="Graphic 574">
              <a:extLst>
                <a:ext uri="{FF2B5EF4-FFF2-40B4-BE49-F238E27FC236}">
                  <a16:creationId xmlns:a16="http://schemas.microsoft.com/office/drawing/2014/main" id="{C9722A2D-5924-907C-5B93-9F7480215E7D}"/>
                </a:ext>
              </a:extLst>
            </p:cNvPr>
            <p:cNvGrpSpPr/>
            <p:nvPr/>
          </p:nvGrpSpPr>
          <p:grpSpPr>
            <a:xfrm>
              <a:off x="10089162" y="3346282"/>
              <a:ext cx="906867" cy="82867"/>
              <a:chOff x="10089162" y="3346282"/>
              <a:chExt cx="906867" cy="82867"/>
            </a:xfrm>
          </p:grpSpPr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A503E0D-0864-05B9-F262-2AE8C17FC4E6}"/>
                  </a:ext>
                </a:extLst>
              </p:cNvPr>
              <p:cNvSpPr/>
              <p:nvPr/>
            </p:nvSpPr>
            <p:spPr>
              <a:xfrm flipV="1">
                <a:off x="10188603" y="3387715"/>
                <a:ext cx="707984" cy="15995"/>
              </a:xfrm>
              <a:custGeom>
                <a:avLst/>
                <a:gdLst>
                  <a:gd name="connsiteX0" fmla="*/ 708228 w 707984"/>
                  <a:gd name="connsiteY0" fmla="*/ 183 h 15995"/>
                  <a:gd name="connsiteX1" fmla="*/ 243 w 707984"/>
                  <a:gd name="connsiteY1" fmla="*/ 183 h 1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7984" h="15995">
                    <a:moveTo>
                      <a:pt x="708228" y="183"/>
                    </a:moveTo>
                    <a:lnTo>
                      <a:pt x="243" y="1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A64D736-7D2F-42DF-AAFF-7453F7E66B8F}"/>
                  </a:ext>
                </a:extLst>
              </p:cNvPr>
              <p:cNvSpPr/>
              <p:nvPr/>
            </p:nvSpPr>
            <p:spPr>
              <a:xfrm flipV="1">
                <a:off x="10885539" y="3346282"/>
                <a:ext cx="110489" cy="82867"/>
              </a:xfrm>
              <a:custGeom>
                <a:avLst/>
                <a:gdLst>
                  <a:gd name="connsiteX0" fmla="*/ 110806 w 110489"/>
                  <a:gd name="connsiteY0" fmla="*/ 41616 h 82867"/>
                  <a:gd name="connsiteX1" fmla="*/ 316 w 110489"/>
                  <a:gd name="connsiteY1" fmla="*/ 83050 h 82867"/>
                  <a:gd name="connsiteX2" fmla="*/ 316 w 110489"/>
                  <a:gd name="connsiteY2" fmla="*/ 183 h 82867"/>
                  <a:gd name="connsiteX3" fmla="*/ 110806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806" y="41616"/>
                    </a:moveTo>
                    <a:cubicBezTo>
                      <a:pt x="81341" y="47141"/>
                      <a:pt x="33462" y="63714"/>
                      <a:pt x="316" y="83050"/>
                    </a:cubicBezTo>
                    <a:lnTo>
                      <a:pt x="316" y="183"/>
                    </a:lnTo>
                    <a:cubicBezTo>
                      <a:pt x="33462" y="19519"/>
                      <a:pt x="81341" y="36092"/>
                      <a:pt x="110806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52385656-30E5-8B86-2FDD-CC587D287E04}"/>
                  </a:ext>
                </a:extLst>
              </p:cNvPr>
              <p:cNvSpPr/>
              <p:nvPr/>
            </p:nvSpPr>
            <p:spPr>
              <a:xfrm rot="-10800000" flipV="1">
                <a:off x="10089162" y="3346282"/>
                <a:ext cx="110489" cy="82867"/>
              </a:xfrm>
              <a:custGeom>
                <a:avLst/>
                <a:gdLst>
                  <a:gd name="connsiteX0" fmla="*/ 110756 w 110489"/>
                  <a:gd name="connsiteY0" fmla="*/ 41616 h 82867"/>
                  <a:gd name="connsiteX1" fmla="*/ 266 w 110489"/>
                  <a:gd name="connsiteY1" fmla="*/ 83050 h 82867"/>
                  <a:gd name="connsiteX2" fmla="*/ 266 w 110489"/>
                  <a:gd name="connsiteY2" fmla="*/ 183 h 82867"/>
                  <a:gd name="connsiteX3" fmla="*/ 110756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56" y="41616"/>
                    </a:moveTo>
                    <a:cubicBezTo>
                      <a:pt x="81291" y="47141"/>
                      <a:pt x="33413" y="63714"/>
                      <a:pt x="266" y="83050"/>
                    </a:cubicBezTo>
                    <a:lnTo>
                      <a:pt x="266" y="183"/>
                    </a:lnTo>
                    <a:cubicBezTo>
                      <a:pt x="33413" y="19519"/>
                      <a:pt x="81291" y="36092"/>
                      <a:pt x="110756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A911960C-9B63-4DCC-6256-40981FDBECA0}"/>
                </a:ext>
              </a:extLst>
            </p:cNvPr>
            <p:cNvSpPr txBox="1"/>
            <p:nvPr/>
          </p:nvSpPr>
          <p:spPr>
            <a:xfrm>
              <a:off x="10200298" y="3060104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17" name="TextBox 616">
              <a:extLst>
                <a:ext uri="{FF2B5EF4-FFF2-40B4-BE49-F238E27FC236}">
                  <a16:creationId xmlns:a16="http://schemas.microsoft.com/office/drawing/2014/main" id="{56E39DBD-8B2A-A89A-1D44-07B3618A1256}"/>
                </a:ext>
              </a:extLst>
            </p:cNvPr>
            <p:cNvSpPr txBox="1"/>
            <p:nvPr/>
          </p:nvSpPr>
          <p:spPr>
            <a:xfrm>
              <a:off x="10265232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40755394-059E-F5A9-D481-1B511DD3EB1F}"/>
                </a:ext>
              </a:extLst>
            </p:cNvPr>
            <p:cNvSpPr txBox="1"/>
            <p:nvPr/>
          </p:nvSpPr>
          <p:spPr>
            <a:xfrm>
              <a:off x="10430501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CCFCC963-F7DE-2B99-FBD2-22EF0B0AA32A}"/>
                </a:ext>
              </a:extLst>
            </p:cNvPr>
            <p:cNvSpPr txBox="1"/>
            <p:nvPr/>
          </p:nvSpPr>
          <p:spPr>
            <a:xfrm>
              <a:off x="10536742" y="3060104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43CA44C0-9C49-CF5F-A1FB-05B524EE354F}"/>
                </a:ext>
              </a:extLst>
            </p:cNvPr>
            <p:cNvSpPr txBox="1"/>
            <p:nvPr/>
          </p:nvSpPr>
          <p:spPr>
            <a:xfrm>
              <a:off x="10595769" y="3060104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21" name="Graphic 574">
              <a:extLst>
                <a:ext uri="{FF2B5EF4-FFF2-40B4-BE49-F238E27FC236}">
                  <a16:creationId xmlns:a16="http://schemas.microsoft.com/office/drawing/2014/main" id="{31D911DD-F7FE-F9CA-C5B9-267F7C3C62B3}"/>
                </a:ext>
              </a:extLst>
            </p:cNvPr>
            <p:cNvGrpSpPr/>
            <p:nvPr/>
          </p:nvGrpSpPr>
          <p:grpSpPr>
            <a:xfrm>
              <a:off x="9484582" y="3346282"/>
              <a:ext cx="604578" cy="82867"/>
              <a:chOff x="9484582" y="3346282"/>
              <a:chExt cx="604578" cy="82867"/>
            </a:xfrm>
          </p:grpSpPr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60960DAF-98F9-24F0-A646-D05F33B02E72}"/>
                  </a:ext>
                </a:extLst>
              </p:cNvPr>
              <p:cNvSpPr/>
              <p:nvPr/>
            </p:nvSpPr>
            <p:spPr>
              <a:xfrm flipV="1">
                <a:off x="9584024" y="3387715"/>
                <a:ext cx="405696" cy="15995"/>
              </a:xfrm>
              <a:custGeom>
                <a:avLst/>
                <a:gdLst>
                  <a:gd name="connsiteX0" fmla="*/ 231 w 405696"/>
                  <a:gd name="connsiteY0" fmla="*/ 183 h 15995"/>
                  <a:gd name="connsiteX1" fmla="*/ 405927 w 405696"/>
                  <a:gd name="connsiteY1" fmla="*/ 183 h 1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5696" h="15995">
                    <a:moveTo>
                      <a:pt x="231" y="183"/>
                    </a:moveTo>
                    <a:lnTo>
                      <a:pt x="405927" y="1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1D86EDE1-AF7C-92FA-A6FB-AEA76655E1C6}"/>
                  </a:ext>
                </a:extLst>
              </p:cNvPr>
              <p:cNvSpPr/>
              <p:nvPr/>
            </p:nvSpPr>
            <p:spPr>
              <a:xfrm rot="-10800000" flipV="1">
                <a:off x="9484582" y="3346282"/>
                <a:ext cx="110489" cy="82867"/>
              </a:xfrm>
              <a:custGeom>
                <a:avLst/>
                <a:gdLst>
                  <a:gd name="connsiteX0" fmla="*/ 110718 w 110489"/>
                  <a:gd name="connsiteY0" fmla="*/ 41616 h 82867"/>
                  <a:gd name="connsiteX1" fmla="*/ 228 w 110489"/>
                  <a:gd name="connsiteY1" fmla="*/ 83050 h 82867"/>
                  <a:gd name="connsiteX2" fmla="*/ 228 w 110489"/>
                  <a:gd name="connsiteY2" fmla="*/ 183 h 82867"/>
                  <a:gd name="connsiteX3" fmla="*/ 110718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18" y="41616"/>
                    </a:moveTo>
                    <a:cubicBezTo>
                      <a:pt x="81253" y="47141"/>
                      <a:pt x="33375" y="63714"/>
                      <a:pt x="228" y="83050"/>
                    </a:cubicBezTo>
                    <a:lnTo>
                      <a:pt x="228" y="183"/>
                    </a:lnTo>
                    <a:cubicBezTo>
                      <a:pt x="33375" y="19519"/>
                      <a:pt x="81253" y="36092"/>
                      <a:pt x="110718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DAB09473-01D6-9667-243B-8042C10F24DE}"/>
                  </a:ext>
                </a:extLst>
              </p:cNvPr>
              <p:cNvSpPr/>
              <p:nvPr/>
            </p:nvSpPr>
            <p:spPr>
              <a:xfrm flipV="1">
                <a:off x="9978671" y="3346282"/>
                <a:ext cx="110489" cy="82867"/>
              </a:xfrm>
              <a:custGeom>
                <a:avLst/>
                <a:gdLst>
                  <a:gd name="connsiteX0" fmla="*/ 110749 w 110489"/>
                  <a:gd name="connsiteY0" fmla="*/ 41616 h 82867"/>
                  <a:gd name="connsiteX1" fmla="*/ 259 w 110489"/>
                  <a:gd name="connsiteY1" fmla="*/ 83050 h 82867"/>
                  <a:gd name="connsiteX2" fmla="*/ 259 w 110489"/>
                  <a:gd name="connsiteY2" fmla="*/ 183 h 82867"/>
                  <a:gd name="connsiteX3" fmla="*/ 110749 w 110489"/>
                  <a:gd name="connsiteY3" fmla="*/ 41616 h 8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9" h="82867">
                    <a:moveTo>
                      <a:pt x="110749" y="41616"/>
                    </a:moveTo>
                    <a:cubicBezTo>
                      <a:pt x="81284" y="47141"/>
                      <a:pt x="33406" y="63714"/>
                      <a:pt x="259" y="83050"/>
                    </a:cubicBezTo>
                    <a:lnTo>
                      <a:pt x="259" y="183"/>
                    </a:lnTo>
                    <a:cubicBezTo>
                      <a:pt x="33406" y="19519"/>
                      <a:pt x="81284" y="36092"/>
                      <a:pt x="110749" y="4161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340B7F4-82DF-ECB6-FFCA-B13B5A532AFB}"/>
                </a:ext>
              </a:extLst>
            </p:cNvPr>
            <p:cNvSpPr/>
            <p:nvPr/>
          </p:nvSpPr>
          <p:spPr>
            <a:xfrm flipV="1">
              <a:off x="10974780" y="3366467"/>
              <a:ext cx="42498" cy="42497"/>
            </a:xfrm>
            <a:custGeom>
              <a:avLst/>
              <a:gdLst>
                <a:gd name="connsiteX0" fmla="*/ 42748 w 42498"/>
                <a:gd name="connsiteY0" fmla="*/ 21432 h 42497"/>
                <a:gd name="connsiteX1" fmla="*/ 21499 w 42498"/>
                <a:gd name="connsiteY1" fmla="*/ 42680 h 42497"/>
                <a:gd name="connsiteX2" fmla="*/ 250 w 42498"/>
                <a:gd name="connsiteY2" fmla="*/ 21432 h 42497"/>
                <a:gd name="connsiteX3" fmla="*/ 21499 w 42498"/>
                <a:gd name="connsiteY3" fmla="*/ 183 h 42497"/>
                <a:gd name="connsiteX4" fmla="*/ 42748 w 42498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7">
                  <a:moveTo>
                    <a:pt x="42748" y="21432"/>
                  </a:moveTo>
                  <a:cubicBezTo>
                    <a:pt x="42748" y="33167"/>
                    <a:pt x="33236" y="42680"/>
                    <a:pt x="21499" y="42680"/>
                  </a:cubicBezTo>
                  <a:cubicBezTo>
                    <a:pt x="9765" y="42680"/>
                    <a:pt x="250" y="33167"/>
                    <a:pt x="250" y="21432"/>
                  </a:cubicBezTo>
                  <a:cubicBezTo>
                    <a:pt x="250" y="9696"/>
                    <a:pt x="9765" y="183"/>
                    <a:pt x="21499" y="183"/>
                  </a:cubicBezTo>
                  <a:cubicBezTo>
                    <a:pt x="33236" y="183"/>
                    <a:pt x="42748" y="9696"/>
                    <a:pt x="42748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A160B91F-2AD8-6DBB-A36C-E42A72D3DB9C}"/>
                </a:ext>
              </a:extLst>
            </p:cNvPr>
            <p:cNvSpPr txBox="1"/>
            <p:nvPr/>
          </p:nvSpPr>
          <p:spPr>
            <a:xfrm>
              <a:off x="10998901" y="3335874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24" name="Graphic 574">
              <a:extLst>
                <a:ext uri="{FF2B5EF4-FFF2-40B4-BE49-F238E27FC236}">
                  <a16:creationId xmlns:a16="http://schemas.microsoft.com/office/drawing/2014/main" id="{9F3147C4-0F82-CED5-FC0B-1CEB4364A793}"/>
                </a:ext>
              </a:extLst>
            </p:cNvPr>
            <p:cNvGrpSpPr/>
            <p:nvPr/>
          </p:nvGrpSpPr>
          <p:grpSpPr>
            <a:xfrm>
              <a:off x="8708161" y="733955"/>
              <a:ext cx="2308582" cy="1380697"/>
              <a:chOff x="8708161" y="733955"/>
              <a:chExt cx="2308582" cy="1380697"/>
            </a:xfrm>
          </p:grpSpPr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4CDA436-3426-EF54-45CD-8A936513764E}"/>
                  </a:ext>
                </a:extLst>
              </p:cNvPr>
              <p:cNvSpPr/>
              <p:nvPr/>
            </p:nvSpPr>
            <p:spPr>
              <a:xfrm flipV="1">
                <a:off x="8814994" y="819555"/>
                <a:ext cx="2094916" cy="1209496"/>
              </a:xfrm>
              <a:custGeom>
                <a:avLst/>
                <a:gdLst>
                  <a:gd name="connsiteX0" fmla="*/ 2095149 w 2094916"/>
                  <a:gd name="connsiteY0" fmla="*/ 1209465 h 1209496"/>
                  <a:gd name="connsiteX1" fmla="*/ 233 w 2094916"/>
                  <a:gd name="connsiteY1" fmla="*/ -32 h 12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6" h="1209496">
                    <a:moveTo>
                      <a:pt x="2095149" y="1209465"/>
                    </a:moveTo>
                    <a:lnTo>
                      <a:pt x="233" y="-32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E2536121-24C3-19AD-BF82-22AF2990B0D0}"/>
                  </a:ext>
                </a:extLst>
              </p:cNvPr>
              <p:cNvSpPr/>
              <p:nvPr/>
            </p:nvSpPr>
            <p:spPr>
              <a:xfrm rot="-1799967" flipV="1">
                <a:off x="10892942" y="756025"/>
                <a:ext cx="110487" cy="82865"/>
              </a:xfrm>
              <a:custGeom>
                <a:avLst/>
                <a:gdLst>
                  <a:gd name="connsiteX0" fmla="*/ 110803 w 110487"/>
                  <a:gd name="connsiteY0" fmla="*/ 41454 h 82865"/>
                  <a:gd name="connsiteX1" fmla="*/ 316 w 110487"/>
                  <a:gd name="connsiteY1" fmla="*/ 82886 h 82865"/>
                  <a:gd name="connsiteX2" fmla="*/ 316 w 110487"/>
                  <a:gd name="connsiteY2" fmla="*/ 21 h 82865"/>
                  <a:gd name="connsiteX3" fmla="*/ 110803 w 110487"/>
                  <a:gd name="connsiteY3" fmla="*/ 4145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803" y="41454"/>
                    </a:moveTo>
                    <a:cubicBezTo>
                      <a:pt x="81340" y="46978"/>
                      <a:pt x="33462" y="63551"/>
                      <a:pt x="316" y="82886"/>
                    </a:cubicBezTo>
                    <a:lnTo>
                      <a:pt x="316" y="21"/>
                    </a:lnTo>
                    <a:cubicBezTo>
                      <a:pt x="33462" y="19356"/>
                      <a:pt x="81340" y="35929"/>
                      <a:pt x="110803" y="4145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027575A-9943-4B6F-C95D-F996811BD795}"/>
                  </a:ext>
                </a:extLst>
              </p:cNvPr>
              <p:cNvSpPr/>
              <p:nvPr/>
            </p:nvSpPr>
            <p:spPr>
              <a:xfrm rot="9000033" flipV="1">
                <a:off x="8721476" y="2009716"/>
                <a:ext cx="110487" cy="82865"/>
              </a:xfrm>
              <a:custGeom>
                <a:avLst/>
                <a:gdLst>
                  <a:gd name="connsiteX0" fmla="*/ 110668 w 110487"/>
                  <a:gd name="connsiteY0" fmla="*/ 41532 h 82865"/>
                  <a:gd name="connsiteX1" fmla="*/ 180 w 110487"/>
                  <a:gd name="connsiteY1" fmla="*/ 82965 h 82865"/>
                  <a:gd name="connsiteX2" fmla="*/ 180 w 110487"/>
                  <a:gd name="connsiteY2" fmla="*/ 99 h 82865"/>
                  <a:gd name="connsiteX3" fmla="*/ 110668 w 110487"/>
                  <a:gd name="connsiteY3" fmla="*/ 41532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8" y="41532"/>
                    </a:moveTo>
                    <a:cubicBezTo>
                      <a:pt x="81204" y="47056"/>
                      <a:pt x="33326" y="63629"/>
                      <a:pt x="180" y="82965"/>
                    </a:cubicBezTo>
                    <a:lnTo>
                      <a:pt x="180" y="99"/>
                    </a:lnTo>
                    <a:cubicBezTo>
                      <a:pt x="33326" y="19435"/>
                      <a:pt x="81204" y="36008"/>
                      <a:pt x="110668" y="41532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5" name="Graphic 574">
              <a:extLst>
                <a:ext uri="{FF2B5EF4-FFF2-40B4-BE49-F238E27FC236}">
                  <a16:creationId xmlns:a16="http://schemas.microsoft.com/office/drawing/2014/main" id="{05CC9C93-EA82-5265-23AC-1A1F74682F71}"/>
                </a:ext>
              </a:extLst>
            </p:cNvPr>
            <p:cNvGrpSpPr/>
            <p:nvPr/>
          </p:nvGrpSpPr>
          <p:grpSpPr>
            <a:xfrm>
              <a:off x="6440979" y="2042897"/>
              <a:ext cx="2308578" cy="1380700"/>
              <a:chOff x="6440979" y="2042897"/>
              <a:chExt cx="2308578" cy="1380700"/>
            </a:xfrm>
          </p:grpSpPr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18195962-1BA8-A697-4580-9FF9D94E3B3A}"/>
                  </a:ext>
                </a:extLst>
              </p:cNvPr>
              <p:cNvSpPr/>
              <p:nvPr/>
            </p:nvSpPr>
            <p:spPr>
              <a:xfrm flipV="1">
                <a:off x="6547812" y="2128497"/>
                <a:ext cx="2094912" cy="1209499"/>
              </a:xfrm>
              <a:custGeom>
                <a:avLst/>
                <a:gdLst>
                  <a:gd name="connsiteX0" fmla="*/ 197 w 2094912"/>
                  <a:gd name="connsiteY0" fmla="*/ 111 h 1209499"/>
                  <a:gd name="connsiteX1" fmla="*/ 2095110 w 2094912"/>
                  <a:gd name="connsiteY1" fmla="*/ 1209611 h 120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912" h="1209499">
                    <a:moveTo>
                      <a:pt x="197" y="111"/>
                    </a:moveTo>
                    <a:lnTo>
                      <a:pt x="2095110" y="1209611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F11E8E07-D95E-CF47-8EBC-D48F69A2A3A3}"/>
                  </a:ext>
                </a:extLst>
              </p:cNvPr>
              <p:cNvSpPr/>
              <p:nvPr/>
            </p:nvSpPr>
            <p:spPr>
              <a:xfrm rot="9000033" flipV="1">
                <a:off x="6454294" y="3318661"/>
                <a:ext cx="110487" cy="82865"/>
              </a:xfrm>
              <a:custGeom>
                <a:avLst/>
                <a:gdLst>
                  <a:gd name="connsiteX0" fmla="*/ 110526 w 110487"/>
                  <a:gd name="connsiteY0" fmla="*/ 41614 h 82865"/>
                  <a:gd name="connsiteX1" fmla="*/ 39 w 110487"/>
                  <a:gd name="connsiteY1" fmla="*/ 83046 h 82865"/>
                  <a:gd name="connsiteX2" fmla="*/ 39 w 110487"/>
                  <a:gd name="connsiteY2" fmla="*/ 181 h 82865"/>
                  <a:gd name="connsiteX3" fmla="*/ 110526 w 110487"/>
                  <a:gd name="connsiteY3" fmla="*/ 41614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526" y="41614"/>
                    </a:moveTo>
                    <a:cubicBezTo>
                      <a:pt x="81062" y="47138"/>
                      <a:pt x="33185" y="63711"/>
                      <a:pt x="39" y="83046"/>
                    </a:cubicBezTo>
                    <a:lnTo>
                      <a:pt x="39" y="181"/>
                    </a:lnTo>
                    <a:cubicBezTo>
                      <a:pt x="33185" y="19516"/>
                      <a:pt x="81062" y="36090"/>
                      <a:pt x="110526" y="41614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61616A9D-426A-EE57-D0A1-AE3FE71BEE86}"/>
                  </a:ext>
                </a:extLst>
              </p:cNvPr>
              <p:cNvSpPr/>
              <p:nvPr/>
            </p:nvSpPr>
            <p:spPr>
              <a:xfrm rot="-1799967" flipV="1">
                <a:off x="8625755" y="2064968"/>
                <a:ext cx="110487" cy="82865"/>
              </a:xfrm>
              <a:custGeom>
                <a:avLst/>
                <a:gdLst>
                  <a:gd name="connsiteX0" fmla="*/ 110662 w 110487"/>
                  <a:gd name="connsiteY0" fmla="*/ 41535 h 82865"/>
                  <a:gd name="connsiteX1" fmla="*/ 174 w 110487"/>
                  <a:gd name="connsiteY1" fmla="*/ 82968 h 82865"/>
                  <a:gd name="connsiteX2" fmla="*/ 174 w 110487"/>
                  <a:gd name="connsiteY2" fmla="*/ 103 h 82865"/>
                  <a:gd name="connsiteX3" fmla="*/ 110662 w 110487"/>
                  <a:gd name="connsiteY3" fmla="*/ 41535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2" y="41535"/>
                    </a:moveTo>
                    <a:cubicBezTo>
                      <a:pt x="81198" y="47060"/>
                      <a:pt x="33320" y="63633"/>
                      <a:pt x="174" y="82968"/>
                    </a:cubicBezTo>
                    <a:lnTo>
                      <a:pt x="174" y="103"/>
                    </a:lnTo>
                    <a:cubicBezTo>
                      <a:pt x="33320" y="19438"/>
                      <a:pt x="81198" y="36011"/>
                      <a:pt x="110662" y="41535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6" name="Graphic 574">
              <a:extLst>
                <a:ext uri="{FF2B5EF4-FFF2-40B4-BE49-F238E27FC236}">
                  <a16:creationId xmlns:a16="http://schemas.microsoft.com/office/drawing/2014/main" id="{01835DCA-301B-109F-3279-26A50EBE771C}"/>
                </a:ext>
              </a:extLst>
            </p:cNvPr>
            <p:cNvGrpSpPr/>
            <p:nvPr/>
          </p:nvGrpSpPr>
          <p:grpSpPr>
            <a:xfrm>
              <a:off x="8692979" y="2058026"/>
              <a:ext cx="525197" cy="826806"/>
              <a:chOff x="8692979" y="2058026"/>
              <a:chExt cx="525197" cy="826806"/>
            </a:xfrm>
          </p:grpSpPr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68244681-0F4E-B659-6A24-4A9CEDF63F30}"/>
                  </a:ext>
                </a:extLst>
              </p:cNvPr>
              <p:cNvSpPr/>
              <p:nvPr/>
            </p:nvSpPr>
            <p:spPr>
              <a:xfrm flipV="1">
                <a:off x="8778579" y="2164859"/>
                <a:ext cx="353994" cy="613139"/>
              </a:xfrm>
              <a:custGeom>
                <a:avLst/>
                <a:gdLst>
                  <a:gd name="connsiteX0" fmla="*/ 218 w 353994"/>
                  <a:gd name="connsiteY0" fmla="*/ 613222 h 613139"/>
                  <a:gd name="connsiteX1" fmla="*/ 354213 w 353994"/>
                  <a:gd name="connsiteY1" fmla="*/ 83 h 6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3994" h="613139">
                    <a:moveTo>
                      <a:pt x="218" y="613222"/>
                    </a:moveTo>
                    <a:lnTo>
                      <a:pt x="354213" y="8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A82C9EF6-3C4B-56FD-E2AF-F937742DD282}"/>
                  </a:ext>
                </a:extLst>
              </p:cNvPr>
              <p:cNvSpPr/>
              <p:nvPr/>
            </p:nvSpPr>
            <p:spPr>
              <a:xfrm rot="-7199967" flipV="1">
                <a:off x="8701238" y="2085152"/>
                <a:ext cx="110487" cy="82865"/>
              </a:xfrm>
              <a:custGeom>
                <a:avLst/>
                <a:gdLst>
                  <a:gd name="connsiteX0" fmla="*/ 110666 w 110487"/>
                  <a:gd name="connsiteY0" fmla="*/ 41537 h 82865"/>
                  <a:gd name="connsiteX1" fmla="*/ 179 w 110487"/>
                  <a:gd name="connsiteY1" fmla="*/ 82969 h 82865"/>
                  <a:gd name="connsiteX2" fmla="*/ 179 w 110487"/>
                  <a:gd name="connsiteY2" fmla="*/ 104 h 82865"/>
                  <a:gd name="connsiteX3" fmla="*/ 110666 w 110487"/>
                  <a:gd name="connsiteY3" fmla="*/ 41537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66" y="41537"/>
                    </a:moveTo>
                    <a:cubicBezTo>
                      <a:pt x="81203" y="47061"/>
                      <a:pt x="33325" y="63634"/>
                      <a:pt x="179" y="82969"/>
                    </a:cubicBezTo>
                    <a:lnTo>
                      <a:pt x="179" y="104"/>
                    </a:lnTo>
                    <a:cubicBezTo>
                      <a:pt x="33325" y="19439"/>
                      <a:pt x="81203" y="36012"/>
                      <a:pt x="110666" y="41537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6DE64999-F151-C99B-1817-5402D1AF3320}"/>
                  </a:ext>
                </a:extLst>
              </p:cNvPr>
              <p:cNvSpPr/>
              <p:nvPr/>
            </p:nvSpPr>
            <p:spPr>
              <a:xfrm rot="3599974" flipV="1">
                <a:off x="9099427" y="2774840"/>
                <a:ext cx="110488" cy="82866"/>
              </a:xfrm>
              <a:custGeom>
                <a:avLst/>
                <a:gdLst>
                  <a:gd name="connsiteX0" fmla="*/ 110692 w 110488"/>
                  <a:gd name="connsiteY0" fmla="*/ 41580 h 82866"/>
                  <a:gd name="connsiteX1" fmla="*/ 204 w 110488"/>
                  <a:gd name="connsiteY1" fmla="*/ 83013 h 82866"/>
                  <a:gd name="connsiteX2" fmla="*/ 204 w 110488"/>
                  <a:gd name="connsiteY2" fmla="*/ 147 h 82866"/>
                  <a:gd name="connsiteX3" fmla="*/ 110692 w 110488"/>
                  <a:gd name="connsiteY3" fmla="*/ 41580 h 8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8" h="82866">
                    <a:moveTo>
                      <a:pt x="110692" y="41580"/>
                    </a:moveTo>
                    <a:cubicBezTo>
                      <a:pt x="81228" y="47104"/>
                      <a:pt x="33350" y="63678"/>
                      <a:pt x="204" y="83013"/>
                    </a:cubicBezTo>
                    <a:lnTo>
                      <a:pt x="204" y="147"/>
                    </a:lnTo>
                    <a:cubicBezTo>
                      <a:pt x="33350" y="19483"/>
                      <a:pt x="81228" y="36056"/>
                      <a:pt x="110692" y="41580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D43143D4-35D7-795B-7D7C-895FD944E2FC}"/>
                </a:ext>
              </a:extLst>
            </p:cNvPr>
            <p:cNvSpPr txBox="1"/>
            <p:nvPr/>
          </p:nvSpPr>
          <p:spPr>
            <a:xfrm>
              <a:off x="8272509" y="2466825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372DD0E5-E43A-0445-667C-C0D7ABB0BD11}"/>
                </a:ext>
              </a:extLst>
            </p:cNvPr>
            <p:cNvSpPr txBox="1"/>
            <p:nvPr/>
          </p:nvSpPr>
          <p:spPr>
            <a:xfrm>
              <a:off x="8337443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=</a:t>
              </a:r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BB832126-8A6B-17DA-847E-F04A23A44BD8}"/>
                </a:ext>
              </a:extLst>
            </p:cNvPr>
            <p:cNvSpPr txBox="1"/>
            <p:nvPr/>
          </p:nvSpPr>
          <p:spPr>
            <a:xfrm>
              <a:off x="8502712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30" name="TextBox 629">
              <a:extLst>
                <a:ext uri="{FF2B5EF4-FFF2-40B4-BE49-F238E27FC236}">
                  <a16:creationId xmlns:a16="http://schemas.microsoft.com/office/drawing/2014/main" id="{FC61010D-294C-B433-F6EB-09BEDA4E6C52}"/>
                </a:ext>
              </a:extLst>
            </p:cNvPr>
            <p:cNvSpPr txBox="1"/>
            <p:nvPr/>
          </p:nvSpPr>
          <p:spPr>
            <a:xfrm>
              <a:off x="8608953" y="2466825"/>
              <a:ext cx="246863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id="{C7E2C463-438A-B1D3-D14F-25D4470DC0D1}"/>
                </a:ext>
              </a:extLst>
            </p:cNvPr>
            <p:cNvSpPr txBox="1"/>
            <p:nvPr/>
          </p:nvSpPr>
          <p:spPr>
            <a:xfrm>
              <a:off x="8667980" y="2466825"/>
              <a:ext cx="310847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grpSp>
          <p:nvGrpSpPr>
            <p:cNvPr id="632" name="Graphic 574">
              <a:extLst>
                <a:ext uri="{FF2B5EF4-FFF2-40B4-BE49-F238E27FC236}">
                  <a16:creationId xmlns:a16="http://schemas.microsoft.com/office/drawing/2014/main" id="{772A10A7-1707-2BFA-7D0C-7A93F164F17C}"/>
                </a:ext>
              </a:extLst>
            </p:cNvPr>
            <p:cNvGrpSpPr/>
            <p:nvPr/>
          </p:nvGrpSpPr>
          <p:grpSpPr>
            <a:xfrm>
              <a:off x="9146412" y="2843419"/>
              <a:ext cx="374051" cy="565012"/>
              <a:chOff x="9146412" y="2843419"/>
              <a:chExt cx="374051" cy="565012"/>
            </a:xfrm>
          </p:grpSpPr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13849C7D-F100-2F02-54C9-6C0B74AF69CD}"/>
                  </a:ext>
                </a:extLst>
              </p:cNvPr>
              <p:cNvSpPr/>
              <p:nvPr/>
            </p:nvSpPr>
            <p:spPr>
              <a:xfrm flipV="1">
                <a:off x="9232013" y="2950250"/>
                <a:ext cx="202850" cy="351348"/>
              </a:xfrm>
              <a:custGeom>
                <a:avLst/>
                <a:gdLst>
                  <a:gd name="connsiteX0" fmla="*/ 203075 w 202850"/>
                  <a:gd name="connsiteY0" fmla="*/ 154 h 351348"/>
                  <a:gd name="connsiteX1" fmla="*/ 224 w 202850"/>
                  <a:gd name="connsiteY1" fmla="*/ 351503 h 35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850" h="351348">
                    <a:moveTo>
                      <a:pt x="203075" y="154"/>
                    </a:moveTo>
                    <a:lnTo>
                      <a:pt x="224" y="351503"/>
                    </a:lnTo>
                  </a:path>
                </a:pathLst>
              </a:custGeom>
              <a:noFill/>
              <a:ln w="16988" cap="flat">
                <a:solidFill>
                  <a:srgbClr val="FFC564">
                    <a:alpha val="3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62CABA99-EED5-3D12-25A8-86265686186E}"/>
                  </a:ext>
                </a:extLst>
              </p:cNvPr>
              <p:cNvSpPr/>
              <p:nvPr/>
            </p:nvSpPr>
            <p:spPr>
              <a:xfrm rot="3600033" flipV="1">
                <a:off x="9401717" y="3298440"/>
                <a:ext cx="110487" cy="82865"/>
              </a:xfrm>
              <a:custGeom>
                <a:avLst/>
                <a:gdLst>
                  <a:gd name="connsiteX0" fmla="*/ 110710 w 110487"/>
                  <a:gd name="connsiteY0" fmla="*/ 41613 h 82865"/>
                  <a:gd name="connsiteX1" fmla="*/ 223 w 110487"/>
                  <a:gd name="connsiteY1" fmla="*/ 83045 h 82865"/>
                  <a:gd name="connsiteX2" fmla="*/ 223 w 110487"/>
                  <a:gd name="connsiteY2" fmla="*/ 180 h 82865"/>
                  <a:gd name="connsiteX3" fmla="*/ 110710 w 110487"/>
                  <a:gd name="connsiteY3" fmla="*/ 41613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710" y="41613"/>
                    </a:moveTo>
                    <a:cubicBezTo>
                      <a:pt x="81246" y="47137"/>
                      <a:pt x="33369" y="63710"/>
                      <a:pt x="223" y="83045"/>
                    </a:cubicBezTo>
                    <a:lnTo>
                      <a:pt x="223" y="180"/>
                    </a:lnTo>
                    <a:cubicBezTo>
                      <a:pt x="33369" y="19515"/>
                      <a:pt x="81246" y="36088"/>
                      <a:pt x="110710" y="41613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4987872-077B-9CC8-586B-46DE962C02DC}"/>
                  </a:ext>
                </a:extLst>
              </p:cNvPr>
              <p:cNvSpPr/>
              <p:nvPr/>
            </p:nvSpPr>
            <p:spPr>
              <a:xfrm rot="-7199967" flipV="1">
                <a:off x="9154672" y="2870545"/>
                <a:ext cx="110487" cy="82865"/>
              </a:xfrm>
              <a:custGeom>
                <a:avLst/>
                <a:gdLst>
                  <a:gd name="connsiteX0" fmla="*/ 110695 w 110487"/>
                  <a:gd name="connsiteY0" fmla="*/ 41586 h 82865"/>
                  <a:gd name="connsiteX1" fmla="*/ 207 w 110487"/>
                  <a:gd name="connsiteY1" fmla="*/ 83018 h 82865"/>
                  <a:gd name="connsiteX2" fmla="*/ 207 w 110487"/>
                  <a:gd name="connsiteY2" fmla="*/ 153 h 82865"/>
                  <a:gd name="connsiteX3" fmla="*/ 110695 w 110487"/>
                  <a:gd name="connsiteY3" fmla="*/ 41586 h 8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87" h="82865">
                    <a:moveTo>
                      <a:pt x="110695" y="41586"/>
                    </a:moveTo>
                    <a:cubicBezTo>
                      <a:pt x="81231" y="47110"/>
                      <a:pt x="33353" y="63683"/>
                      <a:pt x="207" y="83018"/>
                    </a:cubicBezTo>
                    <a:lnTo>
                      <a:pt x="207" y="153"/>
                    </a:lnTo>
                    <a:cubicBezTo>
                      <a:pt x="33353" y="19488"/>
                      <a:pt x="81231" y="36062"/>
                      <a:pt x="110695" y="41586"/>
                    </a:cubicBezTo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7E4ADD7D-270A-14C0-8C94-140089212553}"/>
                </a:ext>
              </a:extLst>
            </p:cNvPr>
            <p:cNvSpPr/>
            <p:nvPr/>
          </p:nvSpPr>
          <p:spPr>
            <a:xfrm flipV="1">
              <a:off x="8707610" y="2057494"/>
              <a:ext cx="42498" cy="42495"/>
            </a:xfrm>
            <a:custGeom>
              <a:avLst/>
              <a:gdLst>
                <a:gd name="connsiteX0" fmla="*/ 42713 w 42498"/>
                <a:gd name="connsiteY0" fmla="*/ 21289 h 42495"/>
                <a:gd name="connsiteX1" fmla="*/ 21464 w 42498"/>
                <a:gd name="connsiteY1" fmla="*/ 42536 h 42495"/>
                <a:gd name="connsiteX2" fmla="*/ 215 w 42498"/>
                <a:gd name="connsiteY2" fmla="*/ 21289 h 42495"/>
                <a:gd name="connsiteX3" fmla="*/ 21464 w 42498"/>
                <a:gd name="connsiteY3" fmla="*/ 40 h 42495"/>
                <a:gd name="connsiteX4" fmla="*/ 42713 w 42498"/>
                <a:gd name="connsiteY4" fmla="*/ 21289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13" y="21289"/>
                  </a:moveTo>
                  <a:cubicBezTo>
                    <a:pt x="42713" y="33023"/>
                    <a:pt x="33198" y="42536"/>
                    <a:pt x="21464" y="42536"/>
                  </a:cubicBezTo>
                  <a:cubicBezTo>
                    <a:pt x="9729" y="42536"/>
                    <a:pt x="215" y="33023"/>
                    <a:pt x="215" y="21289"/>
                  </a:cubicBezTo>
                  <a:cubicBezTo>
                    <a:pt x="215" y="9552"/>
                    <a:pt x="9729" y="40"/>
                    <a:pt x="21464" y="40"/>
                  </a:cubicBezTo>
                  <a:cubicBezTo>
                    <a:pt x="33198" y="40"/>
                    <a:pt x="42713" y="9552"/>
                    <a:pt x="42713" y="21289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TextBox 633">
              <a:extLst>
                <a:ext uri="{FF2B5EF4-FFF2-40B4-BE49-F238E27FC236}">
                  <a16:creationId xmlns:a16="http://schemas.microsoft.com/office/drawing/2014/main" id="{CEB57B53-50B5-5EC0-4CC1-048518BF5135}"/>
                </a:ext>
              </a:extLst>
            </p:cNvPr>
            <p:cNvSpPr txBox="1"/>
            <p:nvPr/>
          </p:nvSpPr>
          <p:spPr>
            <a:xfrm>
              <a:off x="8731763" y="2026915"/>
              <a:ext cx="374831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m</a:t>
              </a:r>
            </a:p>
          </p:txBody>
        </p:sp>
        <p:grpSp>
          <p:nvGrpSpPr>
            <p:cNvPr id="635" name="Graphic 574">
              <a:extLst>
                <a:ext uri="{FF2B5EF4-FFF2-40B4-BE49-F238E27FC236}">
                  <a16:creationId xmlns:a16="http://schemas.microsoft.com/office/drawing/2014/main" id="{91B07D7A-5974-FCEC-A97C-7CAA97BA32CB}"/>
                </a:ext>
              </a:extLst>
            </p:cNvPr>
            <p:cNvGrpSpPr/>
            <p:nvPr/>
          </p:nvGrpSpPr>
          <p:grpSpPr>
            <a:xfrm>
              <a:off x="11090362" y="6044899"/>
              <a:ext cx="238574" cy="234607"/>
              <a:chOff x="11090362" y="6044899"/>
              <a:chExt cx="238574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F7DA604F-0747-9DAB-E0E4-75A65CC1C680}"/>
                  </a:ext>
                </a:extLst>
              </p:cNvPr>
              <p:cNvSpPr txBox="1"/>
              <p:nvPr/>
            </p:nvSpPr>
            <p:spPr>
              <a:xfrm>
                <a:off x="10998922" y="5999179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6" name="TextBox 645">
                <a:extLst>
                  <a:ext uri="{FF2B5EF4-FFF2-40B4-BE49-F238E27FC236}">
                    <a16:creationId xmlns:a16="http://schemas.microsoft.com/office/drawing/2014/main" id="{60863AB4-DB4A-D11C-E4FE-442BBC64C009}"/>
                  </a:ext>
                </a:extLst>
              </p:cNvPr>
              <p:cNvSpPr txBox="1"/>
              <p:nvPr/>
            </p:nvSpPr>
            <p:spPr>
              <a:xfrm>
                <a:off x="11109529" y="5999179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636" name="Graphic 574">
              <a:extLst>
                <a:ext uri="{FF2B5EF4-FFF2-40B4-BE49-F238E27FC236}">
                  <a16:creationId xmlns:a16="http://schemas.microsoft.com/office/drawing/2014/main" id="{E5861346-C9AD-F643-1923-C01AD661FDE3}"/>
                </a:ext>
              </a:extLst>
            </p:cNvPr>
            <p:cNvGrpSpPr/>
            <p:nvPr/>
          </p:nvGrpSpPr>
          <p:grpSpPr>
            <a:xfrm>
              <a:off x="11090362" y="809190"/>
              <a:ext cx="238574" cy="234607"/>
              <a:chOff x="11090362" y="809190"/>
              <a:chExt cx="238574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3" name="TextBox 642">
                <a:extLst>
                  <a:ext uri="{FF2B5EF4-FFF2-40B4-BE49-F238E27FC236}">
                    <a16:creationId xmlns:a16="http://schemas.microsoft.com/office/drawing/2014/main" id="{CE8464D3-8FC5-99EA-247A-75D21E3A7C05}"/>
                  </a:ext>
                </a:extLst>
              </p:cNvPr>
              <p:cNvSpPr txBox="1"/>
              <p:nvPr/>
            </p:nvSpPr>
            <p:spPr>
              <a:xfrm>
                <a:off x="10998922" y="763470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4" name="TextBox 643">
                <a:extLst>
                  <a:ext uri="{FF2B5EF4-FFF2-40B4-BE49-F238E27FC236}">
                    <a16:creationId xmlns:a16="http://schemas.microsoft.com/office/drawing/2014/main" id="{1A0A1DC2-CD13-0699-33EA-350E64016405}"/>
                  </a:ext>
                </a:extLst>
              </p:cNvPr>
              <p:cNvSpPr txBox="1"/>
              <p:nvPr/>
            </p:nvSpPr>
            <p:spPr>
              <a:xfrm>
                <a:off x="11109529" y="763470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 dirty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</p:grp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97E413B1-216D-63D3-064A-FB8BCCDF8A78}"/>
                </a:ext>
              </a:extLst>
            </p:cNvPr>
            <p:cNvSpPr/>
            <p:nvPr/>
          </p:nvSpPr>
          <p:spPr>
            <a:xfrm flipV="1">
              <a:off x="6440447" y="3366467"/>
              <a:ext cx="42485" cy="42497"/>
            </a:xfrm>
            <a:custGeom>
              <a:avLst/>
              <a:gdLst>
                <a:gd name="connsiteX0" fmla="*/ 42664 w 42485"/>
                <a:gd name="connsiteY0" fmla="*/ 21432 h 42497"/>
                <a:gd name="connsiteX1" fmla="*/ 21422 w 42485"/>
                <a:gd name="connsiteY1" fmla="*/ 42680 h 42497"/>
                <a:gd name="connsiteX2" fmla="*/ 179 w 42485"/>
                <a:gd name="connsiteY2" fmla="*/ 21432 h 42497"/>
                <a:gd name="connsiteX3" fmla="*/ 21422 w 42485"/>
                <a:gd name="connsiteY3" fmla="*/ 183 h 42497"/>
                <a:gd name="connsiteX4" fmla="*/ 42664 w 42485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85" h="42497">
                  <a:moveTo>
                    <a:pt x="42664" y="21432"/>
                  </a:moveTo>
                  <a:cubicBezTo>
                    <a:pt x="42664" y="33167"/>
                    <a:pt x="33152" y="42680"/>
                    <a:pt x="21422" y="42680"/>
                  </a:cubicBezTo>
                  <a:cubicBezTo>
                    <a:pt x="9692" y="42680"/>
                    <a:pt x="179" y="33167"/>
                    <a:pt x="179" y="21432"/>
                  </a:cubicBezTo>
                  <a:cubicBezTo>
                    <a:pt x="179" y="9696"/>
                    <a:pt x="9692" y="183"/>
                    <a:pt x="21422" y="183"/>
                  </a:cubicBezTo>
                  <a:cubicBezTo>
                    <a:pt x="33152" y="183"/>
                    <a:pt x="42664" y="9696"/>
                    <a:pt x="4266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38" name="Graphic 574">
              <a:extLst>
                <a:ext uri="{FF2B5EF4-FFF2-40B4-BE49-F238E27FC236}">
                  <a16:creationId xmlns:a16="http://schemas.microsoft.com/office/drawing/2014/main" id="{A3821FD6-1A6D-3A3B-BE2A-FE875FCD219B}"/>
                </a:ext>
              </a:extLst>
            </p:cNvPr>
            <p:cNvGrpSpPr/>
            <p:nvPr/>
          </p:nvGrpSpPr>
          <p:grpSpPr>
            <a:xfrm>
              <a:off x="6556066" y="3427044"/>
              <a:ext cx="238595" cy="234607"/>
              <a:chOff x="6556066" y="3427044"/>
              <a:chExt cx="238595" cy="234607"/>
            </a:xfrm>
            <a:solidFill>
              <a:srgbClr val="FFC564">
                <a:alpha val="33000"/>
              </a:srgbClr>
            </a:solidFill>
          </p:grpSpPr>
          <p:sp>
            <p:nvSpPr>
              <p:cNvPr id="641" name="TextBox 640">
                <a:extLst>
                  <a:ext uri="{FF2B5EF4-FFF2-40B4-BE49-F238E27FC236}">
                    <a16:creationId xmlns:a16="http://schemas.microsoft.com/office/drawing/2014/main" id="{EC0E76DD-52FB-711C-34EE-89CE5D73B5BA}"/>
                  </a:ext>
                </a:extLst>
              </p:cNvPr>
              <p:cNvSpPr txBox="1"/>
              <p:nvPr/>
            </p:nvSpPr>
            <p:spPr>
              <a:xfrm>
                <a:off x="6464626" y="3381324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v</a:t>
                </a:r>
              </a:p>
            </p:txBody>
          </p:sp>
          <p:sp>
            <p:nvSpPr>
              <p:cNvPr id="642" name="TextBox 641">
                <a:extLst>
                  <a:ext uri="{FF2B5EF4-FFF2-40B4-BE49-F238E27FC236}">
                    <a16:creationId xmlns:a16="http://schemas.microsoft.com/office/drawing/2014/main" id="{A0F6F954-6FC4-4BD3-B5C9-31DCAF9439B6}"/>
                  </a:ext>
                </a:extLst>
              </p:cNvPr>
              <p:cNvSpPr txBox="1"/>
              <p:nvPr/>
            </p:nvSpPr>
            <p:spPr>
              <a:xfrm>
                <a:off x="6575254" y="3381324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63084F5-C456-76B9-4A07-CD972211BCD4}"/>
                </a:ext>
              </a:extLst>
            </p:cNvPr>
            <p:cNvSpPr/>
            <p:nvPr/>
          </p:nvSpPr>
          <p:spPr>
            <a:xfrm flipV="1">
              <a:off x="9463334" y="3366467"/>
              <a:ext cx="42497" cy="42497"/>
            </a:xfrm>
            <a:custGeom>
              <a:avLst/>
              <a:gdLst>
                <a:gd name="connsiteX0" fmla="*/ 42724 w 42497"/>
                <a:gd name="connsiteY0" fmla="*/ 21432 h 42497"/>
                <a:gd name="connsiteX1" fmla="*/ 21475 w 42497"/>
                <a:gd name="connsiteY1" fmla="*/ 42680 h 42497"/>
                <a:gd name="connsiteX2" fmla="*/ 227 w 42497"/>
                <a:gd name="connsiteY2" fmla="*/ 21432 h 42497"/>
                <a:gd name="connsiteX3" fmla="*/ 21475 w 42497"/>
                <a:gd name="connsiteY3" fmla="*/ 183 h 42497"/>
                <a:gd name="connsiteX4" fmla="*/ 42724 w 42497"/>
                <a:gd name="connsiteY4" fmla="*/ 21432 h 4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7" h="42497">
                  <a:moveTo>
                    <a:pt x="42724" y="21432"/>
                  </a:moveTo>
                  <a:cubicBezTo>
                    <a:pt x="42724" y="33167"/>
                    <a:pt x="33211" y="42680"/>
                    <a:pt x="21475" y="42680"/>
                  </a:cubicBezTo>
                  <a:cubicBezTo>
                    <a:pt x="9740" y="42680"/>
                    <a:pt x="227" y="33167"/>
                    <a:pt x="227" y="21432"/>
                  </a:cubicBezTo>
                  <a:cubicBezTo>
                    <a:pt x="227" y="9696"/>
                    <a:pt x="9740" y="183"/>
                    <a:pt x="21475" y="183"/>
                  </a:cubicBezTo>
                  <a:cubicBezTo>
                    <a:pt x="33211" y="183"/>
                    <a:pt x="42724" y="9696"/>
                    <a:pt x="42724" y="21432"/>
                  </a:cubicBezTo>
                  <a:close/>
                </a:path>
              </a:pathLst>
            </a:custGeom>
            <a:solidFill>
              <a:srgbClr val="FFC564">
                <a:alpha val="33000"/>
              </a:srgb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C8C9D737-24AA-D2F8-ADC0-A34ECA85130D}"/>
                </a:ext>
              </a:extLst>
            </p:cNvPr>
            <p:cNvSpPr txBox="1"/>
            <p:nvPr/>
          </p:nvSpPr>
          <p:spPr>
            <a:xfrm>
              <a:off x="9487476" y="3335874"/>
              <a:ext cx="289519" cy="32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rgbClr val="FFC564">
                      <a:alpha val="33000"/>
                    </a:srgbClr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E68FEC-DE92-A037-FEF5-E344A1C42857}"/>
              </a:ext>
            </a:extLst>
          </p:cNvPr>
          <p:cNvGrpSpPr/>
          <p:nvPr/>
        </p:nvGrpSpPr>
        <p:grpSpPr>
          <a:xfrm>
            <a:off x="6446278" y="751805"/>
            <a:ext cx="4572291" cy="5277155"/>
            <a:chOff x="6446278" y="751805"/>
            <a:chExt cx="4572291" cy="527715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5C0652-C4AA-553C-40E4-6ADCAE86DDD1}"/>
                </a:ext>
              </a:extLst>
            </p:cNvPr>
            <p:cNvSpPr/>
            <p:nvPr/>
          </p:nvSpPr>
          <p:spPr>
            <a:xfrm flipV="1">
              <a:off x="10976071" y="598646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D4B684-307F-CC54-6A86-06BAB6C98040}"/>
                </a:ext>
              </a:extLst>
            </p:cNvPr>
            <p:cNvSpPr/>
            <p:nvPr/>
          </p:nvSpPr>
          <p:spPr>
            <a:xfrm flipV="1">
              <a:off x="10974247" y="75180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0B29D1-CC06-A847-3085-C1EB0735D15C}"/>
                </a:ext>
              </a:extLst>
            </p:cNvPr>
            <p:cNvSpPr/>
            <p:nvPr/>
          </p:nvSpPr>
          <p:spPr>
            <a:xfrm flipV="1">
              <a:off x="6446278" y="3365461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0D6E5E-EA11-2515-6165-47E2210B0B6C}"/>
              </a:ext>
            </a:extLst>
          </p:cNvPr>
          <p:cNvGrpSpPr/>
          <p:nvPr/>
        </p:nvGrpSpPr>
        <p:grpSpPr>
          <a:xfrm>
            <a:off x="9157436" y="2826635"/>
            <a:ext cx="958951" cy="1117571"/>
            <a:chOff x="9157436" y="2826635"/>
            <a:chExt cx="958951" cy="111757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985134-90C1-85B0-5C9B-E5231F9AD4DE}"/>
                </a:ext>
              </a:extLst>
            </p:cNvPr>
            <p:cNvSpPr/>
            <p:nvPr/>
          </p:nvSpPr>
          <p:spPr>
            <a:xfrm flipV="1">
              <a:off x="9157436" y="282663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DCBA118-AD3E-65C1-B07A-17803FFE555B}"/>
                </a:ext>
              </a:extLst>
            </p:cNvPr>
            <p:cNvSpPr/>
            <p:nvPr/>
          </p:nvSpPr>
          <p:spPr>
            <a:xfrm flipV="1">
              <a:off x="9157465" y="3901711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C7183C-8F63-C5F6-8168-35B0538994FD}"/>
                </a:ext>
              </a:extLst>
            </p:cNvPr>
            <p:cNvSpPr/>
            <p:nvPr/>
          </p:nvSpPr>
          <p:spPr>
            <a:xfrm flipV="1">
              <a:off x="10073889" y="3368262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rgbClr val="7030A0"/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A8BEC22-2C13-57C7-686E-37E520412446}"/>
              </a:ext>
            </a:extLst>
          </p:cNvPr>
          <p:cNvGrpSpPr/>
          <p:nvPr/>
        </p:nvGrpSpPr>
        <p:grpSpPr>
          <a:xfrm>
            <a:off x="1460205" y="4569622"/>
            <a:ext cx="3035594" cy="954690"/>
            <a:chOff x="1460205" y="4569622"/>
            <a:chExt cx="3035594" cy="95469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1F7059-57D8-67B2-47B9-33DCEA110C26}"/>
                </a:ext>
              </a:extLst>
            </p:cNvPr>
            <p:cNvSpPr>
              <a:spLocks/>
            </p:cNvSpPr>
            <p:nvPr/>
          </p:nvSpPr>
          <p:spPr>
            <a:xfrm>
              <a:off x="1460205" y="4569622"/>
              <a:ext cx="186974" cy="2955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D6E19D-59F8-18A6-1F45-8ABD66F99E85}"/>
                </a:ext>
              </a:extLst>
            </p:cNvPr>
            <p:cNvSpPr>
              <a:spLocks/>
            </p:cNvSpPr>
            <p:nvPr/>
          </p:nvSpPr>
          <p:spPr>
            <a:xfrm>
              <a:off x="3834852" y="4970881"/>
              <a:ext cx="660947" cy="2955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52688D-67FB-8877-A753-FB03A4BAC40A}"/>
                </a:ext>
              </a:extLst>
            </p:cNvPr>
            <p:cNvSpPr>
              <a:spLocks/>
            </p:cNvSpPr>
            <p:nvPr/>
          </p:nvSpPr>
          <p:spPr>
            <a:xfrm>
              <a:off x="3834852" y="5228748"/>
              <a:ext cx="660947" cy="2955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5670CB99-F2E2-664B-587B-9528709C2736}"/>
              </a:ext>
            </a:extLst>
          </p:cNvPr>
          <p:cNvGrpSpPr/>
          <p:nvPr/>
        </p:nvGrpSpPr>
        <p:grpSpPr>
          <a:xfrm>
            <a:off x="6144564" y="477604"/>
            <a:ext cx="5229168" cy="5801902"/>
            <a:chOff x="6144564" y="477604"/>
            <a:chExt cx="5229168" cy="5801902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702C64DD-2DC3-6584-302A-6851CF903F11}"/>
                </a:ext>
              </a:extLst>
            </p:cNvPr>
            <p:cNvGrpSpPr/>
            <p:nvPr/>
          </p:nvGrpSpPr>
          <p:grpSpPr>
            <a:xfrm>
              <a:off x="6461690" y="769840"/>
              <a:ext cx="4534338" cy="5235750"/>
              <a:chOff x="6461690" y="769840"/>
              <a:chExt cx="4534338" cy="5235750"/>
            </a:xfrm>
          </p:grpSpPr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B527F16-A481-53B4-CB8A-187161F3AC69}"/>
                  </a:ext>
                </a:extLst>
              </p:cNvPr>
              <p:cNvSpPr/>
              <p:nvPr/>
            </p:nvSpPr>
            <p:spPr>
              <a:xfrm flipV="1">
                <a:off x="6461690" y="3387715"/>
                <a:ext cx="3022892" cy="523564"/>
              </a:xfrm>
              <a:custGeom>
                <a:avLst/>
                <a:gdLst>
                  <a:gd name="connsiteX0" fmla="*/ 3023096 w 3022892"/>
                  <a:gd name="connsiteY0" fmla="*/ 523776 h 523564"/>
                  <a:gd name="connsiteX1" fmla="*/ 203 w 3022892"/>
                  <a:gd name="connsiteY1" fmla="*/ 523776 h 523564"/>
                  <a:gd name="connsiteX2" fmla="*/ 2720807 w 3022892"/>
                  <a:gd name="connsiteY2" fmla="*/ 212 h 52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2892" h="523564">
                    <a:moveTo>
                      <a:pt x="3023096" y="523776"/>
                    </a:moveTo>
                    <a:lnTo>
                      <a:pt x="203" y="523776"/>
                    </a:lnTo>
                    <a:lnTo>
                      <a:pt x="2720807" y="212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D0E857D6-D228-5429-D6A2-39F326798749}"/>
                  </a:ext>
                </a:extLst>
              </p:cNvPr>
              <p:cNvSpPr/>
              <p:nvPr/>
            </p:nvSpPr>
            <p:spPr>
              <a:xfrm flipV="1">
                <a:off x="9484582" y="3387715"/>
                <a:ext cx="1511446" cy="2617875"/>
              </a:xfrm>
              <a:custGeom>
                <a:avLst/>
                <a:gdLst>
                  <a:gd name="connsiteX0" fmla="*/ 238 w 1511446"/>
                  <a:gd name="connsiteY0" fmla="*/ 2618202 h 2617875"/>
                  <a:gd name="connsiteX1" fmla="*/ 1511685 w 1511446"/>
                  <a:gd name="connsiteY1" fmla="*/ 326 h 2617875"/>
                  <a:gd name="connsiteX2" fmla="*/ 604817 w 1511446"/>
                  <a:gd name="connsiteY2" fmla="*/ 2618202 h 261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446" h="2617875">
                    <a:moveTo>
                      <a:pt x="238" y="2618202"/>
                    </a:moveTo>
                    <a:lnTo>
                      <a:pt x="1511685" y="326"/>
                    </a:lnTo>
                    <a:lnTo>
                      <a:pt x="604817" y="2618202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041A3783-4488-0770-A949-524D343B422F}"/>
                  </a:ext>
                </a:extLst>
              </p:cNvPr>
              <p:cNvSpPr/>
              <p:nvPr/>
            </p:nvSpPr>
            <p:spPr>
              <a:xfrm flipV="1">
                <a:off x="9182293" y="769840"/>
                <a:ext cx="1813735" cy="2617875"/>
              </a:xfrm>
              <a:custGeom>
                <a:avLst/>
                <a:gdLst>
                  <a:gd name="connsiteX0" fmla="*/ 302525 w 1813735"/>
                  <a:gd name="connsiteY0" fmla="*/ 40 h 2617875"/>
                  <a:gd name="connsiteX1" fmla="*/ 1813972 w 1813735"/>
                  <a:gd name="connsiteY1" fmla="*/ 2617916 h 2617875"/>
                  <a:gd name="connsiteX2" fmla="*/ 236 w 1813735"/>
                  <a:gd name="connsiteY2" fmla="*/ 523604 h 261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735" h="2617875">
                    <a:moveTo>
                      <a:pt x="302525" y="40"/>
                    </a:moveTo>
                    <a:lnTo>
                      <a:pt x="1813972" y="2617916"/>
                    </a:lnTo>
                    <a:lnTo>
                      <a:pt x="236" y="523604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9A3AF592-63A7-6A9F-AD58-7233E769EEBF}"/>
                  </a:ext>
                </a:extLst>
              </p:cNvPr>
              <p:cNvSpPr/>
              <p:nvPr/>
            </p:nvSpPr>
            <p:spPr>
              <a:xfrm flipV="1">
                <a:off x="9182293" y="3387715"/>
                <a:ext cx="1813735" cy="2617875"/>
              </a:xfrm>
              <a:custGeom>
                <a:avLst/>
                <a:gdLst>
                  <a:gd name="connsiteX0" fmla="*/ 302525 w 1813735"/>
                  <a:gd name="connsiteY0" fmla="*/ 2618202 h 2617875"/>
                  <a:gd name="connsiteX1" fmla="*/ 236 w 1813735"/>
                  <a:gd name="connsiteY1" fmla="*/ 2094637 h 2617875"/>
                  <a:gd name="connsiteX2" fmla="*/ 1813972 w 1813735"/>
                  <a:gd name="connsiteY2" fmla="*/ 326 h 261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735" h="2617875">
                    <a:moveTo>
                      <a:pt x="302525" y="2618202"/>
                    </a:moveTo>
                    <a:lnTo>
                      <a:pt x="236" y="2094637"/>
                    </a:lnTo>
                    <a:lnTo>
                      <a:pt x="1813972" y="326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EFA65AA9-D848-8153-A2DA-5606EC1370D7}"/>
                  </a:ext>
                </a:extLst>
              </p:cNvPr>
              <p:cNvSpPr/>
              <p:nvPr/>
            </p:nvSpPr>
            <p:spPr>
              <a:xfrm flipV="1">
                <a:off x="9484582" y="769840"/>
                <a:ext cx="1511446" cy="2617875"/>
              </a:xfrm>
              <a:custGeom>
                <a:avLst/>
                <a:gdLst>
                  <a:gd name="connsiteX0" fmla="*/ 238 w 1511446"/>
                  <a:gd name="connsiteY0" fmla="*/ 40 h 2617875"/>
                  <a:gd name="connsiteX1" fmla="*/ 604817 w 1511446"/>
                  <a:gd name="connsiteY1" fmla="*/ 40 h 2617875"/>
                  <a:gd name="connsiteX2" fmla="*/ 1511685 w 1511446"/>
                  <a:gd name="connsiteY2" fmla="*/ 2617916 h 261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446" h="2617875">
                    <a:moveTo>
                      <a:pt x="238" y="40"/>
                    </a:moveTo>
                    <a:lnTo>
                      <a:pt x="604817" y="40"/>
                    </a:lnTo>
                    <a:lnTo>
                      <a:pt x="1511685" y="2617916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91CE2C88-081D-49C3-1E35-968000BEE6BA}"/>
                  </a:ext>
                </a:extLst>
              </p:cNvPr>
              <p:cNvSpPr/>
              <p:nvPr/>
            </p:nvSpPr>
            <p:spPr>
              <a:xfrm flipV="1">
                <a:off x="6461690" y="2864151"/>
                <a:ext cx="3022892" cy="523564"/>
              </a:xfrm>
              <a:custGeom>
                <a:avLst/>
                <a:gdLst>
                  <a:gd name="connsiteX0" fmla="*/ 3023096 w 3022892"/>
                  <a:gd name="connsiteY0" fmla="*/ 154 h 523564"/>
                  <a:gd name="connsiteX1" fmla="*/ 2720807 w 3022892"/>
                  <a:gd name="connsiteY1" fmla="*/ 523719 h 523564"/>
                  <a:gd name="connsiteX2" fmla="*/ 203 w 3022892"/>
                  <a:gd name="connsiteY2" fmla="*/ 154 h 52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2892" h="523564">
                    <a:moveTo>
                      <a:pt x="3023096" y="154"/>
                    </a:moveTo>
                    <a:lnTo>
                      <a:pt x="2720807" y="523719"/>
                    </a:lnTo>
                    <a:lnTo>
                      <a:pt x="203" y="154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58647479-1BB3-B25D-5A84-EE49299B9297}"/>
                </a:ext>
              </a:extLst>
            </p:cNvPr>
            <p:cNvGrpSpPr/>
            <p:nvPr/>
          </p:nvGrpSpPr>
          <p:grpSpPr>
            <a:xfrm>
              <a:off x="6440447" y="733955"/>
              <a:ext cx="4933285" cy="5545551"/>
              <a:chOff x="6440447" y="733955"/>
              <a:chExt cx="4933285" cy="5545551"/>
            </a:xfrm>
          </p:grpSpPr>
          <p:grpSp>
            <p:nvGrpSpPr>
              <p:cNvPr id="602" name="Graphic 574">
                <a:extLst>
                  <a:ext uri="{FF2B5EF4-FFF2-40B4-BE49-F238E27FC236}">
                    <a16:creationId xmlns:a16="http://schemas.microsoft.com/office/drawing/2014/main" id="{4AC7972F-E37E-E3E9-BB8B-0C75DA4BAE8C}"/>
                  </a:ext>
                </a:extLst>
              </p:cNvPr>
              <p:cNvGrpSpPr/>
              <p:nvPr/>
            </p:nvGrpSpPr>
            <p:grpSpPr>
              <a:xfrm>
                <a:off x="6440979" y="3351834"/>
                <a:ext cx="2308578" cy="1380700"/>
                <a:chOff x="6440979" y="3351834"/>
                <a:chExt cx="2308578" cy="1380700"/>
              </a:xfrm>
            </p:grpSpPr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id="{BAEBBCD0-BB62-47E4-2A7C-4812C0CD766A}"/>
                    </a:ext>
                  </a:extLst>
                </p:cNvPr>
                <p:cNvSpPr/>
                <p:nvPr/>
              </p:nvSpPr>
              <p:spPr>
                <a:xfrm flipV="1">
                  <a:off x="6547812" y="3437434"/>
                  <a:ext cx="2094912" cy="1209499"/>
                </a:xfrm>
                <a:custGeom>
                  <a:avLst/>
                  <a:gdLst>
                    <a:gd name="connsiteX0" fmla="*/ 197 w 2094912"/>
                    <a:gd name="connsiteY0" fmla="*/ 1209754 h 1209499"/>
                    <a:gd name="connsiteX1" fmla="*/ 2095110 w 2094912"/>
                    <a:gd name="connsiteY1" fmla="*/ 255 h 1209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4912" h="1209499">
                      <a:moveTo>
                        <a:pt x="197" y="1209754"/>
                      </a:moveTo>
                      <a:lnTo>
                        <a:pt x="2095110" y="255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id="{92EA55EB-8555-E321-15DB-4CAAFCC96B65}"/>
                    </a:ext>
                  </a:extLst>
                </p:cNvPr>
                <p:cNvSpPr/>
                <p:nvPr/>
              </p:nvSpPr>
              <p:spPr>
                <a:xfrm rot="-9000033" flipV="1">
                  <a:off x="6454294" y="3373905"/>
                  <a:ext cx="110487" cy="82865"/>
                </a:xfrm>
                <a:custGeom>
                  <a:avLst/>
                  <a:gdLst>
                    <a:gd name="connsiteX0" fmla="*/ 110526 w 110487"/>
                    <a:gd name="connsiteY0" fmla="*/ 41617 h 82865"/>
                    <a:gd name="connsiteX1" fmla="*/ 39 w 110487"/>
                    <a:gd name="connsiteY1" fmla="*/ 83050 h 82865"/>
                    <a:gd name="connsiteX2" fmla="*/ 39 w 110487"/>
                    <a:gd name="connsiteY2" fmla="*/ 185 h 82865"/>
                    <a:gd name="connsiteX3" fmla="*/ 110526 w 110487"/>
                    <a:gd name="connsiteY3" fmla="*/ 41617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526" y="41617"/>
                      </a:moveTo>
                      <a:cubicBezTo>
                        <a:pt x="81062" y="47141"/>
                        <a:pt x="33185" y="63715"/>
                        <a:pt x="39" y="83050"/>
                      </a:cubicBezTo>
                      <a:lnTo>
                        <a:pt x="39" y="185"/>
                      </a:lnTo>
                      <a:cubicBezTo>
                        <a:pt x="33185" y="19520"/>
                        <a:pt x="81062" y="36093"/>
                        <a:pt x="110526" y="41617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F5E1FAFB-B1EB-3899-3A8B-23198D537354}"/>
                    </a:ext>
                  </a:extLst>
                </p:cNvPr>
                <p:cNvSpPr/>
                <p:nvPr/>
              </p:nvSpPr>
              <p:spPr>
                <a:xfrm rot="1799967" flipV="1">
                  <a:off x="8625755" y="4627598"/>
                  <a:ext cx="110487" cy="82865"/>
                </a:xfrm>
                <a:custGeom>
                  <a:avLst/>
                  <a:gdLst>
                    <a:gd name="connsiteX0" fmla="*/ 110662 w 110487"/>
                    <a:gd name="connsiteY0" fmla="*/ 41696 h 82865"/>
                    <a:gd name="connsiteX1" fmla="*/ 174 w 110487"/>
                    <a:gd name="connsiteY1" fmla="*/ 83128 h 82865"/>
                    <a:gd name="connsiteX2" fmla="*/ 174 w 110487"/>
                    <a:gd name="connsiteY2" fmla="*/ 263 h 82865"/>
                    <a:gd name="connsiteX3" fmla="*/ 110662 w 110487"/>
                    <a:gd name="connsiteY3" fmla="*/ 41696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2" y="41696"/>
                      </a:moveTo>
                      <a:cubicBezTo>
                        <a:pt x="81198" y="47220"/>
                        <a:pt x="33320" y="63793"/>
                        <a:pt x="174" y="83128"/>
                      </a:cubicBezTo>
                      <a:lnTo>
                        <a:pt x="174" y="263"/>
                      </a:lnTo>
                      <a:cubicBezTo>
                        <a:pt x="33320" y="19598"/>
                        <a:pt x="81198" y="36171"/>
                        <a:pt x="110662" y="4169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3" name="Graphic 574">
                <a:extLst>
                  <a:ext uri="{FF2B5EF4-FFF2-40B4-BE49-F238E27FC236}">
                    <a16:creationId xmlns:a16="http://schemas.microsoft.com/office/drawing/2014/main" id="{D957B250-2B8A-B48D-CC8B-76ED75FDB956}"/>
                  </a:ext>
                </a:extLst>
              </p:cNvPr>
              <p:cNvGrpSpPr/>
              <p:nvPr/>
            </p:nvGrpSpPr>
            <p:grpSpPr>
              <a:xfrm>
                <a:off x="8708161" y="4660779"/>
                <a:ext cx="2308582" cy="1380697"/>
                <a:chOff x="8708161" y="4660779"/>
                <a:chExt cx="2308582" cy="1380697"/>
              </a:xfrm>
            </p:grpSpPr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779A7A39-D3AC-2AED-1BC0-E913EE5F41B2}"/>
                    </a:ext>
                  </a:extLst>
                </p:cNvPr>
                <p:cNvSpPr/>
                <p:nvPr/>
              </p:nvSpPr>
              <p:spPr>
                <a:xfrm flipV="1">
                  <a:off x="8814994" y="4746379"/>
                  <a:ext cx="2094916" cy="1209496"/>
                </a:xfrm>
                <a:custGeom>
                  <a:avLst/>
                  <a:gdLst>
                    <a:gd name="connsiteX0" fmla="*/ 2095149 w 2094916"/>
                    <a:gd name="connsiteY0" fmla="*/ 398 h 1209496"/>
                    <a:gd name="connsiteX1" fmla="*/ 233 w 2094916"/>
                    <a:gd name="connsiteY1" fmla="*/ 1209894 h 120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4916" h="1209496">
                      <a:moveTo>
                        <a:pt x="2095149" y="398"/>
                      </a:moveTo>
                      <a:lnTo>
                        <a:pt x="233" y="1209894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B5A0E125-E53D-E3D2-2C71-5AFD010B098E}"/>
                    </a:ext>
                  </a:extLst>
                </p:cNvPr>
                <p:cNvSpPr/>
                <p:nvPr/>
              </p:nvSpPr>
              <p:spPr>
                <a:xfrm rot="1799967" flipV="1">
                  <a:off x="10892942" y="5936540"/>
                  <a:ext cx="110487" cy="82865"/>
                </a:xfrm>
                <a:custGeom>
                  <a:avLst/>
                  <a:gdLst>
                    <a:gd name="connsiteX0" fmla="*/ 110803 w 110487"/>
                    <a:gd name="connsiteY0" fmla="*/ 41777 h 82865"/>
                    <a:gd name="connsiteX1" fmla="*/ 316 w 110487"/>
                    <a:gd name="connsiteY1" fmla="*/ 83210 h 82865"/>
                    <a:gd name="connsiteX2" fmla="*/ 316 w 110487"/>
                    <a:gd name="connsiteY2" fmla="*/ 345 h 82865"/>
                    <a:gd name="connsiteX3" fmla="*/ 110803 w 110487"/>
                    <a:gd name="connsiteY3" fmla="*/ 41777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803" y="41777"/>
                      </a:moveTo>
                      <a:cubicBezTo>
                        <a:pt x="81340" y="47302"/>
                        <a:pt x="33462" y="63875"/>
                        <a:pt x="316" y="83210"/>
                      </a:cubicBezTo>
                      <a:lnTo>
                        <a:pt x="316" y="345"/>
                      </a:lnTo>
                      <a:cubicBezTo>
                        <a:pt x="33462" y="19680"/>
                        <a:pt x="81340" y="36253"/>
                        <a:pt x="110803" y="41777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id="{50AE1471-71A9-9663-22BC-27C30DEF0834}"/>
                    </a:ext>
                  </a:extLst>
                </p:cNvPr>
                <p:cNvSpPr/>
                <p:nvPr/>
              </p:nvSpPr>
              <p:spPr>
                <a:xfrm rot="-9000033" flipV="1">
                  <a:off x="8721476" y="4682850"/>
                  <a:ext cx="110487" cy="82865"/>
                </a:xfrm>
                <a:custGeom>
                  <a:avLst/>
                  <a:gdLst>
                    <a:gd name="connsiteX0" fmla="*/ 110668 w 110487"/>
                    <a:gd name="connsiteY0" fmla="*/ 41699 h 82865"/>
                    <a:gd name="connsiteX1" fmla="*/ 180 w 110487"/>
                    <a:gd name="connsiteY1" fmla="*/ 83132 h 82865"/>
                    <a:gd name="connsiteX2" fmla="*/ 180 w 110487"/>
                    <a:gd name="connsiteY2" fmla="*/ 266 h 82865"/>
                    <a:gd name="connsiteX3" fmla="*/ 110668 w 110487"/>
                    <a:gd name="connsiteY3" fmla="*/ 41699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8" y="41699"/>
                      </a:moveTo>
                      <a:cubicBezTo>
                        <a:pt x="81204" y="47223"/>
                        <a:pt x="33326" y="63796"/>
                        <a:pt x="180" y="83132"/>
                      </a:cubicBezTo>
                      <a:lnTo>
                        <a:pt x="180" y="266"/>
                      </a:lnTo>
                      <a:cubicBezTo>
                        <a:pt x="33326" y="19602"/>
                        <a:pt x="81204" y="36175"/>
                        <a:pt x="110668" y="41699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4" name="Graphic 574">
                <a:extLst>
                  <a:ext uri="{FF2B5EF4-FFF2-40B4-BE49-F238E27FC236}">
                    <a16:creationId xmlns:a16="http://schemas.microsoft.com/office/drawing/2014/main" id="{644B828D-27AF-48B2-53E3-33AF0629DEB1}"/>
                  </a:ext>
                </a:extLst>
              </p:cNvPr>
              <p:cNvGrpSpPr/>
              <p:nvPr/>
            </p:nvGrpSpPr>
            <p:grpSpPr>
              <a:xfrm>
                <a:off x="8692979" y="3890598"/>
                <a:ext cx="525197" cy="826806"/>
                <a:chOff x="8692979" y="3890598"/>
                <a:chExt cx="525197" cy="826806"/>
              </a:xfrm>
            </p:grpSpPr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id="{7AB3A0CA-E0CD-5291-0007-F68459D4DE32}"/>
                    </a:ext>
                  </a:extLst>
                </p:cNvPr>
                <p:cNvSpPr/>
                <p:nvPr/>
              </p:nvSpPr>
              <p:spPr>
                <a:xfrm flipV="1">
                  <a:off x="8778579" y="3997432"/>
                  <a:ext cx="353994" cy="613139"/>
                </a:xfrm>
                <a:custGeom>
                  <a:avLst/>
                  <a:gdLst>
                    <a:gd name="connsiteX0" fmla="*/ 218 w 353994"/>
                    <a:gd name="connsiteY0" fmla="*/ 283 h 613139"/>
                    <a:gd name="connsiteX1" fmla="*/ 354213 w 353994"/>
                    <a:gd name="connsiteY1" fmla="*/ 613423 h 61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3994" h="613139">
                      <a:moveTo>
                        <a:pt x="218" y="283"/>
                      </a:moveTo>
                      <a:lnTo>
                        <a:pt x="354213" y="613423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BFE39D80-B473-B49B-AEDB-4AC446575B40}"/>
                    </a:ext>
                  </a:extLst>
                </p:cNvPr>
                <p:cNvSpPr/>
                <p:nvPr/>
              </p:nvSpPr>
              <p:spPr>
                <a:xfrm rot="7199967" flipV="1">
                  <a:off x="8701238" y="4607413"/>
                  <a:ext cx="110487" cy="82865"/>
                </a:xfrm>
                <a:custGeom>
                  <a:avLst/>
                  <a:gdLst>
                    <a:gd name="connsiteX0" fmla="*/ 110666 w 110487"/>
                    <a:gd name="connsiteY0" fmla="*/ 41694 h 82865"/>
                    <a:gd name="connsiteX1" fmla="*/ 179 w 110487"/>
                    <a:gd name="connsiteY1" fmla="*/ 83127 h 82865"/>
                    <a:gd name="connsiteX2" fmla="*/ 179 w 110487"/>
                    <a:gd name="connsiteY2" fmla="*/ 262 h 82865"/>
                    <a:gd name="connsiteX3" fmla="*/ 110666 w 110487"/>
                    <a:gd name="connsiteY3" fmla="*/ 41694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6" y="41694"/>
                      </a:moveTo>
                      <a:cubicBezTo>
                        <a:pt x="81203" y="47219"/>
                        <a:pt x="33325" y="63792"/>
                        <a:pt x="179" y="83127"/>
                      </a:cubicBezTo>
                      <a:lnTo>
                        <a:pt x="179" y="262"/>
                      </a:lnTo>
                      <a:cubicBezTo>
                        <a:pt x="33325" y="19597"/>
                        <a:pt x="81203" y="36170"/>
                        <a:pt x="110666" y="41694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id="{8A1C61CD-C68C-B336-1051-9CAC2DB1AC2E}"/>
                    </a:ext>
                  </a:extLst>
                </p:cNvPr>
                <p:cNvSpPr/>
                <p:nvPr/>
              </p:nvSpPr>
              <p:spPr>
                <a:xfrm rot="-3599974" flipV="1">
                  <a:off x="9099427" y="3917725"/>
                  <a:ext cx="110488" cy="82866"/>
                </a:xfrm>
                <a:custGeom>
                  <a:avLst/>
                  <a:gdLst>
                    <a:gd name="connsiteX0" fmla="*/ 110692 w 110488"/>
                    <a:gd name="connsiteY0" fmla="*/ 41652 h 82866"/>
                    <a:gd name="connsiteX1" fmla="*/ 204 w 110488"/>
                    <a:gd name="connsiteY1" fmla="*/ 83085 h 82866"/>
                    <a:gd name="connsiteX2" fmla="*/ 204 w 110488"/>
                    <a:gd name="connsiteY2" fmla="*/ 219 h 82866"/>
                    <a:gd name="connsiteX3" fmla="*/ 110692 w 110488"/>
                    <a:gd name="connsiteY3" fmla="*/ 41652 h 82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8" h="82866">
                      <a:moveTo>
                        <a:pt x="110692" y="41652"/>
                      </a:moveTo>
                      <a:cubicBezTo>
                        <a:pt x="81228" y="47176"/>
                        <a:pt x="33350" y="63749"/>
                        <a:pt x="204" y="83085"/>
                      </a:cubicBezTo>
                      <a:lnTo>
                        <a:pt x="204" y="219"/>
                      </a:lnTo>
                      <a:cubicBezTo>
                        <a:pt x="33350" y="19554"/>
                        <a:pt x="81228" y="36127"/>
                        <a:pt x="110692" y="41652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C2546F9A-AC87-F44D-1B03-F22D4B306DC5}"/>
                  </a:ext>
                </a:extLst>
              </p:cNvPr>
              <p:cNvSpPr txBox="1"/>
              <p:nvPr/>
            </p:nvSpPr>
            <p:spPr>
              <a:xfrm>
                <a:off x="8954086" y="4299278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f</a:t>
                </a:r>
              </a:p>
            </p:txBody>
          </p: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D1365ABC-5411-CB39-5451-5E38F2912CA0}"/>
                  </a:ext>
                </a:extLst>
              </p:cNvPr>
              <p:cNvSpPr txBox="1"/>
              <p:nvPr/>
            </p:nvSpPr>
            <p:spPr>
              <a:xfrm>
                <a:off x="9019020" y="4299278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=</a:t>
                </a:r>
              </a:p>
            </p:txBody>
          </p:sp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3E8F2CAC-F3B4-FDEE-6E13-08DE836C4ACC}"/>
                  </a:ext>
                </a:extLst>
              </p:cNvPr>
              <p:cNvSpPr txBox="1"/>
              <p:nvPr/>
            </p:nvSpPr>
            <p:spPr>
              <a:xfrm>
                <a:off x="9184289" y="4299278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02873A1F-3483-3591-C559-6AF964666574}"/>
                  </a:ext>
                </a:extLst>
              </p:cNvPr>
              <p:cNvSpPr txBox="1"/>
              <p:nvPr/>
            </p:nvSpPr>
            <p:spPr>
              <a:xfrm>
                <a:off x="9290530" y="4299278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.</a:t>
                </a:r>
              </a:p>
            </p:txBody>
          </p:sp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DC19A437-3974-70E1-5A28-AAA60F5801C0}"/>
                  </a:ext>
                </a:extLst>
              </p:cNvPr>
              <p:cNvSpPr txBox="1"/>
              <p:nvPr/>
            </p:nvSpPr>
            <p:spPr>
              <a:xfrm>
                <a:off x="9349557" y="4299278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grpSp>
            <p:nvGrpSpPr>
              <p:cNvPr id="610" name="Graphic 574">
                <a:extLst>
                  <a:ext uri="{FF2B5EF4-FFF2-40B4-BE49-F238E27FC236}">
                    <a16:creationId xmlns:a16="http://schemas.microsoft.com/office/drawing/2014/main" id="{D10E4ED4-2D7A-B38F-6B0E-B312CFDC8C43}"/>
                  </a:ext>
                </a:extLst>
              </p:cNvPr>
              <p:cNvGrpSpPr/>
              <p:nvPr/>
            </p:nvGrpSpPr>
            <p:grpSpPr>
              <a:xfrm>
                <a:off x="9146412" y="3367000"/>
                <a:ext cx="374051" cy="565012"/>
                <a:chOff x="9146412" y="3367000"/>
                <a:chExt cx="374051" cy="565012"/>
              </a:xfrm>
            </p:grpSpPr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76BDDD56-1B16-10DB-6865-CAC197505C46}"/>
                    </a:ext>
                  </a:extLst>
                </p:cNvPr>
                <p:cNvSpPr/>
                <p:nvPr/>
              </p:nvSpPr>
              <p:spPr>
                <a:xfrm flipV="1">
                  <a:off x="9232013" y="3473832"/>
                  <a:ext cx="202850" cy="351348"/>
                </a:xfrm>
                <a:custGeom>
                  <a:avLst/>
                  <a:gdLst>
                    <a:gd name="connsiteX0" fmla="*/ 203075 w 202850"/>
                    <a:gd name="connsiteY0" fmla="*/ 351560 h 351348"/>
                    <a:gd name="connsiteX1" fmla="*/ 224 w 202850"/>
                    <a:gd name="connsiteY1" fmla="*/ 212 h 35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2850" h="351348">
                      <a:moveTo>
                        <a:pt x="203075" y="351560"/>
                      </a:moveTo>
                      <a:lnTo>
                        <a:pt x="224" y="212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id="{1E2733DA-7827-DD2C-69A7-6F639326D09C}"/>
                    </a:ext>
                  </a:extLst>
                </p:cNvPr>
                <p:cNvSpPr/>
                <p:nvPr/>
              </p:nvSpPr>
              <p:spPr>
                <a:xfrm rot="-3600033" flipV="1">
                  <a:off x="9401717" y="3394126"/>
                  <a:ext cx="110487" cy="82865"/>
                </a:xfrm>
                <a:custGeom>
                  <a:avLst/>
                  <a:gdLst>
                    <a:gd name="connsiteX0" fmla="*/ 110710 w 110487"/>
                    <a:gd name="connsiteY0" fmla="*/ 41619 h 82865"/>
                    <a:gd name="connsiteX1" fmla="*/ 223 w 110487"/>
                    <a:gd name="connsiteY1" fmla="*/ 83051 h 82865"/>
                    <a:gd name="connsiteX2" fmla="*/ 223 w 110487"/>
                    <a:gd name="connsiteY2" fmla="*/ 186 h 82865"/>
                    <a:gd name="connsiteX3" fmla="*/ 110710 w 110487"/>
                    <a:gd name="connsiteY3" fmla="*/ 41619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710" y="41619"/>
                      </a:moveTo>
                      <a:cubicBezTo>
                        <a:pt x="81246" y="47143"/>
                        <a:pt x="33369" y="63716"/>
                        <a:pt x="223" y="83051"/>
                      </a:cubicBezTo>
                      <a:lnTo>
                        <a:pt x="223" y="186"/>
                      </a:lnTo>
                      <a:cubicBezTo>
                        <a:pt x="33369" y="19521"/>
                        <a:pt x="81246" y="36094"/>
                        <a:pt x="110710" y="41619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id="{82B57576-42E4-E498-3BB5-CB0C54620159}"/>
                    </a:ext>
                  </a:extLst>
                </p:cNvPr>
                <p:cNvSpPr/>
                <p:nvPr/>
              </p:nvSpPr>
              <p:spPr>
                <a:xfrm rot="7199967" flipV="1">
                  <a:off x="9154672" y="3822021"/>
                  <a:ext cx="110487" cy="82865"/>
                </a:xfrm>
                <a:custGeom>
                  <a:avLst/>
                  <a:gdLst>
                    <a:gd name="connsiteX0" fmla="*/ 110695 w 110487"/>
                    <a:gd name="connsiteY0" fmla="*/ 41645 h 82865"/>
                    <a:gd name="connsiteX1" fmla="*/ 207 w 110487"/>
                    <a:gd name="connsiteY1" fmla="*/ 83078 h 82865"/>
                    <a:gd name="connsiteX2" fmla="*/ 207 w 110487"/>
                    <a:gd name="connsiteY2" fmla="*/ 213 h 82865"/>
                    <a:gd name="connsiteX3" fmla="*/ 110695 w 110487"/>
                    <a:gd name="connsiteY3" fmla="*/ 41645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95" y="41645"/>
                      </a:moveTo>
                      <a:cubicBezTo>
                        <a:pt x="81231" y="47169"/>
                        <a:pt x="33353" y="63743"/>
                        <a:pt x="207" y="83078"/>
                      </a:cubicBezTo>
                      <a:lnTo>
                        <a:pt x="207" y="213"/>
                      </a:lnTo>
                      <a:cubicBezTo>
                        <a:pt x="33353" y="19548"/>
                        <a:pt x="81231" y="36121"/>
                        <a:pt x="110695" y="41645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5E17597D-3FE3-7522-88CE-D036A80EC411}"/>
                  </a:ext>
                </a:extLst>
              </p:cNvPr>
              <p:cNvSpPr/>
              <p:nvPr/>
            </p:nvSpPr>
            <p:spPr>
              <a:xfrm flipV="1">
                <a:off x="8707610" y="4675441"/>
                <a:ext cx="42498" cy="42495"/>
              </a:xfrm>
              <a:custGeom>
                <a:avLst/>
                <a:gdLst>
                  <a:gd name="connsiteX0" fmla="*/ 42713 w 42498"/>
                  <a:gd name="connsiteY0" fmla="*/ 21573 h 42495"/>
                  <a:gd name="connsiteX1" fmla="*/ 21464 w 42498"/>
                  <a:gd name="connsiteY1" fmla="*/ 42822 h 42495"/>
                  <a:gd name="connsiteX2" fmla="*/ 215 w 42498"/>
                  <a:gd name="connsiteY2" fmla="*/ 21573 h 42495"/>
                  <a:gd name="connsiteX3" fmla="*/ 21464 w 42498"/>
                  <a:gd name="connsiteY3" fmla="*/ 326 h 42495"/>
                  <a:gd name="connsiteX4" fmla="*/ 42713 w 42498"/>
                  <a:gd name="connsiteY4" fmla="*/ 21573 h 4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2495">
                    <a:moveTo>
                      <a:pt x="42713" y="21573"/>
                    </a:moveTo>
                    <a:cubicBezTo>
                      <a:pt x="42713" y="33310"/>
                      <a:pt x="33198" y="42822"/>
                      <a:pt x="21464" y="42822"/>
                    </a:cubicBezTo>
                    <a:cubicBezTo>
                      <a:pt x="9729" y="42822"/>
                      <a:pt x="215" y="33310"/>
                      <a:pt x="215" y="21573"/>
                    </a:cubicBezTo>
                    <a:cubicBezTo>
                      <a:pt x="215" y="9838"/>
                      <a:pt x="9729" y="326"/>
                      <a:pt x="21464" y="326"/>
                    </a:cubicBezTo>
                    <a:cubicBezTo>
                      <a:pt x="33198" y="326"/>
                      <a:pt x="42713" y="9838"/>
                      <a:pt x="42713" y="21573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F73B08FE-64AC-F006-C81F-E87E46F065A6}"/>
                  </a:ext>
                </a:extLst>
              </p:cNvPr>
              <p:cNvSpPr txBox="1"/>
              <p:nvPr/>
            </p:nvSpPr>
            <p:spPr>
              <a:xfrm>
                <a:off x="8731763" y="4644834"/>
                <a:ext cx="374831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m</a:t>
                </a:r>
              </a:p>
            </p:txBody>
          </p:sp>
          <p:grpSp>
            <p:nvGrpSpPr>
              <p:cNvPr id="613" name="Graphic 574">
                <a:extLst>
                  <a:ext uri="{FF2B5EF4-FFF2-40B4-BE49-F238E27FC236}">
                    <a16:creationId xmlns:a16="http://schemas.microsoft.com/office/drawing/2014/main" id="{E1E29278-A56E-59B8-4129-939F557CC2E4}"/>
                  </a:ext>
                </a:extLst>
              </p:cNvPr>
              <p:cNvGrpSpPr/>
              <p:nvPr/>
            </p:nvGrpSpPr>
            <p:grpSpPr>
              <a:xfrm>
                <a:off x="10954595" y="3387715"/>
                <a:ext cx="82867" cy="2617885"/>
                <a:chOff x="10954595" y="3387715"/>
                <a:chExt cx="82867" cy="2617885"/>
              </a:xfrm>
            </p:grpSpPr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563B0332-B4FC-FECD-9EFC-2CD2FAED4F32}"/>
                    </a:ext>
                  </a:extLst>
                </p:cNvPr>
                <p:cNvSpPr/>
                <p:nvPr/>
              </p:nvSpPr>
              <p:spPr>
                <a:xfrm flipV="1">
                  <a:off x="10996029" y="3487157"/>
                  <a:ext cx="15995" cy="2419003"/>
                </a:xfrm>
                <a:custGeom>
                  <a:avLst/>
                  <a:gdLst>
                    <a:gd name="connsiteX0" fmla="*/ 250 w 15995"/>
                    <a:gd name="connsiteY0" fmla="*/ 326 h 2419003"/>
                    <a:gd name="connsiteX1" fmla="*/ 250 w 15995"/>
                    <a:gd name="connsiteY1" fmla="*/ 2419330 h 2419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95" h="2419003">
                      <a:moveTo>
                        <a:pt x="250" y="326"/>
                      </a:moveTo>
                      <a:lnTo>
                        <a:pt x="250" y="2419330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F2EA71B3-F005-9269-1C45-FC120A1DCA1C}"/>
                    </a:ext>
                  </a:extLst>
                </p:cNvPr>
                <p:cNvSpPr/>
                <p:nvPr/>
              </p:nvSpPr>
              <p:spPr>
                <a:xfrm rot="5400000" flipV="1">
                  <a:off x="10940784" y="5908923"/>
                  <a:ext cx="110489" cy="82867"/>
                </a:xfrm>
                <a:custGeom>
                  <a:avLst/>
                  <a:gdLst>
                    <a:gd name="connsiteX0" fmla="*/ 110809 w 110489"/>
                    <a:gd name="connsiteY0" fmla="*/ 41777 h 82867"/>
                    <a:gd name="connsiteX1" fmla="*/ 319 w 110489"/>
                    <a:gd name="connsiteY1" fmla="*/ 83210 h 82867"/>
                    <a:gd name="connsiteX2" fmla="*/ 319 w 110489"/>
                    <a:gd name="connsiteY2" fmla="*/ 343 h 82867"/>
                    <a:gd name="connsiteX3" fmla="*/ 110809 w 110489"/>
                    <a:gd name="connsiteY3" fmla="*/ 41777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809" y="41777"/>
                      </a:moveTo>
                      <a:cubicBezTo>
                        <a:pt x="81345" y="47301"/>
                        <a:pt x="33466" y="63875"/>
                        <a:pt x="319" y="83210"/>
                      </a:cubicBezTo>
                      <a:lnTo>
                        <a:pt x="319" y="343"/>
                      </a:lnTo>
                      <a:cubicBezTo>
                        <a:pt x="33466" y="19679"/>
                        <a:pt x="81345" y="36252"/>
                        <a:pt x="110809" y="41777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id="{6BCBD9AE-D486-13F5-0C6B-80EB1037D271}"/>
                    </a:ext>
                  </a:extLst>
                </p:cNvPr>
                <p:cNvSpPr/>
                <p:nvPr/>
              </p:nvSpPr>
              <p:spPr>
                <a:xfrm rot="-5400000" flipV="1">
                  <a:off x="10940784" y="3401527"/>
                  <a:ext cx="110489" cy="82867"/>
                </a:xfrm>
                <a:custGeom>
                  <a:avLst/>
                  <a:gdLst>
                    <a:gd name="connsiteX0" fmla="*/ 110809 w 110489"/>
                    <a:gd name="connsiteY0" fmla="*/ 41620 h 82867"/>
                    <a:gd name="connsiteX1" fmla="*/ 319 w 110489"/>
                    <a:gd name="connsiteY1" fmla="*/ 83053 h 82867"/>
                    <a:gd name="connsiteX2" fmla="*/ 319 w 110489"/>
                    <a:gd name="connsiteY2" fmla="*/ 186 h 82867"/>
                    <a:gd name="connsiteX3" fmla="*/ 110809 w 110489"/>
                    <a:gd name="connsiteY3" fmla="*/ 41620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809" y="41620"/>
                      </a:moveTo>
                      <a:cubicBezTo>
                        <a:pt x="81345" y="47144"/>
                        <a:pt x="33466" y="63718"/>
                        <a:pt x="319" y="83053"/>
                      </a:cubicBezTo>
                      <a:lnTo>
                        <a:pt x="319" y="186"/>
                      </a:lnTo>
                      <a:cubicBezTo>
                        <a:pt x="33466" y="19522"/>
                        <a:pt x="81345" y="36096"/>
                        <a:pt x="110809" y="41620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4" name="Graphic 574">
                <a:extLst>
                  <a:ext uri="{FF2B5EF4-FFF2-40B4-BE49-F238E27FC236}">
                    <a16:creationId xmlns:a16="http://schemas.microsoft.com/office/drawing/2014/main" id="{B068555D-B283-F4A3-C242-B717609A7684}"/>
                  </a:ext>
                </a:extLst>
              </p:cNvPr>
              <p:cNvGrpSpPr/>
              <p:nvPr/>
            </p:nvGrpSpPr>
            <p:grpSpPr>
              <a:xfrm>
                <a:off x="10954595" y="769830"/>
                <a:ext cx="82867" cy="2617885"/>
                <a:chOff x="10954595" y="769830"/>
                <a:chExt cx="82867" cy="2617885"/>
              </a:xfrm>
            </p:grpSpPr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id="{0DB680C4-4767-DA84-2625-715D9884CB4A}"/>
                    </a:ext>
                  </a:extLst>
                </p:cNvPr>
                <p:cNvSpPr/>
                <p:nvPr/>
              </p:nvSpPr>
              <p:spPr>
                <a:xfrm flipV="1">
                  <a:off x="10996029" y="869271"/>
                  <a:ext cx="15995" cy="2419003"/>
                </a:xfrm>
                <a:custGeom>
                  <a:avLst/>
                  <a:gdLst>
                    <a:gd name="connsiteX0" fmla="*/ 250 w 15995"/>
                    <a:gd name="connsiteY0" fmla="*/ 2419044 h 2419003"/>
                    <a:gd name="connsiteX1" fmla="*/ 250 w 15995"/>
                    <a:gd name="connsiteY1" fmla="*/ 40 h 2419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95" h="2419003">
                      <a:moveTo>
                        <a:pt x="250" y="2419044"/>
                      </a:moveTo>
                      <a:lnTo>
                        <a:pt x="250" y="40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8E8D6B46-8E43-DA37-4854-21EE4F44D1D2}"/>
                    </a:ext>
                  </a:extLst>
                </p:cNvPr>
                <p:cNvSpPr/>
                <p:nvPr/>
              </p:nvSpPr>
              <p:spPr>
                <a:xfrm rot="-5400000" flipV="1">
                  <a:off x="10940784" y="783641"/>
                  <a:ext cx="110489" cy="82867"/>
                </a:xfrm>
                <a:custGeom>
                  <a:avLst/>
                  <a:gdLst>
                    <a:gd name="connsiteX0" fmla="*/ 110809 w 110489"/>
                    <a:gd name="connsiteY0" fmla="*/ 41456 h 82867"/>
                    <a:gd name="connsiteX1" fmla="*/ 319 w 110489"/>
                    <a:gd name="connsiteY1" fmla="*/ 82890 h 82867"/>
                    <a:gd name="connsiteX2" fmla="*/ 319 w 110489"/>
                    <a:gd name="connsiteY2" fmla="*/ 23 h 82867"/>
                    <a:gd name="connsiteX3" fmla="*/ 110809 w 110489"/>
                    <a:gd name="connsiteY3" fmla="*/ 41456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809" y="41456"/>
                      </a:moveTo>
                      <a:cubicBezTo>
                        <a:pt x="81345" y="46981"/>
                        <a:pt x="33466" y="63554"/>
                        <a:pt x="319" y="82890"/>
                      </a:cubicBezTo>
                      <a:lnTo>
                        <a:pt x="319" y="23"/>
                      </a:lnTo>
                      <a:cubicBezTo>
                        <a:pt x="33466" y="19358"/>
                        <a:pt x="81345" y="35932"/>
                        <a:pt x="110809" y="4145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id="{75BEEAA8-9424-703B-693A-796F081F5B5A}"/>
                    </a:ext>
                  </a:extLst>
                </p:cNvPr>
                <p:cNvSpPr/>
                <p:nvPr/>
              </p:nvSpPr>
              <p:spPr>
                <a:xfrm rot="5400000" flipV="1">
                  <a:off x="10940784" y="3291037"/>
                  <a:ext cx="110489" cy="82867"/>
                </a:xfrm>
                <a:custGeom>
                  <a:avLst/>
                  <a:gdLst>
                    <a:gd name="connsiteX0" fmla="*/ 110809 w 110489"/>
                    <a:gd name="connsiteY0" fmla="*/ 41613 h 82867"/>
                    <a:gd name="connsiteX1" fmla="*/ 319 w 110489"/>
                    <a:gd name="connsiteY1" fmla="*/ 83047 h 82867"/>
                    <a:gd name="connsiteX2" fmla="*/ 319 w 110489"/>
                    <a:gd name="connsiteY2" fmla="*/ 179 h 82867"/>
                    <a:gd name="connsiteX3" fmla="*/ 110809 w 110489"/>
                    <a:gd name="connsiteY3" fmla="*/ 41613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809" y="41613"/>
                      </a:moveTo>
                      <a:cubicBezTo>
                        <a:pt x="81345" y="47137"/>
                        <a:pt x="33466" y="63711"/>
                        <a:pt x="319" y="83047"/>
                      </a:cubicBezTo>
                      <a:lnTo>
                        <a:pt x="319" y="179"/>
                      </a:lnTo>
                      <a:cubicBezTo>
                        <a:pt x="33466" y="19515"/>
                        <a:pt x="81345" y="36089"/>
                        <a:pt x="110809" y="41613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5" name="Graphic 574">
                <a:extLst>
                  <a:ext uri="{FF2B5EF4-FFF2-40B4-BE49-F238E27FC236}">
                    <a16:creationId xmlns:a16="http://schemas.microsoft.com/office/drawing/2014/main" id="{B1433179-7062-AEA4-7CFC-0262D86D2108}"/>
                  </a:ext>
                </a:extLst>
              </p:cNvPr>
              <p:cNvGrpSpPr/>
              <p:nvPr/>
            </p:nvGrpSpPr>
            <p:grpSpPr>
              <a:xfrm>
                <a:off x="10089162" y="3346282"/>
                <a:ext cx="906867" cy="82867"/>
                <a:chOff x="10089162" y="3346282"/>
                <a:chExt cx="906867" cy="82867"/>
              </a:xfrm>
            </p:grpSpPr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id="{73064523-02D3-0932-3EDF-58D83A59E039}"/>
                    </a:ext>
                  </a:extLst>
                </p:cNvPr>
                <p:cNvSpPr/>
                <p:nvPr/>
              </p:nvSpPr>
              <p:spPr>
                <a:xfrm flipV="1">
                  <a:off x="10188603" y="3387715"/>
                  <a:ext cx="707984" cy="15995"/>
                </a:xfrm>
                <a:custGeom>
                  <a:avLst/>
                  <a:gdLst>
                    <a:gd name="connsiteX0" fmla="*/ 708228 w 707984"/>
                    <a:gd name="connsiteY0" fmla="*/ 183 h 15995"/>
                    <a:gd name="connsiteX1" fmla="*/ 243 w 707984"/>
                    <a:gd name="connsiteY1" fmla="*/ 183 h 15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7984" h="15995">
                      <a:moveTo>
                        <a:pt x="708228" y="183"/>
                      </a:moveTo>
                      <a:lnTo>
                        <a:pt x="243" y="183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D1E9A432-6956-082F-EFAF-692CE35D859C}"/>
                    </a:ext>
                  </a:extLst>
                </p:cNvPr>
                <p:cNvSpPr/>
                <p:nvPr/>
              </p:nvSpPr>
              <p:spPr>
                <a:xfrm flipV="1">
                  <a:off x="10885539" y="3346282"/>
                  <a:ext cx="110489" cy="82867"/>
                </a:xfrm>
                <a:custGeom>
                  <a:avLst/>
                  <a:gdLst>
                    <a:gd name="connsiteX0" fmla="*/ 110806 w 110489"/>
                    <a:gd name="connsiteY0" fmla="*/ 41616 h 82867"/>
                    <a:gd name="connsiteX1" fmla="*/ 316 w 110489"/>
                    <a:gd name="connsiteY1" fmla="*/ 83050 h 82867"/>
                    <a:gd name="connsiteX2" fmla="*/ 316 w 110489"/>
                    <a:gd name="connsiteY2" fmla="*/ 183 h 82867"/>
                    <a:gd name="connsiteX3" fmla="*/ 110806 w 110489"/>
                    <a:gd name="connsiteY3" fmla="*/ 41616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806" y="41616"/>
                      </a:moveTo>
                      <a:cubicBezTo>
                        <a:pt x="81341" y="47141"/>
                        <a:pt x="33462" y="63714"/>
                        <a:pt x="316" y="83050"/>
                      </a:cubicBezTo>
                      <a:lnTo>
                        <a:pt x="316" y="183"/>
                      </a:lnTo>
                      <a:cubicBezTo>
                        <a:pt x="33462" y="19519"/>
                        <a:pt x="81341" y="36092"/>
                        <a:pt x="110806" y="4161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id="{DBBAE6DB-65BE-0924-3D55-7D69DD5AB045}"/>
                    </a:ext>
                  </a:extLst>
                </p:cNvPr>
                <p:cNvSpPr/>
                <p:nvPr/>
              </p:nvSpPr>
              <p:spPr>
                <a:xfrm rot="-10800000" flipV="1">
                  <a:off x="10089162" y="3346282"/>
                  <a:ext cx="110489" cy="82867"/>
                </a:xfrm>
                <a:custGeom>
                  <a:avLst/>
                  <a:gdLst>
                    <a:gd name="connsiteX0" fmla="*/ 110756 w 110489"/>
                    <a:gd name="connsiteY0" fmla="*/ 41616 h 82867"/>
                    <a:gd name="connsiteX1" fmla="*/ 266 w 110489"/>
                    <a:gd name="connsiteY1" fmla="*/ 83050 h 82867"/>
                    <a:gd name="connsiteX2" fmla="*/ 266 w 110489"/>
                    <a:gd name="connsiteY2" fmla="*/ 183 h 82867"/>
                    <a:gd name="connsiteX3" fmla="*/ 110756 w 110489"/>
                    <a:gd name="connsiteY3" fmla="*/ 41616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756" y="41616"/>
                      </a:moveTo>
                      <a:cubicBezTo>
                        <a:pt x="81291" y="47141"/>
                        <a:pt x="33413" y="63714"/>
                        <a:pt x="266" y="83050"/>
                      </a:cubicBezTo>
                      <a:lnTo>
                        <a:pt x="266" y="183"/>
                      </a:lnTo>
                      <a:cubicBezTo>
                        <a:pt x="33413" y="19519"/>
                        <a:pt x="81291" y="36092"/>
                        <a:pt x="110756" y="4161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55F51DAF-9CF5-A595-F0F6-E63C360B5E0E}"/>
                  </a:ext>
                </a:extLst>
              </p:cNvPr>
              <p:cNvSpPr txBox="1"/>
              <p:nvPr/>
            </p:nvSpPr>
            <p:spPr>
              <a:xfrm>
                <a:off x="10200298" y="3060104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f</a:t>
                </a:r>
              </a:p>
            </p:txBody>
          </p:sp>
          <p:sp>
            <p:nvSpPr>
              <p:cNvPr id="617" name="TextBox 616">
                <a:extLst>
                  <a:ext uri="{FF2B5EF4-FFF2-40B4-BE49-F238E27FC236}">
                    <a16:creationId xmlns:a16="http://schemas.microsoft.com/office/drawing/2014/main" id="{9E1A2B15-FF8B-1FDE-900B-0873439BE2A7}"/>
                  </a:ext>
                </a:extLst>
              </p:cNvPr>
              <p:cNvSpPr txBox="1"/>
              <p:nvPr/>
            </p:nvSpPr>
            <p:spPr>
              <a:xfrm>
                <a:off x="10265232" y="3060104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=</a:t>
                </a:r>
              </a:p>
            </p:txBody>
          </p:sp>
          <p:sp>
            <p:nvSpPr>
              <p:cNvPr id="618" name="TextBox 617">
                <a:extLst>
                  <a:ext uri="{FF2B5EF4-FFF2-40B4-BE49-F238E27FC236}">
                    <a16:creationId xmlns:a16="http://schemas.microsoft.com/office/drawing/2014/main" id="{D3E1498F-ED40-3865-81F1-5A82B8EE9FDD}"/>
                  </a:ext>
                </a:extLst>
              </p:cNvPr>
              <p:cNvSpPr txBox="1"/>
              <p:nvPr/>
            </p:nvSpPr>
            <p:spPr>
              <a:xfrm>
                <a:off x="10430501" y="3060104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54B3023D-58FB-601E-C059-19C8A36E625B}"/>
                  </a:ext>
                </a:extLst>
              </p:cNvPr>
              <p:cNvSpPr txBox="1"/>
              <p:nvPr/>
            </p:nvSpPr>
            <p:spPr>
              <a:xfrm>
                <a:off x="10536742" y="3060104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.</a:t>
                </a:r>
              </a:p>
            </p:txBody>
          </p:sp>
          <p:sp>
            <p:nvSpPr>
              <p:cNvPr id="620" name="TextBox 619">
                <a:extLst>
                  <a:ext uri="{FF2B5EF4-FFF2-40B4-BE49-F238E27FC236}">
                    <a16:creationId xmlns:a16="http://schemas.microsoft.com/office/drawing/2014/main" id="{0589E688-B4FD-7168-BF5B-DFA97CF17341}"/>
                  </a:ext>
                </a:extLst>
              </p:cNvPr>
              <p:cNvSpPr txBox="1"/>
              <p:nvPr/>
            </p:nvSpPr>
            <p:spPr>
              <a:xfrm>
                <a:off x="10595769" y="3060104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grpSp>
            <p:nvGrpSpPr>
              <p:cNvPr id="621" name="Graphic 574">
                <a:extLst>
                  <a:ext uri="{FF2B5EF4-FFF2-40B4-BE49-F238E27FC236}">
                    <a16:creationId xmlns:a16="http://schemas.microsoft.com/office/drawing/2014/main" id="{CDDD6E1B-B125-5EAF-8A97-AE2E18CDA9B5}"/>
                  </a:ext>
                </a:extLst>
              </p:cNvPr>
              <p:cNvGrpSpPr/>
              <p:nvPr/>
            </p:nvGrpSpPr>
            <p:grpSpPr>
              <a:xfrm>
                <a:off x="9484582" y="3346282"/>
                <a:ext cx="604578" cy="82867"/>
                <a:chOff x="9484582" y="3346282"/>
                <a:chExt cx="604578" cy="82867"/>
              </a:xfrm>
            </p:grpSpPr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id="{B81F3D73-18DB-CE6A-2613-B25ED08AEDB6}"/>
                    </a:ext>
                  </a:extLst>
                </p:cNvPr>
                <p:cNvSpPr/>
                <p:nvPr/>
              </p:nvSpPr>
              <p:spPr>
                <a:xfrm flipV="1">
                  <a:off x="9584024" y="3387715"/>
                  <a:ext cx="405696" cy="15995"/>
                </a:xfrm>
                <a:custGeom>
                  <a:avLst/>
                  <a:gdLst>
                    <a:gd name="connsiteX0" fmla="*/ 231 w 405696"/>
                    <a:gd name="connsiteY0" fmla="*/ 183 h 15995"/>
                    <a:gd name="connsiteX1" fmla="*/ 405927 w 405696"/>
                    <a:gd name="connsiteY1" fmla="*/ 183 h 15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5696" h="15995">
                      <a:moveTo>
                        <a:pt x="231" y="183"/>
                      </a:moveTo>
                      <a:lnTo>
                        <a:pt x="405927" y="183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id="{67E4C9DC-8613-A9EC-A7E5-0E791C8792C2}"/>
                    </a:ext>
                  </a:extLst>
                </p:cNvPr>
                <p:cNvSpPr/>
                <p:nvPr/>
              </p:nvSpPr>
              <p:spPr>
                <a:xfrm rot="-10800000" flipV="1">
                  <a:off x="9484582" y="3346282"/>
                  <a:ext cx="110489" cy="82867"/>
                </a:xfrm>
                <a:custGeom>
                  <a:avLst/>
                  <a:gdLst>
                    <a:gd name="connsiteX0" fmla="*/ 110718 w 110489"/>
                    <a:gd name="connsiteY0" fmla="*/ 41616 h 82867"/>
                    <a:gd name="connsiteX1" fmla="*/ 228 w 110489"/>
                    <a:gd name="connsiteY1" fmla="*/ 83050 h 82867"/>
                    <a:gd name="connsiteX2" fmla="*/ 228 w 110489"/>
                    <a:gd name="connsiteY2" fmla="*/ 183 h 82867"/>
                    <a:gd name="connsiteX3" fmla="*/ 110718 w 110489"/>
                    <a:gd name="connsiteY3" fmla="*/ 41616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718" y="41616"/>
                      </a:moveTo>
                      <a:cubicBezTo>
                        <a:pt x="81253" y="47141"/>
                        <a:pt x="33375" y="63714"/>
                        <a:pt x="228" y="83050"/>
                      </a:cubicBezTo>
                      <a:lnTo>
                        <a:pt x="228" y="183"/>
                      </a:lnTo>
                      <a:cubicBezTo>
                        <a:pt x="33375" y="19519"/>
                        <a:pt x="81253" y="36092"/>
                        <a:pt x="110718" y="4161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56AD8246-34D0-2C7F-A1F3-2D9DE73F7EB7}"/>
                    </a:ext>
                  </a:extLst>
                </p:cNvPr>
                <p:cNvSpPr/>
                <p:nvPr/>
              </p:nvSpPr>
              <p:spPr>
                <a:xfrm flipV="1">
                  <a:off x="9978671" y="3346282"/>
                  <a:ext cx="110489" cy="82867"/>
                </a:xfrm>
                <a:custGeom>
                  <a:avLst/>
                  <a:gdLst>
                    <a:gd name="connsiteX0" fmla="*/ 110749 w 110489"/>
                    <a:gd name="connsiteY0" fmla="*/ 41616 h 82867"/>
                    <a:gd name="connsiteX1" fmla="*/ 259 w 110489"/>
                    <a:gd name="connsiteY1" fmla="*/ 83050 h 82867"/>
                    <a:gd name="connsiteX2" fmla="*/ 259 w 110489"/>
                    <a:gd name="connsiteY2" fmla="*/ 183 h 82867"/>
                    <a:gd name="connsiteX3" fmla="*/ 110749 w 110489"/>
                    <a:gd name="connsiteY3" fmla="*/ 41616 h 8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9" h="82867">
                      <a:moveTo>
                        <a:pt x="110749" y="41616"/>
                      </a:moveTo>
                      <a:cubicBezTo>
                        <a:pt x="81284" y="47141"/>
                        <a:pt x="33406" y="63714"/>
                        <a:pt x="259" y="83050"/>
                      </a:cubicBezTo>
                      <a:lnTo>
                        <a:pt x="259" y="183"/>
                      </a:lnTo>
                      <a:cubicBezTo>
                        <a:pt x="33406" y="19519"/>
                        <a:pt x="81284" y="36092"/>
                        <a:pt x="110749" y="4161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195881E9-BECF-1048-3BD4-CCECAED62905}"/>
                  </a:ext>
                </a:extLst>
              </p:cNvPr>
              <p:cNvSpPr/>
              <p:nvPr/>
            </p:nvSpPr>
            <p:spPr>
              <a:xfrm flipV="1">
                <a:off x="10974780" y="3366467"/>
                <a:ext cx="42498" cy="42497"/>
              </a:xfrm>
              <a:custGeom>
                <a:avLst/>
                <a:gdLst>
                  <a:gd name="connsiteX0" fmla="*/ 42748 w 42498"/>
                  <a:gd name="connsiteY0" fmla="*/ 21432 h 42497"/>
                  <a:gd name="connsiteX1" fmla="*/ 21499 w 42498"/>
                  <a:gd name="connsiteY1" fmla="*/ 42680 h 42497"/>
                  <a:gd name="connsiteX2" fmla="*/ 250 w 42498"/>
                  <a:gd name="connsiteY2" fmla="*/ 21432 h 42497"/>
                  <a:gd name="connsiteX3" fmla="*/ 21499 w 42498"/>
                  <a:gd name="connsiteY3" fmla="*/ 183 h 42497"/>
                  <a:gd name="connsiteX4" fmla="*/ 42748 w 42498"/>
                  <a:gd name="connsiteY4" fmla="*/ 21432 h 4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2497">
                    <a:moveTo>
                      <a:pt x="42748" y="21432"/>
                    </a:moveTo>
                    <a:cubicBezTo>
                      <a:pt x="42748" y="33167"/>
                      <a:pt x="33236" y="42680"/>
                      <a:pt x="21499" y="42680"/>
                    </a:cubicBezTo>
                    <a:cubicBezTo>
                      <a:pt x="9765" y="42680"/>
                      <a:pt x="250" y="33167"/>
                      <a:pt x="250" y="21432"/>
                    </a:cubicBezTo>
                    <a:cubicBezTo>
                      <a:pt x="250" y="9696"/>
                      <a:pt x="9765" y="183"/>
                      <a:pt x="21499" y="183"/>
                    </a:cubicBezTo>
                    <a:cubicBezTo>
                      <a:pt x="33236" y="183"/>
                      <a:pt x="42748" y="9696"/>
                      <a:pt x="42748" y="21432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TextBox 622">
                <a:extLst>
                  <a:ext uri="{FF2B5EF4-FFF2-40B4-BE49-F238E27FC236}">
                    <a16:creationId xmlns:a16="http://schemas.microsoft.com/office/drawing/2014/main" id="{1907220F-9694-2D3E-7A69-896932736E40}"/>
                  </a:ext>
                </a:extLst>
              </p:cNvPr>
              <p:cNvSpPr txBox="1"/>
              <p:nvPr/>
            </p:nvSpPr>
            <p:spPr>
              <a:xfrm>
                <a:off x="10998901" y="3335874"/>
                <a:ext cx="374831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m</a:t>
                </a:r>
              </a:p>
            </p:txBody>
          </p:sp>
          <p:grpSp>
            <p:nvGrpSpPr>
              <p:cNvPr id="624" name="Graphic 574">
                <a:extLst>
                  <a:ext uri="{FF2B5EF4-FFF2-40B4-BE49-F238E27FC236}">
                    <a16:creationId xmlns:a16="http://schemas.microsoft.com/office/drawing/2014/main" id="{C84E5C41-33BB-C670-EC3A-DEA71EB6A682}"/>
                  </a:ext>
                </a:extLst>
              </p:cNvPr>
              <p:cNvGrpSpPr/>
              <p:nvPr/>
            </p:nvGrpSpPr>
            <p:grpSpPr>
              <a:xfrm>
                <a:off x="8708161" y="733955"/>
                <a:ext cx="2308582" cy="1380697"/>
                <a:chOff x="8708161" y="733955"/>
                <a:chExt cx="2308582" cy="1380697"/>
              </a:xfrm>
            </p:grpSpPr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id="{4229BB4F-C09B-A55F-EA4D-79E6D697422E}"/>
                    </a:ext>
                  </a:extLst>
                </p:cNvPr>
                <p:cNvSpPr/>
                <p:nvPr/>
              </p:nvSpPr>
              <p:spPr>
                <a:xfrm flipV="1">
                  <a:off x="8814994" y="819555"/>
                  <a:ext cx="2094916" cy="1209496"/>
                </a:xfrm>
                <a:custGeom>
                  <a:avLst/>
                  <a:gdLst>
                    <a:gd name="connsiteX0" fmla="*/ 2095149 w 2094916"/>
                    <a:gd name="connsiteY0" fmla="*/ 1209465 h 1209496"/>
                    <a:gd name="connsiteX1" fmla="*/ 233 w 2094916"/>
                    <a:gd name="connsiteY1" fmla="*/ -32 h 120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4916" h="1209496">
                      <a:moveTo>
                        <a:pt x="2095149" y="1209465"/>
                      </a:moveTo>
                      <a:lnTo>
                        <a:pt x="233" y="-32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4E2AB5A6-4884-0FC9-44D5-EE92CF457B7C}"/>
                    </a:ext>
                  </a:extLst>
                </p:cNvPr>
                <p:cNvSpPr/>
                <p:nvPr/>
              </p:nvSpPr>
              <p:spPr>
                <a:xfrm rot="-1799967" flipV="1">
                  <a:off x="10892942" y="756025"/>
                  <a:ext cx="110487" cy="82865"/>
                </a:xfrm>
                <a:custGeom>
                  <a:avLst/>
                  <a:gdLst>
                    <a:gd name="connsiteX0" fmla="*/ 110803 w 110487"/>
                    <a:gd name="connsiteY0" fmla="*/ 41454 h 82865"/>
                    <a:gd name="connsiteX1" fmla="*/ 316 w 110487"/>
                    <a:gd name="connsiteY1" fmla="*/ 82886 h 82865"/>
                    <a:gd name="connsiteX2" fmla="*/ 316 w 110487"/>
                    <a:gd name="connsiteY2" fmla="*/ 21 h 82865"/>
                    <a:gd name="connsiteX3" fmla="*/ 110803 w 110487"/>
                    <a:gd name="connsiteY3" fmla="*/ 41454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803" y="41454"/>
                      </a:moveTo>
                      <a:cubicBezTo>
                        <a:pt x="81340" y="46978"/>
                        <a:pt x="33462" y="63551"/>
                        <a:pt x="316" y="82886"/>
                      </a:cubicBezTo>
                      <a:lnTo>
                        <a:pt x="316" y="21"/>
                      </a:lnTo>
                      <a:cubicBezTo>
                        <a:pt x="33462" y="19356"/>
                        <a:pt x="81340" y="35929"/>
                        <a:pt x="110803" y="41454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id="{BCED666A-2BB7-7E2E-06BB-D92DD74FB13C}"/>
                    </a:ext>
                  </a:extLst>
                </p:cNvPr>
                <p:cNvSpPr/>
                <p:nvPr/>
              </p:nvSpPr>
              <p:spPr>
                <a:xfrm rot="9000033" flipV="1">
                  <a:off x="8721476" y="2009716"/>
                  <a:ext cx="110487" cy="82865"/>
                </a:xfrm>
                <a:custGeom>
                  <a:avLst/>
                  <a:gdLst>
                    <a:gd name="connsiteX0" fmla="*/ 110668 w 110487"/>
                    <a:gd name="connsiteY0" fmla="*/ 41532 h 82865"/>
                    <a:gd name="connsiteX1" fmla="*/ 180 w 110487"/>
                    <a:gd name="connsiteY1" fmla="*/ 82965 h 82865"/>
                    <a:gd name="connsiteX2" fmla="*/ 180 w 110487"/>
                    <a:gd name="connsiteY2" fmla="*/ 99 h 82865"/>
                    <a:gd name="connsiteX3" fmla="*/ 110668 w 110487"/>
                    <a:gd name="connsiteY3" fmla="*/ 41532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8" y="41532"/>
                      </a:moveTo>
                      <a:cubicBezTo>
                        <a:pt x="81204" y="47056"/>
                        <a:pt x="33326" y="63629"/>
                        <a:pt x="180" y="82965"/>
                      </a:cubicBezTo>
                      <a:lnTo>
                        <a:pt x="180" y="99"/>
                      </a:lnTo>
                      <a:cubicBezTo>
                        <a:pt x="33326" y="19435"/>
                        <a:pt x="81204" y="36008"/>
                        <a:pt x="110668" y="41532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574">
                <a:extLst>
                  <a:ext uri="{FF2B5EF4-FFF2-40B4-BE49-F238E27FC236}">
                    <a16:creationId xmlns:a16="http://schemas.microsoft.com/office/drawing/2014/main" id="{380E32FC-B556-BC28-9CD3-D99260E950FC}"/>
                  </a:ext>
                </a:extLst>
              </p:cNvPr>
              <p:cNvGrpSpPr/>
              <p:nvPr/>
            </p:nvGrpSpPr>
            <p:grpSpPr>
              <a:xfrm>
                <a:off x="6440979" y="2042897"/>
                <a:ext cx="2308578" cy="1380700"/>
                <a:chOff x="6440979" y="2042897"/>
                <a:chExt cx="2308578" cy="1380700"/>
              </a:xfrm>
            </p:grpSpPr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id="{0D4F2E4E-446D-D531-9339-B98A9329D373}"/>
                    </a:ext>
                  </a:extLst>
                </p:cNvPr>
                <p:cNvSpPr/>
                <p:nvPr/>
              </p:nvSpPr>
              <p:spPr>
                <a:xfrm flipV="1">
                  <a:off x="6547812" y="2128497"/>
                  <a:ext cx="2094912" cy="1209499"/>
                </a:xfrm>
                <a:custGeom>
                  <a:avLst/>
                  <a:gdLst>
                    <a:gd name="connsiteX0" fmla="*/ 197 w 2094912"/>
                    <a:gd name="connsiteY0" fmla="*/ 111 h 1209499"/>
                    <a:gd name="connsiteX1" fmla="*/ 2095110 w 2094912"/>
                    <a:gd name="connsiteY1" fmla="*/ 1209611 h 1209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4912" h="1209499">
                      <a:moveTo>
                        <a:pt x="197" y="111"/>
                      </a:moveTo>
                      <a:lnTo>
                        <a:pt x="2095110" y="1209611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id="{D0892661-103E-4A0D-743E-10A2ADBC649F}"/>
                    </a:ext>
                  </a:extLst>
                </p:cNvPr>
                <p:cNvSpPr/>
                <p:nvPr/>
              </p:nvSpPr>
              <p:spPr>
                <a:xfrm rot="9000033" flipV="1">
                  <a:off x="6454294" y="3318661"/>
                  <a:ext cx="110487" cy="82865"/>
                </a:xfrm>
                <a:custGeom>
                  <a:avLst/>
                  <a:gdLst>
                    <a:gd name="connsiteX0" fmla="*/ 110526 w 110487"/>
                    <a:gd name="connsiteY0" fmla="*/ 41614 h 82865"/>
                    <a:gd name="connsiteX1" fmla="*/ 39 w 110487"/>
                    <a:gd name="connsiteY1" fmla="*/ 83046 h 82865"/>
                    <a:gd name="connsiteX2" fmla="*/ 39 w 110487"/>
                    <a:gd name="connsiteY2" fmla="*/ 181 h 82865"/>
                    <a:gd name="connsiteX3" fmla="*/ 110526 w 110487"/>
                    <a:gd name="connsiteY3" fmla="*/ 41614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526" y="41614"/>
                      </a:moveTo>
                      <a:cubicBezTo>
                        <a:pt x="81062" y="47138"/>
                        <a:pt x="33185" y="63711"/>
                        <a:pt x="39" y="83046"/>
                      </a:cubicBezTo>
                      <a:lnTo>
                        <a:pt x="39" y="181"/>
                      </a:lnTo>
                      <a:cubicBezTo>
                        <a:pt x="33185" y="19516"/>
                        <a:pt x="81062" y="36090"/>
                        <a:pt x="110526" y="41614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id="{1088A4E3-6DEB-0A57-7655-158F8B49921B}"/>
                    </a:ext>
                  </a:extLst>
                </p:cNvPr>
                <p:cNvSpPr/>
                <p:nvPr/>
              </p:nvSpPr>
              <p:spPr>
                <a:xfrm rot="-1799967" flipV="1">
                  <a:off x="8625755" y="2064968"/>
                  <a:ext cx="110487" cy="82865"/>
                </a:xfrm>
                <a:custGeom>
                  <a:avLst/>
                  <a:gdLst>
                    <a:gd name="connsiteX0" fmla="*/ 110662 w 110487"/>
                    <a:gd name="connsiteY0" fmla="*/ 41535 h 82865"/>
                    <a:gd name="connsiteX1" fmla="*/ 174 w 110487"/>
                    <a:gd name="connsiteY1" fmla="*/ 82968 h 82865"/>
                    <a:gd name="connsiteX2" fmla="*/ 174 w 110487"/>
                    <a:gd name="connsiteY2" fmla="*/ 103 h 82865"/>
                    <a:gd name="connsiteX3" fmla="*/ 110662 w 110487"/>
                    <a:gd name="connsiteY3" fmla="*/ 41535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2" y="41535"/>
                      </a:moveTo>
                      <a:cubicBezTo>
                        <a:pt x="81198" y="47060"/>
                        <a:pt x="33320" y="63633"/>
                        <a:pt x="174" y="82968"/>
                      </a:cubicBezTo>
                      <a:lnTo>
                        <a:pt x="174" y="103"/>
                      </a:lnTo>
                      <a:cubicBezTo>
                        <a:pt x="33320" y="19438"/>
                        <a:pt x="81198" y="36011"/>
                        <a:pt x="110662" y="41535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574">
                <a:extLst>
                  <a:ext uri="{FF2B5EF4-FFF2-40B4-BE49-F238E27FC236}">
                    <a16:creationId xmlns:a16="http://schemas.microsoft.com/office/drawing/2014/main" id="{B640BE69-82EC-91AF-25BA-EABD36552484}"/>
                  </a:ext>
                </a:extLst>
              </p:cNvPr>
              <p:cNvGrpSpPr/>
              <p:nvPr/>
            </p:nvGrpSpPr>
            <p:grpSpPr>
              <a:xfrm>
                <a:off x="8692979" y="2058026"/>
                <a:ext cx="525197" cy="826806"/>
                <a:chOff x="8692979" y="2058026"/>
                <a:chExt cx="525197" cy="826806"/>
              </a:xfrm>
            </p:grpSpPr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id="{D2A32A87-9C3C-3099-75E9-DCCCDF5AAB41}"/>
                    </a:ext>
                  </a:extLst>
                </p:cNvPr>
                <p:cNvSpPr/>
                <p:nvPr/>
              </p:nvSpPr>
              <p:spPr>
                <a:xfrm flipV="1">
                  <a:off x="8778579" y="2164859"/>
                  <a:ext cx="353994" cy="613139"/>
                </a:xfrm>
                <a:custGeom>
                  <a:avLst/>
                  <a:gdLst>
                    <a:gd name="connsiteX0" fmla="*/ 218 w 353994"/>
                    <a:gd name="connsiteY0" fmla="*/ 613222 h 613139"/>
                    <a:gd name="connsiteX1" fmla="*/ 354213 w 353994"/>
                    <a:gd name="connsiteY1" fmla="*/ 83 h 61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3994" h="613139">
                      <a:moveTo>
                        <a:pt x="218" y="613222"/>
                      </a:moveTo>
                      <a:lnTo>
                        <a:pt x="354213" y="83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id="{9C8CCC8C-DF58-9AA5-D324-41AC27A3F36A}"/>
                    </a:ext>
                  </a:extLst>
                </p:cNvPr>
                <p:cNvSpPr/>
                <p:nvPr/>
              </p:nvSpPr>
              <p:spPr>
                <a:xfrm rot="-7199967" flipV="1">
                  <a:off x="8701238" y="2085152"/>
                  <a:ext cx="110487" cy="82865"/>
                </a:xfrm>
                <a:custGeom>
                  <a:avLst/>
                  <a:gdLst>
                    <a:gd name="connsiteX0" fmla="*/ 110666 w 110487"/>
                    <a:gd name="connsiteY0" fmla="*/ 41537 h 82865"/>
                    <a:gd name="connsiteX1" fmla="*/ 179 w 110487"/>
                    <a:gd name="connsiteY1" fmla="*/ 82969 h 82865"/>
                    <a:gd name="connsiteX2" fmla="*/ 179 w 110487"/>
                    <a:gd name="connsiteY2" fmla="*/ 104 h 82865"/>
                    <a:gd name="connsiteX3" fmla="*/ 110666 w 110487"/>
                    <a:gd name="connsiteY3" fmla="*/ 41537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66" y="41537"/>
                      </a:moveTo>
                      <a:cubicBezTo>
                        <a:pt x="81203" y="47061"/>
                        <a:pt x="33325" y="63634"/>
                        <a:pt x="179" y="82969"/>
                      </a:cubicBezTo>
                      <a:lnTo>
                        <a:pt x="179" y="104"/>
                      </a:lnTo>
                      <a:cubicBezTo>
                        <a:pt x="33325" y="19439"/>
                        <a:pt x="81203" y="36012"/>
                        <a:pt x="110666" y="41537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id="{7B58E91B-85E3-E0DB-D1F6-62948D35FDF0}"/>
                    </a:ext>
                  </a:extLst>
                </p:cNvPr>
                <p:cNvSpPr/>
                <p:nvPr/>
              </p:nvSpPr>
              <p:spPr>
                <a:xfrm rot="3599974" flipV="1">
                  <a:off x="9099427" y="2774840"/>
                  <a:ext cx="110488" cy="82866"/>
                </a:xfrm>
                <a:custGeom>
                  <a:avLst/>
                  <a:gdLst>
                    <a:gd name="connsiteX0" fmla="*/ 110692 w 110488"/>
                    <a:gd name="connsiteY0" fmla="*/ 41580 h 82866"/>
                    <a:gd name="connsiteX1" fmla="*/ 204 w 110488"/>
                    <a:gd name="connsiteY1" fmla="*/ 83013 h 82866"/>
                    <a:gd name="connsiteX2" fmla="*/ 204 w 110488"/>
                    <a:gd name="connsiteY2" fmla="*/ 147 h 82866"/>
                    <a:gd name="connsiteX3" fmla="*/ 110692 w 110488"/>
                    <a:gd name="connsiteY3" fmla="*/ 41580 h 82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8" h="82866">
                      <a:moveTo>
                        <a:pt x="110692" y="41580"/>
                      </a:moveTo>
                      <a:cubicBezTo>
                        <a:pt x="81228" y="47104"/>
                        <a:pt x="33350" y="63678"/>
                        <a:pt x="204" y="83013"/>
                      </a:cubicBezTo>
                      <a:lnTo>
                        <a:pt x="204" y="147"/>
                      </a:lnTo>
                      <a:cubicBezTo>
                        <a:pt x="33350" y="19483"/>
                        <a:pt x="81228" y="36056"/>
                        <a:pt x="110692" y="41580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27" name="TextBox 626">
                <a:extLst>
                  <a:ext uri="{FF2B5EF4-FFF2-40B4-BE49-F238E27FC236}">
                    <a16:creationId xmlns:a16="http://schemas.microsoft.com/office/drawing/2014/main" id="{D7CE5C46-5502-BE36-6457-EE9DDD27A528}"/>
                  </a:ext>
                </a:extLst>
              </p:cNvPr>
              <p:cNvSpPr txBox="1"/>
              <p:nvPr/>
            </p:nvSpPr>
            <p:spPr>
              <a:xfrm>
                <a:off x="8272509" y="2466825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f</a:t>
                </a:r>
              </a:p>
            </p:txBody>
          </p:sp>
          <p:sp>
            <p:nvSpPr>
              <p:cNvPr id="628" name="TextBox 627">
                <a:extLst>
                  <a:ext uri="{FF2B5EF4-FFF2-40B4-BE49-F238E27FC236}">
                    <a16:creationId xmlns:a16="http://schemas.microsoft.com/office/drawing/2014/main" id="{9E65E7EF-C2FB-A616-6AA7-8EED4FEC6559}"/>
                  </a:ext>
                </a:extLst>
              </p:cNvPr>
              <p:cNvSpPr txBox="1"/>
              <p:nvPr/>
            </p:nvSpPr>
            <p:spPr>
              <a:xfrm>
                <a:off x="8337443" y="246682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=</a:t>
                </a:r>
              </a:p>
            </p:txBody>
          </p:sp>
          <p:sp>
            <p:nvSpPr>
              <p:cNvPr id="629" name="TextBox 628">
                <a:extLst>
                  <a:ext uri="{FF2B5EF4-FFF2-40B4-BE49-F238E27FC236}">
                    <a16:creationId xmlns:a16="http://schemas.microsoft.com/office/drawing/2014/main" id="{39E711AE-1A36-9A89-C3EE-5AC60F98A07D}"/>
                  </a:ext>
                </a:extLst>
              </p:cNvPr>
              <p:cNvSpPr txBox="1"/>
              <p:nvPr/>
            </p:nvSpPr>
            <p:spPr>
              <a:xfrm>
                <a:off x="8502712" y="246682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630" name="TextBox 629">
                <a:extLst>
                  <a:ext uri="{FF2B5EF4-FFF2-40B4-BE49-F238E27FC236}">
                    <a16:creationId xmlns:a16="http://schemas.microsoft.com/office/drawing/2014/main" id="{437107F8-10D8-0A8F-7E3E-FF303C022B4E}"/>
                  </a:ext>
                </a:extLst>
              </p:cNvPr>
              <p:cNvSpPr txBox="1"/>
              <p:nvPr/>
            </p:nvSpPr>
            <p:spPr>
              <a:xfrm>
                <a:off x="8608953" y="2466825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.</a:t>
                </a:r>
              </a:p>
            </p:txBody>
          </p:sp>
          <p:sp>
            <p:nvSpPr>
              <p:cNvPr id="631" name="TextBox 630">
                <a:extLst>
                  <a:ext uri="{FF2B5EF4-FFF2-40B4-BE49-F238E27FC236}">
                    <a16:creationId xmlns:a16="http://schemas.microsoft.com/office/drawing/2014/main" id="{1B86FF15-7BC1-9E0F-B342-60E6B81A7D64}"/>
                  </a:ext>
                </a:extLst>
              </p:cNvPr>
              <p:cNvSpPr txBox="1"/>
              <p:nvPr/>
            </p:nvSpPr>
            <p:spPr>
              <a:xfrm>
                <a:off x="8667980" y="246682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grpSp>
            <p:nvGrpSpPr>
              <p:cNvPr id="632" name="Graphic 574">
                <a:extLst>
                  <a:ext uri="{FF2B5EF4-FFF2-40B4-BE49-F238E27FC236}">
                    <a16:creationId xmlns:a16="http://schemas.microsoft.com/office/drawing/2014/main" id="{1CCA37FC-AE32-BE3A-012A-3D053FE0FC9E}"/>
                  </a:ext>
                </a:extLst>
              </p:cNvPr>
              <p:cNvGrpSpPr/>
              <p:nvPr/>
            </p:nvGrpSpPr>
            <p:grpSpPr>
              <a:xfrm>
                <a:off x="9146412" y="2843419"/>
                <a:ext cx="374051" cy="565012"/>
                <a:chOff x="9146412" y="2843419"/>
                <a:chExt cx="374051" cy="565012"/>
              </a:xfrm>
            </p:grpSpPr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id="{6DB86403-FB06-95F0-5F78-18A1D15C8462}"/>
                    </a:ext>
                  </a:extLst>
                </p:cNvPr>
                <p:cNvSpPr/>
                <p:nvPr/>
              </p:nvSpPr>
              <p:spPr>
                <a:xfrm flipV="1">
                  <a:off x="9232013" y="2950250"/>
                  <a:ext cx="202850" cy="351348"/>
                </a:xfrm>
                <a:custGeom>
                  <a:avLst/>
                  <a:gdLst>
                    <a:gd name="connsiteX0" fmla="*/ 203075 w 202850"/>
                    <a:gd name="connsiteY0" fmla="*/ 154 h 351348"/>
                    <a:gd name="connsiteX1" fmla="*/ 224 w 202850"/>
                    <a:gd name="connsiteY1" fmla="*/ 351503 h 35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2850" h="351348">
                      <a:moveTo>
                        <a:pt x="203075" y="154"/>
                      </a:moveTo>
                      <a:lnTo>
                        <a:pt x="224" y="351503"/>
                      </a:lnTo>
                    </a:path>
                  </a:pathLst>
                </a:custGeom>
                <a:noFill/>
                <a:ln w="16988" cap="flat">
                  <a:solidFill>
                    <a:srgbClr val="FFC564">
                      <a:alpha val="3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id="{FB06306E-2057-4B31-F3D4-2ABC66C29C26}"/>
                    </a:ext>
                  </a:extLst>
                </p:cNvPr>
                <p:cNvSpPr/>
                <p:nvPr/>
              </p:nvSpPr>
              <p:spPr>
                <a:xfrm rot="3600033" flipV="1">
                  <a:off x="9401717" y="3298440"/>
                  <a:ext cx="110487" cy="82865"/>
                </a:xfrm>
                <a:custGeom>
                  <a:avLst/>
                  <a:gdLst>
                    <a:gd name="connsiteX0" fmla="*/ 110710 w 110487"/>
                    <a:gd name="connsiteY0" fmla="*/ 41613 h 82865"/>
                    <a:gd name="connsiteX1" fmla="*/ 223 w 110487"/>
                    <a:gd name="connsiteY1" fmla="*/ 83045 h 82865"/>
                    <a:gd name="connsiteX2" fmla="*/ 223 w 110487"/>
                    <a:gd name="connsiteY2" fmla="*/ 180 h 82865"/>
                    <a:gd name="connsiteX3" fmla="*/ 110710 w 110487"/>
                    <a:gd name="connsiteY3" fmla="*/ 41613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710" y="41613"/>
                      </a:moveTo>
                      <a:cubicBezTo>
                        <a:pt x="81246" y="47137"/>
                        <a:pt x="33369" y="63710"/>
                        <a:pt x="223" y="83045"/>
                      </a:cubicBezTo>
                      <a:lnTo>
                        <a:pt x="223" y="180"/>
                      </a:lnTo>
                      <a:cubicBezTo>
                        <a:pt x="33369" y="19515"/>
                        <a:pt x="81246" y="36088"/>
                        <a:pt x="110710" y="41613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id="{651E541A-E9F6-0E4B-CB30-3AE7051EB293}"/>
                    </a:ext>
                  </a:extLst>
                </p:cNvPr>
                <p:cNvSpPr/>
                <p:nvPr/>
              </p:nvSpPr>
              <p:spPr>
                <a:xfrm rot="-7199967" flipV="1">
                  <a:off x="9154672" y="2870545"/>
                  <a:ext cx="110487" cy="82865"/>
                </a:xfrm>
                <a:custGeom>
                  <a:avLst/>
                  <a:gdLst>
                    <a:gd name="connsiteX0" fmla="*/ 110695 w 110487"/>
                    <a:gd name="connsiteY0" fmla="*/ 41586 h 82865"/>
                    <a:gd name="connsiteX1" fmla="*/ 207 w 110487"/>
                    <a:gd name="connsiteY1" fmla="*/ 83018 h 82865"/>
                    <a:gd name="connsiteX2" fmla="*/ 207 w 110487"/>
                    <a:gd name="connsiteY2" fmla="*/ 153 h 82865"/>
                    <a:gd name="connsiteX3" fmla="*/ 110695 w 110487"/>
                    <a:gd name="connsiteY3" fmla="*/ 41586 h 8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87" h="82865">
                      <a:moveTo>
                        <a:pt x="110695" y="41586"/>
                      </a:moveTo>
                      <a:cubicBezTo>
                        <a:pt x="81231" y="47110"/>
                        <a:pt x="33353" y="63683"/>
                        <a:pt x="207" y="83018"/>
                      </a:cubicBezTo>
                      <a:lnTo>
                        <a:pt x="207" y="153"/>
                      </a:lnTo>
                      <a:cubicBezTo>
                        <a:pt x="33353" y="19488"/>
                        <a:pt x="81231" y="36062"/>
                        <a:pt x="110695" y="41586"/>
                      </a:cubicBezTo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77AD273-8556-5951-63DA-40CA465504FE}"/>
                  </a:ext>
                </a:extLst>
              </p:cNvPr>
              <p:cNvSpPr/>
              <p:nvPr/>
            </p:nvSpPr>
            <p:spPr>
              <a:xfrm flipV="1">
                <a:off x="8707610" y="2057494"/>
                <a:ext cx="42498" cy="42495"/>
              </a:xfrm>
              <a:custGeom>
                <a:avLst/>
                <a:gdLst>
                  <a:gd name="connsiteX0" fmla="*/ 42713 w 42498"/>
                  <a:gd name="connsiteY0" fmla="*/ 21289 h 42495"/>
                  <a:gd name="connsiteX1" fmla="*/ 21464 w 42498"/>
                  <a:gd name="connsiteY1" fmla="*/ 42536 h 42495"/>
                  <a:gd name="connsiteX2" fmla="*/ 215 w 42498"/>
                  <a:gd name="connsiteY2" fmla="*/ 21289 h 42495"/>
                  <a:gd name="connsiteX3" fmla="*/ 21464 w 42498"/>
                  <a:gd name="connsiteY3" fmla="*/ 40 h 42495"/>
                  <a:gd name="connsiteX4" fmla="*/ 42713 w 42498"/>
                  <a:gd name="connsiteY4" fmla="*/ 21289 h 4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2495">
                    <a:moveTo>
                      <a:pt x="42713" y="21289"/>
                    </a:moveTo>
                    <a:cubicBezTo>
                      <a:pt x="42713" y="33023"/>
                      <a:pt x="33198" y="42536"/>
                      <a:pt x="21464" y="42536"/>
                    </a:cubicBezTo>
                    <a:cubicBezTo>
                      <a:pt x="9729" y="42536"/>
                      <a:pt x="215" y="33023"/>
                      <a:pt x="215" y="21289"/>
                    </a:cubicBezTo>
                    <a:cubicBezTo>
                      <a:pt x="215" y="9552"/>
                      <a:pt x="9729" y="40"/>
                      <a:pt x="21464" y="40"/>
                    </a:cubicBezTo>
                    <a:cubicBezTo>
                      <a:pt x="33198" y="40"/>
                      <a:pt x="42713" y="9552"/>
                      <a:pt x="42713" y="21289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TextBox 633">
                <a:extLst>
                  <a:ext uri="{FF2B5EF4-FFF2-40B4-BE49-F238E27FC236}">
                    <a16:creationId xmlns:a16="http://schemas.microsoft.com/office/drawing/2014/main" id="{AE4B3441-9D90-F6FD-892A-E625505DF017}"/>
                  </a:ext>
                </a:extLst>
              </p:cNvPr>
              <p:cNvSpPr txBox="1"/>
              <p:nvPr/>
            </p:nvSpPr>
            <p:spPr>
              <a:xfrm>
                <a:off x="8731763" y="2026915"/>
                <a:ext cx="374831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m</a:t>
                </a:r>
              </a:p>
            </p:txBody>
          </p:sp>
          <p:grpSp>
            <p:nvGrpSpPr>
              <p:cNvPr id="635" name="Graphic 574">
                <a:extLst>
                  <a:ext uri="{FF2B5EF4-FFF2-40B4-BE49-F238E27FC236}">
                    <a16:creationId xmlns:a16="http://schemas.microsoft.com/office/drawing/2014/main" id="{5DD62FAF-6AB6-475F-B51F-D26F9102347E}"/>
                  </a:ext>
                </a:extLst>
              </p:cNvPr>
              <p:cNvGrpSpPr/>
              <p:nvPr/>
            </p:nvGrpSpPr>
            <p:grpSpPr>
              <a:xfrm>
                <a:off x="11090362" y="6044899"/>
                <a:ext cx="238574" cy="234607"/>
                <a:chOff x="11090362" y="6044899"/>
                <a:chExt cx="238574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645" name="TextBox 644">
                  <a:extLst>
                    <a:ext uri="{FF2B5EF4-FFF2-40B4-BE49-F238E27FC236}">
                      <a16:creationId xmlns:a16="http://schemas.microsoft.com/office/drawing/2014/main" id="{56B05F8E-121D-BFA5-3AF0-AFCA9CDF4DF9}"/>
                    </a:ext>
                  </a:extLst>
                </p:cNvPr>
                <p:cNvSpPr txBox="1"/>
                <p:nvPr/>
              </p:nvSpPr>
              <p:spPr>
                <a:xfrm>
                  <a:off x="10998922" y="5999179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46" name="TextBox 645">
                  <a:extLst>
                    <a:ext uri="{FF2B5EF4-FFF2-40B4-BE49-F238E27FC236}">
                      <a16:creationId xmlns:a16="http://schemas.microsoft.com/office/drawing/2014/main" id="{139ED279-4082-AF23-D681-440693930A8B}"/>
                    </a:ext>
                  </a:extLst>
                </p:cNvPr>
                <p:cNvSpPr txBox="1"/>
                <p:nvPr/>
              </p:nvSpPr>
              <p:spPr>
                <a:xfrm>
                  <a:off x="11109529" y="5999179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  <p:grpSp>
            <p:nvGrpSpPr>
              <p:cNvPr id="636" name="Graphic 574">
                <a:extLst>
                  <a:ext uri="{FF2B5EF4-FFF2-40B4-BE49-F238E27FC236}">
                    <a16:creationId xmlns:a16="http://schemas.microsoft.com/office/drawing/2014/main" id="{2B6534F2-6A5A-8FA7-A490-B075ED4C4536}"/>
                  </a:ext>
                </a:extLst>
              </p:cNvPr>
              <p:cNvGrpSpPr/>
              <p:nvPr/>
            </p:nvGrpSpPr>
            <p:grpSpPr>
              <a:xfrm>
                <a:off x="11090362" y="809190"/>
                <a:ext cx="238574" cy="234607"/>
                <a:chOff x="11090362" y="809190"/>
                <a:chExt cx="238574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643" name="TextBox 642">
                  <a:extLst>
                    <a:ext uri="{FF2B5EF4-FFF2-40B4-BE49-F238E27FC236}">
                      <a16:creationId xmlns:a16="http://schemas.microsoft.com/office/drawing/2014/main" id="{DB177213-796B-FBF7-D71A-5311907DDFBD}"/>
                    </a:ext>
                  </a:extLst>
                </p:cNvPr>
                <p:cNvSpPr txBox="1"/>
                <p:nvPr/>
              </p:nvSpPr>
              <p:spPr>
                <a:xfrm>
                  <a:off x="10998922" y="763470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44" name="TextBox 643">
                  <a:extLst>
                    <a:ext uri="{FF2B5EF4-FFF2-40B4-BE49-F238E27FC236}">
                      <a16:creationId xmlns:a16="http://schemas.microsoft.com/office/drawing/2014/main" id="{55B74B93-12E3-5467-2994-22E9C9BFA994}"/>
                    </a:ext>
                  </a:extLst>
                </p:cNvPr>
                <p:cNvSpPr txBox="1"/>
                <p:nvPr/>
              </p:nvSpPr>
              <p:spPr>
                <a:xfrm>
                  <a:off x="11109529" y="763470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943EAD50-F751-5287-A78B-BA5BC97E3478}"/>
                  </a:ext>
                </a:extLst>
              </p:cNvPr>
              <p:cNvSpPr/>
              <p:nvPr/>
            </p:nvSpPr>
            <p:spPr>
              <a:xfrm flipV="1">
                <a:off x="6440447" y="3366467"/>
                <a:ext cx="42485" cy="42497"/>
              </a:xfrm>
              <a:custGeom>
                <a:avLst/>
                <a:gdLst>
                  <a:gd name="connsiteX0" fmla="*/ 42664 w 42485"/>
                  <a:gd name="connsiteY0" fmla="*/ 21432 h 42497"/>
                  <a:gd name="connsiteX1" fmla="*/ 21422 w 42485"/>
                  <a:gd name="connsiteY1" fmla="*/ 42680 h 42497"/>
                  <a:gd name="connsiteX2" fmla="*/ 179 w 42485"/>
                  <a:gd name="connsiteY2" fmla="*/ 21432 h 42497"/>
                  <a:gd name="connsiteX3" fmla="*/ 21422 w 42485"/>
                  <a:gd name="connsiteY3" fmla="*/ 183 h 42497"/>
                  <a:gd name="connsiteX4" fmla="*/ 42664 w 42485"/>
                  <a:gd name="connsiteY4" fmla="*/ 21432 h 4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85" h="42497">
                    <a:moveTo>
                      <a:pt x="42664" y="21432"/>
                    </a:moveTo>
                    <a:cubicBezTo>
                      <a:pt x="42664" y="33167"/>
                      <a:pt x="33152" y="42680"/>
                      <a:pt x="21422" y="42680"/>
                    </a:cubicBezTo>
                    <a:cubicBezTo>
                      <a:pt x="9692" y="42680"/>
                      <a:pt x="179" y="33167"/>
                      <a:pt x="179" y="21432"/>
                    </a:cubicBezTo>
                    <a:cubicBezTo>
                      <a:pt x="179" y="9696"/>
                      <a:pt x="9692" y="183"/>
                      <a:pt x="21422" y="183"/>
                    </a:cubicBezTo>
                    <a:cubicBezTo>
                      <a:pt x="33152" y="183"/>
                      <a:pt x="42664" y="9696"/>
                      <a:pt x="42664" y="21432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38" name="Graphic 574">
                <a:extLst>
                  <a:ext uri="{FF2B5EF4-FFF2-40B4-BE49-F238E27FC236}">
                    <a16:creationId xmlns:a16="http://schemas.microsoft.com/office/drawing/2014/main" id="{B47E07A6-5A65-C892-EF4C-BFA90F57C6A9}"/>
                  </a:ext>
                </a:extLst>
              </p:cNvPr>
              <p:cNvGrpSpPr/>
              <p:nvPr/>
            </p:nvGrpSpPr>
            <p:grpSpPr>
              <a:xfrm>
                <a:off x="6556066" y="3427044"/>
                <a:ext cx="238595" cy="234607"/>
                <a:chOff x="6556066" y="3427044"/>
                <a:chExt cx="238595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641" name="TextBox 640">
                  <a:extLst>
                    <a:ext uri="{FF2B5EF4-FFF2-40B4-BE49-F238E27FC236}">
                      <a16:creationId xmlns:a16="http://schemas.microsoft.com/office/drawing/2014/main" id="{DD4BE82E-0E81-BC20-2667-33FF9320BE07}"/>
                    </a:ext>
                  </a:extLst>
                </p:cNvPr>
                <p:cNvSpPr txBox="1"/>
                <p:nvPr/>
              </p:nvSpPr>
              <p:spPr>
                <a:xfrm>
                  <a:off x="6464626" y="3381324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42" name="TextBox 641">
                  <a:extLst>
                    <a:ext uri="{FF2B5EF4-FFF2-40B4-BE49-F238E27FC236}">
                      <a16:creationId xmlns:a16="http://schemas.microsoft.com/office/drawing/2014/main" id="{5026B67F-0484-2398-2A64-142D3F813CEB}"/>
                    </a:ext>
                  </a:extLst>
                </p:cNvPr>
                <p:cNvSpPr txBox="1"/>
                <p:nvPr/>
              </p:nvSpPr>
              <p:spPr>
                <a:xfrm>
                  <a:off x="6575254" y="338132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E5DCBB8-95D2-10C9-2EF3-5B02FBE60775}"/>
                  </a:ext>
                </a:extLst>
              </p:cNvPr>
              <p:cNvSpPr/>
              <p:nvPr/>
            </p:nvSpPr>
            <p:spPr>
              <a:xfrm flipV="1">
                <a:off x="9463334" y="3366467"/>
                <a:ext cx="42497" cy="42497"/>
              </a:xfrm>
              <a:custGeom>
                <a:avLst/>
                <a:gdLst>
                  <a:gd name="connsiteX0" fmla="*/ 42724 w 42497"/>
                  <a:gd name="connsiteY0" fmla="*/ 21432 h 42497"/>
                  <a:gd name="connsiteX1" fmla="*/ 21475 w 42497"/>
                  <a:gd name="connsiteY1" fmla="*/ 42680 h 42497"/>
                  <a:gd name="connsiteX2" fmla="*/ 227 w 42497"/>
                  <a:gd name="connsiteY2" fmla="*/ 21432 h 42497"/>
                  <a:gd name="connsiteX3" fmla="*/ 21475 w 42497"/>
                  <a:gd name="connsiteY3" fmla="*/ 183 h 42497"/>
                  <a:gd name="connsiteX4" fmla="*/ 42724 w 42497"/>
                  <a:gd name="connsiteY4" fmla="*/ 21432 h 4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7" h="42497">
                    <a:moveTo>
                      <a:pt x="42724" y="21432"/>
                    </a:moveTo>
                    <a:cubicBezTo>
                      <a:pt x="42724" y="33167"/>
                      <a:pt x="33211" y="42680"/>
                      <a:pt x="21475" y="42680"/>
                    </a:cubicBezTo>
                    <a:cubicBezTo>
                      <a:pt x="9740" y="42680"/>
                      <a:pt x="227" y="33167"/>
                      <a:pt x="227" y="21432"/>
                    </a:cubicBezTo>
                    <a:cubicBezTo>
                      <a:pt x="227" y="9696"/>
                      <a:pt x="9740" y="183"/>
                      <a:pt x="21475" y="183"/>
                    </a:cubicBezTo>
                    <a:cubicBezTo>
                      <a:pt x="33211" y="183"/>
                      <a:pt x="42724" y="9696"/>
                      <a:pt x="42724" y="21432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TextBox 639">
                <a:extLst>
                  <a:ext uri="{FF2B5EF4-FFF2-40B4-BE49-F238E27FC236}">
                    <a16:creationId xmlns:a16="http://schemas.microsoft.com/office/drawing/2014/main" id="{5ADCCFDD-4842-DAB0-5505-7BDBE02F4E07}"/>
                  </a:ext>
                </a:extLst>
              </p:cNvPr>
              <p:cNvSpPr txBox="1"/>
              <p:nvPr/>
            </p:nvSpPr>
            <p:spPr>
              <a:xfrm>
                <a:off x="9487476" y="3335874"/>
                <a:ext cx="289519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FFC564">
                        <a:alpha val="33000"/>
                      </a:srgbClr>
                    </a:solidFill>
                    <a:latin typeface="Arial"/>
                    <a:cs typeface="Arial"/>
                    <a:sym typeface="Arial"/>
                    <a:rtl val="0"/>
                  </a:rPr>
                  <a:t>c</a:t>
                </a:r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A77E44FA-4491-24DD-4FF6-93065F40368B}"/>
                </a:ext>
              </a:extLst>
            </p:cNvPr>
            <p:cNvGrpSpPr/>
            <p:nvPr/>
          </p:nvGrpSpPr>
          <p:grpSpPr>
            <a:xfrm>
              <a:off x="6144564" y="477604"/>
              <a:ext cx="5188275" cy="5487976"/>
              <a:chOff x="6144564" y="477604"/>
              <a:chExt cx="5188275" cy="5487976"/>
            </a:xfrm>
          </p:grpSpPr>
          <p:grpSp>
            <p:nvGrpSpPr>
              <p:cNvPr id="684" name="Graphic 574">
                <a:extLst>
                  <a:ext uri="{FF2B5EF4-FFF2-40B4-BE49-F238E27FC236}">
                    <a16:creationId xmlns:a16="http://schemas.microsoft.com/office/drawing/2014/main" id="{5EF395E6-6C7C-D17E-06CD-653F2104956A}"/>
                  </a:ext>
                </a:extLst>
              </p:cNvPr>
              <p:cNvGrpSpPr/>
              <p:nvPr/>
            </p:nvGrpSpPr>
            <p:grpSpPr>
              <a:xfrm>
                <a:off x="11094265" y="5724638"/>
                <a:ext cx="238574" cy="234607"/>
                <a:chOff x="11094265" y="5724638"/>
                <a:chExt cx="238574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710" name="TextBox 709">
                  <a:extLst>
                    <a:ext uri="{FF2B5EF4-FFF2-40B4-BE49-F238E27FC236}">
                      <a16:creationId xmlns:a16="http://schemas.microsoft.com/office/drawing/2014/main" id="{697CB0DF-BBAC-74A8-0D5D-B9CBCF218149}"/>
                    </a:ext>
                  </a:extLst>
                </p:cNvPr>
                <p:cNvSpPr txBox="1"/>
                <p:nvPr/>
              </p:nvSpPr>
              <p:spPr>
                <a:xfrm>
                  <a:off x="11002825" y="5678918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11" name="TextBox 710">
                  <a:extLst>
                    <a:ext uri="{FF2B5EF4-FFF2-40B4-BE49-F238E27FC236}">
                      <a16:creationId xmlns:a16="http://schemas.microsoft.com/office/drawing/2014/main" id="{4120DE8F-AF11-ABBC-7858-36E1140C5741}"/>
                    </a:ext>
                  </a:extLst>
                </p:cNvPr>
                <p:cNvSpPr txBox="1"/>
                <p:nvPr/>
              </p:nvSpPr>
              <p:spPr>
                <a:xfrm>
                  <a:off x="11113432" y="5678918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  <p:grpSp>
            <p:nvGrpSpPr>
              <p:cNvPr id="685" name="Graphic 574">
                <a:extLst>
                  <a:ext uri="{FF2B5EF4-FFF2-40B4-BE49-F238E27FC236}">
                    <a16:creationId xmlns:a16="http://schemas.microsoft.com/office/drawing/2014/main" id="{0E800B26-A706-3BD1-5305-E79416148DE6}"/>
                  </a:ext>
                </a:extLst>
              </p:cNvPr>
              <p:cNvGrpSpPr/>
              <p:nvPr/>
            </p:nvGrpSpPr>
            <p:grpSpPr>
              <a:xfrm>
                <a:off x="10696500" y="5713313"/>
                <a:ext cx="238595" cy="234607"/>
                <a:chOff x="10696500" y="5713313"/>
                <a:chExt cx="238595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708" name="TextBox 707">
                  <a:extLst>
                    <a:ext uri="{FF2B5EF4-FFF2-40B4-BE49-F238E27FC236}">
                      <a16:creationId xmlns:a16="http://schemas.microsoft.com/office/drawing/2014/main" id="{A2D4820E-E902-1D4A-021F-97EBB8EAC8DA}"/>
                    </a:ext>
                  </a:extLst>
                </p:cNvPr>
                <p:cNvSpPr txBox="1"/>
                <p:nvPr/>
              </p:nvSpPr>
              <p:spPr>
                <a:xfrm>
                  <a:off x="10605060" y="5667593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09" name="TextBox 708">
                  <a:extLst>
                    <a:ext uri="{FF2B5EF4-FFF2-40B4-BE49-F238E27FC236}">
                      <a16:creationId xmlns:a16="http://schemas.microsoft.com/office/drawing/2014/main" id="{EC8B8D08-DBBB-5A1D-F481-17AA1CC820BA}"/>
                    </a:ext>
                  </a:extLst>
                </p:cNvPr>
                <p:cNvSpPr txBox="1"/>
                <p:nvPr/>
              </p:nvSpPr>
              <p:spPr>
                <a:xfrm>
                  <a:off x="10715688" y="5667593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grpSp>
            <p:nvGrpSpPr>
              <p:cNvPr id="686" name="Graphic 574">
                <a:extLst>
                  <a:ext uri="{FF2B5EF4-FFF2-40B4-BE49-F238E27FC236}">
                    <a16:creationId xmlns:a16="http://schemas.microsoft.com/office/drawing/2014/main" id="{2EF34FBA-4B0F-7E8C-C26A-2244C6CB20FC}"/>
                  </a:ext>
                </a:extLst>
              </p:cNvPr>
              <p:cNvGrpSpPr/>
              <p:nvPr/>
            </p:nvGrpSpPr>
            <p:grpSpPr>
              <a:xfrm>
                <a:off x="10678840" y="5730973"/>
                <a:ext cx="238595" cy="234607"/>
                <a:chOff x="10678840" y="5730973"/>
                <a:chExt cx="238595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706" name="TextBox 705">
                  <a:extLst>
                    <a:ext uri="{FF2B5EF4-FFF2-40B4-BE49-F238E27FC236}">
                      <a16:creationId xmlns:a16="http://schemas.microsoft.com/office/drawing/2014/main" id="{848A0488-2F76-0C1C-D111-82EEDC927C6D}"/>
                    </a:ext>
                  </a:extLst>
                </p:cNvPr>
                <p:cNvSpPr txBox="1"/>
                <p:nvPr/>
              </p:nvSpPr>
              <p:spPr>
                <a:xfrm>
                  <a:off x="10587400" y="5685253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07" name="TextBox 706">
                  <a:extLst>
                    <a:ext uri="{FF2B5EF4-FFF2-40B4-BE49-F238E27FC236}">
                      <a16:creationId xmlns:a16="http://schemas.microsoft.com/office/drawing/2014/main" id="{C98A97DB-445C-FDD9-F2C9-C903A75B67A1}"/>
                    </a:ext>
                  </a:extLst>
                </p:cNvPr>
                <p:cNvSpPr txBox="1"/>
                <p:nvPr/>
              </p:nvSpPr>
              <p:spPr>
                <a:xfrm>
                  <a:off x="10698028" y="5685253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 dirty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grpSp>
            <p:nvGrpSpPr>
              <p:cNvPr id="687" name="Graphic 574">
                <a:extLst>
                  <a:ext uri="{FF2B5EF4-FFF2-40B4-BE49-F238E27FC236}">
                    <a16:creationId xmlns:a16="http://schemas.microsoft.com/office/drawing/2014/main" id="{596BCCE3-CFE2-6A17-E613-E3997F3A2F7A}"/>
                  </a:ext>
                </a:extLst>
              </p:cNvPr>
              <p:cNvGrpSpPr/>
              <p:nvPr/>
            </p:nvGrpSpPr>
            <p:grpSpPr>
              <a:xfrm>
                <a:off x="11094265" y="488951"/>
                <a:ext cx="238574" cy="234607"/>
                <a:chOff x="11094265" y="488951"/>
                <a:chExt cx="238574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704" name="TextBox 703">
                  <a:extLst>
                    <a:ext uri="{FF2B5EF4-FFF2-40B4-BE49-F238E27FC236}">
                      <a16:creationId xmlns:a16="http://schemas.microsoft.com/office/drawing/2014/main" id="{C6957DE1-482E-824D-5713-CE14A6C44616}"/>
                    </a:ext>
                  </a:extLst>
                </p:cNvPr>
                <p:cNvSpPr txBox="1"/>
                <p:nvPr/>
              </p:nvSpPr>
              <p:spPr>
                <a:xfrm>
                  <a:off x="11002825" y="443231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05" name="TextBox 704">
                  <a:extLst>
                    <a:ext uri="{FF2B5EF4-FFF2-40B4-BE49-F238E27FC236}">
                      <a16:creationId xmlns:a16="http://schemas.microsoft.com/office/drawing/2014/main" id="{D54A48E1-F599-3E91-B8F0-408FCB95A14B}"/>
                    </a:ext>
                  </a:extLst>
                </p:cNvPr>
                <p:cNvSpPr txBox="1"/>
                <p:nvPr/>
              </p:nvSpPr>
              <p:spPr>
                <a:xfrm>
                  <a:off x="11113432" y="443231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 dirty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  <p:grpSp>
            <p:nvGrpSpPr>
              <p:cNvPr id="688" name="Graphic 574">
                <a:extLst>
                  <a:ext uri="{FF2B5EF4-FFF2-40B4-BE49-F238E27FC236}">
                    <a16:creationId xmlns:a16="http://schemas.microsoft.com/office/drawing/2014/main" id="{3D8B8F1F-E981-31C5-F023-33FAC23A181F}"/>
                  </a:ext>
                </a:extLst>
              </p:cNvPr>
              <p:cNvGrpSpPr/>
              <p:nvPr/>
            </p:nvGrpSpPr>
            <p:grpSpPr>
              <a:xfrm>
                <a:off x="10696500" y="477604"/>
                <a:ext cx="238595" cy="234607"/>
                <a:chOff x="10696500" y="477604"/>
                <a:chExt cx="238595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702" name="TextBox 701">
                  <a:extLst>
                    <a:ext uri="{FF2B5EF4-FFF2-40B4-BE49-F238E27FC236}">
                      <a16:creationId xmlns:a16="http://schemas.microsoft.com/office/drawing/2014/main" id="{02B8B65B-D042-68D0-18D8-7AD0AC825C0F}"/>
                    </a:ext>
                  </a:extLst>
                </p:cNvPr>
                <p:cNvSpPr txBox="1"/>
                <p:nvPr/>
              </p:nvSpPr>
              <p:spPr>
                <a:xfrm>
                  <a:off x="10605060" y="431884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03" name="TextBox 702">
                  <a:extLst>
                    <a:ext uri="{FF2B5EF4-FFF2-40B4-BE49-F238E27FC236}">
                      <a16:creationId xmlns:a16="http://schemas.microsoft.com/office/drawing/2014/main" id="{F9FEB738-81D8-521E-4BC9-0F6FDA2DED6E}"/>
                    </a:ext>
                  </a:extLst>
                </p:cNvPr>
                <p:cNvSpPr txBox="1"/>
                <p:nvPr/>
              </p:nvSpPr>
              <p:spPr>
                <a:xfrm>
                  <a:off x="10715688" y="43188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grpSp>
            <p:nvGrpSpPr>
              <p:cNvPr id="689" name="Graphic 574">
                <a:extLst>
                  <a:ext uri="{FF2B5EF4-FFF2-40B4-BE49-F238E27FC236}">
                    <a16:creationId xmlns:a16="http://schemas.microsoft.com/office/drawing/2014/main" id="{A833F0EE-BFE2-303B-8072-F97ECCCB3EF4}"/>
                  </a:ext>
                </a:extLst>
              </p:cNvPr>
              <p:cNvGrpSpPr/>
              <p:nvPr/>
            </p:nvGrpSpPr>
            <p:grpSpPr>
              <a:xfrm>
                <a:off x="10678840" y="495264"/>
                <a:ext cx="238595" cy="234607"/>
                <a:chOff x="10678840" y="495264"/>
                <a:chExt cx="238595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700" name="TextBox 699">
                  <a:extLst>
                    <a:ext uri="{FF2B5EF4-FFF2-40B4-BE49-F238E27FC236}">
                      <a16:creationId xmlns:a16="http://schemas.microsoft.com/office/drawing/2014/main" id="{C6060A77-F90F-0C7E-E806-095B83E11909}"/>
                    </a:ext>
                  </a:extLst>
                </p:cNvPr>
                <p:cNvSpPr txBox="1"/>
                <p:nvPr/>
              </p:nvSpPr>
              <p:spPr>
                <a:xfrm>
                  <a:off x="10587400" y="449544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701" name="TextBox 700">
                  <a:extLst>
                    <a:ext uri="{FF2B5EF4-FFF2-40B4-BE49-F238E27FC236}">
                      <a16:creationId xmlns:a16="http://schemas.microsoft.com/office/drawing/2014/main" id="{1DD36216-C084-EE39-4F12-8FF31AA79FAA}"/>
                    </a:ext>
                  </a:extLst>
                </p:cNvPr>
                <p:cNvSpPr txBox="1"/>
                <p:nvPr/>
              </p:nvSpPr>
              <p:spPr>
                <a:xfrm>
                  <a:off x="10698028" y="44954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 dirty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11AD87D4-5B18-0492-4594-954DC0A19D06}"/>
                  </a:ext>
                </a:extLst>
              </p:cNvPr>
              <p:cNvSpPr/>
              <p:nvPr/>
            </p:nvSpPr>
            <p:spPr>
              <a:xfrm flipV="1">
                <a:off x="6440447" y="3366467"/>
                <a:ext cx="42485" cy="42497"/>
              </a:xfrm>
              <a:custGeom>
                <a:avLst/>
                <a:gdLst>
                  <a:gd name="connsiteX0" fmla="*/ 42664 w 42485"/>
                  <a:gd name="connsiteY0" fmla="*/ 21432 h 42497"/>
                  <a:gd name="connsiteX1" fmla="*/ 21422 w 42485"/>
                  <a:gd name="connsiteY1" fmla="*/ 42680 h 42497"/>
                  <a:gd name="connsiteX2" fmla="*/ 179 w 42485"/>
                  <a:gd name="connsiteY2" fmla="*/ 21432 h 42497"/>
                  <a:gd name="connsiteX3" fmla="*/ 21422 w 42485"/>
                  <a:gd name="connsiteY3" fmla="*/ 183 h 42497"/>
                  <a:gd name="connsiteX4" fmla="*/ 42664 w 42485"/>
                  <a:gd name="connsiteY4" fmla="*/ 21432 h 4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85" h="42497">
                    <a:moveTo>
                      <a:pt x="42664" y="21432"/>
                    </a:moveTo>
                    <a:cubicBezTo>
                      <a:pt x="42664" y="33167"/>
                      <a:pt x="33152" y="42680"/>
                      <a:pt x="21422" y="42680"/>
                    </a:cubicBezTo>
                    <a:cubicBezTo>
                      <a:pt x="9692" y="42680"/>
                      <a:pt x="179" y="33167"/>
                      <a:pt x="179" y="21432"/>
                    </a:cubicBezTo>
                    <a:cubicBezTo>
                      <a:pt x="179" y="9696"/>
                      <a:pt x="9692" y="183"/>
                      <a:pt x="21422" y="183"/>
                    </a:cubicBezTo>
                    <a:cubicBezTo>
                      <a:pt x="33152" y="183"/>
                      <a:pt x="42664" y="9696"/>
                      <a:pt x="42664" y="21432"/>
                    </a:cubicBezTo>
                    <a:close/>
                  </a:path>
                </a:pathLst>
              </a:custGeom>
              <a:solidFill>
                <a:srgbClr val="FFC564">
                  <a:alpha val="33000"/>
                </a:srgbClr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1" name="Graphic 574">
                <a:extLst>
                  <a:ext uri="{FF2B5EF4-FFF2-40B4-BE49-F238E27FC236}">
                    <a16:creationId xmlns:a16="http://schemas.microsoft.com/office/drawing/2014/main" id="{7A25003A-EB9D-D754-C2B2-A2B1AD67F5F3}"/>
                  </a:ext>
                </a:extLst>
              </p:cNvPr>
              <p:cNvGrpSpPr/>
              <p:nvPr/>
            </p:nvGrpSpPr>
            <p:grpSpPr>
              <a:xfrm>
                <a:off x="6559969" y="3106805"/>
                <a:ext cx="238595" cy="234607"/>
                <a:chOff x="6559969" y="3106805"/>
                <a:chExt cx="238595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698" name="TextBox 697">
                  <a:extLst>
                    <a:ext uri="{FF2B5EF4-FFF2-40B4-BE49-F238E27FC236}">
                      <a16:creationId xmlns:a16="http://schemas.microsoft.com/office/drawing/2014/main" id="{14DF031E-6014-EEA3-357A-89DE6107EF3A}"/>
                    </a:ext>
                  </a:extLst>
                </p:cNvPr>
                <p:cNvSpPr txBox="1"/>
                <p:nvPr/>
              </p:nvSpPr>
              <p:spPr>
                <a:xfrm>
                  <a:off x="6468529" y="3061085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99" name="TextBox 698">
                  <a:extLst>
                    <a:ext uri="{FF2B5EF4-FFF2-40B4-BE49-F238E27FC236}">
                      <a16:creationId xmlns:a16="http://schemas.microsoft.com/office/drawing/2014/main" id="{D7214012-F3BC-1548-678E-613F4A6EC6C1}"/>
                    </a:ext>
                  </a:extLst>
                </p:cNvPr>
                <p:cNvSpPr txBox="1"/>
                <p:nvPr/>
              </p:nvSpPr>
              <p:spPr>
                <a:xfrm>
                  <a:off x="6579157" y="3061085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</p:grpSp>
          <p:grpSp>
            <p:nvGrpSpPr>
              <p:cNvPr id="692" name="Graphic 574">
                <a:extLst>
                  <a:ext uri="{FF2B5EF4-FFF2-40B4-BE49-F238E27FC236}">
                    <a16:creationId xmlns:a16="http://schemas.microsoft.com/office/drawing/2014/main" id="{5A49CFE0-8855-EBF6-88D3-F0DC518AF0FD}"/>
                  </a:ext>
                </a:extLst>
              </p:cNvPr>
              <p:cNvGrpSpPr/>
              <p:nvPr/>
            </p:nvGrpSpPr>
            <p:grpSpPr>
              <a:xfrm>
                <a:off x="6162224" y="3095459"/>
                <a:ext cx="238595" cy="234607"/>
                <a:chOff x="6162224" y="3095459"/>
                <a:chExt cx="238595" cy="234607"/>
              </a:xfrm>
              <a:solidFill>
                <a:srgbClr val="FFC564">
                  <a:alpha val="33000"/>
                </a:srgbClr>
              </a:solidFill>
            </p:grpSpPr>
            <p:sp>
              <p:nvSpPr>
                <p:cNvPr id="696" name="TextBox 695">
                  <a:extLst>
                    <a:ext uri="{FF2B5EF4-FFF2-40B4-BE49-F238E27FC236}">
                      <a16:creationId xmlns:a16="http://schemas.microsoft.com/office/drawing/2014/main" id="{AFBDF7A8-A88A-FD15-E0FB-740893520E59}"/>
                    </a:ext>
                  </a:extLst>
                </p:cNvPr>
                <p:cNvSpPr txBox="1"/>
                <p:nvPr/>
              </p:nvSpPr>
              <p:spPr>
                <a:xfrm>
                  <a:off x="6070784" y="3049739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97" name="TextBox 696">
                  <a:extLst>
                    <a:ext uri="{FF2B5EF4-FFF2-40B4-BE49-F238E27FC236}">
                      <a16:creationId xmlns:a16="http://schemas.microsoft.com/office/drawing/2014/main" id="{661C31E8-D955-0239-2F7E-FFB42773F8D2}"/>
                    </a:ext>
                  </a:extLst>
                </p:cNvPr>
                <p:cNvSpPr txBox="1"/>
                <p:nvPr/>
              </p:nvSpPr>
              <p:spPr>
                <a:xfrm>
                  <a:off x="6181412" y="3049739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  <p:grpSp>
            <p:nvGrpSpPr>
              <p:cNvPr id="693" name="Graphic 574">
                <a:extLst>
                  <a:ext uri="{FF2B5EF4-FFF2-40B4-BE49-F238E27FC236}">
                    <a16:creationId xmlns:a16="http://schemas.microsoft.com/office/drawing/2014/main" id="{4A6BDF12-3872-CD4D-47A1-4F636E2AA1BC}"/>
                  </a:ext>
                </a:extLst>
              </p:cNvPr>
              <p:cNvGrpSpPr/>
              <p:nvPr/>
            </p:nvGrpSpPr>
            <p:grpSpPr>
              <a:xfrm>
                <a:off x="6144564" y="3113118"/>
                <a:ext cx="238574" cy="234607"/>
                <a:chOff x="6144564" y="3113118"/>
                <a:chExt cx="238574" cy="234607"/>
              </a:xfrm>
              <a:solidFill>
                <a:srgbClr val="C38EDC">
                  <a:alpha val="50000"/>
                </a:srgbClr>
              </a:solidFill>
            </p:grpSpPr>
            <p:sp>
              <p:nvSpPr>
                <p:cNvPr id="694" name="TextBox 693">
                  <a:extLst>
                    <a:ext uri="{FF2B5EF4-FFF2-40B4-BE49-F238E27FC236}">
                      <a16:creationId xmlns:a16="http://schemas.microsoft.com/office/drawing/2014/main" id="{8DB7F8A4-1A17-AF49-E153-19DB89E1B541}"/>
                    </a:ext>
                  </a:extLst>
                </p:cNvPr>
                <p:cNvSpPr txBox="1"/>
                <p:nvPr/>
              </p:nvSpPr>
              <p:spPr>
                <a:xfrm>
                  <a:off x="6053124" y="3067398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v</a:t>
                  </a:r>
                </a:p>
              </p:txBody>
            </p:sp>
            <p:sp>
              <p:nvSpPr>
                <p:cNvPr id="695" name="TextBox 694">
                  <a:extLst>
                    <a:ext uri="{FF2B5EF4-FFF2-40B4-BE49-F238E27FC236}">
                      <a16:creationId xmlns:a16="http://schemas.microsoft.com/office/drawing/2014/main" id="{5C5EA1C0-4531-2866-9C90-844340D4F88D}"/>
                    </a:ext>
                  </a:extLst>
                </p:cNvPr>
                <p:cNvSpPr txBox="1"/>
                <p:nvPr/>
              </p:nvSpPr>
              <p:spPr>
                <a:xfrm>
                  <a:off x="6163731" y="3067398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 dirty="0">
                      <a:ln/>
                      <a:solidFill>
                        <a:srgbClr val="C38EDC">
                          <a:alpha val="50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81E9CE5C-7445-8082-1E55-A819D75F685F}"/>
              </a:ext>
            </a:extLst>
          </p:cNvPr>
          <p:cNvGrpSpPr/>
          <p:nvPr/>
        </p:nvGrpSpPr>
        <p:grpSpPr>
          <a:xfrm>
            <a:off x="5979970" y="755150"/>
            <a:ext cx="5038599" cy="5527914"/>
            <a:chOff x="5979970" y="755150"/>
            <a:chExt cx="5038599" cy="5527914"/>
          </a:xfrm>
        </p:grpSpPr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4F131110-6978-6080-7E8B-01F09A7E4F8E}"/>
                </a:ext>
              </a:extLst>
            </p:cNvPr>
            <p:cNvSpPr txBox="1"/>
            <p:nvPr/>
          </p:nvSpPr>
          <p:spPr>
            <a:xfrm>
              <a:off x="9194906" y="3170185"/>
              <a:ext cx="26481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1213B97-2254-87D1-FCED-0A7F7B342405}"/>
                </a:ext>
              </a:extLst>
            </p:cNvPr>
            <p:cNvSpPr/>
            <p:nvPr/>
          </p:nvSpPr>
          <p:spPr>
            <a:xfrm flipV="1">
              <a:off x="9161044" y="3890031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2D3ABF5F-1E15-2C88-23A8-07473A312DC9}"/>
                </a:ext>
              </a:extLst>
            </p:cNvPr>
            <p:cNvSpPr txBox="1"/>
            <p:nvPr/>
          </p:nvSpPr>
          <p:spPr>
            <a:xfrm>
              <a:off x="9185195" y="3908081"/>
              <a:ext cx="21993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i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7D7C0720-8D8E-F767-CD33-B19BB4FBD626}"/>
                </a:ext>
              </a:extLst>
            </p:cNvPr>
            <p:cNvSpPr txBox="1"/>
            <p:nvPr/>
          </p:nvSpPr>
          <p:spPr>
            <a:xfrm>
              <a:off x="9258395" y="3908081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n</a:t>
              </a:r>
            </a:p>
          </p:txBody>
        </p: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96405ADD-0F3B-387E-335A-2D9BB67C69F9}"/>
                </a:ext>
              </a:extLst>
            </p:cNvPr>
            <p:cNvSpPr txBox="1"/>
            <p:nvPr/>
          </p:nvSpPr>
          <p:spPr>
            <a:xfrm>
              <a:off x="10514245" y="5996832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6B7A2313-EA63-AFB0-BC48-F1A4FC298C05}"/>
                </a:ext>
              </a:extLst>
            </p:cNvPr>
            <p:cNvSpPr txBox="1"/>
            <p:nvPr/>
          </p:nvSpPr>
          <p:spPr>
            <a:xfrm>
              <a:off x="10617235" y="5996832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u</a:t>
              </a: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DF048A9A-7B3F-C313-57FB-0088ECFB4903}"/>
                </a:ext>
              </a:extLst>
            </p:cNvPr>
            <p:cNvSpPr txBox="1"/>
            <p:nvPr/>
          </p:nvSpPr>
          <p:spPr>
            <a:xfrm>
              <a:off x="10738882" y="5996832"/>
              <a:ext cx="229550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D1CC27F1-23DC-B1F5-BED2-84E51A77E012}"/>
                </a:ext>
              </a:extLst>
            </p:cNvPr>
            <p:cNvSpPr txBox="1"/>
            <p:nvPr/>
          </p:nvSpPr>
          <p:spPr>
            <a:xfrm>
              <a:off x="10092059" y="3384523"/>
              <a:ext cx="21993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i</a:t>
              </a:r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6C6952FB-AE5D-FD78-50D1-87D424C3C0ED}"/>
                </a:ext>
              </a:extLst>
            </p:cNvPr>
            <p:cNvSpPr txBox="1"/>
            <p:nvPr/>
          </p:nvSpPr>
          <p:spPr>
            <a:xfrm>
              <a:off x="10165259" y="3384523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n</a:t>
              </a: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F665DA08-61BF-0AC8-CCE4-094C8C230A27}"/>
                </a:ext>
              </a:extLst>
            </p:cNvPr>
            <p:cNvSpPr txBox="1"/>
            <p:nvPr/>
          </p:nvSpPr>
          <p:spPr>
            <a:xfrm>
              <a:off x="10514245" y="761145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6FF464DD-9CD0-DC3A-D5E9-F89883126B8E}"/>
                </a:ext>
              </a:extLst>
            </p:cNvPr>
            <p:cNvSpPr txBox="1"/>
            <p:nvPr/>
          </p:nvSpPr>
          <p:spPr>
            <a:xfrm>
              <a:off x="10617235" y="761145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u</a:t>
              </a:r>
            </a:p>
          </p:txBody>
        </p:sp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7A992DCD-1BEB-5D72-EA30-51C2DE39BDB8}"/>
                </a:ext>
              </a:extLst>
            </p:cNvPr>
            <p:cNvSpPr txBox="1"/>
            <p:nvPr/>
          </p:nvSpPr>
          <p:spPr>
            <a:xfrm>
              <a:off x="10738882" y="761145"/>
              <a:ext cx="229550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</a:p>
          </p:txBody>
        </p:sp>
        <p:sp>
          <p:nvSpPr>
            <p:cNvPr id="571" name="TextBox 570">
              <a:extLst>
                <a:ext uri="{FF2B5EF4-FFF2-40B4-BE49-F238E27FC236}">
                  <a16:creationId xmlns:a16="http://schemas.microsoft.com/office/drawing/2014/main" id="{66BF1F03-0ADA-723B-A0B8-74220ABDAABD}"/>
                </a:ext>
              </a:extLst>
            </p:cNvPr>
            <p:cNvSpPr txBox="1"/>
            <p:nvPr/>
          </p:nvSpPr>
          <p:spPr>
            <a:xfrm>
              <a:off x="9185195" y="2860965"/>
              <a:ext cx="21993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i</a:t>
              </a:r>
            </a:p>
          </p:txBody>
        </p:sp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D5F2BD36-3FB8-DB1E-D270-32535FB6104F}"/>
                </a:ext>
              </a:extLst>
            </p:cNvPr>
            <p:cNvSpPr txBox="1"/>
            <p:nvPr/>
          </p:nvSpPr>
          <p:spPr>
            <a:xfrm>
              <a:off x="9258395" y="2860965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n</a:t>
              </a: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D35B164A-D406-27E0-A22F-E388F5E3BCE1}"/>
                </a:ext>
              </a:extLst>
            </p:cNvPr>
            <p:cNvSpPr txBox="1"/>
            <p:nvPr/>
          </p:nvSpPr>
          <p:spPr>
            <a:xfrm>
              <a:off x="5979970" y="337897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4683DCD6-ED50-3F53-4A07-9179A05CC2B4}"/>
                </a:ext>
              </a:extLst>
            </p:cNvPr>
            <p:cNvSpPr txBox="1"/>
            <p:nvPr/>
          </p:nvSpPr>
          <p:spPr>
            <a:xfrm>
              <a:off x="6082959" y="3378978"/>
              <a:ext cx="2744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 dirty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u</a:t>
              </a: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BFA25A27-08AA-0BCC-5D3B-318F00573285}"/>
                </a:ext>
              </a:extLst>
            </p:cNvPr>
            <p:cNvSpPr txBox="1"/>
            <p:nvPr/>
          </p:nvSpPr>
          <p:spPr>
            <a:xfrm>
              <a:off x="6204606" y="3378978"/>
              <a:ext cx="229550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60" spc="0" baseline="0">
                  <a:ln/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E1BCEB5-05F7-D4A2-F483-F9D2B7C4B4FC}"/>
                </a:ext>
              </a:extLst>
            </p:cNvPr>
            <p:cNvSpPr/>
            <p:nvPr/>
          </p:nvSpPr>
          <p:spPr>
            <a:xfrm flipV="1">
              <a:off x="6455621" y="337166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3F8551-39B4-8141-2FCD-AEA8CAF2EFC4}"/>
                </a:ext>
              </a:extLst>
            </p:cNvPr>
            <p:cNvSpPr/>
            <p:nvPr/>
          </p:nvSpPr>
          <p:spPr>
            <a:xfrm flipV="1">
              <a:off x="9161372" y="2853202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6EE2A5-9C4C-FAB4-B3C6-C65DF70AD920}"/>
                </a:ext>
              </a:extLst>
            </p:cNvPr>
            <p:cNvSpPr/>
            <p:nvPr/>
          </p:nvSpPr>
          <p:spPr>
            <a:xfrm flipV="1">
              <a:off x="10973656" y="755150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87DE08-18BB-2589-B0D1-F21DA57C6EFA}"/>
                </a:ext>
              </a:extLst>
            </p:cNvPr>
            <p:cNvSpPr/>
            <p:nvPr/>
          </p:nvSpPr>
          <p:spPr>
            <a:xfrm flipV="1">
              <a:off x="10079234" y="336121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20CC0E-D3F6-CEC5-99B6-F81C53BF971D}"/>
                </a:ext>
              </a:extLst>
            </p:cNvPr>
            <p:cNvSpPr/>
            <p:nvPr/>
          </p:nvSpPr>
          <p:spPr>
            <a:xfrm flipV="1">
              <a:off x="10976071" y="5986465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7CD8BD-C859-CA22-68D3-2D47EA955A66}"/>
                </a:ext>
              </a:extLst>
            </p:cNvPr>
            <p:cNvSpPr/>
            <p:nvPr/>
          </p:nvSpPr>
          <p:spPr>
            <a:xfrm flipV="1">
              <a:off x="9466226" y="3362636"/>
              <a:ext cx="42498" cy="42495"/>
            </a:xfrm>
            <a:custGeom>
              <a:avLst/>
              <a:gdLst>
                <a:gd name="connsiteX0" fmla="*/ 42720 w 42498"/>
                <a:gd name="connsiteY0" fmla="*/ 21487 h 42495"/>
                <a:gd name="connsiteX1" fmla="*/ 21471 w 42498"/>
                <a:gd name="connsiteY1" fmla="*/ 42736 h 42495"/>
                <a:gd name="connsiteX2" fmla="*/ 222 w 42498"/>
                <a:gd name="connsiteY2" fmla="*/ 21487 h 42495"/>
                <a:gd name="connsiteX3" fmla="*/ 21471 w 42498"/>
                <a:gd name="connsiteY3" fmla="*/ 240 h 42495"/>
                <a:gd name="connsiteX4" fmla="*/ 42720 w 42498"/>
                <a:gd name="connsiteY4" fmla="*/ 21487 h 4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" h="42495">
                  <a:moveTo>
                    <a:pt x="42720" y="21487"/>
                  </a:moveTo>
                  <a:cubicBezTo>
                    <a:pt x="42720" y="33224"/>
                    <a:pt x="33208" y="42736"/>
                    <a:pt x="21471" y="42736"/>
                  </a:cubicBezTo>
                  <a:cubicBezTo>
                    <a:pt x="9736" y="42736"/>
                    <a:pt x="222" y="33224"/>
                    <a:pt x="222" y="21487"/>
                  </a:cubicBezTo>
                  <a:cubicBezTo>
                    <a:pt x="222" y="9752"/>
                    <a:pt x="9736" y="240"/>
                    <a:pt x="21471" y="240"/>
                  </a:cubicBezTo>
                  <a:cubicBezTo>
                    <a:pt x="33208" y="240"/>
                    <a:pt x="42720" y="9752"/>
                    <a:pt x="42720" y="2148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1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E2896D-A005-35A9-8D6E-A13609432B97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rgbClr val="4F5F9F"/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982F68-A123-5682-41D4-73FE7DA4037C}"/>
              </a:ext>
            </a:extLst>
          </p:cNvPr>
          <p:cNvGrpSpPr/>
          <p:nvPr/>
        </p:nvGrpSpPr>
        <p:grpSpPr>
          <a:xfrm>
            <a:off x="1341724" y="4970881"/>
            <a:ext cx="823626" cy="553431"/>
            <a:chOff x="3834852" y="4970881"/>
            <a:chExt cx="660947" cy="5534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231B3A-5EBA-6231-0C1C-3BEDDC402A08}"/>
                </a:ext>
              </a:extLst>
            </p:cNvPr>
            <p:cNvSpPr>
              <a:spLocks/>
            </p:cNvSpPr>
            <p:nvPr/>
          </p:nvSpPr>
          <p:spPr>
            <a:xfrm>
              <a:off x="3834852" y="4970881"/>
              <a:ext cx="660947" cy="2955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1982C9-AAD8-1639-2386-6789423082A6}"/>
                </a:ext>
              </a:extLst>
            </p:cNvPr>
            <p:cNvSpPr>
              <a:spLocks/>
            </p:cNvSpPr>
            <p:nvPr/>
          </p:nvSpPr>
          <p:spPr>
            <a:xfrm>
              <a:off x="3834852" y="5228748"/>
              <a:ext cx="660947" cy="2955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D8DFD63-D0EE-BA58-8D4A-D6741DF4EDB4}"/>
              </a:ext>
            </a:extLst>
          </p:cNvPr>
          <p:cNvSpPr txBox="1"/>
          <p:nvPr/>
        </p:nvSpPr>
        <p:spPr>
          <a:xfrm>
            <a:off x="9194906" y="3170185"/>
            <a:ext cx="26481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60" spc="0" baseline="0">
                <a:ln/>
                <a:solidFill>
                  <a:srgbClr val="82ADFD"/>
                </a:solidFill>
                <a:latin typeface="Arial"/>
                <a:cs typeface="Arial"/>
                <a:rtl val="0"/>
              </a:defRPr>
            </a:lvl1pPr>
          </a:lstStyle>
          <a:p>
            <a:r>
              <a:rPr lang="en-US" dirty="0">
                <a:sym typeface="Arial"/>
              </a:rPr>
              <a:t>c</a:t>
            </a:r>
          </a:p>
        </p:txBody>
      </p:sp>
      <p:grpSp>
        <p:nvGrpSpPr>
          <p:cNvPr id="732" name="Group 731">
            <a:extLst>
              <a:ext uri="{FF2B5EF4-FFF2-40B4-BE49-F238E27FC236}">
                <a16:creationId xmlns:a16="http://schemas.microsoft.com/office/drawing/2014/main" id="{EB48E7FC-BAEC-C365-BEAC-17F499A311C1}"/>
              </a:ext>
            </a:extLst>
          </p:cNvPr>
          <p:cNvGrpSpPr/>
          <p:nvPr/>
        </p:nvGrpSpPr>
        <p:grpSpPr>
          <a:xfrm>
            <a:off x="5979970" y="477604"/>
            <a:ext cx="5393762" cy="5845275"/>
            <a:chOff x="5979970" y="477604"/>
            <a:chExt cx="5393762" cy="5845275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A53B9D6F-C968-6A10-A4D5-D24750ED2546}"/>
                </a:ext>
              </a:extLst>
            </p:cNvPr>
            <p:cNvGrpSpPr/>
            <p:nvPr/>
          </p:nvGrpSpPr>
          <p:grpSpPr>
            <a:xfrm>
              <a:off x="6144564" y="477604"/>
              <a:ext cx="5229168" cy="5801902"/>
              <a:chOff x="6144564" y="477604"/>
              <a:chExt cx="5229168" cy="5801902"/>
            </a:xfrm>
          </p:grpSpPr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4D1F5D53-C799-166E-3A75-471E3276ECBF}"/>
                  </a:ext>
                </a:extLst>
              </p:cNvPr>
              <p:cNvGrpSpPr/>
              <p:nvPr/>
            </p:nvGrpSpPr>
            <p:grpSpPr>
              <a:xfrm>
                <a:off x="6461690" y="769840"/>
                <a:ext cx="4534338" cy="5235750"/>
                <a:chOff x="6461690" y="769840"/>
                <a:chExt cx="4534338" cy="5235750"/>
              </a:xfrm>
            </p:grpSpPr>
            <p:sp>
              <p:nvSpPr>
                <p:cNvPr id="707" name="Freeform: Shape 706">
                  <a:extLst>
                    <a:ext uri="{FF2B5EF4-FFF2-40B4-BE49-F238E27FC236}">
                      <a16:creationId xmlns:a16="http://schemas.microsoft.com/office/drawing/2014/main" id="{898CB90D-EF33-05BA-85F8-DDD659ED64EC}"/>
                    </a:ext>
                  </a:extLst>
                </p:cNvPr>
                <p:cNvSpPr/>
                <p:nvPr/>
              </p:nvSpPr>
              <p:spPr>
                <a:xfrm flipV="1">
                  <a:off x="6461690" y="3387715"/>
                  <a:ext cx="3022892" cy="523564"/>
                </a:xfrm>
                <a:custGeom>
                  <a:avLst/>
                  <a:gdLst>
                    <a:gd name="connsiteX0" fmla="*/ 3023096 w 3022892"/>
                    <a:gd name="connsiteY0" fmla="*/ 523776 h 523564"/>
                    <a:gd name="connsiteX1" fmla="*/ 203 w 3022892"/>
                    <a:gd name="connsiteY1" fmla="*/ 523776 h 523564"/>
                    <a:gd name="connsiteX2" fmla="*/ 2720807 w 3022892"/>
                    <a:gd name="connsiteY2" fmla="*/ 212 h 523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22892" h="523564">
                      <a:moveTo>
                        <a:pt x="3023096" y="523776"/>
                      </a:moveTo>
                      <a:lnTo>
                        <a:pt x="203" y="523776"/>
                      </a:lnTo>
                      <a:lnTo>
                        <a:pt x="2720807" y="212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8" name="Freeform: Shape 707">
                  <a:extLst>
                    <a:ext uri="{FF2B5EF4-FFF2-40B4-BE49-F238E27FC236}">
                      <a16:creationId xmlns:a16="http://schemas.microsoft.com/office/drawing/2014/main" id="{D01B547A-C8B3-4D1D-F2AF-43947E2E169C}"/>
                    </a:ext>
                  </a:extLst>
                </p:cNvPr>
                <p:cNvSpPr/>
                <p:nvPr/>
              </p:nvSpPr>
              <p:spPr>
                <a:xfrm flipV="1">
                  <a:off x="9484582" y="3387715"/>
                  <a:ext cx="1511446" cy="2617875"/>
                </a:xfrm>
                <a:custGeom>
                  <a:avLst/>
                  <a:gdLst>
                    <a:gd name="connsiteX0" fmla="*/ 238 w 1511446"/>
                    <a:gd name="connsiteY0" fmla="*/ 2618202 h 2617875"/>
                    <a:gd name="connsiteX1" fmla="*/ 1511685 w 1511446"/>
                    <a:gd name="connsiteY1" fmla="*/ 326 h 2617875"/>
                    <a:gd name="connsiteX2" fmla="*/ 604817 w 1511446"/>
                    <a:gd name="connsiteY2" fmla="*/ 2618202 h 2617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11446" h="2617875">
                      <a:moveTo>
                        <a:pt x="238" y="2618202"/>
                      </a:moveTo>
                      <a:lnTo>
                        <a:pt x="1511685" y="326"/>
                      </a:lnTo>
                      <a:lnTo>
                        <a:pt x="604817" y="2618202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9" name="Freeform: Shape 708">
                  <a:extLst>
                    <a:ext uri="{FF2B5EF4-FFF2-40B4-BE49-F238E27FC236}">
                      <a16:creationId xmlns:a16="http://schemas.microsoft.com/office/drawing/2014/main" id="{35F8280B-292E-D417-83D3-BB4BA2588C57}"/>
                    </a:ext>
                  </a:extLst>
                </p:cNvPr>
                <p:cNvSpPr/>
                <p:nvPr/>
              </p:nvSpPr>
              <p:spPr>
                <a:xfrm flipV="1">
                  <a:off x="9182293" y="769840"/>
                  <a:ext cx="1813735" cy="2617875"/>
                </a:xfrm>
                <a:custGeom>
                  <a:avLst/>
                  <a:gdLst>
                    <a:gd name="connsiteX0" fmla="*/ 302525 w 1813735"/>
                    <a:gd name="connsiteY0" fmla="*/ 40 h 2617875"/>
                    <a:gd name="connsiteX1" fmla="*/ 1813972 w 1813735"/>
                    <a:gd name="connsiteY1" fmla="*/ 2617916 h 2617875"/>
                    <a:gd name="connsiteX2" fmla="*/ 236 w 1813735"/>
                    <a:gd name="connsiteY2" fmla="*/ 523604 h 2617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13735" h="2617875">
                      <a:moveTo>
                        <a:pt x="302525" y="40"/>
                      </a:moveTo>
                      <a:lnTo>
                        <a:pt x="1813972" y="2617916"/>
                      </a:lnTo>
                      <a:lnTo>
                        <a:pt x="236" y="52360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48E82D0D-A789-BF23-E80C-5B73C33BD36A}"/>
                    </a:ext>
                  </a:extLst>
                </p:cNvPr>
                <p:cNvSpPr/>
                <p:nvPr/>
              </p:nvSpPr>
              <p:spPr>
                <a:xfrm flipV="1">
                  <a:off x="9182293" y="3387715"/>
                  <a:ext cx="1813735" cy="2617875"/>
                </a:xfrm>
                <a:custGeom>
                  <a:avLst/>
                  <a:gdLst>
                    <a:gd name="connsiteX0" fmla="*/ 302525 w 1813735"/>
                    <a:gd name="connsiteY0" fmla="*/ 2618202 h 2617875"/>
                    <a:gd name="connsiteX1" fmla="*/ 236 w 1813735"/>
                    <a:gd name="connsiteY1" fmla="*/ 2094637 h 2617875"/>
                    <a:gd name="connsiteX2" fmla="*/ 1813972 w 1813735"/>
                    <a:gd name="connsiteY2" fmla="*/ 326 h 2617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13735" h="2617875">
                      <a:moveTo>
                        <a:pt x="302525" y="2618202"/>
                      </a:moveTo>
                      <a:lnTo>
                        <a:pt x="236" y="2094637"/>
                      </a:lnTo>
                      <a:lnTo>
                        <a:pt x="1813972" y="326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id="{011DB871-8AAD-B686-DF1A-828B07546D16}"/>
                    </a:ext>
                  </a:extLst>
                </p:cNvPr>
                <p:cNvSpPr/>
                <p:nvPr/>
              </p:nvSpPr>
              <p:spPr>
                <a:xfrm flipV="1">
                  <a:off x="9484582" y="769840"/>
                  <a:ext cx="1511446" cy="2617875"/>
                </a:xfrm>
                <a:custGeom>
                  <a:avLst/>
                  <a:gdLst>
                    <a:gd name="connsiteX0" fmla="*/ 238 w 1511446"/>
                    <a:gd name="connsiteY0" fmla="*/ 40 h 2617875"/>
                    <a:gd name="connsiteX1" fmla="*/ 604817 w 1511446"/>
                    <a:gd name="connsiteY1" fmla="*/ 40 h 2617875"/>
                    <a:gd name="connsiteX2" fmla="*/ 1511685 w 1511446"/>
                    <a:gd name="connsiteY2" fmla="*/ 2617916 h 2617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11446" h="2617875">
                      <a:moveTo>
                        <a:pt x="238" y="40"/>
                      </a:moveTo>
                      <a:lnTo>
                        <a:pt x="604817" y="40"/>
                      </a:lnTo>
                      <a:lnTo>
                        <a:pt x="1511685" y="2617916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A515EFF4-6BC2-0F0F-031F-1CD6C7FE5A7F}"/>
                    </a:ext>
                  </a:extLst>
                </p:cNvPr>
                <p:cNvSpPr/>
                <p:nvPr/>
              </p:nvSpPr>
              <p:spPr>
                <a:xfrm flipV="1">
                  <a:off x="6461690" y="2864151"/>
                  <a:ext cx="3022892" cy="523564"/>
                </a:xfrm>
                <a:custGeom>
                  <a:avLst/>
                  <a:gdLst>
                    <a:gd name="connsiteX0" fmla="*/ 3023096 w 3022892"/>
                    <a:gd name="connsiteY0" fmla="*/ 154 h 523564"/>
                    <a:gd name="connsiteX1" fmla="*/ 2720807 w 3022892"/>
                    <a:gd name="connsiteY1" fmla="*/ 523719 h 523564"/>
                    <a:gd name="connsiteX2" fmla="*/ 203 w 3022892"/>
                    <a:gd name="connsiteY2" fmla="*/ 154 h 523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22892" h="523564">
                      <a:moveTo>
                        <a:pt x="3023096" y="154"/>
                      </a:moveTo>
                      <a:lnTo>
                        <a:pt x="2720807" y="523719"/>
                      </a:lnTo>
                      <a:lnTo>
                        <a:pt x="203" y="1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A0F4B10E-20A8-6773-C0D6-5B547B3BD2B8}"/>
                  </a:ext>
                </a:extLst>
              </p:cNvPr>
              <p:cNvGrpSpPr/>
              <p:nvPr/>
            </p:nvGrpSpPr>
            <p:grpSpPr>
              <a:xfrm>
                <a:off x="6440447" y="733955"/>
                <a:ext cx="4933285" cy="5545551"/>
                <a:chOff x="6440447" y="733955"/>
                <a:chExt cx="4933285" cy="5545551"/>
              </a:xfrm>
            </p:grpSpPr>
            <p:grpSp>
              <p:nvGrpSpPr>
                <p:cNvPr id="626" name="Graphic 574">
                  <a:extLst>
                    <a:ext uri="{FF2B5EF4-FFF2-40B4-BE49-F238E27FC236}">
                      <a16:creationId xmlns:a16="http://schemas.microsoft.com/office/drawing/2014/main" id="{68372921-98D1-B0A9-1F5B-E25FE9242DF7}"/>
                    </a:ext>
                  </a:extLst>
                </p:cNvPr>
                <p:cNvGrpSpPr/>
                <p:nvPr/>
              </p:nvGrpSpPr>
              <p:grpSpPr>
                <a:xfrm>
                  <a:off x="6440979" y="3351834"/>
                  <a:ext cx="2308578" cy="1380700"/>
                  <a:chOff x="6440979" y="3351834"/>
                  <a:chExt cx="2308578" cy="1380700"/>
                </a:xfrm>
              </p:grpSpPr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00F04C63-DB35-1B09-C68B-5A34D7C01000}"/>
                      </a:ext>
                    </a:extLst>
                  </p:cNvPr>
                  <p:cNvSpPr/>
                  <p:nvPr/>
                </p:nvSpPr>
                <p:spPr>
                  <a:xfrm flipV="1">
                    <a:off x="6547812" y="3437434"/>
                    <a:ext cx="2094912" cy="1209499"/>
                  </a:xfrm>
                  <a:custGeom>
                    <a:avLst/>
                    <a:gdLst>
                      <a:gd name="connsiteX0" fmla="*/ 197 w 2094912"/>
                      <a:gd name="connsiteY0" fmla="*/ 1209754 h 1209499"/>
                      <a:gd name="connsiteX1" fmla="*/ 2095110 w 2094912"/>
                      <a:gd name="connsiteY1" fmla="*/ 255 h 1209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94912" h="1209499">
                        <a:moveTo>
                          <a:pt x="197" y="1209754"/>
                        </a:moveTo>
                        <a:lnTo>
                          <a:pt x="2095110" y="255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396191D7-4BFE-3A1D-64DC-AB1BEC198EDE}"/>
                      </a:ext>
                    </a:extLst>
                  </p:cNvPr>
                  <p:cNvSpPr/>
                  <p:nvPr/>
                </p:nvSpPr>
                <p:spPr>
                  <a:xfrm rot="-9000033" flipV="1">
                    <a:off x="6454294" y="3373905"/>
                    <a:ext cx="110487" cy="82865"/>
                  </a:xfrm>
                  <a:custGeom>
                    <a:avLst/>
                    <a:gdLst>
                      <a:gd name="connsiteX0" fmla="*/ 110526 w 110487"/>
                      <a:gd name="connsiteY0" fmla="*/ 41617 h 82865"/>
                      <a:gd name="connsiteX1" fmla="*/ 39 w 110487"/>
                      <a:gd name="connsiteY1" fmla="*/ 83050 h 82865"/>
                      <a:gd name="connsiteX2" fmla="*/ 39 w 110487"/>
                      <a:gd name="connsiteY2" fmla="*/ 185 h 82865"/>
                      <a:gd name="connsiteX3" fmla="*/ 110526 w 110487"/>
                      <a:gd name="connsiteY3" fmla="*/ 41617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526" y="41617"/>
                        </a:moveTo>
                        <a:cubicBezTo>
                          <a:pt x="81062" y="47141"/>
                          <a:pt x="33185" y="63715"/>
                          <a:pt x="39" y="83050"/>
                        </a:cubicBezTo>
                        <a:lnTo>
                          <a:pt x="39" y="185"/>
                        </a:lnTo>
                        <a:cubicBezTo>
                          <a:pt x="33185" y="19520"/>
                          <a:pt x="81062" y="36093"/>
                          <a:pt x="110526" y="41617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32330CB-69D9-E6FC-7D05-8263D5BFDCC0}"/>
                      </a:ext>
                    </a:extLst>
                  </p:cNvPr>
                  <p:cNvSpPr/>
                  <p:nvPr/>
                </p:nvSpPr>
                <p:spPr>
                  <a:xfrm rot="1799967" flipV="1">
                    <a:off x="8625755" y="4627598"/>
                    <a:ext cx="110487" cy="82865"/>
                  </a:xfrm>
                  <a:custGeom>
                    <a:avLst/>
                    <a:gdLst>
                      <a:gd name="connsiteX0" fmla="*/ 110662 w 110487"/>
                      <a:gd name="connsiteY0" fmla="*/ 41696 h 82865"/>
                      <a:gd name="connsiteX1" fmla="*/ 174 w 110487"/>
                      <a:gd name="connsiteY1" fmla="*/ 83128 h 82865"/>
                      <a:gd name="connsiteX2" fmla="*/ 174 w 110487"/>
                      <a:gd name="connsiteY2" fmla="*/ 263 h 82865"/>
                      <a:gd name="connsiteX3" fmla="*/ 110662 w 110487"/>
                      <a:gd name="connsiteY3" fmla="*/ 41696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2" y="41696"/>
                        </a:moveTo>
                        <a:cubicBezTo>
                          <a:pt x="81198" y="47220"/>
                          <a:pt x="33320" y="63793"/>
                          <a:pt x="174" y="83128"/>
                        </a:cubicBezTo>
                        <a:lnTo>
                          <a:pt x="174" y="263"/>
                        </a:lnTo>
                        <a:cubicBezTo>
                          <a:pt x="33320" y="19598"/>
                          <a:pt x="81198" y="36171"/>
                          <a:pt x="110662" y="4169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7" name="Graphic 574">
                  <a:extLst>
                    <a:ext uri="{FF2B5EF4-FFF2-40B4-BE49-F238E27FC236}">
                      <a16:creationId xmlns:a16="http://schemas.microsoft.com/office/drawing/2014/main" id="{F1FC8EF5-7766-D729-8CB7-A67E4540F455}"/>
                    </a:ext>
                  </a:extLst>
                </p:cNvPr>
                <p:cNvGrpSpPr/>
                <p:nvPr/>
              </p:nvGrpSpPr>
              <p:grpSpPr>
                <a:xfrm>
                  <a:off x="8708161" y="4660779"/>
                  <a:ext cx="2308582" cy="1380697"/>
                  <a:chOff x="8708161" y="4660779"/>
                  <a:chExt cx="2308582" cy="1380697"/>
                </a:xfrm>
              </p:grpSpPr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D94B834A-F895-EACB-3BBA-A9A98A563188}"/>
                      </a:ext>
                    </a:extLst>
                  </p:cNvPr>
                  <p:cNvSpPr/>
                  <p:nvPr/>
                </p:nvSpPr>
                <p:spPr>
                  <a:xfrm flipV="1">
                    <a:off x="8814994" y="4746379"/>
                    <a:ext cx="2094916" cy="1209496"/>
                  </a:xfrm>
                  <a:custGeom>
                    <a:avLst/>
                    <a:gdLst>
                      <a:gd name="connsiteX0" fmla="*/ 2095149 w 2094916"/>
                      <a:gd name="connsiteY0" fmla="*/ 398 h 1209496"/>
                      <a:gd name="connsiteX1" fmla="*/ 233 w 2094916"/>
                      <a:gd name="connsiteY1" fmla="*/ 1209894 h 1209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94916" h="1209496">
                        <a:moveTo>
                          <a:pt x="2095149" y="398"/>
                        </a:moveTo>
                        <a:lnTo>
                          <a:pt x="233" y="1209894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4462DDC3-A2B1-D63D-3D53-D9503E28FDC1}"/>
                      </a:ext>
                    </a:extLst>
                  </p:cNvPr>
                  <p:cNvSpPr/>
                  <p:nvPr/>
                </p:nvSpPr>
                <p:spPr>
                  <a:xfrm rot="1799967" flipV="1">
                    <a:off x="10892942" y="5936540"/>
                    <a:ext cx="110487" cy="82865"/>
                  </a:xfrm>
                  <a:custGeom>
                    <a:avLst/>
                    <a:gdLst>
                      <a:gd name="connsiteX0" fmla="*/ 110803 w 110487"/>
                      <a:gd name="connsiteY0" fmla="*/ 41777 h 82865"/>
                      <a:gd name="connsiteX1" fmla="*/ 316 w 110487"/>
                      <a:gd name="connsiteY1" fmla="*/ 83210 h 82865"/>
                      <a:gd name="connsiteX2" fmla="*/ 316 w 110487"/>
                      <a:gd name="connsiteY2" fmla="*/ 345 h 82865"/>
                      <a:gd name="connsiteX3" fmla="*/ 110803 w 110487"/>
                      <a:gd name="connsiteY3" fmla="*/ 41777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803" y="41777"/>
                        </a:moveTo>
                        <a:cubicBezTo>
                          <a:pt x="81340" y="47302"/>
                          <a:pt x="33462" y="63875"/>
                          <a:pt x="316" y="83210"/>
                        </a:cubicBezTo>
                        <a:lnTo>
                          <a:pt x="316" y="345"/>
                        </a:lnTo>
                        <a:cubicBezTo>
                          <a:pt x="33462" y="19680"/>
                          <a:pt x="81340" y="36253"/>
                          <a:pt x="110803" y="41777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29430930-3B2B-9503-82B5-19F8B0477405}"/>
                      </a:ext>
                    </a:extLst>
                  </p:cNvPr>
                  <p:cNvSpPr/>
                  <p:nvPr/>
                </p:nvSpPr>
                <p:spPr>
                  <a:xfrm rot="-9000033" flipV="1">
                    <a:off x="8721476" y="4682850"/>
                    <a:ext cx="110487" cy="82865"/>
                  </a:xfrm>
                  <a:custGeom>
                    <a:avLst/>
                    <a:gdLst>
                      <a:gd name="connsiteX0" fmla="*/ 110668 w 110487"/>
                      <a:gd name="connsiteY0" fmla="*/ 41699 h 82865"/>
                      <a:gd name="connsiteX1" fmla="*/ 180 w 110487"/>
                      <a:gd name="connsiteY1" fmla="*/ 83132 h 82865"/>
                      <a:gd name="connsiteX2" fmla="*/ 180 w 110487"/>
                      <a:gd name="connsiteY2" fmla="*/ 266 h 82865"/>
                      <a:gd name="connsiteX3" fmla="*/ 110668 w 110487"/>
                      <a:gd name="connsiteY3" fmla="*/ 41699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8" y="41699"/>
                        </a:moveTo>
                        <a:cubicBezTo>
                          <a:pt x="81204" y="47223"/>
                          <a:pt x="33326" y="63796"/>
                          <a:pt x="180" y="83132"/>
                        </a:cubicBezTo>
                        <a:lnTo>
                          <a:pt x="180" y="266"/>
                        </a:lnTo>
                        <a:cubicBezTo>
                          <a:pt x="33326" y="19602"/>
                          <a:pt x="81204" y="36175"/>
                          <a:pt x="110668" y="41699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8" name="Graphic 574">
                  <a:extLst>
                    <a:ext uri="{FF2B5EF4-FFF2-40B4-BE49-F238E27FC236}">
                      <a16:creationId xmlns:a16="http://schemas.microsoft.com/office/drawing/2014/main" id="{DCFC9467-F8DB-1074-4337-CF2E054FBEE0}"/>
                    </a:ext>
                  </a:extLst>
                </p:cNvPr>
                <p:cNvGrpSpPr/>
                <p:nvPr/>
              </p:nvGrpSpPr>
              <p:grpSpPr>
                <a:xfrm>
                  <a:off x="8692979" y="3890598"/>
                  <a:ext cx="525197" cy="826806"/>
                  <a:chOff x="8692979" y="3890598"/>
                  <a:chExt cx="525197" cy="826806"/>
                </a:xfrm>
              </p:grpSpPr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48C948A4-2DB9-F535-A3EA-21762BB2F514}"/>
                      </a:ext>
                    </a:extLst>
                  </p:cNvPr>
                  <p:cNvSpPr/>
                  <p:nvPr/>
                </p:nvSpPr>
                <p:spPr>
                  <a:xfrm flipV="1">
                    <a:off x="8778579" y="3997432"/>
                    <a:ext cx="353994" cy="613139"/>
                  </a:xfrm>
                  <a:custGeom>
                    <a:avLst/>
                    <a:gdLst>
                      <a:gd name="connsiteX0" fmla="*/ 218 w 353994"/>
                      <a:gd name="connsiteY0" fmla="*/ 283 h 613139"/>
                      <a:gd name="connsiteX1" fmla="*/ 354213 w 353994"/>
                      <a:gd name="connsiteY1" fmla="*/ 613423 h 613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3994" h="613139">
                        <a:moveTo>
                          <a:pt x="218" y="283"/>
                        </a:moveTo>
                        <a:lnTo>
                          <a:pt x="354213" y="613423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2A396C53-777E-AE71-5E5F-4A7148F4D71A}"/>
                      </a:ext>
                    </a:extLst>
                  </p:cNvPr>
                  <p:cNvSpPr/>
                  <p:nvPr/>
                </p:nvSpPr>
                <p:spPr>
                  <a:xfrm rot="7199967" flipV="1">
                    <a:off x="8701238" y="4607413"/>
                    <a:ext cx="110487" cy="82865"/>
                  </a:xfrm>
                  <a:custGeom>
                    <a:avLst/>
                    <a:gdLst>
                      <a:gd name="connsiteX0" fmla="*/ 110666 w 110487"/>
                      <a:gd name="connsiteY0" fmla="*/ 41694 h 82865"/>
                      <a:gd name="connsiteX1" fmla="*/ 179 w 110487"/>
                      <a:gd name="connsiteY1" fmla="*/ 83127 h 82865"/>
                      <a:gd name="connsiteX2" fmla="*/ 179 w 110487"/>
                      <a:gd name="connsiteY2" fmla="*/ 262 h 82865"/>
                      <a:gd name="connsiteX3" fmla="*/ 110666 w 110487"/>
                      <a:gd name="connsiteY3" fmla="*/ 41694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6" y="41694"/>
                        </a:moveTo>
                        <a:cubicBezTo>
                          <a:pt x="81203" y="47219"/>
                          <a:pt x="33325" y="63792"/>
                          <a:pt x="179" y="83127"/>
                        </a:cubicBezTo>
                        <a:lnTo>
                          <a:pt x="179" y="262"/>
                        </a:lnTo>
                        <a:cubicBezTo>
                          <a:pt x="33325" y="19597"/>
                          <a:pt x="81203" y="36170"/>
                          <a:pt x="110666" y="41694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AC996FCC-16A8-5EFF-BD76-AF3C452C31CC}"/>
                      </a:ext>
                    </a:extLst>
                  </p:cNvPr>
                  <p:cNvSpPr/>
                  <p:nvPr/>
                </p:nvSpPr>
                <p:spPr>
                  <a:xfrm rot="-3599974" flipV="1">
                    <a:off x="9099427" y="3917725"/>
                    <a:ext cx="110488" cy="82866"/>
                  </a:xfrm>
                  <a:custGeom>
                    <a:avLst/>
                    <a:gdLst>
                      <a:gd name="connsiteX0" fmla="*/ 110692 w 110488"/>
                      <a:gd name="connsiteY0" fmla="*/ 41652 h 82866"/>
                      <a:gd name="connsiteX1" fmla="*/ 204 w 110488"/>
                      <a:gd name="connsiteY1" fmla="*/ 83085 h 82866"/>
                      <a:gd name="connsiteX2" fmla="*/ 204 w 110488"/>
                      <a:gd name="connsiteY2" fmla="*/ 219 h 82866"/>
                      <a:gd name="connsiteX3" fmla="*/ 110692 w 110488"/>
                      <a:gd name="connsiteY3" fmla="*/ 41652 h 82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8" h="82866">
                        <a:moveTo>
                          <a:pt x="110692" y="41652"/>
                        </a:moveTo>
                        <a:cubicBezTo>
                          <a:pt x="81228" y="47176"/>
                          <a:pt x="33350" y="63749"/>
                          <a:pt x="204" y="83085"/>
                        </a:cubicBezTo>
                        <a:lnTo>
                          <a:pt x="204" y="219"/>
                        </a:lnTo>
                        <a:cubicBezTo>
                          <a:pt x="33350" y="19554"/>
                          <a:pt x="81228" y="36127"/>
                          <a:pt x="110692" y="41652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29" name="TextBox 628">
                  <a:extLst>
                    <a:ext uri="{FF2B5EF4-FFF2-40B4-BE49-F238E27FC236}">
                      <a16:creationId xmlns:a16="http://schemas.microsoft.com/office/drawing/2014/main" id="{F52AFEFC-3E4F-EECA-4999-BBF9B7EEF202}"/>
                    </a:ext>
                  </a:extLst>
                </p:cNvPr>
                <p:cNvSpPr txBox="1"/>
                <p:nvPr/>
              </p:nvSpPr>
              <p:spPr>
                <a:xfrm>
                  <a:off x="8954086" y="4299278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f</a:t>
                  </a:r>
                </a:p>
              </p:txBody>
            </p:sp>
            <p:sp>
              <p:nvSpPr>
                <p:cNvPr id="630" name="TextBox 629">
                  <a:extLst>
                    <a:ext uri="{FF2B5EF4-FFF2-40B4-BE49-F238E27FC236}">
                      <a16:creationId xmlns:a16="http://schemas.microsoft.com/office/drawing/2014/main" id="{B87DA63E-4F0E-F91B-E011-1A4D148C2125}"/>
                    </a:ext>
                  </a:extLst>
                </p:cNvPr>
                <p:cNvSpPr txBox="1"/>
                <p:nvPr/>
              </p:nvSpPr>
              <p:spPr>
                <a:xfrm>
                  <a:off x="9019020" y="4299278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=</a:t>
                  </a:r>
                </a:p>
              </p:txBody>
            </p:sp>
            <p:sp>
              <p:nvSpPr>
                <p:cNvPr id="631" name="TextBox 630">
                  <a:extLst>
                    <a:ext uri="{FF2B5EF4-FFF2-40B4-BE49-F238E27FC236}">
                      <a16:creationId xmlns:a16="http://schemas.microsoft.com/office/drawing/2014/main" id="{9803D407-7DA2-9D6B-4754-E777099B0F8C}"/>
                    </a:ext>
                  </a:extLst>
                </p:cNvPr>
                <p:cNvSpPr txBox="1"/>
                <p:nvPr/>
              </p:nvSpPr>
              <p:spPr>
                <a:xfrm>
                  <a:off x="9184289" y="4299278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632" name="TextBox 631">
                  <a:extLst>
                    <a:ext uri="{FF2B5EF4-FFF2-40B4-BE49-F238E27FC236}">
                      <a16:creationId xmlns:a16="http://schemas.microsoft.com/office/drawing/2014/main" id="{5220868C-958C-280A-4AAD-58885329788A}"/>
                    </a:ext>
                  </a:extLst>
                </p:cNvPr>
                <p:cNvSpPr txBox="1"/>
                <p:nvPr/>
              </p:nvSpPr>
              <p:spPr>
                <a:xfrm>
                  <a:off x="9290530" y="4299278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633" name="TextBox 632">
                  <a:extLst>
                    <a:ext uri="{FF2B5EF4-FFF2-40B4-BE49-F238E27FC236}">
                      <a16:creationId xmlns:a16="http://schemas.microsoft.com/office/drawing/2014/main" id="{F02048C0-BF13-2950-6B24-15C1CDA039E8}"/>
                    </a:ext>
                  </a:extLst>
                </p:cNvPr>
                <p:cNvSpPr txBox="1"/>
                <p:nvPr/>
              </p:nvSpPr>
              <p:spPr>
                <a:xfrm>
                  <a:off x="9349557" y="4299278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6</a:t>
                  </a:r>
                </a:p>
              </p:txBody>
            </p:sp>
            <p:grpSp>
              <p:nvGrpSpPr>
                <p:cNvPr id="634" name="Graphic 574">
                  <a:extLst>
                    <a:ext uri="{FF2B5EF4-FFF2-40B4-BE49-F238E27FC236}">
                      <a16:creationId xmlns:a16="http://schemas.microsoft.com/office/drawing/2014/main" id="{B8D54670-6A00-9D22-17C2-7389B126D4D0}"/>
                    </a:ext>
                  </a:extLst>
                </p:cNvPr>
                <p:cNvGrpSpPr/>
                <p:nvPr/>
              </p:nvGrpSpPr>
              <p:grpSpPr>
                <a:xfrm>
                  <a:off x="9146412" y="3367000"/>
                  <a:ext cx="374051" cy="565012"/>
                  <a:chOff x="9146412" y="3367000"/>
                  <a:chExt cx="374051" cy="565012"/>
                </a:xfrm>
              </p:grpSpPr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63C7D371-4B45-3CC1-A807-B6CEB4247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232013" y="3473832"/>
                    <a:ext cx="202850" cy="351348"/>
                  </a:xfrm>
                  <a:custGeom>
                    <a:avLst/>
                    <a:gdLst>
                      <a:gd name="connsiteX0" fmla="*/ 203075 w 202850"/>
                      <a:gd name="connsiteY0" fmla="*/ 351560 h 351348"/>
                      <a:gd name="connsiteX1" fmla="*/ 224 w 202850"/>
                      <a:gd name="connsiteY1" fmla="*/ 212 h 35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850" h="351348">
                        <a:moveTo>
                          <a:pt x="203075" y="351560"/>
                        </a:moveTo>
                        <a:lnTo>
                          <a:pt x="224" y="212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8306FCD3-EBE2-517B-CED2-ADAD324F853B}"/>
                      </a:ext>
                    </a:extLst>
                  </p:cNvPr>
                  <p:cNvSpPr/>
                  <p:nvPr/>
                </p:nvSpPr>
                <p:spPr>
                  <a:xfrm rot="-3600033" flipV="1">
                    <a:off x="9401717" y="3394126"/>
                    <a:ext cx="110487" cy="82865"/>
                  </a:xfrm>
                  <a:custGeom>
                    <a:avLst/>
                    <a:gdLst>
                      <a:gd name="connsiteX0" fmla="*/ 110710 w 110487"/>
                      <a:gd name="connsiteY0" fmla="*/ 41619 h 82865"/>
                      <a:gd name="connsiteX1" fmla="*/ 223 w 110487"/>
                      <a:gd name="connsiteY1" fmla="*/ 83051 h 82865"/>
                      <a:gd name="connsiteX2" fmla="*/ 223 w 110487"/>
                      <a:gd name="connsiteY2" fmla="*/ 186 h 82865"/>
                      <a:gd name="connsiteX3" fmla="*/ 110710 w 110487"/>
                      <a:gd name="connsiteY3" fmla="*/ 41619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710" y="41619"/>
                        </a:moveTo>
                        <a:cubicBezTo>
                          <a:pt x="81246" y="47143"/>
                          <a:pt x="33369" y="63716"/>
                          <a:pt x="223" y="83051"/>
                        </a:cubicBezTo>
                        <a:lnTo>
                          <a:pt x="223" y="186"/>
                        </a:lnTo>
                        <a:cubicBezTo>
                          <a:pt x="33369" y="19521"/>
                          <a:pt x="81246" y="36094"/>
                          <a:pt x="110710" y="41619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24279039-CF4C-4FB9-3C41-6DF61E228AA6}"/>
                      </a:ext>
                    </a:extLst>
                  </p:cNvPr>
                  <p:cNvSpPr/>
                  <p:nvPr/>
                </p:nvSpPr>
                <p:spPr>
                  <a:xfrm rot="7199967" flipV="1">
                    <a:off x="9154672" y="3822021"/>
                    <a:ext cx="110487" cy="82865"/>
                  </a:xfrm>
                  <a:custGeom>
                    <a:avLst/>
                    <a:gdLst>
                      <a:gd name="connsiteX0" fmla="*/ 110695 w 110487"/>
                      <a:gd name="connsiteY0" fmla="*/ 41645 h 82865"/>
                      <a:gd name="connsiteX1" fmla="*/ 207 w 110487"/>
                      <a:gd name="connsiteY1" fmla="*/ 83078 h 82865"/>
                      <a:gd name="connsiteX2" fmla="*/ 207 w 110487"/>
                      <a:gd name="connsiteY2" fmla="*/ 213 h 82865"/>
                      <a:gd name="connsiteX3" fmla="*/ 110695 w 110487"/>
                      <a:gd name="connsiteY3" fmla="*/ 41645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95" y="41645"/>
                        </a:moveTo>
                        <a:cubicBezTo>
                          <a:pt x="81231" y="47169"/>
                          <a:pt x="33353" y="63743"/>
                          <a:pt x="207" y="83078"/>
                        </a:cubicBezTo>
                        <a:lnTo>
                          <a:pt x="207" y="213"/>
                        </a:lnTo>
                        <a:cubicBezTo>
                          <a:pt x="33353" y="19548"/>
                          <a:pt x="81231" y="36121"/>
                          <a:pt x="110695" y="41645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B3052EEB-EAC8-B9E8-42D4-480F27C36209}"/>
                    </a:ext>
                  </a:extLst>
                </p:cNvPr>
                <p:cNvSpPr/>
                <p:nvPr/>
              </p:nvSpPr>
              <p:spPr>
                <a:xfrm flipV="1">
                  <a:off x="8707610" y="4675441"/>
                  <a:ext cx="42498" cy="42495"/>
                </a:xfrm>
                <a:custGeom>
                  <a:avLst/>
                  <a:gdLst>
                    <a:gd name="connsiteX0" fmla="*/ 42713 w 42498"/>
                    <a:gd name="connsiteY0" fmla="*/ 21573 h 42495"/>
                    <a:gd name="connsiteX1" fmla="*/ 21464 w 42498"/>
                    <a:gd name="connsiteY1" fmla="*/ 42822 h 42495"/>
                    <a:gd name="connsiteX2" fmla="*/ 215 w 42498"/>
                    <a:gd name="connsiteY2" fmla="*/ 21573 h 42495"/>
                    <a:gd name="connsiteX3" fmla="*/ 21464 w 42498"/>
                    <a:gd name="connsiteY3" fmla="*/ 326 h 42495"/>
                    <a:gd name="connsiteX4" fmla="*/ 42713 w 42498"/>
                    <a:gd name="connsiteY4" fmla="*/ 21573 h 42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98" h="42495">
                      <a:moveTo>
                        <a:pt x="42713" y="21573"/>
                      </a:moveTo>
                      <a:cubicBezTo>
                        <a:pt x="42713" y="33310"/>
                        <a:pt x="33198" y="42822"/>
                        <a:pt x="21464" y="42822"/>
                      </a:cubicBezTo>
                      <a:cubicBezTo>
                        <a:pt x="9729" y="42822"/>
                        <a:pt x="215" y="33310"/>
                        <a:pt x="215" y="21573"/>
                      </a:cubicBezTo>
                      <a:cubicBezTo>
                        <a:pt x="215" y="9838"/>
                        <a:pt x="9729" y="326"/>
                        <a:pt x="21464" y="326"/>
                      </a:cubicBezTo>
                      <a:cubicBezTo>
                        <a:pt x="33198" y="326"/>
                        <a:pt x="42713" y="9838"/>
                        <a:pt x="42713" y="21573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6" name="TextBox 635">
                  <a:extLst>
                    <a:ext uri="{FF2B5EF4-FFF2-40B4-BE49-F238E27FC236}">
                      <a16:creationId xmlns:a16="http://schemas.microsoft.com/office/drawing/2014/main" id="{21970053-5442-58AF-135C-265A427B30E7}"/>
                    </a:ext>
                  </a:extLst>
                </p:cNvPr>
                <p:cNvSpPr txBox="1"/>
                <p:nvPr/>
              </p:nvSpPr>
              <p:spPr>
                <a:xfrm>
                  <a:off x="8731763" y="4644834"/>
                  <a:ext cx="374831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m</a:t>
                  </a:r>
                </a:p>
              </p:txBody>
            </p:sp>
            <p:grpSp>
              <p:nvGrpSpPr>
                <p:cNvPr id="637" name="Graphic 574">
                  <a:extLst>
                    <a:ext uri="{FF2B5EF4-FFF2-40B4-BE49-F238E27FC236}">
                      <a16:creationId xmlns:a16="http://schemas.microsoft.com/office/drawing/2014/main" id="{AC830E57-2484-46AF-5C89-8EA096D5A113}"/>
                    </a:ext>
                  </a:extLst>
                </p:cNvPr>
                <p:cNvGrpSpPr/>
                <p:nvPr/>
              </p:nvGrpSpPr>
              <p:grpSpPr>
                <a:xfrm>
                  <a:off x="10954595" y="3387715"/>
                  <a:ext cx="82867" cy="2617885"/>
                  <a:chOff x="10954595" y="3387715"/>
                  <a:chExt cx="82867" cy="2617885"/>
                </a:xfrm>
              </p:grpSpPr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49E8EC0A-B5BC-284C-F1C4-840FA93F36C2}"/>
                      </a:ext>
                    </a:extLst>
                  </p:cNvPr>
                  <p:cNvSpPr/>
                  <p:nvPr/>
                </p:nvSpPr>
                <p:spPr>
                  <a:xfrm flipV="1">
                    <a:off x="10996029" y="3487157"/>
                    <a:ext cx="15995" cy="2419003"/>
                  </a:xfrm>
                  <a:custGeom>
                    <a:avLst/>
                    <a:gdLst>
                      <a:gd name="connsiteX0" fmla="*/ 250 w 15995"/>
                      <a:gd name="connsiteY0" fmla="*/ 326 h 2419003"/>
                      <a:gd name="connsiteX1" fmla="*/ 250 w 15995"/>
                      <a:gd name="connsiteY1" fmla="*/ 2419330 h 2419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995" h="2419003">
                        <a:moveTo>
                          <a:pt x="250" y="326"/>
                        </a:moveTo>
                        <a:lnTo>
                          <a:pt x="250" y="2419330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85E5A7AA-0D6B-30A1-F09B-0A65B9C6D6E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0940784" y="5908923"/>
                    <a:ext cx="110489" cy="82867"/>
                  </a:xfrm>
                  <a:custGeom>
                    <a:avLst/>
                    <a:gdLst>
                      <a:gd name="connsiteX0" fmla="*/ 110809 w 110489"/>
                      <a:gd name="connsiteY0" fmla="*/ 41777 h 82867"/>
                      <a:gd name="connsiteX1" fmla="*/ 319 w 110489"/>
                      <a:gd name="connsiteY1" fmla="*/ 83210 h 82867"/>
                      <a:gd name="connsiteX2" fmla="*/ 319 w 110489"/>
                      <a:gd name="connsiteY2" fmla="*/ 343 h 82867"/>
                      <a:gd name="connsiteX3" fmla="*/ 110809 w 110489"/>
                      <a:gd name="connsiteY3" fmla="*/ 41777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809" y="41777"/>
                        </a:moveTo>
                        <a:cubicBezTo>
                          <a:pt x="81345" y="47301"/>
                          <a:pt x="33466" y="63875"/>
                          <a:pt x="319" y="83210"/>
                        </a:cubicBezTo>
                        <a:lnTo>
                          <a:pt x="319" y="343"/>
                        </a:lnTo>
                        <a:cubicBezTo>
                          <a:pt x="33466" y="19679"/>
                          <a:pt x="81345" y="36252"/>
                          <a:pt x="110809" y="41777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07867B0F-8EFC-66A2-A2C2-54F6608AD97A}"/>
                      </a:ext>
                    </a:extLst>
                  </p:cNvPr>
                  <p:cNvSpPr/>
                  <p:nvPr/>
                </p:nvSpPr>
                <p:spPr>
                  <a:xfrm rot="-5400000" flipV="1">
                    <a:off x="10940784" y="3401527"/>
                    <a:ext cx="110489" cy="82867"/>
                  </a:xfrm>
                  <a:custGeom>
                    <a:avLst/>
                    <a:gdLst>
                      <a:gd name="connsiteX0" fmla="*/ 110809 w 110489"/>
                      <a:gd name="connsiteY0" fmla="*/ 41620 h 82867"/>
                      <a:gd name="connsiteX1" fmla="*/ 319 w 110489"/>
                      <a:gd name="connsiteY1" fmla="*/ 83053 h 82867"/>
                      <a:gd name="connsiteX2" fmla="*/ 319 w 110489"/>
                      <a:gd name="connsiteY2" fmla="*/ 186 h 82867"/>
                      <a:gd name="connsiteX3" fmla="*/ 110809 w 110489"/>
                      <a:gd name="connsiteY3" fmla="*/ 41620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809" y="41620"/>
                        </a:moveTo>
                        <a:cubicBezTo>
                          <a:pt x="81345" y="47144"/>
                          <a:pt x="33466" y="63718"/>
                          <a:pt x="319" y="83053"/>
                        </a:cubicBezTo>
                        <a:lnTo>
                          <a:pt x="319" y="186"/>
                        </a:lnTo>
                        <a:cubicBezTo>
                          <a:pt x="33466" y="19522"/>
                          <a:pt x="81345" y="36096"/>
                          <a:pt x="110809" y="41620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8" name="Graphic 574">
                  <a:extLst>
                    <a:ext uri="{FF2B5EF4-FFF2-40B4-BE49-F238E27FC236}">
                      <a16:creationId xmlns:a16="http://schemas.microsoft.com/office/drawing/2014/main" id="{C2C81C3C-A187-2277-BAAA-1DFAF043A927}"/>
                    </a:ext>
                  </a:extLst>
                </p:cNvPr>
                <p:cNvGrpSpPr/>
                <p:nvPr/>
              </p:nvGrpSpPr>
              <p:grpSpPr>
                <a:xfrm>
                  <a:off x="10954595" y="769830"/>
                  <a:ext cx="82867" cy="2617885"/>
                  <a:chOff x="10954595" y="769830"/>
                  <a:chExt cx="82867" cy="2617885"/>
                </a:xfrm>
              </p:grpSpPr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5EA46C9F-A5C6-68F3-13E4-9979D668DE57}"/>
                      </a:ext>
                    </a:extLst>
                  </p:cNvPr>
                  <p:cNvSpPr/>
                  <p:nvPr/>
                </p:nvSpPr>
                <p:spPr>
                  <a:xfrm flipV="1">
                    <a:off x="10996029" y="869271"/>
                    <a:ext cx="15995" cy="2419003"/>
                  </a:xfrm>
                  <a:custGeom>
                    <a:avLst/>
                    <a:gdLst>
                      <a:gd name="connsiteX0" fmla="*/ 250 w 15995"/>
                      <a:gd name="connsiteY0" fmla="*/ 2419044 h 2419003"/>
                      <a:gd name="connsiteX1" fmla="*/ 250 w 15995"/>
                      <a:gd name="connsiteY1" fmla="*/ 40 h 2419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995" h="2419003">
                        <a:moveTo>
                          <a:pt x="250" y="2419044"/>
                        </a:moveTo>
                        <a:lnTo>
                          <a:pt x="250" y="40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B84EFED4-90A4-975F-BBE5-DAF0CAE89860}"/>
                      </a:ext>
                    </a:extLst>
                  </p:cNvPr>
                  <p:cNvSpPr/>
                  <p:nvPr/>
                </p:nvSpPr>
                <p:spPr>
                  <a:xfrm rot="-5400000" flipV="1">
                    <a:off x="10940784" y="783641"/>
                    <a:ext cx="110489" cy="82867"/>
                  </a:xfrm>
                  <a:custGeom>
                    <a:avLst/>
                    <a:gdLst>
                      <a:gd name="connsiteX0" fmla="*/ 110809 w 110489"/>
                      <a:gd name="connsiteY0" fmla="*/ 41456 h 82867"/>
                      <a:gd name="connsiteX1" fmla="*/ 319 w 110489"/>
                      <a:gd name="connsiteY1" fmla="*/ 82890 h 82867"/>
                      <a:gd name="connsiteX2" fmla="*/ 319 w 110489"/>
                      <a:gd name="connsiteY2" fmla="*/ 23 h 82867"/>
                      <a:gd name="connsiteX3" fmla="*/ 110809 w 110489"/>
                      <a:gd name="connsiteY3" fmla="*/ 41456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809" y="41456"/>
                        </a:moveTo>
                        <a:cubicBezTo>
                          <a:pt x="81345" y="46981"/>
                          <a:pt x="33466" y="63554"/>
                          <a:pt x="319" y="82890"/>
                        </a:cubicBezTo>
                        <a:lnTo>
                          <a:pt x="319" y="23"/>
                        </a:lnTo>
                        <a:cubicBezTo>
                          <a:pt x="33466" y="19358"/>
                          <a:pt x="81345" y="35932"/>
                          <a:pt x="110809" y="4145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1D9C359-2037-354F-F206-9ABB1997431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0940784" y="3291037"/>
                    <a:ext cx="110489" cy="82867"/>
                  </a:xfrm>
                  <a:custGeom>
                    <a:avLst/>
                    <a:gdLst>
                      <a:gd name="connsiteX0" fmla="*/ 110809 w 110489"/>
                      <a:gd name="connsiteY0" fmla="*/ 41613 h 82867"/>
                      <a:gd name="connsiteX1" fmla="*/ 319 w 110489"/>
                      <a:gd name="connsiteY1" fmla="*/ 83047 h 82867"/>
                      <a:gd name="connsiteX2" fmla="*/ 319 w 110489"/>
                      <a:gd name="connsiteY2" fmla="*/ 179 h 82867"/>
                      <a:gd name="connsiteX3" fmla="*/ 110809 w 110489"/>
                      <a:gd name="connsiteY3" fmla="*/ 41613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809" y="41613"/>
                        </a:moveTo>
                        <a:cubicBezTo>
                          <a:pt x="81345" y="47137"/>
                          <a:pt x="33466" y="63711"/>
                          <a:pt x="319" y="83047"/>
                        </a:cubicBezTo>
                        <a:lnTo>
                          <a:pt x="319" y="179"/>
                        </a:lnTo>
                        <a:cubicBezTo>
                          <a:pt x="33466" y="19515"/>
                          <a:pt x="81345" y="36089"/>
                          <a:pt x="110809" y="41613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9" name="Graphic 574">
                  <a:extLst>
                    <a:ext uri="{FF2B5EF4-FFF2-40B4-BE49-F238E27FC236}">
                      <a16:creationId xmlns:a16="http://schemas.microsoft.com/office/drawing/2014/main" id="{E2F2C546-E892-D189-DC8F-E242157C2E9D}"/>
                    </a:ext>
                  </a:extLst>
                </p:cNvPr>
                <p:cNvGrpSpPr/>
                <p:nvPr/>
              </p:nvGrpSpPr>
              <p:grpSpPr>
                <a:xfrm>
                  <a:off x="10089162" y="3346282"/>
                  <a:ext cx="906867" cy="82867"/>
                  <a:chOff x="10089162" y="3346282"/>
                  <a:chExt cx="906867" cy="82867"/>
                </a:xfrm>
              </p:grpSpPr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EC3EF4E8-7A9D-443C-C285-E8E0081062B0}"/>
                      </a:ext>
                    </a:extLst>
                  </p:cNvPr>
                  <p:cNvSpPr/>
                  <p:nvPr/>
                </p:nvSpPr>
                <p:spPr>
                  <a:xfrm flipV="1">
                    <a:off x="10188603" y="3387715"/>
                    <a:ext cx="707984" cy="15995"/>
                  </a:xfrm>
                  <a:custGeom>
                    <a:avLst/>
                    <a:gdLst>
                      <a:gd name="connsiteX0" fmla="*/ 708228 w 707984"/>
                      <a:gd name="connsiteY0" fmla="*/ 183 h 15995"/>
                      <a:gd name="connsiteX1" fmla="*/ 243 w 707984"/>
                      <a:gd name="connsiteY1" fmla="*/ 183 h 1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7984" h="15995">
                        <a:moveTo>
                          <a:pt x="708228" y="183"/>
                        </a:moveTo>
                        <a:lnTo>
                          <a:pt x="243" y="183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581D184E-88ED-4B5E-13C3-DE131F3452DB}"/>
                      </a:ext>
                    </a:extLst>
                  </p:cNvPr>
                  <p:cNvSpPr/>
                  <p:nvPr/>
                </p:nvSpPr>
                <p:spPr>
                  <a:xfrm flipV="1">
                    <a:off x="10885539" y="3346282"/>
                    <a:ext cx="110489" cy="82867"/>
                  </a:xfrm>
                  <a:custGeom>
                    <a:avLst/>
                    <a:gdLst>
                      <a:gd name="connsiteX0" fmla="*/ 110806 w 110489"/>
                      <a:gd name="connsiteY0" fmla="*/ 41616 h 82867"/>
                      <a:gd name="connsiteX1" fmla="*/ 316 w 110489"/>
                      <a:gd name="connsiteY1" fmla="*/ 83050 h 82867"/>
                      <a:gd name="connsiteX2" fmla="*/ 316 w 110489"/>
                      <a:gd name="connsiteY2" fmla="*/ 183 h 82867"/>
                      <a:gd name="connsiteX3" fmla="*/ 110806 w 110489"/>
                      <a:gd name="connsiteY3" fmla="*/ 41616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806" y="41616"/>
                        </a:moveTo>
                        <a:cubicBezTo>
                          <a:pt x="81341" y="47141"/>
                          <a:pt x="33462" y="63714"/>
                          <a:pt x="316" y="83050"/>
                        </a:cubicBezTo>
                        <a:lnTo>
                          <a:pt x="316" y="183"/>
                        </a:lnTo>
                        <a:cubicBezTo>
                          <a:pt x="33462" y="19519"/>
                          <a:pt x="81341" y="36092"/>
                          <a:pt x="110806" y="4161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B0FE2C0A-CAB6-0DDB-657F-1277A3AE25E7}"/>
                      </a:ext>
                    </a:extLst>
                  </p:cNvPr>
                  <p:cNvSpPr/>
                  <p:nvPr/>
                </p:nvSpPr>
                <p:spPr>
                  <a:xfrm rot="-10800000" flipV="1">
                    <a:off x="10089162" y="3346282"/>
                    <a:ext cx="110489" cy="82867"/>
                  </a:xfrm>
                  <a:custGeom>
                    <a:avLst/>
                    <a:gdLst>
                      <a:gd name="connsiteX0" fmla="*/ 110756 w 110489"/>
                      <a:gd name="connsiteY0" fmla="*/ 41616 h 82867"/>
                      <a:gd name="connsiteX1" fmla="*/ 266 w 110489"/>
                      <a:gd name="connsiteY1" fmla="*/ 83050 h 82867"/>
                      <a:gd name="connsiteX2" fmla="*/ 266 w 110489"/>
                      <a:gd name="connsiteY2" fmla="*/ 183 h 82867"/>
                      <a:gd name="connsiteX3" fmla="*/ 110756 w 110489"/>
                      <a:gd name="connsiteY3" fmla="*/ 41616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756" y="41616"/>
                        </a:moveTo>
                        <a:cubicBezTo>
                          <a:pt x="81291" y="47141"/>
                          <a:pt x="33413" y="63714"/>
                          <a:pt x="266" y="83050"/>
                        </a:cubicBezTo>
                        <a:lnTo>
                          <a:pt x="266" y="183"/>
                        </a:lnTo>
                        <a:cubicBezTo>
                          <a:pt x="33413" y="19519"/>
                          <a:pt x="81291" y="36092"/>
                          <a:pt x="110756" y="4161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0" name="TextBox 639">
                  <a:extLst>
                    <a:ext uri="{FF2B5EF4-FFF2-40B4-BE49-F238E27FC236}">
                      <a16:creationId xmlns:a16="http://schemas.microsoft.com/office/drawing/2014/main" id="{244D259D-1F4B-0C05-7355-6876973D57F4}"/>
                    </a:ext>
                  </a:extLst>
                </p:cNvPr>
                <p:cNvSpPr txBox="1"/>
                <p:nvPr/>
              </p:nvSpPr>
              <p:spPr>
                <a:xfrm>
                  <a:off x="10200298" y="3060104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f</a:t>
                  </a:r>
                </a:p>
              </p:txBody>
            </p:sp>
            <p:sp>
              <p:nvSpPr>
                <p:cNvPr id="641" name="TextBox 640">
                  <a:extLst>
                    <a:ext uri="{FF2B5EF4-FFF2-40B4-BE49-F238E27FC236}">
                      <a16:creationId xmlns:a16="http://schemas.microsoft.com/office/drawing/2014/main" id="{E6FAB264-F175-7A61-A971-66643C25CA28}"/>
                    </a:ext>
                  </a:extLst>
                </p:cNvPr>
                <p:cNvSpPr txBox="1"/>
                <p:nvPr/>
              </p:nvSpPr>
              <p:spPr>
                <a:xfrm>
                  <a:off x="10265232" y="306010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=</a:t>
                  </a:r>
                </a:p>
              </p:txBody>
            </p:sp>
            <p:sp>
              <p:nvSpPr>
                <p:cNvPr id="642" name="TextBox 641">
                  <a:extLst>
                    <a:ext uri="{FF2B5EF4-FFF2-40B4-BE49-F238E27FC236}">
                      <a16:creationId xmlns:a16="http://schemas.microsoft.com/office/drawing/2014/main" id="{8B9CBBD0-29B9-AAA5-452B-BD3971F9C26F}"/>
                    </a:ext>
                  </a:extLst>
                </p:cNvPr>
                <p:cNvSpPr txBox="1"/>
                <p:nvPr/>
              </p:nvSpPr>
              <p:spPr>
                <a:xfrm>
                  <a:off x="10430501" y="306010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643" name="TextBox 642">
                  <a:extLst>
                    <a:ext uri="{FF2B5EF4-FFF2-40B4-BE49-F238E27FC236}">
                      <a16:creationId xmlns:a16="http://schemas.microsoft.com/office/drawing/2014/main" id="{1E30F334-9F55-779D-B6C5-E5AA9DDA47EE}"/>
                    </a:ext>
                  </a:extLst>
                </p:cNvPr>
                <p:cNvSpPr txBox="1"/>
                <p:nvPr/>
              </p:nvSpPr>
              <p:spPr>
                <a:xfrm>
                  <a:off x="10536742" y="3060104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644" name="TextBox 643">
                  <a:extLst>
                    <a:ext uri="{FF2B5EF4-FFF2-40B4-BE49-F238E27FC236}">
                      <a16:creationId xmlns:a16="http://schemas.microsoft.com/office/drawing/2014/main" id="{1546027C-2E4B-8E4D-F40B-408F2C3BDF3C}"/>
                    </a:ext>
                  </a:extLst>
                </p:cNvPr>
                <p:cNvSpPr txBox="1"/>
                <p:nvPr/>
              </p:nvSpPr>
              <p:spPr>
                <a:xfrm>
                  <a:off x="10595769" y="3060104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6</a:t>
                  </a:r>
                </a:p>
              </p:txBody>
            </p:sp>
            <p:grpSp>
              <p:nvGrpSpPr>
                <p:cNvPr id="645" name="Graphic 574">
                  <a:extLst>
                    <a:ext uri="{FF2B5EF4-FFF2-40B4-BE49-F238E27FC236}">
                      <a16:creationId xmlns:a16="http://schemas.microsoft.com/office/drawing/2014/main" id="{9C973C02-90D4-13CD-163B-EF5708E271A4}"/>
                    </a:ext>
                  </a:extLst>
                </p:cNvPr>
                <p:cNvGrpSpPr/>
                <p:nvPr/>
              </p:nvGrpSpPr>
              <p:grpSpPr>
                <a:xfrm>
                  <a:off x="9484582" y="3346282"/>
                  <a:ext cx="604578" cy="82867"/>
                  <a:chOff x="9484582" y="3346282"/>
                  <a:chExt cx="604578" cy="82867"/>
                </a:xfrm>
              </p:grpSpPr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1725A30E-B164-E1B3-4205-45A6DAB366D9}"/>
                      </a:ext>
                    </a:extLst>
                  </p:cNvPr>
                  <p:cNvSpPr/>
                  <p:nvPr/>
                </p:nvSpPr>
                <p:spPr>
                  <a:xfrm flipV="1">
                    <a:off x="9584024" y="3387715"/>
                    <a:ext cx="405696" cy="15995"/>
                  </a:xfrm>
                  <a:custGeom>
                    <a:avLst/>
                    <a:gdLst>
                      <a:gd name="connsiteX0" fmla="*/ 231 w 405696"/>
                      <a:gd name="connsiteY0" fmla="*/ 183 h 15995"/>
                      <a:gd name="connsiteX1" fmla="*/ 405927 w 405696"/>
                      <a:gd name="connsiteY1" fmla="*/ 183 h 1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5696" h="15995">
                        <a:moveTo>
                          <a:pt x="231" y="183"/>
                        </a:moveTo>
                        <a:lnTo>
                          <a:pt x="405927" y="183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6CB47BC0-8443-3974-2C33-3ED648AFE270}"/>
                      </a:ext>
                    </a:extLst>
                  </p:cNvPr>
                  <p:cNvSpPr/>
                  <p:nvPr/>
                </p:nvSpPr>
                <p:spPr>
                  <a:xfrm rot="-10800000" flipV="1">
                    <a:off x="9484582" y="3346282"/>
                    <a:ext cx="110489" cy="82867"/>
                  </a:xfrm>
                  <a:custGeom>
                    <a:avLst/>
                    <a:gdLst>
                      <a:gd name="connsiteX0" fmla="*/ 110718 w 110489"/>
                      <a:gd name="connsiteY0" fmla="*/ 41616 h 82867"/>
                      <a:gd name="connsiteX1" fmla="*/ 228 w 110489"/>
                      <a:gd name="connsiteY1" fmla="*/ 83050 h 82867"/>
                      <a:gd name="connsiteX2" fmla="*/ 228 w 110489"/>
                      <a:gd name="connsiteY2" fmla="*/ 183 h 82867"/>
                      <a:gd name="connsiteX3" fmla="*/ 110718 w 110489"/>
                      <a:gd name="connsiteY3" fmla="*/ 41616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718" y="41616"/>
                        </a:moveTo>
                        <a:cubicBezTo>
                          <a:pt x="81253" y="47141"/>
                          <a:pt x="33375" y="63714"/>
                          <a:pt x="228" y="83050"/>
                        </a:cubicBezTo>
                        <a:lnTo>
                          <a:pt x="228" y="183"/>
                        </a:lnTo>
                        <a:cubicBezTo>
                          <a:pt x="33375" y="19519"/>
                          <a:pt x="81253" y="36092"/>
                          <a:pt x="110718" y="4161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BE16674-59A4-6724-683E-49EC988B2C7A}"/>
                      </a:ext>
                    </a:extLst>
                  </p:cNvPr>
                  <p:cNvSpPr/>
                  <p:nvPr/>
                </p:nvSpPr>
                <p:spPr>
                  <a:xfrm flipV="1">
                    <a:off x="9978671" y="3346282"/>
                    <a:ext cx="110489" cy="82867"/>
                  </a:xfrm>
                  <a:custGeom>
                    <a:avLst/>
                    <a:gdLst>
                      <a:gd name="connsiteX0" fmla="*/ 110749 w 110489"/>
                      <a:gd name="connsiteY0" fmla="*/ 41616 h 82867"/>
                      <a:gd name="connsiteX1" fmla="*/ 259 w 110489"/>
                      <a:gd name="connsiteY1" fmla="*/ 83050 h 82867"/>
                      <a:gd name="connsiteX2" fmla="*/ 259 w 110489"/>
                      <a:gd name="connsiteY2" fmla="*/ 183 h 82867"/>
                      <a:gd name="connsiteX3" fmla="*/ 110749 w 110489"/>
                      <a:gd name="connsiteY3" fmla="*/ 41616 h 8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9" h="82867">
                        <a:moveTo>
                          <a:pt x="110749" y="41616"/>
                        </a:moveTo>
                        <a:cubicBezTo>
                          <a:pt x="81284" y="47141"/>
                          <a:pt x="33406" y="63714"/>
                          <a:pt x="259" y="83050"/>
                        </a:cubicBezTo>
                        <a:lnTo>
                          <a:pt x="259" y="183"/>
                        </a:lnTo>
                        <a:cubicBezTo>
                          <a:pt x="33406" y="19519"/>
                          <a:pt x="81284" y="36092"/>
                          <a:pt x="110749" y="4161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id="{AA6F13AE-DFAA-1726-AC0B-02C5748A81CE}"/>
                    </a:ext>
                  </a:extLst>
                </p:cNvPr>
                <p:cNvSpPr/>
                <p:nvPr/>
              </p:nvSpPr>
              <p:spPr>
                <a:xfrm flipV="1">
                  <a:off x="10974780" y="3366467"/>
                  <a:ext cx="42498" cy="42497"/>
                </a:xfrm>
                <a:custGeom>
                  <a:avLst/>
                  <a:gdLst>
                    <a:gd name="connsiteX0" fmla="*/ 42748 w 42498"/>
                    <a:gd name="connsiteY0" fmla="*/ 21432 h 42497"/>
                    <a:gd name="connsiteX1" fmla="*/ 21499 w 42498"/>
                    <a:gd name="connsiteY1" fmla="*/ 42680 h 42497"/>
                    <a:gd name="connsiteX2" fmla="*/ 250 w 42498"/>
                    <a:gd name="connsiteY2" fmla="*/ 21432 h 42497"/>
                    <a:gd name="connsiteX3" fmla="*/ 21499 w 42498"/>
                    <a:gd name="connsiteY3" fmla="*/ 183 h 42497"/>
                    <a:gd name="connsiteX4" fmla="*/ 42748 w 42498"/>
                    <a:gd name="connsiteY4" fmla="*/ 21432 h 4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98" h="42497">
                      <a:moveTo>
                        <a:pt x="42748" y="21432"/>
                      </a:moveTo>
                      <a:cubicBezTo>
                        <a:pt x="42748" y="33167"/>
                        <a:pt x="33236" y="42680"/>
                        <a:pt x="21499" y="42680"/>
                      </a:cubicBezTo>
                      <a:cubicBezTo>
                        <a:pt x="9765" y="42680"/>
                        <a:pt x="250" y="33167"/>
                        <a:pt x="250" y="21432"/>
                      </a:cubicBezTo>
                      <a:cubicBezTo>
                        <a:pt x="250" y="9696"/>
                        <a:pt x="9765" y="183"/>
                        <a:pt x="21499" y="183"/>
                      </a:cubicBezTo>
                      <a:cubicBezTo>
                        <a:pt x="33236" y="183"/>
                        <a:pt x="42748" y="9696"/>
                        <a:pt x="42748" y="21432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TextBox 646">
                  <a:extLst>
                    <a:ext uri="{FF2B5EF4-FFF2-40B4-BE49-F238E27FC236}">
                      <a16:creationId xmlns:a16="http://schemas.microsoft.com/office/drawing/2014/main" id="{6D81033D-0C3B-B50E-8458-6851B7958921}"/>
                    </a:ext>
                  </a:extLst>
                </p:cNvPr>
                <p:cNvSpPr txBox="1"/>
                <p:nvPr/>
              </p:nvSpPr>
              <p:spPr>
                <a:xfrm>
                  <a:off x="10998901" y="3335874"/>
                  <a:ext cx="374831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m</a:t>
                  </a:r>
                </a:p>
              </p:txBody>
            </p:sp>
            <p:grpSp>
              <p:nvGrpSpPr>
                <p:cNvPr id="648" name="Graphic 574">
                  <a:extLst>
                    <a:ext uri="{FF2B5EF4-FFF2-40B4-BE49-F238E27FC236}">
                      <a16:creationId xmlns:a16="http://schemas.microsoft.com/office/drawing/2014/main" id="{8A13A6ED-F649-A5A4-65EA-A9573E66642A}"/>
                    </a:ext>
                  </a:extLst>
                </p:cNvPr>
                <p:cNvGrpSpPr/>
                <p:nvPr/>
              </p:nvGrpSpPr>
              <p:grpSpPr>
                <a:xfrm>
                  <a:off x="8708161" y="733955"/>
                  <a:ext cx="2308582" cy="1380697"/>
                  <a:chOff x="8708161" y="733955"/>
                  <a:chExt cx="2308582" cy="1380697"/>
                </a:xfrm>
              </p:grpSpPr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BD17A850-6FF2-F2D4-F179-5AA86EE44C99}"/>
                      </a:ext>
                    </a:extLst>
                  </p:cNvPr>
                  <p:cNvSpPr/>
                  <p:nvPr/>
                </p:nvSpPr>
                <p:spPr>
                  <a:xfrm flipV="1">
                    <a:off x="8814994" y="819555"/>
                    <a:ext cx="2094916" cy="1209496"/>
                  </a:xfrm>
                  <a:custGeom>
                    <a:avLst/>
                    <a:gdLst>
                      <a:gd name="connsiteX0" fmla="*/ 2095149 w 2094916"/>
                      <a:gd name="connsiteY0" fmla="*/ 1209465 h 1209496"/>
                      <a:gd name="connsiteX1" fmla="*/ 233 w 2094916"/>
                      <a:gd name="connsiteY1" fmla="*/ -32 h 1209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94916" h="1209496">
                        <a:moveTo>
                          <a:pt x="2095149" y="1209465"/>
                        </a:moveTo>
                        <a:lnTo>
                          <a:pt x="233" y="-32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9B2C7C95-713B-4761-5EDF-1497690F3FDC}"/>
                      </a:ext>
                    </a:extLst>
                  </p:cNvPr>
                  <p:cNvSpPr/>
                  <p:nvPr/>
                </p:nvSpPr>
                <p:spPr>
                  <a:xfrm rot="-1799967" flipV="1">
                    <a:off x="10892942" y="756025"/>
                    <a:ext cx="110487" cy="82865"/>
                  </a:xfrm>
                  <a:custGeom>
                    <a:avLst/>
                    <a:gdLst>
                      <a:gd name="connsiteX0" fmla="*/ 110803 w 110487"/>
                      <a:gd name="connsiteY0" fmla="*/ 41454 h 82865"/>
                      <a:gd name="connsiteX1" fmla="*/ 316 w 110487"/>
                      <a:gd name="connsiteY1" fmla="*/ 82886 h 82865"/>
                      <a:gd name="connsiteX2" fmla="*/ 316 w 110487"/>
                      <a:gd name="connsiteY2" fmla="*/ 21 h 82865"/>
                      <a:gd name="connsiteX3" fmla="*/ 110803 w 110487"/>
                      <a:gd name="connsiteY3" fmla="*/ 41454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803" y="41454"/>
                        </a:moveTo>
                        <a:cubicBezTo>
                          <a:pt x="81340" y="46978"/>
                          <a:pt x="33462" y="63551"/>
                          <a:pt x="316" y="82886"/>
                        </a:cubicBezTo>
                        <a:lnTo>
                          <a:pt x="316" y="21"/>
                        </a:lnTo>
                        <a:cubicBezTo>
                          <a:pt x="33462" y="19356"/>
                          <a:pt x="81340" y="35929"/>
                          <a:pt x="110803" y="41454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C7439832-764B-EC41-5ADB-4937A4CA3EF7}"/>
                      </a:ext>
                    </a:extLst>
                  </p:cNvPr>
                  <p:cNvSpPr/>
                  <p:nvPr/>
                </p:nvSpPr>
                <p:spPr>
                  <a:xfrm rot="9000033" flipV="1">
                    <a:off x="8721476" y="2009716"/>
                    <a:ext cx="110487" cy="82865"/>
                  </a:xfrm>
                  <a:custGeom>
                    <a:avLst/>
                    <a:gdLst>
                      <a:gd name="connsiteX0" fmla="*/ 110668 w 110487"/>
                      <a:gd name="connsiteY0" fmla="*/ 41532 h 82865"/>
                      <a:gd name="connsiteX1" fmla="*/ 180 w 110487"/>
                      <a:gd name="connsiteY1" fmla="*/ 82965 h 82865"/>
                      <a:gd name="connsiteX2" fmla="*/ 180 w 110487"/>
                      <a:gd name="connsiteY2" fmla="*/ 99 h 82865"/>
                      <a:gd name="connsiteX3" fmla="*/ 110668 w 110487"/>
                      <a:gd name="connsiteY3" fmla="*/ 41532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8" y="41532"/>
                        </a:moveTo>
                        <a:cubicBezTo>
                          <a:pt x="81204" y="47056"/>
                          <a:pt x="33326" y="63629"/>
                          <a:pt x="180" y="82965"/>
                        </a:cubicBezTo>
                        <a:lnTo>
                          <a:pt x="180" y="99"/>
                        </a:lnTo>
                        <a:cubicBezTo>
                          <a:pt x="33326" y="19435"/>
                          <a:pt x="81204" y="36008"/>
                          <a:pt x="110668" y="41532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9" name="Graphic 574">
                  <a:extLst>
                    <a:ext uri="{FF2B5EF4-FFF2-40B4-BE49-F238E27FC236}">
                      <a16:creationId xmlns:a16="http://schemas.microsoft.com/office/drawing/2014/main" id="{C645D21D-C943-FB6A-7126-46E82CA5299F}"/>
                    </a:ext>
                  </a:extLst>
                </p:cNvPr>
                <p:cNvGrpSpPr/>
                <p:nvPr/>
              </p:nvGrpSpPr>
              <p:grpSpPr>
                <a:xfrm>
                  <a:off x="6440979" y="2042897"/>
                  <a:ext cx="2308578" cy="1380700"/>
                  <a:chOff x="6440979" y="2042897"/>
                  <a:chExt cx="2308578" cy="1380700"/>
                </a:xfrm>
              </p:grpSpPr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C4A4CFDF-5EB0-D51F-D3C9-5B8756C845E6}"/>
                      </a:ext>
                    </a:extLst>
                  </p:cNvPr>
                  <p:cNvSpPr/>
                  <p:nvPr/>
                </p:nvSpPr>
                <p:spPr>
                  <a:xfrm flipV="1">
                    <a:off x="6547812" y="2128497"/>
                    <a:ext cx="2094912" cy="1209499"/>
                  </a:xfrm>
                  <a:custGeom>
                    <a:avLst/>
                    <a:gdLst>
                      <a:gd name="connsiteX0" fmla="*/ 197 w 2094912"/>
                      <a:gd name="connsiteY0" fmla="*/ 111 h 1209499"/>
                      <a:gd name="connsiteX1" fmla="*/ 2095110 w 2094912"/>
                      <a:gd name="connsiteY1" fmla="*/ 1209611 h 1209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94912" h="1209499">
                        <a:moveTo>
                          <a:pt x="197" y="111"/>
                        </a:moveTo>
                        <a:lnTo>
                          <a:pt x="2095110" y="1209611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93EF39A-226B-A163-D18B-D9E7EFF9C848}"/>
                      </a:ext>
                    </a:extLst>
                  </p:cNvPr>
                  <p:cNvSpPr/>
                  <p:nvPr/>
                </p:nvSpPr>
                <p:spPr>
                  <a:xfrm rot="9000033" flipV="1">
                    <a:off x="6454294" y="3318661"/>
                    <a:ext cx="110487" cy="82865"/>
                  </a:xfrm>
                  <a:custGeom>
                    <a:avLst/>
                    <a:gdLst>
                      <a:gd name="connsiteX0" fmla="*/ 110526 w 110487"/>
                      <a:gd name="connsiteY0" fmla="*/ 41614 h 82865"/>
                      <a:gd name="connsiteX1" fmla="*/ 39 w 110487"/>
                      <a:gd name="connsiteY1" fmla="*/ 83046 h 82865"/>
                      <a:gd name="connsiteX2" fmla="*/ 39 w 110487"/>
                      <a:gd name="connsiteY2" fmla="*/ 181 h 82865"/>
                      <a:gd name="connsiteX3" fmla="*/ 110526 w 110487"/>
                      <a:gd name="connsiteY3" fmla="*/ 41614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526" y="41614"/>
                        </a:moveTo>
                        <a:cubicBezTo>
                          <a:pt x="81062" y="47138"/>
                          <a:pt x="33185" y="63711"/>
                          <a:pt x="39" y="83046"/>
                        </a:cubicBezTo>
                        <a:lnTo>
                          <a:pt x="39" y="181"/>
                        </a:lnTo>
                        <a:cubicBezTo>
                          <a:pt x="33185" y="19516"/>
                          <a:pt x="81062" y="36090"/>
                          <a:pt x="110526" y="41614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11FA0097-2E76-DEB2-8483-43F211BDC7BE}"/>
                      </a:ext>
                    </a:extLst>
                  </p:cNvPr>
                  <p:cNvSpPr/>
                  <p:nvPr/>
                </p:nvSpPr>
                <p:spPr>
                  <a:xfrm rot="-1799967" flipV="1">
                    <a:off x="8625755" y="2064968"/>
                    <a:ext cx="110487" cy="82865"/>
                  </a:xfrm>
                  <a:custGeom>
                    <a:avLst/>
                    <a:gdLst>
                      <a:gd name="connsiteX0" fmla="*/ 110662 w 110487"/>
                      <a:gd name="connsiteY0" fmla="*/ 41535 h 82865"/>
                      <a:gd name="connsiteX1" fmla="*/ 174 w 110487"/>
                      <a:gd name="connsiteY1" fmla="*/ 82968 h 82865"/>
                      <a:gd name="connsiteX2" fmla="*/ 174 w 110487"/>
                      <a:gd name="connsiteY2" fmla="*/ 103 h 82865"/>
                      <a:gd name="connsiteX3" fmla="*/ 110662 w 110487"/>
                      <a:gd name="connsiteY3" fmla="*/ 41535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2" y="41535"/>
                        </a:moveTo>
                        <a:cubicBezTo>
                          <a:pt x="81198" y="47060"/>
                          <a:pt x="33320" y="63633"/>
                          <a:pt x="174" y="82968"/>
                        </a:cubicBezTo>
                        <a:lnTo>
                          <a:pt x="174" y="103"/>
                        </a:lnTo>
                        <a:cubicBezTo>
                          <a:pt x="33320" y="19438"/>
                          <a:pt x="81198" y="36011"/>
                          <a:pt x="110662" y="41535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0" name="Graphic 574">
                  <a:extLst>
                    <a:ext uri="{FF2B5EF4-FFF2-40B4-BE49-F238E27FC236}">
                      <a16:creationId xmlns:a16="http://schemas.microsoft.com/office/drawing/2014/main" id="{FFD91DB8-1438-3AAB-7E28-22E05DD23261}"/>
                    </a:ext>
                  </a:extLst>
                </p:cNvPr>
                <p:cNvGrpSpPr/>
                <p:nvPr/>
              </p:nvGrpSpPr>
              <p:grpSpPr>
                <a:xfrm>
                  <a:off x="8692979" y="2058026"/>
                  <a:ext cx="525197" cy="826806"/>
                  <a:chOff x="8692979" y="2058026"/>
                  <a:chExt cx="525197" cy="826806"/>
                </a:xfrm>
              </p:grpSpPr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449493-D59B-F450-54AF-9143125D22E0}"/>
                      </a:ext>
                    </a:extLst>
                  </p:cNvPr>
                  <p:cNvSpPr/>
                  <p:nvPr/>
                </p:nvSpPr>
                <p:spPr>
                  <a:xfrm flipV="1">
                    <a:off x="8778579" y="2164859"/>
                    <a:ext cx="353994" cy="613139"/>
                  </a:xfrm>
                  <a:custGeom>
                    <a:avLst/>
                    <a:gdLst>
                      <a:gd name="connsiteX0" fmla="*/ 218 w 353994"/>
                      <a:gd name="connsiteY0" fmla="*/ 613222 h 613139"/>
                      <a:gd name="connsiteX1" fmla="*/ 354213 w 353994"/>
                      <a:gd name="connsiteY1" fmla="*/ 83 h 613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3994" h="613139">
                        <a:moveTo>
                          <a:pt x="218" y="613222"/>
                        </a:moveTo>
                        <a:lnTo>
                          <a:pt x="354213" y="83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FC957E05-A820-BE7D-729C-E03614FFC1E3}"/>
                      </a:ext>
                    </a:extLst>
                  </p:cNvPr>
                  <p:cNvSpPr/>
                  <p:nvPr/>
                </p:nvSpPr>
                <p:spPr>
                  <a:xfrm rot="-7199967" flipV="1">
                    <a:off x="8701238" y="2085152"/>
                    <a:ext cx="110487" cy="82865"/>
                  </a:xfrm>
                  <a:custGeom>
                    <a:avLst/>
                    <a:gdLst>
                      <a:gd name="connsiteX0" fmla="*/ 110666 w 110487"/>
                      <a:gd name="connsiteY0" fmla="*/ 41537 h 82865"/>
                      <a:gd name="connsiteX1" fmla="*/ 179 w 110487"/>
                      <a:gd name="connsiteY1" fmla="*/ 82969 h 82865"/>
                      <a:gd name="connsiteX2" fmla="*/ 179 w 110487"/>
                      <a:gd name="connsiteY2" fmla="*/ 104 h 82865"/>
                      <a:gd name="connsiteX3" fmla="*/ 110666 w 110487"/>
                      <a:gd name="connsiteY3" fmla="*/ 41537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66" y="41537"/>
                        </a:moveTo>
                        <a:cubicBezTo>
                          <a:pt x="81203" y="47061"/>
                          <a:pt x="33325" y="63634"/>
                          <a:pt x="179" y="82969"/>
                        </a:cubicBezTo>
                        <a:lnTo>
                          <a:pt x="179" y="104"/>
                        </a:lnTo>
                        <a:cubicBezTo>
                          <a:pt x="33325" y="19439"/>
                          <a:pt x="81203" y="36012"/>
                          <a:pt x="110666" y="41537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9C88D26D-4B0B-1E80-D37F-2779D3291072}"/>
                      </a:ext>
                    </a:extLst>
                  </p:cNvPr>
                  <p:cNvSpPr/>
                  <p:nvPr/>
                </p:nvSpPr>
                <p:spPr>
                  <a:xfrm rot="3599974" flipV="1">
                    <a:off x="9099427" y="2774840"/>
                    <a:ext cx="110488" cy="82866"/>
                  </a:xfrm>
                  <a:custGeom>
                    <a:avLst/>
                    <a:gdLst>
                      <a:gd name="connsiteX0" fmla="*/ 110692 w 110488"/>
                      <a:gd name="connsiteY0" fmla="*/ 41580 h 82866"/>
                      <a:gd name="connsiteX1" fmla="*/ 204 w 110488"/>
                      <a:gd name="connsiteY1" fmla="*/ 83013 h 82866"/>
                      <a:gd name="connsiteX2" fmla="*/ 204 w 110488"/>
                      <a:gd name="connsiteY2" fmla="*/ 147 h 82866"/>
                      <a:gd name="connsiteX3" fmla="*/ 110692 w 110488"/>
                      <a:gd name="connsiteY3" fmla="*/ 41580 h 82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8" h="82866">
                        <a:moveTo>
                          <a:pt x="110692" y="41580"/>
                        </a:moveTo>
                        <a:cubicBezTo>
                          <a:pt x="81228" y="47104"/>
                          <a:pt x="33350" y="63678"/>
                          <a:pt x="204" y="83013"/>
                        </a:cubicBezTo>
                        <a:lnTo>
                          <a:pt x="204" y="147"/>
                        </a:lnTo>
                        <a:cubicBezTo>
                          <a:pt x="33350" y="19483"/>
                          <a:pt x="81228" y="36056"/>
                          <a:pt x="110692" y="41580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1" name="TextBox 650">
                  <a:extLst>
                    <a:ext uri="{FF2B5EF4-FFF2-40B4-BE49-F238E27FC236}">
                      <a16:creationId xmlns:a16="http://schemas.microsoft.com/office/drawing/2014/main" id="{37F2AAFA-08A0-B157-E0A2-47D17359EE99}"/>
                    </a:ext>
                  </a:extLst>
                </p:cNvPr>
                <p:cNvSpPr txBox="1"/>
                <p:nvPr/>
              </p:nvSpPr>
              <p:spPr>
                <a:xfrm>
                  <a:off x="8272509" y="2466825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f</a:t>
                  </a:r>
                </a:p>
              </p:txBody>
            </p:sp>
            <p:sp>
              <p:nvSpPr>
                <p:cNvPr id="652" name="TextBox 651">
                  <a:extLst>
                    <a:ext uri="{FF2B5EF4-FFF2-40B4-BE49-F238E27FC236}">
                      <a16:creationId xmlns:a16="http://schemas.microsoft.com/office/drawing/2014/main" id="{BA970874-442C-776A-3265-37B16D8A6583}"/>
                    </a:ext>
                  </a:extLst>
                </p:cNvPr>
                <p:cNvSpPr txBox="1"/>
                <p:nvPr/>
              </p:nvSpPr>
              <p:spPr>
                <a:xfrm>
                  <a:off x="8337443" y="2466825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=</a:t>
                  </a:r>
                </a:p>
              </p:txBody>
            </p:sp>
            <p:sp>
              <p:nvSpPr>
                <p:cNvPr id="653" name="TextBox 652">
                  <a:extLst>
                    <a:ext uri="{FF2B5EF4-FFF2-40B4-BE49-F238E27FC236}">
                      <a16:creationId xmlns:a16="http://schemas.microsoft.com/office/drawing/2014/main" id="{4576A8F2-726F-706A-4BC8-8C5A8612277D}"/>
                    </a:ext>
                  </a:extLst>
                </p:cNvPr>
                <p:cNvSpPr txBox="1"/>
                <p:nvPr/>
              </p:nvSpPr>
              <p:spPr>
                <a:xfrm>
                  <a:off x="8502712" y="2466825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3A7124A4-8025-5A0A-3B47-4F040B248BE1}"/>
                    </a:ext>
                  </a:extLst>
                </p:cNvPr>
                <p:cNvSpPr txBox="1"/>
                <p:nvPr/>
              </p:nvSpPr>
              <p:spPr>
                <a:xfrm>
                  <a:off x="8608953" y="2466825"/>
                  <a:ext cx="246863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655" name="TextBox 654">
                  <a:extLst>
                    <a:ext uri="{FF2B5EF4-FFF2-40B4-BE49-F238E27FC236}">
                      <a16:creationId xmlns:a16="http://schemas.microsoft.com/office/drawing/2014/main" id="{66F9C55F-EDA4-4EC5-77E0-8B7F21A5E6F0}"/>
                    </a:ext>
                  </a:extLst>
                </p:cNvPr>
                <p:cNvSpPr txBox="1"/>
                <p:nvPr/>
              </p:nvSpPr>
              <p:spPr>
                <a:xfrm>
                  <a:off x="8667980" y="2466825"/>
                  <a:ext cx="310847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6</a:t>
                  </a:r>
                </a:p>
              </p:txBody>
            </p:sp>
            <p:grpSp>
              <p:nvGrpSpPr>
                <p:cNvPr id="656" name="Graphic 574">
                  <a:extLst>
                    <a:ext uri="{FF2B5EF4-FFF2-40B4-BE49-F238E27FC236}">
                      <a16:creationId xmlns:a16="http://schemas.microsoft.com/office/drawing/2014/main" id="{6CB2CD79-0F34-408D-D4C8-38BE93C56FD4}"/>
                    </a:ext>
                  </a:extLst>
                </p:cNvPr>
                <p:cNvGrpSpPr/>
                <p:nvPr/>
              </p:nvGrpSpPr>
              <p:grpSpPr>
                <a:xfrm>
                  <a:off x="9146412" y="2843419"/>
                  <a:ext cx="374051" cy="565012"/>
                  <a:chOff x="9146412" y="2843419"/>
                  <a:chExt cx="374051" cy="565012"/>
                </a:xfrm>
              </p:grpSpPr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19911CC9-48DC-91EF-6DC2-4010A079ECF0}"/>
                      </a:ext>
                    </a:extLst>
                  </p:cNvPr>
                  <p:cNvSpPr/>
                  <p:nvPr/>
                </p:nvSpPr>
                <p:spPr>
                  <a:xfrm flipV="1">
                    <a:off x="9232013" y="2950250"/>
                    <a:ext cx="202850" cy="351348"/>
                  </a:xfrm>
                  <a:custGeom>
                    <a:avLst/>
                    <a:gdLst>
                      <a:gd name="connsiteX0" fmla="*/ 203075 w 202850"/>
                      <a:gd name="connsiteY0" fmla="*/ 154 h 351348"/>
                      <a:gd name="connsiteX1" fmla="*/ 224 w 202850"/>
                      <a:gd name="connsiteY1" fmla="*/ 351503 h 35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850" h="351348">
                        <a:moveTo>
                          <a:pt x="203075" y="154"/>
                        </a:moveTo>
                        <a:lnTo>
                          <a:pt x="224" y="351503"/>
                        </a:lnTo>
                      </a:path>
                    </a:pathLst>
                  </a:custGeom>
                  <a:noFill/>
                  <a:ln w="16988" cap="flat">
                    <a:solidFill>
                      <a:srgbClr val="FFC564">
                        <a:alpha val="33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70D1C8F3-1B33-B26E-3232-778B4929218B}"/>
                      </a:ext>
                    </a:extLst>
                  </p:cNvPr>
                  <p:cNvSpPr/>
                  <p:nvPr/>
                </p:nvSpPr>
                <p:spPr>
                  <a:xfrm rot="3600033" flipV="1">
                    <a:off x="9401717" y="3298440"/>
                    <a:ext cx="110487" cy="82865"/>
                  </a:xfrm>
                  <a:custGeom>
                    <a:avLst/>
                    <a:gdLst>
                      <a:gd name="connsiteX0" fmla="*/ 110710 w 110487"/>
                      <a:gd name="connsiteY0" fmla="*/ 41613 h 82865"/>
                      <a:gd name="connsiteX1" fmla="*/ 223 w 110487"/>
                      <a:gd name="connsiteY1" fmla="*/ 83045 h 82865"/>
                      <a:gd name="connsiteX2" fmla="*/ 223 w 110487"/>
                      <a:gd name="connsiteY2" fmla="*/ 180 h 82865"/>
                      <a:gd name="connsiteX3" fmla="*/ 110710 w 110487"/>
                      <a:gd name="connsiteY3" fmla="*/ 41613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710" y="41613"/>
                        </a:moveTo>
                        <a:cubicBezTo>
                          <a:pt x="81246" y="47137"/>
                          <a:pt x="33369" y="63710"/>
                          <a:pt x="223" y="83045"/>
                        </a:cubicBezTo>
                        <a:lnTo>
                          <a:pt x="223" y="180"/>
                        </a:lnTo>
                        <a:cubicBezTo>
                          <a:pt x="33369" y="19515"/>
                          <a:pt x="81246" y="36088"/>
                          <a:pt x="110710" y="41613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E5D12ECA-41C8-5FF5-8A2D-EEA9774D41DF}"/>
                      </a:ext>
                    </a:extLst>
                  </p:cNvPr>
                  <p:cNvSpPr/>
                  <p:nvPr/>
                </p:nvSpPr>
                <p:spPr>
                  <a:xfrm rot="-7199967" flipV="1">
                    <a:off x="9154672" y="2870545"/>
                    <a:ext cx="110487" cy="82865"/>
                  </a:xfrm>
                  <a:custGeom>
                    <a:avLst/>
                    <a:gdLst>
                      <a:gd name="connsiteX0" fmla="*/ 110695 w 110487"/>
                      <a:gd name="connsiteY0" fmla="*/ 41586 h 82865"/>
                      <a:gd name="connsiteX1" fmla="*/ 207 w 110487"/>
                      <a:gd name="connsiteY1" fmla="*/ 83018 h 82865"/>
                      <a:gd name="connsiteX2" fmla="*/ 207 w 110487"/>
                      <a:gd name="connsiteY2" fmla="*/ 153 h 82865"/>
                      <a:gd name="connsiteX3" fmla="*/ 110695 w 110487"/>
                      <a:gd name="connsiteY3" fmla="*/ 41586 h 8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87" h="82865">
                        <a:moveTo>
                          <a:pt x="110695" y="41586"/>
                        </a:moveTo>
                        <a:cubicBezTo>
                          <a:pt x="81231" y="47110"/>
                          <a:pt x="33353" y="63683"/>
                          <a:pt x="207" y="83018"/>
                        </a:cubicBezTo>
                        <a:lnTo>
                          <a:pt x="207" y="153"/>
                        </a:lnTo>
                        <a:cubicBezTo>
                          <a:pt x="33353" y="19488"/>
                          <a:pt x="81231" y="36062"/>
                          <a:pt x="110695" y="41586"/>
                        </a:cubicBezTo>
                      </a:path>
                    </a:pathLst>
                  </a:custGeom>
                  <a:solidFill>
                    <a:srgbClr val="FFC564">
                      <a:alpha val="33000"/>
                    </a:srgbClr>
                  </a:solidFill>
                  <a:ln w="213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AC2D7249-E3A9-2413-BEE3-6EBAF7C359DE}"/>
                    </a:ext>
                  </a:extLst>
                </p:cNvPr>
                <p:cNvSpPr/>
                <p:nvPr/>
              </p:nvSpPr>
              <p:spPr>
                <a:xfrm flipV="1">
                  <a:off x="8707610" y="2057494"/>
                  <a:ext cx="42498" cy="42495"/>
                </a:xfrm>
                <a:custGeom>
                  <a:avLst/>
                  <a:gdLst>
                    <a:gd name="connsiteX0" fmla="*/ 42713 w 42498"/>
                    <a:gd name="connsiteY0" fmla="*/ 21289 h 42495"/>
                    <a:gd name="connsiteX1" fmla="*/ 21464 w 42498"/>
                    <a:gd name="connsiteY1" fmla="*/ 42536 h 42495"/>
                    <a:gd name="connsiteX2" fmla="*/ 215 w 42498"/>
                    <a:gd name="connsiteY2" fmla="*/ 21289 h 42495"/>
                    <a:gd name="connsiteX3" fmla="*/ 21464 w 42498"/>
                    <a:gd name="connsiteY3" fmla="*/ 40 h 42495"/>
                    <a:gd name="connsiteX4" fmla="*/ 42713 w 42498"/>
                    <a:gd name="connsiteY4" fmla="*/ 21289 h 42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98" h="42495">
                      <a:moveTo>
                        <a:pt x="42713" y="21289"/>
                      </a:moveTo>
                      <a:cubicBezTo>
                        <a:pt x="42713" y="33023"/>
                        <a:pt x="33198" y="42536"/>
                        <a:pt x="21464" y="42536"/>
                      </a:cubicBezTo>
                      <a:cubicBezTo>
                        <a:pt x="9729" y="42536"/>
                        <a:pt x="215" y="33023"/>
                        <a:pt x="215" y="21289"/>
                      </a:cubicBezTo>
                      <a:cubicBezTo>
                        <a:pt x="215" y="9552"/>
                        <a:pt x="9729" y="40"/>
                        <a:pt x="21464" y="40"/>
                      </a:cubicBezTo>
                      <a:cubicBezTo>
                        <a:pt x="33198" y="40"/>
                        <a:pt x="42713" y="9552"/>
                        <a:pt x="42713" y="21289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8" name="TextBox 657">
                  <a:extLst>
                    <a:ext uri="{FF2B5EF4-FFF2-40B4-BE49-F238E27FC236}">
                      <a16:creationId xmlns:a16="http://schemas.microsoft.com/office/drawing/2014/main" id="{23D3F226-E94B-4383-3553-D3D2D43672DE}"/>
                    </a:ext>
                  </a:extLst>
                </p:cNvPr>
                <p:cNvSpPr txBox="1"/>
                <p:nvPr/>
              </p:nvSpPr>
              <p:spPr>
                <a:xfrm>
                  <a:off x="8731763" y="2026915"/>
                  <a:ext cx="374831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m</a:t>
                  </a:r>
                </a:p>
              </p:txBody>
            </p:sp>
            <p:grpSp>
              <p:nvGrpSpPr>
                <p:cNvPr id="659" name="Graphic 574">
                  <a:extLst>
                    <a:ext uri="{FF2B5EF4-FFF2-40B4-BE49-F238E27FC236}">
                      <a16:creationId xmlns:a16="http://schemas.microsoft.com/office/drawing/2014/main" id="{CDEDCDB5-1961-CD14-6955-1742E3668A77}"/>
                    </a:ext>
                  </a:extLst>
                </p:cNvPr>
                <p:cNvGrpSpPr/>
                <p:nvPr/>
              </p:nvGrpSpPr>
              <p:grpSpPr>
                <a:xfrm>
                  <a:off x="11090362" y="6044899"/>
                  <a:ext cx="238574" cy="234607"/>
                  <a:chOff x="11090362" y="6044899"/>
                  <a:chExt cx="238574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69" name="TextBox 668">
                    <a:extLst>
                      <a:ext uri="{FF2B5EF4-FFF2-40B4-BE49-F238E27FC236}">
                        <a16:creationId xmlns:a16="http://schemas.microsoft.com/office/drawing/2014/main" id="{B7E4A521-6AEB-54BE-390E-F01A022C503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8922" y="5999179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70" name="TextBox 669">
                    <a:extLst>
                      <a:ext uri="{FF2B5EF4-FFF2-40B4-BE49-F238E27FC236}">
                        <a16:creationId xmlns:a16="http://schemas.microsoft.com/office/drawing/2014/main" id="{3272EF90-FDEA-8F71-4317-5F06850387AF}"/>
                      </a:ext>
                    </a:extLst>
                  </p:cNvPr>
                  <p:cNvSpPr txBox="1"/>
                  <p:nvPr/>
                </p:nvSpPr>
                <p:spPr>
                  <a:xfrm>
                    <a:off x="11109529" y="5999179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  <p:grpSp>
              <p:nvGrpSpPr>
                <p:cNvPr id="660" name="Graphic 574">
                  <a:extLst>
                    <a:ext uri="{FF2B5EF4-FFF2-40B4-BE49-F238E27FC236}">
                      <a16:creationId xmlns:a16="http://schemas.microsoft.com/office/drawing/2014/main" id="{CEA01AC3-81D7-FBC7-AA60-E11C928761AF}"/>
                    </a:ext>
                  </a:extLst>
                </p:cNvPr>
                <p:cNvGrpSpPr/>
                <p:nvPr/>
              </p:nvGrpSpPr>
              <p:grpSpPr>
                <a:xfrm>
                  <a:off x="11090362" y="809190"/>
                  <a:ext cx="238574" cy="234607"/>
                  <a:chOff x="11090362" y="809190"/>
                  <a:chExt cx="238574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67" name="TextBox 666">
                    <a:extLst>
                      <a:ext uri="{FF2B5EF4-FFF2-40B4-BE49-F238E27FC236}">
                        <a16:creationId xmlns:a16="http://schemas.microsoft.com/office/drawing/2014/main" id="{09B6AE74-8D7E-77A4-771C-5F754EF325F4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8922" y="763470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68" name="TextBox 667">
                    <a:extLst>
                      <a:ext uri="{FF2B5EF4-FFF2-40B4-BE49-F238E27FC236}">
                        <a16:creationId xmlns:a16="http://schemas.microsoft.com/office/drawing/2014/main" id="{106073AF-317E-CB12-D452-8AAAE9A75F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09529" y="763470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E4E44C01-CB71-73B4-06CD-6AC9313BB547}"/>
                    </a:ext>
                  </a:extLst>
                </p:cNvPr>
                <p:cNvSpPr/>
                <p:nvPr/>
              </p:nvSpPr>
              <p:spPr>
                <a:xfrm flipV="1">
                  <a:off x="6440447" y="3366467"/>
                  <a:ext cx="42485" cy="42497"/>
                </a:xfrm>
                <a:custGeom>
                  <a:avLst/>
                  <a:gdLst>
                    <a:gd name="connsiteX0" fmla="*/ 42664 w 42485"/>
                    <a:gd name="connsiteY0" fmla="*/ 21432 h 42497"/>
                    <a:gd name="connsiteX1" fmla="*/ 21422 w 42485"/>
                    <a:gd name="connsiteY1" fmla="*/ 42680 h 42497"/>
                    <a:gd name="connsiteX2" fmla="*/ 179 w 42485"/>
                    <a:gd name="connsiteY2" fmla="*/ 21432 h 42497"/>
                    <a:gd name="connsiteX3" fmla="*/ 21422 w 42485"/>
                    <a:gd name="connsiteY3" fmla="*/ 183 h 42497"/>
                    <a:gd name="connsiteX4" fmla="*/ 42664 w 42485"/>
                    <a:gd name="connsiteY4" fmla="*/ 21432 h 4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85" h="42497">
                      <a:moveTo>
                        <a:pt x="42664" y="21432"/>
                      </a:moveTo>
                      <a:cubicBezTo>
                        <a:pt x="42664" y="33167"/>
                        <a:pt x="33152" y="42680"/>
                        <a:pt x="21422" y="42680"/>
                      </a:cubicBezTo>
                      <a:cubicBezTo>
                        <a:pt x="9692" y="42680"/>
                        <a:pt x="179" y="33167"/>
                        <a:pt x="179" y="21432"/>
                      </a:cubicBezTo>
                      <a:cubicBezTo>
                        <a:pt x="179" y="9696"/>
                        <a:pt x="9692" y="183"/>
                        <a:pt x="21422" y="183"/>
                      </a:cubicBezTo>
                      <a:cubicBezTo>
                        <a:pt x="33152" y="183"/>
                        <a:pt x="42664" y="9696"/>
                        <a:pt x="42664" y="21432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62" name="Graphic 574">
                  <a:extLst>
                    <a:ext uri="{FF2B5EF4-FFF2-40B4-BE49-F238E27FC236}">
                      <a16:creationId xmlns:a16="http://schemas.microsoft.com/office/drawing/2014/main" id="{E9FDF9A2-0D1D-7EF6-6413-07A678C34C28}"/>
                    </a:ext>
                  </a:extLst>
                </p:cNvPr>
                <p:cNvGrpSpPr/>
                <p:nvPr/>
              </p:nvGrpSpPr>
              <p:grpSpPr>
                <a:xfrm>
                  <a:off x="6556066" y="3427044"/>
                  <a:ext cx="238595" cy="234607"/>
                  <a:chOff x="6556066" y="3427044"/>
                  <a:chExt cx="238595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65" name="TextBox 664">
                    <a:extLst>
                      <a:ext uri="{FF2B5EF4-FFF2-40B4-BE49-F238E27FC236}">
                        <a16:creationId xmlns:a16="http://schemas.microsoft.com/office/drawing/2014/main" id="{77E98BBD-BC49-41EA-4A58-715D75C04972}"/>
                      </a:ext>
                    </a:extLst>
                  </p:cNvPr>
                  <p:cNvSpPr txBox="1"/>
                  <p:nvPr/>
                </p:nvSpPr>
                <p:spPr>
                  <a:xfrm>
                    <a:off x="6464626" y="3381324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66" name="TextBox 665">
                    <a:extLst>
                      <a:ext uri="{FF2B5EF4-FFF2-40B4-BE49-F238E27FC236}">
                        <a16:creationId xmlns:a16="http://schemas.microsoft.com/office/drawing/2014/main" id="{4A063476-F177-8F6E-112C-B87A8F3B26E1}"/>
                      </a:ext>
                    </a:extLst>
                  </p:cNvPr>
                  <p:cNvSpPr txBox="1"/>
                  <p:nvPr/>
                </p:nvSpPr>
                <p:spPr>
                  <a:xfrm>
                    <a:off x="6575254" y="3381324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C71913E8-40F0-CABF-69E5-9DFA5B525B33}"/>
                    </a:ext>
                  </a:extLst>
                </p:cNvPr>
                <p:cNvSpPr/>
                <p:nvPr/>
              </p:nvSpPr>
              <p:spPr>
                <a:xfrm flipV="1">
                  <a:off x="9463334" y="3366467"/>
                  <a:ext cx="42497" cy="42497"/>
                </a:xfrm>
                <a:custGeom>
                  <a:avLst/>
                  <a:gdLst>
                    <a:gd name="connsiteX0" fmla="*/ 42724 w 42497"/>
                    <a:gd name="connsiteY0" fmla="*/ 21432 h 42497"/>
                    <a:gd name="connsiteX1" fmla="*/ 21475 w 42497"/>
                    <a:gd name="connsiteY1" fmla="*/ 42680 h 42497"/>
                    <a:gd name="connsiteX2" fmla="*/ 227 w 42497"/>
                    <a:gd name="connsiteY2" fmla="*/ 21432 h 42497"/>
                    <a:gd name="connsiteX3" fmla="*/ 21475 w 42497"/>
                    <a:gd name="connsiteY3" fmla="*/ 183 h 42497"/>
                    <a:gd name="connsiteX4" fmla="*/ 42724 w 42497"/>
                    <a:gd name="connsiteY4" fmla="*/ 21432 h 4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97" h="42497">
                      <a:moveTo>
                        <a:pt x="42724" y="21432"/>
                      </a:moveTo>
                      <a:cubicBezTo>
                        <a:pt x="42724" y="33167"/>
                        <a:pt x="33211" y="42680"/>
                        <a:pt x="21475" y="42680"/>
                      </a:cubicBezTo>
                      <a:cubicBezTo>
                        <a:pt x="9740" y="42680"/>
                        <a:pt x="227" y="33167"/>
                        <a:pt x="227" y="21432"/>
                      </a:cubicBezTo>
                      <a:cubicBezTo>
                        <a:pt x="227" y="9696"/>
                        <a:pt x="9740" y="183"/>
                        <a:pt x="21475" y="183"/>
                      </a:cubicBezTo>
                      <a:cubicBezTo>
                        <a:pt x="33211" y="183"/>
                        <a:pt x="42724" y="9696"/>
                        <a:pt x="42724" y="21432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4" name="TextBox 663">
                  <a:extLst>
                    <a:ext uri="{FF2B5EF4-FFF2-40B4-BE49-F238E27FC236}">
                      <a16:creationId xmlns:a16="http://schemas.microsoft.com/office/drawing/2014/main" id="{12B40765-1C89-48A0-EA6F-19DD79807034}"/>
                    </a:ext>
                  </a:extLst>
                </p:cNvPr>
                <p:cNvSpPr txBox="1"/>
                <p:nvPr/>
              </p:nvSpPr>
              <p:spPr>
                <a:xfrm>
                  <a:off x="9487476" y="3335874"/>
                  <a:ext cx="289519" cy="326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260" spc="0" baseline="0">
                      <a:ln/>
                      <a:solidFill>
                        <a:srgbClr val="FFC564">
                          <a:alpha val="33000"/>
                        </a:srgbClr>
                      </a:solidFill>
                      <a:latin typeface="Arial"/>
                      <a:cs typeface="Arial"/>
                      <a:sym typeface="Arial"/>
                      <a:rtl val="0"/>
                    </a:rPr>
                    <a:t>c</a:t>
                  </a:r>
                </a:p>
              </p:txBody>
            </p:sp>
          </p:grpSp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03321161-230A-0A0F-B7A0-647B4946808A}"/>
                  </a:ext>
                </a:extLst>
              </p:cNvPr>
              <p:cNvGrpSpPr/>
              <p:nvPr/>
            </p:nvGrpSpPr>
            <p:grpSpPr>
              <a:xfrm>
                <a:off x="6144564" y="477604"/>
                <a:ext cx="5188275" cy="5487976"/>
                <a:chOff x="6144564" y="477604"/>
                <a:chExt cx="5188275" cy="5487976"/>
              </a:xfrm>
            </p:grpSpPr>
            <p:grpSp>
              <p:nvGrpSpPr>
                <p:cNvPr id="598" name="Graphic 574">
                  <a:extLst>
                    <a:ext uri="{FF2B5EF4-FFF2-40B4-BE49-F238E27FC236}">
                      <a16:creationId xmlns:a16="http://schemas.microsoft.com/office/drawing/2014/main" id="{89AAA3C2-987C-2596-6BC0-8374025E3708}"/>
                    </a:ext>
                  </a:extLst>
                </p:cNvPr>
                <p:cNvGrpSpPr/>
                <p:nvPr/>
              </p:nvGrpSpPr>
              <p:grpSpPr>
                <a:xfrm>
                  <a:off x="11094265" y="5724638"/>
                  <a:ext cx="238574" cy="234607"/>
                  <a:chOff x="11094265" y="5724638"/>
                  <a:chExt cx="238574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24" name="TextBox 623">
                    <a:extLst>
                      <a:ext uri="{FF2B5EF4-FFF2-40B4-BE49-F238E27FC236}">
                        <a16:creationId xmlns:a16="http://schemas.microsoft.com/office/drawing/2014/main" id="{0C6EB8B2-178D-E8FC-B031-E4051A1DD7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002825" y="5678918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25" name="TextBox 624">
                    <a:extLst>
                      <a:ext uri="{FF2B5EF4-FFF2-40B4-BE49-F238E27FC236}">
                        <a16:creationId xmlns:a16="http://schemas.microsoft.com/office/drawing/2014/main" id="{B1EF2576-EB7F-F726-B1B5-1274F04C68C3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432" y="5678918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  <p:grpSp>
              <p:nvGrpSpPr>
                <p:cNvPr id="599" name="Graphic 574">
                  <a:extLst>
                    <a:ext uri="{FF2B5EF4-FFF2-40B4-BE49-F238E27FC236}">
                      <a16:creationId xmlns:a16="http://schemas.microsoft.com/office/drawing/2014/main" id="{A22DD449-8434-7F7C-09C8-3819E0402AE5}"/>
                    </a:ext>
                  </a:extLst>
                </p:cNvPr>
                <p:cNvGrpSpPr/>
                <p:nvPr/>
              </p:nvGrpSpPr>
              <p:grpSpPr>
                <a:xfrm>
                  <a:off x="10696500" y="5713313"/>
                  <a:ext cx="238595" cy="234607"/>
                  <a:chOff x="10696500" y="5713313"/>
                  <a:chExt cx="238595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22" name="TextBox 621">
                    <a:extLst>
                      <a:ext uri="{FF2B5EF4-FFF2-40B4-BE49-F238E27FC236}">
                        <a16:creationId xmlns:a16="http://schemas.microsoft.com/office/drawing/2014/main" id="{0E38A446-6FD2-1B73-0775-C796B793E560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5060" y="5667593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23" name="TextBox 622">
                    <a:extLst>
                      <a:ext uri="{FF2B5EF4-FFF2-40B4-BE49-F238E27FC236}">
                        <a16:creationId xmlns:a16="http://schemas.microsoft.com/office/drawing/2014/main" id="{F3E6E02B-BDE2-D98C-2550-704A9328B015}"/>
                      </a:ext>
                    </a:extLst>
                  </p:cNvPr>
                  <p:cNvSpPr txBox="1"/>
                  <p:nvPr/>
                </p:nvSpPr>
                <p:spPr>
                  <a:xfrm>
                    <a:off x="10715688" y="5667593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grpSp>
              <p:nvGrpSpPr>
                <p:cNvPr id="600" name="Graphic 574">
                  <a:extLst>
                    <a:ext uri="{FF2B5EF4-FFF2-40B4-BE49-F238E27FC236}">
                      <a16:creationId xmlns:a16="http://schemas.microsoft.com/office/drawing/2014/main" id="{494A339B-F5F8-C0E9-FA23-5AD5EB1730D7}"/>
                    </a:ext>
                  </a:extLst>
                </p:cNvPr>
                <p:cNvGrpSpPr/>
                <p:nvPr/>
              </p:nvGrpSpPr>
              <p:grpSpPr>
                <a:xfrm>
                  <a:off x="10678840" y="5730973"/>
                  <a:ext cx="238595" cy="234607"/>
                  <a:chOff x="10678840" y="5730973"/>
                  <a:chExt cx="238595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20" name="TextBox 619">
                    <a:extLst>
                      <a:ext uri="{FF2B5EF4-FFF2-40B4-BE49-F238E27FC236}">
                        <a16:creationId xmlns:a16="http://schemas.microsoft.com/office/drawing/2014/main" id="{2D4688F2-A2E8-E624-B242-8F44A2124B5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87400" y="5685253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21" name="TextBox 620">
                    <a:extLst>
                      <a:ext uri="{FF2B5EF4-FFF2-40B4-BE49-F238E27FC236}">
                        <a16:creationId xmlns:a16="http://schemas.microsoft.com/office/drawing/2014/main" id="{D1B5C6D4-CD44-7363-9F15-9A5AE7415DD0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8028" y="5685253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grpSp>
              <p:nvGrpSpPr>
                <p:cNvPr id="601" name="Graphic 574">
                  <a:extLst>
                    <a:ext uri="{FF2B5EF4-FFF2-40B4-BE49-F238E27FC236}">
                      <a16:creationId xmlns:a16="http://schemas.microsoft.com/office/drawing/2014/main" id="{494D7A3D-C33D-73AF-E276-DAA6D5BC6AD1}"/>
                    </a:ext>
                  </a:extLst>
                </p:cNvPr>
                <p:cNvGrpSpPr/>
                <p:nvPr/>
              </p:nvGrpSpPr>
              <p:grpSpPr>
                <a:xfrm>
                  <a:off x="11094265" y="488951"/>
                  <a:ext cx="238574" cy="234607"/>
                  <a:chOff x="11094265" y="488951"/>
                  <a:chExt cx="238574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18" name="TextBox 617">
                    <a:extLst>
                      <a:ext uri="{FF2B5EF4-FFF2-40B4-BE49-F238E27FC236}">
                        <a16:creationId xmlns:a16="http://schemas.microsoft.com/office/drawing/2014/main" id="{86DCB695-68E1-B214-342C-8E154EA65E34}"/>
                      </a:ext>
                    </a:extLst>
                  </p:cNvPr>
                  <p:cNvSpPr txBox="1"/>
                  <p:nvPr/>
                </p:nvSpPr>
                <p:spPr>
                  <a:xfrm>
                    <a:off x="11002825" y="443231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19" name="TextBox 618">
                    <a:extLst>
                      <a:ext uri="{FF2B5EF4-FFF2-40B4-BE49-F238E27FC236}">
                        <a16:creationId xmlns:a16="http://schemas.microsoft.com/office/drawing/2014/main" id="{B32CC690-B8A3-3586-2B0E-AA1AC14A05EF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432" y="443231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 dirty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  <p:grpSp>
              <p:nvGrpSpPr>
                <p:cNvPr id="602" name="Graphic 574">
                  <a:extLst>
                    <a:ext uri="{FF2B5EF4-FFF2-40B4-BE49-F238E27FC236}">
                      <a16:creationId xmlns:a16="http://schemas.microsoft.com/office/drawing/2014/main" id="{C5977FA3-CDE0-134E-6A09-2ABE678992D2}"/>
                    </a:ext>
                  </a:extLst>
                </p:cNvPr>
                <p:cNvGrpSpPr/>
                <p:nvPr/>
              </p:nvGrpSpPr>
              <p:grpSpPr>
                <a:xfrm>
                  <a:off x="10696500" y="477604"/>
                  <a:ext cx="238595" cy="234607"/>
                  <a:chOff x="10696500" y="477604"/>
                  <a:chExt cx="238595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16" name="TextBox 615">
                    <a:extLst>
                      <a:ext uri="{FF2B5EF4-FFF2-40B4-BE49-F238E27FC236}">
                        <a16:creationId xmlns:a16="http://schemas.microsoft.com/office/drawing/2014/main" id="{E8ED18BC-462D-8B70-0953-C209A1F11B9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5060" y="431884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17" name="TextBox 616">
                    <a:extLst>
                      <a:ext uri="{FF2B5EF4-FFF2-40B4-BE49-F238E27FC236}">
                        <a16:creationId xmlns:a16="http://schemas.microsoft.com/office/drawing/2014/main" id="{0CA1D0D0-ABC9-9288-504F-3EE0725F473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15688" y="431884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grpSp>
              <p:nvGrpSpPr>
                <p:cNvPr id="603" name="Graphic 574">
                  <a:extLst>
                    <a:ext uri="{FF2B5EF4-FFF2-40B4-BE49-F238E27FC236}">
                      <a16:creationId xmlns:a16="http://schemas.microsoft.com/office/drawing/2014/main" id="{D5745AE3-6E6B-1377-F89D-1B9D7192F3BF}"/>
                    </a:ext>
                  </a:extLst>
                </p:cNvPr>
                <p:cNvGrpSpPr/>
                <p:nvPr/>
              </p:nvGrpSpPr>
              <p:grpSpPr>
                <a:xfrm>
                  <a:off x="10678840" y="495264"/>
                  <a:ext cx="238595" cy="234607"/>
                  <a:chOff x="10678840" y="495264"/>
                  <a:chExt cx="238595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14" name="TextBox 613">
                    <a:extLst>
                      <a:ext uri="{FF2B5EF4-FFF2-40B4-BE49-F238E27FC236}">
                        <a16:creationId xmlns:a16="http://schemas.microsoft.com/office/drawing/2014/main" id="{FA7F5341-1B71-4863-7AED-83190EF5A59C}"/>
                      </a:ext>
                    </a:extLst>
                  </p:cNvPr>
                  <p:cNvSpPr txBox="1"/>
                  <p:nvPr/>
                </p:nvSpPr>
                <p:spPr>
                  <a:xfrm>
                    <a:off x="10587400" y="449544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15" name="TextBox 614">
                    <a:extLst>
                      <a:ext uri="{FF2B5EF4-FFF2-40B4-BE49-F238E27FC236}">
                        <a16:creationId xmlns:a16="http://schemas.microsoft.com/office/drawing/2014/main" id="{E8B444C8-D8BC-A350-23E1-B35CC5395412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8028" y="449544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A6DD453D-61F3-39CE-4DC5-52F3B928AE31}"/>
                    </a:ext>
                  </a:extLst>
                </p:cNvPr>
                <p:cNvSpPr/>
                <p:nvPr/>
              </p:nvSpPr>
              <p:spPr>
                <a:xfrm flipV="1">
                  <a:off x="6440447" y="3366467"/>
                  <a:ext cx="42485" cy="42497"/>
                </a:xfrm>
                <a:custGeom>
                  <a:avLst/>
                  <a:gdLst>
                    <a:gd name="connsiteX0" fmla="*/ 42664 w 42485"/>
                    <a:gd name="connsiteY0" fmla="*/ 21432 h 42497"/>
                    <a:gd name="connsiteX1" fmla="*/ 21422 w 42485"/>
                    <a:gd name="connsiteY1" fmla="*/ 42680 h 42497"/>
                    <a:gd name="connsiteX2" fmla="*/ 179 w 42485"/>
                    <a:gd name="connsiteY2" fmla="*/ 21432 h 42497"/>
                    <a:gd name="connsiteX3" fmla="*/ 21422 w 42485"/>
                    <a:gd name="connsiteY3" fmla="*/ 183 h 42497"/>
                    <a:gd name="connsiteX4" fmla="*/ 42664 w 42485"/>
                    <a:gd name="connsiteY4" fmla="*/ 21432 h 4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85" h="42497">
                      <a:moveTo>
                        <a:pt x="42664" y="21432"/>
                      </a:moveTo>
                      <a:cubicBezTo>
                        <a:pt x="42664" y="33167"/>
                        <a:pt x="33152" y="42680"/>
                        <a:pt x="21422" y="42680"/>
                      </a:cubicBezTo>
                      <a:cubicBezTo>
                        <a:pt x="9692" y="42680"/>
                        <a:pt x="179" y="33167"/>
                        <a:pt x="179" y="21432"/>
                      </a:cubicBezTo>
                      <a:cubicBezTo>
                        <a:pt x="179" y="9696"/>
                        <a:pt x="9692" y="183"/>
                        <a:pt x="21422" y="183"/>
                      </a:cubicBezTo>
                      <a:cubicBezTo>
                        <a:pt x="33152" y="183"/>
                        <a:pt x="42664" y="9696"/>
                        <a:pt x="42664" y="21432"/>
                      </a:cubicBezTo>
                      <a:close/>
                    </a:path>
                  </a:pathLst>
                </a:custGeom>
                <a:solidFill>
                  <a:srgbClr val="FFC564">
                    <a:alpha val="33000"/>
                  </a:srgbClr>
                </a:solidFill>
                <a:ln w="213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05" name="Graphic 574">
                  <a:extLst>
                    <a:ext uri="{FF2B5EF4-FFF2-40B4-BE49-F238E27FC236}">
                      <a16:creationId xmlns:a16="http://schemas.microsoft.com/office/drawing/2014/main" id="{239A9F8F-4EBF-7950-F113-D01E946EF470}"/>
                    </a:ext>
                  </a:extLst>
                </p:cNvPr>
                <p:cNvGrpSpPr/>
                <p:nvPr/>
              </p:nvGrpSpPr>
              <p:grpSpPr>
                <a:xfrm>
                  <a:off x="6559969" y="3106805"/>
                  <a:ext cx="238595" cy="234607"/>
                  <a:chOff x="6559969" y="3106805"/>
                  <a:chExt cx="238595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12" name="TextBox 611">
                    <a:extLst>
                      <a:ext uri="{FF2B5EF4-FFF2-40B4-BE49-F238E27FC236}">
                        <a16:creationId xmlns:a16="http://schemas.microsoft.com/office/drawing/2014/main" id="{61DCCA8A-CEA3-81CF-9509-D02ECD1F8AE7}"/>
                      </a:ext>
                    </a:extLst>
                  </p:cNvPr>
                  <p:cNvSpPr txBox="1"/>
                  <p:nvPr/>
                </p:nvSpPr>
                <p:spPr>
                  <a:xfrm>
                    <a:off x="6468529" y="3061085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13" name="TextBox 612">
                    <a:extLst>
                      <a:ext uri="{FF2B5EF4-FFF2-40B4-BE49-F238E27FC236}">
                        <a16:creationId xmlns:a16="http://schemas.microsoft.com/office/drawing/2014/main" id="{D2EEF631-6181-32EB-7681-3BB2BF0209D8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157" y="3061085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1</a:t>
                    </a:r>
                  </a:p>
                </p:txBody>
              </p:sp>
            </p:grpSp>
            <p:grpSp>
              <p:nvGrpSpPr>
                <p:cNvPr id="606" name="Graphic 574">
                  <a:extLst>
                    <a:ext uri="{FF2B5EF4-FFF2-40B4-BE49-F238E27FC236}">
                      <a16:creationId xmlns:a16="http://schemas.microsoft.com/office/drawing/2014/main" id="{C77F2D62-B110-DF53-1212-34EB2311FFB7}"/>
                    </a:ext>
                  </a:extLst>
                </p:cNvPr>
                <p:cNvGrpSpPr/>
                <p:nvPr/>
              </p:nvGrpSpPr>
              <p:grpSpPr>
                <a:xfrm>
                  <a:off x="6162224" y="3095459"/>
                  <a:ext cx="238595" cy="234607"/>
                  <a:chOff x="6162224" y="3095459"/>
                  <a:chExt cx="238595" cy="234607"/>
                </a:xfrm>
                <a:solidFill>
                  <a:srgbClr val="FFC564">
                    <a:alpha val="33000"/>
                  </a:srgbClr>
                </a:solidFill>
              </p:grpSpPr>
              <p:sp>
                <p:nvSpPr>
                  <p:cNvPr id="610" name="TextBox 609">
                    <a:extLst>
                      <a:ext uri="{FF2B5EF4-FFF2-40B4-BE49-F238E27FC236}">
                        <a16:creationId xmlns:a16="http://schemas.microsoft.com/office/drawing/2014/main" id="{107EFB42-7B08-9B41-D971-7C178171F9C0}"/>
                      </a:ext>
                    </a:extLst>
                  </p:cNvPr>
                  <p:cNvSpPr txBox="1"/>
                  <p:nvPr/>
                </p:nvSpPr>
                <p:spPr>
                  <a:xfrm>
                    <a:off x="6070784" y="3049739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11" name="TextBox 610">
                    <a:extLst>
                      <a:ext uri="{FF2B5EF4-FFF2-40B4-BE49-F238E27FC236}">
                        <a16:creationId xmlns:a16="http://schemas.microsoft.com/office/drawing/2014/main" id="{F06E6F53-4215-8D77-B030-F92E2F989311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12" y="3049739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FFC564">
                            <a:alpha val="33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  <p:grpSp>
              <p:nvGrpSpPr>
                <p:cNvPr id="607" name="Graphic 574">
                  <a:extLst>
                    <a:ext uri="{FF2B5EF4-FFF2-40B4-BE49-F238E27FC236}">
                      <a16:creationId xmlns:a16="http://schemas.microsoft.com/office/drawing/2014/main" id="{6B3A7263-DC08-76F9-E6D7-2E687C275DD5}"/>
                    </a:ext>
                  </a:extLst>
                </p:cNvPr>
                <p:cNvGrpSpPr/>
                <p:nvPr/>
              </p:nvGrpSpPr>
              <p:grpSpPr>
                <a:xfrm>
                  <a:off x="6144564" y="3113118"/>
                  <a:ext cx="238574" cy="234607"/>
                  <a:chOff x="6144564" y="3113118"/>
                  <a:chExt cx="238574" cy="234607"/>
                </a:xfrm>
                <a:solidFill>
                  <a:srgbClr val="C38EDC">
                    <a:alpha val="50000"/>
                  </a:srgbClr>
                </a:solidFill>
              </p:grpSpPr>
              <p:sp>
                <p:nvSpPr>
                  <p:cNvPr id="608" name="TextBox 607">
                    <a:extLst>
                      <a:ext uri="{FF2B5EF4-FFF2-40B4-BE49-F238E27FC236}">
                        <a16:creationId xmlns:a16="http://schemas.microsoft.com/office/drawing/2014/main" id="{6182F13A-0AE5-7124-E036-D503353E9A75}"/>
                      </a:ext>
                    </a:extLst>
                  </p:cNvPr>
                  <p:cNvSpPr txBox="1"/>
                  <p:nvPr/>
                </p:nvSpPr>
                <p:spPr>
                  <a:xfrm>
                    <a:off x="6053124" y="3067398"/>
                    <a:ext cx="289519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v</a:t>
                    </a:r>
                  </a:p>
                </p:txBody>
              </p:sp>
              <p:sp>
                <p:nvSpPr>
                  <p:cNvPr id="609" name="TextBox 608">
                    <a:extLst>
                      <a:ext uri="{FF2B5EF4-FFF2-40B4-BE49-F238E27FC236}">
                        <a16:creationId xmlns:a16="http://schemas.microsoft.com/office/drawing/2014/main" id="{DAC54478-27D7-4024-DF9A-4E586263868F}"/>
                      </a:ext>
                    </a:extLst>
                  </p:cNvPr>
                  <p:cNvSpPr txBox="1"/>
                  <p:nvPr/>
                </p:nvSpPr>
                <p:spPr>
                  <a:xfrm>
                    <a:off x="6163731" y="3067398"/>
                    <a:ext cx="310847" cy="3260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260" spc="0" baseline="0">
                        <a:ln/>
                        <a:solidFill>
                          <a:srgbClr val="C38EDC">
                            <a:alpha val="50000"/>
                          </a:srgbClr>
                        </a:solidFill>
                        <a:latin typeface="Arial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</p:grpSp>
          </p:grp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D453B09B-9C36-8336-F9A6-157FA30545BF}"/>
                </a:ext>
              </a:extLst>
            </p:cNvPr>
            <p:cNvGrpSpPr/>
            <p:nvPr/>
          </p:nvGrpSpPr>
          <p:grpSpPr>
            <a:xfrm>
              <a:off x="5979970" y="761145"/>
              <a:ext cx="5005775" cy="5561734"/>
              <a:chOff x="5979970" y="761145"/>
              <a:chExt cx="5005775" cy="5561734"/>
            </a:xfrm>
          </p:grpSpPr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D5F31456-790F-6FE4-6342-091D750BBF02}"/>
                  </a:ext>
                </a:extLst>
              </p:cNvPr>
              <p:cNvSpPr/>
              <p:nvPr/>
            </p:nvSpPr>
            <p:spPr>
              <a:xfrm flipV="1">
                <a:off x="9161044" y="3890031"/>
                <a:ext cx="42498" cy="42495"/>
              </a:xfrm>
              <a:custGeom>
                <a:avLst/>
                <a:gdLst>
                  <a:gd name="connsiteX0" fmla="*/ 42720 w 42498"/>
                  <a:gd name="connsiteY0" fmla="*/ 21487 h 42495"/>
                  <a:gd name="connsiteX1" fmla="*/ 21471 w 42498"/>
                  <a:gd name="connsiteY1" fmla="*/ 42736 h 42495"/>
                  <a:gd name="connsiteX2" fmla="*/ 222 w 42498"/>
                  <a:gd name="connsiteY2" fmla="*/ 21487 h 42495"/>
                  <a:gd name="connsiteX3" fmla="*/ 21471 w 42498"/>
                  <a:gd name="connsiteY3" fmla="*/ 240 h 42495"/>
                  <a:gd name="connsiteX4" fmla="*/ 42720 w 42498"/>
                  <a:gd name="connsiteY4" fmla="*/ 21487 h 4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2495">
                    <a:moveTo>
                      <a:pt x="42720" y="21487"/>
                    </a:moveTo>
                    <a:cubicBezTo>
                      <a:pt x="42720" y="33224"/>
                      <a:pt x="33208" y="42736"/>
                      <a:pt x="21471" y="42736"/>
                    </a:cubicBezTo>
                    <a:cubicBezTo>
                      <a:pt x="9736" y="42736"/>
                      <a:pt x="222" y="33224"/>
                      <a:pt x="222" y="21487"/>
                    </a:cubicBezTo>
                    <a:cubicBezTo>
                      <a:pt x="222" y="9752"/>
                      <a:pt x="9736" y="240"/>
                      <a:pt x="21471" y="240"/>
                    </a:cubicBezTo>
                    <a:cubicBezTo>
                      <a:pt x="33208" y="240"/>
                      <a:pt x="42720" y="9752"/>
                      <a:pt x="42720" y="21487"/>
                    </a:cubicBezTo>
                    <a:close/>
                  </a:path>
                </a:pathLst>
              </a:custGeom>
              <a:solidFill>
                <a:srgbClr val="82ADFD"/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7ADFE7CF-96B9-E13F-684D-4D7D8EEC0927}"/>
                  </a:ext>
                </a:extLst>
              </p:cNvPr>
              <p:cNvSpPr txBox="1"/>
              <p:nvPr/>
            </p:nvSpPr>
            <p:spPr>
              <a:xfrm>
                <a:off x="9185195" y="3908081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i</a:t>
                </a:r>
              </a:p>
            </p:txBody>
          </p:sp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54252A4B-C6F8-406D-08D7-0F4D8F975724}"/>
                  </a:ext>
                </a:extLst>
              </p:cNvPr>
              <p:cNvSpPr txBox="1"/>
              <p:nvPr/>
            </p:nvSpPr>
            <p:spPr>
              <a:xfrm>
                <a:off x="9258395" y="3908081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n</a:t>
                </a:r>
              </a:p>
            </p:txBody>
          </p:sp>
          <p:sp>
            <p:nvSpPr>
              <p:cNvPr id="718" name="TextBox 717">
                <a:extLst>
                  <a:ext uri="{FF2B5EF4-FFF2-40B4-BE49-F238E27FC236}">
                    <a16:creationId xmlns:a16="http://schemas.microsoft.com/office/drawing/2014/main" id="{0324CBA4-1B0D-C71F-26AB-5F5A37858E5D}"/>
                  </a:ext>
                </a:extLst>
              </p:cNvPr>
              <p:cNvSpPr txBox="1"/>
              <p:nvPr/>
            </p:nvSpPr>
            <p:spPr>
              <a:xfrm>
                <a:off x="10514245" y="5996832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o</a:t>
                </a:r>
              </a:p>
            </p:txBody>
          </p:sp>
          <p:sp>
            <p:nvSpPr>
              <p:cNvPr id="719" name="TextBox 718">
                <a:extLst>
                  <a:ext uri="{FF2B5EF4-FFF2-40B4-BE49-F238E27FC236}">
                    <a16:creationId xmlns:a16="http://schemas.microsoft.com/office/drawing/2014/main" id="{E49DBA61-920E-4BBD-1246-D2EAE29DF07F}"/>
                  </a:ext>
                </a:extLst>
              </p:cNvPr>
              <p:cNvSpPr txBox="1"/>
              <p:nvPr/>
            </p:nvSpPr>
            <p:spPr>
              <a:xfrm>
                <a:off x="10617235" y="5996832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u</a:t>
                </a:r>
              </a:p>
            </p:txBody>
          </p:sp>
          <p:sp>
            <p:nvSpPr>
              <p:cNvPr id="720" name="TextBox 719">
                <a:extLst>
                  <a:ext uri="{FF2B5EF4-FFF2-40B4-BE49-F238E27FC236}">
                    <a16:creationId xmlns:a16="http://schemas.microsoft.com/office/drawing/2014/main" id="{E6712715-886A-12E1-0690-C40EF848A252}"/>
                  </a:ext>
                </a:extLst>
              </p:cNvPr>
              <p:cNvSpPr txBox="1"/>
              <p:nvPr/>
            </p:nvSpPr>
            <p:spPr>
              <a:xfrm>
                <a:off x="10738882" y="5996832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t</a:t>
                </a:r>
              </a:p>
            </p:txBody>
          </p:sp>
          <p:sp>
            <p:nvSpPr>
              <p:cNvPr id="721" name="TextBox 720">
                <a:extLst>
                  <a:ext uri="{FF2B5EF4-FFF2-40B4-BE49-F238E27FC236}">
                    <a16:creationId xmlns:a16="http://schemas.microsoft.com/office/drawing/2014/main" id="{FC8BD733-7900-C1CA-1D20-D5F9F1AA3A40}"/>
                  </a:ext>
                </a:extLst>
              </p:cNvPr>
              <p:cNvSpPr txBox="1"/>
              <p:nvPr/>
            </p:nvSpPr>
            <p:spPr>
              <a:xfrm>
                <a:off x="10092059" y="3384523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i</a:t>
                </a:r>
              </a:p>
            </p:txBody>
          </p:sp>
          <p:sp>
            <p:nvSpPr>
              <p:cNvPr id="722" name="TextBox 721">
                <a:extLst>
                  <a:ext uri="{FF2B5EF4-FFF2-40B4-BE49-F238E27FC236}">
                    <a16:creationId xmlns:a16="http://schemas.microsoft.com/office/drawing/2014/main" id="{0EA29A73-356D-35BA-FD3A-03EB85CA886D}"/>
                  </a:ext>
                </a:extLst>
              </p:cNvPr>
              <p:cNvSpPr txBox="1"/>
              <p:nvPr/>
            </p:nvSpPr>
            <p:spPr>
              <a:xfrm>
                <a:off x="10165259" y="3384523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n</a:t>
                </a:r>
              </a:p>
            </p:txBody>
          </p:sp>
          <p:sp>
            <p:nvSpPr>
              <p:cNvPr id="723" name="TextBox 722">
                <a:extLst>
                  <a:ext uri="{FF2B5EF4-FFF2-40B4-BE49-F238E27FC236}">
                    <a16:creationId xmlns:a16="http://schemas.microsoft.com/office/drawing/2014/main" id="{9B66E4AD-7C9A-EFCD-F95D-7C6FBD4D1EE8}"/>
                  </a:ext>
                </a:extLst>
              </p:cNvPr>
              <p:cNvSpPr txBox="1"/>
              <p:nvPr/>
            </p:nvSpPr>
            <p:spPr>
              <a:xfrm>
                <a:off x="10514245" y="76114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o</a:t>
                </a:r>
              </a:p>
            </p:txBody>
          </p:sp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8081F6F6-7B07-D94B-CD84-8F9269E8E632}"/>
                  </a:ext>
                </a:extLst>
              </p:cNvPr>
              <p:cNvSpPr txBox="1"/>
              <p:nvPr/>
            </p:nvSpPr>
            <p:spPr>
              <a:xfrm>
                <a:off x="10617235" y="76114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u</a:t>
                </a:r>
              </a:p>
            </p:txBody>
          </p:sp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E7DDF335-8E17-E58D-ED54-01C43847942C}"/>
                  </a:ext>
                </a:extLst>
              </p:cNvPr>
              <p:cNvSpPr txBox="1"/>
              <p:nvPr/>
            </p:nvSpPr>
            <p:spPr>
              <a:xfrm>
                <a:off x="10738882" y="761145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t</a:t>
                </a: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7E54479B-09BE-312F-E647-3D8EA65E2581}"/>
                  </a:ext>
                </a:extLst>
              </p:cNvPr>
              <p:cNvSpPr/>
              <p:nvPr/>
            </p:nvSpPr>
            <p:spPr>
              <a:xfrm flipV="1">
                <a:off x="9161044" y="2842904"/>
                <a:ext cx="42498" cy="42495"/>
              </a:xfrm>
              <a:custGeom>
                <a:avLst/>
                <a:gdLst>
                  <a:gd name="connsiteX0" fmla="*/ 42720 w 42498"/>
                  <a:gd name="connsiteY0" fmla="*/ 21375 h 42495"/>
                  <a:gd name="connsiteX1" fmla="*/ 21471 w 42498"/>
                  <a:gd name="connsiteY1" fmla="*/ 42622 h 42495"/>
                  <a:gd name="connsiteX2" fmla="*/ 222 w 42498"/>
                  <a:gd name="connsiteY2" fmla="*/ 21375 h 42495"/>
                  <a:gd name="connsiteX3" fmla="*/ 21471 w 42498"/>
                  <a:gd name="connsiteY3" fmla="*/ 126 h 42495"/>
                  <a:gd name="connsiteX4" fmla="*/ 42720 w 42498"/>
                  <a:gd name="connsiteY4" fmla="*/ 21375 h 4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2495">
                    <a:moveTo>
                      <a:pt x="42720" y="21375"/>
                    </a:moveTo>
                    <a:cubicBezTo>
                      <a:pt x="42720" y="33109"/>
                      <a:pt x="33208" y="42622"/>
                      <a:pt x="21471" y="42622"/>
                    </a:cubicBezTo>
                    <a:cubicBezTo>
                      <a:pt x="9736" y="42622"/>
                      <a:pt x="222" y="33109"/>
                      <a:pt x="222" y="21375"/>
                    </a:cubicBezTo>
                    <a:cubicBezTo>
                      <a:pt x="222" y="9638"/>
                      <a:pt x="9736" y="126"/>
                      <a:pt x="21471" y="126"/>
                    </a:cubicBezTo>
                    <a:cubicBezTo>
                      <a:pt x="33208" y="126"/>
                      <a:pt x="42720" y="9638"/>
                      <a:pt x="42720" y="21375"/>
                    </a:cubicBezTo>
                    <a:close/>
                  </a:path>
                </a:pathLst>
              </a:custGeom>
              <a:solidFill>
                <a:srgbClr val="82ADFD"/>
              </a:solidFill>
              <a:ln w="213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TextBox 726">
                <a:extLst>
                  <a:ext uri="{FF2B5EF4-FFF2-40B4-BE49-F238E27FC236}">
                    <a16:creationId xmlns:a16="http://schemas.microsoft.com/office/drawing/2014/main" id="{15EE0E5D-2CD5-4F09-BB4C-802AC52315C6}"/>
                  </a:ext>
                </a:extLst>
              </p:cNvPr>
              <p:cNvSpPr txBox="1"/>
              <p:nvPr/>
            </p:nvSpPr>
            <p:spPr>
              <a:xfrm>
                <a:off x="9185195" y="2860965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i</a:t>
                </a:r>
              </a:p>
            </p:txBody>
          </p:sp>
          <p:sp>
            <p:nvSpPr>
              <p:cNvPr id="728" name="TextBox 727">
                <a:extLst>
                  <a:ext uri="{FF2B5EF4-FFF2-40B4-BE49-F238E27FC236}">
                    <a16:creationId xmlns:a16="http://schemas.microsoft.com/office/drawing/2014/main" id="{A0486163-9B2A-512A-7623-B07D54250105}"/>
                  </a:ext>
                </a:extLst>
              </p:cNvPr>
              <p:cNvSpPr txBox="1"/>
              <p:nvPr/>
            </p:nvSpPr>
            <p:spPr>
              <a:xfrm>
                <a:off x="9258395" y="2860965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n</a:t>
                </a:r>
              </a:p>
            </p:txBody>
          </p:sp>
          <p:sp>
            <p:nvSpPr>
              <p:cNvPr id="729" name="TextBox 728">
                <a:extLst>
                  <a:ext uri="{FF2B5EF4-FFF2-40B4-BE49-F238E27FC236}">
                    <a16:creationId xmlns:a16="http://schemas.microsoft.com/office/drawing/2014/main" id="{D79025DB-C7EF-7240-3BB7-7C6DB299138C}"/>
                  </a:ext>
                </a:extLst>
              </p:cNvPr>
              <p:cNvSpPr txBox="1"/>
              <p:nvPr/>
            </p:nvSpPr>
            <p:spPr>
              <a:xfrm>
                <a:off x="5979970" y="3378978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o</a:t>
                </a:r>
              </a:p>
            </p:txBody>
          </p:sp>
          <p:sp>
            <p:nvSpPr>
              <p:cNvPr id="730" name="TextBox 729">
                <a:extLst>
                  <a:ext uri="{FF2B5EF4-FFF2-40B4-BE49-F238E27FC236}">
                    <a16:creationId xmlns:a16="http://schemas.microsoft.com/office/drawing/2014/main" id="{17006D32-44B9-3C85-870A-E0836E916089}"/>
                  </a:ext>
                </a:extLst>
              </p:cNvPr>
              <p:cNvSpPr txBox="1"/>
              <p:nvPr/>
            </p:nvSpPr>
            <p:spPr>
              <a:xfrm>
                <a:off x="6082959" y="3378978"/>
                <a:ext cx="310847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u</a:t>
                </a:r>
              </a:p>
            </p:txBody>
          </p:sp>
          <p:sp>
            <p:nvSpPr>
              <p:cNvPr id="731" name="TextBox 730">
                <a:extLst>
                  <a:ext uri="{FF2B5EF4-FFF2-40B4-BE49-F238E27FC236}">
                    <a16:creationId xmlns:a16="http://schemas.microsoft.com/office/drawing/2014/main" id="{CFEA4FDF-4A79-26D5-2A9A-E2F62ABC47B5}"/>
                  </a:ext>
                </a:extLst>
              </p:cNvPr>
              <p:cNvSpPr txBox="1"/>
              <p:nvPr/>
            </p:nvSpPr>
            <p:spPr>
              <a:xfrm>
                <a:off x="6204606" y="3378978"/>
                <a:ext cx="246863" cy="32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60" spc="0" baseline="0">
                    <a:ln/>
                    <a:solidFill>
                      <a:srgbClr val="82ADFD"/>
                    </a:solidFill>
                    <a:latin typeface="Arial"/>
                    <a:cs typeface="Arial"/>
                    <a:sym typeface="Arial"/>
                    <a:rtl val="0"/>
                  </a:rPr>
                  <a:t>t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C0EA-3645-EB21-A136-568EE8ACF2C2}"/>
              </a:ext>
            </a:extLst>
          </p:cNvPr>
          <p:cNvGrpSpPr/>
          <p:nvPr/>
        </p:nvGrpSpPr>
        <p:grpSpPr>
          <a:xfrm>
            <a:off x="9462" y="0"/>
            <a:ext cx="6636267" cy="831113"/>
            <a:chOff x="9462" y="0"/>
            <a:chExt cx="6636267" cy="8311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DAE42B-F714-E9BE-8C8E-FCB9EDE8556F}"/>
                </a:ext>
              </a:extLst>
            </p:cNvPr>
            <p:cNvSpPr txBox="1"/>
            <p:nvPr/>
          </p:nvSpPr>
          <p:spPr>
            <a:xfrm>
              <a:off x="3243244" y="30778"/>
              <a:ext cx="3402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baseline="0" dirty="0">
                  <a:solidFill>
                    <a:srgbClr val="29B5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Façade Lattices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B5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1C8FA9-F37B-2D4A-AA09-F30B98400070}"/>
                </a:ext>
              </a:extLst>
            </p:cNvPr>
            <p:cNvSpPr txBox="1"/>
            <p:nvPr/>
          </p:nvSpPr>
          <p:spPr>
            <a:xfrm>
              <a:off x="9462" y="0"/>
              <a:ext cx="3009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Al-Bahar Towers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69EB61-8F95-386E-66CA-86121D598486}"/>
                </a:ext>
              </a:extLst>
            </p:cNvPr>
            <p:cNvSpPr txBox="1"/>
            <p:nvPr/>
          </p:nvSpPr>
          <p:spPr>
            <a:xfrm>
              <a:off x="1494190" y="461781"/>
              <a:ext cx="19573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 err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Aedas</a:t>
              </a: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studio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1D609A-BCC0-356D-B0A6-EE138458C326}"/>
                </a:ext>
              </a:extLst>
            </p:cNvPr>
            <p:cNvSpPr txBox="1"/>
            <p:nvPr/>
          </p:nvSpPr>
          <p:spPr>
            <a:xfrm>
              <a:off x="53829" y="461781"/>
              <a:ext cx="14403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baseline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Abu Dhabi </a:t>
              </a: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FBA7B5B3-7A27-D7D9-B817-D803E1A0AB0D}"/>
              </a:ext>
            </a:extLst>
          </p:cNvPr>
          <p:cNvGrpSpPr/>
          <p:nvPr/>
        </p:nvGrpSpPr>
        <p:grpSpPr>
          <a:xfrm>
            <a:off x="6461690" y="769840"/>
            <a:ext cx="4534338" cy="5235750"/>
            <a:chOff x="6461690" y="769840"/>
            <a:chExt cx="4534338" cy="523575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8649FEC-4ED1-7CD3-2405-35578A9ECC32}"/>
                </a:ext>
              </a:extLst>
            </p:cNvPr>
            <p:cNvSpPr/>
            <p:nvPr/>
          </p:nvSpPr>
          <p:spPr>
            <a:xfrm flipV="1">
              <a:off x="6461690" y="3387715"/>
              <a:ext cx="3022892" cy="523564"/>
            </a:xfrm>
            <a:custGeom>
              <a:avLst/>
              <a:gdLst>
                <a:gd name="connsiteX0" fmla="*/ 3023096 w 3022892"/>
                <a:gd name="connsiteY0" fmla="*/ 523776 h 523564"/>
                <a:gd name="connsiteX1" fmla="*/ 203 w 3022892"/>
                <a:gd name="connsiteY1" fmla="*/ 523776 h 523564"/>
                <a:gd name="connsiteX2" fmla="*/ 2720807 w 3022892"/>
                <a:gd name="connsiteY2" fmla="*/ 212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523776"/>
                  </a:moveTo>
                  <a:lnTo>
                    <a:pt x="203" y="523776"/>
                  </a:lnTo>
                  <a:lnTo>
                    <a:pt x="2720807" y="212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F5A35B7-4EF1-1EC3-6A22-11BDA0A1600A}"/>
                </a:ext>
              </a:extLst>
            </p:cNvPr>
            <p:cNvSpPr/>
            <p:nvPr/>
          </p:nvSpPr>
          <p:spPr>
            <a:xfrm flipV="1">
              <a:off x="9484582" y="3387715"/>
              <a:ext cx="1511446" cy="2617875"/>
            </a:xfrm>
            <a:custGeom>
              <a:avLst/>
              <a:gdLst>
                <a:gd name="connsiteX0" fmla="*/ 238 w 1511446"/>
                <a:gd name="connsiteY0" fmla="*/ 2618202 h 2617875"/>
                <a:gd name="connsiteX1" fmla="*/ 1511685 w 1511446"/>
                <a:gd name="connsiteY1" fmla="*/ 326 h 2617875"/>
                <a:gd name="connsiteX2" fmla="*/ 604817 w 1511446"/>
                <a:gd name="connsiteY2" fmla="*/ 2618202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2618202"/>
                  </a:moveTo>
                  <a:lnTo>
                    <a:pt x="1511685" y="326"/>
                  </a:lnTo>
                  <a:lnTo>
                    <a:pt x="604817" y="2618202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822BD5-A166-6E18-6038-F7DF194E4D24}"/>
                </a:ext>
              </a:extLst>
            </p:cNvPr>
            <p:cNvSpPr/>
            <p:nvPr/>
          </p:nvSpPr>
          <p:spPr>
            <a:xfrm flipV="1">
              <a:off x="9182293" y="769840"/>
              <a:ext cx="1813735" cy="2617875"/>
            </a:xfrm>
            <a:custGeom>
              <a:avLst/>
              <a:gdLst>
                <a:gd name="connsiteX0" fmla="*/ 302525 w 1813735"/>
                <a:gd name="connsiteY0" fmla="*/ 40 h 2617875"/>
                <a:gd name="connsiteX1" fmla="*/ 1813972 w 1813735"/>
                <a:gd name="connsiteY1" fmla="*/ 2617916 h 2617875"/>
                <a:gd name="connsiteX2" fmla="*/ 236 w 1813735"/>
                <a:gd name="connsiteY2" fmla="*/ 523604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40"/>
                  </a:moveTo>
                  <a:lnTo>
                    <a:pt x="1813972" y="2617916"/>
                  </a:lnTo>
                  <a:lnTo>
                    <a:pt x="236" y="523604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1FADBE-DD9A-A7C8-0DF8-7F34E13666EF}"/>
                </a:ext>
              </a:extLst>
            </p:cNvPr>
            <p:cNvSpPr/>
            <p:nvPr/>
          </p:nvSpPr>
          <p:spPr>
            <a:xfrm flipV="1">
              <a:off x="9182293" y="3387715"/>
              <a:ext cx="1813735" cy="2617875"/>
            </a:xfrm>
            <a:custGeom>
              <a:avLst/>
              <a:gdLst>
                <a:gd name="connsiteX0" fmla="*/ 302525 w 1813735"/>
                <a:gd name="connsiteY0" fmla="*/ 2618202 h 2617875"/>
                <a:gd name="connsiteX1" fmla="*/ 236 w 1813735"/>
                <a:gd name="connsiteY1" fmla="*/ 2094637 h 2617875"/>
                <a:gd name="connsiteX2" fmla="*/ 1813972 w 1813735"/>
                <a:gd name="connsiteY2" fmla="*/ 32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735" h="2617875">
                  <a:moveTo>
                    <a:pt x="302525" y="2618202"/>
                  </a:moveTo>
                  <a:lnTo>
                    <a:pt x="236" y="2094637"/>
                  </a:lnTo>
                  <a:lnTo>
                    <a:pt x="1813972" y="326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D3141E-81F0-6424-3CF8-60953A7E98F3}"/>
                </a:ext>
              </a:extLst>
            </p:cNvPr>
            <p:cNvSpPr/>
            <p:nvPr/>
          </p:nvSpPr>
          <p:spPr>
            <a:xfrm flipV="1">
              <a:off x="9484582" y="769840"/>
              <a:ext cx="1511446" cy="2617875"/>
            </a:xfrm>
            <a:custGeom>
              <a:avLst/>
              <a:gdLst>
                <a:gd name="connsiteX0" fmla="*/ 238 w 1511446"/>
                <a:gd name="connsiteY0" fmla="*/ 40 h 2617875"/>
                <a:gd name="connsiteX1" fmla="*/ 604817 w 1511446"/>
                <a:gd name="connsiteY1" fmla="*/ 40 h 2617875"/>
                <a:gd name="connsiteX2" fmla="*/ 1511685 w 1511446"/>
                <a:gd name="connsiteY2" fmla="*/ 2617916 h 261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446" h="2617875">
                  <a:moveTo>
                    <a:pt x="238" y="40"/>
                  </a:moveTo>
                  <a:lnTo>
                    <a:pt x="604817" y="40"/>
                  </a:lnTo>
                  <a:lnTo>
                    <a:pt x="1511685" y="2617916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F2A6D4-D8F0-D069-3711-3ED2FF622D5F}"/>
                </a:ext>
              </a:extLst>
            </p:cNvPr>
            <p:cNvSpPr/>
            <p:nvPr/>
          </p:nvSpPr>
          <p:spPr>
            <a:xfrm flipV="1">
              <a:off x="6461690" y="2864151"/>
              <a:ext cx="3022892" cy="523564"/>
            </a:xfrm>
            <a:custGeom>
              <a:avLst/>
              <a:gdLst>
                <a:gd name="connsiteX0" fmla="*/ 3023096 w 3022892"/>
                <a:gd name="connsiteY0" fmla="*/ 154 h 523564"/>
                <a:gd name="connsiteX1" fmla="*/ 2720807 w 3022892"/>
                <a:gd name="connsiteY1" fmla="*/ 523719 h 523564"/>
                <a:gd name="connsiteX2" fmla="*/ 203 w 3022892"/>
                <a:gd name="connsiteY2" fmla="*/ 154 h 52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892" h="523564">
                  <a:moveTo>
                    <a:pt x="3023096" y="154"/>
                  </a:moveTo>
                  <a:lnTo>
                    <a:pt x="2720807" y="523719"/>
                  </a:lnTo>
                  <a:lnTo>
                    <a:pt x="203" y="154"/>
                  </a:lnTo>
                  <a:close/>
                </a:path>
              </a:pathLst>
            </a:custGeom>
            <a:noFill/>
            <a:ln w="169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3BF6B1-735F-68A3-7033-F540C225BCCA}"/>
              </a:ext>
            </a:extLst>
          </p:cNvPr>
          <p:cNvSpPr txBox="1"/>
          <p:nvPr/>
        </p:nvSpPr>
        <p:spPr>
          <a:xfrm>
            <a:off x="625154" y="1348683"/>
            <a:ext cx="7920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@illustrator begin</a:t>
            </a:r>
          </a:p>
          <a:p>
            <a:endParaRPr lang="en-US" sz="1400" b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(c, v1, v2, f)=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let m =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(v1, v2)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B59C48"/>
                </a:solidFill>
                <a:latin typeface="Consolas" panose="020B0609020204030204" pitchFamily="49" charset="0"/>
              </a:rPr>
              <a:t>intermediate_loc</a:t>
            </a:r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(m, c, f)  </a:t>
            </a:r>
          </a:p>
          <a:p>
            <a:r>
              <a:rPr lang="en-US" sz="1400" dirty="0">
                <a:solidFill>
                  <a:srgbClr val="B59C48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vertices, f)=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let v1s = vertices[1:end-1]                    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    v2s = vertices[2:end]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  [</a:t>
            </a:r>
            <a:r>
              <a:rPr lang="en-US" sz="1400" dirty="0" err="1">
                <a:solidFill>
                  <a:srgbClr val="7030A0"/>
                </a:solidFill>
                <a:latin typeface="Consolas" panose="020B0609020204030204" pitchFamily="49" charset="0"/>
              </a:rPr>
              <a:t>mid_loc</a:t>
            </a:r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(center, v1, v2, f)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       for (v1,v2) in zip(v1s,v2s)]</a:t>
            </a:r>
          </a:p>
          <a:p>
            <a:r>
              <a:rPr lang="en-US" sz="1400" dirty="0">
                <a:solidFill>
                  <a:srgbClr val="7030A0"/>
                </a:solidFill>
                <a:latin typeface="Consolas" panose="020B0609020204030204" pitchFamily="49" charset="0"/>
              </a:rPr>
              <a:t>    end</a:t>
            </a:r>
          </a:p>
          <a:p>
            <a:endParaRPr lang="en-US" sz="1400" dirty="0">
              <a:solidFill>
                <a:schemeClr val="tx1">
                  <a:lumMod val="8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lattice(vs, f) = 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let c =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polygon_center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(vs)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mid_locs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(c, vs, f)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[polygon(c, out, in) for 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out,in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 in zip(vs, 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)]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      [polygon(c, in, out) for 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in,out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) in zip(</a:t>
            </a:r>
            <a:r>
              <a:rPr lang="en-US" sz="1400" dirty="0" err="1">
                <a:solidFill>
                  <a:srgbClr val="4F5F9F"/>
                </a:solidFill>
                <a:latin typeface="Consolas" panose="020B0609020204030204" pitchFamily="49" charset="0"/>
              </a:rPr>
              <a:t>in_vs</a:t>
            </a:r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, [vs[2:end]...,vs[1]])]</a:t>
            </a:r>
          </a:p>
          <a:p>
            <a:r>
              <a:rPr lang="en-US" sz="1400" dirty="0">
                <a:solidFill>
                  <a:srgbClr val="4F5F9F"/>
                </a:solidFill>
                <a:latin typeface="Consolas" panose="020B0609020204030204" pitchFamily="49" charset="0"/>
              </a:rPr>
              <a:t>    end</a:t>
            </a:r>
            <a:endParaRPr lang="en-US" sz="1400" b="0" dirty="0">
              <a:solidFill>
                <a:srgbClr val="4F5F9F"/>
              </a:solidFill>
              <a:effectLst/>
              <a:latin typeface="Consolas" panose="020B0609020204030204" pitchFamily="49" charset="0"/>
            </a:endParaRPr>
          </a:p>
          <a:p>
            <a:endParaRPr lang="en-US" sz="1400" b="0" dirty="0">
              <a:solidFill>
                <a:srgbClr val="82ACFD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end</a:t>
            </a:r>
            <a:endParaRPr lang="en-US" sz="1400" b="0" dirty="0">
              <a:solidFill>
                <a:schemeClr val="bg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007C8A-F569-4EE8-0983-7EAB5F4A32A5}"/>
              </a:ext>
            </a:extLst>
          </p:cNvPr>
          <p:cNvSpPr/>
          <p:nvPr/>
        </p:nvSpPr>
        <p:spPr>
          <a:xfrm>
            <a:off x="1" y="6370381"/>
            <a:ext cx="12192000" cy="479306"/>
          </a:xfrm>
          <a:prstGeom prst="rect">
            <a:avLst/>
          </a:prstGeom>
          <a:solidFill>
            <a:srgbClr val="E2E2E2"/>
          </a:solidFill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F35D5-DB33-2E9C-F16C-121981D88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31"/>
          <a:stretch/>
        </p:blipFill>
        <p:spPr>
          <a:xfrm>
            <a:off x="255946" y="6435013"/>
            <a:ext cx="2236205" cy="366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9CECC-FF62-2777-0056-CDB6AED15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619"/>
          <a:stretch/>
        </p:blipFill>
        <p:spPr>
          <a:xfrm>
            <a:off x="10355938" y="6388485"/>
            <a:ext cx="1660648" cy="479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76FD0-6DAF-A9C0-C33F-26BCD0B97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40"/>
          <a:stretch/>
        </p:blipFill>
        <p:spPr>
          <a:xfrm>
            <a:off x="8652287" y="6388485"/>
            <a:ext cx="1410385" cy="479307"/>
          </a:xfrm>
          <a:prstGeom prst="rect">
            <a:avLst/>
          </a:prstGeom>
        </p:spPr>
      </p:pic>
      <p:pic>
        <p:nvPicPr>
          <p:cNvPr id="12" name="Picture 11" descr="A yellow and silver building&#10;&#10;Description automatically generated">
            <a:extLst>
              <a:ext uri="{FF2B5EF4-FFF2-40B4-BE49-F238E27FC236}">
                <a16:creationId xmlns:a16="http://schemas.microsoft.com/office/drawing/2014/main" id="{64EE1DFB-1222-65B3-EAC3-31383F8A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7" r="16582" b="93"/>
          <a:stretch/>
        </p:blipFill>
        <p:spPr>
          <a:xfrm>
            <a:off x="3782876" y="1043529"/>
            <a:ext cx="5477266" cy="532046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1390474-E3A4-16EF-328B-07A0337B3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52" y="965648"/>
            <a:ext cx="3009901" cy="3184388"/>
          </a:xfrm>
          <a:prstGeom prst="rect">
            <a:avLst/>
          </a:prstGeom>
        </p:spPr>
      </p:pic>
      <p:pic>
        <p:nvPicPr>
          <p:cNvPr id="8" name="Picture 7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707A9964-FA7D-2248-46B1-8F5504273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08" y="732016"/>
            <a:ext cx="3194465" cy="2962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4E3F4D-29C3-C08B-B4F5-5665FD26B60E}"/>
              </a:ext>
            </a:extLst>
          </p:cNvPr>
          <p:cNvSpPr txBox="1"/>
          <p:nvPr/>
        </p:nvSpPr>
        <p:spPr>
          <a:xfrm>
            <a:off x="117988" y="0"/>
            <a:ext cx="3009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1026" name="Picture 2" descr="Up Hand Drawn Arrow Icons - Free SVG &amp; PNG Up Hand Drawn Arrow Images -  Noun Project">
            <a:extLst>
              <a:ext uri="{FF2B5EF4-FFF2-40B4-BE49-F238E27FC236}">
                <a16:creationId xmlns:a16="http://schemas.microsoft.com/office/drawing/2014/main" id="{4CEFB2D6-1420-CFBF-D927-FE3F091B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7496590" y="1316062"/>
            <a:ext cx="1028724" cy="10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ack hand drawn arrow | licensed element">
            <a:extLst>
              <a:ext uri="{FF2B5EF4-FFF2-40B4-BE49-F238E27FC236}">
                <a16:creationId xmlns:a16="http://schemas.microsoft.com/office/drawing/2014/main" id="{B506C317-0B5B-7727-217E-6212BE73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8393">
            <a:off x="3374437" y="4235679"/>
            <a:ext cx="1593285" cy="15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lack circle with a black background&#10;&#10;Description automatically generated">
            <a:extLst>
              <a:ext uri="{FF2B5EF4-FFF2-40B4-BE49-F238E27FC236}">
                <a16:creationId xmlns:a16="http://schemas.microsoft.com/office/drawing/2014/main" id="{179397E3-90B8-BD16-06EA-8DE9D886A2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66" y="5094304"/>
            <a:ext cx="862761" cy="60529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888BF5B-58A6-D252-1E13-F46624D03A2C}"/>
              </a:ext>
            </a:extLst>
          </p:cNvPr>
          <p:cNvSpPr/>
          <p:nvPr/>
        </p:nvSpPr>
        <p:spPr>
          <a:xfrm>
            <a:off x="5571401" y="1934407"/>
            <a:ext cx="1751546" cy="425003"/>
          </a:xfrm>
          <a:custGeom>
            <a:avLst/>
            <a:gdLst>
              <a:gd name="connsiteX0" fmla="*/ 0 w 1751546"/>
              <a:gd name="connsiteY0" fmla="*/ 425003 h 425003"/>
              <a:gd name="connsiteX1" fmla="*/ 5151 w 1751546"/>
              <a:gd name="connsiteY1" fmla="*/ 412124 h 425003"/>
              <a:gd name="connsiteX2" fmla="*/ 10303 w 1751546"/>
              <a:gd name="connsiteY2" fmla="*/ 401821 h 425003"/>
              <a:gd name="connsiteX3" fmla="*/ 18030 w 1751546"/>
              <a:gd name="connsiteY3" fmla="*/ 383790 h 425003"/>
              <a:gd name="connsiteX4" fmla="*/ 38636 w 1751546"/>
              <a:gd name="connsiteY4" fmla="*/ 370911 h 425003"/>
              <a:gd name="connsiteX5" fmla="*/ 64394 w 1751546"/>
              <a:gd name="connsiteY5" fmla="*/ 355457 h 425003"/>
              <a:gd name="connsiteX6" fmla="*/ 85000 w 1751546"/>
              <a:gd name="connsiteY6" fmla="*/ 352881 h 425003"/>
              <a:gd name="connsiteX7" fmla="*/ 118485 w 1751546"/>
              <a:gd name="connsiteY7" fmla="*/ 340002 h 425003"/>
              <a:gd name="connsiteX8" fmla="*/ 154546 w 1751546"/>
              <a:gd name="connsiteY8" fmla="*/ 332275 h 425003"/>
              <a:gd name="connsiteX9" fmla="*/ 175152 w 1751546"/>
              <a:gd name="connsiteY9" fmla="*/ 324547 h 425003"/>
              <a:gd name="connsiteX10" fmla="*/ 216365 w 1751546"/>
              <a:gd name="connsiteY10" fmla="*/ 316820 h 425003"/>
              <a:gd name="connsiteX11" fmla="*/ 249850 w 1751546"/>
              <a:gd name="connsiteY11" fmla="*/ 311668 h 425003"/>
              <a:gd name="connsiteX12" fmla="*/ 273032 w 1751546"/>
              <a:gd name="connsiteY12" fmla="*/ 309093 h 425003"/>
              <a:gd name="connsiteX13" fmla="*/ 448184 w 1751546"/>
              <a:gd name="connsiteY13" fmla="*/ 298790 h 425003"/>
              <a:gd name="connsiteX14" fmla="*/ 860308 w 1751546"/>
              <a:gd name="connsiteY14" fmla="*/ 293638 h 425003"/>
              <a:gd name="connsiteX15" fmla="*/ 868036 w 1751546"/>
              <a:gd name="connsiteY15" fmla="*/ 283335 h 425003"/>
              <a:gd name="connsiteX16" fmla="*/ 873187 w 1751546"/>
              <a:gd name="connsiteY16" fmla="*/ 267880 h 425003"/>
              <a:gd name="connsiteX17" fmla="*/ 880914 w 1751546"/>
              <a:gd name="connsiteY17" fmla="*/ 247274 h 425003"/>
              <a:gd name="connsiteX18" fmla="*/ 891218 w 1751546"/>
              <a:gd name="connsiteY18" fmla="*/ 216365 h 425003"/>
              <a:gd name="connsiteX19" fmla="*/ 893793 w 1751546"/>
              <a:gd name="connsiteY19" fmla="*/ 185456 h 425003"/>
              <a:gd name="connsiteX20" fmla="*/ 906672 w 1751546"/>
              <a:gd name="connsiteY20" fmla="*/ 154546 h 425003"/>
              <a:gd name="connsiteX21" fmla="*/ 916975 w 1751546"/>
              <a:gd name="connsiteY21" fmla="*/ 128788 h 425003"/>
              <a:gd name="connsiteX22" fmla="*/ 929854 w 1751546"/>
              <a:gd name="connsiteY22" fmla="*/ 113334 h 425003"/>
              <a:gd name="connsiteX23" fmla="*/ 986521 w 1751546"/>
              <a:gd name="connsiteY23" fmla="*/ 72121 h 425003"/>
              <a:gd name="connsiteX24" fmla="*/ 1009703 w 1751546"/>
              <a:gd name="connsiteY24" fmla="*/ 64394 h 425003"/>
              <a:gd name="connsiteX25" fmla="*/ 1032885 w 1751546"/>
              <a:gd name="connsiteY25" fmla="*/ 54091 h 425003"/>
              <a:gd name="connsiteX26" fmla="*/ 1053491 w 1751546"/>
              <a:gd name="connsiteY26" fmla="*/ 48939 h 425003"/>
              <a:gd name="connsiteX27" fmla="*/ 1076673 w 1751546"/>
              <a:gd name="connsiteY27" fmla="*/ 38636 h 425003"/>
              <a:gd name="connsiteX28" fmla="*/ 1117886 w 1751546"/>
              <a:gd name="connsiteY28" fmla="*/ 33485 h 425003"/>
              <a:gd name="connsiteX29" fmla="*/ 1135916 w 1751546"/>
              <a:gd name="connsiteY29" fmla="*/ 30909 h 425003"/>
              <a:gd name="connsiteX30" fmla="*/ 1146219 w 1751546"/>
              <a:gd name="connsiteY30" fmla="*/ 28333 h 425003"/>
              <a:gd name="connsiteX31" fmla="*/ 1166825 w 1751546"/>
              <a:gd name="connsiteY31" fmla="*/ 25758 h 425003"/>
              <a:gd name="connsiteX32" fmla="*/ 1213189 w 1751546"/>
              <a:gd name="connsiteY32" fmla="*/ 20606 h 425003"/>
              <a:gd name="connsiteX33" fmla="*/ 1238947 w 1751546"/>
              <a:gd name="connsiteY33" fmla="*/ 15454 h 425003"/>
              <a:gd name="connsiteX34" fmla="*/ 1287887 w 1751546"/>
              <a:gd name="connsiteY34" fmla="*/ 10303 h 425003"/>
              <a:gd name="connsiteX35" fmla="*/ 1313645 w 1751546"/>
              <a:gd name="connsiteY35" fmla="*/ 5151 h 425003"/>
              <a:gd name="connsiteX36" fmla="*/ 1339402 w 1751546"/>
              <a:gd name="connsiteY36" fmla="*/ 2576 h 425003"/>
              <a:gd name="connsiteX37" fmla="*/ 1357433 w 1751546"/>
              <a:gd name="connsiteY37" fmla="*/ 0 h 425003"/>
              <a:gd name="connsiteX38" fmla="*/ 1589253 w 1751546"/>
              <a:gd name="connsiteY38" fmla="*/ 5151 h 425003"/>
              <a:gd name="connsiteX39" fmla="*/ 1607283 w 1751546"/>
              <a:gd name="connsiteY39" fmla="*/ 12879 h 425003"/>
              <a:gd name="connsiteX40" fmla="*/ 1622738 w 1751546"/>
              <a:gd name="connsiteY40" fmla="*/ 15454 h 425003"/>
              <a:gd name="connsiteX41" fmla="*/ 1653647 w 1751546"/>
              <a:gd name="connsiteY41" fmla="*/ 28333 h 425003"/>
              <a:gd name="connsiteX42" fmla="*/ 1661374 w 1751546"/>
              <a:gd name="connsiteY42" fmla="*/ 33485 h 425003"/>
              <a:gd name="connsiteX43" fmla="*/ 1669102 w 1751546"/>
              <a:gd name="connsiteY43" fmla="*/ 36061 h 425003"/>
              <a:gd name="connsiteX44" fmla="*/ 1681980 w 1751546"/>
              <a:gd name="connsiteY44" fmla="*/ 41212 h 425003"/>
              <a:gd name="connsiteX45" fmla="*/ 1692284 w 1751546"/>
              <a:gd name="connsiteY45" fmla="*/ 46364 h 425003"/>
              <a:gd name="connsiteX46" fmla="*/ 1707738 w 1751546"/>
              <a:gd name="connsiteY46" fmla="*/ 56667 h 425003"/>
              <a:gd name="connsiteX47" fmla="*/ 1723193 w 1751546"/>
              <a:gd name="connsiteY47" fmla="*/ 61818 h 425003"/>
              <a:gd name="connsiteX48" fmla="*/ 1736072 w 1751546"/>
              <a:gd name="connsiteY48" fmla="*/ 69546 h 425003"/>
              <a:gd name="connsiteX49" fmla="*/ 1743799 w 1751546"/>
              <a:gd name="connsiteY49" fmla="*/ 77273 h 425003"/>
              <a:gd name="connsiteX50" fmla="*/ 1751526 w 1751546"/>
              <a:gd name="connsiteY50" fmla="*/ 82425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751546" h="425003" extrusionOk="0">
                <a:moveTo>
                  <a:pt x="0" y="425003"/>
                </a:moveTo>
                <a:cubicBezTo>
                  <a:pt x="2520" y="420423"/>
                  <a:pt x="3218" y="416467"/>
                  <a:pt x="5151" y="412124"/>
                </a:cubicBezTo>
                <a:cubicBezTo>
                  <a:pt x="7348" y="408507"/>
                  <a:pt x="8646" y="405579"/>
                  <a:pt x="10303" y="401821"/>
                </a:cubicBezTo>
                <a:cubicBezTo>
                  <a:pt x="13924" y="393846"/>
                  <a:pt x="11839" y="392220"/>
                  <a:pt x="18030" y="383790"/>
                </a:cubicBezTo>
                <a:cubicBezTo>
                  <a:pt x="25893" y="373259"/>
                  <a:pt x="26053" y="378277"/>
                  <a:pt x="38636" y="370911"/>
                </a:cubicBezTo>
                <a:cubicBezTo>
                  <a:pt x="54159" y="363650"/>
                  <a:pt x="45486" y="359463"/>
                  <a:pt x="64394" y="355457"/>
                </a:cubicBezTo>
                <a:cubicBezTo>
                  <a:pt x="71193" y="353652"/>
                  <a:pt x="77859" y="352385"/>
                  <a:pt x="85000" y="352881"/>
                </a:cubicBezTo>
                <a:cubicBezTo>
                  <a:pt x="187757" y="306127"/>
                  <a:pt x="25733" y="365312"/>
                  <a:pt x="118485" y="340002"/>
                </a:cubicBezTo>
                <a:cubicBezTo>
                  <a:pt x="174489" y="323213"/>
                  <a:pt x="90369" y="350318"/>
                  <a:pt x="154546" y="332275"/>
                </a:cubicBezTo>
                <a:cubicBezTo>
                  <a:pt x="161332" y="330204"/>
                  <a:pt x="168127" y="326870"/>
                  <a:pt x="175152" y="324547"/>
                </a:cubicBezTo>
                <a:cubicBezTo>
                  <a:pt x="189195" y="320668"/>
                  <a:pt x="203316" y="319261"/>
                  <a:pt x="216365" y="316820"/>
                </a:cubicBezTo>
                <a:cubicBezTo>
                  <a:pt x="224896" y="314703"/>
                  <a:pt x="238884" y="313410"/>
                  <a:pt x="249850" y="311668"/>
                </a:cubicBezTo>
                <a:cubicBezTo>
                  <a:pt x="257449" y="311947"/>
                  <a:pt x="265311" y="309947"/>
                  <a:pt x="273032" y="309093"/>
                </a:cubicBezTo>
                <a:cubicBezTo>
                  <a:pt x="373046" y="288750"/>
                  <a:pt x="320667" y="299090"/>
                  <a:pt x="448184" y="298790"/>
                </a:cubicBezTo>
                <a:cubicBezTo>
                  <a:pt x="584129" y="314075"/>
                  <a:pt x="708088" y="290094"/>
                  <a:pt x="860308" y="293638"/>
                </a:cubicBezTo>
                <a:cubicBezTo>
                  <a:pt x="862907" y="290082"/>
                  <a:pt x="866169" y="287546"/>
                  <a:pt x="868036" y="283335"/>
                </a:cubicBezTo>
                <a:cubicBezTo>
                  <a:pt x="870397" y="278623"/>
                  <a:pt x="871048" y="273379"/>
                  <a:pt x="873187" y="267880"/>
                </a:cubicBezTo>
                <a:cubicBezTo>
                  <a:pt x="876639" y="260281"/>
                  <a:pt x="877688" y="253140"/>
                  <a:pt x="880914" y="247274"/>
                </a:cubicBezTo>
                <a:cubicBezTo>
                  <a:pt x="884502" y="237024"/>
                  <a:pt x="891218" y="216365"/>
                  <a:pt x="891218" y="216365"/>
                </a:cubicBezTo>
                <a:cubicBezTo>
                  <a:pt x="892393" y="205737"/>
                  <a:pt x="891221" y="196476"/>
                  <a:pt x="893793" y="185456"/>
                </a:cubicBezTo>
                <a:cubicBezTo>
                  <a:pt x="895599" y="173235"/>
                  <a:pt x="901367" y="165391"/>
                  <a:pt x="906672" y="154546"/>
                </a:cubicBezTo>
                <a:cubicBezTo>
                  <a:pt x="909288" y="146514"/>
                  <a:pt x="911636" y="135850"/>
                  <a:pt x="916975" y="128788"/>
                </a:cubicBezTo>
                <a:cubicBezTo>
                  <a:pt x="921391" y="123996"/>
                  <a:pt x="924100" y="118218"/>
                  <a:pt x="929854" y="113334"/>
                </a:cubicBezTo>
                <a:cubicBezTo>
                  <a:pt x="951809" y="92750"/>
                  <a:pt x="964529" y="83616"/>
                  <a:pt x="986521" y="72121"/>
                </a:cubicBezTo>
                <a:cubicBezTo>
                  <a:pt x="994149" y="69285"/>
                  <a:pt x="1002239" y="67286"/>
                  <a:pt x="1009703" y="64394"/>
                </a:cubicBezTo>
                <a:cubicBezTo>
                  <a:pt x="1017063" y="61407"/>
                  <a:pt x="1024623" y="56786"/>
                  <a:pt x="1032885" y="54091"/>
                </a:cubicBezTo>
                <a:cubicBezTo>
                  <a:pt x="1038828" y="50607"/>
                  <a:pt x="1046102" y="51036"/>
                  <a:pt x="1053491" y="48939"/>
                </a:cubicBezTo>
                <a:cubicBezTo>
                  <a:pt x="1060975" y="45361"/>
                  <a:pt x="1069635" y="40214"/>
                  <a:pt x="1076673" y="38636"/>
                </a:cubicBezTo>
                <a:cubicBezTo>
                  <a:pt x="1090412" y="35148"/>
                  <a:pt x="1104362" y="35411"/>
                  <a:pt x="1117886" y="33485"/>
                </a:cubicBezTo>
                <a:cubicBezTo>
                  <a:pt x="1123118" y="33234"/>
                  <a:pt x="1130257" y="32418"/>
                  <a:pt x="1135916" y="30909"/>
                </a:cubicBezTo>
                <a:cubicBezTo>
                  <a:pt x="1139459" y="30020"/>
                  <a:pt x="1142990" y="28383"/>
                  <a:pt x="1146219" y="28333"/>
                </a:cubicBezTo>
                <a:cubicBezTo>
                  <a:pt x="1152992" y="27465"/>
                  <a:pt x="1159239" y="26751"/>
                  <a:pt x="1166825" y="25758"/>
                </a:cubicBezTo>
                <a:cubicBezTo>
                  <a:pt x="1183540" y="23004"/>
                  <a:pt x="1198623" y="23562"/>
                  <a:pt x="1213189" y="20606"/>
                </a:cubicBezTo>
                <a:cubicBezTo>
                  <a:pt x="1220903" y="20109"/>
                  <a:pt x="1230852" y="15946"/>
                  <a:pt x="1238947" y="15454"/>
                </a:cubicBezTo>
                <a:cubicBezTo>
                  <a:pt x="1254159" y="12499"/>
                  <a:pt x="1272337" y="13222"/>
                  <a:pt x="1287887" y="10303"/>
                </a:cubicBezTo>
                <a:cubicBezTo>
                  <a:pt x="1296417" y="8487"/>
                  <a:pt x="1305054" y="7073"/>
                  <a:pt x="1313645" y="5151"/>
                </a:cubicBezTo>
                <a:cubicBezTo>
                  <a:pt x="1322708" y="3678"/>
                  <a:pt x="1332410" y="3516"/>
                  <a:pt x="1339402" y="2576"/>
                </a:cubicBezTo>
                <a:cubicBezTo>
                  <a:pt x="1344964" y="815"/>
                  <a:pt x="1351492" y="605"/>
                  <a:pt x="1357433" y="0"/>
                </a:cubicBezTo>
                <a:cubicBezTo>
                  <a:pt x="1424912" y="7062"/>
                  <a:pt x="1514106" y="15754"/>
                  <a:pt x="1589253" y="5151"/>
                </a:cubicBezTo>
                <a:cubicBezTo>
                  <a:pt x="1595716" y="5598"/>
                  <a:pt x="1600660" y="10360"/>
                  <a:pt x="1607283" y="12879"/>
                </a:cubicBezTo>
                <a:cubicBezTo>
                  <a:pt x="1611863" y="14181"/>
                  <a:pt x="1617506" y="14483"/>
                  <a:pt x="1622738" y="15454"/>
                </a:cubicBezTo>
                <a:cubicBezTo>
                  <a:pt x="1634829" y="19484"/>
                  <a:pt x="1644376" y="22989"/>
                  <a:pt x="1653647" y="28333"/>
                </a:cubicBezTo>
                <a:cubicBezTo>
                  <a:pt x="1655933" y="30591"/>
                  <a:pt x="1658804" y="32387"/>
                  <a:pt x="1661374" y="33485"/>
                </a:cubicBezTo>
                <a:cubicBezTo>
                  <a:pt x="1663348" y="34759"/>
                  <a:pt x="1666700" y="35034"/>
                  <a:pt x="1669102" y="36061"/>
                </a:cubicBezTo>
                <a:cubicBezTo>
                  <a:pt x="1672559" y="37532"/>
                  <a:pt x="1677842" y="39670"/>
                  <a:pt x="1681980" y="41212"/>
                </a:cubicBezTo>
                <a:cubicBezTo>
                  <a:pt x="1685674" y="43200"/>
                  <a:pt x="1688671" y="44955"/>
                  <a:pt x="1692284" y="46364"/>
                </a:cubicBezTo>
                <a:cubicBezTo>
                  <a:pt x="1697743" y="48923"/>
                  <a:pt x="1702378" y="55287"/>
                  <a:pt x="1707738" y="56667"/>
                </a:cubicBezTo>
                <a:cubicBezTo>
                  <a:pt x="1712925" y="58091"/>
                  <a:pt x="1718250" y="59230"/>
                  <a:pt x="1723193" y="61818"/>
                </a:cubicBezTo>
                <a:cubicBezTo>
                  <a:pt x="1727161" y="64035"/>
                  <a:pt x="1732090" y="67354"/>
                  <a:pt x="1736072" y="69546"/>
                </a:cubicBezTo>
                <a:cubicBezTo>
                  <a:pt x="1739587" y="71453"/>
                  <a:pt x="1740525" y="75551"/>
                  <a:pt x="1743799" y="77273"/>
                </a:cubicBezTo>
                <a:cubicBezTo>
                  <a:pt x="1751990" y="82584"/>
                  <a:pt x="1751192" y="75938"/>
                  <a:pt x="1751526" y="82425"/>
                </a:cubicBezTo>
              </a:path>
            </a:pathLst>
          </a:custGeom>
          <a:noFill/>
          <a:ln w="28575" cap="rnd">
            <a:gradFill>
              <a:gsLst>
                <a:gs pos="0">
                  <a:schemeClr val="tx1"/>
                </a:gs>
                <a:gs pos="56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round/>
            <a:extLst>
              <a:ext uri="{C807C97D-BFC1-408E-A445-0C87EB9F89A2}">
                <ask:lineSketchStyleProps xmlns:ask="http://schemas.microsoft.com/office/drawing/2018/sketchyshapes" sd="2851374707">
                  <a:custGeom>
                    <a:avLst/>
                    <a:gdLst>
                      <a:gd name="connsiteX0" fmla="*/ 0 w 1751546"/>
                      <a:gd name="connsiteY0" fmla="*/ 425003 h 425003"/>
                      <a:gd name="connsiteX1" fmla="*/ 5151 w 1751546"/>
                      <a:gd name="connsiteY1" fmla="*/ 412124 h 425003"/>
                      <a:gd name="connsiteX2" fmla="*/ 10303 w 1751546"/>
                      <a:gd name="connsiteY2" fmla="*/ 401821 h 425003"/>
                      <a:gd name="connsiteX3" fmla="*/ 18030 w 1751546"/>
                      <a:gd name="connsiteY3" fmla="*/ 383790 h 425003"/>
                      <a:gd name="connsiteX4" fmla="*/ 38636 w 1751546"/>
                      <a:gd name="connsiteY4" fmla="*/ 370911 h 425003"/>
                      <a:gd name="connsiteX5" fmla="*/ 64394 w 1751546"/>
                      <a:gd name="connsiteY5" fmla="*/ 355457 h 425003"/>
                      <a:gd name="connsiteX6" fmla="*/ 85000 w 1751546"/>
                      <a:gd name="connsiteY6" fmla="*/ 352881 h 425003"/>
                      <a:gd name="connsiteX7" fmla="*/ 118485 w 1751546"/>
                      <a:gd name="connsiteY7" fmla="*/ 340002 h 425003"/>
                      <a:gd name="connsiteX8" fmla="*/ 154546 w 1751546"/>
                      <a:gd name="connsiteY8" fmla="*/ 332275 h 425003"/>
                      <a:gd name="connsiteX9" fmla="*/ 175152 w 1751546"/>
                      <a:gd name="connsiteY9" fmla="*/ 324547 h 425003"/>
                      <a:gd name="connsiteX10" fmla="*/ 216365 w 1751546"/>
                      <a:gd name="connsiteY10" fmla="*/ 316820 h 425003"/>
                      <a:gd name="connsiteX11" fmla="*/ 249850 w 1751546"/>
                      <a:gd name="connsiteY11" fmla="*/ 311668 h 425003"/>
                      <a:gd name="connsiteX12" fmla="*/ 273032 w 1751546"/>
                      <a:gd name="connsiteY12" fmla="*/ 309093 h 425003"/>
                      <a:gd name="connsiteX13" fmla="*/ 448184 w 1751546"/>
                      <a:gd name="connsiteY13" fmla="*/ 298790 h 425003"/>
                      <a:gd name="connsiteX14" fmla="*/ 860308 w 1751546"/>
                      <a:gd name="connsiteY14" fmla="*/ 293638 h 425003"/>
                      <a:gd name="connsiteX15" fmla="*/ 868036 w 1751546"/>
                      <a:gd name="connsiteY15" fmla="*/ 283335 h 425003"/>
                      <a:gd name="connsiteX16" fmla="*/ 873187 w 1751546"/>
                      <a:gd name="connsiteY16" fmla="*/ 267880 h 425003"/>
                      <a:gd name="connsiteX17" fmla="*/ 880914 w 1751546"/>
                      <a:gd name="connsiteY17" fmla="*/ 247274 h 425003"/>
                      <a:gd name="connsiteX18" fmla="*/ 891218 w 1751546"/>
                      <a:gd name="connsiteY18" fmla="*/ 216365 h 425003"/>
                      <a:gd name="connsiteX19" fmla="*/ 893793 w 1751546"/>
                      <a:gd name="connsiteY19" fmla="*/ 185456 h 425003"/>
                      <a:gd name="connsiteX20" fmla="*/ 906672 w 1751546"/>
                      <a:gd name="connsiteY20" fmla="*/ 154546 h 425003"/>
                      <a:gd name="connsiteX21" fmla="*/ 916975 w 1751546"/>
                      <a:gd name="connsiteY21" fmla="*/ 128788 h 425003"/>
                      <a:gd name="connsiteX22" fmla="*/ 929854 w 1751546"/>
                      <a:gd name="connsiteY22" fmla="*/ 113334 h 425003"/>
                      <a:gd name="connsiteX23" fmla="*/ 986521 w 1751546"/>
                      <a:gd name="connsiteY23" fmla="*/ 72121 h 425003"/>
                      <a:gd name="connsiteX24" fmla="*/ 1009703 w 1751546"/>
                      <a:gd name="connsiteY24" fmla="*/ 64394 h 425003"/>
                      <a:gd name="connsiteX25" fmla="*/ 1032885 w 1751546"/>
                      <a:gd name="connsiteY25" fmla="*/ 54091 h 425003"/>
                      <a:gd name="connsiteX26" fmla="*/ 1053491 w 1751546"/>
                      <a:gd name="connsiteY26" fmla="*/ 48939 h 425003"/>
                      <a:gd name="connsiteX27" fmla="*/ 1076673 w 1751546"/>
                      <a:gd name="connsiteY27" fmla="*/ 38636 h 425003"/>
                      <a:gd name="connsiteX28" fmla="*/ 1117886 w 1751546"/>
                      <a:gd name="connsiteY28" fmla="*/ 33485 h 425003"/>
                      <a:gd name="connsiteX29" fmla="*/ 1135916 w 1751546"/>
                      <a:gd name="connsiteY29" fmla="*/ 30909 h 425003"/>
                      <a:gd name="connsiteX30" fmla="*/ 1146219 w 1751546"/>
                      <a:gd name="connsiteY30" fmla="*/ 28333 h 425003"/>
                      <a:gd name="connsiteX31" fmla="*/ 1166825 w 1751546"/>
                      <a:gd name="connsiteY31" fmla="*/ 25758 h 425003"/>
                      <a:gd name="connsiteX32" fmla="*/ 1213189 w 1751546"/>
                      <a:gd name="connsiteY32" fmla="*/ 20606 h 425003"/>
                      <a:gd name="connsiteX33" fmla="*/ 1238947 w 1751546"/>
                      <a:gd name="connsiteY33" fmla="*/ 15454 h 425003"/>
                      <a:gd name="connsiteX34" fmla="*/ 1287887 w 1751546"/>
                      <a:gd name="connsiteY34" fmla="*/ 10303 h 425003"/>
                      <a:gd name="connsiteX35" fmla="*/ 1313645 w 1751546"/>
                      <a:gd name="connsiteY35" fmla="*/ 5151 h 425003"/>
                      <a:gd name="connsiteX36" fmla="*/ 1339402 w 1751546"/>
                      <a:gd name="connsiteY36" fmla="*/ 2576 h 425003"/>
                      <a:gd name="connsiteX37" fmla="*/ 1357433 w 1751546"/>
                      <a:gd name="connsiteY37" fmla="*/ 0 h 425003"/>
                      <a:gd name="connsiteX38" fmla="*/ 1589253 w 1751546"/>
                      <a:gd name="connsiteY38" fmla="*/ 5151 h 425003"/>
                      <a:gd name="connsiteX39" fmla="*/ 1607283 w 1751546"/>
                      <a:gd name="connsiteY39" fmla="*/ 12879 h 425003"/>
                      <a:gd name="connsiteX40" fmla="*/ 1622738 w 1751546"/>
                      <a:gd name="connsiteY40" fmla="*/ 15454 h 425003"/>
                      <a:gd name="connsiteX41" fmla="*/ 1653647 w 1751546"/>
                      <a:gd name="connsiteY41" fmla="*/ 28333 h 425003"/>
                      <a:gd name="connsiteX42" fmla="*/ 1661374 w 1751546"/>
                      <a:gd name="connsiteY42" fmla="*/ 33485 h 425003"/>
                      <a:gd name="connsiteX43" fmla="*/ 1669102 w 1751546"/>
                      <a:gd name="connsiteY43" fmla="*/ 36061 h 425003"/>
                      <a:gd name="connsiteX44" fmla="*/ 1681980 w 1751546"/>
                      <a:gd name="connsiteY44" fmla="*/ 41212 h 425003"/>
                      <a:gd name="connsiteX45" fmla="*/ 1692284 w 1751546"/>
                      <a:gd name="connsiteY45" fmla="*/ 46364 h 425003"/>
                      <a:gd name="connsiteX46" fmla="*/ 1707738 w 1751546"/>
                      <a:gd name="connsiteY46" fmla="*/ 56667 h 425003"/>
                      <a:gd name="connsiteX47" fmla="*/ 1723193 w 1751546"/>
                      <a:gd name="connsiteY47" fmla="*/ 61818 h 425003"/>
                      <a:gd name="connsiteX48" fmla="*/ 1736072 w 1751546"/>
                      <a:gd name="connsiteY48" fmla="*/ 69546 h 425003"/>
                      <a:gd name="connsiteX49" fmla="*/ 1743799 w 1751546"/>
                      <a:gd name="connsiteY49" fmla="*/ 77273 h 425003"/>
                      <a:gd name="connsiteX50" fmla="*/ 1751526 w 1751546"/>
                      <a:gd name="connsiteY50" fmla="*/ 82425 h 425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751546" h="425003">
                        <a:moveTo>
                          <a:pt x="0" y="425003"/>
                        </a:moveTo>
                        <a:cubicBezTo>
                          <a:pt x="1717" y="420710"/>
                          <a:pt x="3273" y="416349"/>
                          <a:pt x="5151" y="412124"/>
                        </a:cubicBezTo>
                        <a:cubicBezTo>
                          <a:pt x="6710" y="408615"/>
                          <a:pt x="8791" y="405350"/>
                          <a:pt x="10303" y="401821"/>
                        </a:cubicBezTo>
                        <a:cubicBezTo>
                          <a:pt x="13909" y="393407"/>
                          <a:pt x="11922" y="392340"/>
                          <a:pt x="18030" y="383790"/>
                        </a:cubicBezTo>
                        <a:cubicBezTo>
                          <a:pt x="26177" y="372384"/>
                          <a:pt x="25992" y="377936"/>
                          <a:pt x="38636" y="370911"/>
                        </a:cubicBezTo>
                        <a:cubicBezTo>
                          <a:pt x="52871" y="363003"/>
                          <a:pt x="46006" y="360711"/>
                          <a:pt x="64394" y="355457"/>
                        </a:cubicBezTo>
                        <a:cubicBezTo>
                          <a:pt x="71050" y="353555"/>
                          <a:pt x="78131" y="353740"/>
                          <a:pt x="85000" y="352881"/>
                        </a:cubicBezTo>
                        <a:cubicBezTo>
                          <a:pt x="188539" y="323297"/>
                          <a:pt x="23758" y="371578"/>
                          <a:pt x="118485" y="340002"/>
                        </a:cubicBezTo>
                        <a:cubicBezTo>
                          <a:pt x="173802" y="321563"/>
                          <a:pt x="84303" y="358619"/>
                          <a:pt x="154546" y="332275"/>
                        </a:cubicBezTo>
                        <a:cubicBezTo>
                          <a:pt x="161415" y="329699"/>
                          <a:pt x="168035" y="326326"/>
                          <a:pt x="175152" y="324547"/>
                        </a:cubicBezTo>
                        <a:cubicBezTo>
                          <a:pt x="188712" y="321157"/>
                          <a:pt x="202613" y="319320"/>
                          <a:pt x="216365" y="316820"/>
                        </a:cubicBezTo>
                        <a:cubicBezTo>
                          <a:pt x="225821" y="315101"/>
                          <a:pt x="240584" y="312826"/>
                          <a:pt x="249850" y="311668"/>
                        </a:cubicBezTo>
                        <a:cubicBezTo>
                          <a:pt x="257565" y="310704"/>
                          <a:pt x="265317" y="310057"/>
                          <a:pt x="273032" y="309093"/>
                        </a:cubicBezTo>
                        <a:cubicBezTo>
                          <a:pt x="370603" y="296897"/>
                          <a:pt x="312349" y="300778"/>
                          <a:pt x="448184" y="298790"/>
                        </a:cubicBezTo>
                        <a:lnTo>
                          <a:pt x="860308" y="293638"/>
                        </a:lnTo>
                        <a:cubicBezTo>
                          <a:pt x="862884" y="290204"/>
                          <a:pt x="866116" y="287175"/>
                          <a:pt x="868036" y="283335"/>
                        </a:cubicBezTo>
                        <a:cubicBezTo>
                          <a:pt x="870464" y="278478"/>
                          <a:pt x="871361" y="272994"/>
                          <a:pt x="873187" y="267880"/>
                        </a:cubicBezTo>
                        <a:cubicBezTo>
                          <a:pt x="875654" y="260972"/>
                          <a:pt x="878491" y="254198"/>
                          <a:pt x="880914" y="247274"/>
                        </a:cubicBezTo>
                        <a:cubicBezTo>
                          <a:pt x="884502" y="237023"/>
                          <a:pt x="891218" y="216365"/>
                          <a:pt x="891218" y="216365"/>
                        </a:cubicBezTo>
                        <a:cubicBezTo>
                          <a:pt x="892076" y="206062"/>
                          <a:pt x="892093" y="195654"/>
                          <a:pt x="893793" y="185456"/>
                        </a:cubicBezTo>
                        <a:cubicBezTo>
                          <a:pt x="895870" y="172994"/>
                          <a:pt x="901710" y="165888"/>
                          <a:pt x="906672" y="154546"/>
                        </a:cubicBezTo>
                        <a:cubicBezTo>
                          <a:pt x="910378" y="146074"/>
                          <a:pt x="911055" y="135892"/>
                          <a:pt x="916975" y="128788"/>
                        </a:cubicBezTo>
                        <a:cubicBezTo>
                          <a:pt x="921268" y="123637"/>
                          <a:pt x="924979" y="117938"/>
                          <a:pt x="929854" y="113334"/>
                        </a:cubicBezTo>
                        <a:cubicBezTo>
                          <a:pt x="948960" y="95290"/>
                          <a:pt x="963331" y="82428"/>
                          <a:pt x="986521" y="72121"/>
                        </a:cubicBezTo>
                        <a:cubicBezTo>
                          <a:pt x="993964" y="68813"/>
                          <a:pt x="1002112" y="67346"/>
                          <a:pt x="1009703" y="64394"/>
                        </a:cubicBezTo>
                        <a:cubicBezTo>
                          <a:pt x="1017584" y="61329"/>
                          <a:pt x="1024911" y="56905"/>
                          <a:pt x="1032885" y="54091"/>
                        </a:cubicBezTo>
                        <a:cubicBezTo>
                          <a:pt x="1039561" y="51735"/>
                          <a:pt x="1046815" y="51295"/>
                          <a:pt x="1053491" y="48939"/>
                        </a:cubicBezTo>
                        <a:cubicBezTo>
                          <a:pt x="1061465" y="46125"/>
                          <a:pt x="1068450" y="40609"/>
                          <a:pt x="1076673" y="38636"/>
                        </a:cubicBezTo>
                        <a:cubicBezTo>
                          <a:pt x="1090135" y="35405"/>
                          <a:pt x="1104181" y="35443"/>
                          <a:pt x="1117886" y="33485"/>
                        </a:cubicBezTo>
                        <a:cubicBezTo>
                          <a:pt x="1123896" y="32626"/>
                          <a:pt x="1129943" y="31995"/>
                          <a:pt x="1135916" y="30909"/>
                        </a:cubicBezTo>
                        <a:cubicBezTo>
                          <a:pt x="1139399" y="30276"/>
                          <a:pt x="1142727" y="28915"/>
                          <a:pt x="1146219" y="28333"/>
                        </a:cubicBezTo>
                        <a:cubicBezTo>
                          <a:pt x="1153047" y="27195"/>
                          <a:pt x="1159949" y="26551"/>
                          <a:pt x="1166825" y="25758"/>
                        </a:cubicBezTo>
                        <a:cubicBezTo>
                          <a:pt x="1182272" y="23976"/>
                          <a:pt x="1197941" y="23656"/>
                          <a:pt x="1213189" y="20606"/>
                        </a:cubicBezTo>
                        <a:cubicBezTo>
                          <a:pt x="1221775" y="18889"/>
                          <a:pt x="1230273" y="16650"/>
                          <a:pt x="1238947" y="15454"/>
                        </a:cubicBezTo>
                        <a:cubicBezTo>
                          <a:pt x="1255197" y="13213"/>
                          <a:pt x="1271802" y="13520"/>
                          <a:pt x="1287887" y="10303"/>
                        </a:cubicBezTo>
                        <a:cubicBezTo>
                          <a:pt x="1296473" y="8586"/>
                          <a:pt x="1304986" y="6450"/>
                          <a:pt x="1313645" y="5151"/>
                        </a:cubicBezTo>
                        <a:cubicBezTo>
                          <a:pt x="1322178" y="3871"/>
                          <a:pt x="1330833" y="3584"/>
                          <a:pt x="1339402" y="2576"/>
                        </a:cubicBezTo>
                        <a:cubicBezTo>
                          <a:pt x="1345432" y="1867"/>
                          <a:pt x="1351423" y="859"/>
                          <a:pt x="1357433" y="0"/>
                        </a:cubicBezTo>
                        <a:cubicBezTo>
                          <a:pt x="1434706" y="1717"/>
                          <a:pt x="1512063" y="1172"/>
                          <a:pt x="1589253" y="5151"/>
                        </a:cubicBezTo>
                        <a:cubicBezTo>
                          <a:pt x="1595783" y="5488"/>
                          <a:pt x="1601033" y="10956"/>
                          <a:pt x="1607283" y="12879"/>
                        </a:cubicBezTo>
                        <a:cubicBezTo>
                          <a:pt x="1612275" y="14415"/>
                          <a:pt x="1617586" y="14596"/>
                          <a:pt x="1622738" y="15454"/>
                        </a:cubicBezTo>
                        <a:cubicBezTo>
                          <a:pt x="1633041" y="19747"/>
                          <a:pt x="1644360" y="22141"/>
                          <a:pt x="1653647" y="28333"/>
                        </a:cubicBezTo>
                        <a:cubicBezTo>
                          <a:pt x="1656223" y="30050"/>
                          <a:pt x="1658605" y="32100"/>
                          <a:pt x="1661374" y="33485"/>
                        </a:cubicBezTo>
                        <a:cubicBezTo>
                          <a:pt x="1663803" y="34699"/>
                          <a:pt x="1666560" y="35108"/>
                          <a:pt x="1669102" y="36061"/>
                        </a:cubicBezTo>
                        <a:cubicBezTo>
                          <a:pt x="1673431" y="37684"/>
                          <a:pt x="1677755" y="39334"/>
                          <a:pt x="1681980" y="41212"/>
                        </a:cubicBezTo>
                        <a:cubicBezTo>
                          <a:pt x="1685489" y="42772"/>
                          <a:pt x="1688991" y="44388"/>
                          <a:pt x="1692284" y="46364"/>
                        </a:cubicBezTo>
                        <a:cubicBezTo>
                          <a:pt x="1697593" y="49549"/>
                          <a:pt x="1701864" y="54709"/>
                          <a:pt x="1707738" y="56667"/>
                        </a:cubicBezTo>
                        <a:cubicBezTo>
                          <a:pt x="1712890" y="58384"/>
                          <a:pt x="1718537" y="59024"/>
                          <a:pt x="1723193" y="61818"/>
                        </a:cubicBezTo>
                        <a:cubicBezTo>
                          <a:pt x="1727486" y="64394"/>
                          <a:pt x="1732067" y="66542"/>
                          <a:pt x="1736072" y="69546"/>
                        </a:cubicBezTo>
                        <a:cubicBezTo>
                          <a:pt x="1738986" y="71732"/>
                          <a:pt x="1740768" y="75252"/>
                          <a:pt x="1743799" y="77273"/>
                        </a:cubicBezTo>
                        <a:cubicBezTo>
                          <a:pt x="1752341" y="82968"/>
                          <a:pt x="1751526" y="76234"/>
                          <a:pt x="1751526" y="82425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57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1A4EE-C845-8E5E-9F53-B01608BE7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t="94677" r="1268" b="-369"/>
          <a:stretch/>
        </p:blipFill>
        <p:spPr>
          <a:xfrm>
            <a:off x="115985" y="6492970"/>
            <a:ext cx="11965405" cy="39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91BD4-3AE6-7D2F-2452-BE81F0B4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85" y="86419"/>
            <a:ext cx="8917407" cy="12255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E68867-28DC-CD37-1CE3-CD5E089F6CAF}"/>
              </a:ext>
            </a:extLst>
          </p:cNvPr>
          <p:cNvGrpSpPr/>
          <p:nvPr/>
        </p:nvGrpSpPr>
        <p:grpSpPr>
          <a:xfrm>
            <a:off x="0" y="1"/>
            <a:ext cx="229281" cy="6857999"/>
            <a:chOff x="0" y="1"/>
            <a:chExt cx="229281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58BD72-0DA5-0B1A-73CF-4CCA54F4407E}"/>
                </a:ext>
              </a:extLst>
            </p:cNvPr>
            <p:cNvSpPr/>
            <p:nvPr/>
          </p:nvSpPr>
          <p:spPr>
            <a:xfrm>
              <a:off x="1" y="1148798"/>
              <a:ext cx="115985" cy="217308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F51C00-7EFE-E9CA-8CC9-C5C18140A9C6}"/>
                </a:ext>
              </a:extLst>
            </p:cNvPr>
            <p:cNvSpPr/>
            <p:nvPr/>
          </p:nvSpPr>
          <p:spPr>
            <a:xfrm>
              <a:off x="1" y="1"/>
              <a:ext cx="115985" cy="26504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AB0F18-46FE-A097-65AB-F734A411F850}"/>
                </a:ext>
              </a:extLst>
            </p:cNvPr>
            <p:cNvSpPr/>
            <p:nvPr/>
          </p:nvSpPr>
          <p:spPr>
            <a:xfrm>
              <a:off x="0" y="4456799"/>
              <a:ext cx="115985" cy="240120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F147EC-5AA2-8C3C-FE30-0F19A747E647}"/>
                </a:ext>
              </a:extLst>
            </p:cNvPr>
            <p:cNvSpPr/>
            <p:nvPr/>
          </p:nvSpPr>
          <p:spPr>
            <a:xfrm>
              <a:off x="118674" y="3321878"/>
              <a:ext cx="110607" cy="113492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27CA2B-C61D-A88B-860D-E90650594CCE}"/>
              </a:ext>
            </a:extLst>
          </p:cNvPr>
          <p:cNvGrpSpPr/>
          <p:nvPr/>
        </p:nvGrpSpPr>
        <p:grpSpPr>
          <a:xfrm>
            <a:off x="11965405" y="-6054"/>
            <a:ext cx="231970" cy="6864054"/>
            <a:chOff x="11965405" y="-6054"/>
            <a:chExt cx="231970" cy="68640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1EDA98-5BCD-003C-1226-21EE7C8CF6D0}"/>
                </a:ext>
              </a:extLst>
            </p:cNvPr>
            <p:cNvSpPr/>
            <p:nvPr/>
          </p:nvSpPr>
          <p:spPr>
            <a:xfrm>
              <a:off x="12081391" y="1017346"/>
              <a:ext cx="115984" cy="230453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247983-77F7-035C-017A-6B34490255EB}"/>
                </a:ext>
              </a:extLst>
            </p:cNvPr>
            <p:cNvSpPr/>
            <p:nvPr/>
          </p:nvSpPr>
          <p:spPr>
            <a:xfrm>
              <a:off x="12081390" y="4456799"/>
              <a:ext cx="115985" cy="240120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90F782-7608-FDD4-08DB-3EF4D121E03F}"/>
                </a:ext>
              </a:extLst>
            </p:cNvPr>
            <p:cNvSpPr/>
            <p:nvPr/>
          </p:nvSpPr>
          <p:spPr>
            <a:xfrm>
              <a:off x="11965405" y="3321878"/>
              <a:ext cx="115985" cy="113492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B211C-AD48-2E7A-8DCF-FE24ABC7C538}"/>
                </a:ext>
              </a:extLst>
            </p:cNvPr>
            <p:cNvSpPr/>
            <p:nvPr/>
          </p:nvSpPr>
          <p:spPr>
            <a:xfrm>
              <a:off x="12081390" y="-6054"/>
              <a:ext cx="109259" cy="901404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618253-F40C-9AE6-964C-80C175251647}"/>
              </a:ext>
            </a:extLst>
          </p:cNvPr>
          <p:cNvSpPr txBox="1"/>
          <p:nvPr/>
        </p:nvSpPr>
        <p:spPr>
          <a:xfrm>
            <a:off x="3125179" y="5765520"/>
            <a:ext cx="5949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ACCELE</a:t>
            </a:r>
            <a:r>
              <a:rPr lang="x-none" sz="3400" spc="5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R</a:t>
            </a:r>
            <a:r>
              <a:rPr lang="x-none" sz="3400" spc="-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</a:t>
            </a:r>
            <a:r>
              <a:rPr lang="x-none" sz="3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TED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1D435-FA28-819C-0E3B-B8A5AC536F36}"/>
              </a:ext>
            </a:extLst>
          </p:cNvPr>
          <p:cNvSpPr txBox="1"/>
          <p:nvPr/>
        </p:nvSpPr>
        <p:spPr>
          <a:xfrm>
            <a:off x="1657975" y="1363950"/>
            <a:ext cx="484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20 — 26 APRIL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647C7-A5DD-8AC8-814A-9F7C68E73474}"/>
              </a:ext>
            </a:extLst>
          </p:cNvPr>
          <p:cNvSpPr txBox="1"/>
          <p:nvPr/>
        </p:nvSpPr>
        <p:spPr>
          <a:xfrm>
            <a:off x="5696006" y="1363950"/>
            <a:ext cx="484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x-none" sz="16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SINGAPORE, SG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BFF29-B7F7-0066-0AA2-DD89E6652DB6}"/>
              </a:ext>
            </a:extLst>
          </p:cNvPr>
          <p:cNvSpPr txBox="1"/>
          <p:nvPr/>
        </p:nvSpPr>
        <p:spPr>
          <a:xfrm>
            <a:off x="-2687" y="2612609"/>
            <a:ext cx="12200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THANK YOU</a:t>
            </a:r>
            <a:endParaRPr lang="x-none" sz="4400" dirty="0">
              <a:solidFill>
                <a:srgbClr val="CACACA"/>
              </a:solidFill>
              <a:latin typeface="NEUEHAASDISPLAY-MEDIU" panose="020D0504030502050203" pitchFamily="34" charset="77"/>
              <a:ea typeface="Nanum Pen Script" panose="03040600000000000000" pitchFamily="66" charset="-127"/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16B69F7-F921-8B8E-AC48-AD22F5C45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33" y="5059099"/>
            <a:ext cx="739633" cy="335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5AC09F-E8E4-0572-404B-8354BE021988}"/>
              </a:ext>
            </a:extLst>
          </p:cNvPr>
          <p:cNvSpPr txBox="1"/>
          <p:nvPr/>
        </p:nvSpPr>
        <p:spPr>
          <a:xfrm>
            <a:off x="3125179" y="3382050"/>
            <a:ext cx="5949851" cy="142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renata.castelo.branco@tecnico.ulisboa.pt</a:t>
            </a:r>
          </a:p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ines.caetano@tecnico.ulisboa.pt</a:t>
            </a:r>
          </a:p>
          <a:p>
            <a:pPr algn="ctr">
              <a:lnSpc>
                <a:spcPct val="150000"/>
              </a:lnSpc>
            </a:pPr>
            <a:r>
              <a:rPr lang="pt-PT" sz="2000" dirty="0">
                <a:solidFill>
                  <a:srgbClr val="CACACA"/>
                </a:solidFill>
                <a:latin typeface="NEUEHAASDISPLAY-MEDIU" panose="020D0504030502050203" pitchFamily="34" charset="77"/>
                <a:ea typeface="Nanum Pen Script" panose="03040600000000000000" pitchFamily="66" charset="-127"/>
              </a:rPr>
              <a:t>antonio.menezes.leitao@tecnico.ulisboa.pt</a:t>
            </a:r>
          </a:p>
        </p:txBody>
      </p:sp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F1228FC-0376-0039-45BE-613C1A030E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0521" y="5185001"/>
            <a:ext cx="679654" cy="600278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6B01CDBA-5E75-997B-FC0B-C9229EAA13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7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52" y="4434628"/>
            <a:ext cx="996072" cy="516417"/>
          </a:xfrm>
          <a:prstGeom prst="rect">
            <a:avLst/>
          </a:prstGeom>
        </p:spPr>
      </p:pic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4BE320B9-9405-F750-2965-8D65EAF5E3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403" y="5652451"/>
            <a:ext cx="455393" cy="5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1F6A1974-30A4-AAD6-785D-F0BBE906A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951" y="1337749"/>
            <a:ext cx="5988098" cy="5035446"/>
          </a:xfrm>
          <a:prstGeom prst="rect">
            <a:avLst/>
          </a:prstGeom>
        </p:spPr>
      </p:pic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FF8AD60B-C44B-22B2-DE86-A04757DC9A41}"/>
              </a:ext>
            </a:extLst>
          </p:cNvPr>
          <p:cNvSpPr/>
          <p:nvPr/>
        </p:nvSpPr>
        <p:spPr>
          <a:xfrm>
            <a:off x="991573" y="3251709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93F91D-2C93-FBF6-65E8-808F575B9B58}"/>
              </a:ext>
            </a:extLst>
          </p:cNvPr>
          <p:cNvGrpSpPr/>
          <p:nvPr/>
        </p:nvGrpSpPr>
        <p:grpSpPr>
          <a:xfrm>
            <a:off x="500506" y="2794381"/>
            <a:ext cx="1291488" cy="1291488"/>
            <a:chOff x="6639506" y="4119286"/>
            <a:chExt cx="972000" cy="97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C71B4F9-46F6-3CAA-E67B-452E42B8A180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 descr="Abacus with solid fill">
              <a:extLst>
                <a:ext uri="{FF2B5EF4-FFF2-40B4-BE49-F238E27FC236}">
                  <a16:creationId xmlns:a16="http://schemas.microsoft.com/office/drawing/2014/main" id="{85AB68CB-67EC-CDAA-B63D-42619B64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  <p:pic>
        <p:nvPicPr>
          <p:cNvPr id="5" name="Graphic 4" descr="Full Brick Wall with solid fill">
            <a:extLst>
              <a:ext uri="{FF2B5EF4-FFF2-40B4-BE49-F238E27FC236}">
                <a16:creationId xmlns:a16="http://schemas.microsoft.com/office/drawing/2014/main" id="{EFE7BA46-CB4B-69E5-3F3F-D30463A49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673" y="2881247"/>
            <a:ext cx="1170623" cy="1159642"/>
          </a:xfrm>
          <a:prstGeom prst="rect">
            <a:avLst/>
          </a:prstGeom>
        </p:spPr>
      </p:pic>
      <p:sp>
        <p:nvSpPr>
          <p:cNvPr id="6" name="Seta: Para a Direita 20">
            <a:extLst>
              <a:ext uri="{FF2B5EF4-FFF2-40B4-BE49-F238E27FC236}">
                <a16:creationId xmlns:a16="http://schemas.microsoft.com/office/drawing/2014/main" id="{ADAD02F3-072F-C476-4896-2D5A1FD88967}"/>
              </a:ext>
            </a:extLst>
          </p:cNvPr>
          <p:cNvSpPr/>
          <p:nvPr/>
        </p:nvSpPr>
        <p:spPr>
          <a:xfrm flipH="1" flipV="1">
            <a:off x="9025783" y="3323596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79B67D-26DE-A36E-CC8A-34A96970EF65}"/>
              </a:ext>
            </a:extLst>
          </p:cNvPr>
          <p:cNvGrpSpPr/>
          <p:nvPr/>
        </p:nvGrpSpPr>
        <p:grpSpPr>
          <a:xfrm>
            <a:off x="10400006" y="2866442"/>
            <a:ext cx="1291488" cy="1291488"/>
            <a:chOff x="6639506" y="4119286"/>
            <a:chExt cx="972000" cy="972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C53B0A-1071-31AB-10EB-BAD813F6AC55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8" descr="Abacus with solid fill">
              <a:extLst>
                <a:ext uri="{FF2B5EF4-FFF2-40B4-BE49-F238E27FC236}">
                  <a16:creationId xmlns:a16="http://schemas.microsoft.com/office/drawing/2014/main" id="{2E486F75-BD9E-8A9C-ACA1-BB3F6334A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  <p:pic>
        <p:nvPicPr>
          <p:cNvPr id="4" name="Graphic 3" descr="Sun with solid fill">
            <a:extLst>
              <a:ext uri="{FF2B5EF4-FFF2-40B4-BE49-F238E27FC236}">
                <a16:creationId xmlns:a16="http://schemas.microsoft.com/office/drawing/2014/main" id="{70C4BE02-A9A2-BD6B-B61D-A3C7A52C8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81073" y="2954207"/>
            <a:ext cx="1170623" cy="1159642"/>
          </a:xfrm>
          <a:prstGeom prst="rect">
            <a:avLst/>
          </a:prstGeom>
        </p:spPr>
      </p:pic>
      <p:sp>
        <p:nvSpPr>
          <p:cNvPr id="10" name="Seta: Para a Direita 20">
            <a:extLst>
              <a:ext uri="{FF2B5EF4-FFF2-40B4-BE49-F238E27FC236}">
                <a16:creationId xmlns:a16="http://schemas.microsoft.com/office/drawing/2014/main" id="{4E8E46BB-3B98-BB90-96FF-90C727C155BA}"/>
              </a:ext>
            </a:extLst>
          </p:cNvPr>
          <p:cNvSpPr/>
          <p:nvPr/>
        </p:nvSpPr>
        <p:spPr>
          <a:xfrm rot="8760000" flipH="1" flipV="1">
            <a:off x="1163299" y="5329868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DF2519-048E-419F-4682-D363D289DE80}"/>
              </a:ext>
            </a:extLst>
          </p:cNvPr>
          <p:cNvGrpSpPr/>
          <p:nvPr/>
        </p:nvGrpSpPr>
        <p:grpSpPr>
          <a:xfrm>
            <a:off x="1133108" y="5238705"/>
            <a:ext cx="1291488" cy="1291488"/>
            <a:chOff x="6639506" y="4119286"/>
            <a:chExt cx="972000" cy="97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B60BF3-8B39-E552-FC8B-446B84DD5EE8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Graphic 15" descr="Abacus with solid fill">
              <a:extLst>
                <a:ext uri="{FF2B5EF4-FFF2-40B4-BE49-F238E27FC236}">
                  <a16:creationId xmlns:a16="http://schemas.microsoft.com/office/drawing/2014/main" id="{C5918ECB-D093-95B8-B80F-7269DABB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  <p:pic>
        <p:nvPicPr>
          <p:cNvPr id="3" name="Graphic 2" descr="Thermometer with solid fill">
            <a:extLst>
              <a:ext uri="{FF2B5EF4-FFF2-40B4-BE49-F238E27FC236}">
                <a16:creationId xmlns:a16="http://schemas.microsoft.com/office/drawing/2014/main" id="{82A941D1-3D1E-A4DE-8BC9-77FF9A7056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5074" y="5327370"/>
            <a:ext cx="1170623" cy="1159642"/>
          </a:xfrm>
          <a:prstGeom prst="rect">
            <a:avLst/>
          </a:prstGeom>
        </p:spPr>
      </p:pic>
      <p:sp>
        <p:nvSpPr>
          <p:cNvPr id="20" name="Seta: Para a Direita 20">
            <a:extLst>
              <a:ext uri="{FF2B5EF4-FFF2-40B4-BE49-F238E27FC236}">
                <a16:creationId xmlns:a16="http://schemas.microsoft.com/office/drawing/2014/main" id="{20F83D7A-012B-6341-DDE1-C941314897CF}"/>
              </a:ext>
            </a:extLst>
          </p:cNvPr>
          <p:cNvSpPr/>
          <p:nvPr/>
        </p:nvSpPr>
        <p:spPr>
          <a:xfrm rot="2520000" flipH="1" flipV="1">
            <a:off x="8718976" y="5293291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1B5A7E-5E90-EF69-B1CD-3EAEF62E3329}"/>
              </a:ext>
            </a:extLst>
          </p:cNvPr>
          <p:cNvGrpSpPr/>
          <p:nvPr/>
        </p:nvGrpSpPr>
        <p:grpSpPr>
          <a:xfrm>
            <a:off x="9745247" y="5238705"/>
            <a:ext cx="1291488" cy="1291488"/>
            <a:chOff x="6639506" y="4119286"/>
            <a:chExt cx="972000" cy="972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E5D8652-3873-4A9A-0959-E639C9363133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6" descr="Abacus with solid fill">
              <a:extLst>
                <a:ext uri="{FF2B5EF4-FFF2-40B4-BE49-F238E27FC236}">
                  <a16:creationId xmlns:a16="http://schemas.microsoft.com/office/drawing/2014/main" id="{04B8DD08-32F5-FECB-CFA4-A8FD66BB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  <p:pic>
        <p:nvPicPr>
          <p:cNvPr id="2" name="Graphic 1" descr="Coins with solid fill">
            <a:extLst>
              <a:ext uri="{FF2B5EF4-FFF2-40B4-BE49-F238E27FC236}">
                <a16:creationId xmlns:a16="http://schemas.microsoft.com/office/drawing/2014/main" id="{9F1E14D5-7F91-AF48-3A1B-2DE85C103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85621" y="5371399"/>
            <a:ext cx="1071791" cy="10827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D34FAE8-B127-C07F-22EF-E3CD8701B7F2}"/>
              </a:ext>
            </a:extLst>
          </p:cNvPr>
          <p:cNvGrpSpPr/>
          <p:nvPr/>
        </p:nvGrpSpPr>
        <p:grpSpPr>
          <a:xfrm>
            <a:off x="1133108" y="494175"/>
            <a:ext cx="1291488" cy="1291488"/>
            <a:chOff x="6639506" y="4119286"/>
            <a:chExt cx="972000" cy="972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2217FF7-51DE-77F5-7F8A-2191A8A48A26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Graphic 29" descr="Abacus with solid fill">
              <a:extLst>
                <a:ext uri="{FF2B5EF4-FFF2-40B4-BE49-F238E27FC236}">
                  <a16:creationId xmlns:a16="http://schemas.microsoft.com/office/drawing/2014/main" id="{2CADC1D4-BC36-05CC-A659-80005B26C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28200"/>
              <a:ext cx="744028" cy="74402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306127-9EAC-60CF-4740-20B850CD9EC7}"/>
              </a:ext>
            </a:extLst>
          </p:cNvPr>
          <p:cNvGrpSpPr/>
          <p:nvPr/>
        </p:nvGrpSpPr>
        <p:grpSpPr>
          <a:xfrm>
            <a:off x="9745247" y="494175"/>
            <a:ext cx="1291488" cy="1291488"/>
            <a:chOff x="6639506" y="4119286"/>
            <a:chExt cx="972000" cy="972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C35DD4-0CE8-9F8D-96A0-B0867E73689F}"/>
                </a:ext>
              </a:extLst>
            </p:cNvPr>
            <p:cNvSpPr/>
            <p:nvPr/>
          </p:nvSpPr>
          <p:spPr>
            <a:xfrm>
              <a:off x="6639506" y="4119286"/>
              <a:ext cx="972000" cy="97200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phic 32" descr="Abacus with solid fill">
              <a:extLst>
                <a:ext uri="{FF2B5EF4-FFF2-40B4-BE49-F238E27FC236}">
                  <a16:creationId xmlns:a16="http://schemas.microsoft.com/office/drawing/2014/main" id="{9BE38865-B4BF-CB8E-AEC8-1B0E37517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392" y="4236465"/>
              <a:ext cx="744028" cy="744028"/>
            </a:xfrm>
            <a:prstGeom prst="rect">
              <a:avLst/>
            </a:prstGeom>
          </p:spPr>
        </p:pic>
      </p:grpSp>
      <p:sp>
        <p:nvSpPr>
          <p:cNvPr id="34" name="Seta: Para a Direita 20">
            <a:extLst>
              <a:ext uri="{FF2B5EF4-FFF2-40B4-BE49-F238E27FC236}">
                <a16:creationId xmlns:a16="http://schemas.microsoft.com/office/drawing/2014/main" id="{BDE47923-06DC-D814-FECB-F0A507457DBC}"/>
              </a:ext>
            </a:extLst>
          </p:cNvPr>
          <p:cNvSpPr/>
          <p:nvPr/>
        </p:nvSpPr>
        <p:spPr>
          <a:xfrm rot="12840000" flipH="1">
            <a:off x="1175625" y="1225681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sp>
        <p:nvSpPr>
          <p:cNvPr id="35" name="Seta: Para a Direita 20">
            <a:extLst>
              <a:ext uri="{FF2B5EF4-FFF2-40B4-BE49-F238E27FC236}">
                <a16:creationId xmlns:a16="http://schemas.microsoft.com/office/drawing/2014/main" id="{93CEBA6C-C105-18FB-80D4-BB2BE8EC9B53}"/>
              </a:ext>
            </a:extLst>
          </p:cNvPr>
          <p:cNvSpPr/>
          <p:nvPr/>
        </p:nvSpPr>
        <p:spPr>
          <a:xfrm rot="19620000" flipH="1">
            <a:off x="8843360" y="1219037"/>
            <a:ext cx="2174644" cy="376833"/>
          </a:xfrm>
          <a:prstGeom prst="rightArrow">
            <a:avLst>
              <a:gd name="adj1" fmla="val 39890"/>
              <a:gd name="adj2" fmla="val 84434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"/>
              <a:ea typeface="+mn-ea"/>
              <a:cs typeface="+mn-cs"/>
            </a:endParaRPr>
          </a:p>
        </p:txBody>
      </p:sp>
      <p:pic>
        <p:nvPicPr>
          <p:cNvPr id="36" name="Graphic 35" descr="Recycle with solid fill">
            <a:extLst>
              <a:ext uri="{FF2B5EF4-FFF2-40B4-BE49-F238E27FC236}">
                <a16:creationId xmlns:a16="http://schemas.microsoft.com/office/drawing/2014/main" id="{24DDB48F-4D7B-9958-25D3-8ECAD46B28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71244" y="569360"/>
            <a:ext cx="1093753" cy="1049827"/>
          </a:xfrm>
          <a:prstGeom prst="rect">
            <a:avLst/>
          </a:prstGeom>
        </p:spPr>
      </p:pic>
      <p:pic>
        <p:nvPicPr>
          <p:cNvPr id="37" name="Graphic 36" descr="Windy with solid fill">
            <a:extLst>
              <a:ext uri="{FF2B5EF4-FFF2-40B4-BE49-F238E27FC236}">
                <a16:creationId xmlns:a16="http://schemas.microsoft.com/office/drawing/2014/main" id="{730DD3ED-10D9-5018-BEF3-2F1B63983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3829" y="597217"/>
            <a:ext cx="1115716" cy="11376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0DE122-6A8B-0EEF-BF5D-E9F5C9630495}"/>
              </a:ext>
            </a:extLst>
          </p:cNvPr>
          <p:cNvGrpSpPr/>
          <p:nvPr/>
        </p:nvGrpSpPr>
        <p:grpSpPr>
          <a:xfrm>
            <a:off x="3493333" y="2100783"/>
            <a:ext cx="5205333" cy="2408178"/>
            <a:chOff x="7563938" y="3422716"/>
            <a:chExt cx="4068726" cy="200366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00552B2-240C-7BED-DA98-889193FD1259}"/>
                </a:ext>
              </a:extLst>
            </p:cNvPr>
            <p:cNvSpPr/>
            <p:nvPr/>
          </p:nvSpPr>
          <p:spPr>
            <a:xfrm>
              <a:off x="7607559" y="3422716"/>
              <a:ext cx="4007323" cy="2003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10" descr="A building with glass walls and windows&#10;&#10;Description automatically generated">
              <a:extLst>
                <a:ext uri="{FF2B5EF4-FFF2-40B4-BE49-F238E27FC236}">
                  <a16:creationId xmlns:a16="http://schemas.microsoft.com/office/drawing/2014/main" id="{9E7A9F6F-A5B0-CBA2-B32A-AB1BDA9A0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67" b="90000" l="650" r="99500">
                          <a14:foregroundMark x1="9050" y1="62813" x2="9700" y2="81875"/>
                          <a14:foregroundMark x1="9700" y1="81875" x2="3450" y2="81979"/>
                          <a14:foregroundMark x1="4276" y1="70279" x2="4950" y2="60729"/>
                          <a14:foregroundMark x1="3450" y1="81979" x2="3638" y2="79325"/>
                          <a14:foregroundMark x1="4950" y1="60729" x2="8950" y2="62604"/>
                          <a14:foregroundMark x1="3450" y1="81250" x2="650" y2="81875"/>
                          <a14:foregroundMark x1="87600" y1="69063" x2="97300" y2="71146"/>
                          <a14:foregroundMark x1="97300" y1="71146" x2="98050" y2="89792"/>
                          <a14:foregroundMark x1="98050" y1="89792" x2="92500" y2="89792"/>
                          <a14:foregroundMark x1="92500" y1="89792" x2="86750" y2="82188"/>
                          <a14:foregroundMark x1="86750" y1="82188" x2="86500" y2="73750"/>
                          <a14:foregroundMark x1="86500" y1="73750" x2="89150" y2="83021"/>
                          <a14:foregroundMark x1="89150" y1="83021" x2="92850" y2="77292"/>
                          <a14:foregroundMark x1="92850" y1="77292" x2="95700" y2="85417"/>
                          <a14:foregroundMark x1="95700" y1="85417" x2="95400" y2="85208"/>
                          <a14:foregroundMark x1="98250" y1="80833" x2="99300" y2="88750"/>
                          <a14:foregroundMark x1="99300" y1="88750" x2="99500" y2="86042"/>
                          <a14:foregroundMark x1="62500" y1="21771" x2="62400" y2="22396"/>
                          <a14:foregroundMark x1="61750" y1="22917" x2="61250" y2="31771"/>
                          <a14:foregroundMark x1="61250" y1="28125" x2="61250" y2="28125"/>
                          <a14:foregroundMark x1="61550" y1="26563" x2="61350" y2="33333"/>
                          <a14:foregroundMark x1="61050" y1="28750" x2="61050" y2="28750"/>
                          <a14:foregroundMark x1="60750" y1="30208" x2="60750" y2="30208"/>
                          <a14:foregroundMark x1="43350" y1="9167" x2="43350" y2="9167"/>
                          <a14:backgroundMark x1="3550" y1="77083" x2="3550" y2="77083"/>
                          <a14:backgroundMark x1="3850" y1="77083" x2="3850" y2="77083"/>
                          <a14:backgroundMark x1="3750" y1="77813" x2="3850" y2="66979"/>
                          <a14:backgroundMark x1="3550" y1="78021" x2="4050" y2="56563"/>
                          <a14:backgroundMark x1="3750" y1="75208" x2="3850" y2="73438"/>
                          <a14:backgroundMark x1="3850" y1="71667" x2="3850" y2="72604"/>
                          <a14:backgroundMark x1="3850" y1="70208" x2="3550" y2="78021"/>
                          <a14:backgroundMark x1="3550" y1="78438" x2="3350" y2="78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938" y="3429000"/>
              <a:ext cx="4068726" cy="199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56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10" grpId="0" animBg="1"/>
      <p:bldP spid="20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28D7DD0C-C192-2241-EF54-BFA462E92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951" y="1337749"/>
            <a:ext cx="5988098" cy="50354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080393-E303-537B-6FE4-4FC3DA8F8E75}"/>
              </a:ext>
            </a:extLst>
          </p:cNvPr>
          <p:cNvGrpSpPr/>
          <p:nvPr/>
        </p:nvGrpSpPr>
        <p:grpSpPr>
          <a:xfrm>
            <a:off x="3493333" y="2100783"/>
            <a:ext cx="5205333" cy="2408178"/>
            <a:chOff x="7563938" y="3422716"/>
            <a:chExt cx="4068726" cy="20036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165B22-657B-3082-AD91-1D2B4EE299CE}"/>
                </a:ext>
              </a:extLst>
            </p:cNvPr>
            <p:cNvSpPr/>
            <p:nvPr/>
          </p:nvSpPr>
          <p:spPr>
            <a:xfrm>
              <a:off x="7607559" y="3422716"/>
              <a:ext cx="4007323" cy="2003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10" descr="A building with glass walls and windows&#10;&#10;Description automatically generated">
              <a:extLst>
                <a:ext uri="{FF2B5EF4-FFF2-40B4-BE49-F238E27FC236}">
                  <a16:creationId xmlns:a16="http://schemas.microsoft.com/office/drawing/2014/main" id="{65FDAA56-2EAB-DE09-59BD-6FF10E5FB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67" b="90000" l="650" r="99500">
                          <a14:foregroundMark x1="9050" y1="62813" x2="9700" y2="81875"/>
                          <a14:foregroundMark x1="9700" y1="81875" x2="3450" y2="81979"/>
                          <a14:foregroundMark x1="4276" y1="70279" x2="4950" y2="60729"/>
                          <a14:foregroundMark x1="3450" y1="81979" x2="3638" y2="79325"/>
                          <a14:foregroundMark x1="4950" y1="60729" x2="8950" y2="62604"/>
                          <a14:foregroundMark x1="3450" y1="81250" x2="650" y2="81875"/>
                          <a14:foregroundMark x1="87600" y1="69063" x2="97300" y2="71146"/>
                          <a14:foregroundMark x1="97300" y1="71146" x2="98050" y2="89792"/>
                          <a14:foregroundMark x1="98050" y1="89792" x2="92500" y2="89792"/>
                          <a14:foregroundMark x1="92500" y1="89792" x2="86750" y2="82188"/>
                          <a14:foregroundMark x1="86750" y1="82188" x2="86500" y2="73750"/>
                          <a14:foregroundMark x1="86500" y1="73750" x2="89150" y2="83021"/>
                          <a14:foregroundMark x1="89150" y1="83021" x2="92850" y2="77292"/>
                          <a14:foregroundMark x1="92850" y1="77292" x2="95700" y2="85417"/>
                          <a14:foregroundMark x1="95700" y1="85417" x2="95400" y2="85208"/>
                          <a14:foregroundMark x1="98250" y1="80833" x2="99300" y2="88750"/>
                          <a14:foregroundMark x1="99300" y1="88750" x2="99500" y2="86042"/>
                          <a14:foregroundMark x1="62500" y1="21771" x2="62400" y2="22396"/>
                          <a14:foregroundMark x1="61750" y1="22917" x2="61250" y2="31771"/>
                          <a14:foregroundMark x1="61250" y1="28125" x2="61250" y2="28125"/>
                          <a14:foregroundMark x1="61550" y1="26563" x2="61350" y2="33333"/>
                          <a14:foregroundMark x1="61050" y1="28750" x2="61050" y2="28750"/>
                          <a14:foregroundMark x1="60750" y1="30208" x2="60750" y2="30208"/>
                          <a14:foregroundMark x1="43350" y1="9167" x2="43350" y2="9167"/>
                          <a14:backgroundMark x1="3550" y1="77083" x2="3550" y2="77083"/>
                          <a14:backgroundMark x1="3850" y1="77083" x2="3850" y2="77083"/>
                          <a14:backgroundMark x1="3750" y1="77813" x2="3850" y2="66979"/>
                          <a14:backgroundMark x1="3550" y1="78021" x2="4050" y2="56563"/>
                          <a14:backgroundMark x1="3750" y1="75208" x2="3850" y2="73438"/>
                          <a14:backgroundMark x1="3850" y1="71667" x2="3850" y2="72604"/>
                          <a14:backgroundMark x1="3850" y1="70208" x2="3550" y2="78021"/>
                          <a14:backgroundMark x1="3550" y1="78438" x2="3350" y2="78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938" y="3429000"/>
              <a:ext cx="4068726" cy="199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2A3AF2-1CFA-B184-D42F-9E7DD888D4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49494" t="2285" b="42359"/>
          <a:stretch/>
        </p:blipFill>
        <p:spPr>
          <a:xfrm>
            <a:off x="3438213" y="1701648"/>
            <a:ext cx="5285204" cy="29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D7596621-C683-F340-B87D-8A54F2F84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951" y="1337749"/>
            <a:ext cx="5988098" cy="50354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240783-32E9-7558-FDC9-B0C7DFC78385}"/>
              </a:ext>
            </a:extLst>
          </p:cNvPr>
          <p:cNvGrpSpPr/>
          <p:nvPr/>
        </p:nvGrpSpPr>
        <p:grpSpPr>
          <a:xfrm>
            <a:off x="3493333" y="2100783"/>
            <a:ext cx="5205333" cy="2408178"/>
            <a:chOff x="7563938" y="3422716"/>
            <a:chExt cx="4068726" cy="20036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8E266F-AD49-2693-81EC-FF2BE7566DC6}"/>
                </a:ext>
              </a:extLst>
            </p:cNvPr>
            <p:cNvSpPr/>
            <p:nvPr/>
          </p:nvSpPr>
          <p:spPr>
            <a:xfrm>
              <a:off x="7607559" y="3422716"/>
              <a:ext cx="4007323" cy="2003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10" descr="A building with glass walls and windows&#10;&#10;Description automatically generated">
              <a:extLst>
                <a:ext uri="{FF2B5EF4-FFF2-40B4-BE49-F238E27FC236}">
                  <a16:creationId xmlns:a16="http://schemas.microsoft.com/office/drawing/2014/main" id="{DB5A8764-091B-B209-C18E-6E180B35C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67" b="90000" l="650" r="99500">
                          <a14:foregroundMark x1="9050" y1="62813" x2="9700" y2="81875"/>
                          <a14:foregroundMark x1="9700" y1="81875" x2="3450" y2="81979"/>
                          <a14:foregroundMark x1="4276" y1="70279" x2="4950" y2="60729"/>
                          <a14:foregroundMark x1="3450" y1="81979" x2="3638" y2="79325"/>
                          <a14:foregroundMark x1="4950" y1="60729" x2="8950" y2="62604"/>
                          <a14:foregroundMark x1="3450" y1="81250" x2="650" y2="81875"/>
                          <a14:foregroundMark x1="87600" y1="69063" x2="97300" y2="71146"/>
                          <a14:foregroundMark x1="97300" y1="71146" x2="98050" y2="89792"/>
                          <a14:foregroundMark x1="98050" y1="89792" x2="92500" y2="89792"/>
                          <a14:foregroundMark x1="92500" y1="89792" x2="86750" y2="82188"/>
                          <a14:foregroundMark x1="86750" y1="82188" x2="86500" y2="73750"/>
                          <a14:foregroundMark x1="86500" y1="73750" x2="89150" y2="83021"/>
                          <a14:foregroundMark x1="89150" y1="83021" x2="92850" y2="77292"/>
                          <a14:foregroundMark x1="92850" y1="77292" x2="95700" y2="85417"/>
                          <a14:foregroundMark x1="95700" y1="85417" x2="95400" y2="85208"/>
                          <a14:foregroundMark x1="98250" y1="80833" x2="99300" y2="88750"/>
                          <a14:foregroundMark x1="99300" y1="88750" x2="99500" y2="86042"/>
                          <a14:foregroundMark x1="62500" y1="21771" x2="62400" y2="22396"/>
                          <a14:foregroundMark x1="61750" y1="22917" x2="61250" y2="31771"/>
                          <a14:foregroundMark x1="61250" y1="28125" x2="61250" y2="28125"/>
                          <a14:foregroundMark x1="61550" y1="26563" x2="61350" y2="33333"/>
                          <a14:foregroundMark x1="61050" y1="28750" x2="61050" y2="28750"/>
                          <a14:foregroundMark x1="60750" y1="30208" x2="60750" y2="30208"/>
                          <a14:foregroundMark x1="43350" y1="9167" x2="43350" y2="9167"/>
                          <a14:backgroundMark x1="3550" y1="77083" x2="3550" y2="77083"/>
                          <a14:backgroundMark x1="3850" y1="77083" x2="3850" y2="77083"/>
                          <a14:backgroundMark x1="3750" y1="77813" x2="3850" y2="66979"/>
                          <a14:backgroundMark x1="3550" y1="78021" x2="4050" y2="56563"/>
                          <a14:backgroundMark x1="3750" y1="75208" x2="3850" y2="73438"/>
                          <a14:backgroundMark x1="3850" y1="71667" x2="3850" y2="72604"/>
                          <a14:backgroundMark x1="3850" y1="70208" x2="3550" y2="78021"/>
                          <a14:backgroundMark x1="3550" y1="78438" x2="3350" y2="78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938" y="3429000"/>
              <a:ext cx="4068726" cy="199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4F0749E-1B27-6B6C-6781-90DAF6B2D3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49494" t="2285" b="300"/>
          <a:stretch/>
        </p:blipFill>
        <p:spPr>
          <a:xfrm>
            <a:off x="3438213" y="1713523"/>
            <a:ext cx="2986680" cy="2966432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2E94C072-A231-7E8B-8116-8567CDCE1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2843" y="3943216"/>
            <a:ext cx="3154288" cy="3154288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DAE212FE-B905-46EB-5D59-44F02B55E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4241" y="3955750"/>
            <a:ext cx="3154288" cy="3154288"/>
          </a:xfrm>
          <a:prstGeom prst="rect">
            <a:avLst/>
          </a:prstGeom>
        </p:spPr>
      </p:pic>
      <p:pic>
        <p:nvPicPr>
          <p:cNvPr id="12" name="Graphic 11" descr="Question mark outline">
            <a:extLst>
              <a:ext uri="{FF2B5EF4-FFF2-40B4-BE49-F238E27FC236}">
                <a16:creationId xmlns:a16="http://schemas.microsoft.com/office/drawing/2014/main" id="{4EDC6200-A456-9215-D808-C459C3EEB9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7471" y="806136"/>
            <a:ext cx="914400" cy="914400"/>
          </a:xfrm>
          <a:prstGeom prst="rect">
            <a:avLst/>
          </a:prstGeom>
        </p:spPr>
      </p:pic>
      <p:pic>
        <p:nvPicPr>
          <p:cNvPr id="13" name="Graphic 12" descr="Question mark outline">
            <a:extLst>
              <a:ext uri="{FF2B5EF4-FFF2-40B4-BE49-F238E27FC236}">
                <a16:creationId xmlns:a16="http://schemas.microsoft.com/office/drawing/2014/main" id="{BF2CA9D9-80DB-92BD-0984-BC347602D9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426422" y="86855"/>
            <a:ext cx="612289" cy="612289"/>
          </a:xfrm>
          <a:prstGeom prst="rect">
            <a:avLst/>
          </a:prstGeom>
        </p:spPr>
      </p:pic>
      <p:pic>
        <p:nvPicPr>
          <p:cNvPr id="14" name="Graphic 13" descr="Question mark outline">
            <a:extLst>
              <a:ext uri="{FF2B5EF4-FFF2-40B4-BE49-F238E27FC236}">
                <a16:creationId xmlns:a16="http://schemas.microsoft.com/office/drawing/2014/main" id="{CFDF4B41-2413-8499-7036-8D2B9E3335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0541" y="537648"/>
            <a:ext cx="1112342" cy="1112342"/>
          </a:xfrm>
          <a:prstGeom prst="rect">
            <a:avLst/>
          </a:prstGeom>
        </p:spPr>
      </p:pic>
      <p:pic>
        <p:nvPicPr>
          <p:cNvPr id="15" name="Graphic 14" descr="Question mark outline">
            <a:extLst>
              <a:ext uri="{FF2B5EF4-FFF2-40B4-BE49-F238E27FC236}">
                <a16:creationId xmlns:a16="http://schemas.microsoft.com/office/drawing/2014/main" id="{E6E04550-75DE-99BC-5484-7C668FBF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9843" y="818022"/>
            <a:ext cx="655142" cy="655142"/>
          </a:xfrm>
          <a:prstGeom prst="rect">
            <a:avLst/>
          </a:prstGeom>
        </p:spPr>
      </p:pic>
      <p:pic>
        <p:nvPicPr>
          <p:cNvPr id="16" name="Graphic 15" descr="Question mark outline">
            <a:extLst>
              <a:ext uri="{FF2B5EF4-FFF2-40B4-BE49-F238E27FC236}">
                <a16:creationId xmlns:a16="http://schemas.microsoft.com/office/drawing/2014/main" id="{BDA05AAC-C96C-E8F4-9266-D7DD90948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51201" y="604369"/>
            <a:ext cx="914400" cy="914400"/>
          </a:xfrm>
          <a:prstGeom prst="rect">
            <a:avLst/>
          </a:prstGeom>
        </p:spPr>
      </p:pic>
      <p:pic>
        <p:nvPicPr>
          <p:cNvPr id="17" name="Graphic 16" descr="Question mark outline">
            <a:extLst>
              <a:ext uri="{FF2B5EF4-FFF2-40B4-BE49-F238E27FC236}">
                <a16:creationId xmlns:a16="http://schemas.microsoft.com/office/drawing/2014/main" id="{469B6FEC-BA6E-BE18-27DA-6FE5E32526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33462" y="2157511"/>
            <a:ext cx="612289" cy="612289"/>
          </a:xfrm>
          <a:prstGeom prst="rect">
            <a:avLst/>
          </a:prstGeom>
        </p:spPr>
      </p:pic>
      <p:pic>
        <p:nvPicPr>
          <p:cNvPr id="18" name="Graphic 17" descr="Question mark outline">
            <a:extLst>
              <a:ext uri="{FF2B5EF4-FFF2-40B4-BE49-F238E27FC236}">
                <a16:creationId xmlns:a16="http://schemas.microsoft.com/office/drawing/2014/main" id="{4A8B24DF-1BB7-80B1-6AEC-FF72E916DD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3045" y="-86788"/>
            <a:ext cx="1112342" cy="1112342"/>
          </a:xfrm>
          <a:prstGeom prst="rect">
            <a:avLst/>
          </a:prstGeom>
        </p:spPr>
      </p:pic>
      <p:pic>
        <p:nvPicPr>
          <p:cNvPr id="19" name="Graphic 18" descr="Question mark outline">
            <a:extLst>
              <a:ext uri="{FF2B5EF4-FFF2-40B4-BE49-F238E27FC236}">
                <a16:creationId xmlns:a16="http://schemas.microsoft.com/office/drawing/2014/main" id="{D7E59F79-8F5B-C138-3181-0023375A7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95625" y="737652"/>
            <a:ext cx="655142" cy="655142"/>
          </a:xfrm>
          <a:prstGeom prst="rect">
            <a:avLst/>
          </a:prstGeom>
        </p:spPr>
      </p:pic>
      <p:pic>
        <p:nvPicPr>
          <p:cNvPr id="20" name="Graphic 19" descr="Question mark outline">
            <a:extLst>
              <a:ext uri="{FF2B5EF4-FFF2-40B4-BE49-F238E27FC236}">
                <a16:creationId xmlns:a16="http://schemas.microsoft.com/office/drawing/2014/main" id="{4EF1E206-69F2-28B4-2A16-0891A45B82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800484" y="33736"/>
            <a:ext cx="914400" cy="914400"/>
          </a:xfrm>
          <a:prstGeom prst="rect">
            <a:avLst/>
          </a:prstGeom>
        </p:spPr>
      </p:pic>
      <p:pic>
        <p:nvPicPr>
          <p:cNvPr id="21" name="Graphic 20" descr="Question mark outline">
            <a:extLst>
              <a:ext uri="{FF2B5EF4-FFF2-40B4-BE49-F238E27FC236}">
                <a16:creationId xmlns:a16="http://schemas.microsoft.com/office/drawing/2014/main" id="{230E6C54-CD09-951E-49E0-14E7E290B3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028549" y="924531"/>
            <a:ext cx="612289" cy="612289"/>
          </a:xfrm>
          <a:prstGeom prst="rect">
            <a:avLst/>
          </a:prstGeom>
        </p:spPr>
      </p:pic>
      <p:pic>
        <p:nvPicPr>
          <p:cNvPr id="22" name="Graphic 21" descr="Question mark outline">
            <a:extLst>
              <a:ext uri="{FF2B5EF4-FFF2-40B4-BE49-F238E27FC236}">
                <a16:creationId xmlns:a16="http://schemas.microsoft.com/office/drawing/2014/main" id="{ABA4E378-C3D2-9071-33C8-D39604A285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1432" y="-28432"/>
            <a:ext cx="1112342" cy="1112342"/>
          </a:xfrm>
          <a:prstGeom prst="rect">
            <a:avLst/>
          </a:prstGeom>
        </p:spPr>
      </p:pic>
      <p:pic>
        <p:nvPicPr>
          <p:cNvPr id="23" name="Graphic 22" descr="Question mark outline">
            <a:extLst>
              <a:ext uri="{FF2B5EF4-FFF2-40B4-BE49-F238E27FC236}">
                <a16:creationId xmlns:a16="http://schemas.microsoft.com/office/drawing/2014/main" id="{CF129200-B0DD-2A21-2F92-B38072F26B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486719" y="1311129"/>
            <a:ext cx="655142" cy="655142"/>
          </a:xfrm>
          <a:prstGeom prst="rect">
            <a:avLst/>
          </a:prstGeom>
        </p:spPr>
      </p:pic>
      <p:pic>
        <p:nvPicPr>
          <p:cNvPr id="24" name="Graphic 23" descr="Question mark outline">
            <a:extLst>
              <a:ext uri="{FF2B5EF4-FFF2-40B4-BE49-F238E27FC236}">
                <a16:creationId xmlns:a16="http://schemas.microsoft.com/office/drawing/2014/main" id="{1BA9E13E-A389-E06B-1409-34F6BABF24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0507" y="625958"/>
            <a:ext cx="914400" cy="914400"/>
          </a:xfrm>
          <a:prstGeom prst="rect">
            <a:avLst/>
          </a:prstGeom>
        </p:spPr>
      </p:pic>
      <p:pic>
        <p:nvPicPr>
          <p:cNvPr id="25" name="Graphic 24" descr="Question mark outline">
            <a:extLst>
              <a:ext uri="{FF2B5EF4-FFF2-40B4-BE49-F238E27FC236}">
                <a16:creationId xmlns:a16="http://schemas.microsoft.com/office/drawing/2014/main" id="{D6F122C8-4231-4FFB-E5C4-9763910B09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9593" y="2157510"/>
            <a:ext cx="612289" cy="612289"/>
          </a:xfrm>
          <a:prstGeom prst="rect">
            <a:avLst/>
          </a:prstGeom>
        </p:spPr>
      </p:pic>
      <p:pic>
        <p:nvPicPr>
          <p:cNvPr id="26" name="Graphic 25" descr="Question mark outline">
            <a:extLst>
              <a:ext uri="{FF2B5EF4-FFF2-40B4-BE49-F238E27FC236}">
                <a16:creationId xmlns:a16="http://schemas.microsoft.com/office/drawing/2014/main" id="{B023563E-630A-1DB5-0EFF-0F046C28F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7477" y="130872"/>
            <a:ext cx="1112342" cy="1112342"/>
          </a:xfrm>
          <a:prstGeom prst="rect">
            <a:avLst/>
          </a:prstGeom>
        </p:spPr>
      </p:pic>
      <p:pic>
        <p:nvPicPr>
          <p:cNvPr id="27" name="Graphic 26" descr="Question mark outline">
            <a:extLst>
              <a:ext uri="{FF2B5EF4-FFF2-40B4-BE49-F238E27FC236}">
                <a16:creationId xmlns:a16="http://schemas.microsoft.com/office/drawing/2014/main" id="{77E98AFB-0C3B-2E8E-616B-4AD7EC6E4D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9023354" y="1649990"/>
            <a:ext cx="655142" cy="655142"/>
          </a:xfrm>
          <a:prstGeom prst="rect">
            <a:avLst/>
          </a:prstGeom>
        </p:spPr>
      </p:pic>
      <p:pic>
        <p:nvPicPr>
          <p:cNvPr id="28" name="Graphic 27" descr="Question mark outline">
            <a:extLst>
              <a:ext uri="{FF2B5EF4-FFF2-40B4-BE49-F238E27FC236}">
                <a16:creationId xmlns:a16="http://schemas.microsoft.com/office/drawing/2014/main" id="{61B828FD-476F-6303-46C1-EE59C9A9B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814290" y="438677"/>
            <a:ext cx="655142" cy="655142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CB3BC45D-1CC8-BE14-90F1-B72A3E620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8543" y="3537515"/>
            <a:ext cx="3154288" cy="31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1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85A6B9-DBFB-4632-BFCA-3C35BBA52633}"/>
              </a:ext>
            </a:extLst>
          </p:cNvPr>
          <p:cNvGrpSpPr/>
          <p:nvPr/>
        </p:nvGrpSpPr>
        <p:grpSpPr>
          <a:xfrm>
            <a:off x="1100647" y="183244"/>
            <a:ext cx="2807331" cy="6521648"/>
            <a:chOff x="5381723" y="304094"/>
            <a:chExt cx="4705757" cy="109318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3F7287-8C40-47A0-B241-8A706506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1723" y="304094"/>
              <a:ext cx="4698137" cy="58336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5C7715-DE31-4D97-8736-FA6E1C77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6964" y="6137710"/>
              <a:ext cx="4690516" cy="509822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FE8D3E-55A2-47A7-98C4-0A890F33E271}"/>
              </a:ext>
            </a:extLst>
          </p:cNvPr>
          <p:cNvGrpSpPr/>
          <p:nvPr/>
        </p:nvGrpSpPr>
        <p:grpSpPr>
          <a:xfrm>
            <a:off x="4531456" y="201158"/>
            <a:ext cx="2753074" cy="6486420"/>
            <a:chOff x="3889819" y="649364"/>
            <a:chExt cx="4412362" cy="103958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2439FD-E045-4DCE-8DAF-1000BB2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9819" y="649364"/>
              <a:ext cx="4412362" cy="55592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64E906-E1CA-45BA-82C0-10A51CA0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3629" y="6247966"/>
              <a:ext cx="4404742" cy="47972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E8CAA6-72BF-AAFF-0CF5-518D1F7FE524}"/>
              </a:ext>
            </a:extLst>
          </p:cNvPr>
          <p:cNvGrpSpPr/>
          <p:nvPr/>
        </p:nvGrpSpPr>
        <p:grpSpPr>
          <a:xfrm>
            <a:off x="7939403" y="156554"/>
            <a:ext cx="2802786" cy="5881057"/>
            <a:chOff x="7939403" y="156554"/>
            <a:chExt cx="2802786" cy="58810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716068-FD02-A153-E135-F7AFCD1D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9115" y="156554"/>
              <a:ext cx="2753074" cy="16898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EAB7D2-29E0-9669-A874-C694F80C6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6542" y="1928996"/>
              <a:ext cx="2775646" cy="23286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97569E7-9F25-022C-FBB0-90DFB3C7E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827" b="28038"/>
            <a:stretch/>
          </p:blipFill>
          <p:spPr>
            <a:xfrm>
              <a:off x="7939403" y="4278158"/>
              <a:ext cx="2802785" cy="175945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DB7DC2A-D1EC-49D9-0D82-7961DB6BACF9}"/>
              </a:ext>
            </a:extLst>
          </p:cNvPr>
          <p:cNvSpPr txBox="1"/>
          <p:nvPr/>
        </p:nvSpPr>
        <p:spPr>
          <a:xfrm>
            <a:off x="7989115" y="6235405"/>
            <a:ext cx="1976612" cy="466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Donald E. Knuth (1984)</a:t>
            </a:r>
          </a:p>
          <a:p>
            <a:r>
              <a:rPr lang="en-US" b="1" dirty="0"/>
              <a:t>Literate Programming</a:t>
            </a:r>
          </a:p>
        </p:txBody>
      </p:sp>
    </p:spTree>
    <p:extLst>
      <p:ext uri="{BB962C8B-B14F-4D97-AF65-F5344CB8AC3E}">
        <p14:creationId xmlns:p14="http://schemas.microsoft.com/office/powerpoint/2010/main" val="22060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xo 2">
      <a:majorFont>
        <a:latin typeface="Exo 2"/>
        <a:ea typeface=""/>
        <a:cs typeface=""/>
      </a:majorFont>
      <a:minorFont>
        <a:latin typeface="Exo 2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5749</Words>
  <Application>Microsoft Office PowerPoint</Application>
  <PresentationFormat>Widescreen</PresentationFormat>
  <Paragraphs>1056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Aharoni</vt:lpstr>
      <vt:lpstr>Arial</vt:lpstr>
      <vt:lpstr>Arial Nova Cond </vt:lpstr>
      <vt:lpstr>Calibri</vt:lpstr>
      <vt:lpstr>Calibri Light</vt:lpstr>
      <vt:lpstr>Consolas</vt:lpstr>
      <vt:lpstr>Exo 2</vt:lpstr>
      <vt:lpstr>Exo 2 Light</vt:lpstr>
      <vt:lpstr>Impact</vt:lpstr>
      <vt:lpstr>NEUEHAASDISPLAY-MEDIU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2024-04-23T09:01:23Z</dcterms:created>
  <dcterms:modified xsi:type="dcterms:W3CDTF">2024-04-23T09:01:41Z</dcterms:modified>
</cp:coreProperties>
</file>