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1"/>
  </p:notesMasterIdLst>
  <p:sldIdLst>
    <p:sldId id="258" r:id="rId2"/>
    <p:sldId id="259" r:id="rId3"/>
    <p:sldId id="265" r:id="rId4"/>
    <p:sldId id="266" r:id="rId5"/>
    <p:sldId id="267" r:id="rId6"/>
    <p:sldId id="474" r:id="rId7"/>
    <p:sldId id="268" r:id="rId8"/>
    <p:sldId id="270" r:id="rId9"/>
    <p:sldId id="271" r:id="rId10"/>
    <p:sldId id="273" r:id="rId11"/>
    <p:sldId id="274" r:id="rId12"/>
    <p:sldId id="275" r:id="rId13"/>
    <p:sldId id="276" r:id="rId14"/>
    <p:sldId id="277" r:id="rId15"/>
    <p:sldId id="278" r:id="rId16"/>
    <p:sldId id="466" r:id="rId17"/>
    <p:sldId id="467" r:id="rId18"/>
    <p:sldId id="468" r:id="rId19"/>
    <p:sldId id="469" r:id="rId20"/>
    <p:sldId id="464" r:id="rId21"/>
    <p:sldId id="476" r:id="rId22"/>
    <p:sldId id="463" r:id="rId23"/>
    <p:sldId id="471" r:id="rId24"/>
    <p:sldId id="472" r:id="rId25"/>
    <p:sldId id="473" r:id="rId26"/>
    <p:sldId id="456" r:id="rId27"/>
    <p:sldId id="457" r:id="rId28"/>
    <p:sldId id="475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251D7B-B1ED-4244-9BDB-AC323D2CC0E6}">
          <p14:sldIdLst>
            <p14:sldId id="258"/>
            <p14:sldId id="259"/>
            <p14:sldId id="265"/>
            <p14:sldId id="266"/>
            <p14:sldId id="267"/>
            <p14:sldId id="474"/>
            <p14:sldId id="268"/>
            <p14:sldId id="270"/>
            <p14:sldId id="271"/>
            <p14:sldId id="273"/>
            <p14:sldId id="274"/>
            <p14:sldId id="275"/>
            <p14:sldId id="276"/>
            <p14:sldId id="277"/>
            <p14:sldId id="278"/>
            <p14:sldId id="466"/>
            <p14:sldId id="467"/>
            <p14:sldId id="468"/>
            <p14:sldId id="469"/>
            <p14:sldId id="464"/>
            <p14:sldId id="476"/>
            <p14:sldId id="463"/>
            <p14:sldId id="471"/>
            <p14:sldId id="472"/>
            <p14:sldId id="473"/>
            <p14:sldId id="456"/>
            <p14:sldId id="457"/>
            <p14:sldId id="475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655"/>
    <a:srgbClr val="E06742"/>
    <a:srgbClr val="6008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4489" autoAdjust="0"/>
  </p:normalViewPr>
  <p:slideViewPr>
    <p:cSldViewPr snapToGrid="0">
      <p:cViewPr varScale="1">
        <p:scale>
          <a:sx n="89" d="100"/>
          <a:sy n="89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D4BA8E-14F3-4836-B102-9D810D834C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47FB45-E31C-4238-9BC0-538597BC991A}">
      <dgm:prSet/>
      <dgm:spPr>
        <a:solidFill>
          <a:srgbClr val="7CA655"/>
        </a:solidFill>
      </dgm:spPr>
      <dgm:t>
        <a:bodyPr/>
        <a:lstStyle/>
        <a:p>
          <a:r>
            <a:rPr lang="en-US" b="0" i="0" dirty="0"/>
            <a:t>Better results</a:t>
          </a:r>
          <a:endParaRPr lang="en-US" dirty="0"/>
        </a:p>
      </dgm:t>
    </dgm:pt>
    <dgm:pt modelId="{F9521FA2-FB32-486C-9ED1-EC66C4F6D7A8}" type="parTrans" cxnId="{F25415A1-14DC-4793-9853-3E9856838AA2}">
      <dgm:prSet/>
      <dgm:spPr/>
      <dgm:t>
        <a:bodyPr/>
        <a:lstStyle/>
        <a:p>
          <a:endParaRPr lang="en-US"/>
        </a:p>
      </dgm:t>
    </dgm:pt>
    <dgm:pt modelId="{1A39FC53-79E1-4633-8C03-8FF757D84996}" type="sibTrans" cxnId="{F25415A1-14DC-4793-9853-3E9856838AA2}">
      <dgm:prSet/>
      <dgm:spPr/>
      <dgm:t>
        <a:bodyPr/>
        <a:lstStyle/>
        <a:p>
          <a:endParaRPr lang="en-US"/>
        </a:p>
      </dgm:t>
    </dgm:pt>
    <dgm:pt modelId="{212DFE7D-9726-41F9-8F03-57BF1608040F}">
      <dgm:prSet/>
      <dgm:spPr>
        <a:solidFill>
          <a:srgbClr val="7CA655"/>
        </a:solidFill>
      </dgm:spPr>
      <dgm:t>
        <a:bodyPr/>
        <a:lstStyle/>
        <a:p>
          <a:r>
            <a:rPr lang="en-US" b="0" i="0" dirty="0"/>
            <a:t>More generalizable</a:t>
          </a:r>
          <a:endParaRPr lang="en-US" dirty="0"/>
        </a:p>
      </dgm:t>
    </dgm:pt>
    <dgm:pt modelId="{6A851659-DAE0-48EC-B371-50CC2363315C}" type="parTrans" cxnId="{FAFAB9F7-003C-4725-8C6E-45AB0C2E70B3}">
      <dgm:prSet/>
      <dgm:spPr/>
      <dgm:t>
        <a:bodyPr/>
        <a:lstStyle/>
        <a:p>
          <a:endParaRPr lang="en-US"/>
        </a:p>
      </dgm:t>
    </dgm:pt>
    <dgm:pt modelId="{127514DE-1514-4D68-A387-607BC7217727}" type="sibTrans" cxnId="{FAFAB9F7-003C-4725-8C6E-45AB0C2E70B3}">
      <dgm:prSet/>
      <dgm:spPr/>
      <dgm:t>
        <a:bodyPr/>
        <a:lstStyle/>
        <a:p>
          <a:endParaRPr lang="en-US"/>
        </a:p>
      </dgm:t>
    </dgm:pt>
    <dgm:pt modelId="{3D714559-9B80-4644-85BD-8702D81D820A}">
      <dgm:prSet/>
      <dgm:spPr>
        <a:solidFill>
          <a:schemeClr val="bg1"/>
        </a:solidFill>
      </dgm:spPr>
      <dgm:t>
        <a:bodyPr/>
        <a:lstStyle/>
        <a:p>
          <a:r>
            <a:rPr lang="en-US" dirty="0"/>
            <a:t>other</a:t>
          </a:r>
        </a:p>
      </dgm:t>
    </dgm:pt>
    <dgm:pt modelId="{346361B4-D136-4ED7-8F27-22C0B7E3EF89}" type="parTrans" cxnId="{62E794D9-C92C-41E7-AE85-0A58A2AFE9ED}">
      <dgm:prSet/>
      <dgm:spPr/>
      <dgm:t>
        <a:bodyPr/>
        <a:lstStyle/>
        <a:p>
          <a:endParaRPr lang="en-US"/>
        </a:p>
      </dgm:t>
    </dgm:pt>
    <dgm:pt modelId="{7BEF0857-F352-4059-A338-ABDD651C74C1}" type="sibTrans" cxnId="{62E794D9-C92C-41E7-AE85-0A58A2AFE9ED}">
      <dgm:prSet/>
      <dgm:spPr/>
      <dgm:t>
        <a:bodyPr/>
        <a:lstStyle/>
        <a:p>
          <a:endParaRPr lang="en-US"/>
        </a:p>
      </dgm:t>
    </dgm:pt>
    <dgm:pt modelId="{9A097F7D-68F5-43FA-AB43-2A324B466468}" type="pres">
      <dgm:prSet presAssocID="{C8D4BA8E-14F3-4836-B102-9D810D834C86}" presName="linear" presStyleCnt="0">
        <dgm:presLayoutVars>
          <dgm:animLvl val="lvl"/>
          <dgm:resizeHandles val="exact"/>
        </dgm:presLayoutVars>
      </dgm:prSet>
      <dgm:spPr/>
    </dgm:pt>
    <dgm:pt modelId="{4B6A5D26-48A7-40C2-8F9C-3F559D29E9FA}" type="pres">
      <dgm:prSet presAssocID="{C047FB45-E31C-4238-9BC0-538597BC991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3083676-DAE3-412E-83CB-1B882D5DADCE}" type="pres">
      <dgm:prSet presAssocID="{1A39FC53-79E1-4633-8C03-8FF757D84996}" presName="spacer" presStyleCnt="0"/>
      <dgm:spPr/>
    </dgm:pt>
    <dgm:pt modelId="{B23A1E53-6DB6-4C8E-9F2F-450F02F20B5C}" type="pres">
      <dgm:prSet presAssocID="{212DFE7D-9726-41F9-8F03-57BF160804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3F57A8B-6948-4BD9-8CAD-847EF3540A37}" type="pres">
      <dgm:prSet presAssocID="{127514DE-1514-4D68-A387-607BC7217727}" presName="spacer" presStyleCnt="0"/>
      <dgm:spPr/>
    </dgm:pt>
    <dgm:pt modelId="{88576E16-F9DD-4D1C-BDB1-23DEA3159E21}" type="pres">
      <dgm:prSet presAssocID="{3D714559-9B80-4644-85BD-8702D81D820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5168A35-0B05-4290-A467-457A44D9EC9D}" type="presOf" srcId="{C8D4BA8E-14F3-4836-B102-9D810D834C86}" destId="{9A097F7D-68F5-43FA-AB43-2A324B466468}" srcOrd="0" destOrd="0" presId="urn:microsoft.com/office/officeart/2005/8/layout/vList2"/>
    <dgm:cxn modelId="{3FFDE56C-1D4D-4D2A-861C-006AEC9C4D12}" type="presOf" srcId="{212DFE7D-9726-41F9-8F03-57BF1608040F}" destId="{B23A1E53-6DB6-4C8E-9F2F-450F02F20B5C}" srcOrd="0" destOrd="0" presId="urn:microsoft.com/office/officeart/2005/8/layout/vList2"/>
    <dgm:cxn modelId="{F25415A1-14DC-4793-9853-3E9856838AA2}" srcId="{C8D4BA8E-14F3-4836-B102-9D810D834C86}" destId="{C047FB45-E31C-4238-9BC0-538597BC991A}" srcOrd="0" destOrd="0" parTransId="{F9521FA2-FB32-486C-9ED1-EC66C4F6D7A8}" sibTransId="{1A39FC53-79E1-4633-8C03-8FF757D84996}"/>
    <dgm:cxn modelId="{31FDE8D8-58EA-4238-92D3-4B139A32B51A}" type="presOf" srcId="{C047FB45-E31C-4238-9BC0-538597BC991A}" destId="{4B6A5D26-48A7-40C2-8F9C-3F559D29E9FA}" srcOrd="0" destOrd="0" presId="urn:microsoft.com/office/officeart/2005/8/layout/vList2"/>
    <dgm:cxn modelId="{62E794D9-C92C-41E7-AE85-0A58A2AFE9ED}" srcId="{C8D4BA8E-14F3-4836-B102-9D810D834C86}" destId="{3D714559-9B80-4644-85BD-8702D81D820A}" srcOrd="2" destOrd="0" parTransId="{346361B4-D136-4ED7-8F27-22C0B7E3EF89}" sibTransId="{7BEF0857-F352-4059-A338-ABDD651C74C1}"/>
    <dgm:cxn modelId="{67FA70EC-18CC-4F97-836B-237618959F58}" type="presOf" srcId="{3D714559-9B80-4644-85BD-8702D81D820A}" destId="{88576E16-F9DD-4D1C-BDB1-23DEA3159E21}" srcOrd="0" destOrd="0" presId="urn:microsoft.com/office/officeart/2005/8/layout/vList2"/>
    <dgm:cxn modelId="{FAFAB9F7-003C-4725-8C6E-45AB0C2E70B3}" srcId="{C8D4BA8E-14F3-4836-B102-9D810D834C86}" destId="{212DFE7D-9726-41F9-8F03-57BF1608040F}" srcOrd="1" destOrd="0" parTransId="{6A851659-DAE0-48EC-B371-50CC2363315C}" sibTransId="{127514DE-1514-4D68-A387-607BC7217727}"/>
    <dgm:cxn modelId="{095390E6-88A0-48D4-946F-5B1256345DB1}" type="presParOf" srcId="{9A097F7D-68F5-43FA-AB43-2A324B466468}" destId="{4B6A5D26-48A7-40C2-8F9C-3F559D29E9FA}" srcOrd="0" destOrd="0" presId="urn:microsoft.com/office/officeart/2005/8/layout/vList2"/>
    <dgm:cxn modelId="{433E1FC3-AF4A-4A36-84A2-8F58302BDB06}" type="presParOf" srcId="{9A097F7D-68F5-43FA-AB43-2A324B466468}" destId="{23083676-DAE3-412E-83CB-1B882D5DADCE}" srcOrd="1" destOrd="0" presId="urn:microsoft.com/office/officeart/2005/8/layout/vList2"/>
    <dgm:cxn modelId="{3444CF49-A702-45AD-8F04-8428191E1153}" type="presParOf" srcId="{9A097F7D-68F5-43FA-AB43-2A324B466468}" destId="{B23A1E53-6DB6-4C8E-9F2F-450F02F20B5C}" srcOrd="2" destOrd="0" presId="urn:microsoft.com/office/officeart/2005/8/layout/vList2"/>
    <dgm:cxn modelId="{9E026FF7-AC0C-4632-9214-6A77CD1CE979}" type="presParOf" srcId="{9A097F7D-68F5-43FA-AB43-2A324B466468}" destId="{53F57A8B-6948-4BD9-8CAD-847EF3540A37}" srcOrd="3" destOrd="0" presId="urn:microsoft.com/office/officeart/2005/8/layout/vList2"/>
    <dgm:cxn modelId="{E1DB4B29-90EF-4514-96E9-81EF10FCD24D}" type="presParOf" srcId="{9A097F7D-68F5-43FA-AB43-2A324B466468}" destId="{88576E16-F9DD-4D1C-BDB1-23DEA3159E2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5EB184-16CD-4FB3-B2DB-F805256D2076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5CF78B4-444A-4077-AF55-FA74F2D252E5}">
      <dgm:prSet/>
      <dgm:spPr>
        <a:solidFill>
          <a:srgbClr val="E06742"/>
        </a:solidFill>
      </dgm:spPr>
      <dgm:t>
        <a:bodyPr/>
        <a:lstStyle/>
        <a:p>
          <a:r>
            <a:rPr lang="en-US" b="0" i="0" dirty="0"/>
            <a:t>Require large amount of data</a:t>
          </a:r>
          <a:endParaRPr lang="en-US" dirty="0"/>
        </a:p>
      </dgm:t>
    </dgm:pt>
    <dgm:pt modelId="{11B72344-89E5-4B3E-BC12-BA012C5A0601}" type="parTrans" cxnId="{81548DB7-22B1-4DB3-BB56-EE347CD5EB86}">
      <dgm:prSet/>
      <dgm:spPr/>
      <dgm:t>
        <a:bodyPr/>
        <a:lstStyle/>
        <a:p>
          <a:endParaRPr lang="en-US"/>
        </a:p>
      </dgm:t>
    </dgm:pt>
    <dgm:pt modelId="{FAFF4091-3C92-443F-9309-4D79A47FCDEC}" type="sibTrans" cxnId="{81548DB7-22B1-4DB3-BB56-EE347CD5EB86}">
      <dgm:prSet/>
      <dgm:spPr/>
      <dgm:t>
        <a:bodyPr/>
        <a:lstStyle/>
        <a:p>
          <a:endParaRPr lang="en-US"/>
        </a:p>
      </dgm:t>
    </dgm:pt>
    <dgm:pt modelId="{CAFFCE4E-080D-4EA1-B06C-78BB4C572C7B}">
      <dgm:prSet/>
      <dgm:spPr>
        <a:solidFill>
          <a:srgbClr val="E06742"/>
        </a:solidFill>
      </dgm:spPr>
      <dgm:t>
        <a:bodyPr/>
        <a:lstStyle/>
        <a:p>
          <a:r>
            <a:rPr lang="en-US" b="0" i="0" dirty="0"/>
            <a:t>Data must be correctly annotated</a:t>
          </a:r>
          <a:endParaRPr lang="en-US" dirty="0"/>
        </a:p>
      </dgm:t>
    </dgm:pt>
    <dgm:pt modelId="{47F0090E-E1B1-4328-8003-E59480F23FEE}" type="sibTrans" cxnId="{E2D8A261-6E56-42CB-B03B-C440DD349CD6}">
      <dgm:prSet/>
      <dgm:spPr/>
      <dgm:t>
        <a:bodyPr/>
        <a:lstStyle/>
        <a:p>
          <a:endParaRPr lang="en-US"/>
        </a:p>
      </dgm:t>
    </dgm:pt>
    <dgm:pt modelId="{27DDD303-A6FC-4B7C-A47F-9D0800CA4017}" type="parTrans" cxnId="{E2D8A261-6E56-42CB-B03B-C440DD349CD6}">
      <dgm:prSet/>
      <dgm:spPr/>
      <dgm:t>
        <a:bodyPr/>
        <a:lstStyle/>
        <a:p>
          <a:endParaRPr lang="en-US"/>
        </a:p>
      </dgm:t>
    </dgm:pt>
    <dgm:pt modelId="{1FA845C8-5594-44A8-AD73-865125F80EC6}">
      <dgm:prSet/>
      <dgm:spPr>
        <a:solidFill>
          <a:srgbClr val="E06742"/>
        </a:solidFill>
      </dgm:spPr>
      <dgm:t>
        <a:bodyPr/>
        <a:lstStyle/>
        <a:p>
          <a:r>
            <a:rPr lang="en-US" noProof="0" dirty="0"/>
            <a:t>Lack of annotation conventions</a:t>
          </a:r>
        </a:p>
      </dgm:t>
    </dgm:pt>
    <dgm:pt modelId="{4C98F120-72DF-4F9F-BADF-A63F1699F367}" type="parTrans" cxnId="{46312F9D-79D1-456F-B84E-03120D15CBAF}">
      <dgm:prSet/>
      <dgm:spPr/>
      <dgm:t>
        <a:bodyPr/>
        <a:lstStyle/>
        <a:p>
          <a:endParaRPr lang="en-US"/>
        </a:p>
      </dgm:t>
    </dgm:pt>
    <dgm:pt modelId="{D44DC10E-9D97-4500-8BC9-8944FBEBC0C6}" type="sibTrans" cxnId="{46312F9D-79D1-456F-B84E-03120D15CBAF}">
      <dgm:prSet/>
      <dgm:spPr/>
      <dgm:t>
        <a:bodyPr/>
        <a:lstStyle/>
        <a:p>
          <a:endParaRPr lang="en-US"/>
        </a:p>
      </dgm:t>
    </dgm:pt>
    <dgm:pt modelId="{4C81BC9B-F831-4E20-8415-93AC258777EC}" type="pres">
      <dgm:prSet presAssocID="{AC5EB184-16CD-4FB3-B2DB-F805256D2076}" presName="linear" presStyleCnt="0">
        <dgm:presLayoutVars>
          <dgm:animLvl val="lvl"/>
          <dgm:resizeHandles val="exact"/>
        </dgm:presLayoutVars>
      </dgm:prSet>
      <dgm:spPr/>
    </dgm:pt>
    <dgm:pt modelId="{7DAD5BEE-1AA7-4A07-87DB-852DEBA88239}" type="pres">
      <dgm:prSet presAssocID="{A5CF78B4-444A-4077-AF55-FA74F2D252E5}" presName="parentText" presStyleLbl="node1" presStyleIdx="0" presStyleCnt="3" custLinFactNeighborX="-6389" custLinFactNeighborY="-42965">
        <dgm:presLayoutVars>
          <dgm:chMax val="0"/>
          <dgm:bulletEnabled val="1"/>
        </dgm:presLayoutVars>
      </dgm:prSet>
      <dgm:spPr/>
    </dgm:pt>
    <dgm:pt modelId="{C3642049-6FB9-4436-B3CD-E7302B40EB8E}" type="pres">
      <dgm:prSet presAssocID="{FAFF4091-3C92-443F-9309-4D79A47FCDEC}" presName="spacer" presStyleCnt="0"/>
      <dgm:spPr/>
    </dgm:pt>
    <dgm:pt modelId="{282F2072-0C0B-4680-8171-97D753C6048B}" type="pres">
      <dgm:prSet presAssocID="{CAFFCE4E-080D-4EA1-B06C-78BB4C572C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A84719F-DB63-40C8-BC22-B064E6DC3CA0}" type="pres">
      <dgm:prSet presAssocID="{47F0090E-E1B1-4328-8003-E59480F23FEE}" presName="spacer" presStyleCnt="0"/>
      <dgm:spPr/>
    </dgm:pt>
    <dgm:pt modelId="{89EC2F16-3113-4AC2-A476-9DD6BDAA52BF}" type="pres">
      <dgm:prSet presAssocID="{1FA845C8-5594-44A8-AD73-865125F80EC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EE2EB40-0E3D-48D2-AC42-692C1D2AAA81}" type="presOf" srcId="{AC5EB184-16CD-4FB3-B2DB-F805256D2076}" destId="{4C81BC9B-F831-4E20-8415-93AC258777EC}" srcOrd="0" destOrd="0" presId="urn:microsoft.com/office/officeart/2005/8/layout/vList2"/>
    <dgm:cxn modelId="{E2D8A261-6E56-42CB-B03B-C440DD349CD6}" srcId="{AC5EB184-16CD-4FB3-B2DB-F805256D2076}" destId="{CAFFCE4E-080D-4EA1-B06C-78BB4C572C7B}" srcOrd="1" destOrd="0" parTransId="{27DDD303-A6FC-4B7C-A47F-9D0800CA4017}" sibTransId="{47F0090E-E1B1-4328-8003-E59480F23FEE}"/>
    <dgm:cxn modelId="{FBA3D36C-AA41-417F-8F03-9E04A0AC51D5}" type="presOf" srcId="{CAFFCE4E-080D-4EA1-B06C-78BB4C572C7B}" destId="{282F2072-0C0B-4680-8171-97D753C6048B}" srcOrd="0" destOrd="0" presId="urn:microsoft.com/office/officeart/2005/8/layout/vList2"/>
    <dgm:cxn modelId="{46312F9D-79D1-456F-B84E-03120D15CBAF}" srcId="{AC5EB184-16CD-4FB3-B2DB-F805256D2076}" destId="{1FA845C8-5594-44A8-AD73-865125F80EC6}" srcOrd="2" destOrd="0" parTransId="{4C98F120-72DF-4F9F-BADF-A63F1699F367}" sibTransId="{D44DC10E-9D97-4500-8BC9-8944FBEBC0C6}"/>
    <dgm:cxn modelId="{81548DB7-22B1-4DB3-BB56-EE347CD5EB86}" srcId="{AC5EB184-16CD-4FB3-B2DB-F805256D2076}" destId="{A5CF78B4-444A-4077-AF55-FA74F2D252E5}" srcOrd="0" destOrd="0" parTransId="{11B72344-89E5-4B3E-BC12-BA012C5A0601}" sibTransId="{FAFF4091-3C92-443F-9309-4D79A47FCDEC}"/>
    <dgm:cxn modelId="{1C3FCFCE-D896-4BB8-BA13-788851127879}" type="presOf" srcId="{A5CF78B4-444A-4077-AF55-FA74F2D252E5}" destId="{7DAD5BEE-1AA7-4A07-87DB-852DEBA88239}" srcOrd="0" destOrd="0" presId="urn:microsoft.com/office/officeart/2005/8/layout/vList2"/>
    <dgm:cxn modelId="{FA5BCED5-9818-467D-BB85-4572F93697A3}" type="presOf" srcId="{1FA845C8-5594-44A8-AD73-865125F80EC6}" destId="{89EC2F16-3113-4AC2-A476-9DD6BDAA52BF}" srcOrd="0" destOrd="0" presId="urn:microsoft.com/office/officeart/2005/8/layout/vList2"/>
    <dgm:cxn modelId="{CABB599D-AB90-470C-987F-73A57A131841}" type="presParOf" srcId="{4C81BC9B-F831-4E20-8415-93AC258777EC}" destId="{7DAD5BEE-1AA7-4A07-87DB-852DEBA88239}" srcOrd="0" destOrd="0" presId="urn:microsoft.com/office/officeart/2005/8/layout/vList2"/>
    <dgm:cxn modelId="{7E2F7B87-AB89-450D-A9AE-AAC3EF0212C3}" type="presParOf" srcId="{4C81BC9B-F831-4E20-8415-93AC258777EC}" destId="{C3642049-6FB9-4436-B3CD-E7302B40EB8E}" srcOrd="1" destOrd="0" presId="urn:microsoft.com/office/officeart/2005/8/layout/vList2"/>
    <dgm:cxn modelId="{38C9472D-ACA8-49D4-9FCB-61037D82F075}" type="presParOf" srcId="{4C81BC9B-F831-4E20-8415-93AC258777EC}" destId="{282F2072-0C0B-4680-8171-97D753C6048B}" srcOrd="2" destOrd="0" presId="urn:microsoft.com/office/officeart/2005/8/layout/vList2"/>
    <dgm:cxn modelId="{53BE20D2-92A3-4293-88D6-152B6A51664E}" type="presParOf" srcId="{4C81BC9B-F831-4E20-8415-93AC258777EC}" destId="{2A84719F-DB63-40C8-BC22-B064E6DC3CA0}" srcOrd="3" destOrd="0" presId="urn:microsoft.com/office/officeart/2005/8/layout/vList2"/>
    <dgm:cxn modelId="{A6F83FC1-627A-401E-B538-849898DF2495}" type="presParOf" srcId="{4C81BC9B-F831-4E20-8415-93AC258777EC}" destId="{89EC2F16-3113-4AC2-A476-9DD6BDAA52B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26AE69-1D6A-49A4-9D8B-A16B940FDEE4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05EC9FF-5B47-4985-B124-5C2F8A1EAE9F}">
      <dgm:prSet/>
      <dgm:spPr>
        <a:xfrm>
          <a:off x="0" y="12825"/>
          <a:ext cx="4704722" cy="906896"/>
        </a:xfrm>
        <a:prstGeom prst="roundRect">
          <a:avLst/>
        </a:prstGeom>
        <a:ln>
          <a:noFill/>
        </a:ln>
      </dgm:spPr>
      <dgm:t>
        <a:bodyPr/>
        <a:lstStyle/>
        <a:p>
          <a:pPr>
            <a:buNone/>
          </a:pPr>
          <a:r>
            <a:rPr lang="en-US">
              <a:latin typeface="Franklin Gothic Book"/>
              <a:ea typeface="+mn-ea"/>
              <a:cs typeface="+mn-cs"/>
            </a:rPr>
            <a:t>Survey on floor plan datasets</a:t>
          </a:r>
          <a:endParaRPr lang="en-US" dirty="0">
            <a:latin typeface="Franklin Gothic Book"/>
            <a:ea typeface="+mn-ea"/>
            <a:cs typeface="+mn-cs"/>
          </a:endParaRPr>
        </a:p>
      </dgm:t>
    </dgm:pt>
    <dgm:pt modelId="{E1D7E288-E8FC-431B-9E24-0A222ED4C110}" type="parTrans" cxnId="{F4E66F26-C3B9-44E0-BF46-26181F94D247}">
      <dgm:prSet/>
      <dgm:spPr/>
      <dgm:t>
        <a:bodyPr/>
        <a:lstStyle/>
        <a:p>
          <a:endParaRPr lang="en-US"/>
        </a:p>
      </dgm:t>
    </dgm:pt>
    <dgm:pt modelId="{57B34AC0-7D5A-4FC1-8411-A8165180778C}" type="sibTrans" cxnId="{F4E66F26-C3B9-44E0-BF46-26181F94D247}">
      <dgm:prSet/>
      <dgm:spPr/>
      <dgm:t>
        <a:bodyPr/>
        <a:lstStyle/>
        <a:p>
          <a:endParaRPr lang="en-US"/>
        </a:p>
      </dgm:t>
    </dgm:pt>
    <dgm:pt modelId="{3E0DB75F-BE9A-4B8A-9332-6470E6AFCF62}">
      <dgm:prSet/>
      <dgm:spPr>
        <a:xfrm>
          <a:off x="0" y="988842"/>
          <a:ext cx="4704722" cy="906896"/>
        </a:xfrm>
        <a:prstGeom prst="roundRect">
          <a:avLst/>
        </a:prstGeom>
        <a:ln>
          <a:noFill/>
        </a:ln>
      </dgm:spPr>
      <dgm:t>
        <a:bodyPr/>
        <a:lstStyle/>
        <a:p>
          <a:pPr>
            <a:buNone/>
          </a:pPr>
          <a:r>
            <a:rPr lang="en-US" b="0" i="0" dirty="0">
              <a:latin typeface="Franklin Gothic Book"/>
              <a:ea typeface="+mn-ea"/>
              <a:cs typeface="+mn-cs"/>
            </a:rPr>
            <a:t>A method to recover door semantics</a:t>
          </a:r>
          <a:endParaRPr lang="en-US" dirty="0">
            <a:latin typeface="Franklin Gothic Book"/>
            <a:ea typeface="+mn-ea"/>
            <a:cs typeface="+mn-cs"/>
          </a:endParaRPr>
        </a:p>
      </dgm:t>
    </dgm:pt>
    <dgm:pt modelId="{3DDDB7CA-4736-407E-94AE-D3DFBBA83568}" type="parTrans" cxnId="{C0A8876F-221B-4047-AA76-A23C7E26D6A2}">
      <dgm:prSet/>
      <dgm:spPr/>
      <dgm:t>
        <a:bodyPr/>
        <a:lstStyle/>
        <a:p>
          <a:endParaRPr lang="en-US"/>
        </a:p>
      </dgm:t>
    </dgm:pt>
    <dgm:pt modelId="{75EF225E-6F9C-4F72-93A8-DD35DE68B45C}" type="sibTrans" cxnId="{C0A8876F-221B-4047-AA76-A23C7E26D6A2}">
      <dgm:prSet/>
      <dgm:spPr/>
      <dgm:t>
        <a:bodyPr/>
        <a:lstStyle/>
        <a:p>
          <a:endParaRPr lang="en-US"/>
        </a:p>
      </dgm:t>
    </dgm:pt>
    <dgm:pt modelId="{DBE42C38-03F9-4BFD-ADAC-D8FFBCA21989}" type="pres">
      <dgm:prSet presAssocID="{B826AE69-1D6A-49A4-9D8B-A16B940FDEE4}" presName="linear" presStyleCnt="0">
        <dgm:presLayoutVars>
          <dgm:animLvl val="lvl"/>
          <dgm:resizeHandles val="exact"/>
        </dgm:presLayoutVars>
      </dgm:prSet>
      <dgm:spPr/>
    </dgm:pt>
    <dgm:pt modelId="{C0C07CE2-9A86-4E59-9C8D-3D8F6D568A69}" type="pres">
      <dgm:prSet presAssocID="{005EC9FF-5B47-4985-B124-5C2F8A1EAE9F}" presName="parentText" presStyleLbl="node1" presStyleIdx="0" presStyleCnt="2" custLinFactX="77631" custLinFactNeighborX="100000" custLinFactNeighborY="-94103">
        <dgm:presLayoutVars>
          <dgm:chMax val="0"/>
          <dgm:bulletEnabled val="1"/>
        </dgm:presLayoutVars>
      </dgm:prSet>
      <dgm:spPr/>
    </dgm:pt>
    <dgm:pt modelId="{8103F7D8-34BD-4683-BCB4-80B8F101B71B}" type="pres">
      <dgm:prSet presAssocID="{57B34AC0-7D5A-4FC1-8411-A8165180778C}" presName="spacer" presStyleCnt="0"/>
      <dgm:spPr/>
    </dgm:pt>
    <dgm:pt modelId="{3A48997A-05F7-4902-AD85-F8F93F0D953F}" type="pres">
      <dgm:prSet presAssocID="{3E0DB75F-BE9A-4B8A-9332-6470E6AFCF62}" presName="parentText" presStyleLbl="node1" presStyleIdx="1" presStyleCnt="2" custLinFactY="32389" custLinFactNeighborX="9939" custLinFactNeighborY="100000">
        <dgm:presLayoutVars>
          <dgm:chMax val="0"/>
          <dgm:bulletEnabled val="1"/>
        </dgm:presLayoutVars>
      </dgm:prSet>
      <dgm:spPr/>
    </dgm:pt>
  </dgm:ptLst>
  <dgm:cxnLst>
    <dgm:cxn modelId="{F4E66F26-C3B9-44E0-BF46-26181F94D247}" srcId="{B826AE69-1D6A-49A4-9D8B-A16B940FDEE4}" destId="{005EC9FF-5B47-4985-B124-5C2F8A1EAE9F}" srcOrd="0" destOrd="0" parTransId="{E1D7E288-E8FC-431B-9E24-0A222ED4C110}" sibTransId="{57B34AC0-7D5A-4FC1-8411-A8165180778C}"/>
    <dgm:cxn modelId="{52999668-0D08-4F67-B6B2-325D5F43FF2E}" type="presOf" srcId="{005EC9FF-5B47-4985-B124-5C2F8A1EAE9F}" destId="{C0C07CE2-9A86-4E59-9C8D-3D8F6D568A69}" srcOrd="0" destOrd="0" presId="urn:microsoft.com/office/officeart/2005/8/layout/vList2"/>
    <dgm:cxn modelId="{C0A8876F-221B-4047-AA76-A23C7E26D6A2}" srcId="{B826AE69-1D6A-49A4-9D8B-A16B940FDEE4}" destId="{3E0DB75F-BE9A-4B8A-9332-6470E6AFCF62}" srcOrd="1" destOrd="0" parTransId="{3DDDB7CA-4736-407E-94AE-D3DFBBA83568}" sibTransId="{75EF225E-6F9C-4F72-93A8-DD35DE68B45C}"/>
    <dgm:cxn modelId="{B202F058-A8F3-466A-8D92-F8EBC4396B4C}" type="presOf" srcId="{3E0DB75F-BE9A-4B8A-9332-6470E6AFCF62}" destId="{3A48997A-05F7-4902-AD85-F8F93F0D953F}" srcOrd="0" destOrd="0" presId="urn:microsoft.com/office/officeart/2005/8/layout/vList2"/>
    <dgm:cxn modelId="{2B7317A4-5890-4B2E-B195-CF79A8B714B3}" type="presOf" srcId="{B826AE69-1D6A-49A4-9D8B-A16B940FDEE4}" destId="{DBE42C38-03F9-4BFD-ADAC-D8FFBCA21989}" srcOrd="0" destOrd="0" presId="urn:microsoft.com/office/officeart/2005/8/layout/vList2"/>
    <dgm:cxn modelId="{807EBB2C-A819-4801-A807-986F063E2517}" type="presParOf" srcId="{DBE42C38-03F9-4BFD-ADAC-D8FFBCA21989}" destId="{C0C07CE2-9A86-4E59-9C8D-3D8F6D568A69}" srcOrd="0" destOrd="0" presId="urn:microsoft.com/office/officeart/2005/8/layout/vList2"/>
    <dgm:cxn modelId="{7F6389E1-0795-46E7-AED5-60F5EF36FF0D}" type="presParOf" srcId="{DBE42C38-03F9-4BFD-ADAC-D8FFBCA21989}" destId="{8103F7D8-34BD-4683-BCB4-80B8F101B71B}" srcOrd="1" destOrd="0" presId="urn:microsoft.com/office/officeart/2005/8/layout/vList2"/>
    <dgm:cxn modelId="{55209D12-F84C-42FE-A8CF-58A735FF9858}" type="presParOf" srcId="{DBE42C38-03F9-4BFD-ADAC-D8FFBCA21989}" destId="{3A48997A-05F7-4902-AD85-F8F93F0D953F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A5D26-48A7-40C2-8F9C-3F559D29E9FA}">
      <dsp:nvSpPr>
        <dsp:cNvPr id="0" name=""/>
        <dsp:cNvSpPr/>
      </dsp:nvSpPr>
      <dsp:spPr>
        <a:xfrm>
          <a:off x="0" y="25985"/>
          <a:ext cx="3979241" cy="503685"/>
        </a:xfrm>
        <a:prstGeom prst="round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Better results</a:t>
          </a:r>
          <a:endParaRPr lang="en-US" sz="2100" kern="1200" dirty="0"/>
        </a:p>
      </dsp:txBody>
      <dsp:txXfrm>
        <a:off x="24588" y="50573"/>
        <a:ext cx="3930065" cy="454509"/>
      </dsp:txXfrm>
    </dsp:sp>
    <dsp:sp modelId="{B23A1E53-6DB6-4C8E-9F2F-450F02F20B5C}">
      <dsp:nvSpPr>
        <dsp:cNvPr id="0" name=""/>
        <dsp:cNvSpPr/>
      </dsp:nvSpPr>
      <dsp:spPr>
        <a:xfrm>
          <a:off x="0" y="590150"/>
          <a:ext cx="3979241" cy="503685"/>
        </a:xfrm>
        <a:prstGeom prst="roundRect">
          <a:avLst/>
        </a:prstGeom>
        <a:solidFill>
          <a:srgbClr val="7CA6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More generalizable</a:t>
          </a:r>
          <a:endParaRPr lang="en-US" sz="2100" kern="1200" dirty="0"/>
        </a:p>
      </dsp:txBody>
      <dsp:txXfrm>
        <a:off x="24588" y="614738"/>
        <a:ext cx="3930065" cy="454509"/>
      </dsp:txXfrm>
    </dsp:sp>
    <dsp:sp modelId="{88576E16-F9DD-4D1C-BDB1-23DEA3159E21}">
      <dsp:nvSpPr>
        <dsp:cNvPr id="0" name=""/>
        <dsp:cNvSpPr/>
      </dsp:nvSpPr>
      <dsp:spPr>
        <a:xfrm>
          <a:off x="0" y="1154315"/>
          <a:ext cx="3979241" cy="50368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other</a:t>
          </a:r>
        </a:p>
      </dsp:txBody>
      <dsp:txXfrm>
        <a:off x="24588" y="1178903"/>
        <a:ext cx="3930065" cy="454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D5BEE-1AA7-4A07-87DB-852DEBA88239}">
      <dsp:nvSpPr>
        <dsp:cNvPr id="0" name=""/>
        <dsp:cNvSpPr/>
      </dsp:nvSpPr>
      <dsp:spPr>
        <a:xfrm>
          <a:off x="0" y="0"/>
          <a:ext cx="3979241" cy="503685"/>
        </a:xfrm>
        <a:prstGeom prst="roundRect">
          <a:avLst/>
        </a:prstGeom>
        <a:solidFill>
          <a:srgbClr val="E067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Require large amount of data</a:t>
          </a:r>
          <a:endParaRPr lang="en-US" sz="2100" kern="1200" dirty="0"/>
        </a:p>
      </dsp:txBody>
      <dsp:txXfrm>
        <a:off x="24588" y="24588"/>
        <a:ext cx="3930065" cy="454509"/>
      </dsp:txXfrm>
    </dsp:sp>
    <dsp:sp modelId="{282F2072-0C0B-4680-8171-97D753C6048B}">
      <dsp:nvSpPr>
        <dsp:cNvPr id="0" name=""/>
        <dsp:cNvSpPr/>
      </dsp:nvSpPr>
      <dsp:spPr>
        <a:xfrm>
          <a:off x="0" y="590150"/>
          <a:ext cx="3979241" cy="503685"/>
        </a:xfrm>
        <a:prstGeom prst="roundRect">
          <a:avLst/>
        </a:prstGeom>
        <a:solidFill>
          <a:srgbClr val="E067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/>
            <a:t>Data must be correctly annotated</a:t>
          </a:r>
          <a:endParaRPr lang="en-US" sz="2100" kern="1200" dirty="0"/>
        </a:p>
      </dsp:txBody>
      <dsp:txXfrm>
        <a:off x="24588" y="614738"/>
        <a:ext cx="3930065" cy="454509"/>
      </dsp:txXfrm>
    </dsp:sp>
    <dsp:sp modelId="{89EC2F16-3113-4AC2-A476-9DD6BDAA52BF}">
      <dsp:nvSpPr>
        <dsp:cNvPr id="0" name=""/>
        <dsp:cNvSpPr/>
      </dsp:nvSpPr>
      <dsp:spPr>
        <a:xfrm>
          <a:off x="0" y="1154315"/>
          <a:ext cx="3979241" cy="503685"/>
        </a:xfrm>
        <a:prstGeom prst="roundRect">
          <a:avLst/>
        </a:prstGeom>
        <a:solidFill>
          <a:srgbClr val="E067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noProof="0" dirty="0"/>
            <a:t>Lack of annotation conventions</a:t>
          </a:r>
        </a:p>
      </dsp:txBody>
      <dsp:txXfrm>
        <a:off x="24588" y="1178903"/>
        <a:ext cx="3930065" cy="454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07CE2-9A86-4E59-9C8D-3D8F6D568A69}">
      <dsp:nvSpPr>
        <dsp:cNvPr id="0" name=""/>
        <dsp:cNvSpPr/>
      </dsp:nvSpPr>
      <dsp:spPr>
        <a:xfrm>
          <a:off x="0" y="0"/>
          <a:ext cx="4704722" cy="90689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Franklin Gothic Book"/>
              <a:ea typeface="+mn-ea"/>
              <a:cs typeface="+mn-cs"/>
            </a:rPr>
            <a:t>Survey on floor plan datasets</a:t>
          </a:r>
          <a:endParaRPr lang="en-US" sz="2400" kern="1200" dirty="0">
            <a:latin typeface="Franklin Gothic Book"/>
            <a:ea typeface="+mn-ea"/>
            <a:cs typeface="+mn-cs"/>
          </a:endParaRPr>
        </a:p>
      </dsp:txBody>
      <dsp:txXfrm>
        <a:off x="44271" y="44271"/>
        <a:ext cx="4616180" cy="818354"/>
      </dsp:txXfrm>
    </dsp:sp>
    <dsp:sp modelId="{3A48997A-05F7-4902-AD85-F8F93F0D953F}">
      <dsp:nvSpPr>
        <dsp:cNvPr id="0" name=""/>
        <dsp:cNvSpPr/>
      </dsp:nvSpPr>
      <dsp:spPr>
        <a:xfrm>
          <a:off x="0" y="1001667"/>
          <a:ext cx="4704722" cy="90689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Franklin Gothic Book"/>
              <a:ea typeface="+mn-ea"/>
              <a:cs typeface="+mn-cs"/>
            </a:rPr>
            <a:t>A method to recover door semantics</a:t>
          </a:r>
          <a:endParaRPr lang="en-US" sz="2400" kern="1200" dirty="0">
            <a:latin typeface="Franklin Gothic Book"/>
            <a:ea typeface="+mn-ea"/>
            <a:cs typeface="+mn-cs"/>
          </a:endParaRPr>
        </a:p>
      </dsp:txBody>
      <dsp:txXfrm>
        <a:off x="44271" y="1045938"/>
        <a:ext cx="4616180" cy="818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70D99-64A9-47AE-BBF0-49AAF8A9E778}" type="datetimeFigureOut">
              <a:rPr lang="en-US" smtClean="0"/>
              <a:t>2022-10-18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92008-A6C1-4E2A-B1E1-344F9B20C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60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68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61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5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53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29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40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75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56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87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53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97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46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23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33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35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79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22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64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215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30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20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9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2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35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70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92008-A6C1-4E2A-B1E1-344F9B20C5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7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791D54-492A-A0A1-48C0-ED5C9F3B1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90"/>
            <a:ext cx="12207216" cy="6863208"/>
          </a:xfrm>
          <a:prstGeom prst="rect">
            <a:avLst/>
          </a:prstGeom>
        </p:spPr>
      </p:pic>
      <p:sp>
        <p:nvSpPr>
          <p:cNvPr id="1037" name="Title 1036">
            <a:extLst>
              <a:ext uri="{FF2B5EF4-FFF2-40B4-BE49-F238E27FC236}">
                <a16:creationId xmlns:a16="http://schemas.microsoft.com/office/drawing/2014/main" id="{7CFB29AA-1F81-4E9B-95E2-10E4A2410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800" y="-1491108"/>
            <a:ext cx="8928100" cy="6863208"/>
          </a:xfrm>
          <a:custGeom>
            <a:avLst/>
            <a:gdLst>
              <a:gd name="connsiteX0" fmla="*/ 128735 w 8090452"/>
              <a:gd name="connsiteY0" fmla="*/ 2168229 h 6863208"/>
              <a:gd name="connsiteX1" fmla="*/ 136888 w 8090452"/>
              <a:gd name="connsiteY1" fmla="*/ 2173664 h 6863208"/>
              <a:gd name="connsiteX2" fmla="*/ 128735 w 8090452"/>
              <a:gd name="connsiteY2" fmla="*/ 2168229 h 6863208"/>
              <a:gd name="connsiteX3" fmla="*/ 293829 w 8090452"/>
              <a:gd name="connsiteY3" fmla="*/ 1933496 h 6863208"/>
              <a:gd name="connsiteX4" fmla="*/ 289074 w 8090452"/>
              <a:gd name="connsiteY4" fmla="*/ 1934516 h 6863208"/>
              <a:gd name="connsiteX5" fmla="*/ 298585 w 8090452"/>
              <a:gd name="connsiteY5" fmla="*/ 1938592 h 6863208"/>
              <a:gd name="connsiteX6" fmla="*/ 293829 w 8090452"/>
              <a:gd name="connsiteY6" fmla="*/ 1933496 h 6863208"/>
              <a:gd name="connsiteX7" fmla="*/ 361285 w 8090452"/>
              <a:gd name="connsiteY7" fmla="*/ 1916622 h 6863208"/>
              <a:gd name="connsiteX8" fmla="*/ 363808 w 8090452"/>
              <a:gd name="connsiteY8" fmla="*/ 1916851 h 6863208"/>
              <a:gd name="connsiteX9" fmla="*/ 374678 w 8090452"/>
              <a:gd name="connsiteY9" fmla="*/ 1922286 h 6863208"/>
              <a:gd name="connsiteX10" fmla="*/ 367205 w 8090452"/>
              <a:gd name="connsiteY10" fmla="*/ 1920926 h 6863208"/>
              <a:gd name="connsiteX11" fmla="*/ 359731 w 8090452"/>
              <a:gd name="connsiteY11" fmla="*/ 1915491 h 6863208"/>
              <a:gd name="connsiteX12" fmla="*/ 361285 w 8090452"/>
              <a:gd name="connsiteY12" fmla="*/ 1916622 h 6863208"/>
              <a:gd name="connsiteX13" fmla="*/ 358584 w 8090452"/>
              <a:gd name="connsiteY13" fmla="*/ 1916376 h 6863208"/>
              <a:gd name="connsiteX14" fmla="*/ 348861 w 8090452"/>
              <a:gd name="connsiteY14" fmla="*/ 1907340 h 6863208"/>
              <a:gd name="connsiteX15" fmla="*/ 348861 w 8090452"/>
              <a:gd name="connsiteY15" fmla="*/ 1907340 h 6863208"/>
              <a:gd name="connsiteX16" fmla="*/ 347439 w 8090452"/>
              <a:gd name="connsiteY16" fmla="*/ 1900568 h 6863208"/>
              <a:gd name="connsiteX17" fmla="*/ 343426 w 8090452"/>
              <a:gd name="connsiteY17" fmla="*/ 1901905 h 6863208"/>
              <a:gd name="connsiteX18" fmla="*/ 347439 w 8090452"/>
              <a:gd name="connsiteY18" fmla="*/ 1900568 h 6863208"/>
              <a:gd name="connsiteX19" fmla="*/ 374678 w 8090452"/>
              <a:gd name="connsiteY19" fmla="*/ 1884240 h 6863208"/>
              <a:gd name="connsiteX20" fmla="*/ 396419 w 8090452"/>
              <a:gd name="connsiteY20" fmla="*/ 1905981 h 6863208"/>
              <a:gd name="connsiteX21" fmla="*/ 377395 w 8090452"/>
              <a:gd name="connsiteY21" fmla="*/ 1895110 h 6863208"/>
              <a:gd name="connsiteX22" fmla="*/ 343425 w 8090452"/>
              <a:gd name="connsiteY22" fmla="*/ 1888315 h 6863208"/>
              <a:gd name="connsiteX23" fmla="*/ 367884 w 8090452"/>
              <a:gd name="connsiteY23" fmla="*/ 1910056 h 6863208"/>
              <a:gd name="connsiteX24" fmla="*/ 348861 w 8090452"/>
              <a:gd name="connsiteY24" fmla="*/ 1915492 h 6863208"/>
              <a:gd name="connsiteX25" fmla="*/ 358584 w 8090452"/>
              <a:gd name="connsiteY25" fmla="*/ 1916376 h 6863208"/>
              <a:gd name="connsiteX26" fmla="*/ 353787 w 8090452"/>
              <a:gd name="connsiteY26" fmla="*/ 1920078 h 6863208"/>
              <a:gd name="connsiteX27" fmla="*/ 348861 w 8090452"/>
              <a:gd name="connsiteY27" fmla="*/ 1923644 h 6863208"/>
              <a:gd name="connsiteX28" fmla="*/ 357014 w 8090452"/>
              <a:gd name="connsiteY28" fmla="*/ 1923644 h 6863208"/>
              <a:gd name="connsiteX29" fmla="*/ 363808 w 8090452"/>
              <a:gd name="connsiteY29" fmla="*/ 1935874 h 6863208"/>
              <a:gd name="connsiteX30" fmla="*/ 408648 w 8090452"/>
              <a:gd name="connsiteY30" fmla="*/ 1934516 h 6863208"/>
              <a:gd name="connsiteX31" fmla="*/ 389625 w 8090452"/>
              <a:gd name="connsiteY31" fmla="*/ 1923645 h 6863208"/>
              <a:gd name="connsiteX32" fmla="*/ 442619 w 8090452"/>
              <a:gd name="connsiteY32" fmla="*/ 1925004 h 6863208"/>
              <a:gd name="connsiteX33" fmla="*/ 441260 w 8090452"/>
              <a:gd name="connsiteY33" fmla="*/ 1910057 h 6863208"/>
              <a:gd name="connsiteX34" fmla="*/ 430390 w 8090452"/>
              <a:gd name="connsiteY34" fmla="*/ 1907339 h 6863208"/>
              <a:gd name="connsiteX35" fmla="*/ 450771 w 8090452"/>
              <a:gd name="connsiteY35" fmla="*/ 1905980 h 6863208"/>
              <a:gd name="connsiteX36" fmla="*/ 374678 w 8090452"/>
              <a:gd name="connsiteY36" fmla="*/ 1884240 h 6863208"/>
              <a:gd name="connsiteX37" fmla="*/ 389623 w 8090452"/>
              <a:gd name="connsiteY37" fmla="*/ 1880165 h 6863208"/>
              <a:gd name="connsiteX38" fmla="*/ 442617 w 8090452"/>
              <a:gd name="connsiteY38" fmla="*/ 1895111 h 6863208"/>
              <a:gd name="connsiteX39" fmla="*/ 389623 w 8090452"/>
              <a:gd name="connsiteY39" fmla="*/ 1880165 h 6863208"/>
              <a:gd name="connsiteX40" fmla="*/ 403212 w 8090452"/>
              <a:gd name="connsiteY40" fmla="*/ 1866577 h 6863208"/>
              <a:gd name="connsiteX41" fmla="*/ 441259 w 8090452"/>
              <a:gd name="connsiteY41" fmla="*/ 1874729 h 6863208"/>
              <a:gd name="connsiteX42" fmla="*/ 403212 w 8090452"/>
              <a:gd name="connsiteY42" fmla="*/ 1866577 h 6863208"/>
              <a:gd name="connsiteX43" fmla="*/ 376036 w 8090452"/>
              <a:gd name="connsiteY43" fmla="*/ 1863859 h 6863208"/>
              <a:gd name="connsiteX44" fmla="*/ 397778 w 8090452"/>
              <a:gd name="connsiteY44" fmla="*/ 1866576 h 6863208"/>
              <a:gd name="connsiteX45" fmla="*/ 376036 w 8090452"/>
              <a:gd name="connsiteY45" fmla="*/ 1863859 h 6863208"/>
              <a:gd name="connsiteX46" fmla="*/ 98841 w 8090452"/>
              <a:gd name="connsiteY46" fmla="*/ 1858423 h 6863208"/>
              <a:gd name="connsiteX47" fmla="*/ 89330 w 8090452"/>
              <a:gd name="connsiteY47" fmla="*/ 1859781 h 6863208"/>
              <a:gd name="connsiteX48" fmla="*/ 85253 w 8090452"/>
              <a:gd name="connsiteY48" fmla="*/ 1888317 h 6863208"/>
              <a:gd name="connsiteX49" fmla="*/ 113789 w 8090452"/>
              <a:gd name="connsiteY49" fmla="*/ 1889677 h 6863208"/>
              <a:gd name="connsiteX50" fmla="*/ 115148 w 8090452"/>
              <a:gd name="connsiteY50" fmla="*/ 1877446 h 6863208"/>
              <a:gd name="connsiteX51" fmla="*/ 111071 w 8090452"/>
              <a:gd name="connsiteY51" fmla="*/ 1867934 h 6863208"/>
              <a:gd name="connsiteX52" fmla="*/ 98841 w 8090452"/>
              <a:gd name="connsiteY52" fmla="*/ 1858423 h 6863208"/>
              <a:gd name="connsiteX53" fmla="*/ 912761 w 8090452"/>
              <a:gd name="connsiteY53" fmla="*/ 1772820 h 6863208"/>
              <a:gd name="connsiteX54" fmla="*/ 908685 w 8090452"/>
              <a:gd name="connsiteY54" fmla="*/ 1776897 h 6863208"/>
              <a:gd name="connsiteX55" fmla="*/ 915479 w 8090452"/>
              <a:gd name="connsiteY55" fmla="*/ 1778256 h 6863208"/>
              <a:gd name="connsiteX56" fmla="*/ 912761 w 8090452"/>
              <a:gd name="connsiteY56" fmla="*/ 1772820 h 6863208"/>
              <a:gd name="connsiteX57" fmla="*/ 278034 w 8090452"/>
              <a:gd name="connsiteY57" fmla="*/ 1759742 h 6863208"/>
              <a:gd name="connsiteX58" fmla="*/ 272768 w 8090452"/>
              <a:gd name="connsiteY58" fmla="*/ 1760591 h 6863208"/>
              <a:gd name="connsiteX59" fmla="*/ 278204 w 8090452"/>
              <a:gd name="connsiteY59" fmla="*/ 1766026 h 6863208"/>
              <a:gd name="connsiteX60" fmla="*/ 278034 w 8090452"/>
              <a:gd name="connsiteY60" fmla="*/ 1759742 h 6863208"/>
              <a:gd name="connsiteX61" fmla="*/ 202620 w 8090452"/>
              <a:gd name="connsiteY61" fmla="*/ 1731546 h 6863208"/>
              <a:gd name="connsiteX62" fmla="*/ 202111 w 8090452"/>
              <a:gd name="connsiteY62" fmla="*/ 1736132 h 6863208"/>
              <a:gd name="connsiteX63" fmla="*/ 206188 w 8090452"/>
              <a:gd name="connsiteY63" fmla="*/ 1732055 h 6863208"/>
              <a:gd name="connsiteX64" fmla="*/ 202620 w 8090452"/>
              <a:gd name="connsiteY64" fmla="*/ 1731546 h 6863208"/>
              <a:gd name="connsiteX65" fmla="*/ 861127 w 8090452"/>
              <a:gd name="connsiteY65" fmla="*/ 1723901 h 6863208"/>
              <a:gd name="connsiteX66" fmla="*/ 892380 w 8090452"/>
              <a:gd name="connsiteY66" fmla="*/ 1755154 h 6863208"/>
              <a:gd name="connsiteX67" fmla="*/ 861127 w 8090452"/>
              <a:gd name="connsiteY67" fmla="*/ 1723901 h 6863208"/>
              <a:gd name="connsiteX68" fmla="*/ 840745 w 8090452"/>
              <a:gd name="connsiteY68" fmla="*/ 1706238 h 6863208"/>
              <a:gd name="connsiteX69" fmla="*/ 852974 w 8090452"/>
              <a:gd name="connsiteY69" fmla="*/ 1715749 h 6863208"/>
              <a:gd name="connsiteX70" fmla="*/ 840745 w 8090452"/>
              <a:gd name="connsiteY70" fmla="*/ 1706238 h 6863208"/>
              <a:gd name="connsiteX71" fmla="*/ 175275 w 8090452"/>
              <a:gd name="connsiteY71" fmla="*/ 1701483 h 6863208"/>
              <a:gd name="connsiteX72" fmla="*/ 173576 w 8090452"/>
              <a:gd name="connsiteY72" fmla="*/ 1707598 h 6863208"/>
              <a:gd name="connsiteX73" fmla="*/ 183087 w 8090452"/>
              <a:gd name="connsiteY73" fmla="*/ 1703521 h 6863208"/>
              <a:gd name="connsiteX74" fmla="*/ 175275 w 8090452"/>
              <a:gd name="connsiteY74" fmla="*/ 1701483 h 6863208"/>
              <a:gd name="connsiteX75" fmla="*/ 848898 w 8090452"/>
              <a:gd name="connsiteY75" fmla="*/ 1649169 h 6863208"/>
              <a:gd name="connsiteX76" fmla="*/ 842104 w 8090452"/>
              <a:gd name="connsiteY76" fmla="*/ 1653246 h 6863208"/>
              <a:gd name="connsiteX77" fmla="*/ 848898 w 8090452"/>
              <a:gd name="connsiteY77" fmla="*/ 1649169 h 6863208"/>
              <a:gd name="connsiteX78" fmla="*/ 891021 w 8090452"/>
              <a:gd name="connsiteY78" fmla="*/ 1645093 h 6863208"/>
              <a:gd name="connsiteX79" fmla="*/ 889662 w 8090452"/>
              <a:gd name="connsiteY79" fmla="*/ 1651886 h 6863208"/>
              <a:gd name="connsiteX80" fmla="*/ 892379 w 8090452"/>
              <a:gd name="connsiteY80" fmla="*/ 1649169 h 6863208"/>
              <a:gd name="connsiteX81" fmla="*/ 891021 w 8090452"/>
              <a:gd name="connsiteY81" fmla="*/ 1645093 h 6863208"/>
              <a:gd name="connsiteX82" fmla="*/ 852974 w 8090452"/>
              <a:gd name="connsiteY82" fmla="*/ 1642374 h 6863208"/>
              <a:gd name="connsiteX83" fmla="*/ 842102 w 8090452"/>
              <a:gd name="connsiteY83" fmla="*/ 1650528 h 6863208"/>
              <a:gd name="connsiteX84" fmla="*/ 859767 w 8090452"/>
              <a:gd name="connsiteY84" fmla="*/ 1649169 h 6863208"/>
              <a:gd name="connsiteX85" fmla="*/ 859768 w 8090452"/>
              <a:gd name="connsiteY85" fmla="*/ 1643733 h 6863208"/>
              <a:gd name="connsiteX86" fmla="*/ 854332 w 8090452"/>
              <a:gd name="connsiteY86" fmla="*/ 1643733 h 6863208"/>
              <a:gd name="connsiteX87" fmla="*/ 852974 w 8090452"/>
              <a:gd name="connsiteY87" fmla="*/ 1642374 h 6863208"/>
              <a:gd name="connsiteX88" fmla="*/ 578497 w 8090452"/>
              <a:gd name="connsiteY88" fmla="*/ 1446709 h 6863208"/>
              <a:gd name="connsiteX89" fmla="*/ 568985 w 8090452"/>
              <a:gd name="connsiteY89" fmla="*/ 1448068 h 6863208"/>
              <a:gd name="connsiteX90" fmla="*/ 571703 w 8090452"/>
              <a:gd name="connsiteY90" fmla="*/ 1456221 h 6863208"/>
              <a:gd name="connsiteX91" fmla="*/ 578497 w 8090452"/>
              <a:gd name="connsiteY91" fmla="*/ 1446709 h 6863208"/>
              <a:gd name="connsiteX92" fmla="*/ 206186 w 8090452"/>
              <a:gd name="connsiteY92" fmla="*/ 1424969 h 6863208"/>
              <a:gd name="connsiteX93" fmla="*/ 219775 w 8090452"/>
              <a:gd name="connsiteY93" fmla="*/ 1501061 h 6863208"/>
              <a:gd name="connsiteX94" fmla="*/ 238797 w 8090452"/>
              <a:gd name="connsiteY94" fmla="*/ 1566283 h 6863208"/>
              <a:gd name="connsiteX95" fmla="*/ 212980 w 8090452"/>
              <a:gd name="connsiteY95" fmla="*/ 1521444 h 6863208"/>
              <a:gd name="connsiteX96" fmla="*/ 206187 w 8090452"/>
              <a:gd name="connsiteY96" fmla="*/ 1435839 h 6863208"/>
              <a:gd name="connsiteX97" fmla="*/ 206186 w 8090452"/>
              <a:gd name="connsiteY97" fmla="*/ 1424969 h 6863208"/>
              <a:gd name="connsiteX98" fmla="*/ 438542 w 8090452"/>
              <a:gd name="connsiteY98" fmla="*/ 1404586 h 6863208"/>
              <a:gd name="connsiteX99" fmla="*/ 431747 w 8090452"/>
              <a:gd name="connsiteY99" fmla="*/ 1408662 h 6863208"/>
              <a:gd name="connsiteX100" fmla="*/ 438542 w 8090452"/>
              <a:gd name="connsiteY100" fmla="*/ 1404586 h 6863208"/>
              <a:gd name="connsiteX101" fmla="*/ 620620 w 8090452"/>
              <a:gd name="connsiteY101" fmla="*/ 1401868 h 6863208"/>
              <a:gd name="connsiteX102" fmla="*/ 620620 w 8090452"/>
              <a:gd name="connsiteY102" fmla="*/ 1412739 h 6863208"/>
              <a:gd name="connsiteX103" fmla="*/ 620620 w 8090452"/>
              <a:gd name="connsiteY103" fmla="*/ 1401868 h 6863208"/>
              <a:gd name="connsiteX104" fmla="*/ 696712 w 8090452"/>
              <a:gd name="connsiteY104" fmla="*/ 1396433 h 6863208"/>
              <a:gd name="connsiteX105" fmla="*/ 696712 w 8090452"/>
              <a:gd name="connsiteY105" fmla="*/ 1407304 h 6863208"/>
              <a:gd name="connsiteX106" fmla="*/ 696712 w 8090452"/>
              <a:gd name="connsiteY106" fmla="*/ 1396433 h 6863208"/>
              <a:gd name="connsiteX107" fmla="*/ 445334 w 8090452"/>
              <a:gd name="connsiteY107" fmla="*/ 1395075 h 6863208"/>
              <a:gd name="connsiteX108" fmla="*/ 437182 w 8090452"/>
              <a:gd name="connsiteY108" fmla="*/ 1400511 h 6863208"/>
              <a:gd name="connsiteX109" fmla="*/ 445334 w 8090452"/>
              <a:gd name="connsiteY109" fmla="*/ 1395075 h 6863208"/>
              <a:gd name="connsiteX110" fmla="*/ 549961 w 8090452"/>
              <a:gd name="connsiteY110" fmla="*/ 1393715 h 6863208"/>
              <a:gd name="connsiteX111" fmla="*/ 549962 w 8090452"/>
              <a:gd name="connsiteY111" fmla="*/ 1404586 h 6863208"/>
              <a:gd name="connsiteX112" fmla="*/ 558114 w 8090452"/>
              <a:gd name="connsiteY112" fmla="*/ 1401868 h 6863208"/>
              <a:gd name="connsiteX113" fmla="*/ 549961 w 8090452"/>
              <a:gd name="connsiteY113" fmla="*/ 1393715 h 6863208"/>
              <a:gd name="connsiteX114" fmla="*/ 468435 w 8090452"/>
              <a:gd name="connsiteY114" fmla="*/ 1385563 h 6863208"/>
              <a:gd name="connsiteX115" fmla="*/ 463000 w 8090452"/>
              <a:gd name="connsiteY115" fmla="*/ 1390999 h 6863208"/>
              <a:gd name="connsiteX116" fmla="*/ 468435 w 8090452"/>
              <a:gd name="connsiteY116" fmla="*/ 1385563 h 6863208"/>
              <a:gd name="connsiteX117" fmla="*/ 627414 w 8090452"/>
              <a:gd name="connsiteY117" fmla="*/ 1378769 h 6863208"/>
              <a:gd name="connsiteX118" fmla="*/ 620620 w 8090452"/>
              <a:gd name="connsiteY118" fmla="*/ 1382846 h 6863208"/>
              <a:gd name="connsiteX119" fmla="*/ 624696 w 8090452"/>
              <a:gd name="connsiteY119" fmla="*/ 1386922 h 6863208"/>
              <a:gd name="connsiteX120" fmla="*/ 627414 w 8090452"/>
              <a:gd name="connsiteY120" fmla="*/ 1378769 h 6863208"/>
              <a:gd name="connsiteX121" fmla="*/ 513276 w 8090452"/>
              <a:gd name="connsiteY121" fmla="*/ 1378769 h 6863208"/>
              <a:gd name="connsiteX122" fmla="*/ 510558 w 8090452"/>
              <a:gd name="connsiteY122" fmla="*/ 1386921 h 6863208"/>
              <a:gd name="connsiteX123" fmla="*/ 517352 w 8090452"/>
              <a:gd name="connsiteY123" fmla="*/ 1380128 h 6863208"/>
              <a:gd name="connsiteX124" fmla="*/ 513276 w 8090452"/>
              <a:gd name="connsiteY124" fmla="*/ 1378769 h 6863208"/>
              <a:gd name="connsiteX125" fmla="*/ 720662 w 8090452"/>
              <a:gd name="connsiteY125" fmla="*/ 1373844 h 6863208"/>
              <a:gd name="connsiteX126" fmla="*/ 717094 w 8090452"/>
              <a:gd name="connsiteY126" fmla="*/ 1378770 h 6863208"/>
              <a:gd name="connsiteX127" fmla="*/ 721171 w 8090452"/>
              <a:gd name="connsiteY127" fmla="*/ 1380128 h 6863208"/>
              <a:gd name="connsiteX128" fmla="*/ 720662 w 8090452"/>
              <a:gd name="connsiteY128" fmla="*/ 1373844 h 6863208"/>
              <a:gd name="connsiteX129" fmla="*/ 453488 w 8090452"/>
              <a:gd name="connsiteY129" fmla="*/ 1373334 h 6863208"/>
              <a:gd name="connsiteX130" fmla="*/ 452128 w 8090452"/>
              <a:gd name="connsiteY130" fmla="*/ 1380128 h 6863208"/>
              <a:gd name="connsiteX131" fmla="*/ 472511 w 8090452"/>
              <a:gd name="connsiteY131" fmla="*/ 1381486 h 6863208"/>
              <a:gd name="connsiteX132" fmla="*/ 453488 w 8090452"/>
              <a:gd name="connsiteY132" fmla="*/ 1373334 h 6863208"/>
              <a:gd name="connsiteX133" fmla="*/ 554038 w 8090452"/>
              <a:gd name="connsiteY133" fmla="*/ 1370616 h 6863208"/>
              <a:gd name="connsiteX134" fmla="*/ 548603 w 8090452"/>
              <a:gd name="connsiteY134" fmla="*/ 1376051 h 6863208"/>
              <a:gd name="connsiteX135" fmla="*/ 554038 w 8090452"/>
              <a:gd name="connsiteY135" fmla="*/ 1370616 h 6863208"/>
              <a:gd name="connsiteX136" fmla="*/ 539092 w 8090452"/>
              <a:gd name="connsiteY136" fmla="*/ 1353630 h 6863208"/>
              <a:gd name="connsiteX137" fmla="*/ 535016 w 8090452"/>
              <a:gd name="connsiteY137" fmla="*/ 1354310 h 6863208"/>
              <a:gd name="connsiteX138" fmla="*/ 529580 w 8090452"/>
              <a:gd name="connsiteY138" fmla="*/ 1362463 h 6863208"/>
              <a:gd name="connsiteX139" fmla="*/ 537733 w 8090452"/>
              <a:gd name="connsiteY139" fmla="*/ 1362463 h 6863208"/>
              <a:gd name="connsiteX140" fmla="*/ 536374 w 8090452"/>
              <a:gd name="connsiteY140" fmla="*/ 1366539 h 6863208"/>
              <a:gd name="connsiteX141" fmla="*/ 540451 w 8090452"/>
              <a:gd name="connsiteY141" fmla="*/ 1362463 h 6863208"/>
              <a:gd name="connsiteX142" fmla="*/ 539092 w 8090452"/>
              <a:gd name="connsiteY142" fmla="*/ 1358386 h 6863208"/>
              <a:gd name="connsiteX143" fmla="*/ 543168 w 8090452"/>
              <a:gd name="connsiteY143" fmla="*/ 1357027 h 6863208"/>
              <a:gd name="connsiteX144" fmla="*/ 539092 w 8090452"/>
              <a:gd name="connsiteY144" fmla="*/ 1353630 h 6863208"/>
              <a:gd name="connsiteX145" fmla="*/ 503764 w 8090452"/>
              <a:gd name="connsiteY145" fmla="*/ 1350233 h 6863208"/>
              <a:gd name="connsiteX146" fmla="*/ 498328 w 8090452"/>
              <a:gd name="connsiteY146" fmla="*/ 1352951 h 6863208"/>
              <a:gd name="connsiteX147" fmla="*/ 503764 w 8090452"/>
              <a:gd name="connsiteY147" fmla="*/ 1350233 h 6863208"/>
              <a:gd name="connsiteX148" fmla="*/ 462998 w 8090452"/>
              <a:gd name="connsiteY148" fmla="*/ 1344799 h 6863208"/>
              <a:gd name="connsiteX149" fmla="*/ 457563 w 8090452"/>
              <a:gd name="connsiteY149" fmla="*/ 1350235 h 6863208"/>
              <a:gd name="connsiteX150" fmla="*/ 486099 w 8090452"/>
              <a:gd name="connsiteY150" fmla="*/ 1359745 h 6863208"/>
              <a:gd name="connsiteX151" fmla="*/ 483381 w 8090452"/>
              <a:gd name="connsiteY151" fmla="*/ 1351592 h 6863208"/>
              <a:gd name="connsiteX152" fmla="*/ 472511 w 8090452"/>
              <a:gd name="connsiteY152" fmla="*/ 1346157 h 6863208"/>
              <a:gd name="connsiteX153" fmla="*/ 462998 w 8090452"/>
              <a:gd name="connsiteY153" fmla="*/ 1344799 h 6863208"/>
              <a:gd name="connsiteX154" fmla="*/ 128735 w 8090452"/>
              <a:gd name="connsiteY154" fmla="*/ 1339364 h 6863208"/>
              <a:gd name="connsiteX155" fmla="*/ 181728 w 8090452"/>
              <a:gd name="connsiteY155" fmla="*/ 1471168 h 6863208"/>
              <a:gd name="connsiteX156" fmla="*/ 124658 w 8090452"/>
              <a:gd name="connsiteY156" fmla="*/ 1381487 h 6863208"/>
              <a:gd name="connsiteX157" fmla="*/ 128735 w 8090452"/>
              <a:gd name="connsiteY157" fmla="*/ 1339364 h 6863208"/>
              <a:gd name="connsiteX158" fmla="*/ 371960 w 8090452"/>
              <a:gd name="connsiteY158" fmla="*/ 1338004 h 6863208"/>
              <a:gd name="connsiteX159" fmla="*/ 352936 w 8090452"/>
              <a:gd name="connsiteY159" fmla="*/ 1346157 h 6863208"/>
              <a:gd name="connsiteX160" fmla="*/ 374677 w 8090452"/>
              <a:gd name="connsiteY160" fmla="*/ 1343439 h 6863208"/>
              <a:gd name="connsiteX161" fmla="*/ 371960 w 8090452"/>
              <a:gd name="connsiteY161" fmla="*/ 1338004 h 6863208"/>
              <a:gd name="connsiteX162" fmla="*/ 416460 w 8090452"/>
              <a:gd name="connsiteY162" fmla="*/ 1337835 h 6863208"/>
              <a:gd name="connsiteX163" fmla="*/ 411365 w 8090452"/>
              <a:gd name="connsiteY163" fmla="*/ 1342080 h 6863208"/>
              <a:gd name="connsiteX164" fmla="*/ 423594 w 8090452"/>
              <a:gd name="connsiteY164" fmla="*/ 1346157 h 6863208"/>
              <a:gd name="connsiteX165" fmla="*/ 410006 w 8090452"/>
              <a:gd name="connsiteY165" fmla="*/ 1346157 h 6863208"/>
              <a:gd name="connsiteX166" fmla="*/ 412722 w 8090452"/>
              <a:gd name="connsiteY166" fmla="*/ 1354310 h 6863208"/>
              <a:gd name="connsiteX167" fmla="*/ 431747 w 8090452"/>
              <a:gd name="connsiteY167" fmla="*/ 1359746 h 6863208"/>
              <a:gd name="connsiteX168" fmla="*/ 431747 w 8090452"/>
              <a:gd name="connsiteY168" fmla="*/ 1351593 h 6863208"/>
              <a:gd name="connsiteX169" fmla="*/ 416460 w 8090452"/>
              <a:gd name="connsiteY169" fmla="*/ 1337835 h 6863208"/>
              <a:gd name="connsiteX170" fmla="*/ 644399 w 8090452"/>
              <a:gd name="connsiteY170" fmla="*/ 1317283 h 6863208"/>
              <a:gd name="connsiteX171" fmla="*/ 642361 w 8090452"/>
              <a:gd name="connsiteY171" fmla="*/ 1323059 h 6863208"/>
              <a:gd name="connsiteX172" fmla="*/ 646437 w 8090452"/>
              <a:gd name="connsiteY172" fmla="*/ 1324418 h 6863208"/>
              <a:gd name="connsiteX173" fmla="*/ 650514 w 8090452"/>
              <a:gd name="connsiteY173" fmla="*/ 1317623 h 6863208"/>
              <a:gd name="connsiteX174" fmla="*/ 644399 w 8090452"/>
              <a:gd name="connsiteY174" fmla="*/ 1317283 h 6863208"/>
              <a:gd name="connsiteX175" fmla="*/ 351069 w 8090452"/>
              <a:gd name="connsiteY175" fmla="*/ 1312018 h 6863208"/>
              <a:gd name="connsiteX176" fmla="*/ 346143 w 8090452"/>
              <a:gd name="connsiteY176" fmla="*/ 1312187 h 6863208"/>
              <a:gd name="connsiteX177" fmla="*/ 350220 w 8090452"/>
              <a:gd name="connsiteY177" fmla="*/ 1318982 h 6863208"/>
              <a:gd name="connsiteX178" fmla="*/ 357014 w 8090452"/>
              <a:gd name="connsiteY178" fmla="*/ 1314905 h 6863208"/>
              <a:gd name="connsiteX179" fmla="*/ 351069 w 8090452"/>
              <a:gd name="connsiteY179" fmla="*/ 1312018 h 6863208"/>
              <a:gd name="connsiteX180" fmla="*/ 636754 w 8090452"/>
              <a:gd name="connsiteY180" fmla="*/ 1308960 h 6863208"/>
              <a:gd name="connsiteX181" fmla="*/ 631489 w 8090452"/>
              <a:gd name="connsiteY181" fmla="*/ 1314905 h 6863208"/>
              <a:gd name="connsiteX182" fmla="*/ 645078 w 8090452"/>
              <a:gd name="connsiteY182" fmla="*/ 1312187 h 6863208"/>
              <a:gd name="connsiteX183" fmla="*/ 636754 w 8090452"/>
              <a:gd name="connsiteY183" fmla="*/ 1308960 h 6863208"/>
              <a:gd name="connsiteX184" fmla="*/ 605673 w 8090452"/>
              <a:gd name="connsiteY184" fmla="*/ 1305393 h 6863208"/>
              <a:gd name="connsiteX185" fmla="*/ 616544 w 8090452"/>
              <a:gd name="connsiteY185" fmla="*/ 1305393 h 6863208"/>
              <a:gd name="connsiteX186" fmla="*/ 605673 w 8090452"/>
              <a:gd name="connsiteY186" fmla="*/ 1305393 h 6863208"/>
              <a:gd name="connsiteX187" fmla="*/ 545207 w 8090452"/>
              <a:gd name="connsiteY187" fmla="*/ 1302675 h 6863208"/>
              <a:gd name="connsiteX188" fmla="*/ 539092 w 8090452"/>
              <a:gd name="connsiteY188" fmla="*/ 1304035 h 6863208"/>
              <a:gd name="connsiteX189" fmla="*/ 551322 w 8090452"/>
              <a:gd name="connsiteY189" fmla="*/ 1305393 h 6863208"/>
              <a:gd name="connsiteX190" fmla="*/ 545207 w 8090452"/>
              <a:gd name="connsiteY190" fmla="*/ 1302675 h 6863208"/>
              <a:gd name="connsiteX191" fmla="*/ 348861 w 8090452"/>
              <a:gd name="connsiteY191" fmla="*/ 1301317 h 6863208"/>
              <a:gd name="connsiteX192" fmla="*/ 350219 w 8090452"/>
              <a:gd name="connsiteY192" fmla="*/ 1305393 h 6863208"/>
              <a:gd name="connsiteX193" fmla="*/ 347502 w 8090452"/>
              <a:gd name="connsiteY193" fmla="*/ 1310829 h 6863208"/>
              <a:gd name="connsiteX194" fmla="*/ 352938 w 8090452"/>
              <a:gd name="connsiteY194" fmla="*/ 1310829 h 6863208"/>
              <a:gd name="connsiteX195" fmla="*/ 348861 w 8090452"/>
              <a:gd name="connsiteY195" fmla="*/ 1301317 h 6863208"/>
              <a:gd name="connsiteX196" fmla="*/ 185805 w 8090452"/>
              <a:gd name="connsiteY196" fmla="*/ 1298600 h 6863208"/>
              <a:gd name="connsiteX197" fmla="*/ 173577 w 8090452"/>
              <a:gd name="connsiteY197" fmla="*/ 1299959 h 6863208"/>
              <a:gd name="connsiteX198" fmla="*/ 185805 w 8090452"/>
              <a:gd name="connsiteY198" fmla="*/ 1298600 h 6863208"/>
              <a:gd name="connsiteX199" fmla="*/ 638284 w 8090452"/>
              <a:gd name="connsiteY199" fmla="*/ 1294523 h 6863208"/>
              <a:gd name="connsiteX200" fmla="*/ 635566 w 8090452"/>
              <a:gd name="connsiteY200" fmla="*/ 1302676 h 6863208"/>
              <a:gd name="connsiteX201" fmla="*/ 647797 w 8090452"/>
              <a:gd name="connsiteY201" fmla="*/ 1301318 h 6863208"/>
              <a:gd name="connsiteX202" fmla="*/ 638284 w 8090452"/>
              <a:gd name="connsiteY202" fmla="*/ 1294523 h 6863208"/>
              <a:gd name="connsiteX203" fmla="*/ 613826 w 8090452"/>
              <a:gd name="connsiteY203" fmla="*/ 1289088 h 6863208"/>
              <a:gd name="connsiteX204" fmla="*/ 607032 w 8090452"/>
              <a:gd name="connsiteY204" fmla="*/ 1293165 h 6863208"/>
              <a:gd name="connsiteX205" fmla="*/ 613826 w 8090452"/>
              <a:gd name="connsiteY205" fmla="*/ 1289088 h 6863208"/>
              <a:gd name="connsiteX206" fmla="*/ 499688 w 8090452"/>
              <a:gd name="connsiteY206" fmla="*/ 1289087 h 6863208"/>
              <a:gd name="connsiteX207" fmla="*/ 505124 w 8090452"/>
              <a:gd name="connsiteY207" fmla="*/ 1294522 h 6863208"/>
              <a:gd name="connsiteX208" fmla="*/ 499688 w 8090452"/>
              <a:gd name="connsiteY208" fmla="*/ 1289087 h 6863208"/>
              <a:gd name="connsiteX209" fmla="*/ 315740 w 8090452"/>
              <a:gd name="connsiteY209" fmla="*/ 1283144 h 6863208"/>
              <a:gd name="connsiteX210" fmla="*/ 306737 w 8090452"/>
              <a:gd name="connsiteY210" fmla="*/ 1289088 h 6863208"/>
              <a:gd name="connsiteX211" fmla="*/ 325761 w 8090452"/>
              <a:gd name="connsiteY211" fmla="*/ 1286372 h 6863208"/>
              <a:gd name="connsiteX212" fmla="*/ 315740 w 8090452"/>
              <a:gd name="connsiteY212" fmla="*/ 1283144 h 6863208"/>
              <a:gd name="connsiteX213" fmla="*/ 505122 w 8090452"/>
              <a:gd name="connsiteY213" fmla="*/ 1278219 h 6863208"/>
              <a:gd name="connsiteX214" fmla="*/ 499686 w 8090452"/>
              <a:gd name="connsiteY214" fmla="*/ 1280936 h 6863208"/>
              <a:gd name="connsiteX215" fmla="*/ 513274 w 8090452"/>
              <a:gd name="connsiteY215" fmla="*/ 1297242 h 6863208"/>
              <a:gd name="connsiteX216" fmla="*/ 517351 w 8090452"/>
              <a:gd name="connsiteY216" fmla="*/ 1293165 h 6863208"/>
              <a:gd name="connsiteX217" fmla="*/ 505122 w 8090452"/>
              <a:gd name="connsiteY217" fmla="*/ 1278219 h 6863208"/>
              <a:gd name="connsiteX218" fmla="*/ 260878 w 8090452"/>
              <a:gd name="connsiteY218" fmla="*/ 1278218 h 6863208"/>
              <a:gd name="connsiteX219" fmla="*/ 255103 w 8090452"/>
              <a:gd name="connsiteY219" fmla="*/ 1278218 h 6863208"/>
              <a:gd name="connsiteX220" fmla="*/ 264615 w 8090452"/>
              <a:gd name="connsiteY220" fmla="*/ 1282294 h 6863208"/>
              <a:gd name="connsiteX221" fmla="*/ 260878 w 8090452"/>
              <a:gd name="connsiteY221" fmla="*/ 1278218 h 6863208"/>
              <a:gd name="connsiteX222" fmla="*/ 591235 w 8090452"/>
              <a:gd name="connsiteY222" fmla="*/ 1271254 h 6863208"/>
              <a:gd name="connsiteX223" fmla="*/ 583931 w 8090452"/>
              <a:gd name="connsiteY223" fmla="*/ 1278218 h 6863208"/>
              <a:gd name="connsiteX224" fmla="*/ 601596 w 8090452"/>
              <a:gd name="connsiteY224" fmla="*/ 1271423 h 6863208"/>
              <a:gd name="connsiteX225" fmla="*/ 591235 w 8090452"/>
              <a:gd name="connsiteY225" fmla="*/ 1271254 h 6863208"/>
              <a:gd name="connsiteX226" fmla="*/ 452128 w 8090452"/>
              <a:gd name="connsiteY226" fmla="*/ 1257836 h 6863208"/>
              <a:gd name="connsiteX227" fmla="*/ 460282 w 8090452"/>
              <a:gd name="connsiteY227" fmla="*/ 1276859 h 6863208"/>
              <a:gd name="connsiteX228" fmla="*/ 465717 w 8090452"/>
              <a:gd name="connsiteY228" fmla="*/ 1274141 h 6863208"/>
              <a:gd name="connsiteX229" fmla="*/ 452128 w 8090452"/>
              <a:gd name="connsiteY229" fmla="*/ 1257836 h 6863208"/>
              <a:gd name="connsiteX230" fmla="*/ 287715 w 8090452"/>
              <a:gd name="connsiteY230" fmla="*/ 1253761 h 6863208"/>
              <a:gd name="connsiteX231" fmla="*/ 290433 w 8090452"/>
              <a:gd name="connsiteY231" fmla="*/ 1261913 h 6863208"/>
              <a:gd name="connsiteX232" fmla="*/ 295868 w 8090452"/>
              <a:gd name="connsiteY232" fmla="*/ 1259195 h 6863208"/>
              <a:gd name="connsiteX233" fmla="*/ 287715 w 8090452"/>
              <a:gd name="connsiteY233" fmla="*/ 1253761 h 6863208"/>
              <a:gd name="connsiteX234" fmla="*/ 485080 w 8090452"/>
              <a:gd name="connsiteY234" fmla="*/ 1253420 h 6863208"/>
              <a:gd name="connsiteX235" fmla="*/ 472511 w 8090452"/>
              <a:gd name="connsiteY235" fmla="*/ 1261913 h 6863208"/>
              <a:gd name="connsiteX236" fmla="*/ 491534 w 8090452"/>
              <a:gd name="connsiteY236" fmla="*/ 1267348 h 6863208"/>
              <a:gd name="connsiteX237" fmla="*/ 485080 w 8090452"/>
              <a:gd name="connsiteY237" fmla="*/ 1253420 h 6863208"/>
              <a:gd name="connsiteX238" fmla="*/ 363807 w 8090452"/>
              <a:gd name="connsiteY238" fmla="*/ 1251041 h 6863208"/>
              <a:gd name="connsiteX239" fmla="*/ 359730 w 8090452"/>
              <a:gd name="connsiteY239" fmla="*/ 1255117 h 6863208"/>
              <a:gd name="connsiteX240" fmla="*/ 358371 w 8090452"/>
              <a:gd name="connsiteY240" fmla="*/ 1259193 h 6863208"/>
              <a:gd name="connsiteX241" fmla="*/ 359731 w 8090452"/>
              <a:gd name="connsiteY241" fmla="*/ 1268706 h 6863208"/>
              <a:gd name="connsiteX242" fmla="*/ 352937 w 8090452"/>
              <a:gd name="connsiteY242" fmla="*/ 1264629 h 6863208"/>
              <a:gd name="connsiteX243" fmla="*/ 365166 w 8090452"/>
              <a:gd name="connsiteY243" fmla="*/ 1282294 h 6863208"/>
              <a:gd name="connsiteX244" fmla="*/ 363808 w 8090452"/>
              <a:gd name="connsiteY244" fmla="*/ 1267348 h 6863208"/>
              <a:gd name="connsiteX245" fmla="*/ 369242 w 8090452"/>
              <a:gd name="connsiteY245" fmla="*/ 1270064 h 6863208"/>
              <a:gd name="connsiteX246" fmla="*/ 373319 w 8090452"/>
              <a:gd name="connsiteY246" fmla="*/ 1285012 h 6863208"/>
              <a:gd name="connsiteX247" fmla="*/ 374677 w 8090452"/>
              <a:gd name="connsiteY247" fmla="*/ 1272782 h 6863208"/>
              <a:gd name="connsiteX248" fmla="*/ 380113 w 8090452"/>
              <a:gd name="connsiteY248" fmla="*/ 1275500 h 6863208"/>
              <a:gd name="connsiteX249" fmla="*/ 363807 w 8090452"/>
              <a:gd name="connsiteY249" fmla="*/ 1251041 h 6863208"/>
              <a:gd name="connsiteX250" fmla="*/ 242875 w 8090452"/>
              <a:gd name="connsiteY250" fmla="*/ 1250363 h 6863208"/>
              <a:gd name="connsiteX251" fmla="*/ 238799 w 8090452"/>
              <a:gd name="connsiteY251" fmla="*/ 1251041 h 6863208"/>
              <a:gd name="connsiteX252" fmla="*/ 246952 w 8090452"/>
              <a:gd name="connsiteY252" fmla="*/ 1253759 h 6863208"/>
              <a:gd name="connsiteX253" fmla="*/ 242875 w 8090452"/>
              <a:gd name="connsiteY253" fmla="*/ 1250363 h 6863208"/>
              <a:gd name="connsiteX254" fmla="*/ 253406 w 8090452"/>
              <a:gd name="connsiteY254" fmla="*/ 1222974 h 6863208"/>
              <a:gd name="connsiteX255" fmla="*/ 256463 w 8090452"/>
              <a:gd name="connsiteY255" fmla="*/ 1227942 h 6863208"/>
              <a:gd name="connsiteX256" fmla="*/ 253406 w 8090452"/>
              <a:gd name="connsiteY256" fmla="*/ 1222974 h 6863208"/>
              <a:gd name="connsiteX257" fmla="*/ 1509273 w 8090452"/>
              <a:gd name="connsiteY257" fmla="*/ 1214354 h 6863208"/>
              <a:gd name="connsiteX258" fmla="*/ 1506555 w 8090452"/>
              <a:gd name="connsiteY258" fmla="*/ 1217072 h 6863208"/>
              <a:gd name="connsiteX259" fmla="*/ 1506555 w 8090452"/>
              <a:gd name="connsiteY259" fmla="*/ 1219790 h 6863208"/>
              <a:gd name="connsiteX260" fmla="*/ 1513349 w 8090452"/>
              <a:gd name="connsiteY260" fmla="*/ 1218431 h 6863208"/>
              <a:gd name="connsiteX261" fmla="*/ 1509273 w 8090452"/>
              <a:gd name="connsiteY261" fmla="*/ 1214354 h 6863208"/>
              <a:gd name="connsiteX262" fmla="*/ 74384 w 8090452"/>
              <a:gd name="connsiteY262" fmla="*/ 1203485 h 6863208"/>
              <a:gd name="connsiteX263" fmla="*/ 124659 w 8090452"/>
              <a:gd name="connsiteY263" fmla="*/ 1327136 h 6863208"/>
              <a:gd name="connsiteX264" fmla="*/ 120583 w 8090452"/>
              <a:gd name="connsiteY264" fmla="*/ 1374693 h 6863208"/>
              <a:gd name="connsiteX265" fmla="*/ 63513 w 8090452"/>
              <a:gd name="connsiteY265" fmla="*/ 1282295 h 6863208"/>
              <a:gd name="connsiteX266" fmla="*/ 68948 w 8090452"/>
              <a:gd name="connsiteY266" fmla="*/ 1222509 h 6863208"/>
              <a:gd name="connsiteX267" fmla="*/ 74384 w 8090452"/>
              <a:gd name="connsiteY267" fmla="*/ 1203485 h 6863208"/>
              <a:gd name="connsiteX268" fmla="*/ 1286429 w 8090452"/>
              <a:gd name="connsiteY268" fmla="*/ 1198048 h 6863208"/>
              <a:gd name="connsiteX269" fmla="*/ 1304094 w 8090452"/>
              <a:gd name="connsiteY269" fmla="*/ 1234737 h 6863208"/>
              <a:gd name="connsiteX270" fmla="*/ 1309529 w 8090452"/>
              <a:gd name="connsiteY270" fmla="*/ 1226584 h 6863208"/>
              <a:gd name="connsiteX271" fmla="*/ 1286429 w 8090452"/>
              <a:gd name="connsiteY271" fmla="*/ 1198048 h 6863208"/>
              <a:gd name="connsiteX272" fmla="*/ 1487531 w 8090452"/>
              <a:gd name="connsiteY272" fmla="*/ 1192613 h 6863208"/>
              <a:gd name="connsiteX273" fmla="*/ 1483454 w 8090452"/>
              <a:gd name="connsiteY273" fmla="*/ 1196690 h 6863208"/>
              <a:gd name="connsiteX274" fmla="*/ 1497042 w 8090452"/>
              <a:gd name="connsiteY274" fmla="*/ 1202125 h 6863208"/>
              <a:gd name="connsiteX275" fmla="*/ 1488890 w 8090452"/>
              <a:gd name="connsiteY275" fmla="*/ 1196691 h 6863208"/>
              <a:gd name="connsiteX276" fmla="*/ 1487531 w 8090452"/>
              <a:gd name="connsiteY276" fmla="*/ 1192613 h 6863208"/>
              <a:gd name="connsiteX277" fmla="*/ 82536 w 8090452"/>
              <a:gd name="connsiteY277" fmla="*/ 1181744 h 6863208"/>
              <a:gd name="connsiteX278" fmla="*/ 96788 w 8090452"/>
              <a:gd name="connsiteY278" fmla="*/ 1201529 h 6863208"/>
              <a:gd name="connsiteX279" fmla="*/ 101475 w 8090452"/>
              <a:gd name="connsiteY279" fmla="*/ 1209216 h 6863208"/>
              <a:gd name="connsiteX280" fmla="*/ 112430 w 8090452"/>
              <a:gd name="connsiteY280" fmla="*/ 1233378 h 6863208"/>
              <a:gd name="connsiteX281" fmla="*/ 124659 w 8090452"/>
              <a:gd name="connsiteY281" fmla="*/ 1313548 h 6863208"/>
              <a:gd name="connsiteX282" fmla="*/ 124659 w 8090452"/>
              <a:gd name="connsiteY282" fmla="*/ 1318983 h 6863208"/>
              <a:gd name="connsiteX283" fmla="*/ 77100 w 8090452"/>
              <a:gd name="connsiteY283" fmla="*/ 1195332 h 6863208"/>
              <a:gd name="connsiteX284" fmla="*/ 82536 w 8090452"/>
              <a:gd name="connsiteY284" fmla="*/ 1181744 h 6863208"/>
              <a:gd name="connsiteX285" fmla="*/ 256462 w 8090452"/>
              <a:gd name="connsiteY285" fmla="*/ 1181742 h 6863208"/>
              <a:gd name="connsiteX286" fmla="*/ 272768 w 8090452"/>
              <a:gd name="connsiteY286" fmla="*/ 1195332 h 6863208"/>
              <a:gd name="connsiteX287" fmla="*/ 256462 w 8090452"/>
              <a:gd name="connsiteY287" fmla="*/ 1181742 h 6863208"/>
              <a:gd name="connsiteX288" fmla="*/ 1285070 w 8090452"/>
              <a:gd name="connsiteY288" fmla="*/ 1177667 h 6863208"/>
              <a:gd name="connsiteX289" fmla="*/ 1293223 w 8090452"/>
              <a:gd name="connsiteY289" fmla="*/ 1193973 h 6863208"/>
              <a:gd name="connsiteX290" fmla="*/ 1285070 w 8090452"/>
              <a:gd name="connsiteY290" fmla="*/ 1177667 h 6863208"/>
              <a:gd name="connsiteX291" fmla="*/ 66230 w 8090452"/>
              <a:gd name="connsiteY291" fmla="*/ 1162721 h 6863208"/>
              <a:gd name="connsiteX292" fmla="*/ 73024 w 8090452"/>
              <a:gd name="connsiteY292" fmla="*/ 1169515 h 6863208"/>
              <a:gd name="connsiteX293" fmla="*/ 70307 w 8090452"/>
              <a:gd name="connsiteY293" fmla="*/ 1174951 h 6863208"/>
              <a:gd name="connsiteX294" fmla="*/ 66230 w 8090452"/>
              <a:gd name="connsiteY294" fmla="*/ 1162721 h 6863208"/>
              <a:gd name="connsiteX295" fmla="*/ 1278277 w 8090452"/>
              <a:gd name="connsiteY295" fmla="*/ 1160002 h 6863208"/>
              <a:gd name="connsiteX296" fmla="*/ 1285072 w 8090452"/>
              <a:gd name="connsiteY296" fmla="*/ 1172232 h 6863208"/>
              <a:gd name="connsiteX297" fmla="*/ 1278277 w 8090452"/>
              <a:gd name="connsiteY297" fmla="*/ 1160002 h 6863208"/>
              <a:gd name="connsiteX298" fmla="*/ 1276918 w 8090452"/>
              <a:gd name="connsiteY298" fmla="*/ 1139621 h 6863208"/>
              <a:gd name="connsiteX299" fmla="*/ 1276919 w 8090452"/>
              <a:gd name="connsiteY299" fmla="*/ 1150491 h 6863208"/>
              <a:gd name="connsiteX300" fmla="*/ 1280995 w 8090452"/>
              <a:gd name="connsiteY300" fmla="*/ 1146415 h 6863208"/>
              <a:gd name="connsiteX301" fmla="*/ 1276918 w 8090452"/>
              <a:gd name="connsiteY301" fmla="*/ 1139621 h 6863208"/>
              <a:gd name="connsiteX302" fmla="*/ 1051358 w 8090452"/>
              <a:gd name="connsiteY302" fmla="*/ 1128751 h 6863208"/>
              <a:gd name="connsiteX303" fmla="*/ 1150550 w 8090452"/>
              <a:gd name="connsiteY303" fmla="*/ 1179026 h 6863208"/>
              <a:gd name="connsiteX304" fmla="*/ 1194445 w 8090452"/>
              <a:gd name="connsiteY304" fmla="*/ 1207165 h 6863208"/>
              <a:gd name="connsiteX305" fmla="*/ 1144945 w 8090452"/>
              <a:gd name="connsiteY305" fmla="*/ 1185990 h 6863208"/>
              <a:gd name="connsiteX306" fmla="*/ 1083969 w 8090452"/>
              <a:gd name="connsiteY306" fmla="*/ 1153209 h 6863208"/>
              <a:gd name="connsiteX307" fmla="*/ 1089688 w 8090452"/>
              <a:gd name="connsiteY307" fmla="*/ 1157517 h 6863208"/>
              <a:gd name="connsiteX308" fmla="*/ 1078775 w 8090452"/>
              <a:gd name="connsiteY308" fmla="*/ 1151108 h 6863208"/>
              <a:gd name="connsiteX309" fmla="*/ 1063252 w 8090452"/>
              <a:gd name="connsiteY309" fmla="*/ 1139159 h 6863208"/>
              <a:gd name="connsiteX310" fmla="*/ 169500 w 8090452"/>
              <a:gd name="connsiteY310" fmla="*/ 1119239 h 6863208"/>
              <a:gd name="connsiteX311" fmla="*/ 203470 w 8090452"/>
              <a:gd name="connsiteY311" fmla="*/ 1196691 h 6863208"/>
              <a:gd name="connsiteX312" fmla="*/ 207545 w 8090452"/>
              <a:gd name="connsiteY312" fmla="*/ 1314906 h 6863208"/>
              <a:gd name="connsiteX313" fmla="*/ 204828 w 8090452"/>
              <a:gd name="connsiteY313" fmla="*/ 1339364 h 6863208"/>
              <a:gd name="connsiteX314" fmla="*/ 187163 w 8090452"/>
              <a:gd name="connsiteY314" fmla="*/ 1223867 h 6863208"/>
              <a:gd name="connsiteX315" fmla="*/ 138248 w 8090452"/>
              <a:gd name="connsiteY315" fmla="*/ 1123316 h 6863208"/>
              <a:gd name="connsiteX316" fmla="*/ 150476 w 8090452"/>
              <a:gd name="connsiteY316" fmla="*/ 1130109 h 6863208"/>
              <a:gd name="connsiteX317" fmla="*/ 169500 w 8090452"/>
              <a:gd name="connsiteY317" fmla="*/ 1119239 h 6863208"/>
              <a:gd name="connsiteX318" fmla="*/ 111071 w 8090452"/>
              <a:gd name="connsiteY318" fmla="*/ 1117880 h 6863208"/>
              <a:gd name="connsiteX319" fmla="*/ 128736 w 8090452"/>
              <a:gd name="connsiteY319" fmla="*/ 1121957 h 6863208"/>
              <a:gd name="connsiteX320" fmla="*/ 180369 w 8090452"/>
              <a:gd name="connsiteY320" fmla="*/ 1225226 h 6863208"/>
              <a:gd name="connsiteX321" fmla="*/ 199393 w 8090452"/>
              <a:gd name="connsiteY321" fmla="*/ 1363822 h 6863208"/>
              <a:gd name="connsiteX322" fmla="*/ 203469 w 8090452"/>
              <a:gd name="connsiteY322" fmla="*/ 1367899 h 6863208"/>
              <a:gd name="connsiteX323" fmla="*/ 202111 w 8090452"/>
              <a:gd name="connsiteY323" fmla="*/ 1431763 h 6863208"/>
              <a:gd name="connsiteX324" fmla="*/ 210263 w 8090452"/>
              <a:gd name="connsiteY324" fmla="*/ 1513290 h 6863208"/>
              <a:gd name="connsiteX325" fmla="*/ 185805 w 8090452"/>
              <a:gd name="connsiteY325" fmla="*/ 1475244 h 6863208"/>
              <a:gd name="connsiteX326" fmla="*/ 130094 w 8090452"/>
              <a:gd name="connsiteY326" fmla="*/ 1329854 h 6863208"/>
              <a:gd name="connsiteX327" fmla="*/ 130094 w 8090452"/>
              <a:gd name="connsiteY327" fmla="*/ 1316265 h 6863208"/>
              <a:gd name="connsiteX328" fmla="*/ 130094 w 8090452"/>
              <a:gd name="connsiteY328" fmla="*/ 1313548 h 6863208"/>
              <a:gd name="connsiteX329" fmla="*/ 147758 w 8090452"/>
              <a:gd name="connsiteY329" fmla="*/ 1309471 h 6863208"/>
              <a:gd name="connsiteX330" fmla="*/ 130094 w 8090452"/>
              <a:gd name="connsiteY330" fmla="*/ 1310830 h 6863208"/>
              <a:gd name="connsiteX331" fmla="*/ 117865 w 8090452"/>
              <a:gd name="connsiteY331" fmla="*/ 1236096 h 6863208"/>
              <a:gd name="connsiteX332" fmla="*/ 101475 w 8090452"/>
              <a:gd name="connsiteY332" fmla="*/ 1209216 h 6863208"/>
              <a:gd name="connsiteX333" fmla="*/ 100031 w 8090452"/>
              <a:gd name="connsiteY333" fmla="*/ 1206033 h 6863208"/>
              <a:gd name="connsiteX334" fmla="*/ 96788 w 8090452"/>
              <a:gd name="connsiteY334" fmla="*/ 1201529 h 6863208"/>
              <a:gd name="connsiteX335" fmla="*/ 83894 w 8090452"/>
              <a:gd name="connsiteY335" fmla="*/ 1180385 h 6863208"/>
              <a:gd name="connsiteX336" fmla="*/ 98841 w 8090452"/>
              <a:gd name="connsiteY336" fmla="*/ 1151851 h 6863208"/>
              <a:gd name="connsiteX337" fmla="*/ 104277 w 8090452"/>
              <a:gd name="connsiteY337" fmla="*/ 1149133 h 6863208"/>
              <a:gd name="connsiteX338" fmla="*/ 100201 w 8090452"/>
              <a:gd name="connsiteY338" fmla="*/ 1147774 h 6863208"/>
              <a:gd name="connsiteX339" fmla="*/ 111071 w 8090452"/>
              <a:gd name="connsiteY339" fmla="*/ 1120598 h 6863208"/>
              <a:gd name="connsiteX340" fmla="*/ 111071 w 8090452"/>
              <a:gd name="connsiteY340" fmla="*/ 1117880 h 6863208"/>
              <a:gd name="connsiteX341" fmla="*/ 0 w 8090452"/>
              <a:gd name="connsiteY341" fmla="*/ 1111745 h 6863208"/>
              <a:gd name="connsiteX342" fmla="*/ 54001 w 8090452"/>
              <a:gd name="connsiteY342" fmla="*/ 1155927 h 6863208"/>
              <a:gd name="connsiteX343" fmla="*/ 66231 w 8090452"/>
              <a:gd name="connsiteY343" fmla="*/ 1187179 h 6863208"/>
              <a:gd name="connsiteX344" fmla="*/ 58078 w 8090452"/>
              <a:gd name="connsiteY344" fmla="*/ 1214355 h 6863208"/>
              <a:gd name="connsiteX345" fmla="*/ 54001 w 8090452"/>
              <a:gd name="connsiteY345" fmla="*/ 1264631 h 6863208"/>
              <a:gd name="connsiteX346" fmla="*/ 7803 w 8090452"/>
              <a:gd name="connsiteY346" fmla="*/ 1166798 h 6863208"/>
              <a:gd name="connsiteX347" fmla="*/ 0 w 8090452"/>
              <a:gd name="connsiteY347" fmla="*/ 1136890 h 6863208"/>
              <a:gd name="connsiteX348" fmla="*/ 215295 w 8090452"/>
              <a:gd name="connsiteY348" fmla="*/ 1109960 h 6863208"/>
              <a:gd name="connsiteX349" fmla="*/ 214340 w 8090452"/>
              <a:gd name="connsiteY349" fmla="*/ 1112444 h 6863208"/>
              <a:gd name="connsiteX350" fmla="*/ 215295 w 8090452"/>
              <a:gd name="connsiteY350" fmla="*/ 1109960 h 6863208"/>
              <a:gd name="connsiteX351" fmla="*/ 169499 w 8090452"/>
              <a:gd name="connsiteY351" fmla="*/ 1089345 h 6863208"/>
              <a:gd name="connsiteX352" fmla="*/ 180369 w 8090452"/>
              <a:gd name="connsiteY352" fmla="*/ 1094780 h 6863208"/>
              <a:gd name="connsiteX353" fmla="*/ 169499 w 8090452"/>
              <a:gd name="connsiteY353" fmla="*/ 1089345 h 6863208"/>
              <a:gd name="connsiteX354" fmla="*/ 1361166 w 8090452"/>
              <a:gd name="connsiteY354" fmla="*/ 1085272 h 6863208"/>
              <a:gd name="connsiteX355" fmla="*/ 1367175 w 8090452"/>
              <a:gd name="connsiteY355" fmla="*/ 1091281 h 6863208"/>
              <a:gd name="connsiteX356" fmla="*/ 1367059 w 8090452"/>
              <a:gd name="connsiteY356" fmla="*/ 1091270 h 6863208"/>
              <a:gd name="connsiteX357" fmla="*/ 0 w 8090452"/>
              <a:gd name="connsiteY357" fmla="*/ 1074888 h 6863208"/>
              <a:gd name="connsiteX358" fmla="*/ 26826 w 8090452"/>
              <a:gd name="connsiteY358" fmla="*/ 1082552 h 6863208"/>
              <a:gd name="connsiteX359" fmla="*/ 29543 w 8090452"/>
              <a:gd name="connsiteY359" fmla="*/ 1077117 h 6863208"/>
              <a:gd name="connsiteX360" fmla="*/ 37696 w 8090452"/>
              <a:gd name="connsiteY360" fmla="*/ 1101575 h 6863208"/>
              <a:gd name="connsiteX361" fmla="*/ 52642 w 8090452"/>
              <a:gd name="connsiteY361" fmla="*/ 1140981 h 6863208"/>
              <a:gd name="connsiteX362" fmla="*/ 0 w 8090452"/>
              <a:gd name="connsiteY362" fmla="*/ 1098866 h 6863208"/>
              <a:gd name="connsiteX363" fmla="*/ 742912 w 8090452"/>
              <a:gd name="connsiteY363" fmla="*/ 1073040 h 6863208"/>
              <a:gd name="connsiteX364" fmla="*/ 746989 w 8090452"/>
              <a:gd name="connsiteY364" fmla="*/ 1077116 h 6863208"/>
              <a:gd name="connsiteX365" fmla="*/ 742912 w 8090452"/>
              <a:gd name="connsiteY365" fmla="*/ 1073040 h 6863208"/>
              <a:gd name="connsiteX366" fmla="*/ 752424 w 8090452"/>
              <a:gd name="connsiteY366" fmla="*/ 1071681 h 6863208"/>
              <a:gd name="connsiteX367" fmla="*/ 751065 w 8090452"/>
              <a:gd name="connsiteY367" fmla="*/ 1081193 h 6863208"/>
              <a:gd name="connsiteX368" fmla="*/ 752424 w 8090452"/>
              <a:gd name="connsiteY368" fmla="*/ 1071681 h 6863208"/>
              <a:gd name="connsiteX369" fmla="*/ 134170 w 8090452"/>
              <a:gd name="connsiteY369" fmla="*/ 1067604 h 6863208"/>
              <a:gd name="connsiteX370" fmla="*/ 140964 w 8090452"/>
              <a:gd name="connsiteY370" fmla="*/ 1074398 h 6863208"/>
              <a:gd name="connsiteX371" fmla="*/ 134170 w 8090452"/>
              <a:gd name="connsiteY371" fmla="*/ 1067604 h 6863208"/>
              <a:gd name="connsiteX372" fmla="*/ 108354 w 8090452"/>
              <a:gd name="connsiteY372" fmla="*/ 1063528 h 6863208"/>
              <a:gd name="connsiteX373" fmla="*/ 108354 w 8090452"/>
              <a:gd name="connsiteY373" fmla="*/ 1066246 h 6863208"/>
              <a:gd name="connsiteX374" fmla="*/ 105636 w 8090452"/>
              <a:gd name="connsiteY374" fmla="*/ 1066246 h 6863208"/>
              <a:gd name="connsiteX375" fmla="*/ 108354 w 8090452"/>
              <a:gd name="connsiteY375" fmla="*/ 1063528 h 6863208"/>
              <a:gd name="connsiteX376" fmla="*/ 1320399 w 8090452"/>
              <a:gd name="connsiteY376" fmla="*/ 1052658 h 6863208"/>
              <a:gd name="connsiteX377" fmla="*/ 1340782 w 8090452"/>
              <a:gd name="connsiteY377" fmla="*/ 1062169 h 6863208"/>
              <a:gd name="connsiteX378" fmla="*/ 1350293 w 8090452"/>
              <a:gd name="connsiteY378" fmla="*/ 1068964 h 6863208"/>
              <a:gd name="connsiteX379" fmla="*/ 1350293 w 8090452"/>
              <a:gd name="connsiteY379" fmla="*/ 1066246 h 6863208"/>
              <a:gd name="connsiteX380" fmla="*/ 1407363 w 8090452"/>
              <a:gd name="connsiteY380" fmla="*/ 1085269 h 6863208"/>
              <a:gd name="connsiteX381" fmla="*/ 1426735 w 8090452"/>
              <a:gd name="connsiteY381" fmla="*/ 1090734 h 6863208"/>
              <a:gd name="connsiteX382" fmla="*/ 1361163 w 8090452"/>
              <a:gd name="connsiteY382" fmla="*/ 1085269 h 6863208"/>
              <a:gd name="connsiteX383" fmla="*/ 1361166 w 8090452"/>
              <a:gd name="connsiteY383" fmla="*/ 1085272 h 6863208"/>
              <a:gd name="connsiteX384" fmla="*/ 1359805 w 8090452"/>
              <a:gd name="connsiteY384" fmla="*/ 1083911 h 6863208"/>
              <a:gd name="connsiteX385" fmla="*/ 1351736 w 8090452"/>
              <a:gd name="connsiteY385" fmla="*/ 1081906 h 6863208"/>
              <a:gd name="connsiteX386" fmla="*/ 124659 w 8090452"/>
              <a:gd name="connsiteY386" fmla="*/ 1039070 h 6863208"/>
              <a:gd name="connsiteX387" fmla="*/ 140965 w 8090452"/>
              <a:gd name="connsiteY387" fmla="*/ 1066246 h 6863208"/>
              <a:gd name="connsiteX388" fmla="*/ 161347 w 8090452"/>
              <a:gd name="connsiteY388" fmla="*/ 1100216 h 6863208"/>
              <a:gd name="connsiteX389" fmla="*/ 155912 w 8090452"/>
              <a:gd name="connsiteY389" fmla="*/ 1100215 h 6863208"/>
              <a:gd name="connsiteX390" fmla="*/ 123301 w 8090452"/>
              <a:gd name="connsiteY390" fmla="*/ 1067604 h 6863208"/>
              <a:gd name="connsiteX391" fmla="*/ 121942 w 8090452"/>
              <a:gd name="connsiteY391" fmla="*/ 1068963 h 6863208"/>
              <a:gd name="connsiteX392" fmla="*/ 123301 w 8090452"/>
              <a:gd name="connsiteY392" fmla="*/ 1051300 h 6863208"/>
              <a:gd name="connsiteX393" fmla="*/ 123300 w 8090452"/>
              <a:gd name="connsiteY393" fmla="*/ 1045864 h 6863208"/>
              <a:gd name="connsiteX394" fmla="*/ 126018 w 8090452"/>
              <a:gd name="connsiteY394" fmla="*/ 1045864 h 6863208"/>
              <a:gd name="connsiteX395" fmla="*/ 123301 w 8090452"/>
              <a:gd name="connsiteY395" fmla="*/ 1043147 h 6863208"/>
              <a:gd name="connsiteX396" fmla="*/ 123301 w 8090452"/>
              <a:gd name="connsiteY396" fmla="*/ 1040429 h 6863208"/>
              <a:gd name="connsiteX397" fmla="*/ 124659 w 8090452"/>
              <a:gd name="connsiteY397" fmla="*/ 1039070 h 6863208"/>
              <a:gd name="connsiteX398" fmla="*/ 948089 w 8090452"/>
              <a:gd name="connsiteY398" fmla="*/ 1030917 h 6863208"/>
              <a:gd name="connsiteX399" fmla="*/ 1016030 w 8090452"/>
              <a:gd name="connsiteY399" fmla="*/ 1101574 h 6863208"/>
              <a:gd name="connsiteX400" fmla="*/ 1011953 w 8090452"/>
              <a:gd name="connsiteY400" fmla="*/ 1100216 h 6863208"/>
              <a:gd name="connsiteX401" fmla="*/ 948089 w 8090452"/>
              <a:gd name="connsiteY401" fmla="*/ 1030917 h 6863208"/>
              <a:gd name="connsiteX402" fmla="*/ 73026 w 8090452"/>
              <a:gd name="connsiteY402" fmla="*/ 1020047 h 6863208"/>
              <a:gd name="connsiteX403" fmla="*/ 73026 w 8090452"/>
              <a:gd name="connsiteY403" fmla="*/ 1020047 h 6863208"/>
              <a:gd name="connsiteX404" fmla="*/ 36823 w 8090452"/>
              <a:gd name="connsiteY404" fmla="*/ 1016456 h 6863208"/>
              <a:gd name="connsiteX405" fmla="*/ 79819 w 8090452"/>
              <a:gd name="connsiteY405" fmla="*/ 1059452 h 6863208"/>
              <a:gd name="connsiteX406" fmla="*/ 80338 w 8090452"/>
              <a:gd name="connsiteY406" fmla="*/ 1059193 h 6863208"/>
              <a:gd name="connsiteX407" fmla="*/ 78970 w 8090452"/>
              <a:gd name="connsiteY407" fmla="*/ 1065397 h 6863208"/>
              <a:gd name="connsiteX408" fmla="*/ 75743 w 8090452"/>
              <a:gd name="connsiteY408" fmla="*/ 1074399 h 6863208"/>
              <a:gd name="connsiteX409" fmla="*/ 56720 w 8090452"/>
              <a:gd name="connsiteY409" fmla="*/ 1063528 h 6863208"/>
              <a:gd name="connsiteX410" fmla="*/ 67590 w 8090452"/>
              <a:gd name="connsiteY410" fmla="*/ 1074399 h 6863208"/>
              <a:gd name="connsiteX411" fmla="*/ 62155 w 8090452"/>
              <a:gd name="connsiteY411" fmla="*/ 1082552 h 6863208"/>
              <a:gd name="connsiteX412" fmla="*/ 101559 w 8090452"/>
              <a:gd name="connsiteY412" fmla="*/ 1111086 h 6863208"/>
              <a:gd name="connsiteX413" fmla="*/ 77100 w 8090452"/>
              <a:gd name="connsiteY413" fmla="*/ 1165439 h 6863208"/>
              <a:gd name="connsiteX414" fmla="*/ 66230 w 8090452"/>
              <a:gd name="connsiteY414" fmla="*/ 1154568 h 6863208"/>
              <a:gd name="connsiteX415" fmla="*/ 64872 w 8090452"/>
              <a:gd name="connsiteY415" fmla="*/ 1153210 h 6863208"/>
              <a:gd name="connsiteX416" fmla="*/ 48567 w 8090452"/>
              <a:gd name="connsiteY416" fmla="*/ 1104293 h 6863208"/>
              <a:gd name="connsiteX417" fmla="*/ 33619 w 8090452"/>
              <a:gd name="connsiteY417" fmla="*/ 1064888 h 6863208"/>
              <a:gd name="connsiteX418" fmla="*/ 28185 w 8090452"/>
              <a:gd name="connsiteY418" fmla="*/ 1043147 h 6863208"/>
              <a:gd name="connsiteX419" fmla="*/ 28185 w 8090452"/>
              <a:gd name="connsiteY419" fmla="*/ 1040429 h 6863208"/>
              <a:gd name="connsiteX420" fmla="*/ 32262 w 8090452"/>
              <a:gd name="connsiteY420" fmla="*/ 1036352 h 6863208"/>
              <a:gd name="connsiteX421" fmla="*/ 29544 w 8090452"/>
              <a:gd name="connsiteY421" fmla="*/ 1028200 h 6863208"/>
              <a:gd name="connsiteX422" fmla="*/ 37696 w 8090452"/>
              <a:gd name="connsiteY422" fmla="*/ 1025482 h 6863208"/>
              <a:gd name="connsiteX423" fmla="*/ 34639 w 8090452"/>
              <a:gd name="connsiteY423" fmla="*/ 1021067 h 6863208"/>
              <a:gd name="connsiteX424" fmla="*/ 56889 w 8090452"/>
              <a:gd name="connsiteY424" fmla="*/ 992021 h 6863208"/>
              <a:gd name="connsiteX425" fmla="*/ 48566 w 8090452"/>
              <a:gd name="connsiteY425" fmla="*/ 992871 h 6863208"/>
              <a:gd name="connsiteX426" fmla="*/ 62154 w 8090452"/>
              <a:gd name="connsiteY426" fmla="*/ 998306 h 6863208"/>
              <a:gd name="connsiteX427" fmla="*/ 56889 w 8090452"/>
              <a:gd name="connsiteY427" fmla="*/ 992021 h 6863208"/>
              <a:gd name="connsiteX428" fmla="*/ 1191314 w 8090452"/>
              <a:gd name="connsiteY428" fmla="*/ 967054 h 6863208"/>
              <a:gd name="connsiteX429" fmla="*/ 1293224 w 8090452"/>
              <a:gd name="connsiteY429" fmla="*/ 1033635 h 6863208"/>
              <a:gd name="connsiteX430" fmla="*/ 1256536 w 8090452"/>
              <a:gd name="connsiteY430" fmla="*/ 1013252 h 6863208"/>
              <a:gd name="connsiteX431" fmla="*/ 1191314 w 8090452"/>
              <a:gd name="connsiteY431" fmla="*/ 967054 h 6863208"/>
              <a:gd name="connsiteX432" fmla="*/ 15276 w 8090452"/>
              <a:gd name="connsiteY432" fmla="*/ 942595 h 6863208"/>
              <a:gd name="connsiteX433" fmla="*/ 13238 w 8090452"/>
              <a:gd name="connsiteY433" fmla="*/ 946672 h 6863208"/>
              <a:gd name="connsiteX434" fmla="*/ 21391 w 8090452"/>
              <a:gd name="connsiteY434" fmla="*/ 946672 h 6863208"/>
              <a:gd name="connsiteX435" fmla="*/ 15276 w 8090452"/>
              <a:gd name="connsiteY435" fmla="*/ 942595 h 6863208"/>
              <a:gd name="connsiteX436" fmla="*/ 915478 w 8090452"/>
              <a:gd name="connsiteY436" fmla="*/ 941237 h 6863208"/>
              <a:gd name="connsiteX437" fmla="*/ 920914 w 8090452"/>
              <a:gd name="connsiteY437" fmla="*/ 946673 h 6863208"/>
              <a:gd name="connsiteX438" fmla="*/ 1056793 w 8090452"/>
              <a:gd name="connsiteY438" fmla="*/ 1033635 h 6863208"/>
              <a:gd name="connsiteX439" fmla="*/ 1120657 w 8090452"/>
              <a:gd name="connsiteY439" fmla="*/ 1100216 h 6863208"/>
              <a:gd name="connsiteX440" fmla="*/ 1180444 w 8090452"/>
              <a:gd name="connsiteY440" fmla="*/ 1179026 h 6863208"/>
              <a:gd name="connsiteX441" fmla="*/ 1228001 w 8090452"/>
              <a:gd name="connsiteY441" fmla="*/ 1223866 h 6863208"/>
              <a:gd name="connsiteX442" fmla="*/ 1223925 w 8090452"/>
              <a:gd name="connsiteY442" fmla="*/ 1222507 h 6863208"/>
              <a:gd name="connsiteX443" fmla="*/ 1150550 w 8090452"/>
              <a:gd name="connsiteY443" fmla="*/ 1170873 h 6863208"/>
              <a:gd name="connsiteX444" fmla="*/ 1030976 w 8090452"/>
              <a:gd name="connsiteY444" fmla="*/ 1108369 h 6863208"/>
              <a:gd name="connsiteX445" fmla="*/ 899173 w 8090452"/>
              <a:gd name="connsiteY445" fmla="*/ 962977 h 6863208"/>
              <a:gd name="connsiteX446" fmla="*/ 886944 w 8090452"/>
              <a:gd name="connsiteY446" fmla="*/ 942595 h 6863208"/>
              <a:gd name="connsiteX447" fmla="*/ 915478 w 8090452"/>
              <a:gd name="connsiteY447" fmla="*/ 941237 h 6863208"/>
              <a:gd name="connsiteX448" fmla="*/ 835309 w 8090452"/>
              <a:gd name="connsiteY448" fmla="*/ 934443 h 6863208"/>
              <a:gd name="connsiteX449" fmla="*/ 871997 w 8090452"/>
              <a:gd name="connsiteY449" fmla="*/ 941237 h 6863208"/>
              <a:gd name="connsiteX450" fmla="*/ 916837 w 8090452"/>
              <a:gd name="connsiteY450" fmla="*/ 996947 h 6863208"/>
              <a:gd name="connsiteX451" fmla="*/ 1003800 w 8090452"/>
              <a:gd name="connsiteY451" fmla="*/ 1097498 h 6863208"/>
              <a:gd name="connsiteX452" fmla="*/ 980701 w 8090452"/>
              <a:gd name="connsiteY452" fmla="*/ 1087986 h 6863208"/>
              <a:gd name="connsiteX453" fmla="*/ 867920 w 8090452"/>
              <a:gd name="connsiteY453" fmla="*/ 1024123 h 6863208"/>
              <a:gd name="connsiteX454" fmla="*/ 835309 w 8090452"/>
              <a:gd name="connsiteY454" fmla="*/ 934443 h 6863208"/>
              <a:gd name="connsiteX455" fmla="*/ 806775 w 8090452"/>
              <a:gd name="connsiteY455" fmla="*/ 927648 h 6863208"/>
              <a:gd name="connsiteX456" fmla="*/ 802698 w 8090452"/>
              <a:gd name="connsiteY456" fmla="*/ 931724 h 6863208"/>
              <a:gd name="connsiteX457" fmla="*/ 813569 w 8090452"/>
              <a:gd name="connsiteY457" fmla="*/ 937160 h 6863208"/>
              <a:gd name="connsiteX458" fmla="*/ 806775 w 8090452"/>
              <a:gd name="connsiteY458" fmla="*/ 927648 h 6863208"/>
              <a:gd name="connsiteX459" fmla="*/ 1037770 w 8090452"/>
              <a:gd name="connsiteY459" fmla="*/ 924932 h 6863208"/>
              <a:gd name="connsiteX460" fmla="*/ 1150550 w 8090452"/>
              <a:gd name="connsiteY460" fmla="*/ 948031 h 6863208"/>
              <a:gd name="connsiteX461" fmla="*/ 1180444 w 8090452"/>
              <a:gd name="connsiteY461" fmla="*/ 969771 h 6863208"/>
              <a:gd name="connsiteX462" fmla="*/ 1256536 w 8090452"/>
              <a:gd name="connsiteY462" fmla="*/ 1021405 h 6863208"/>
              <a:gd name="connsiteX463" fmla="*/ 1313605 w 8090452"/>
              <a:gd name="connsiteY463" fmla="*/ 1051299 h 6863208"/>
              <a:gd name="connsiteX464" fmla="*/ 1347333 w 8090452"/>
              <a:gd name="connsiteY464" fmla="*/ 1080811 h 6863208"/>
              <a:gd name="connsiteX465" fmla="*/ 1301037 w 8090452"/>
              <a:gd name="connsiteY465" fmla="*/ 1069304 h 6863208"/>
              <a:gd name="connsiteX466" fmla="*/ 1240231 w 8090452"/>
              <a:gd name="connsiteY466" fmla="*/ 1048581 h 6863208"/>
              <a:gd name="connsiteX467" fmla="*/ 1128130 w 8090452"/>
              <a:gd name="connsiteY467" fmla="*/ 994230 h 6863208"/>
              <a:gd name="connsiteX468" fmla="*/ 1025813 w 8090452"/>
              <a:gd name="connsiteY468" fmla="*/ 926018 h 6863208"/>
              <a:gd name="connsiteX469" fmla="*/ 1293223 w 8090452"/>
              <a:gd name="connsiteY469" fmla="*/ 922213 h 6863208"/>
              <a:gd name="connsiteX470" fmla="*/ 1287788 w 8090452"/>
              <a:gd name="connsiteY470" fmla="*/ 927649 h 6863208"/>
              <a:gd name="connsiteX471" fmla="*/ 1297300 w 8090452"/>
              <a:gd name="connsiteY471" fmla="*/ 929008 h 6863208"/>
              <a:gd name="connsiteX472" fmla="*/ 1293223 w 8090452"/>
              <a:gd name="connsiteY472" fmla="*/ 922213 h 6863208"/>
              <a:gd name="connsiteX473" fmla="*/ 1286090 w 8090452"/>
              <a:gd name="connsiteY473" fmla="*/ 917118 h 6863208"/>
              <a:gd name="connsiteX474" fmla="*/ 1278277 w 8090452"/>
              <a:gd name="connsiteY474" fmla="*/ 923571 h 6863208"/>
              <a:gd name="connsiteX475" fmla="*/ 1291865 w 8090452"/>
              <a:gd name="connsiteY475" fmla="*/ 920855 h 6863208"/>
              <a:gd name="connsiteX476" fmla="*/ 1286090 w 8090452"/>
              <a:gd name="connsiteY476" fmla="*/ 917118 h 6863208"/>
              <a:gd name="connsiteX477" fmla="*/ 780957 w 8090452"/>
              <a:gd name="connsiteY477" fmla="*/ 912700 h 6863208"/>
              <a:gd name="connsiteX478" fmla="*/ 790470 w 8090452"/>
              <a:gd name="connsiteY478" fmla="*/ 919495 h 6863208"/>
              <a:gd name="connsiteX479" fmla="*/ 780957 w 8090452"/>
              <a:gd name="connsiteY479" fmla="*/ 912700 h 6863208"/>
              <a:gd name="connsiteX480" fmla="*/ 1306810 w 8090452"/>
              <a:gd name="connsiteY480" fmla="*/ 911344 h 6863208"/>
              <a:gd name="connsiteX481" fmla="*/ 1308170 w 8090452"/>
              <a:gd name="connsiteY481" fmla="*/ 931726 h 6863208"/>
              <a:gd name="connsiteX482" fmla="*/ 1331270 w 8090452"/>
              <a:gd name="connsiteY482" fmla="*/ 922214 h 6863208"/>
              <a:gd name="connsiteX483" fmla="*/ 1338064 w 8090452"/>
              <a:gd name="connsiteY483" fmla="*/ 929008 h 6863208"/>
              <a:gd name="connsiteX484" fmla="*/ 1329911 w 8090452"/>
              <a:gd name="connsiteY484" fmla="*/ 915420 h 6863208"/>
              <a:gd name="connsiteX485" fmla="*/ 1317682 w 8090452"/>
              <a:gd name="connsiteY485" fmla="*/ 914061 h 6863208"/>
              <a:gd name="connsiteX486" fmla="*/ 1316322 w 8090452"/>
              <a:gd name="connsiteY486" fmla="*/ 920856 h 6863208"/>
              <a:gd name="connsiteX487" fmla="*/ 1313605 w 8090452"/>
              <a:gd name="connsiteY487" fmla="*/ 912703 h 6863208"/>
              <a:gd name="connsiteX488" fmla="*/ 1306810 w 8090452"/>
              <a:gd name="connsiteY488" fmla="*/ 911344 h 6863208"/>
              <a:gd name="connsiteX489" fmla="*/ 59437 w 8090452"/>
              <a:gd name="connsiteY489" fmla="*/ 908626 h 6863208"/>
              <a:gd name="connsiteX490" fmla="*/ 74384 w 8090452"/>
              <a:gd name="connsiteY490" fmla="*/ 934442 h 6863208"/>
              <a:gd name="connsiteX491" fmla="*/ 85254 w 8090452"/>
              <a:gd name="connsiteY491" fmla="*/ 926290 h 6863208"/>
              <a:gd name="connsiteX492" fmla="*/ 93407 w 8090452"/>
              <a:gd name="connsiteY492" fmla="*/ 942596 h 6863208"/>
              <a:gd name="connsiteX493" fmla="*/ 98842 w 8090452"/>
              <a:gd name="connsiteY493" fmla="*/ 969771 h 6863208"/>
              <a:gd name="connsiteX494" fmla="*/ 102919 w 8090452"/>
              <a:gd name="connsiteY494" fmla="*/ 984718 h 6863208"/>
              <a:gd name="connsiteX495" fmla="*/ 71666 w 8090452"/>
              <a:gd name="connsiteY495" fmla="*/ 931725 h 6863208"/>
              <a:gd name="connsiteX496" fmla="*/ 59437 w 8090452"/>
              <a:gd name="connsiteY496" fmla="*/ 908626 h 6863208"/>
              <a:gd name="connsiteX497" fmla="*/ 1295941 w 8090452"/>
              <a:gd name="connsiteY497" fmla="*/ 908625 h 6863208"/>
              <a:gd name="connsiteX498" fmla="*/ 1289147 w 8090452"/>
              <a:gd name="connsiteY498" fmla="*/ 912702 h 6863208"/>
              <a:gd name="connsiteX499" fmla="*/ 1298659 w 8090452"/>
              <a:gd name="connsiteY499" fmla="*/ 916778 h 6863208"/>
              <a:gd name="connsiteX500" fmla="*/ 1295941 w 8090452"/>
              <a:gd name="connsiteY500" fmla="*/ 908625 h 6863208"/>
              <a:gd name="connsiteX501" fmla="*/ 1319041 w 8090452"/>
              <a:gd name="connsiteY501" fmla="*/ 899115 h 6863208"/>
              <a:gd name="connsiteX502" fmla="*/ 1328552 w 8090452"/>
              <a:gd name="connsiteY502" fmla="*/ 911344 h 6863208"/>
              <a:gd name="connsiteX503" fmla="*/ 1319041 w 8090452"/>
              <a:gd name="connsiteY503" fmla="*/ 899115 h 6863208"/>
              <a:gd name="connsiteX504" fmla="*/ 30902 w 8090452"/>
              <a:gd name="connsiteY504" fmla="*/ 885526 h 6863208"/>
              <a:gd name="connsiteX505" fmla="*/ 33620 w 8090452"/>
              <a:gd name="connsiteY505" fmla="*/ 888244 h 6863208"/>
              <a:gd name="connsiteX506" fmla="*/ 58079 w 8090452"/>
              <a:gd name="connsiteY506" fmla="*/ 939878 h 6863208"/>
              <a:gd name="connsiteX507" fmla="*/ 101560 w 8090452"/>
              <a:gd name="connsiteY507" fmla="*/ 1013253 h 6863208"/>
              <a:gd name="connsiteX508" fmla="*/ 105636 w 8090452"/>
              <a:gd name="connsiteY508" fmla="*/ 1022764 h 6863208"/>
              <a:gd name="connsiteX509" fmla="*/ 106995 w 8090452"/>
              <a:gd name="connsiteY509" fmla="*/ 1032276 h 6863208"/>
              <a:gd name="connsiteX510" fmla="*/ 96125 w 8090452"/>
              <a:gd name="connsiteY510" fmla="*/ 1021406 h 6863208"/>
              <a:gd name="connsiteX511" fmla="*/ 93407 w 8090452"/>
              <a:gd name="connsiteY511" fmla="*/ 1021406 h 6863208"/>
              <a:gd name="connsiteX512" fmla="*/ 90690 w 8090452"/>
              <a:gd name="connsiteY512" fmla="*/ 1021405 h 6863208"/>
              <a:gd name="connsiteX513" fmla="*/ 86614 w 8090452"/>
              <a:gd name="connsiteY513" fmla="*/ 1030917 h 6863208"/>
              <a:gd name="connsiteX514" fmla="*/ 71666 w 8090452"/>
              <a:gd name="connsiteY514" fmla="*/ 1029559 h 6863208"/>
              <a:gd name="connsiteX515" fmla="*/ 101560 w 8090452"/>
              <a:gd name="connsiteY515" fmla="*/ 1051300 h 6863208"/>
              <a:gd name="connsiteX516" fmla="*/ 94766 w 8090452"/>
              <a:gd name="connsiteY516" fmla="*/ 1063528 h 6863208"/>
              <a:gd name="connsiteX517" fmla="*/ 85254 w 8090452"/>
              <a:gd name="connsiteY517" fmla="*/ 1056734 h 6863208"/>
              <a:gd name="connsiteX518" fmla="*/ 80338 w 8090452"/>
              <a:gd name="connsiteY518" fmla="*/ 1059193 h 6863208"/>
              <a:gd name="connsiteX519" fmla="*/ 81179 w 8090452"/>
              <a:gd name="connsiteY519" fmla="*/ 1055375 h 6863208"/>
              <a:gd name="connsiteX520" fmla="*/ 37696 w 8090452"/>
              <a:gd name="connsiteY520" fmla="*/ 1014611 h 6863208"/>
              <a:gd name="connsiteX521" fmla="*/ 36823 w 8090452"/>
              <a:gd name="connsiteY521" fmla="*/ 1016456 h 6863208"/>
              <a:gd name="connsiteX522" fmla="*/ 32262 w 8090452"/>
              <a:gd name="connsiteY522" fmla="*/ 1011895 h 6863208"/>
              <a:gd name="connsiteX523" fmla="*/ 33621 w 8090452"/>
              <a:gd name="connsiteY523" fmla="*/ 1010536 h 6863208"/>
              <a:gd name="connsiteX524" fmla="*/ 33621 w 8090452"/>
              <a:gd name="connsiteY524" fmla="*/ 1002383 h 6863208"/>
              <a:gd name="connsiteX525" fmla="*/ 25468 w 8090452"/>
              <a:gd name="connsiteY525" fmla="*/ 1002383 h 6863208"/>
              <a:gd name="connsiteX526" fmla="*/ 20032 w 8090452"/>
              <a:gd name="connsiteY526" fmla="*/ 991512 h 6863208"/>
              <a:gd name="connsiteX527" fmla="*/ 28185 w 8090452"/>
              <a:gd name="connsiteY527" fmla="*/ 986078 h 6863208"/>
              <a:gd name="connsiteX528" fmla="*/ 20032 w 8090452"/>
              <a:gd name="connsiteY528" fmla="*/ 988794 h 6863208"/>
              <a:gd name="connsiteX529" fmla="*/ 15956 w 8090452"/>
              <a:gd name="connsiteY529" fmla="*/ 979283 h 6863208"/>
              <a:gd name="connsiteX530" fmla="*/ 6444 w 8090452"/>
              <a:gd name="connsiteY530" fmla="*/ 977925 h 6863208"/>
              <a:gd name="connsiteX531" fmla="*/ 5085 w 8090452"/>
              <a:gd name="connsiteY531" fmla="*/ 971131 h 6863208"/>
              <a:gd name="connsiteX532" fmla="*/ 6444 w 8090452"/>
              <a:gd name="connsiteY532" fmla="*/ 926290 h 6863208"/>
              <a:gd name="connsiteX533" fmla="*/ 10520 w 8090452"/>
              <a:gd name="connsiteY533" fmla="*/ 924931 h 6863208"/>
              <a:gd name="connsiteX534" fmla="*/ 5085 w 8090452"/>
              <a:gd name="connsiteY534" fmla="*/ 916778 h 6863208"/>
              <a:gd name="connsiteX535" fmla="*/ 5085 w 8090452"/>
              <a:gd name="connsiteY535" fmla="*/ 914061 h 6863208"/>
              <a:gd name="connsiteX536" fmla="*/ 3727 w 8090452"/>
              <a:gd name="connsiteY536" fmla="*/ 907267 h 6863208"/>
              <a:gd name="connsiteX537" fmla="*/ 6444 w 8090452"/>
              <a:gd name="connsiteY537" fmla="*/ 907268 h 6863208"/>
              <a:gd name="connsiteX538" fmla="*/ 5085 w 8090452"/>
              <a:gd name="connsiteY538" fmla="*/ 905909 h 6863208"/>
              <a:gd name="connsiteX539" fmla="*/ 5086 w 8090452"/>
              <a:gd name="connsiteY539" fmla="*/ 900473 h 6863208"/>
              <a:gd name="connsiteX540" fmla="*/ 10521 w 8090452"/>
              <a:gd name="connsiteY540" fmla="*/ 897755 h 6863208"/>
              <a:gd name="connsiteX541" fmla="*/ 18674 w 8090452"/>
              <a:gd name="connsiteY541" fmla="*/ 900473 h 6863208"/>
              <a:gd name="connsiteX542" fmla="*/ 11879 w 8090452"/>
              <a:gd name="connsiteY542" fmla="*/ 896397 h 6863208"/>
              <a:gd name="connsiteX543" fmla="*/ 30902 w 8090452"/>
              <a:gd name="connsiteY543" fmla="*/ 885526 h 6863208"/>
              <a:gd name="connsiteX544" fmla="*/ 775522 w 8090452"/>
              <a:gd name="connsiteY544" fmla="*/ 885526 h 6863208"/>
              <a:gd name="connsiteX545" fmla="*/ 786393 w 8090452"/>
              <a:gd name="connsiteY545" fmla="*/ 890962 h 6863208"/>
              <a:gd name="connsiteX546" fmla="*/ 775522 w 8090452"/>
              <a:gd name="connsiteY546" fmla="*/ 885526 h 6863208"/>
              <a:gd name="connsiteX547" fmla="*/ 771446 w 8090452"/>
              <a:gd name="connsiteY547" fmla="*/ 884168 h 6863208"/>
              <a:gd name="connsiteX548" fmla="*/ 772805 w 8090452"/>
              <a:gd name="connsiteY548" fmla="*/ 890961 h 6863208"/>
              <a:gd name="connsiteX549" fmla="*/ 771446 w 8090452"/>
              <a:gd name="connsiteY549" fmla="*/ 884168 h 6863208"/>
              <a:gd name="connsiteX550" fmla="*/ 806775 w 8090452"/>
              <a:gd name="connsiteY550" fmla="*/ 884167 h 6863208"/>
              <a:gd name="connsiteX551" fmla="*/ 805416 w 8090452"/>
              <a:gd name="connsiteY551" fmla="*/ 893679 h 6863208"/>
              <a:gd name="connsiteX552" fmla="*/ 806775 w 8090452"/>
              <a:gd name="connsiteY552" fmla="*/ 884167 h 6863208"/>
              <a:gd name="connsiteX553" fmla="*/ 846180 w 8090452"/>
              <a:gd name="connsiteY553" fmla="*/ 871938 h 6863208"/>
              <a:gd name="connsiteX554" fmla="*/ 904608 w 8090452"/>
              <a:gd name="connsiteY554" fmla="*/ 935801 h 6863208"/>
              <a:gd name="connsiteX555" fmla="*/ 880151 w 8090452"/>
              <a:gd name="connsiteY555" fmla="*/ 935801 h 6863208"/>
              <a:gd name="connsiteX556" fmla="*/ 846180 w 8090452"/>
              <a:gd name="connsiteY556" fmla="*/ 871938 h 6863208"/>
              <a:gd name="connsiteX557" fmla="*/ 734759 w 8090452"/>
              <a:gd name="connsiteY557" fmla="*/ 871938 h 6863208"/>
              <a:gd name="connsiteX558" fmla="*/ 767370 w 8090452"/>
              <a:gd name="connsiteY558" fmla="*/ 899114 h 6863208"/>
              <a:gd name="connsiteX559" fmla="*/ 823081 w 8090452"/>
              <a:gd name="connsiteY559" fmla="*/ 930366 h 6863208"/>
              <a:gd name="connsiteX560" fmla="*/ 819004 w 8090452"/>
              <a:gd name="connsiteY560" fmla="*/ 931726 h 6863208"/>
              <a:gd name="connsiteX561" fmla="*/ 823081 w 8090452"/>
              <a:gd name="connsiteY561" fmla="*/ 935802 h 6863208"/>
              <a:gd name="connsiteX562" fmla="*/ 827157 w 8090452"/>
              <a:gd name="connsiteY562" fmla="*/ 934442 h 6863208"/>
              <a:gd name="connsiteX563" fmla="*/ 857051 w 8090452"/>
              <a:gd name="connsiteY563" fmla="*/ 1015970 h 6863208"/>
              <a:gd name="connsiteX564" fmla="*/ 817645 w 8090452"/>
              <a:gd name="connsiteY564" fmla="*/ 979283 h 6863208"/>
              <a:gd name="connsiteX565" fmla="*/ 790470 w 8090452"/>
              <a:gd name="connsiteY565" fmla="*/ 949389 h 6863208"/>
              <a:gd name="connsiteX566" fmla="*/ 791828 w 8090452"/>
              <a:gd name="connsiteY566" fmla="*/ 948031 h 6863208"/>
              <a:gd name="connsiteX567" fmla="*/ 789110 w 8090452"/>
              <a:gd name="connsiteY567" fmla="*/ 945313 h 6863208"/>
              <a:gd name="connsiteX568" fmla="*/ 787752 w 8090452"/>
              <a:gd name="connsiteY568" fmla="*/ 946672 h 6863208"/>
              <a:gd name="connsiteX569" fmla="*/ 734759 w 8090452"/>
              <a:gd name="connsiteY569" fmla="*/ 871938 h 6863208"/>
              <a:gd name="connsiteX570" fmla="*/ 1382903 w 8090452"/>
              <a:gd name="connsiteY570" fmla="*/ 870579 h 6863208"/>
              <a:gd name="connsiteX571" fmla="*/ 1381545 w 8090452"/>
              <a:gd name="connsiteY571" fmla="*/ 880091 h 6863208"/>
              <a:gd name="connsiteX572" fmla="*/ 1389699 w 8090452"/>
              <a:gd name="connsiteY572" fmla="*/ 885526 h 6863208"/>
              <a:gd name="connsiteX573" fmla="*/ 1382903 w 8090452"/>
              <a:gd name="connsiteY573" fmla="*/ 870579 h 6863208"/>
              <a:gd name="connsiteX574" fmla="*/ 813569 w 8090452"/>
              <a:gd name="connsiteY574" fmla="*/ 866503 h 6863208"/>
              <a:gd name="connsiteX575" fmla="*/ 835309 w 8090452"/>
              <a:gd name="connsiteY575" fmla="*/ 896397 h 6863208"/>
              <a:gd name="connsiteX576" fmla="*/ 865203 w 8090452"/>
              <a:gd name="connsiteY576" fmla="*/ 934443 h 6863208"/>
              <a:gd name="connsiteX577" fmla="*/ 832593 w 8090452"/>
              <a:gd name="connsiteY577" fmla="*/ 926290 h 6863208"/>
              <a:gd name="connsiteX578" fmla="*/ 831234 w 8090452"/>
              <a:gd name="connsiteY578" fmla="*/ 924931 h 6863208"/>
              <a:gd name="connsiteX579" fmla="*/ 813569 w 8090452"/>
              <a:gd name="connsiteY579" fmla="*/ 866503 h 6863208"/>
              <a:gd name="connsiteX580" fmla="*/ 677690 w 8090452"/>
              <a:gd name="connsiteY580" fmla="*/ 866503 h 6863208"/>
              <a:gd name="connsiteX581" fmla="*/ 734759 w 8090452"/>
              <a:gd name="connsiteY581" fmla="*/ 918137 h 6863208"/>
              <a:gd name="connsiteX582" fmla="*/ 831233 w 8090452"/>
              <a:gd name="connsiteY582" fmla="*/ 1066246 h 6863208"/>
              <a:gd name="connsiteX583" fmla="*/ 851718 w 8090452"/>
              <a:gd name="connsiteY583" fmla="*/ 1114897 h 6863208"/>
              <a:gd name="connsiteX584" fmla="*/ 821722 w 8090452"/>
              <a:gd name="connsiteY584" fmla="*/ 1089345 h 6863208"/>
              <a:gd name="connsiteX585" fmla="*/ 718453 w 8090452"/>
              <a:gd name="connsiteY585" fmla="*/ 953466 h 6863208"/>
              <a:gd name="connsiteX586" fmla="*/ 677690 w 8090452"/>
              <a:gd name="connsiteY586" fmla="*/ 866503 h 6863208"/>
              <a:gd name="connsiteX587" fmla="*/ 329603 w 8090452"/>
              <a:gd name="connsiteY587" fmla="*/ 842321 h 6863208"/>
              <a:gd name="connsiteX588" fmla="*/ 327120 w 8090452"/>
              <a:gd name="connsiteY588" fmla="*/ 847480 h 6863208"/>
              <a:gd name="connsiteX589" fmla="*/ 324402 w 8090452"/>
              <a:gd name="connsiteY589" fmla="*/ 844762 h 6863208"/>
              <a:gd name="connsiteX590" fmla="*/ 329603 w 8090452"/>
              <a:gd name="connsiteY590" fmla="*/ 842321 h 6863208"/>
              <a:gd name="connsiteX591" fmla="*/ 1482096 w 8090452"/>
              <a:gd name="connsiteY591" fmla="*/ 812151 h 6863208"/>
              <a:gd name="connsiteX592" fmla="*/ 1487531 w 8090452"/>
              <a:gd name="connsiteY592" fmla="*/ 814869 h 6863208"/>
              <a:gd name="connsiteX593" fmla="*/ 1487531 w 8090452"/>
              <a:gd name="connsiteY593" fmla="*/ 812151 h 6863208"/>
              <a:gd name="connsiteX594" fmla="*/ 1482096 w 8090452"/>
              <a:gd name="connsiteY594" fmla="*/ 812151 h 6863208"/>
              <a:gd name="connsiteX595" fmla="*/ 789110 w 8090452"/>
              <a:gd name="connsiteY595" fmla="*/ 782258 h 6863208"/>
              <a:gd name="connsiteX596" fmla="*/ 794546 w 8090452"/>
              <a:gd name="connsiteY596" fmla="*/ 793128 h 6863208"/>
              <a:gd name="connsiteX597" fmla="*/ 829874 w 8090452"/>
              <a:gd name="connsiteY597" fmla="*/ 850197 h 6863208"/>
              <a:gd name="connsiteX598" fmla="*/ 836668 w 8090452"/>
              <a:gd name="connsiteY598" fmla="*/ 865144 h 6863208"/>
              <a:gd name="connsiteX599" fmla="*/ 874715 w 8090452"/>
              <a:gd name="connsiteY599" fmla="*/ 933084 h 6863208"/>
              <a:gd name="connsiteX600" fmla="*/ 840745 w 8090452"/>
              <a:gd name="connsiteY600" fmla="*/ 888244 h 6863208"/>
              <a:gd name="connsiteX601" fmla="*/ 805416 w 8090452"/>
              <a:gd name="connsiteY601" fmla="*/ 839327 h 6863208"/>
              <a:gd name="connsiteX602" fmla="*/ 789110 w 8090452"/>
              <a:gd name="connsiteY602" fmla="*/ 782258 h 6863208"/>
              <a:gd name="connsiteX603" fmla="*/ 880150 w 8090452"/>
              <a:gd name="connsiteY603" fmla="*/ 772746 h 6863208"/>
              <a:gd name="connsiteX604" fmla="*/ 877432 w 8090452"/>
              <a:gd name="connsiteY604" fmla="*/ 775464 h 6863208"/>
              <a:gd name="connsiteX605" fmla="*/ 880150 w 8090452"/>
              <a:gd name="connsiteY605" fmla="*/ 780899 h 6863208"/>
              <a:gd name="connsiteX606" fmla="*/ 882867 w 8090452"/>
              <a:gd name="connsiteY606" fmla="*/ 778182 h 6863208"/>
              <a:gd name="connsiteX607" fmla="*/ 880150 w 8090452"/>
              <a:gd name="connsiteY607" fmla="*/ 772746 h 6863208"/>
              <a:gd name="connsiteX608" fmla="*/ 646437 w 8090452"/>
              <a:gd name="connsiteY608" fmla="*/ 772746 h 6863208"/>
              <a:gd name="connsiteX609" fmla="*/ 693995 w 8090452"/>
              <a:gd name="connsiteY609" fmla="*/ 828457 h 6863208"/>
              <a:gd name="connsiteX610" fmla="*/ 814928 w 8090452"/>
              <a:gd name="connsiteY610" fmla="*/ 990153 h 6863208"/>
              <a:gd name="connsiteX611" fmla="*/ 865203 w 8090452"/>
              <a:gd name="connsiteY611" fmla="*/ 1034994 h 6863208"/>
              <a:gd name="connsiteX612" fmla="*/ 886944 w 8090452"/>
              <a:gd name="connsiteY612" fmla="*/ 1078475 h 6863208"/>
              <a:gd name="connsiteX613" fmla="*/ 948089 w 8090452"/>
              <a:gd name="connsiteY613" fmla="*/ 1177667 h 6863208"/>
              <a:gd name="connsiteX614" fmla="*/ 944014 w 8090452"/>
              <a:gd name="connsiteY614" fmla="*/ 1176308 h 6863208"/>
              <a:gd name="connsiteX615" fmla="*/ 879124 w 8090452"/>
              <a:gd name="connsiteY615" fmla="*/ 1135452 h 6863208"/>
              <a:gd name="connsiteX616" fmla="*/ 867921 w 8090452"/>
              <a:gd name="connsiteY616" fmla="*/ 1127391 h 6863208"/>
              <a:gd name="connsiteX617" fmla="*/ 838027 w 8090452"/>
              <a:gd name="connsiteY617" fmla="*/ 1064887 h 6863208"/>
              <a:gd name="connsiteX618" fmla="*/ 795904 w 8090452"/>
              <a:gd name="connsiteY618" fmla="*/ 982001 h 6863208"/>
              <a:gd name="connsiteX619" fmla="*/ 737476 w 8090452"/>
              <a:gd name="connsiteY619" fmla="*/ 907267 h 6863208"/>
              <a:gd name="connsiteX620" fmla="*/ 674972 w 8090452"/>
              <a:gd name="connsiteY620" fmla="*/ 847480 h 6863208"/>
              <a:gd name="connsiteX621" fmla="*/ 668178 w 8090452"/>
              <a:gd name="connsiteY621" fmla="*/ 840686 h 6863208"/>
              <a:gd name="connsiteX622" fmla="*/ 646437 w 8090452"/>
              <a:gd name="connsiteY622" fmla="*/ 772746 h 6863208"/>
              <a:gd name="connsiteX623" fmla="*/ 874205 w 8090452"/>
              <a:gd name="connsiteY623" fmla="*/ 768499 h 6863208"/>
              <a:gd name="connsiteX624" fmla="*/ 867920 w 8090452"/>
              <a:gd name="connsiteY624" fmla="*/ 771386 h 6863208"/>
              <a:gd name="connsiteX625" fmla="*/ 877432 w 8090452"/>
              <a:gd name="connsiteY625" fmla="*/ 772746 h 6863208"/>
              <a:gd name="connsiteX626" fmla="*/ 874205 w 8090452"/>
              <a:gd name="connsiteY626" fmla="*/ 768499 h 6863208"/>
              <a:gd name="connsiteX627" fmla="*/ 1404646 w 8090452"/>
              <a:gd name="connsiteY627" fmla="*/ 767311 h 6863208"/>
              <a:gd name="connsiteX628" fmla="*/ 1401927 w 8090452"/>
              <a:gd name="connsiteY628" fmla="*/ 770029 h 6863208"/>
              <a:gd name="connsiteX629" fmla="*/ 1401928 w 8090452"/>
              <a:gd name="connsiteY629" fmla="*/ 772746 h 6863208"/>
              <a:gd name="connsiteX630" fmla="*/ 1407363 w 8090452"/>
              <a:gd name="connsiteY630" fmla="*/ 772746 h 6863208"/>
              <a:gd name="connsiteX631" fmla="*/ 1404646 w 8090452"/>
              <a:gd name="connsiteY631" fmla="*/ 767311 h 6863208"/>
              <a:gd name="connsiteX632" fmla="*/ 889660 w 8090452"/>
              <a:gd name="connsiteY632" fmla="*/ 760516 h 6863208"/>
              <a:gd name="connsiteX633" fmla="*/ 881507 w 8090452"/>
              <a:gd name="connsiteY633" fmla="*/ 768669 h 6863208"/>
              <a:gd name="connsiteX634" fmla="*/ 892378 w 8090452"/>
              <a:gd name="connsiteY634" fmla="*/ 774105 h 6863208"/>
              <a:gd name="connsiteX635" fmla="*/ 889660 w 8090452"/>
              <a:gd name="connsiteY635" fmla="*/ 760516 h 6863208"/>
              <a:gd name="connsiteX636" fmla="*/ 851614 w 8090452"/>
              <a:gd name="connsiteY636" fmla="*/ 749646 h 6863208"/>
              <a:gd name="connsiteX637" fmla="*/ 840744 w 8090452"/>
              <a:gd name="connsiteY637" fmla="*/ 757799 h 6863208"/>
              <a:gd name="connsiteX638" fmla="*/ 844821 w 8090452"/>
              <a:gd name="connsiteY638" fmla="*/ 770029 h 6863208"/>
              <a:gd name="connsiteX639" fmla="*/ 851614 w 8090452"/>
              <a:gd name="connsiteY639" fmla="*/ 760517 h 6863208"/>
              <a:gd name="connsiteX640" fmla="*/ 851614 w 8090452"/>
              <a:gd name="connsiteY640" fmla="*/ 768670 h 6863208"/>
              <a:gd name="connsiteX641" fmla="*/ 857049 w 8090452"/>
              <a:gd name="connsiteY641" fmla="*/ 765952 h 6863208"/>
              <a:gd name="connsiteX642" fmla="*/ 863845 w 8090452"/>
              <a:gd name="connsiteY642" fmla="*/ 772747 h 6863208"/>
              <a:gd name="connsiteX643" fmla="*/ 857049 w 8090452"/>
              <a:gd name="connsiteY643" fmla="*/ 771388 h 6863208"/>
              <a:gd name="connsiteX644" fmla="*/ 862485 w 8090452"/>
              <a:gd name="connsiteY644" fmla="*/ 776823 h 6863208"/>
              <a:gd name="connsiteX645" fmla="*/ 867920 w 8090452"/>
              <a:gd name="connsiteY645" fmla="*/ 774106 h 6863208"/>
              <a:gd name="connsiteX646" fmla="*/ 866561 w 8090452"/>
              <a:gd name="connsiteY646" fmla="*/ 767311 h 6863208"/>
              <a:gd name="connsiteX647" fmla="*/ 878791 w 8090452"/>
              <a:gd name="connsiteY647" fmla="*/ 763235 h 6863208"/>
              <a:gd name="connsiteX648" fmla="*/ 867920 w 8090452"/>
              <a:gd name="connsiteY648" fmla="*/ 755080 h 6863208"/>
              <a:gd name="connsiteX649" fmla="*/ 869279 w 8090452"/>
              <a:gd name="connsiteY649" fmla="*/ 761875 h 6863208"/>
              <a:gd name="connsiteX650" fmla="*/ 863844 w 8090452"/>
              <a:gd name="connsiteY650" fmla="*/ 753722 h 6863208"/>
              <a:gd name="connsiteX651" fmla="*/ 855691 w 8090452"/>
              <a:gd name="connsiteY651" fmla="*/ 759158 h 6863208"/>
              <a:gd name="connsiteX652" fmla="*/ 855691 w 8090452"/>
              <a:gd name="connsiteY652" fmla="*/ 764593 h 6863208"/>
              <a:gd name="connsiteX653" fmla="*/ 857049 w 8090452"/>
              <a:gd name="connsiteY653" fmla="*/ 752364 h 6863208"/>
              <a:gd name="connsiteX654" fmla="*/ 851614 w 8090452"/>
              <a:gd name="connsiteY654" fmla="*/ 749646 h 6863208"/>
              <a:gd name="connsiteX655" fmla="*/ 636925 w 8090452"/>
              <a:gd name="connsiteY655" fmla="*/ 741494 h 6863208"/>
              <a:gd name="connsiteX656" fmla="*/ 670896 w 8090452"/>
              <a:gd name="connsiteY656" fmla="*/ 794487 h 6863208"/>
              <a:gd name="connsiteX657" fmla="*/ 642360 w 8090452"/>
              <a:gd name="connsiteY657" fmla="*/ 760517 h 6863208"/>
              <a:gd name="connsiteX658" fmla="*/ 636925 w 8090452"/>
              <a:gd name="connsiteY658" fmla="*/ 741494 h 6863208"/>
              <a:gd name="connsiteX659" fmla="*/ 757858 w 8090452"/>
              <a:gd name="connsiteY659" fmla="*/ 729265 h 6863208"/>
              <a:gd name="connsiteX660" fmla="*/ 774164 w 8090452"/>
              <a:gd name="connsiteY660" fmla="*/ 770029 h 6863208"/>
              <a:gd name="connsiteX661" fmla="*/ 787751 w 8090452"/>
              <a:gd name="connsiteY661" fmla="*/ 813510 h 6863208"/>
              <a:gd name="connsiteX662" fmla="*/ 748347 w 8090452"/>
              <a:gd name="connsiteY662" fmla="*/ 755082 h 6863208"/>
              <a:gd name="connsiteX663" fmla="*/ 755140 w 8090452"/>
              <a:gd name="connsiteY663" fmla="*/ 742853 h 6863208"/>
              <a:gd name="connsiteX664" fmla="*/ 757858 w 8090452"/>
              <a:gd name="connsiteY664" fmla="*/ 729265 h 6863208"/>
              <a:gd name="connsiteX665" fmla="*/ 772805 w 8090452"/>
              <a:gd name="connsiteY665" fmla="*/ 708883 h 6863208"/>
              <a:gd name="connsiteX666" fmla="*/ 983418 w 8090452"/>
              <a:gd name="connsiteY666" fmla="*/ 900472 h 6863208"/>
              <a:gd name="connsiteX667" fmla="*/ 1008851 w 8090452"/>
              <a:gd name="connsiteY667" fmla="*/ 920552 h 6863208"/>
              <a:gd name="connsiteX668" fmla="*/ 923631 w 8090452"/>
              <a:gd name="connsiteY668" fmla="*/ 933084 h 6863208"/>
              <a:gd name="connsiteX669" fmla="*/ 924091 w 8090452"/>
              <a:gd name="connsiteY669" fmla="*/ 933377 h 6863208"/>
              <a:gd name="connsiteX670" fmla="*/ 916837 w 8090452"/>
              <a:gd name="connsiteY670" fmla="*/ 934443 h 6863208"/>
              <a:gd name="connsiteX671" fmla="*/ 816286 w 8090452"/>
              <a:gd name="connsiteY671" fmla="*/ 812151 h 6863208"/>
              <a:gd name="connsiteX672" fmla="*/ 772805 w 8090452"/>
              <a:gd name="connsiteY672" fmla="*/ 708883 h 6863208"/>
              <a:gd name="connsiteX673" fmla="*/ 763293 w 8090452"/>
              <a:gd name="connsiteY673" fmla="*/ 702089 h 6863208"/>
              <a:gd name="connsiteX674" fmla="*/ 789110 w 8090452"/>
              <a:gd name="connsiteY674" fmla="*/ 763235 h 6863208"/>
              <a:gd name="connsiteX675" fmla="*/ 763294 w 8090452"/>
              <a:gd name="connsiteY675" fmla="*/ 710241 h 6863208"/>
              <a:gd name="connsiteX676" fmla="*/ 761935 w 8090452"/>
              <a:gd name="connsiteY676" fmla="*/ 708882 h 6863208"/>
              <a:gd name="connsiteX677" fmla="*/ 763293 w 8090452"/>
              <a:gd name="connsiteY677" fmla="*/ 702089 h 6863208"/>
              <a:gd name="connsiteX678" fmla="*/ 556756 w 8090452"/>
              <a:gd name="connsiteY678" fmla="*/ 699371 h 6863208"/>
              <a:gd name="connsiteX679" fmla="*/ 624696 w 8090452"/>
              <a:gd name="connsiteY679" fmla="*/ 751006 h 6863208"/>
              <a:gd name="connsiteX680" fmla="*/ 638284 w 8090452"/>
              <a:gd name="connsiteY680" fmla="*/ 764593 h 6863208"/>
              <a:gd name="connsiteX681" fmla="*/ 661384 w 8090452"/>
              <a:gd name="connsiteY681" fmla="*/ 833892 h 6863208"/>
              <a:gd name="connsiteX682" fmla="*/ 619261 w 8090452"/>
              <a:gd name="connsiteY682" fmla="*/ 789052 h 6863208"/>
              <a:gd name="connsiteX683" fmla="*/ 626055 w 8090452"/>
              <a:gd name="connsiteY683" fmla="*/ 782258 h 6863208"/>
              <a:gd name="connsiteX684" fmla="*/ 616544 w 8090452"/>
              <a:gd name="connsiteY684" fmla="*/ 767311 h 6863208"/>
              <a:gd name="connsiteX685" fmla="*/ 605674 w 8090452"/>
              <a:gd name="connsiteY685" fmla="*/ 772746 h 6863208"/>
              <a:gd name="connsiteX686" fmla="*/ 556756 w 8090452"/>
              <a:gd name="connsiteY686" fmla="*/ 699371 h 6863208"/>
              <a:gd name="connsiteX687" fmla="*/ 1144562 w 8090452"/>
              <a:gd name="connsiteY687" fmla="*/ 674700 h 6863208"/>
              <a:gd name="connsiteX688" fmla="*/ 1128809 w 8090452"/>
              <a:gd name="connsiteY688" fmla="*/ 684425 h 6863208"/>
              <a:gd name="connsiteX689" fmla="*/ 1155986 w 8090452"/>
              <a:gd name="connsiteY689" fmla="*/ 771388 h 6863208"/>
              <a:gd name="connsiteX690" fmla="*/ 1157344 w 8090452"/>
              <a:gd name="connsiteY690" fmla="*/ 767311 h 6863208"/>
              <a:gd name="connsiteX691" fmla="*/ 1162779 w 8090452"/>
              <a:gd name="connsiteY691" fmla="*/ 810793 h 6863208"/>
              <a:gd name="connsiteX692" fmla="*/ 1185879 w 8090452"/>
              <a:gd name="connsiteY692" fmla="*/ 852915 h 6863208"/>
              <a:gd name="connsiteX693" fmla="*/ 1195390 w 8090452"/>
              <a:gd name="connsiteY693" fmla="*/ 827098 h 6863208"/>
              <a:gd name="connsiteX694" fmla="*/ 1172291 w 8090452"/>
              <a:gd name="connsiteY694" fmla="*/ 722471 h 6863208"/>
              <a:gd name="connsiteX695" fmla="*/ 1183161 w 8090452"/>
              <a:gd name="connsiteY695" fmla="*/ 698013 h 6863208"/>
              <a:gd name="connsiteX696" fmla="*/ 1144562 w 8090452"/>
              <a:gd name="connsiteY696" fmla="*/ 674700 h 6863208"/>
              <a:gd name="connsiteX697" fmla="*/ 771446 w 8090452"/>
              <a:gd name="connsiteY697" fmla="*/ 664043 h 6863208"/>
              <a:gd name="connsiteX698" fmla="*/ 775523 w 8090452"/>
              <a:gd name="connsiteY698" fmla="*/ 670837 h 6863208"/>
              <a:gd name="connsiteX699" fmla="*/ 771446 w 8090452"/>
              <a:gd name="connsiteY699" fmla="*/ 664043 h 6863208"/>
              <a:gd name="connsiteX700" fmla="*/ 1505194 w 8090452"/>
              <a:gd name="connsiteY700" fmla="*/ 653172 h 6863208"/>
              <a:gd name="connsiteX701" fmla="*/ 1495683 w 8090452"/>
              <a:gd name="connsiteY701" fmla="*/ 657248 h 6863208"/>
              <a:gd name="connsiteX702" fmla="*/ 1501118 w 8090452"/>
              <a:gd name="connsiteY702" fmla="*/ 665401 h 6863208"/>
              <a:gd name="connsiteX703" fmla="*/ 1490248 w 8090452"/>
              <a:gd name="connsiteY703" fmla="*/ 665401 h 6863208"/>
              <a:gd name="connsiteX704" fmla="*/ 1501118 w 8090452"/>
              <a:gd name="connsiteY704" fmla="*/ 676271 h 6863208"/>
              <a:gd name="connsiteX705" fmla="*/ 1502477 w 8090452"/>
              <a:gd name="connsiteY705" fmla="*/ 655889 h 6863208"/>
              <a:gd name="connsiteX706" fmla="*/ 1510629 w 8090452"/>
              <a:gd name="connsiteY706" fmla="*/ 661325 h 6863208"/>
              <a:gd name="connsiteX707" fmla="*/ 1505194 w 8090452"/>
              <a:gd name="connsiteY707" fmla="*/ 653172 h 6863208"/>
              <a:gd name="connsiteX708" fmla="*/ 1497043 w 8090452"/>
              <a:gd name="connsiteY708" fmla="*/ 645019 h 6863208"/>
              <a:gd name="connsiteX709" fmla="*/ 1492967 w 8090452"/>
              <a:gd name="connsiteY709" fmla="*/ 649096 h 6863208"/>
              <a:gd name="connsiteX710" fmla="*/ 1499761 w 8090452"/>
              <a:gd name="connsiteY710" fmla="*/ 650455 h 6863208"/>
              <a:gd name="connsiteX711" fmla="*/ 1497043 w 8090452"/>
              <a:gd name="connsiteY711" fmla="*/ 645019 h 6863208"/>
              <a:gd name="connsiteX712" fmla="*/ 767370 w 8090452"/>
              <a:gd name="connsiteY712" fmla="*/ 632791 h 6863208"/>
              <a:gd name="connsiteX713" fmla="*/ 772805 w 8090452"/>
              <a:gd name="connsiteY713" fmla="*/ 638226 h 6863208"/>
              <a:gd name="connsiteX714" fmla="*/ 775523 w 8090452"/>
              <a:gd name="connsiteY714" fmla="*/ 640944 h 6863208"/>
              <a:gd name="connsiteX715" fmla="*/ 776607 w 8090452"/>
              <a:gd name="connsiteY715" fmla="*/ 642028 h 6863208"/>
              <a:gd name="connsiteX716" fmla="*/ 772805 w 8090452"/>
              <a:gd name="connsiteY716" fmla="*/ 640942 h 6863208"/>
              <a:gd name="connsiteX717" fmla="*/ 774164 w 8090452"/>
              <a:gd name="connsiteY717" fmla="*/ 647736 h 6863208"/>
              <a:gd name="connsiteX718" fmla="*/ 777299 w 8090452"/>
              <a:gd name="connsiteY718" fmla="*/ 642720 h 6863208"/>
              <a:gd name="connsiteX719" fmla="*/ 789110 w 8090452"/>
              <a:gd name="connsiteY719" fmla="*/ 654531 h 6863208"/>
              <a:gd name="connsiteX720" fmla="*/ 793188 w 8090452"/>
              <a:gd name="connsiteY720" fmla="*/ 666760 h 6863208"/>
              <a:gd name="connsiteX721" fmla="*/ 793187 w 8090452"/>
              <a:gd name="connsiteY721" fmla="*/ 658608 h 6863208"/>
              <a:gd name="connsiteX722" fmla="*/ 821721 w 8090452"/>
              <a:gd name="connsiteY722" fmla="*/ 689859 h 6863208"/>
              <a:gd name="connsiteX723" fmla="*/ 882868 w 8090452"/>
              <a:gd name="connsiteY723" fmla="*/ 751006 h 6863208"/>
              <a:gd name="connsiteX724" fmla="*/ 881509 w 8090452"/>
              <a:gd name="connsiteY724" fmla="*/ 757799 h 6863208"/>
              <a:gd name="connsiteX725" fmla="*/ 885585 w 8090452"/>
              <a:gd name="connsiteY725" fmla="*/ 759158 h 6863208"/>
              <a:gd name="connsiteX726" fmla="*/ 888303 w 8090452"/>
              <a:gd name="connsiteY726" fmla="*/ 756440 h 6863208"/>
              <a:gd name="connsiteX727" fmla="*/ 961678 w 8090452"/>
              <a:gd name="connsiteY727" fmla="*/ 813509 h 6863208"/>
              <a:gd name="connsiteX728" fmla="*/ 1001083 w 8090452"/>
              <a:gd name="connsiteY728" fmla="*/ 836610 h 6863208"/>
              <a:gd name="connsiteX729" fmla="*/ 1107069 w 8090452"/>
              <a:gd name="connsiteY729" fmla="*/ 918137 h 6863208"/>
              <a:gd name="connsiteX730" fmla="*/ 1141038 w 8090452"/>
              <a:gd name="connsiteY730" fmla="*/ 941237 h 6863208"/>
              <a:gd name="connsiteX731" fmla="*/ 1036411 w 8090452"/>
              <a:gd name="connsiteY731" fmla="*/ 920855 h 6863208"/>
              <a:gd name="connsiteX732" fmla="*/ 1018068 w 8090452"/>
              <a:gd name="connsiteY732" fmla="*/ 920855 h 6863208"/>
              <a:gd name="connsiteX733" fmla="*/ 1016030 w 8090452"/>
              <a:gd name="connsiteY733" fmla="*/ 919496 h 6863208"/>
              <a:gd name="connsiteX734" fmla="*/ 1015651 w 8090452"/>
              <a:gd name="connsiteY734" fmla="*/ 919552 h 6863208"/>
              <a:gd name="connsiteX735" fmla="*/ 984778 w 8090452"/>
              <a:gd name="connsiteY735" fmla="*/ 896397 h 6863208"/>
              <a:gd name="connsiteX736" fmla="*/ 824439 w 8090452"/>
              <a:gd name="connsiteY736" fmla="*/ 755082 h 6863208"/>
              <a:gd name="connsiteX737" fmla="*/ 828515 w 8090452"/>
              <a:gd name="connsiteY737" fmla="*/ 751006 h 6863208"/>
              <a:gd name="connsiteX738" fmla="*/ 824440 w 8090452"/>
              <a:gd name="connsiteY738" fmla="*/ 736059 h 6863208"/>
              <a:gd name="connsiteX739" fmla="*/ 814928 w 8090452"/>
              <a:gd name="connsiteY739" fmla="*/ 729265 h 6863208"/>
              <a:gd name="connsiteX740" fmla="*/ 819004 w 8090452"/>
              <a:gd name="connsiteY740" fmla="*/ 736058 h 6863208"/>
              <a:gd name="connsiteX741" fmla="*/ 809492 w 8090452"/>
              <a:gd name="connsiteY741" fmla="*/ 731982 h 6863208"/>
              <a:gd name="connsiteX742" fmla="*/ 812210 w 8090452"/>
              <a:gd name="connsiteY742" fmla="*/ 742853 h 6863208"/>
              <a:gd name="connsiteX743" fmla="*/ 766011 w 8090452"/>
              <a:gd name="connsiteY743" fmla="*/ 693936 h 6863208"/>
              <a:gd name="connsiteX744" fmla="*/ 771446 w 8090452"/>
              <a:gd name="connsiteY744" fmla="*/ 658608 h 6863208"/>
              <a:gd name="connsiteX745" fmla="*/ 772805 w 8090452"/>
              <a:gd name="connsiteY745" fmla="*/ 643661 h 6863208"/>
              <a:gd name="connsiteX746" fmla="*/ 767370 w 8090452"/>
              <a:gd name="connsiteY746" fmla="*/ 632791 h 6863208"/>
              <a:gd name="connsiteX747" fmla="*/ 487458 w 8090452"/>
              <a:gd name="connsiteY747" fmla="*/ 616484 h 6863208"/>
              <a:gd name="connsiteX748" fmla="*/ 502405 w 8090452"/>
              <a:gd name="connsiteY748" fmla="*/ 639584 h 6863208"/>
              <a:gd name="connsiteX749" fmla="*/ 522787 w 8090452"/>
              <a:gd name="connsiteY749" fmla="*/ 670837 h 6863208"/>
              <a:gd name="connsiteX750" fmla="*/ 475229 w 8090452"/>
              <a:gd name="connsiteY750" fmla="*/ 639585 h 6863208"/>
              <a:gd name="connsiteX751" fmla="*/ 456206 w 8090452"/>
              <a:gd name="connsiteY751" fmla="*/ 623279 h 6863208"/>
              <a:gd name="connsiteX752" fmla="*/ 487458 w 8090452"/>
              <a:gd name="connsiteY752" fmla="*/ 616484 h 6863208"/>
              <a:gd name="connsiteX753" fmla="*/ 583933 w 8090452"/>
              <a:gd name="connsiteY753" fmla="*/ 612408 h 6863208"/>
              <a:gd name="connsiteX754" fmla="*/ 594803 w 8090452"/>
              <a:gd name="connsiteY754" fmla="*/ 639584 h 6863208"/>
              <a:gd name="connsiteX755" fmla="*/ 611108 w 8090452"/>
              <a:gd name="connsiteY755" fmla="*/ 683065 h 6863208"/>
              <a:gd name="connsiteX756" fmla="*/ 564910 w 8090452"/>
              <a:gd name="connsiteY756" fmla="*/ 623279 h 6863208"/>
              <a:gd name="connsiteX757" fmla="*/ 583933 w 8090452"/>
              <a:gd name="connsiteY757" fmla="*/ 612408 h 6863208"/>
              <a:gd name="connsiteX758" fmla="*/ 1588083 w 8090452"/>
              <a:gd name="connsiteY758" fmla="*/ 611050 h 6863208"/>
              <a:gd name="connsiteX759" fmla="*/ 1579929 w 8090452"/>
              <a:gd name="connsiteY759" fmla="*/ 616486 h 6863208"/>
              <a:gd name="connsiteX760" fmla="*/ 1588083 w 8090452"/>
              <a:gd name="connsiteY760" fmla="*/ 611050 h 6863208"/>
              <a:gd name="connsiteX761" fmla="*/ 520069 w 8090452"/>
              <a:gd name="connsiteY761" fmla="*/ 611050 h 6863208"/>
              <a:gd name="connsiteX762" fmla="*/ 548604 w 8090452"/>
              <a:gd name="connsiteY762" fmla="*/ 625997 h 6863208"/>
              <a:gd name="connsiteX763" fmla="*/ 623338 w 8090452"/>
              <a:gd name="connsiteY763" fmla="*/ 725188 h 6863208"/>
              <a:gd name="connsiteX764" fmla="*/ 631490 w 8090452"/>
              <a:gd name="connsiteY764" fmla="*/ 752365 h 6863208"/>
              <a:gd name="connsiteX765" fmla="*/ 626055 w 8090452"/>
              <a:gd name="connsiteY765" fmla="*/ 746930 h 6863208"/>
              <a:gd name="connsiteX766" fmla="*/ 548604 w 8090452"/>
              <a:gd name="connsiteY766" fmla="*/ 688501 h 6863208"/>
              <a:gd name="connsiteX767" fmla="*/ 547245 w 8090452"/>
              <a:gd name="connsiteY767" fmla="*/ 687142 h 6863208"/>
              <a:gd name="connsiteX768" fmla="*/ 515993 w 8090452"/>
              <a:gd name="connsiteY768" fmla="*/ 636867 h 6863208"/>
              <a:gd name="connsiteX769" fmla="*/ 503764 w 8090452"/>
              <a:gd name="connsiteY769" fmla="*/ 613767 h 6863208"/>
              <a:gd name="connsiteX770" fmla="*/ 520069 w 8090452"/>
              <a:gd name="connsiteY770" fmla="*/ 611050 h 6863208"/>
              <a:gd name="connsiteX771" fmla="*/ 1071059 w 8090452"/>
              <a:gd name="connsiteY771" fmla="*/ 603065 h 6863208"/>
              <a:gd name="connsiteX772" fmla="*/ 1066304 w 8090452"/>
              <a:gd name="connsiteY772" fmla="*/ 605613 h 6863208"/>
              <a:gd name="connsiteX773" fmla="*/ 1077175 w 8090452"/>
              <a:gd name="connsiteY773" fmla="*/ 613766 h 6863208"/>
              <a:gd name="connsiteX774" fmla="*/ 1071059 w 8090452"/>
              <a:gd name="connsiteY774" fmla="*/ 603065 h 6863208"/>
              <a:gd name="connsiteX775" fmla="*/ 616543 w 8090452"/>
              <a:gd name="connsiteY775" fmla="*/ 598821 h 6863208"/>
              <a:gd name="connsiteX776" fmla="*/ 638284 w 8090452"/>
              <a:gd name="connsiteY776" fmla="*/ 617843 h 6863208"/>
              <a:gd name="connsiteX777" fmla="*/ 641002 w 8090452"/>
              <a:gd name="connsiteY777" fmla="*/ 617843 h 6863208"/>
              <a:gd name="connsiteX778" fmla="*/ 662743 w 8090452"/>
              <a:gd name="connsiteY778" fmla="*/ 647737 h 6863208"/>
              <a:gd name="connsiteX779" fmla="*/ 726606 w 8090452"/>
              <a:gd name="connsiteY779" fmla="*/ 744212 h 6863208"/>
              <a:gd name="connsiteX780" fmla="*/ 723888 w 8090452"/>
              <a:gd name="connsiteY780" fmla="*/ 746929 h 6863208"/>
              <a:gd name="connsiteX781" fmla="*/ 744271 w 8090452"/>
              <a:gd name="connsiteY781" fmla="*/ 780899 h 6863208"/>
              <a:gd name="connsiteX782" fmla="*/ 742911 w 8090452"/>
              <a:gd name="connsiteY782" fmla="*/ 768670 h 6863208"/>
              <a:gd name="connsiteX783" fmla="*/ 795905 w 8090452"/>
              <a:gd name="connsiteY783" fmla="*/ 846121 h 6863208"/>
              <a:gd name="connsiteX784" fmla="*/ 816287 w 8090452"/>
              <a:gd name="connsiteY784" fmla="*/ 912702 h 6863208"/>
              <a:gd name="connsiteX785" fmla="*/ 813569 w 8090452"/>
              <a:gd name="connsiteY785" fmla="*/ 915420 h 6863208"/>
              <a:gd name="connsiteX786" fmla="*/ 816286 w 8090452"/>
              <a:gd name="connsiteY786" fmla="*/ 915420 h 6863208"/>
              <a:gd name="connsiteX787" fmla="*/ 817646 w 8090452"/>
              <a:gd name="connsiteY787" fmla="*/ 919496 h 6863208"/>
              <a:gd name="connsiteX788" fmla="*/ 819004 w 8090452"/>
              <a:gd name="connsiteY788" fmla="*/ 920855 h 6863208"/>
              <a:gd name="connsiteX789" fmla="*/ 820363 w 8090452"/>
              <a:gd name="connsiteY789" fmla="*/ 924931 h 6863208"/>
              <a:gd name="connsiteX790" fmla="*/ 780958 w 8090452"/>
              <a:gd name="connsiteY790" fmla="*/ 904549 h 6863208"/>
              <a:gd name="connsiteX791" fmla="*/ 779847 w 8090452"/>
              <a:gd name="connsiteY791" fmla="*/ 901956 h 6863208"/>
              <a:gd name="connsiteX792" fmla="*/ 776881 w 8090452"/>
              <a:gd name="connsiteY792" fmla="*/ 895038 h 6863208"/>
              <a:gd name="connsiteX793" fmla="*/ 771446 w 8090452"/>
              <a:gd name="connsiteY793" fmla="*/ 897756 h 6863208"/>
              <a:gd name="connsiteX794" fmla="*/ 764652 w 8090452"/>
              <a:gd name="connsiteY794" fmla="*/ 893678 h 6863208"/>
              <a:gd name="connsiteX795" fmla="*/ 717094 w 8090452"/>
              <a:gd name="connsiteY795" fmla="*/ 851557 h 6863208"/>
              <a:gd name="connsiteX796" fmla="*/ 680407 w 8090452"/>
              <a:gd name="connsiteY796" fmla="*/ 793128 h 6863208"/>
              <a:gd name="connsiteX797" fmla="*/ 619261 w 8090452"/>
              <a:gd name="connsiteY797" fmla="*/ 702089 h 6863208"/>
              <a:gd name="connsiteX798" fmla="*/ 602955 w 8090452"/>
              <a:gd name="connsiteY798" fmla="*/ 639584 h 6863208"/>
              <a:gd name="connsiteX799" fmla="*/ 590726 w 8090452"/>
              <a:gd name="connsiteY799" fmla="*/ 608332 h 6863208"/>
              <a:gd name="connsiteX800" fmla="*/ 616543 w 8090452"/>
              <a:gd name="connsiteY800" fmla="*/ 598821 h 6863208"/>
              <a:gd name="connsiteX801" fmla="*/ 672255 w 8090452"/>
              <a:gd name="connsiteY801" fmla="*/ 597461 h 6863208"/>
              <a:gd name="connsiteX802" fmla="*/ 710301 w 8090452"/>
              <a:gd name="connsiteY802" fmla="*/ 638226 h 6863208"/>
              <a:gd name="connsiteX803" fmla="*/ 707583 w 8090452"/>
              <a:gd name="connsiteY803" fmla="*/ 665402 h 6863208"/>
              <a:gd name="connsiteX804" fmla="*/ 717094 w 8090452"/>
              <a:gd name="connsiteY804" fmla="*/ 707524 h 6863208"/>
              <a:gd name="connsiteX805" fmla="*/ 672254 w 8090452"/>
              <a:gd name="connsiteY805" fmla="*/ 638226 h 6863208"/>
              <a:gd name="connsiteX806" fmla="*/ 651872 w 8090452"/>
              <a:gd name="connsiteY806" fmla="*/ 609691 h 6863208"/>
              <a:gd name="connsiteX807" fmla="*/ 672255 w 8090452"/>
              <a:gd name="connsiteY807" fmla="*/ 597461 h 6863208"/>
              <a:gd name="connsiteX808" fmla="*/ 677690 w 8090452"/>
              <a:gd name="connsiteY808" fmla="*/ 592027 h 6863208"/>
              <a:gd name="connsiteX809" fmla="*/ 691277 w 8090452"/>
              <a:gd name="connsiteY809" fmla="*/ 608331 h 6863208"/>
              <a:gd name="connsiteX810" fmla="*/ 676331 w 8090452"/>
              <a:gd name="connsiteY810" fmla="*/ 593385 h 6863208"/>
              <a:gd name="connsiteX811" fmla="*/ 677690 w 8090452"/>
              <a:gd name="connsiteY811" fmla="*/ 592027 h 6863208"/>
              <a:gd name="connsiteX812" fmla="*/ 751065 w 8090452"/>
              <a:gd name="connsiteY812" fmla="*/ 562133 h 6863208"/>
              <a:gd name="connsiteX813" fmla="*/ 820363 w 8090452"/>
              <a:gd name="connsiteY813" fmla="*/ 639585 h 6863208"/>
              <a:gd name="connsiteX814" fmla="*/ 956242 w 8090452"/>
              <a:gd name="connsiteY814" fmla="*/ 799922 h 6863208"/>
              <a:gd name="connsiteX815" fmla="*/ 976625 w 8090452"/>
              <a:gd name="connsiteY815" fmla="*/ 817587 h 6863208"/>
              <a:gd name="connsiteX816" fmla="*/ 957601 w 8090452"/>
              <a:gd name="connsiteY816" fmla="*/ 806716 h 6863208"/>
              <a:gd name="connsiteX817" fmla="*/ 886944 w 8090452"/>
              <a:gd name="connsiteY817" fmla="*/ 752365 h 6863208"/>
              <a:gd name="connsiteX818" fmla="*/ 888303 w 8090452"/>
              <a:gd name="connsiteY818" fmla="*/ 751006 h 6863208"/>
              <a:gd name="connsiteX819" fmla="*/ 882867 w 8090452"/>
              <a:gd name="connsiteY819" fmla="*/ 748288 h 6863208"/>
              <a:gd name="connsiteX820" fmla="*/ 819004 w 8090452"/>
              <a:gd name="connsiteY820" fmla="*/ 684425 h 6863208"/>
              <a:gd name="connsiteX821" fmla="*/ 786393 w 8090452"/>
              <a:gd name="connsiteY821" fmla="*/ 649096 h 6863208"/>
              <a:gd name="connsiteX822" fmla="*/ 774164 w 8090452"/>
              <a:gd name="connsiteY822" fmla="*/ 634149 h 6863208"/>
              <a:gd name="connsiteX823" fmla="*/ 778240 w 8090452"/>
              <a:gd name="connsiteY823" fmla="*/ 621920 h 6863208"/>
              <a:gd name="connsiteX824" fmla="*/ 768729 w 8090452"/>
              <a:gd name="connsiteY824" fmla="*/ 623279 h 6863208"/>
              <a:gd name="connsiteX825" fmla="*/ 770087 w 8090452"/>
              <a:gd name="connsiteY825" fmla="*/ 627355 h 6863208"/>
              <a:gd name="connsiteX826" fmla="*/ 761934 w 8090452"/>
              <a:gd name="connsiteY826" fmla="*/ 619202 h 6863208"/>
              <a:gd name="connsiteX827" fmla="*/ 751065 w 8090452"/>
              <a:gd name="connsiteY827" fmla="*/ 562133 h 6863208"/>
              <a:gd name="connsiteX828" fmla="*/ 695354 w 8090452"/>
              <a:gd name="connsiteY828" fmla="*/ 411309 h 6863208"/>
              <a:gd name="connsiteX829" fmla="*/ 787752 w 8090452"/>
              <a:gd name="connsiteY829" fmla="*/ 449355 h 6863208"/>
              <a:gd name="connsiteX830" fmla="*/ 793187 w 8090452"/>
              <a:gd name="connsiteY830" fmla="*/ 495555 h 6863208"/>
              <a:gd name="connsiteX831" fmla="*/ 775523 w 8090452"/>
              <a:gd name="connsiteY831" fmla="*/ 491478 h 6863208"/>
              <a:gd name="connsiteX832" fmla="*/ 742912 w 8090452"/>
              <a:gd name="connsiteY832" fmla="*/ 439844 h 6863208"/>
              <a:gd name="connsiteX833" fmla="*/ 684483 w 8090452"/>
              <a:gd name="connsiteY833" fmla="*/ 416745 h 6863208"/>
              <a:gd name="connsiteX834" fmla="*/ 695354 w 8090452"/>
              <a:gd name="connsiteY834" fmla="*/ 411309 h 6863208"/>
              <a:gd name="connsiteX835" fmla="*/ 514217 w 8090452"/>
              <a:gd name="connsiteY835" fmla="*/ 407257 h 6863208"/>
              <a:gd name="connsiteX836" fmla="*/ 535865 w 8090452"/>
              <a:gd name="connsiteY836" fmla="*/ 409102 h 6863208"/>
              <a:gd name="connsiteX837" fmla="*/ 594803 w 8090452"/>
              <a:gd name="connsiteY837" fmla="*/ 433050 h 6863208"/>
              <a:gd name="connsiteX838" fmla="*/ 641001 w 8090452"/>
              <a:gd name="connsiteY838" fmla="*/ 473815 h 6863208"/>
              <a:gd name="connsiteX839" fmla="*/ 608391 w 8090452"/>
              <a:gd name="connsiteY839" fmla="*/ 468378 h 6863208"/>
              <a:gd name="connsiteX840" fmla="*/ 594803 w 8090452"/>
              <a:gd name="connsiteY840" fmla="*/ 449356 h 6863208"/>
              <a:gd name="connsiteX841" fmla="*/ 551321 w 8090452"/>
              <a:gd name="connsiteY841" fmla="*/ 443920 h 6863208"/>
              <a:gd name="connsiteX842" fmla="*/ 573062 w 8090452"/>
              <a:gd name="connsiteY842" fmla="*/ 433050 h 6863208"/>
              <a:gd name="connsiteX843" fmla="*/ 527202 w 8090452"/>
              <a:gd name="connsiteY843" fmla="*/ 422732 h 6863208"/>
              <a:gd name="connsiteX844" fmla="*/ 511916 w 8090452"/>
              <a:gd name="connsiteY844" fmla="*/ 404515 h 6863208"/>
              <a:gd name="connsiteX845" fmla="*/ 514217 w 8090452"/>
              <a:gd name="connsiteY845" fmla="*/ 407257 h 6863208"/>
              <a:gd name="connsiteX846" fmla="*/ 500750 w 8090452"/>
              <a:gd name="connsiteY846" fmla="*/ 406111 h 6863208"/>
              <a:gd name="connsiteX847" fmla="*/ 524314 w 8090452"/>
              <a:gd name="connsiteY847" fmla="*/ 344925 h 6863208"/>
              <a:gd name="connsiteX848" fmla="*/ 518709 w 8090452"/>
              <a:gd name="connsiteY848" fmla="*/ 348831 h 6863208"/>
              <a:gd name="connsiteX849" fmla="*/ 530939 w 8090452"/>
              <a:gd name="connsiteY849" fmla="*/ 350191 h 6863208"/>
              <a:gd name="connsiteX850" fmla="*/ 524314 w 8090452"/>
              <a:gd name="connsiteY850" fmla="*/ 344925 h 6863208"/>
              <a:gd name="connsiteX851" fmla="*/ 486099 w 8090452"/>
              <a:gd name="connsiteY851" fmla="*/ 329782 h 6863208"/>
              <a:gd name="connsiteX852" fmla="*/ 613825 w 8090452"/>
              <a:gd name="connsiteY852" fmla="*/ 375982 h 6863208"/>
              <a:gd name="connsiteX853" fmla="*/ 641002 w 8090452"/>
              <a:gd name="connsiteY853" fmla="*/ 435767 h 6863208"/>
              <a:gd name="connsiteX854" fmla="*/ 654590 w 8090452"/>
              <a:gd name="connsiteY854" fmla="*/ 479249 h 6863208"/>
              <a:gd name="connsiteX855" fmla="*/ 650513 w 8090452"/>
              <a:gd name="connsiteY855" fmla="*/ 477890 h 6863208"/>
              <a:gd name="connsiteX856" fmla="*/ 593444 w 8090452"/>
              <a:gd name="connsiteY856" fmla="*/ 423538 h 6863208"/>
              <a:gd name="connsiteX857" fmla="*/ 476587 w 8090452"/>
              <a:gd name="connsiteY857" fmla="*/ 390928 h 6863208"/>
              <a:gd name="connsiteX858" fmla="*/ 482022 w 8090452"/>
              <a:gd name="connsiteY858" fmla="*/ 404515 h 6863208"/>
              <a:gd name="connsiteX859" fmla="*/ 500750 w 8090452"/>
              <a:gd name="connsiteY859" fmla="*/ 406111 h 6863208"/>
              <a:gd name="connsiteX860" fmla="*/ 483381 w 8090452"/>
              <a:gd name="connsiteY860" fmla="*/ 408593 h 6863208"/>
              <a:gd name="connsiteX861" fmla="*/ 454847 w 8090452"/>
              <a:gd name="connsiteY861" fmla="*/ 404515 h 6863208"/>
              <a:gd name="connsiteX862" fmla="*/ 486099 w 8090452"/>
              <a:gd name="connsiteY862" fmla="*/ 329782 h 6863208"/>
              <a:gd name="connsiteX863" fmla="*/ 507840 w 8090452"/>
              <a:gd name="connsiteY863" fmla="*/ 269995 h 6863208"/>
              <a:gd name="connsiteX864" fmla="*/ 661384 w 8090452"/>
              <a:gd name="connsiteY864" fmla="*/ 322987 h 6863208"/>
              <a:gd name="connsiteX865" fmla="*/ 759217 w 8090452"/>
              <a:gd name="connsiteY865" fmla="*/ 355599 h 6863208"/>
              <a:gd name="connsiteX866" fmla="*/ 790470 w 8090452"/>
              <a:gd name="connsiteY866" fmla="*/ 356957 h 6863208"/>
              <a:gd name="connsiteX867" fmla="*/ 797264 w 8090452"/>
              <a:gd name="connsiteY867" fmla="*/ 363751 h 6863208"/>
              <a:gd name="connsiteX868" fmla="*/ 808134 w 8090452"/>
              <a:gd name="connsiteY868" fmla="*/ 437126 h 6863208"/>
              <a:gd name="connsiteX869" fmla="*/ 791828 w 8090452"/>
              <a:gd name="connsiteY869" fmla="*/ 442561 h 6863208"/>
              <a:gd name="connsiteX870" fmla="*/ 693995 w 8090452"/>
              <a:gd name="connsiteY870" fmla="*/ 401797 h 6863208"/>
              <a:gd name="connsiteX871" fmla="*/ 651872 w 8090452"/>
              <a:gd name="connsiteY871" fmla="*/ 373263 h 6863208"/>
              <a:gd name="connsiteX872" fmla="*/ 654590 w 8090452"/>
              <a:gd name="connsiteY872" fmla="*/ 384133 h 6863208"/>
              <a:gd name="connsiteX873" fmla="*/ 638285 w 8090452"/>
              <a:gd name="connsiteY873" fmla="*/ 375981 h 6863208"/>
              <a:gd name="connsiteX874" fmla="*/ 615185 w 8090452"/>
              <a:gd name="connsiteY874" fmla="*/ 366469 h 6863208"/>
              <a:gd name="connsiteX875" fmla="*/ 605673 w 8090452"/>
              <a:gd name="connsiteY875" fmla="*/ 359675 h 6863208"/>
              <a:gd name="connsiteX876" fmla="*/ 607032 w 8090452"/>
              <a:gd name="connsiteY876" fmla="*/ 352881 h 6863208"/>
              <a:gd name="connsiteX877" fmla="*/ 604314 w 8090452"/>
              <a:gd name="connsiteY877" fmla="*/ 361033 h 6863208"/>
              <a:gd name="connsiteX878" fmla="*/ 488817 w 8090452"/>
              <a:gd name="connsiteY878" fmla="*/ 318911 h 6863208"/>
              <a:gd name="connsiteX879" fmla="*/ 507840 w 8090452"/>
              <a:gd name="connsiteY879" fmla="*/ 269995 h 6863208"/>
              <a:gd name="connsiteX880" fmla="*/ 859768 w 8090452"/>
              <a:gd name="connsiteY880" fmla="*/ 230589 h 6863208"/>
              <a:gd name="connsiteX881" fmla="*/ 859767 w 8090452"/>
              <a:gd name="connsiteY881" fmla="*/ 244177 h 6863208"/>
              <a:gd name="connsiteX882" fmla="*/ 852974 w 8090452"/>
              <a:gd name="connsiteY882" fmla="*/ 291735 h 6863208"/>
              <a:gd name="connsiteX883" fmla="*/ 835309 w 8090452"/>
              <a:gd name="connsiteY883" fmla="*/ 268636 h 6863208"/>
              <a:gd name="connsiteX884" fmla="*/ 859768 w 8090452"/>
              <a:gd name="connsiteY884" fmla="*/ 230589 h 6863208"/>
              <a:gd name="connsiteX885" fmla="*/ 818532 w 8090452"/>
              <a:gd name="connsiteY885" fmla="*/ 130036 h 6863208"/>
              <a:gd name="connsiteX886" fmla="*/ 850256 w 8090452"/>
              <a:gd name="connsiteY886" fmla="*/ 136832 h 6863208"/>
              <a:gd name="connsiteX887" fmla="*/ 1020106 w 8090452"/>
              <a:gd name="connsiteY887" fmla="*/ 154497 h 6863208"/>
              <a:gd name="connsiteX888" fmla="*/ 1019191 w 8090452"/>
              <a:gd name="connsiteY888" fmla="*/ 151754 h 6863208"/>
              <a:gd name="connsiteX889" fmla="*/ 1020106 w 8090452"/>
              <a:gd name="connsiteY889" fmla="*/ 151779 h 6863208"/>
              <a:gd name="connsiteX890" fmla="*/ 1039129 w 8090452"/>
              <a:gd name="connsiteY890" fmla="*/ 189826 h 6863208"/>
              <a:gd name="connsiteX891" fmla="*/ 1052717 w 8090452"/>
              <a:gd name="connsiteY891" fmla="*/ 197978 h 6863208"/>
              <a:gd name="connsiteX892" fmla="*/ 1067664 w 8090452"/>
              <a:gd name="connsiteY892" fmla="*/ 250971 h 6863208"/>
              <a:gd name="connsiteX893" fmla="*/ 1063587 w 8090452"/>
              <a:gd name="connsiteY893" fmla="*/ 252330 h 6863208"/>
              <a:gd name="connsiteX894" fmla="*/ 1070381 w 8090452"/>
              <a:gd name="connsiteY894" fmla="*/ 256407 h 6863208"/>
              <a:gd name="connsiteX895" fmla="*/ 1105710 w 8090452"/>
              <a:gd name="connsiteY895" fmla="*/ 367828 h 6863208"/>
              <a:gd name="connsiteX896" fmla="*/ 1165496 w 8090452"/>
              <a:gd name="connsiteY896" fmla="*/ 433050 h 6863208"/>
              <a:gd name="connsiteX897" fmla="*/ 1162779 w 8090452"/>
              <a:gd name="connsiteY897" fmla="*/ 435767 h 6863208"/>
              <a:gd name="connsiteX898" fmla="*/ 1207619 w 8090452"/>
              <a:gd name="connsiteY898" fmla="*/ 548545 h 6863208"/>
              <a:gd name="connsiteX899" fmla="*/ 1238872 w 8090452"/>
              <a:gd name="connsiteY899" fmla="*/ 566209 h 6863208"/>
              <a:gd name="connsiteX900" fmla="*/ 1232078 w 8090452"/>
              <a:gd name="connsiteY900" fmla="*/ 578438 h 6863208"/>
              <a:gd name="connsiteX901" fmla="*/ 1244646 w 8090452"/>
              <a:gd name="connsiteY901" fmla="*/ 598821 h 6863208"/>
              <a:gd name="connsiteX902" fmla="*/ 1250508 w 8090452"/>
              <a:gd name="connsiteY902" fmla="*/ 617330 h 6863208"/>
              <a:gd name="connsiteX903" fmla="*/ 1226643 w 8090452"/>
              <a:gd name="connsiteY903" fmla="*/ 611050 h 6863208"/>
              <a:gd name="connsiteX904" fmla="*/ 1144488 w 8090452"/>
              <a:gd name="connsiteY904" fmla="*/ 583415 h 6863208"/>
              <a:gd name="connsiteX905" fmla="*/ 1075986 w 8090452"/>
              <a:gd name="connsiteY905" fmla="*/ 559585 h 6863208"/>
              <a:gd name="connsiteX906" fmla="*/ 924990 w 8090452"/>
              <a:gd name="connsiteY906" fmla="*/ 496914 h 6863208"/>
              <a:gd name="connsiteX907" fmla="*/ 847539 w 8090452"/>
              <a:gd name="connsiteY907" fmla="*/ 462944 h 6863208"/>
              <a:gd name="connsiteX908" fmla="*/ 814928 w 8090452"/>
              <a:gd name="connsiteY908" fmla="*/ 430333 h 6863208"/>
              <a:gd name="connsiteX909" fmla="*/ 828515 w 8090452"/>
              <a:gd name="connsiteY909" fmla="*/ 405874 h 6863208"/>
              <a:gd name="connsiteX910" fmla="*/ 850256 w 8090452"/>
              <a:gd name="connsiteY910" fmla="*/ 400439 h 6863208"/>
              <a:gd name="connsiteX911" fmla="*/ 865204 w 8090452"/>
              <a:gd name="connsiteY911" fmla="*/ 352881 h 6863208"/>
              <a:gd name="connsiteX912" fmla="*/ 857051 w 8090452"/>
              <a:gd name="connsiteY912" fmla="*/ 303965 h 6863208"/>
              <a:gd name="connsiteX913" fmla="*/ 866562 w 8090452"/>
              <a:gd name="connsiteY913" fmla="*/ 245536 h 6863208"/>
              <a:gd name="connsiteX914" fmla="*/ 862486 w 8090452"/>
              <a:gd name="connsiteY914" fmla="*/ 219719 h 6863208"/>
              <a:gd name="connsiteX915" fmla="*/ 866562 w 8090452"/>
              <a:gd name="connsiteY915" fmla="*/ 193901 h 6863208"/>
              <a:gd name="connsiteX916" fmla="*/ 843462 w 8090452"/>
              <a:gd name="connsiteY916" fmla="*/ 168085 h 6863208"/>
              <a:gd name="connsiteX917" fmla="*/ 791829 w 8090452"/>
              <a:gd name="connsiteY917" fmla="*/ 127321 h 6863208"/>
              <a:gd name="connsiteX918" fmla="*/ 810851 w 8090452"/>
              <a:gd name="connsiteY918" fmla="*/ 132756 h 6863208"/>
              <a:gd name="connsiteX919" fmla="*/ 833951 w 8090452"/>
              <a:gd name="connsiteY919" fmla="*/ 164009 h 6863208"/>
              <a:gd name="connsiteX920" fmla="*/ 819004 w 8090452"/>
              <a:gd name="connsiteY920" fmla="*/ 154496 h 6863208"/>
              <a:gd name="connsiteX921" fmla="*/ 799982 w 8090452"/>
              <a:gd name="connsiteY921" fmla="*/ 157215 h 6863208"/>
              <a:gd name="connsiteX922" fmla="*/ 791829 w 8090452"/>
              <a:gd name="connsiteY922" fmla="*/ 127321 h 6863208"/>
              <a:gd name="connsiteX923" fmla="*/ 779599 w 8090452"/>
              <a:gd name="connsiteY923" fmla="*/ 104222 h 6863208"/>
              <a:gd name="connsiteX924" fmla="*/ 802699 w 8090452"/>
              <a:gd name="connsiteY924" fmla="*/ 121885 h 6863208"/>
              <a:gd name="connsiteX925" fmla="*/ 789110 w 8090452"/>
              <a:gd name="connsiteY925" fmla="*/ 119168 h 6863208"/>
              <a:gd name="connsiteX926" fmla="*/ 779599 w 8090452"/>
              <a:gd name="connsiteY926" fmla="*/ 104222 h 6863208"/>
              <a:gd name="connsiteX927" fmla="*/ 590727 w 8090452"/>
              <a:gd name="connsiteY927" fmla="*/ 59382 h 6863208"/>
              <a:gd name="connsiteX928" fmla="*/ 680408 w 8090452"/>
              <a:gd name="connsiteY928" fmla="*/ 94710 h 6863208"/>
              <a:gd name="connsiteX929" fmla="*/ 683124 w 8090452"/>
              <a:gd name="connsiteY929" fmla="*/ 108298 h 6863208"/>
              <a:gd name="connsiteX930" fmla="*/ 706224 w 8090452"/>
              <a:gd name="connsiteY930" fmla="*/ 109657 h 6863208"/>
              <a:gd name="connsiteX931" fmla="*/ 674971 w 8090452"/>
              <a:gd name="connsiteY931" fmla="*/ 168085 h 6863208"/>
              <a:gd name="connsiteX932" fmla="*/ 710301 w 8090452"/>
              <a:gd name="connsiteY932" fmla="*/ 111015 h 6863208"/>
              <a:gd name="connsiteX933" fmla="*/ 718454 w 8090452"/>
              <a:gd name="connsiteY933" fmla="*/ 111015 h 6863208"/>
              <a:gd name="connsiteX934" fmla="*/ 721171 w 8090452"/>
              <a:gd name="connsiteY934" fmla="*/ 146344 h 6863208"/>
              <a:gd name="connsiteX935" fmla="*/ 782317 w 8090452"/>
              <a:gd name="connsiteY935" fmla="*/ 280865 h 6863208"/>
              <a:gd name="connsiteX936" fmla="*/ 776882 w 8090452"/>
              <a:gd name="connsiteY936" fmla="*/ 346087 h 6863208"/>
              <a:gd name="connsiteX937" fmla="*/ 753782 w 8090452"/>
              <a:gd name="connsiteY937" fmla="*/ 344728 h 6863208"/>
              <a:gd name="connsiteX938" fmla="*/ 658666 w 8090452"/>
              <a:gd name="connsiteY938" fmla="*/ 309400 h 6863208"/>
              <a:gd name="connsiteX939" fmla="*/ 514634 w 8090452"/>
              <a:gd name="connsiteY939" fmla="*/ 252330 h 6863208"/>
              <a:gd name="connsiteX940" fmla="*/ 528222 w 8090452"/>
              <a:gd name="connsiteY940" fmla="*/ 200696 h 6863208"/>
              <a:gd name="connsiteX941" fmla="*/ 535016 w 8090452"/>
              <a:gd name="connsiteY941" fmla="*/ 199337 h 6863208"/>
              <a:gd name="connsiteX942" fmla="*/ 537733 w 8090452"/>
              <a:gd name="connsiteY942" fmla="*/ 191185 h 6863208"/>
              <a:gd name="connsiteX943" fmla="*/ 532298 w 8090452"/>
              <a:gd name="connsiteY943" fmla="*/ 188467 h 6863208"/>
              <a:gd name="connsiteX944" fmla="*/ 539092 w 8090452"/>
              <a:gd name="connsiteY944" fmla="*/ 165367 h 6863208"/>
              <a:gd name="connsiteX945" fmla="*/ 574421 w 8090452"/>
              <a:gd name="connsiteY945" fmla="*/ 162650 h 6863208"/>
              <a:gd name="connsiteX946" fmla="*/ 590727 w 8090452"/>
              <a:gd name="connsiteY946" fmla="*/ 59382 h 6863208"/>
              <a:gd name="connsiteX947" fmla="*/ 1373675 w 8090452"/>
              <a:gd name="connsiteY947" fmla="*/ 0 h 6863208"/>
              <a:gd name="connsiteX948" fmla="*/ 8090452 w 8090452"/>
              <a:gd name="connsiteY948" fmla="*/ 0 h 6863208"/>
              <a:gd name="connsiteX949" fmla="*/ 8090452 w 8090452"/>
              <a:gd name="connsiteY949" fmla="*/ 6863208 h 6863208"/>
              <a:gd name="connsiteX950" fmla="*/ 0 w 8090452"/>
              <a:gd name="connsiteY950" fmla="*/ 6863208 h 6863208"/>
              <a:gd name="connsiteX951" fmla="*/ 0 w 8090452"/>
              <a:gd name="connsiteY951" fmla="*/ 1585551 h 6863208"/>
              <a:gd name="connsiteX952" fmla="*/ 1178 w 8090452"/>
              <a:gd name="connsiteY952" fmla="*/ 1586154 h 6863208"/>
              <a:gd name="connsiteX953" fmla="*/ 5085 w 8090452"/>
              <a:gd name="connsiteY953" fmla="*/ 1590740 h 6863208"/>
              <a:gd name="connsiteX954" fmla="*/ 9162 w 8090452"/>
              <a:gd name="connsiteY954" fmla="*/ 1581229 h 6863208"/>
              <a:gd name="connsiteX955" fmla="*/ 2197 w 8090452"/>
              <a:gd name="connsiteY955" fmla="*/ 1583437 h 6863208"/>
              <a:gd name="connsiteX956" fmla="*/ 0 w 8090452"/>
              <a:gd name="connsiteY956" fmla="*/ 1583203 h 6863208"/>
              <a:gd name="connsiteX957" fmla="*/ 0 w 8090452"/>
              <a:gd name="connsiteY957" fmla="*/ 1471498 h 6863208"/>
              <a:gd name="connsiteX958" fmla="*/ 3217 w 8090452"/>
              <a:gd name="connsiteY958" fmla="*/ 1477791 h 6863208"/>
              <a:gd name="connsiteX959" fmla="*/ 28185 w 8090452"/>
              <a:gd name="connsiteY959" fmla="*/ 1483397 h 6863208"/>
              <a:gd name="connsiteX960" fmla="*/ 32262 w 8090452"/>
              <a:gd name="connsiteY960" fmla="*/ 1490190 h 6863208"/>
              <a:gd name="connsiteX961" fmla="*/ 47208 w 8090452"/>
              <a:gd name="connsiteY961" fmla="*/ 1477961 h 6863208"/>
              <a:gd name="connsiteX962" fmla="*/ 49926 w 8090452"/>
              <a:gd name="connsiteY962" fmla="*/ 1467091 h 6863208"/>
              <a:gd name="connsiteX963" fmla="*/ 48567 w 8090452"/>
              <a:gd name="connsiteY963" fmla="*/ 1454862 h 6863208"/>
              <a:gd name="connsiteX964" fmla="*/ 39055 w 8090452"/>
              <a:gd name="connsiteY964" fmla="*/ 1448068 h 6863208"/>
              <a:gd name="connsiteX965" fmla="*/ 40414 w 8090452"/>
              <a:gd name="connsiteY965" fmla="*/ 1441274 h 6863208"/>
              <a:gd name="connsiteX966" fmla="*/ 33620 w 8090452"/>
              <a:gd name="connsiteY966" fmla="*/ 1437197 h 6863208"/>
              <a:gd name="connsiteX967" fmla="*/ 24109 w 8090452"/>
              <a:gd name="connsiteY967" fmla="*/ 1438556 h 6863208"/>
              <a:gd name="connsiteX968" fmla="*/ 21391 w 8090452"/>
              <a:gd name="connsiteY968" fmla="*/ 1430404 h 6863208"/>
              <a:gd name="connsiteX969" fmla="*/ 10520 w 8090452"/>
              <a:gd name="connsiteY969" fmla="*/ 1430404 h 6863208"/>
              <a:gd name="connsiteX970" fmla="*/ 6954 w 8090452"/>
              <a:gd name="connsiteY970" fmla="*/ 1437367 h 6863208"/>
              <a:gd name="connsiteX971" fmla="*/ 0 w 8090452"/>
              <a:gd name="connsiteY971" fmla="*/ 1437231 h 6863208"/>
              <a:gd name="connsiteX972" fmla="*/ 0 w 8090452"/>
              <a:gd name="connsiteY972" fmla="*/ 1186711 h 6863208"/>
              <a:gd name="connsiteX973" fmla="*/ 52642 w 8090452"/>
              <a:gd name="connsiteY973" fmla="*/ 1293165 h 6863208"/>
              <a:gd name="connsiteX974" fmla="*/ 63513 w 8090452"/>
              <a:gd name="connsiteY974" fmla="*/ 1363823 h 6863208"/>
              <a:gd name="connsiteX975" fmla="*/ 94765 w 8090452"/>
              <a:gd name="connsiteY975" fmla="*/ 1520085 h 6863208"/>
              <a:gd name="connsiteX976" fmla="*/ 94596 w 8090452"/>
              <a:gd name="connsiteY976" fmla="*/ 1661229 h 6863208"/>
              <a:gd name="connsiteX977" fmla="*/ 74488 w 8090452"/>
              <a:gd name="connsiteY977" fmla="*/ 1758302 h 6863208"/>
              <a:gd name="connsiteX978" fmla="*/ 61305 w 8090452"/>
              <a:gd name="connsiteY978" fmla="*/ 1748530 h 6863208"/>
              <a:gd name="connsiteX979" fmla="*/ 45849 w 8090452"/>
              <a:gd name="connsiteY979" fmla="*/ 1742925 h 6863208"/>
              <a:gd name="connsiteX980" fmla="*/ 61304 w 8090452"/>
              <a:gd name="connsiteY980" fmla="*/ 1753626 h 6863208"/>
              <a:gd name="connsiteX981" fmla="*/ 74404 w 8090452"/>
              <a:gd name="connsiteY981" fmla="*/ 1758711 h 6863208"/>
              <a:gd name="connsiteX982" fmla="*/ 70500 w 8090452"/>
              <a:gd name="connsiteY982" fmla="*/ 1777558 h 6863208"/>
              <a:gd name="connsiteX983" fmla="*/ 67083 w 8090452"/>
              <a:gd name="connsiteY983" fmla="*/ 1778136 h 6863208"/>
              <a:gd name="connsiteX984" fmla="*/ 70307 w 8090452"/>
              <a:gd name="connsiteY984" fmla="*/ 1778255 h 6863208"/>
              <a:gd name="connsiteX985" fmla="*/ 70362 w 8090452"/>
              <a:gd name="connsiteY985" fmla="*/ 1778224 h 6863208"/>
              <a:gd name="connsiteX986" fmla="*/ 68948 w 8090452"/>
              <a:gd name="connsiteY986" fmla="*/ 1785049 h 6863208"/>
              <a:gd name="connsiteX987" fmla="*/ 70569 w 8090452"/>
              <a:gd name="connsiteY987" fmla="*/ 1778109 h 6863208"/>
              <a:gd name="connsiteX988" fmla="*/ 72027 w 8090452"/>
              <a:gd name="connsiteY988" fmla="*/ 1777300 h 6863208"/>
              <a:gd name="connsiteX989" fmla="*/ 70705 w 8090452"/>
              <a:gd name="connsiteY989" fmla="*/ 1777523 h 6863208"/>
              <a:gd name="connsiteX990" fmla="*/ 75042 w 8090452"/>
              <a:gd name="connsiteY990" fmla="*/ 1758959 h 6863208"/>
              <a:gd name="connsiteX991" fmla="*/ 75742 w 8090452"/>
              <a:gd name="connsiteY991" fmla="*/ 1759231 h 6863208"/>
              <a:gd name="connsiteX992" fmla="*/ 75092 w 8090452"/>
              <a:gd name="connsiteY992" fmla="*/ 1758749 h 6863208"/>
              <a:gd name="connsiteX993" fmla="*/ 97313 w 8090452"/>
              <a:gd name="connsiteY993" fmla="*/ 1663607 h 6863208"/>
              <a:gd name="connsiteX994" fmla="*/ 100200 w 8090452"/>
              <a:gd name="connsiteY994" fmla="*/ 1522802 h 6863208"/>
              <a:gd name="connsiteX995" fmla="*/ 71666 w 8090452"/>
              <a:gd name="connsiteY995" fmla="*/ 1366541 h 6863208"/>
              <a:gd name="connsiteX996" fmla="*/ 63514 w 8090452"/>
              <a:gd name="connsiteY996" fmla="*/ 1309471 h 6863208"/>
              <a:gd name="connsiteX997" fmla="*/ 119224 w 8090452"/>
              <a:gd name="connsiteY997" fmla="*/ 1395075 h 6863208"/>
              <a:gd name="connsiteX998" fmla="*/ 111071 w 8090452"/>
              <a:gd name="connsiteY998" fmla="*/ 1530955 h 6863208"/>
              <a:gd name="connsiteX999" fmla="*/ 157270 w 8090452"/>
              <a:gd name="connsiteY999" fmla="*/ 1857065 h 6863208"/>
              <a:gd name="connsiteX1000" fmla="*/ 115147 w 8090452"/>
              <a:gd name="connsiteY1000" fmla="*/ 1532314 h 6863208"/>
              <a:gd name="connsiteX1001" fmla="*/ 124659 w 8090452"/>
              <a:gd name="connsiteY1001" fmla="*/ 1400511 h 6863208"/>
              <a:gd name="connsiteX1002" fmla="*/ 200751 w 8090452"/>
              <a:gd name="connsiteY1002" fmla="*/ 1517367 h 6863208"/>
              <a:gd name="connsiteX1003" fmla="*/ 214339 w 8090452"/>
              <a:gd name="connsiteY1003" fmla="*/ 1539107 h 6863208"/>
              <a:gd name="connsiteX1004" fmla="*/ 244233 w 8090452"/>
              <a:gd name="connsiteY1004" fmla="*/ 1694010 h 6863208"/>
              <a:gd name="connsiteX1005" fmla="*/ 218416 w 8090452"/>
              <a:gd name="connsiteY1005" fmla="*/ 1545902 h 6863208"/>
              <a:gd name="connsiteX1006" fmla="*/ 264615 w 8090452"/>
              <a:gd name="connsiteY1006" fmla="*/ 1641017 h 6863208"/>
              <a:gd name="connsiteX1007" fmla="*/ 327119 w 8090452"/>
              <a:gd name="connsiteY1007" fmla="*/ 1880165 h 6863208"/>
              <a:gd name="connsiteX1008" fmla="*/ 348860 w 8090452"/>
              <a:gd name="connsiteY1008" fmla="*/ 2105725 h 6863208"/>
              <a:gd name="connsiteX1009" fmla="*/ 381472 w 8090452"/>
              <a:gd name="connsiteY1009" fmla="*/ 2336722 h 6863208"/>
              <a:gd name="connsiteX1010" fmla="*/ 473870 w 8090452"/>
              <a:gd name="connsiteY1010" fmla="*/ 2581305 h 6863208"/>
              <a:gd name="connsiteX1011" fmla="*/ 382829 w 8090452"/>
              <a:gd name="connsiteY1011" fmla="*/ 2338079 h 6863208"/>
              <a:gd name="connsiteX1012" fmla="*/ 352937 w 8090452"/>
              <a:gd name="connsiteY1012" fmla="*/ 2109802 h 6863208"/>
              <a:gd name="connsiteX1013" fmla="*/ 272768 w 8090452"/>
              <a:gd name="connsiteY1013" fmla="*/ 1643735 h 6863208"/>
              <a:gd name="connsiteX1014" fmla="*/ 271409 w 8090452"/>
              <a:gd name="connsiteY1014" fmla="*/ 1639658 h 6863208"/>
              <a:gd name="connsiteX1015" fmla="*/ 280920 w 8090452"/>
              <a:gd name="connsiteY1015" fmla="*/ 1654605 h 6863208"/>
              <a:gd name="connsiteX1016" fmla="*/ 384189 w 8090452"/>
              <a:gd name="connsiteY1016" fmla="*/ 1776897 h 6863208"/>
              <a:gd name="connsiteX1017" fmla="*/ 282279 w 8090452"/>
              <a:gd name="connsiteY1017" fmla="*/ 1653246 h 6863208"/>
              <a:gd name="connsiteX1018" fmla="*/ 265974 w 8090452"/>
              <a:gd name="connsiteY1018" fmla="*/ 1626070 h 6863208"/>
              <a:gd name="connsiteX1019" fmla="*/ 246950 w 8090452"/>
              <a:gd name="connsiteY1019" fmla="*/ 1582589 h 6863208"/>
              <a:gd name="connsiteX1020" fmla="*/ 225210 w 8090452"/>
              <a:gd name="connsiteY1020" fmla="*/ 1506496 h 6863208"/>
              <a:gd name="connsiteX1021" fmla="*/ 211622 w 8090452"/>
              <a:gd name="connsiteY1021" fmla="*/ 1397793 h 6863208"/>
              <a:gd name="connsiteX1022" fmla="*/ 218416 w 8090452"/>
              <a:gd name="connsiteY1022" fmla="*/ 1325777 h 6863208"/>
              <a:gd name="connsiteX1023" fmla="*/ 215698 w 8090452"/>
              <a:gd name="connsiteY1023" fmla="*/ 1203485 h 6863208"/>
              <a:gd name="connsiteX1024" fmla="*/ 183087 w 8090452"/>
              <a:gd name="connsiteY1024" fmla="*/ 1119239 h 6863208"/>
              <a:gd name="connsiteX1025" fmla="*/ 184446 w 8090452"/>
              <a:gd name="connsiteY1025" fmla="*/ 1117880 h 6863208"/>
              <a:gd name="connsiteX1026" fmla="*/ 173576 w 8090452"/>
              <a:gd name="connsiteY1026" fmla="*/ 1101575 h 6863208"/>
              <a:gd name="connsiteX1027" fmla="*/ 151835 w 8090452"/>
              <a:gd name="connsiteY1027" fmla="*/ 1066246 h 6863208"/>
              <a:gd name="connsiteX1028" fmla="*/ 123301 w 8090452"/>
              <a:gd name="connsiteY1028" fmla="*/ 1021406 h 6863208"/>
              <a:gd name="connsiteX1029" fmla="*/ 116506 w 8090452"/>
              <a:gd name="connsiteY1029" fmla="*/ 979283 h 6863208"/>
              <a:gd name="connsiteX1030" fmla="*/ 121942 w 8090452"/>
              <a:gd name="connsiteY1030" fmla="*/ 1001024 h 6863208"/>
              <a:gd name="connsiteX1031" fmla="*/ 203469 w 8090452"/>
              <a:gd name="connsiteY1031" fmla="*/ 1104292 h 6863208"/>
              <a:gd name="connsiteX1032" fmla="*/ 217058 w 8090452"/>
              <a:gd name="connsiteY1032" fmla="*/ 1096140 h 6863208"/>
              <a:gd name="connsiteX1033" fmla="*/ 230985 w 8090452"/>
              <a:gd name="connsiteY1033" fmla="*/ 1129430 h 6863208"/>
              <a:gd name="connsiteX1034" fmla="*/ 259180 w 8090452"/>
              <a:gd name="connsiteY1034" fmla="*/ 1170873 h 6863208"/>
              <a:gd name="connsiteX1035" fmla="*/ 253745 w 8090452"/>
              <a:gd name="connsiteY1035" fmla="*/ 1168156 h 6863208"/>
              <a:gd name="connsiteX1036" fmla="*/ 253746 w 8090452"/>
              <a:gd name="connsiteY1036" fmla="*/ 1170873 h 6863208"/>
              <a:gd name="connsiteX1037" fmla="*/ 256462 w 8090452"/>
              <a:gd name="connsiteY1037" fmla="*/ 1172911 h 6863208"/>
              <a:gd name="connsiteX1038" fmla="*/ 259181 w 8090452"/>
              <a:gd name="connsiteY1038" fmla="*/ 1170873 h 6863208"/>
              <a:gd name="connsiteX1039" fmla="*/ 395060 w 8090452"/>
              <a:gd name="connsiteY1039" fmla="*/ 1200767 h 6863208"/>
              <a:gd name="connsiteX1040" fmla="*/ 491534 w 8090452"/>
              <a:gd name="connsiteY1040" fmla="*/ 1136903 h 6863208"/>
              <a:gd name="connsiteX1041" fmla="*/ 511916 w 8090452"/>
              <a:gd name="connsiteY1041" fmla="*/ 1089345 h 6863208"/>
              <a:gd name="connsiteX1042" fmla="*/ 612467 w 8090452"/>
              <a:gd name="connsiteY1042" fmla="*/ 994230 h 6863208"/>
              <a:gd name="connsiteX1043" fmla="*/ 548604 w 8090452"/>
              <a:gd name="connsiteY1043" fmla="*/ 984718 h 6863208"/>
              <a:gd name="connsiteX1044" fmla="*/ 492894 w 8090452"/>
              <a:gd name="connsiteY1044" fmla="*/ 1002383 h 6863208"/>
              <a:gd name="connsiteX1045" fmla="*/ 467076 w 8090452"/>
              <a:gd name="connsiteY1045" fmla="*/ 1049940 h 6863208"/>
              <a:gd name="connsiteX1046" fmla="*/ 414083 w 8090452"/>
              <a:gd name="connsiteY1046" fmla="*/ 1064887 h 6863208"/>
              <a:gd name="connsiteX1047" fmla="*/ 363808 w 8090452"/>
              <a:gd name="connsiteY1047" fmla="*/ 1052659 h 6863208"/>
              <a:gd name="connsiteX1048" fmla="*/ 366526 w 8090452"/>
              <a:gd name="connsiteY1048" fmla="*/ 1011894 h 6863208"/>
              <a:gd name="connsiteX1049" fmla="*/ 350220 w 8090452"/>
              <a:gd name="connsiteY1049" fmla="*/ 995588 h 6863208"/>
              <a:gd name="connsiteX1050" fmla="*/ 352937 w 8090452"/>
              <a:gd name="connsiteY1050" fmla="*/ 930367 h 6863208"/>
              <a:gd name="connsiteX1051" fmla="*/ 336631 w 8090452"/>
              <a:gd name="connsiteY1051" fmla="*/ 919496 h 6863208"/>
              <a:gd name="connsiteX1052" fmla="*/ 352937 w 8090452"/>
              <a:gd name="connsiteY1052" fmla="*/ 818945 h 6863208"/>
              <a:gd name="connsiteX1053" fmla="*/ 355655 w 8090452"/>
              <a:gd name="connsiteY1053" fmla="*/ 737418 h 6863208"/>
              <a:gd name="connsiteX1054" fmla="*/ 310814 w 8090452"/>
              <a:gd name="connsiteY1054" fmla="*/ 698012 h 6863208"/>
              <a:gd name="connsiteX1055" fmla="*/ 310814 w 8090452"/>
              <a:gd name="connsiteY1055" fmla="*/ 670837 h 6863208"/>
              <a:gd name="connsiteX1056" fmla="*/ 305379 w 8090452"/>
              <a:gd name="connsiteY1056" fmla="*/ 670837 h 6863208"/>
              <a:gd name="connsiteX1057" fmla="*/ 299945 w 8090452"/>
              <a:gd name="connsiteY1057" fmla="*/ 649096 h 6863208"/>
              <a:gd name="connsiteX1058" fmla="*/ 302662 w 8090452"/>
              <a:gd name="connsiteY1058" fmla="*/ 646378 h 6863208"/>
              <a:gd name="connsiteX1059" fmla="*/ 450770 w 8090452"/>
              <a:gd name="connsiteY1059" fmla="*/ 625996 h 6863208"/>
              <a:gd name="connsiteX1060" fmla="*/ 475229 w 8090452"/>
              <a:gd name="connsiteY1060" fmla="*/ 650454 h 6863208"/>
              <a:gd name="connsiteX1061" fmla="*/ 533657 w 8090452"/>
              <a:gd name="connsiteY1061" fmla="*/ 687142 h 6863208"/>
              <a:gd name="connsiteX1062" fmla="*/ 601597 w 8090452"/>
              <a:gd name="connsiteY1062" fmla="*/ 784976 h 6863208"/>
              <a:gd name="connsiteX1063" fmla="*/ 600238 w 8090452"/>
              <a:gd name="connsiteY1063" fmla="*/ 786335 h 6863208"/>
              <a:gd name="connsiteX1064" fmla="*/ 605673 w 8090452"/>
              <a:gd name="connsiteY1064" fmla="*/ 789051 h 6863208"/>
              <a:gd name="connsiteX1065" fmla="*/ 609749 w 8090452"/>
              <a:gd name="connsiteY1065" fmla="*/ 793128 h 6863208"/>
              <a:gd name="connsiteX1066" fmla="*/ 670895 w 8090452"/>
              <a:gd name="connsiteY1066" fmla="*/ 856992 h 6863208"/>
              <a:gd name="connsiteX1067" fmla="*/ 714376 w 8090452"/>
              <a:gd name="connsiteY1067" fmla="*/ 952107 h 6863208"/>
              <a:gd name="connsiteX1068" fmla="*/ 821722 w 8090452"/>
              <a:gd name="connsiteY1068" fmla="*/ 1089345 h 6863208"/>
              <a:gd name="connsiteX1069" fmla="*/ 852973 w 8090452"/>
              <a:gd name="connsiteY1069" fmla="*/ 1117880 h 6863208"/>
              <a:gd name="connsiteX1070" fmla="*/ 851718 w 8090452"/>
              <a:gd name="connsiteY1070" fmla="*/ 1114897 h 6863208"/>
              <a:gd name="connsiteX1071" fmla="*/ 858409 w 8090452"/>
              <a:gd name="connsiteY1071" fmla="*/ 1120597 h 6863208"/>
              <a:gd name="connsiteX1072" fmla="*/ 918196 w 8090452"/>
              <a:gd name="connsiteY1072" fmla="*/ 1226584 h 6863208"/>
              <a:gd name="connsiteX1073" fmla="*/ 1039129 w 8090452"/>
              <a:gd name="connsiteY1073" fmla="*/ 1358387 h 6863208"/>
              <a:gd name="connsiteX1074" fmla="*/ 1297300 w 8090452"/>
              <a:gd name="connsiteY1074" fmla="*/ 1491549 h 6863208"/>
              <a:gd name="connsiteX1075" fmla="*/ 1039129 w 8090452"/>
              <a:gd name="connsiteY1075" fmla="*/ 1352952 h 6863208"/>
              <a:gd name="connsiteX1076" fmla="*/ 922273 w 8090452"/>
              <a:gd name="connsiteY1076" fmla="*/ 1222508 h 6863208"/>
              <a:gd name="connsiteX1077" fmla="*/ 870638 w 8090452"/>
              <a:gd name="connsiteY1077" fmla="*/ 1130109 h 6863208"/>
              <a:gd name="connsiteX1078" fmla="*/ 879124 w 8090452"/>
              <a:gd name="connsiteY1078" fmla="*/ 1135452 h 6863208"/>
              <a:gd name="connsiteX1079" fmla="*/ 905458 w 8090452"/>
              <a:gd name="connsiteY1079" fmla="*/ 1154398 h 6863208"/>
              <a:gd name="connsiteX1080" fmla="*/ 944014 w 8090452"/>
              <a:gd name="connsiteY1080" fmla="*/ 1176308 h 6863208"/>
              <a:gd name="connsiteX1081" fmla="*/ 949448 w 8090452"/>
              <a:gd name="connsiteY1081" fmla="*/ 1179026 h 6863208"/>
              <a:gd name="connsiteX1082" fmla="*/ 980700 w 8090452"/>
              <a:gd name="connsiteY1082" fmla="*/ 1218431 h 6863208"/>
              <a:gd name="connsiteX1083" fmla="*/ 1215772 w 8090452"/>
              <a:gd name="connsiteY1083" fmla="*/ 1426326 h 6863208"/>
              <a:gd name="connsiteX1084" fmla="*/ 982059 w 8090452"/>
              <a:gd name="connsiteY1084" fmla="*/ 1214354 h 6863208"/>
              <a:gd name="connsiteX1085" fmla="*/ 957601 w 8090452"/>
              <a:gd name="connsiteY1085" fmla="*/ 1181743 h 6863208"/>
              <a:gd name="connsiteX1086" fmla="*/ 1183161 w 8090452"/>
              <a:gd name="connsiteY1086" fmla="*/ 1249683 h 6863208"/>
              <a:gd name="connsiteX1087" fmla="*/ 956242 w 8090452"/>
              <a:gd name="connsiteY1087" fmla="*/ 1177667 h 6863208"/>
              <a:gd name="connsiteX1088" fmla="*/ 892379 w 8090452"/>
              <a:gd name="connsiteY1088" fmla="*/ 1073040 h 6863208"/>
              <a:gd name="connsiteX1089" fmla="*/ 876073 w 8090452"/>
              <a:gd name="connsiteY1089" fmla="*/ 1037711 h 6863208"/>
              <a:gd name="connsiteX1090" fmla="*/ 983418 w 8090452"/>
              <a:gd name="connsiteY1090" fmla="*/ 1093422 h 6863208"/>
              <a:gd name="connsiteX1091" fmla="*/ 1030976 w 8090452"/>
              <a:gd name="connsiteY1091" fmla="*/ 1113804 h 6863208"/>
              <a:gd name="connsiteX1092" fmla="*/ 1045923 w 8090452"/>
              <a:gd name="connsiteY1092" fmla="*/ 1126033 h 6863208"/>
              <a:gd name="connsiteX1093" fmla="*/ 1056793 w 8090452"/>
              <a:gd name="connsiteY1093" fmla="*/ 1134186 h 6863208"/>
              <a:gd name="connsiteX1094" fmla="*/ 1063252 w 8090452"/>
              <a:gd name="connsiteY1094" fmla="*/ 1139159 h 6863208"/>
              <a:gd name="connsiteX1095" fmla="*/ 1073099 w 8090452"/>
              <a:gd name="connsiteY1095" fmla="*/ 1147774 h 6863208"/>
              <a:gd name="connsiteX1096" fmla="*/ 1078775 w 8090452"/>
              <a:gd name="connsiteY1096" fmla="*/ 1151108 h 6863208"/>
              <a:gd name="connsiteX1097" fmla="*/ 1151230 w 8090452"/>
              <a:gd name="connsiteY1097" fmla="*/ 1206882 h 6863208"/>
              <a:gd name="connsiteX1098" fmla="*/ 1245666 w 8090452"/>
              <a:gd name="connsiteY1098" fmla="*/ 1263272 h 6863208"/>
              <a:gd name="connsiteX1099" fmla="*/ 1163799 w 8090452"/>
              <a:gd name="connsiteY1099" fmla="*/ 1213336 h 6863208"/>
              <a:gd name="connsiteX1100" fmla="*/ 1089688 w 8090452"/>
              <a:gd name="connsiteY1100" fmla="*/ 1157517 h 6863208"/>
              <a:gd name="connsiteX1101" fmla="*/ 1137301 w 8090452"/>
              <a:gd name="connsiteY1101" fmla="*/ 1185481 h 6863208"/>
              <a:gd name="connsiteX1102" fmla="*/ 1203543 w 8090452"/>
              <a:gd name="connsiteY1102" fmla="*/ 1212996 h 6863208"/>
              <a:gd name="connsiteX1103" fmla="*/ 1194445 w 8090452"/>
              <a:gd name="connsiteY1103" fmla="*/ 1207165 h 6863208"/>
              <a:gd name="connsiteX1104" fmla="*/ 1204902 w 8090452"/>
              <a:gd name="connsiteY1104" fmla="*/ 1211637 h 6863208"/>
              <a:gd name="connsiteX1105" fmla="*/ 1313605 w 8090452"/>
              <a:gd name="connsiteY1105" fmla="*/ 1301318 h 6863208"/>
              <a:gd name="connsiteX1106" fmla="*/ 1482096 w 8090452"/>
              <a:gd name="connsiteY1106" fmla="*/ 1412739 h 6863208"/>
              <a:gd name="connsiteX1107" fmla="*/ 1645152 w 8090452"/>
              <a:gd name="connsiteY1107" fmla="*/ 1467092 h 6863208"/>
              <a:gd name="connsiteX1108" fmla="*/ 1482096 w 8090452"/>
              <a:gd name="connsiteY1108" fmla="*/ 1407303 h 6863208"/>
              <a:gd name="connsiteX1109" fmla="*/ 1314965 w 8090452"/>
              <a:gd name="connsiteY1109" fmla="*/ 1294524 h 6863208"/>
              <a:gd name="connsiteX1110" fmla="*/ 1223925 w 8090452"/>
              <a:gd name="connsiteY1110" fmla="*/ 1217072 h 6863208"/>
              <a:gd name="connsiteX1111" fmla="*/ 1228001 w 8090452"/>
              <a:gd name="connsiteY1111" fmla="*/ 1218431 h 6863208"/>
              <a:gd name="connsiteX1112" fmla="*/ 1317683 w 8090452"/>
              <a:gd name="connsiteY1112" fmla="*/ 1278218 h 6863208"/>
              <a:gd name="connsiteX1113" fmla="*/ 1454921 w 8090452"/>
              <a:gd name="connsiteY1113" fmla="*/ 1336646 h 6863208"/>
              <a:gd name="connsiteX1114" fmla="*/ 1316323 w 8090452"/>
              <a:gd name="connsiteY1114" fmla="*/ 1274141 h 6863208"/>
              <a:gd name="connsiteX1115" fmla="*/ 1237513 w 8090452"/>
              <a:gd name="connsiteY1115" fmla="*/ 1222507 h 6863208"/>
              <a:gd name="connsiteX1116" fmla="*/ 1286429 w 8090452"/>
              <a:gd name="connsiteY1116" fmla="*/ 1238813 h 6863208"/>
              <a:gd name="connsiteX1117" fmla="*/ 1236155 w 8090452"/>
              <a:gd name="connsiteY1117" fmla="*/ 1221149 h 6863208"/>
              <a:gd name="connsiteX1118" fmla="*/ 1180444 w 8090452"/>
              <a:gd name="connsiteY1118" fmla="*/ 1168156 h 6863208"/>
              <a:gd name="connsiteX1119" fmla="*/ 1123374 w 8090452"/>
              <a:gd name="connsiteY1119" fmla="*/ 1089345 h 6863208"/>
              <a:gd name="connsiteX1120" fmla="*/ 1056793 w 8090452"/>
              <a:gd name="connsiteY1120" fmla="*/ 1020047 h 6863208"/>
              <a:gd name="connsiteX1121" fmla="*/ 989702 w 8090452"/>
              <a:gd name="connsiteY1121" fmla="*/ 975037 h 6863208"/>
              <a:gd name="connsiteX1122" fmla="*/ 924091 w 8090452"/>
              <a:gd name="connsiteY1122" fmla="*/ 933377 h 6863208"/>
              <a:gd name="connsiteX1123" fmla="*/ 1009236 w 8090452"/>
              <a:gd name="connsiteY1123" fmla="*/ 920855 h 6863208"/>
              <a:gd name="connsiteX1124" fmla="*/ 1008851 w 8090452"/>
              <a:gd name="connsiteY1124" fmla="*/ 920552 h 6863208"/>
              <a:gd name="connsiteX1125" fmla="*/ 1015651 w 8090452"/>
              <a:gd name="connsiteY1125" fmla="*/ 919552 h 6863208"/>
              <a:gd name="connsiteX1126" fmla="*/ 1017389 w 8090452"/>
              <a:gd name="connsiteY1126" fmla="*/ 920855 h 6863208"/>
              <a:gd name="connsiteX1127" fmla="*/ 1018068 w 8090452"/>
              <a:gd name="connsiteY1127" fmla="*/ 920855 h 6863208"/>
              <a:gd name="connsiteX1128" fmla="*/ 1025813 w 8090452"/>
              <a:gd name="connsiteY1128" fmla="*/ 926018 h 6863208"/>
              <a:gd name="connsiteX1129" fmla="*/ 1022823 w 8090452"/>
              <a:gd name="connsiteY1129" fmla="*/ 926289 h 6863208"/>
              <a:gd name="connsiteX1130" fmla="*/ 1238871 w 8090452"/>
              <a:gd name="connsiteY1130" fmla="*/ 1052658 h 6863208"/>
              <a:gd name="connsiteX1131" fmla="*/ 1357087 w 8090452"/>
              <a:gd name="connsiteY1131" fmla="*/ 1089345 h 6863208"/>
              <a:gd name="connsiteX1132" fmla="*/ 1347333 w 8090452"/>
              <a:gd name="connsiteY1132" fmla="*/ 1080811 h 6863208"/>
              <a:gd name="connsiteX1133" fmla="*/ 1351736 w 8090452"/>
              <a:gd name="connsiteY1133" fmla="*/ 1081906 h 6863208"/>
              <a:gd name="connsiteX1134" fmla="*/ 1361163 w 8090452"/>
              <a:gd name="connsiteY1134" fmla="*/ 1090704 h 6863208"/>
              <a:gd name="connsiteX1135" fmla="*/ 1367059 w 8090452"/>
              <a:gd name="connsiteY1135" fmla="*/ 1091270 h 6863208"/>
              <a:gd name="connsiteX1136" fmla="*/ 1418573 w 8090452"/>
              <a:gd name="connsiteY1136" fmla="*/ 1143698 h 6863208"/>
              <a:gd name="connsiteX1137" fmla="*/ 1473943 w 8090452"/>
              <a:gd name="connsiteY1137" fmla="*/ 1206202 h 6863208"/>
              <a:gd name="connsiteX1138" fmla="*/ 1418403 w 8090452"/>
              <a:gd name="connsiteY1138" fmla="*/ 1142509 h 6863208"/>
              <a:gd name="connsiteX1139" fmla="*/ 1367175 w 8090452"/>
              <a:gd name="connsiteY1139" fmla="*/ 1091281 h 6863208"/>
              <a:gd name="connsiteX1140" fmla="*/ 1460356 w 8090452"/>
              <a:gd name="connsiteY1140" fmla="*/ 1100217 h 6863208"/>
              <a:gd name="connsiteX1141" fmla="*/ 1426735 w 8090452"/>
              <a:gd name="connsiteY1141" fmla="*/ 1090734 h 6863208"/>
              <a:gd name="connsiteX1142" fmla="*/ 1458997 w 8090452"/>
              <a:gd name="connsiteY1142" fmla="*/ 1093422 h 6863208"/>
              <a:gd name="connsiteX1143" fmla="*/ 1574834 w 8090452"/>
              <a:gd name="connsiteY1143" fmla="*/ 1122297 h 6863208"/>
              <a:gd name="connsiteX1144" fmla="*/ 1628404 w 8090452"/>
              <a:gd name="connsiteY1144" fmla="*/ 1137869 h 6863208"/>
              <a:gd name="connsiteX1145" fmla="*/ 1692709 w 8090452"/>
              <a:gd name="connsiteY1145" fmla="*/ 1161361 h 6863208"/>
              <a:gd name="connsiteX1146" fmla="*/ 1633262 w 8090452"/>
              <a:gd name="connsiteY1146" fmla="*/ 1139282 h 6863208"/>
              <a:gd name="connsiteX1147" fmla="*/ 1628404 w 8090452"/>
              <a:gd name="connsiteY1147" fmla="*/ 1137869 h 6863208"/>
              <a:gd name="connsiteX1148" fmla="*/ 1582987 w 8090452"/>
              <a:gd name="connsiteY1148" fmla="*/ 1121278 h 6863208"/>
              <a:gd name="connsiteX1149" fmla="*/ 1475303 w 8090452"/>
              <a:gd name="connsiteY1149" fmla="*/ 1093421 h 6863208"/>
              <a:gd name="connsiteX1150" fmla="*/ 1403286 w 8090452"/>
              <a:gd name="connsiteY1150" fmla="*/ 1073040 h 6863208"/>
              <a:gd name="connsiteX1151" fmla="*/ 1348934 w 8090452"/>
              <a:gd name="connsiteY1151" fmla="*/ 1054017 h 6863208"/>
              <a:gd name="connsiteX1152" fmla="*/ 1350293 w 8090452"/>
              <a:gd name="connsiteY1152" fmla="*/ 1052658 h 6863208"/>
              <a:gd name="connsiteX1153" fmla="*/ 1344858 w 8090452"/>
              <a:gd name="connsiteY1153" fmla="*/ 1041788 h 6863208"/>
              <a:gd name="connsiteX1154" fmla="*/ 1297300 w 8090452"/>
              <a:gd name="connsiteY1154" fmla="*/ 986078 h 6863208"/>
              <a:gd name="connsiteX1155" fmla="*/ 1319041 w 8090452"/>
              <a:gd name="connsiteY1155" fmla="*/ 1040429 h 6863208"/>
              <a:gd name="connsiteX1156" fmla="*/ 1298659 w 8090452"/>
              <a:gd name="connsiteY1156" fmla="*/ 1030917 h 6863208"/>
              <a:gd name="connsiteX1157" fmla="*/ 1180444 w 8090452"/>
              <a:gd name="connsiteY1157" fmla="*/ 953466 h 6863208"/>
              <a:gd name="connsiteX1158" fmla="*/ 1176367 w 8090452"/>
              <a:gd name="connsiteY1158" fmla="*/ 952107 h 6863208"/>
              <a:gd name="connsiteX1159" fmla="*/ 1107069 w 8090452"/>
              <a:gd name="connsiteY1159" fmla="*/ 901831 h 6863208"/>
              <a:gd name="connsiteX1160" fmla="*/ 1041847 w 8090452"/>
              <a:gd name="connsiteY1160" fmla="*/ 852915 h 6863208"/>
              <a:gd name="connsiteX1161" fmla="*/ 1101633 w 8090452"/>
              <a:gd name="connsiteY1161" fmla="*/ 880091 h 6863208"/>
              <a:gd name="connsiteX1162" fmla="*/ 1244307 w 8090452"/>
              <a:gd name="connsiteY1162" fmla="*/ 949390 h 6863208"/>
              <a:gd name="connsiteX1163" fmla="*/ 1525578 w 8090452"/>
              <a:gd name="connsiteY1163" fmla="*/ 1059452 h 6863208"/>
              <a:gd name="connsiteX1164" fmla="*/ 1245666 w 8090452"/>
              <a:gd name="connsiteY1164" fmla="*/ 945313 h 6863208"/>
              <a:gd name="connsiteX1165" fmla="*/ 1102992 w 8090452"/>
              <a:gd name="connsiteY1165" fmla="*/ 876014 h 6863208"/>
              <a:gd name="connsiteX1166" fmla="*/ 1026900 w 8090452"/>
              <a:gd name="connsiteY1166" fmla="*/ 840686 h 6863208"/>
              <a:gd name="connsiteX1167" fmla="*/ 960319 w 8090452"/>
              <a:gd name="connsiteY1167" fmla="*/ 782258 h 6863208"/>
              <a:gd name="connsiteX1168" fmla="*/ 829874 w 8090452"/>
              <a:gd name="connsiteY1168" fmla="*/ 624637 h 6863208"/>
              <a:gd name="connsiteX1169" fmla="*/ 761935 w 8090452"/>
              <a:gd name="connsiteY1169" fmla="*/ 543110 h 6863208"/>
              <a:gd name="connsiteX1170" fmla="*/ 760576 w 8090452"/>
              <a:gd name="connsiteY1170" fmla="*/ 541751 h 6863208"/>
              <a:gd name="connsiteX1171" fmla="*/ 763293 w 8090452"/>
              <a:gd name="connsiteY1171" fmla="*/ 536315 h 6863208"/>
              <a:gd name="connsiteX1172" fmla="*/ 808134 w 8090452"/>
              <a:gd name="connsiteY1172" fmla="*/ 581156 h 6863208"/>
              <a:gd name="connsiteX1173" fmla="*/ 852974 w 8090452"/>
              <a:gd name="connsiteY1173" fmla="*/ 547186 h 6863208"/>
              <a:gd name="connsiteX1174" fmla="*/ 861127 w 8090452"/>
              <a:gd name="connsiteY1174" fmla="*/ 522727 h 6863208"/>
              <a:gd name="connsiteX1175" fmla="*/ 827157 w 8090452"/>
              <a:gd name="connsiteY1175" fmla="*/ 494196 h 6863208"/>
              <a:gd name="connsiteX1176" fmla="*/ 848898 w 8090452"/>
              <a:gd name="connsiteY1176" fmla="*/ 467019 h 6863208"/>
              <a:gd name="connsiteX1177" fmla="*/ 927708 w 8090452"/>
              <a:gd name="connsiteY1177" fmla="*/ 499631 h 6863208"/>
              <a:gd name="connsiteX1178" fmla="*/ 1077685 w 8090452"/>
              <a:gd name="connsiteY1178" fmla="*/ 560944 h 6863208"/>
              <a:gd name="connsiteX1179" fmla="*/ 1144488 w 8090452"/>
              <a:gd name="connsiteY1179" fmla="*/ 583415 h 6863208"/>
              <a:gd name="connsiteX1180" fmla="*/ 1223925 w 8090452"/>
              <a:gd name="connsiteY1180" fmla="*/ 611049 h 6863208"/>
              <a:gd name="connsiteX1181" fmla="*/ 1251101 w 8090452"/>
              <a:gd name="connsiteY1181" fmla="*/ 619202 h 6863208"/>
              <a:gd name="connsiteX1182" fmla="*/ 1250508 w 8090452"/>
              <a:gd name="connsiteY1182" fmla="*/ 617330 h 6863208"/>
              <a:gd name="connsiteX1183" fmla="*/ 1252460 w 8090452"/>
              <a:gd name="connsiteY1183" fmla="*/ 617843 h 6863208"/>
              <a:gd name="connsiteX1184" fmla="*/ 1241589 w 8090452"/>
              <a:gd name="connsiteY1184" fmla="*/ 634148 h 6863208"/>
              <a:gd name="connsiteX1185" fmla="*/ 1252460 w 8090452"/>
              <a:gd name="connsiteY1185" fmla="*/ 685783 h 6863208"/>
              <a:gd name="connsiteX1186" fmla="*/ 1290507 w 8090452"/>
              <a:gd name="connsiteY1186" fmla="*/ 756440 h 6863208"/>
              <a:gd name="connsiteX1187" fmla="*/ 1305453 w 8090452"/>
              <a:gd name="connsiteY1187" fmla="*/ 765952 h 6863208"/>
              <a:gd name="connsiteX1188" fmla="*/ 1365240 w 8090452"/>
              <a:gd name="connsiteY1188" fmla="*/ 774105 h 6863208"/>
              <a:gd name="connsiteX1189" fmla="*/ 1378828 w 8090452"/>
              <a:gd name="connsiteY1189" fmla="*/ 760517 h 6863208"/>
              <a:gd name="connsiteX1190" fmla="*/ 1378828 w 8090452"/>
              <a:gd name="connsiteY1190" fmla="*/ 749646 h 6863208"/>
              <a:gd name="connsiteX1191" fmla="*/ 1418233 w 8090452"/>
              <a:gd name="connsiteY1191" fmla="*/ 767311 h 6863208"/>
              <a:gd name="connsiteX1192" fmla="*/ 1420951 w 8090452"/>
              <a:gd name="connsiteY1192" fmla="*/ 783616 h 6863208"/>
              <a:gd name="connsiteX1193" fmla="*/ 1427745 w 8090452"/>
              <a:gd name="connsiteY1193" fmla="*/ 774105 h 6863208"/>
              <a:gd name="connsiteX1194" fmla="*/ 1434539 w 8090452"/>
              <a:gd name="connsiteY1194" fmla="*/ 789052 h 6863208"/>
              <a:gd name="connsiteX1195" fmla="*/ 1441332 w 8090452"/>
              <a:gd name="connsiteY1195" fmla="*/ 784975 h 6863208"/>
              <a:gd name="connsiteX1196" fmla="*/ 1467149 w 8090452"/>
              <a:gd name="connsiteY1196" fmla="*/ 813510 h 6863208"/>
              <a:gd name="connsiteX1197" fmla="*/ 1472585 w 8090452"/>
              <a:gd name="connsiteY1197" fmla="*/ 832533 h 6863208"/>
              <a:gd name="connsiteX1198" fmla="*/ 1471226 w 8090452"/>
              <a:gd name="connsiteY1198" fmla="*/ 858350 h 6863208"/>
              <a:gd name="connsiteX1199" fmla="*/ 1488890 w 8090452"/>
              <a:gd name="connsiteY1199" fmla="*/ 900473 h 6863208"/>
              <a:gd name="connsiteX1200" fmla="*/ 1482096 w 8090452"/>
              <a:gd name="connsiteY1200" fmla="*/ 909985 h 6863208"/>
              <a:gd name="connsiteX1201" fmla="*/ 1491608 w 8090452"/>
              <a:gd name="connsiteY1201" fmla="*/ 914061 h 6863208"/>
              <a:gd name="connsiteX1202" fmla="*/ 1479379 w 8090452"/>
              <a:gd name="connsiteY1202" fmla="*/ 918137 h 6863208"/>
              <a:gd name="connsiteX1203" fmla="*/ 1509272 w 8090452"/>
              <a:gd name="connsiteY1203" fmla="*/ 950748 h 6863208"/>
              <a:gd name="connsiteX1204" fmla="*/ 1497043 w 8090452"/>
              <a:gd name="connsiteY1204" fmla="*/ 905908 h 6863208"/>
              <a:gd name="connsiteX1205" fmla="*/ 1503837 w 8090452"/>
              <a:gd name="connsiteY1205" fmla="*/ 907267 h 6863208"/>
              <a:gd name="connsiteX1206" fmla="*/ 1488891 w 8090452"/>
              <a:gd name="connsiteY1206" fmla="*/ 903190 h 6863208"/>
              <a:gd name="connsiteX1207" fmla="*/ 1487531 w 8090452"/>
              <a:gd name="connsiteY1207" fmla="*/ 893679 h 6863208"/>
              <a:gd name="connsiteX1208" fmla="*/ 1494326 w 8090452"/>
              <a:gd name="connsiteY1208" fmla="*/ 881450 h 6863208"/>
              <a:gd name="connsiteX1209" fmla="*/ 1484814 w 8090452"/>
              <a:gd name="connsiteY1209" fmla="*/ 871938 h 6863208"/>
              <a:gd name="connsiteX1210" fmla="*/ 1487532 w 8090452"/>
              <a:gd name="connsiteY1210" fmla="*/ 852915 h 6863208"/>
              <a:gd name="connsiteX1211" fmla="*/ 1480738 w 8090452"/>
              <a:gd name="connsiteY1211" fmla="*/ 837968 h 6863208"/>
              <a:gd name="connsiteX1212" fmla="*/ 1484814 w 8090452"/>
              <a:gd name="connsiteY1212" fmla="*/ 836609 h 6863208"/>
              <a:gd name="connsiteX1213" fmla="*/ 1479379 w 8090452"/>
              <a:gd name="connsiteY1213" fmla="*/ 814869 h 6863208"/>
              <a:gd name="connsiteX1214" fmla="*/ 1473944 w 8090452"/>
              <a:gd name="connsiteY1214" fmla="*/ 809434 h 6863208"/>
              <a:gd name="connsiteX1215" fmla="*/ 1480738 w 8090452"/>
              <a:gd name="connsiteY1215" fmla="*/ 808075 h 6863208"/>
              <a:gd name="connsiteX1216" fmla="*/ 1465791 w 8090452"/>
              <a:gd name="connsiteY1216" fmla="*/ 774105 h 6863208"/>
              <a:gd name="connsiteX1217" fmla="*/ 1471226 w 8090452"/>
              <a:gd name="connsiteY1217" fmla="*/ 768670 h 6863208"/>
              <a:gd name="connsiteX1218" fmla="*/ 1445409 w 8090452"/>
              <a:gd name="connsiteY1218" fmla="*/ 761876 h 6863208"/>
              <a:gd name="connsiteX1219" fmla="*/ 1456280 w 8090452"/>
              <a:gd name="connsiteY1219" fmla="*/ 783617 h 6863208"/>
              <a:gd name="connsiteX1220" fmla="*/ 1441332 w 8090452"/>
              <a:gd name="connsiteY1220" fmla="*/ 771387 h 6863208"/>
              <a:gd name="connsiteX1221" fmla="*/ 1438615 w 8090452"/>
              <a:gd name="connsiteY1221" fmla="*/ 760517 h 6863208"/>
              <a:gd name="connsiteX1222" fmla="*/ 1441333 w 8090452"/>
              <a:gd name="connsiteY1222" fmla="*/ 768670 h 6863208"/>
              <a:gd name="connsiteX1223" fmla="*/ 1435897 w 8090452"/>
              <a:gd name="connsiteY1223" fmla="*/ 755081 h 6863208"/>
              <a:gd name="connsiteX1224" fmla="*/ 1433180 w 8090452"/>
              <a:gd name="connsiteY1224" fmla="*/ 768670 h 6863208"/>
              <a:gd name="connsiteX1225" fmla="*/ 1427745 w 8090452"/>
              <a:gd name="connsiteY1225" fmla="*/ 760517 h 6863208"/>
              <a:gd name="connsiteX1226" fmla="*/ 1412798 w 8090452"/>
              <a:gd name="connsiteY1226" fmla="*/ 759158 h 6863208"/>
              <a:gd name="connsiteX1227" fmla="*/ 1453561 w 8090452"/>
              <a:gd name="connsiteY1227" fmla="*/ 751006 h 6863208"/>
              <a:gd name="connsiteX1228" fmla="*/ 1467149 w 8090452"/>
              <a:gd name="connsiteY1228" fmla="*/ 753723 h 6863208"/>
              <a:gd name="connsiteX1229" fmla="*/ 1456279 w 8090452"/>
              <a:gd name="connsiteY1229" fmla="*/ 748287 h 6863208"/>
              <a:gd name="connsiteX1230" fmla="*/ 1468509 w 8090452"/>
              <a:gd name="connsiteY1230" fmla="*/ 746929 h 6863208"/>
              <a:gd name="connsiteX1231" fmla="*/ 1467149 w 8090452"/>
              <a:gd name="connsiteY1231" fmla="*/ 726547 h 6863208"/>
              <a:gd name="connsiteX1232" fmla="*/ 1463074 w 8090452"/>
              <a:gd name="connsiteY1232" fmla="*/ 673554 h 6863208"/>
              <a:gd name="connsiteX1233" fmla="*/ 1454920 w 8090452"/>
              <a:gd name="connsiteY1233" fmla="*/ 646378 h 6863208"/>
              <a:gd name="connsiteX1234" fmla="*/ 1445409 w 8090452"/>
              <a:gd name="connsiteY1234" fmla="*/ 606973 h 6863208"/>
              <a:gd name="connsiteX1235" fmla="*/ 1469868 w 8090452"/>
              <a:gd name="connsiteY1235" fmla="*/ 636866 h 6863208"/>
              <a:gd name="connsiteX1236" fmla="*/ 1458997 w 8090452"/>
              <a:gd name="connsiteY1236" fmla="*/ 601538 h 6863208"/>
              <a:gd name="connsiteX1237" fmla="*/ 1482096 w 8090452"/>
              <a:gd name="connsiteY1237" fmla="*/ 638226 h 6863208"/>
              <a:gd name="connsiteX1238" fmla="*/ 1484814 w 8090452"/>
              <a:gd name="connsiteY1238" fmla="*/ 586591 h 6863208"/>
              <a:gd name="connsiteX1239" fmla="*/ 1494326 w 8090452"/>
              <a:gd name="connsiteY1239" fmla="*/ 596102 h 6863208"/>
              <a:gd name="connsiteX1240" fmla="*/ 1497042 w 8090452"/>
              <a:gd name="connsiteY1240" fmla="*/ 539033 h 6863208"/>
              <a:gd name="connsiteX1241" fmla="*/ 1506555 w 8090452"/>
              <a:gd name="connsiteY1241" fmla="*/ 529521 h 6863208"/>
              <a:gd name="connsiteX1242" fmla="*/ 1518784 w 8090452"/>
              <a:gd name="connsiteY1242" fmla="*/ 544469 h 6863208"/>
              <a:gd name="connsiteX1243" fmla="*/ 1514707 w 8090452"/>
              <a:gd name="connsiteY1243" fmla="*/ 524086 h 6863208"/>
              <a:gd name="connsiteX1244" fmla="*/ 1502478 w 8090452"/>
              <a:gd name="connsiteY1244" fmla="*/ 462944 h 6863208"/>
              <a:gd name="connsiteX1245" fmla="*/ 1511990 w 8090452"/>
              <a:gd name="connsiteY1245" fmla="*/ 488760 h 6863208"/>
              <a:gd name="connsiteX1246" fmla="*/ 1516066 w 8090452"/>
              <a:gd name="connsiteY1246" fmla="*/ 481967 h 6863208"/>
              <a:gd name="connsiteX1247" fmla="*/ 1528296 w 8090452"/>
              <a:gd name="connsiteY1247" fmla="*/ 505066 h 6863208"/>
              <a:gd name="connsiteX1248" fmla="*/ 1521501 w 8090452"/>
              <a:gd name="connsiteY1248" fmla="*/ 460226 h 6863208"/>
              <a:gd name="connsiteX1249" fmla="*/ 1560906 w 8090452"/>
              <a:gd name="connsiteY1249" fmla="*/ 521369 h 6863208"/>
              <a:gd name="connsiteX1250" fmla="*/ 1543243 w 8090452"/>
              <a:gd name="connsiteY1250" fmla="*/ 462944 h 6863208"/>
              <a:gd name="connsiteX1251" fmla="*/ 1544601 w 8090452"/>
              <a:gd name="connsiteY1251" fmla="*/ 396363 h 6863208"/>
              <a:gd name="connsiteX1252" fmla="*/ 1536448 w 8090452"/>
              <a:gd name="connsiteY1252" fmla="*/ 388210 h 6863208"/>
              <a:gd name="connsiteX1253" fmla="*/ 1445409 w 8090452"/>
              <a:gd name="connsiteY1253" fmla="*/ 96068 h 6863208"/>
              <a:gd name="connsiteX1254" fmla="*/ 1410080 w 8090452"/>
              <a:gd name="connsiteY1254" fmla="*/ 68893 h 6863208"/>
              <a:gd name="connsiteX1255" fmla="*/ 1380187 w 8090452"/>
              <a:gd name="connsiteY1255" fmla="*/ 30846 h 6863208"/>
              <a:gd name="connsiteX1256" fmla="*/ 1375664 w 8090452"/>
              <a:gd name="connsiteY1256" fmla="*/ 12354 h 6863208"/>
              <a:gd name="connsiteX1257" fmla="*/ 759619 w 8090452"/>
              <a:gd name="connsiteY1257" fmla="*/ 0 h 6863208"/>
              <a:gd name="connsiteX1258" fmla="*/ 970645 w 8090452"/>
              <a:gd name="connsiteY1258" fmla="*/ 0 h 6863208"/>
              <a:gd name="connsiteX1259" fmla="*/ 979512 w 8090452"/>
              <a:gd name="connsiteY1259" fmla="*/ 24902 h 6863208"/>
              <a:gd name="connsiteX1260" fmla="*/ 988854 w 8090452"/>
              <a:gd name="connsiteY1260" fmla="*/ 60740 h 6863208"/>
              <a:gd name="connsiteX1261" fmla="*/ 1004480 w 8090452"/>
              <a:gd name="connsiteY1261" fmla="*/ 107619 h 6863208"/>
              <a:gd name="connsiteX1262" fmla="*/ 1019191 w 8090452"/>
              <a:gd name="connsiteY1262" fmla="*/ 151754 h 6863208"/>
              <a:gd name="connsiteX1263" fmla="*/ 937219 w 8090452"/>
              <a:gd name="connsiteY1263" fmla="*/ 149402 h 6863208"/>
              <a:gd name="connsiteX1264" fmla="*/ 850256 w 8090452"/>
              <a:gd name="connsiteY1264" fmla="*/ 136832 h 6863208"/>
              <a:gd name="connsiteX1265" fmla="*/ 817645 w 8090452"/>
              <a:gd name="connsiteY1265" fmla="*/ 128680 h 6863208"/>
              <a:gd name="connsiteX1266" fmla="*/ 818532 w 8090452"/>
              <a:gd name="connsiteY1266" fmla="*/ 130036 h 6863208"/>
              <a:gd name="connsiteX1267" fmla="*/ 812210 w 8090452"/>
              <a:gd name="connsiteY1267" fmla="*/ 128680 h 6863208"/>
              <a:gd name="connsiteX1268" fmla="*/ 767370 w 8090452"/>
              <a:gd name="connsiteY1268" fmla="*/ 97427 h 6863208"/>
              <a:gd name="connsiteX1269" fmla="*/ 787752 w 8090452"/>
              <a:gd name="connsiteY1269" fmla="*/ 71610 h 6863208"/>
              <a:gd name="connsiteX1270" fmla="*/ 801340 w 8090452"/>
              <a:gd name="connsiteY1270" fmla="*/ 36282 h 6863208"/>
              <a:gd name="connsiteX1271" fmla="*/ 768729 w 8090452"/>
              <a:gd name="connsiteY1271" fmla="*/ 25411 h 6863208"/>
              <a:gd name="connsiteX1272" fmla="*/ 598517 w 8090452"/>
              <a:gd name="connsiteY1272" fmla="*/ 0 h 6863208"/>
              <a:gd name="connsiteX1273" fmla="*/ 620724 w 8090452"/>
              <a:gd name="connsiteY1273" fmla="*/ 0 h 6863208"/>
              <a:gd name="connsiteX1274" fmla="*/ 646777 w 8090452"/>
              <a:gd name="connsiteY1274" fmla="*/ 30847 h 6863208"/>
              <a:gd name="connsiteX1275" fmla="*/ 674971 w 8090452"/>
              <a:gd name="connsiteY1275" fmla="*/ 81122 h 6863208"/>
              <a:gd name="connsiteX1276" fmla="*/ 589368 w 8090452"/>
              <a:gd name="connsiteY1276" fmla="*/ 47151 h 6863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</a:cxnLst>
            <a:rect l="l" t="t" r="r" b="b"/>
            <a:pathLst>
              <a:path w="8090452" h="6863208">
                <a:moveTo>
                  <a:pt x="128735" y="2168229"/>
                </a:moveTo>
                <a:cubicBezTo>
                  <a:pt x="130094" y="2172305"/>
                  <a:pt x="134170" y="2176381"/>
                  <a:pt x="136888" y="2173664"/>
                </a:cubicBezTo>
                <a:cubicBezTo>
                  <a:pt x="134170" y="2170947"/>
                  <a:pt x="131452" y="2168228"/>
                  <a:pt x="128735" y="2168229"/>
                </a:cubicBezTo>
                <a:close/>
                <a:moveTo>
                  <a:pt x="293829" y="1933496"/>
                </a:moveTo>
                <a:cubicBezTo>
                  <a:pt x="292130" y="1932138"/>
                  <a:pt x="290433" y="1931797"/>
                  <a:pt x="289074" y="1934516"/>
                </a:cubicBezTo>
                <a:cubicBezTo>
                  <a:pt x="291791" y="1937233"/>
                  <a:pt x="295867" y="1938591"/>
                  <a:pt x="298585" y="1938592"/>
                </a:cubicBezTo>
                <a:cubicBezTo>
                  <a:pt x="297226" y="1937234"/>
                  <a:pt x="295528" y="1934855"/>
                  <a:pt x="293829" y="1933496"/>
                </a:cubicBezTo>
                <a:close/>
                <a:moveTo>
                  <a:pt x="361285" y="1916622"/>
                </a:moveTo>
                <a:lnTo>
                  <a:pt x="363808" y="1916851"/>
                </a:lnTo>
                <a:cubicBezTo>
                  <a:pt x="368903" y="1917190"/>
                  <a:pt x="373319" y="1918209"/>
                  <a:pt x="374678" y="1922286"/>
                </a:cubicBezTo>
                <a:cubicBezTo>
                  <a:pt x="371961" y="1923644"/>
                  <a:pt x="369583" y="1922626"/>
                  <a:pt x="367205" y="1920926"/>
                </a:cubicBezTo>
                <a:close/>
                <a:moveTo>
                  <a:pt x="359731" y="1915491"/>
                </a:moveTo>
                <a:lnTo>
                  <a:pt x="361285" y="1916622"/>
                </a:lnTo>
                <a:lnTo>
                  <a:pt x="358584" y="1916376"/>
                </a:lnTo>
                <a:close/>
                <a:moveTo>
                  <a:pt x="348861" y="1907340"/>
                </a:moveTo>
                <a:cubicBezTo>
                  <a:pt x="339349" y="1905981"/>
                  <a:pt x="350219" y="1916851"/>
                  <a:pt x="348861" y="1907340"/>
                </a:cubicBezTo>
                <a:close/>
                <a:moveTo>
                  <a:pt x="347439" y="1900568"/>
                </a:moveTo>
                <a:cubicBezTo>
                  <a:pt x="347502" y="1900547"/>
                  <a:pt x="346484" y="1900886"/>
                  <a:pt x="343426" y="1901905"/>
                </a:cubicBezTo>
                <a:cubicBezTo>
                  <a:pt x="337312" y="1903943"/>
                  <a:pt x="347248" y="1900632"/>
                  <a:pt x="347439" y="1900568"/>
                </a:cubicBezTo>
                <a:close/>
                <a:moveTo>
                  <a:pt x="374678" y="1884240"/>
                </a:moveTo>
                <a:cubicBezTo>
                  <a:pt x="377395" y="1897827"/>
                  <a:pt x="393701" y="1897827"/>
                  <a:pt x="396419" y="1905981"/>
                </a:cubicBezTo>
                <a:cubicBezTo>
                  <a:pt x="389624" y="1907339"/>
                  <a:pt x="377395" y="1900545"/>
                  <a:pt x="377395" y="1895110"/>
                </a:cubicBezTo>
                <a:cubicBezTo>
                  <a:pt x="366525" y="1900545"/>
                  <a:pt x="354296" y="1885598"/>
                  <a:pt x="343425" y="1888315"/>
                </a:cubicBezTo>
                <a:cubicBezTo>
                  <a:pt x="348861" y="1901904"/>
                  <a:pt x="365167" y="1901904"/>
                  <a:pt x="367884" y="1910056"/>
                </a:cubicBezTo>
                <a:cubicBezTo>
                  <a:pt x="362448" y="1915492"/>
                  <a:pt x="350219" y="1903262"/>
                  <a:pt x="348861" y="1915492"/>
                </a:cubicBezTo>
                <a:lnTo>
                  <a:pt x="358584" y="1916376"/>
                </a:lnTo>
                <a:lnTo>
                  <a:pt x="353787" y="1920078"/>
                </a:lnTo>
                <a:cubicBezTo>
                  <a:pt x="352597" y="1921267"/>
                  <a:pt x="351578" y="1922286"/>
                  <a:pt x="348861" y="1923644"/>
                </a:cubicBezTo>
                <a:cubicBezTo>
                  <a:pt x="354296" y="1931797"/>
                  <a:pt x="354296" y="1920926"/>
                  <a:pt x="357014" y="1923644"/>
                </a:cubicBezTo>
                <a:cubicBezTo>
                  <a:pt x="355655" y="1927720"/>
                  <a:pt x="359731" y="1931797"/>
                  <a:pt x="363808" y="1935874"/>
                </a:cubicBezTo>
                <a:cubicBezTo>
                  <a:pt x="378755" y="1934515"/>
                  <a:pt x="393701" y="1941309"/>
                  <a:pt x="408648" y="1934516"/>
                </a:cubicBezTo>
                <a:cubicBezTo>
                  <a:pt x="403213" y="1926363"/>
                  <a:pt x="389626" y="1934516"/>
                  <a:pt x="389625" y="1923645"/>
                </a:cubicBezTo>
                <a:cubicBezTo>
                  <a:pt x="408649" y="1931798"/>
                  <a:pt x="424954" y="1926363"/>
                  <a:pt x="442619" y="1925004"/>
                </a:cubicBezTo>
                <a:cubicBezTo>
                  <a:pt x="429030" y="1919568"/>
                  <a:pt x="438542" y="1918210"/>
                  <a:pt x="441260" y="1910057"/>
                </a:cubicBezTo>
                <a:cubicBezTo>
                  <a:pt x="438542" y="1912775"/>
                  <a:pt x="429030" y="1914133"/>
                  <a:pt x="430390" y="1907339"/>
                </a:cubicBezTo>
                <a:cubicBezTo>
                  <a:pt x="435825" y="1904622"/>
                  <a:pt x="443977" y="1912774"/>
                  <a:pt x="450771" y="1905980"/>
                </a:cubicBezTo>
                <a:cubicBezTo>
                  <a:pt x="427672" y="1891034"/>
                  <a:pt x="400495" y="1888316"/>
                  <a:pt x="374678" y="1884240"/>
                </a:cubicBezTo>
                <a:close/>
                <a:moveTo>
                  <a:pt x="389623" y="1880165"/>
                </a:moveTo>
                <a:cubicBezTo>
                  <a:pt x="407288" y="1884242"/>
                  <a:pt x="423594" y="1897829"/>
                  <a:pt x="442617" y="1895111"/>
                </a:cubicBezTo>
                <a:cubicBezTo>
                  <a:pt x="426312" y="1889677"/>
                  <a:pt x="401854" y="1876088"/>
                  <a:pt x="389623" y="1880165"/>
                </a:cubicBezTo>
                <a:close/>
                <a:moveTo>
                  <a:pt x="403212" y="1866577"/>
                </a:moveTo>
                <a:cubicBezTo>
                  <a:pt x="408647" y="1872012"/>
                  <a:pt x="435824" y="1882881"/>
                  <a:pt x="441259" y="1874729"/>
                </a:cubicBezTo>
                <a:cubicBezTo>
                  <a:pt x="427671" y="1877446"/>
                  <a:pt x="415441" y="1865217"/>
                  <a:pt x="403212" y="1866577"/>
                </a:cubicBezTo>
                <a:close/>
                <a:moveTo>
                  <a:pt x="376036" y="1863859"/>
                </a:moveTo>
                <a:cubicBezTo>
                  <a:pt x="382831" y="1870653"/>
                  <a:pt x="397778" y="1872011"/>
                  <a:pt x="397778" y="1866576"/>
                </a:cubicBezTo>
                <a:cubicBezTo>
                  <a:pt x="390984" y="1867935"/>
                  <a:pt x="382830" y="1859781"/>
                  <a:pt x="376036" y="1863859"/>
                </a:cubicBezTo>
                <a:close/>
                <a:moveTo>
                  <a:pt x="98841" y="1858423"/>
                </a:moveTo>
                <a:cubicBezTo>
                  <a:pt x="96124" y="1861141"/>
                  <a:pt x="92047" y="1859782"/>
                  <a:pt x="89330" y="1859781"/>
                </a:cubicBezTo>
                <a:cubicBezTo>
                  <a:pt x="85253" y="1872012"/>
                  <a:pt x="79818" y="1880165"/>
                  <a:pt x="85253" y="1888317"/>
                </a:cubicBezTo>
                <a:cubicBezTo>
                  <a:pt x="93405" y="1899188"/>
                  <a:pt x="106994" y="1891035"/>
                  <a:pt x="113789" y="1889677"/>
                </a:cubicBezTo>
                <a:cubicBezTo>
                  <a:pt x="113788" y="1881523"/>
                  <a:pt x="111071" y="1881522"/>
                  <a:pt x="115148" y="1877446"/>
                </a:cubicBezTo>
                <a:cubicBezTo>
                  <a:pt x="112429" y="1872011"/>
                  <a:pt x="108353" y="1873370"/>
                  <a:pt x="111071" y="1867934"/>
                </a:cubicBezTo>
                <a:cubicBezTo>
                  <a:pt x="102918" y="1867934"/>
                  <a:pt x="104277" y="1863859"/>
                  <a:pt x="98841" y="1858423"/>
                </a:cubicBezTo>
                <a:close/>
                <a:moveTo>
                  <a:pt x="912761" y="1772820"/>
                </a:moveTo>
                <a:cubicBezTo>
                  <a:pt x="911402" y="1774179"/>
                  <a:pt x="910044" y="1775537"/>
                  <a:pt x="908685" y="1776897"/>
                </a:cubicBezTo>
                <a:cubicBezTo>
                  <a:pt x="911402" y="1779614"/>
                  <a:pt x="914120" y="1782331"/>
                  <a:pt x="915479" y="1778256"/>
                </a:cubicBezTo>
                <a:cubicBezTo>
                  <a:pt x="914120" y="1776897"/>
                  <a:pt x="912761" y="1775537"/>
                  <a:pt x="912761" y="1772820"/>
                </a:cubicBezTo>
                <a:close/>
                <a:moveTo>
                  <a:pt x="278034" y="1759742"/>
                </a:moveTo>
                <a:cubicBezTo>
                  <a:pt x="276505" y="1758213"/>
                  <a:pt x="274127" y="1757873"/>
                  <a:pt x="272768" y="1760591"/>
                </a:cubicBezTo>
                <a:cubicBezTo>
                  <a:pt x="274127" y="1761950"/>
                  <a:pt x="275486" y="1763309"/>
                  <a:pt x="278204" y="1766026"/>
                </a:cubicBezTo>
                <a:cubicBezTo>
                  <a:pt x="280242" y="1763988"/>
                  <a:pt x="279562" y="1761271"/>
                  <a:pt x="278034" y="1759742"/>
                </a:cubicBezTo>
                <a:close/>
                <a:moveTo>
                  <a:pt x="202620" y="1731546"/>
                </a:moveTo>
                <a:cubicBezTo>
                  <a:pt x="201091" y="1733075"/>
                  <a:pt x="200073" y="1735452"/>
                  <a:pt x="202111" y="1736132"/>
                </a:cubicBezTo>
                <a:cubicBezTo>
                  <a:pt x="203469" y="1737491"/>
                  <a:pt x="207546" y="1733414"/>
                  <a:pt x="206188" y="1732055"/>
                </a:cubicBezTo>
                <a:cubicBezTo>
                  <a:pt x="206187" y="1729338"/>
                  <a:pt x="204149" y="1730017"/>
                  <a:pt x="202620" y="1731546"/>
                </a:cubicBezTo>
                <a:close/>
                <a:moveTo>
                  <a:pt x="861127" y="1723901"/>
                </a:moveTo>
                <a:cubicBezTo>
                  <a:pt x="861127" y="1732054"/>
                  <a:pt x="884227" y="1755154"/>
                  <a:pt x="892380" y="1755154"/>
                </a:cubicBezTo>
                <a:cubicBezTo>
                  <a:pt x="882868" y="1745642"/>
                  <a:pt x="871998" y="1734771"/>
                  <a:pt x="861127" y="1723901"/>
                </a:cubicBezTo>
                <a:close/>
                <a:moveTo>
                  <a:pt x="840745" y="1706238"/>
                </a:moveTo>
                <a:cubicBezTo>
                  <a:pt x="840745" y="1711673"/>
                  <a:pt x="848897" y="1717109"/>
                  <a:pt x="852974" y="1715749"/>
                </a:cubicBezTo>
                <a:cubicBezTo>
                  <a:pt x="850257" y="1713032"/>
                  <a:pt x="847538" y="1702162"/>
                  <a:pt x="840745" y="1706238"/>
                </a:cubicBezTo>
                <a:close/>
                <a:moveTo>
                  <a:pt x="175275" y="1701483"/>
                </a:moveTo>
                <a:cubicBezTo>
                  <a:pt x="172897" y="1702162"/>
                  <a:pt x="171537" y="1704200"/>
                  <a:pt x="173576" y="1707598"/>
                </a:cubicBezTo>
                <a:cubicBezTo>
                  <a:pt x="176294" y="1702162"/>
                  <a:pt x="180370" y="1706239"/>
                  <a:pt x="183087" y="1703521"/>
                </a:cubicBezTo>
                <a:cubicBezTo>
                  <a:pt x="181049" y="1701483"/>
                  <a:pt x="177652" y="1700803"/>
                  <a:pt x="175275" y="1701483"/>
                </a:cubicBezTo>
                <a:close/>
                <a:moveTo>
                  <a:pt x="848898" y="1649169"/>
                </a:moveTo>
                <a:cubicBezTo>
                  <a:pt x="846180" y="1651886"/>
                  <a:pt x="844822" y="1650528"/>
                  <a:pt x="842104" y="1653246"/>
                </a:cubicBezTo>
                <a:cubicBezTo>
                  <a:pt x="843463" y="1660040"/>
                  <a:pt x="851616" y="1651887"/>
                  <a:pt x="848898" y="1649169"/>
                </a:cubicBezTo>
                <a:close/>
                <a:moveTo>
                  <a:pt x="891021" y="1645093"/>
                </a:moveTo>
                <a:cubicBezTo>
                  <a:pt x="888303" y="1647811"/>
                  <a:pt x="884226" y="1649169"/>
                  <a:pt x="889662" y="1651886"/>
                </a:cubicBezTo>
                <a:cubicBezTo>
                  <a:pt x="891020" y="1650528"/>
                  <a:pt x="891020" y="1650528"/>
                  <a:pt x="892379" y="1649169"/>
                </a:cubicBezTo>
                <a:cubicBezTo>
                  <a:pt x="891020" y="1647810"/>
                  <a:pt x="892379" y="1646451"/>
                  <a:pt x="891021" y="1645093"/>
                </a:cubicBezTo>
                <a:close/>
                <a:moveTo>
                  <a:pt x="852974" y="1642374"/>
                </a:moveTo>
                <a:cubicBezTo>
                  <a:pt x="855691" y="1647811"/>
                  <a:pt x="838026" y="1641017"/>
                  <a:pt x="842102" y="1650528"/>
                </a:cubicBezTo>
                <a:cubicBezTo>
                  <a:pt x="847537" y="1642375"/>
                  <a:pt x="854332" y="1651886"/>
                  <a:pt x="859767" y="1649169"/>
                </a:cubicBezTo>
                <a:cubicBezTo>
                  <a:pt x="858408" y="1647810"/>
                  <a:pt x="861126" y="1645092"/>
                  <a:pt x="859768" y="1643733"/>
                </a:cubicBezTo>
                <a:cubicBezTo>
                  <a:pt x="858408" y="1645093"/>
                  <a:pt x="857051" y="1646451"/>
                  <a:pt x="854332" y="1643733"/>
                </a:cubicBezTo>
                <a:cubicBezTo>
                  <a:pt x="855691" y="1642374"/>
                  <a:pt x="854333" y="1641016"/>
                  <a:pt x="852974" y="1642374"/>
                </a:cubicBezTo>
                <a:close/>
                <a:moveTo>
                  <a:pt x="578497" y="1446709"/>
                </a:moveTo>
                <a:cubicBezTo>
                  <a:pt x="575779" y="1446709"/>
                  <a:pt x="571703" y="1445350"/>
                  <a:pt x="568985" y="1448068"/>
                </a:cubicBezTo>
                <a:cubicBezTo>
                  <a:pt x="571703" y="1450785"/>
                  <a:pt x="571703" y="1453503"/>
                  <a:pt x="571703" y="1456221"/>
                </a:cubicBezTo>
                <a:cubicBezTo>
                  <a:pt x="577138" y="1453503"/>
                  <a:pt x="581215" y="1449426"/>
                  <a:pt x="578497" y="1446709"/>
                </a:cubicBezTo>
                <a:close/>
                <a:moveTo>
                  <a:pt x="206186" y="1424969"/>
                </a:moveTo>
                <a:cubicBezTo>
                  <a:pt x="211622" y="1449427"/>
                  <a:pt x="214339" y="1473885"/>
                  <a:pt x="219775" y="1501061"/>
                </a:cubicBezTo>
                <a:cubicBezTo>
                  <a:pt x="223851" y="1521443"/>
                  <a:pt x="230645" y="1544543"/>
                  <a:pt x="238797" y="1566283"/>
                </a:cubicBezTo>
                <a:cubicBezTo>
                  <a:pt x="230645" y="1549978"/>
                  <a:pt x="222492" y="1536390"/>
                  <a:pt x="212980" y="1521444"/>
                </a:cubicBezTo>
                <a:cubicBezTo>
                  <a:pt x="210263" y="1491549"/>
                  <a:pt x="207545" y="1464374"/>
                  <a:pt x="206187" y="1435839"/>
                </a:cubicBezTo>
                <a:cubicBezTo>
                  <a:pt x="206186" y="1433122"/>
                  <a:pt x="206186" y="1427687"/>
                  <a:pt x="206186" y="1424969"/>
                </a:cubicBezTo>
                <a:close/>
                <a:moveTo>
                  <a:pt x="438542" y="1404586"/>
                </a:moveTo>
                <a:cubicBezTo>
                  <a:pt x="435824" y="1407303"/>
                  <a:pt x="429030" y="1403227"/>
                  <a:pt x="431747" y="1408662"/>
                </a:cubicBezTo>
                <a:cubicBezTo>
                  <a:pt x="433106" y="1407303"/>
                  <a:pt x="441259" y="1410021"/>
                  <a:pt x="438542" y="1404586"/>
                </a:cubicBezTo>
                <a:close/>
                <a:moveTo>
                  <a:pt x="620620" y="1401868"/>
                </a:moveTo>
                <a:cubicBezTo>
                  <a:pt x="616543" y="1405945"/>
                  <a:pt x="615185" y="1410021"/>
                  <a:pt x="620620" y="1412739"/>
                </a:cubicBezTo>
                <a:cubicBezTo>
                  <a:pt x="623337" y="1410022"/>
                  <a:pt x="624696" y="1405945"/>
                  <a:pt x="620620" y="1401868"/>
                </a:cubicBezTo>
                <a:close/>
                <a:moveTo>
                  <a:pt x="696712" y="1396433"/>
                </a:moveTo>
                <a:cubicBezTo>
                  <a:pt x="689918" y="1400510"/>
                  <a:pt x="691277" y="1404586"/>
                  <a:pt x="696712" y="1407304"/>
                </a:cubicBezTo>
                <a:cubicBezTo>
                  <a:pt x="703507" y="1403227"/>
                  <a:pt x="699430" y="1396433"/>
                  <a:pt x="696712" y="1396433"/>
                </a:cubicBezTo>
                <a:close/>
                <a:moveTo>
                  <a:pt x="445334" y="1395075"/>
                </a:moveTo>
                <a:cubicBezTo>
                  <a:pt x="439899" y="1397793"/>
                  <a:pt x="442617" y="1397793"/>
                  <a:pt x="437182" y="1400511"/>
                </a:cubicBezTo>
                <a:cubicBezTo>
                  <a:pt x="438540" y="1407305"/>
                  <a:pt x="446693" y="1396434"/>
                  <a:pt x="445334" y="1395075"/>
                </a:cubicBezTo>
                <a:close/>
                <a:moveTo>
                  <a:pt x="549961" y="1393715"/>
                </a:moveTo>
                <a:cubicBezTo>
                  <a:pt x="547244" y="1396433"/>
                  <a:pt x="548602" y="1400509"/>
                  <a:pt x="549962" y="1404586"/>
                </a:cubicBezTo>
                <a:cubicBezTo>
                  <a:pt x="552679" y="1401868"/>
                  <a:pt x="555397" y="1404586"/>
                  <a:pt x="558114" y="1401868"/>
                </a:cubicBezTo>
                <a:cubicBezTo>
                  <a:pt x="560832" y="1396433"/>
                  <a:pt x="554038" y="1392356"/>
                  <a:pt x="549961" y="1393715"/>
                </a:cubicBezTo>
                <a:close/>
                <a:moveTo>
                  <a:pt x="468435" y="1385563"/>
                </a:moveTo>
                <a:cubicBezTo>
                  <a:pt x="467076" y="1386922"/>
                  <a:pt x="460282" y="1388281"/>
                  <a:pt x="463000" y="1390999"/>
                </a:cubicBezTo>
                <a:cubicBezTo>
                  <a:pt x="464359" y="1389640"/>
                  <a:pt x="469794" y="1389640"/>
                  <a:pt x="468435" y="1385563"/>
                </a:cubicBezTo>
                <a:close/>
                <a:moveTo>
                  <a:pt x="627414" y="1378769"/>
                </a:moveTo>
                <a:cubicBezTo>
                  <a:pt x="626055" y="1380128"/>
                  <a:pt x="623338" y="1380128"/>
                  <a:pt x="620620" y="1382846"/>
                </a:cubicBezTo>
                <a:cubicBezTo>
                  <a:pt x="623337" y="1385563"/>
                  <a:pt x="624696" y="1386922"/>
                  <a:pt x="624696" y="1386922"/>
                </a:cubicBezTo>
                <a:cubicBezTo>
                  <a:pt x="627414" y="1384204"/>
                  <a:pt x="627413" y="1381487"/>
                  <a:pt x="627414" y="1378769"/>
                </a:cubicBezTo>
                <a:close/>
                <a:moveTo>
                  <a:pt x="513276" y="1378769"/>
                </a:moveTo>
                <a:cubicBezTo>
                  <a:pt x="511917" y="1382845"/>
                  <a:pt x="505122" y="1386923"/>
                  <a:pt x="510558" y="1386921"/>
                </a:cubicBezTo>
                <a:cubicBezTo>
                  <a:pt x="509199" y="1382846"/>
                  <a:pt x="518710" y="1386921"/>
                  <a:pt x="517352" y="1380128"/>
                </a:cubicBezTo>
                <a:cubicBezTo>
                  <a:pt x="515993" y="1378769"/>
                  <a:pt x="514634" y="1380128"/>
                  <a:pt x="513276" y="1378769"/>
                </a:cubicBezTo>
                <a:close/>
                <a:moveTo>
                  <a:pt x="720662" y="1373844"/>
                </a:moveTo>
                <a:cubicBezTo>
                  <a:pt x="718454" y="1373334"/>
                  <a:pt x="715735" y="1374693"/>
                  <a:pt x="717094" y="1378770"/>
                </a:cubicBezTo>
                <a:cubicBezTo>
                  <a:pt x="718454" y="1377411"/>
                  <a:pt x="719812" y="1378769"/>
                  <a:pt x="721171" y="1380128"/>
                </a:cubicBezTo>
                <a:cubicBezTo>
                  <a:pt x="724568" y="1376731"/>
                  <a:pt x="722869" y="1374353"/>
                  <a:pt x="720662" y="1373844"/>
                </a:cubicBezTo>
                <a:close/>
                <a:moveTo>
                  <a:pt x="453488" y="1373334"/>
                </a:moveTo>
                <a:cubicBezTo>
                  <a:pt x="454846" y="1374692"/>
                  <a:pt x="449411" y="1377410"/>
                  <a:pt x="452128" y="1380128"/>
                </a:cubicBezTo>
                <a:cubicBezTo>
                  <a:pt x="458923" y="1386921"/>
                  <a:pt x="463000" y="1385562"/>
                  <a:pt x="472511" y="1381486"/>
                </a:cubicBezTo>
                <a:cubicBezTo>
                  <a:pt x="467076" y="1376051"/>
                  <a:pt x="461641" y="1376051"/>
                  <a:pt x="453488" y="1373334"/>
                </a:cubicBezTo>
                <a:close/>
                <a:moveTo>
                  <a:pt x="554038" y="1370616"/>
                </a:moveTo>
                <a:cubicBezTo>
                  <a:pt x="549962" y="1374692"/>
                  <a:pt x="548603" y="1373333"/>
                  <a:pt x="548603" y="1376051"/>
                </a:cubicBezTo>
                <a:cubicBezTo>
                  <a:pt x="551321" y="1376051"/>
                  <a:pt x="558115" y="1374692"/>
                  <a:pt x="554038" y="1370616"/>
                </a:cubicBezTo>
                <a:close/>
                <a:moveTo>
                  <a:pt x="539092" y="1353630"/>
                </a:moveTo>
                <a:cubicBezTo>
                  <a:pt x="537733" y="1352951"/>
                  <a:pt x="536374" y="1352951"/>
                  <a:pt x="535016" y="1354310"/>
                </a:cubicBezTo>
                <a:cubicBezTo>
                  <a:pt x="533657" y="1355669"/>
                  <a:pt x="526862" y="1357027"/>
                  <a:pt x="529580" y="1362463"/>
                </a:cubicBezTo>
                <a:cubicBezTo>
                  <a:pt x="532298" y="1359745"/>
                  <a:pt x="535015" y="1359745"/>
                  <a:pt x="537733" y="1362463"/>
                </a:cubicBezTo>
                <a:cubicBezTo>
                  <a:pt x="536374" y="1363821"/>
                  <a:pt x="535015" y="1365180"/>
                  <a:pt x="536374" y="1366539"/>
                </a:cubicBezTo>
                <a:cubicBezTo>
                  <a:pt x="537733" y="1365180"/>
                  <a:pt x="539092" y="1363822"/>
                  <a:pt x="540451" y="1362463"/>
                </a:cubicBezTo>
                <a:cubicBezTo>
                  <a:pt x="539092" y="1361104"/>
                  <a:pt x="537733" y="1359745"/>
                  <a:pt x="539092" y="1358386"/>
                </a:cubicBezTo>
                <a:cubicBezTo>
                  <a:pt x="540451" y="1359745"/>
                  <a:pt x="541809" y="1358386"/>
                  <a:pt x="543168" y="1357027"/>
                </a:cubicBezTo>
                <a:cubicBezTo>
                  <a:pt x="541810" y="1355669"/>
                  <a:pt x="540451" y="1354310"/>
                  <a:pt x="539092" y="1353630"/>
                </a:cubicBezTo>
                <a:close/>
                <a:moveTo>
                  <a:pt x="503764" y="1350233"/>
                </a:moveTo>
                <a:cubicBezTo>
                  <a:pt x="502405" y="1351592"/>
                  <a:pt x="501046" y="1352951"/>
                  <a:pt x="498328" y="1352951"/>
                </a:cubicBezTo>
                <a:cubicBezTo>
                  <a:pt x="501046" y="1358386"/>
                  <a:pt x="506481" y="1355669"/>
                  <a:pt x="503764" y="1350233"/>
                </a:cubicBezTo>
                <a:close/>
                <a:moveTo>
                  <a:pt x="462998" y="1344799"/>
                </a:moveTo>
                <a:cubicBezTo>
                  <a:pt x="460280" y="1347517"/>
                  <a:pt x="461639" y="1348876"/>
                  <a:pt x="457563" y="1350235"/>
                </a:cubicBezTo>
                <a:cubicBezTo>
                  <a:pt x="465716" y="1355669"/>
                  <a:pt x="472510" y="1370616"/>
                  <a:pt x="486099" y="1359745"/>
                </a:cubicBezTo>
                <a:cubicBezTo>
                  <a:pt x="484740" y="1358386"/>
                  <a:pt x="484740" y="1355669"/>
                  <a:pt x="483381" y="1351592"/>
                </a:cubicBezTo>
                <a:cubicBezTo>
                  <a:pt x="480663" y="1354310"/>
                  <a:pt x="475229" y="1348875"/>
                  <a:pt x="472511" y="1346157"/>
                </a:cubicBezTo>
                <a:cubicBezTo>
                  <a:pt x="468434" y="1350235"/>
                  <a:pt x="467075" y="1346157"/>
                  <a:pt x="462998" y="1344799"/>
                </a:cubicBezTo>
                <a:close/>
                <a:moveTo>
                  <a:pt x="128735" y="1339364"/>
                </a:moveTo>
                <a:cubicBezTo>
                  <a:pt x="147758" y="1382846"/>
                  <a:pt x="165423" y="1427686"/>
                  <a:pt x="181728" y="1471168"/>
                </a:cubicBezTo>
                <a:cubicBezTo>
                  <a:pt x="164064" y="1439916"/>
                  <a:pt x="145040" y="1410022"/>
                  <a:pt x="124658" y="1381487"/>
                </a:cubicBezTo>
                <a:cubicBezTo>
                  <a:pt x="127377" y="1367900"/>
                  <a:pt x="128736" y="1352953"/>
                  <a:pt x="128735" y="1339364"/>
                </a:cubicBezTo>
                <a:close/>
                <a:moveTo>
                  <a:pt x="371960" y="1338004"/>
                </a:moveTo>
                <a:cubicBezTo>
                  <a:pt x="363807" y="1340722"/>
                  <a:pt x="361090" y="1343439"/>
                  <a:pt x="352936" y="1346157"/>
                </a:cubicBezTo>
                <a:cubicBezTo>
                  <a:pt x="361090" y="1348874"/>
                  <a:pt x="367883" y="1350233"/>
                  <a:pt x="374677" y="1343439"/>
                </a:cubicBezTo>
                <a:cubicBezTo>
                  <a:pt x="373318" y="1342080"/>
                  <a:pt x="371960" y="1340722"/>
                  <a:pt x="371960" y="1338004"/>
                </a:cubicBezTo>
                <a:close/>
                <a:moveTo>
                  <a:pt x="416460" y="1337835"/>
                </a:moveTo>
                <a:cubicBezTo>
                  <a:pt x="414762" y="1337835"/>
                  <a:pt x="413063" y="1339024"/>
                  <a:pt x="411365" y="1342080"/>
                </a:cubicBezTo>
                <a:cubicBezTo>
                  <a:pt x="415441" y="1340722"/>
                  <a:pt x="423594" y="1340722"/>
                  <a:pt x="423594" y="1346157"/>
                </a:cubicBezTo>
                <a:cubicBezTo>
                  <a:pt x="419518" y="1344798"/>
                  <a:pt x="414082" y="1344798"/>
                  <a:pt x="410006" y="1346157"/>
                </a:cubicBezTo>
                <a:cubicBezTo>
                  <a:pt x="414082" y="1347517"/>
                  <a:pt x="410005" y="1351593"/>
                  <a:pt x="412722" y="1354310"/>
                </a:cubicBezTo>
                <a:cubicBezTo>
                  <a:pt x="418159" y="1346157"/>
                  <a:pt x="426312" y="1357028"/>
                  <a:pt x="431747" y="1359746"/>
                </a:cubicBezTo>
                <a:cubicBezTo>
                  <a:pt x="426312" y="1357028"/>
                  <a:pt x="429030" y="1354310"/>
                  <a:pt x="431747" y="1351593"/>
                </a:cubicBezTo>
                <a:cubicBezTo>
                  <a:pt x="426651" y="1348535"/>
                  <a:pt x="421556" y="1337835"/>
                  <a:pt x="416460" y="1337835"/>
                </a:cubicBezTo>
                <a:close/>
                <a:moveTo>
                  <a:pt x="644399" y="1317283"/>
                </a:moveTo>
                <a:cubicBezTo>
                  <a:pt x="642700" y="1318643"/>
                  <a:pt x="641682" y="1321021"/>
                  <a:pt x="642361" y="1323059"/>
                </a:cubicBezTo>
                <a:cubicBezTo>
                  <a:pt x="643719" y="1321701"/>
                  <a:pt x="645078" y="1323059"/>
                  <a:pt x="646437" y="1324418"/>
                </a:cubicBezTo>
                <a:cubicBezTo>
                  <a:pt x="649156" y="1321699"/>
                  <a:pt x="650514" y="1320341"/>
                  <a:pt x="650514" y="1317623"/>
                </a:cubicBezTo>
                <a:cubicBezTo>
                  <a:pt x="648475" y="1315584"/>
                  <a:pt x="646097" y="1315924"/>
                  <a:pt x="644399" y="1317283"/>
                </a:cubicBezTo>
                <a:close/>
                <a:moveTo>
                  <a:pt x="351069" y="1312018"/>
                </a:moveTo>
                <a:cubicBezTo>
                  <a:pt x="349201" y="1311848"/>
                  <a:pt x="347502" y="1312188"/>
                  <a:pt x="346143" y="1312187"/>
                </a:cubicBezTo>
                <a:cubicBezTo>
                  <a:pt x="348861" y="1314905"/>
                  <a:pt x="347502" y="1316264"/>
                  <a:pt x="350220" y="1318982"/>
                </a:cubicBezTo>
                <a:cubicBezTo>
                  <a:pt x="351579" y="1317623"/>
                  <a:pt x="354296" y="1317624"/>
                  <a:pt x="357014" y="1314905"/>
                </a:cubicBezTo>
                <a:cubicBezTo>
                  <a:pt x="354976" y="1312867"/>
                  <a:pt x="352937" y="1312187"/>
                  <a:pt x="351069" y="1312018"/>
                </a:cubicBezTo>
                <a:close/>
                <a:moveTo>
                  <a:pt x="636754" y="1308960"/>
                </a:moveTo>
                <a:cubicBezTo>
                  <a:pt x="633867" y="1309809"/>
                  <a:pt x="631489" y="1312187"/>
                  <a:pt x="631489" y="1314905"/>
                </a:cubicBezTo>
                <a:cubicBezTo>
                  <a:pt x="635566" y="1313547"/>
                  <a:pt x="641001" y="1316265"/>
                  <a:pt x="645078" y="1312187"/>
                </a:cubicBezTo>
                <a:cubicBezTo>
                  <a:pt x="643039" y="1308790"/>
                  <a:pt x="639642" y="1308112"/>
                  <a:pt x="636754" y="1308960"/>
                </a:cubicBezTo>
                <a:close/>
                <a:moveTo>
                  <a:pt x="605673" y="1305393"/>
                </a:moveTo>
                <a:cubicBezTo>
                  <a:pt x="609749" y="1309470"/>
                  <a:pt x="612467" y="1312188"/>
                  <a:pt x="616544" y="1305393"/>
                </a:cubicBezTo>
                <a:cubicBezTo>
                  <a:pt x="612467" y="1304035"/>
                  <a:pt x="609750" y="1304034"/>
                  <a:pt x="605673" y="1305393"/>
                </a:cubicBezTo>
                <a:close/>
                <a:moveTo>
                  <a:pt x="545207" y="1302675"/>
                </a:moveTo>
                <a:cubicBezTo>
                  <a:pt x="543168" y="1302676"/>
                  <a:pt x="541130" y="1303355"/>
                  <a:pt x="539092" y="1304035"/>
                </a:cubicBezTo>
                <a:cubicBezTo>
                  <a:pt x="543169" y="1305393"/>
                  <a:pt x="547245" y="1309470"/>
                  <a:pt x="551322" y="1305393"/>
                </a:cubicBezTo>
                <a:cubicBezTo>
                  <a:pt x="549283" y="1303355"/>
                  <a:pt x="547245" y="1302676"/>
                  <a:pt x="545207" y="1302675"/>
                </a:cubicBezTo>
                <a:close/>
                <a:moveTo>
                  <a:pt x="348861" y="1301317"/>
                </a:moveTo>
                <a:cubicBezTo>
                  <a:pt x="346143" y="1304034"/>
                  <a:pt x="347502" y="1305393"/>
                  <a:pt x="350219" y="1305393"/>
                </a:cubicBezTo>
                <a:cubicBezTo>
                  <a:pt x="348861" y="1306752"/>
                  <a:pt x="347502" y="1308111"/>
                  <a:pt x="347502" y="1310829"/>
                </a:cubicBezTo>
                <a:cubicBezTo>
                  <a:pt x="348860" y="1312187"/>
                  <a:pt x="351579" y="1312188"/>
                  <a:pt x="352938" y="1310829"/>
                </a:cubicBezTo>
                <a:cubicBezTo>
                  <a:pt x="348861" y="1306752"/>
                  <a:pt x="351578" y="1304034"/>
                  <a:pt x="348861" y="1301317"/>
                </a:cubicBezTo>
                <a:close/>
                <a:moveTo>
                  <a:pt x="185805" y="1298600"/>
                </a:moveTo>
                <a:cubicBezTo>
                  <a:pt x="181729" y="1299958"/>
                  <a:pt x="176294" y="1297241"/>
                  <a:pt x="173577" y="1299959"/>
                </a:cubicBezTo>
                <a:cubicBezTo>
                  <a:pt x="177652" y="1304034"/>
                  <a:pt x="187165" y="1305393"/>
                  <a:pt x="185805" y="1298600"/>
                </a:cubicBezTo>
                <a:close/>
                <a:moveTo>
                  <a:pt x="638284" y="1294523"/>
                </a:moveTo>
                <a:cubicBezTo>
                  <a:pt x="638284" y="1297241"/>
                  <a:pt x="634207" y="1298600"/>
                  <a:pt x="635566" y="1302676"/>
                </a:cubicBezTo>
                <a:cubicBezTo>
                  <a:pt x="638284" y="1308112"/>
                  <a:pt x="642360" y="1306754"/>
                  <a:pt x="647797" y="1301318"/>
                </a:cubicBezTo>
                <a:cubicBezTo>
                  <a:pt x="646437" y="1297241"/>
                  <a:pt x="643719" y="1294523"/>
                  <a:pt x="638284" y="1294523"/>
                </a:cubicBezTo>
                <a:close/>
                <a:moveTo>
                  <a:pt x="613826" y="1289088"/>
                </a:moveTo>
                <a:cubicBezTo>
                  <a:pt x="611108" y="1291805"/>
                  <a:pt x="609750" y="1290447"/>
                  <a:pt x="607032" y="1293165"/>
                </a:cubicBezTo>
                <a:cubicBezTo>
                  <a:pt x="611108" y="1297241"/>
                  <a:pt x="615185" y="1293165"/>
                  <a:pt x="613826" y="1289088"/>
                </a:cubicBezTo>
                <a:close/>
                <a:moveTo>
                  <a:pt x="499688" y="1289087"/>
                </a:moveTo>
                <a:cubicBezTo>
                  <a:pt x="501047" y="1290446"/>
                  <a:pt x="501046" y="1295882"/>
                  <a:pt x="505124" y="1294522"/>
                </a:cubicBezTo>
                <a:cubicBezTo>
                  <a:pt x="501047" y="1293164"/>
                  <a:pt x="502406" y="1286369"/>
                  <a:pt x="499688" y="1289087"/>
                </a:cubicBezTo>
                <a:close/>
                <a:moveTo>
                  <a:pt x="315740" y="1283144"/>
                </a:moveTo>
                <a:cubicBezTo>
                  <a:pt x="312513" y="1283314"/>
                  <a:pt x="309455" y="1285013"/>
                  <a:pt x="306737" y="1289088"/>
                </a:cubicBezTo>
                <a:cubicBezTo>
                  <a:pt x="313532" y="1295883"/>
                  <a:pt x="324402" y="1295884"/>
                  <a:pt x="325761" y="1286372"/>
                </a:cubicBezTo>
                <a:cubicBezTo>
                  <a:pt x="322363" y="1284333"/>
                  <a:pt x="318967" y="1282975"/>
                  <a:pt x="315740" y="1283144"/>
                </a:cubicBezTo>
                <a:close/>
                <a:moveTo>
                  <a:pt x="505122" y="1278219"/>
                </a:moveTo>
                <a:cubicBezTo>
                  <a:pt x="505122" y="1283653"/>
                  <a:pt x="496969" y="1275501"/>
                  <a:pt x="499686" y="1280936"/>
                </a:cubicBezTo>
                <a:cubicBezTo>
                  <a:pt x="503763" y="1282294"/>
                  <a:pt x="505122" y="1297241"/>
                  <a:pt x="513274" y="1297242"/>
                </a:cubicBezTo>
                <a:cubicBezTo>
                  <a:pt x="510557" y="1294524"/>
                  <a:pt x="514633" y="1295883"/>
                  <a:pt x="517351" y="1293165"/>
                </a:cubicBezTo>
                <a:cubicBezTo>
                  <a:pt x="513274" y="1286370"/>
                  <a:pt x="510557" y="1286371"/>
                  <a:pt x="505122" y="1278219"/>
                </a:cubicBezTo>
                <a:close/>
                <a:moveTo>
                  <a:pt x="260878" y="1278218"/>
                </a:moveTo>
                <a:cubicBezTo>
                  <a:pt x="258840" y="1277199"/>
                  <a:pt x="256462" y="1276859"/>
                  <a:pt x="255103" y="1278218"/>
                </a:cubicBezTo>
                <a:cubicBezTo>
                  <a:pt x="257821" y="1280935"/>
                  <a:pt x="261897" y="1285012"/>
                  <a:pt x="264615" y="1282294"/>
                </a:cubicBezTo>
                <a:cubicBezTo>
                  <a:pt x="264615" y="1280935"/>
                  <a:pt x="262916" y="1279237"/>
                  <a:pt x="260878" y="1278218"/>
                </a:cubicBezTo>
                <a:close/>
                <a:moveTo>
                  <a:pt x="591235" y="1271254"/>
                </a:moveTo>
                <a:cubicBezTo>
                  <a:pt x="587668" y="1272443"/>
                  <a:pt x="584611" y="1274821"/>
                  <a:pt x="583931" y="1278218"/>
                </a:cubicBezTo>
                <a:cubicBezTo>
                  <a:pt x="589366" y="1278219"/>
                  <a:pt x="596161" y="1274141"/>
                  <a:pt x="601596" y="1271423"/>
                </a:cubicBezTo>
                <a:cubicBezTo>
                  <a:pt x="598879" y="1270065"/>
                  <a:pt x="594802" y="1270065"/>
                  <a:pt x="591235" y="1271254"/>
                </a:cubicBezTo>
                <a:close/>
                <a:moveTo>
                  <a:pt x="452128" y="1257836"/>
                </a:moveTo>
                <a:cubicBezTo>
                  <a:pt x="457563" y="1263271"/>
                  <a:pt x="453487" y="1270064"/>
                  <a:pt x="460282" y="1276859"/>
                </a:cubicBezTo>
                <a:cubicBezTo>
                  <a:pt x="461641" y="1275500"/>
                  <a:pt x="463000" y="1276859"/>
                  <a:pt x="465717" y="1274141"/>
                </a:cubicBezTo>
                <a:cubicBezTo>
                  <a:pt x="462999" y="1268707"/>
                  <a:pt x="457564" y="1257834"/>
                  <a:pt x="452128" y="1257836"/>
                </a:cubicBezTo>
                <a:close/>
                <a:moveTo>
                  <a:pt x="287715" y="1253761"/>
                </a:moveTo>
                <a:cubicBezTo>
                  <a:pt x="289074" y="1255119"/>
                  <a:pt x="289074" y="1257836"/>
                  <a:pt x="290433" y="1261913"/>
                </a:cubicBezTo>
                <a:cubicBezTo>
                  <a:pt x="291792" y="1260554"/>
                  <a:pt x="293150" y="1259195"/>
                  <a:pt x="295868" y="1259195"/>
                </a:cubicBezTo>
                <a:cubicBezTo>
                  <a:pt x="291792" y="1257837"/>
                  <a:pt x="289074" y="1252401"/>
                  <a:pt x="287715" y="1253761"/>
                </a:cubicBezTo>
                <a:close/>
                <a:moveTo>
                  <a:pt x="485080" y="1253420"/>
                </a:moveTo>
                <a:cubicBezTo>
                  <a:pt x="481004" y="1251383"/>
                  <a:pt x="475907" y="1253080"/>
                  <a:pt x="472511" y="1261913"/>
                </a:cubicBezTo>
                <a:cubicBezTo>
                  <a:pt x="479306" y="1265989"/>
                  <a:pt x="486099" y="1270066"/>
                  <a:pt x="491534" y="1267348"/>
                </a:cubicBezTo>
                <a:cubicBezTo>
                  <a:pt x="492213" y="1261233"/>
                  <a:pt x="489156" y="1255458"/>
                  <a:pt x="485080" y="1253420"/>
                </a:cubicBezTo>
                <a:close/>
                <a:moveTo>
                  <a:pt x="363807" y="1251041"/>
                </a:moveTo>
                <a:cubicBezTo>
                  <a:pt x="367884" y="1255118"/>
                  <a:pt x="357013" y="1249682"/>
                  <a:pt x="359730" y="1255117"/>
                </a:cubicBezTo>
                <a:cubicBezTo>
                  <a:pt x="365166" y="1255118"/>
                  <a:pt x="362448" y="1257836"/>
                  <a:pt x="358371" y="1259193"/>
                </a:cubicBezTo>
                <a:cubicBezTo>
                  <a:pt x="362448" y="1260554"/>
                  <a:pt x="365166" y="1263271"/>
                  <a:pt x="359731" y="1268706"/>
                </a:cubicBezTo>
                <a:cubicBezTo>
                  <a:pt x="361090" y="1264629"/>
                  <a:pt x="350219" y="1259194"/>
                  <a:pt x="352937" y="1264629"/>
                </a:cubicBezTo>
                <a:cubicBezTo>
                  <a:pt x="358371" y="1264629"/>
                  <a:pt x="365166" y="1282294"/>
                  <a:pt x="365166" y="1282294"/>
                </a:cubicBezTo>
                <a:cubicBezTo>
                  <a:pt x="365166" y="1276859"/>
                  <a:pt x="362448" y="1271423"/>
                  <a:pt x="363808" y="1267348"/>
                </a:cubicBezTo>
                <a:cubicBezTo>
                  <a:pt x="363808" y="1272782"/>
                  <a:pt x="365166" y="1268706"/>
                  <a:pt x="369242" y="1270064"/>
                </a:cubicBezTo>
                <a:cubicBezTo>
                  <a:pt x="363807" y="1275500"/>
                  <a:pt x="369242" y="1280935"/>
                  <a:pt x="373319" y="1285012"/>
                </a:cubicBezTo>
                <a:cubicBezTo>
                  <a:pt x="377395" y="1280935"/>
                  <a:pt x="373319" y="1276859"/>
                  <a:pt x="374677" y="1272782"/>
                </a:cubicBezTo>
                <a:cubicBezTo>
                  <a:pt x="374678" y="1275500"/>
                  <a:pt x="376037" y="1276859"/>
                  <a:pt x="380113" y="1275500"/>
                </a:cubicBezTo>
                <a:cubicBezTo>
                  <a:pt x="370601" y="1263271"/>
                  <a:pt x="369242" y="1256477"/>
                  <a:pt x="363807" y="1251041"/>
                </a:cubicBezTo>
                <a:close/>
                <a:moveTo>
                  <a:pt x="242875" y="1250363"/>
                </a:moveTo>
                <a:cubicBezTo>
                  <a:pt x="241516" y="1249683"/>
                  <a:pt x="240157" y="1249683"/>
                  <a:pt x="238799" y="1251041"/>
                </a:cubicBezTo>
                <a:cubicBezTo>
                  <a:pt x="241516" y="1251042"/>
                  <a:pt x="245594" y="1257836"/>
                  <a:pt x="246952" y="1253759"/>
                </a:cubicBezTo>
                <a:cubicBezTo>
                  <a:pt x="245593" y="1252401"/>
                  <a:pt x="244234" y="1251042"/>
                  <a:pt x="242875" y="1250363"/>
                </a:cubicBezTo>
                <a:close/>
                <a:moveTo>
                  <a:pt x="253406" y="1222974"/>
                </a:moveTo>
                <a:cubicBezTo>
                  <a:pt x="252897" y="1222337"/>
                  <a:pt x="258502" y="1232018"/>
                  <a:pt x="256463" y="1227942"/>
                </a:cubicBezTo>
                <a:cubicBezTo>
                  <a:pt x="254425" y="1224545"/>
                  <a:pt x="253576" y="1223187"/>
                  <a:pt x="253406" y="1222974"/>
                </a:cubicBezTo>
                <a:close/>
                <a:moveTo>
                  <a:pt x="1509273" y="1214354"/>
                </a:moveTo>
                <a:cubicBezTo>
                  <a:pt x="1507913" y="1215713"/>
                  <a:pt x="1507913" y="1215713"/>
                  <a:pt x="1506555" y="1217072"/>
                </a:cubicBezTo>
                <a:cubicBezTo>
                  <a:pt x="1506555" y="1217072"/>
                  <a:pt x="1505196" y="1218431"/>
                  <a:pt x="1506555" y="1219790"/>
                </a:cubicBezTo>
                <a:cubicBezTo>
                  <a:pt x="1507914" y="1218431"/>
                  <a:pt x="1511990" y="1219790"/>
                  <a:pt x="1513349" y="1218431"/>
                </a:cubicBezTo>
                <a:cubicBezTo>
                  <a:pt x="1511990" y="1217072"/>
                  <a:pt x="1510632" y="1215713"/>
                  <a:pt x="1509273" y="1214354"/>
                </a:cubicBezTo>
                <a:close/>
                <a:moveTo>
                  <a:pt x="74384" y="1203485"/>
                </a:moveTo>
                <a:cubicBezTo>
                  <a:pt x="90689" y="1244249"/>
                  <a:pt x="108353" y="1286372"/>
                  <a:pt x="124659" y="1327136"/>
                </a:cubicBezTo>
                <a:cubicBezTo>
                  <a:pt x="124658" y="1343441"/>
                  <a:pt x="123300" y="1358388"/>
                  <a:pt x="120583" y="1374693"/>
                </a:cubicBezTo>
                <a:cubicBezTo>
                  <a:pt x="101559" y="1344799"/>
                  <a:pt x="81177" y="1313547"/>
                  <a:pt x="63513" y="1282295"/>
                </a:cubicBezTo>
                <a:cubicBezTo>
                  <a:pt x="63513" y="1260554"/>
                  <a:pt x="64872" y="1240173"/>
                  <a:pt x="68948" y="1222509"/>
                </a:cubicBezTo>
                <a:cubicBezTo>
                  <a:pt x="70307" y="1215714"/>
                  <a:pt x="73025" y="1210279"/>
                  <a:pt x="74384" y="1203485"/>
                </a:cubicBezTo>
                <a:close/>
                <a:moveTo>
                  <a:pt x="1286429" y="1198048"/>
                </a:moveTo>
                <a:cubicBezTo>
                  <a:pt x="1287788" y="1212996"/>
                  <a:pt x="1295941" y="1223865"/>
                  <a:pt x="1304094" y="1234737"/>
                </a:cubicBezTo>
                <a:cubicBezTo>
                  <a:pt x="1309529" y="1232019"/>
                  <a:pt x="1306812" y="1229302"/>
                  <a:pt x="1309529" y="1226584"/>
                </a:cubicBezTo>
                <a:cubicBezTo>
                  <a:pt x="1297300" y="1219790"/>
                  <a:pt x="1298659" y="1202125"/>
                  <a:pt x="1286429" y="1198048"/>
                </a:cubicBezTo>
                <a:close/>
                <a:moveTo>
                  <a:pt x="1487531" y="1192613"/>
                </a:moveTo>
                <a:cubicBezTo>
                  <a:pt x="1490249" y="1195332"/>
                  <a:pt x="1486171" y="1193973"/>
                  <a:pt x="1483454" y="1196690"/>
                </a:cubicBezTo>
                <a:cubicBezTo>
                  <a:pt x="1487531" y="1203485"/>
                  <a:pt x="1490248" y="1206202"/>
                  <a:pt x="1497042" y="1202125"/>
                </a:cubicBezTo>
                <a:cubicBezTo>
                  <a:pt x="1492966" y="1198049"/>
                  <a:pt x="1491608" y="1202125"/>
                  <a:pt x="1488890" y="1196691"/>
                </a:cubicBezTo>
                <a:cubicBezTo>
                  <a:pt x="1491608" y="1193973"/>
                  <a:pt x="1491607" y="1191255"/>
                  <a:pt x="1487531" y="1192613"/>
                </a:cubicBezTo>
                <a:close/>
                <a:moveTo>
                  <a:pt x="82536" y="1181744"/>
                </a:moveTo>
                <a:lnTo>
                  <a:pt x="96788" y="1201529"/>
                </a:lnTo>
                <a:lnTo>
                  <a:pt x="101475" y="1209216"/>
                </a:lnTo>
                <a:lnTo>
                  <a:pt x="112430" y="1233378"/>
                </a:lnTo>
                <a:cubicBezTo>
                  <a:pt x="124659" y="1261913"/>
                  <a:pt x="124659" y="1289089"/>
                  <a:pt x="124659" y="1313548"/>
                </a:cubicBezTo>
                <a:cubicBezTo>
                  <a:pt x="124658" y="1316265"/>
                  <a:pt x="123300" y="1317624"/>
                  <a:pt x="124659" y="1318983"/>
                </a:cubicBezTo>
                <a:cubicBezTo>
                  <a:pt x="108353" y="1278219"/>
                  <a:pt x="92047" y="1237455"/>
                  <a:pt x="77100" y="1195332"/>
                </a:cubicBezTo>
                <a:cubicBezTo>
                  <a:pt x="79819" y="1189897"/>
                  <a:pt x="81177" y="1185821"/>
                  <a:pt x="82536" y="1181744"/>
                </a:cubicBezTo>
                <a:close/>
                <a:moveTo>
                  <a:pt x="256462" y="1181742"/>
                </a:moveTo>
                <a:cubicBezTo>
                  <a:pt x="263256" y="1185820"/>
                  <a:pt x="263256" y="1199408"/>
                  <a:pt x="272768" y="1195332"/>
                </a:cubicBezTo>
                <a:cubicBezTo>
                  <a:pt x="271409" y="1191255"/>
                  <a:pt x="263256" y="1183102"/>
                  <a:pt x="256462" y="1181742"/>
                </a:cubicBezTo>
                <a:close/>
                <a:moveTo>
                  <a:pt x="1285070" y="1177667"/>
                </a:moveTo>
                <a:cubicBezTo>
                  <a:pt x="1280993" y="1181744"/>
                  <a:pt x="1285069" y="1199408"/>
                  <a:pt x="1293223" y="1193973"/>
                </a:cubicBezTo>
                <a:cubicBezTo>
                  <a:pt x="1287787" y="1188538"/>
                  <a:pt x="1289147" y="1181743"/>
                  <a:pt x="1285070" y="1177667"/>
                </a:cubicBezTo>
                <a:close/>
                <a:moveTo>
                  <a:pt x="66230" y="1162721"/>
                </a:moveTo>
                <a:cubicBezTo>
                  <a:pt x="68948" y="1165439"/>
                  <a:pt x="70307" y="1166798"/>
                  <a:pt x="73024" y="1169515"/>
                </a:cubicBezTo>
                <a:cubicBezTo>
                  <a:pt x="73025" y="1172233"/>
                  <a:pt x="71666" y="1173592"/>
                  <a:pt x="70307" y="1174951"/>
                </a:cubicBezTo>
                <a:cubicBezTo>
                  <a:pt x="68948" y="1170874"/>
                  <a:pt x="67589" y="1166797"/>
                  <a:pt x="66230" y="1162721"/>
                </a:cubicBezTo>
                <a:close/>
                <a:moveTo>
                  <a:pt x="1278277" y="1160002"/>
                </a:moveTo>
                <a:cubicBezTo>
                  <a:pt x="1275560" y="1162720"/>
                  <a:pt x="1279636" y="1177667"/>
                  <a:pt x="1285072" y="1172232"/>
                </a:cubicBezTo>
                <a:cubicBezTo>
                  <a:pt x="1278277" y="1168155"/>
                  <a:pt x="1282353" y="1164079"/>
                  <a:pt x="1278277" y="1160002"/>
                </a:cubicBezTo>
                <a:close/>
                <a:moveTo>
                  <a:pt x="1276918" y="1139621"/>
                </a:moveTo>
                <a:cubicBezTo>
                  <a:pt x="1272842" y="1143697"/>
                  <a:pt x="1274201" y="1147773"/>
                  <a:pt x="1276919" y="1150491"/>
                </a:cubicBezTo>
                <a:cubicBezTo>
                  <a:pt x="1278277" y="1149133"/>
                  <a:pt x="1282353" y="1150491"/>
                  <a:pt x="1280995" y="1146415"/>
                </a:cubicBezTo>
                <a:cubicBezTo>
                  <a:pt x="1275560" y="1149132"/>
                  <a:pt x="1280994" y="1140979"/>
                  <a:pt x="1276918" y="1139621"/>
                </a:cubicBezTo>
                <a:close/>
                <a:moveTo>
                  <a:pt x="1051358" y="1128751"/>
                </a:moveTo>
                <a:cubicBezTo>
                  <a:pt x="1083969" y="1142338"/>
                  <a:pt x="1116581" y="1158644"/>
                  <a:pt x="1150550" y="1179026"/>
                </a:cubicBezTo>
                <a:lnTo>
                  <a:pt x="1194445" y="1207165"/>
                </a:lnTo>
                <a:lnTo>
                  <a:pt x="1144945" y="1185990"/>
                </a:lnTo>
                <a:cubicBezTo>
                  <a:pt x="1124733" y="1176310"/>
                  <a:pt x="1104351" y="1165439"/>
                  <a:pt x="1083969" y="1153209"/>
                </a:cubicBezTo>
                <a:lnTo>
                  <a:pt x="1089688" y="1157517"/>
                </a:lnTo>
                <a:lnTo>
                  <a:pt x="1078775" y="1151108"/>
                </a:lnTo>
                <a:lnTo>
                  <a:pt x="1063252" y="1139159"/>
                </a:lnTo>
                <a:close/>
                <a:moveTo>
                  <a:pt x="169500" y="1119239"/>
                </a:moveTo>
                <a:cubicBezTo>
                  <a:pt x="184446" y="1145056"/>
                  <a:pt x="196676" y="1170873"/>
                  <a:pt x="203470" y="1196691"/>
                </a:cubicBezTo>
                <a:cubicBezTo>
                  <a:pt x="217057" y="1240173"/>
                  <a:pt x="211621" y="1278219"/>
                  <a:pt x="207545" y="1314906"/>
                </a:cubicBezTo>
                <a:cubicBezTo>
                  <a:pt x="207545" y="1323059"/>
                  <a:pt x="204827" y="1331212"/>
                  <a:pt x="204828" y="1339364"/>
                </a:cubicBezTo>
                <a:cubicBezTo>
                  <a:pt x="203469" y="1302677"/>
                  <a:pt x="199393" y="1265990"/>
                  <a:pt x="187163" y="1223867"/>
                </a:cubicBezTo>
                <a:cubicBezTo>
                  <a:pt x="177652" y="1189896"/>
                  <a:pt x="159988" y="1155927"/>
                  <a:pt x="138248" y="1123316"/>
                </a:cubicBezTo>
                <a:cubicBezTo>
                  <a:pt x="142324" y="1124674"/>
                  <a:pt x="147759" y="1127392"/>
                  <a:pt x="150476" y="1130109"/>
                </a:cubicBezTo>
                <a:cubicBezTo>
                  <a:pt x="154553" y="1120598"/>
                  <a:pt x="162706" y="1120598"/>
                  <a:pt x="169500" y="1119239"/>
                </a:cubicBezTo>
                <a:close/>
                <a:moveTo>
                  <a:pt x="111071" y="1117880"/>
                </a:moveTo>
                <a:cubicBezTo>
                  <a:pt x="117865" y="1119239"/>
                  <a:pt x="123301" y="1121957"/>
                  <a:pt x="128736" y="1121957"/>
                </a:cubicBezTo>
                <a:cubicBezTo>
                  <a:pt x="151835" y="1153209"/>
                  <a:pt x="170858" y="1188538"/>
                  <a:pt x="180369" y="1225226"/>
                </a:cubicBezTo>
                <a:cubicBezTo>
                  <a:pt x="193957" y="1274142"/>
                  <a:pt x="198034" y="1318983"/>
                  <a:pt x="199393" y="1363822"/>
                </a:cubicBezTo>
                <a:cubicBezTo>
                  <a:pt x="202110" y="1363823"/>
                  <a:pt x="202111" y="1366541"/>
                  <a:pt x="203469" y="1367899"/>
                </a:cubicBezTo>
                <a:cubicBezTo>
                  <a:pt x="202111" y="1388281"/>
                  <a:pt x="202110" y="1410023"/>
                  <a:pt x="202111" y="1431763"/>
                </a:cubicBezTo>
                <a:cubicBezTo>
                  <a:pt x="203469" y="1457580"/>
                  <a:pt x="206186" y="1484756"/>
                  <a:pt x="210263" y="1513290"/>
                </a:cubicBezTo>
                <a:cubicBezTo>
                  <a:pt x="202110" y="1499702"/>
                  <a:pt x="195316" y="1487473"/>
                  <a:pt x="185805" y="1475244"/>
                </a:cubicBezTo>
                <a:cubicBezTo>
                  <a:pt x="169499" y="1426328"/>
                  <a:pt x="149117" y="1378769"/>
                  <a:pt x="130094" y="1329854"/>
                </a:cubicBezTo>
                <a:cubicBezTo>
                  <a:pt x="130094" y="1324417"/>
                  <a:pt x="131453" y="1320342"/>
                  <a:pt x="130094" y="1316265"/>
                </a:cubicBezTo>
                <a:cubicBezTo>
                  <a:pt x="130094" y="1316265"/>
                  <a:pt x="130094" y="1313548"/>
                  <a:pt x="130094" y="1313548"/>
                </a:cubicBezTo>
                <a:cubicBezTo>
                  <a:pt x="135529" y="1310830"/>
                  <a:pt x="139605" y="1317624"/>
                  <a:pt x="147758" y="1309471"/>
                </a:cubicBezTo>
                <a:cubicBezTo>
                  <a:pt x="142323" y="1306753"/>
                  <a:pt x="134170" y="1306753"/>
                  <a:pt x="130094" y="1310830"/>
                </a:cubicBezTo>
                <a:cubicBezTo>
                  <a:pt x="130094" y="1289089"/>
                  <a:pt x="128736" y="1263272"/>
                  <a:pt x="117865" y="1236096"/>
                </a:cubicBezTo>
                <a:lnTo>
                  <a:pt x="101475" y="1209216"/>
                </a:lnTo>
                <a:lnTo>
                  <a:pt x="100031" y="1206033"/>
                </a:lnTo>
                <a:lnTo>
                  <a:pt x="96788" y="1201529"/>
                </a:lnTo>
                <a:lnTo>
                  <a:pt x="83894" y="1180385"/>
                </a:lnTo>
                <a:cubicBezTo>
                  <a:pt x="87971" y="1170874"/>
                  <a:pt x="93407" y="1160004"/>
                  <a:pt x="98841" y="1151851"/>
                </a:cubicBezTo>
                <a:cubicBezTo>
                  <a:pt x="101559" y="1154568"/>
                  <a:pt x="104277" y="1154568"/>
                  <a:pt x="104277" y="1149133"/>
                </a:cubicBezTo>
                <a:cubicBezTo>
                  <a:pt x="102918" y="1150492"/>
                  <a:pt x="101559" y="1149133"/>
                  <a:pt x="100201" y="1147774"/>
                </a:cubicBezTo>
                <a:cubicBezTo>
                  <a:pt x="104277" y="1138262"/>
                  <a:pt x="109713" y="1130109"/>
                  <a:pt x="111071" y="1120598"/>
                </a:cubicBezTo>
                <a:cubicBezTo>
                  <a:pt x="111071" y="1120598"/>
                  <a:pt x="112430" y="1119239"/>
                  <a:pt x="111071" y="1117880"/>
                </a:cubicBezTo>
                <a:close/>
                <a:moveTo>
                  <a:pt x="0" y="1111745"/>
                </a:moveTo>
                <a:lnTo>
                  <a:pt x="54001" y="1155927"/>
                </a:lnTo>
                <a:cubicBezTo>
                  <a:pt x="58078" y="1165439"/>
                  <a:pt x="62154" y="1177668"/>
                  <a:pt x="66231" y="1187179"/>
                </a:cubicBezTo>
                <a:cubicBezTo>
                  <a:pt x="63513" y="1195332"/>
                  <a:pt x="59436" y="1204844"/>
                  <a:pt x="58078" y="1214355"/>
                </a:cubicBezTo>
                <a:cubicBezTo>
                  <a:pt x="55360" y="1230661"/>
                  <a:pt x="52642" y="1246966"/>
                  <a:pt x="54001" y="1264631"/>
                </a:cubicBezTo>
                <a:cubicBezTo>
                  <a:pt x="36337" y="1233379"/>
                  <a:pt x="20031" y="1200767"/>
                  <a:pt x="7803" y="1166798"/>
                </a:cubicBezTo>
                <a:lnTo>
                  <a:pt x="0" y="1136890"/>
                </a:lnTo>
                <a:close/>
                <a:moveTo>
                  <a:pt x="215295" y="1109960"/>
                </a:moveTo>
                <a:cubicBezTo>
                  <a:pt x="214595" y="1111171"/>
                  <a:pt x="210264" y="1120597"/>
                  <a:pt x="214340" y="1112444"/>
                </a:cubicBezTo>
                <a:cubicBezTo>
                  <a:pt x="215359" y="1110066"/>
                  <a:pt x="215529" y="1109557"/>
                  <a:pt x="215295" y="1109960"/>
                </a:cubicBezTo>
                <a:close/>
                <a:moveTo>
                  <a:pt x="169499" y="1089345"/>
                </a:moveTo>
                <a:cubicBezTo>
                  <a:pt x="174934" y="1094780"/>
                  <a:pt x="173575" y="1101574"/>
                  <a:pt x="180369" y="1094780"/>
                </a:cubicBezTo>
                <a:cubicBezTo>
                  <a:pt x="176293" y="1090704"/>
                  <a:pt x="172216" y="1089345"/>
                  <a:pt x="169499" y="1089345"/>
                </a:cubicBezTo>
                <a:close/>
                <a:moveTo>
                  <a:pt x="1361166" y="1085272"/>
                </a:moveTo>
                <a:lnTo>
                  <a:pt x="1367175" y="1091281"/>
                </a:lnTo>
                <a:lnTo>
                  <a:pt x="1367059" y="1091270"/>
                </a:lnTo>
                <a:close/>
                <a:moveTo>
                  <a:pt x="0" y="1074888"/>
                </a:moveTo>
                <a:lnTo>
                  <a:pt x="26826" y="1082552"/>
                </a:lnTo>
                <a:cubicBezTo>
                  <a:pt x="28184" y="1081194"/>
                  <a:pt x="29543" y="1079835"/>
                  <a:pt x="29543" y="1077117"/>
                </a:cubicBezTo>
                <a:cubicBezTo>
                  <a:pt x="32261" y="1085270"/>
                  <a:pt x="34978" y="1093423"/>
                  <a:pt x="37696" y="1101575"/>
                </a:cubicBezTo>
                <a:cubicBezTo>
                  <a:pt x="43131" y="1115163"/>
                  <a:pt x="47208" y="1127393"/>
                  <a:pt x="52642" y="1140981"/>
                </a:cubicBezTo>
                <a:lnTo>
                  <a:pt x="0" y="1098866"/>
                </a:lnTo>
                <a:close/>
                <a:moveTo>
                  <a:pt x="742912" y="1073040"/>
                </a:moveTo>
                <a:cubicBezTo>
                  <a:pt x="736118" y="1074398"/>
                  <a:pt x="745630" y="1083910"/>
                  <a:pt x="746989" y="1077116"/>
                </a:cubicBezTo>
                <a:cubicBezTo>
                  <a:pt x="745630" y="1075757"/>
                  <a:pt x="744271" y="1074398"/>
                  <a:pt x="742912" y="1073040"/>
                </a:cubicBezTo>
                <a:close/>
                <a:moveTo>
                  <a:pt x="752424" y="1071681"/>
                </a:moveTo>
                <a:cubicBezTo>
                  <a:pt x="748347" y="1075758"/>
                  <a:pt x="745630" y="1078475"/>
                  <a:pt x="751065" y="1081193"/>
                </a:cubicBezTo>
                <a:cubicBezTo>
                  <a:pt x="755141" y="1077117"/>
                  <a:pt x="756500" y="1075758"/>
                  <a:pt x="752424" y="1071681"/>
                </a:cubicBezTo>
                <a:close/>
                <a:moveTo>
                  <a:pt x="134170" y="1067604"/>
                </a:moveTo>
                <a:cubicBezTo>
                  <a:pt x="140964" y="1068963"/>
                  <a:pt x="136888" y="1078474"/>
                  <a:pt x="140964" y="1074398"/>
                </a:cubicBezTo>
                <a:cubicBezTo>
                  <a:pt x="139605" y="1073039"/>
                  <a:pt x="139605" y="1064886"/>
                  <a:pt x="134170" y="1067604"/>
                </a:cubicBezTo>
                <a:close/>
                <a:moveTo>
                  <a:pt x="108354" y="1063528"/>
                </a:moveTo>
                <a:cubicBezTo>
                  <a:pt x="108354" y="1063528"/>
                  <a:pt x="108354" y="1066246"/>
                  <a:pt x="108354" y="1066246"/>
                </a:cubicBezTo>
                <a:cubicBezTo>
                  <a:pt x="108354" y="1066246"/>
                  <a:pt x="108354" y="1066246"/>
                  <a:pt x="105636" y="1066246"/>
                </a:cubicBezTo>
                <a:cubicBezTo>
                  <a:pt x="106995" y="1064887"/>
                  <a:pt x="106995" y="1064887"/>
                  <a:pt x="108354" y="1063528"/>
                </a:cubicBezTo>
                <a:close/>
                <a:moveTo>
                  <a:pt x="1320399" y="1052658"/>
                </a:moveTo>
                <a:cubicBezTo>
                  <a:pt x="1327194" y="1056734"/>
                  <a:pt x="1332629" y="1059453"/>
                  <a:pt x="1340782" y="1062169"/>
                </a:cubicBezTo>
                <a:cubicBezTo>
                  <a:pt x="1344858" y="1066246"/>
                  <a:pt x="1348934" y="1067605"/>
                  <a:pt x="1350293" y="1068964"/>
                </a:cubicBezTo>
                <a:cubicBezTo>
                  <a:pt x="1348934" y="1067605"/>
                  <a:pt x="1348934" y="1067605"/>
                  <a:pt x="1350293" y="1066246"/>
                </a:cubicBezTo>
                <a:cubicBezTo>
                  <a:pt x="1369316" y="1074399"/>
                  <a:pt x="1388340" y="1079833"/>
                  <a:pt x="1407363" y="1085269"/>
                </a:cubicBezTo>
                <a:lnTo>
                  <a:pt x="1426735" y="1090734"/>
                </a:lnTo>
                <a:lnTo>
                  <a:pt x="1361163" y="1085269"/>
                </a:lnTo>
                <a:lnTo>
                  <a:pt x="1361166" y="1085272"/>
                </a:lnTo>
                <a:lnTo>
                  <a:pt x="1359805" y="1083911"/>
                </a:lnTo>
                <a:lnTo>
                  <a:pt x="1351736" y="1081906"/>
                </a:lnTo>
                <a:close/>
                <a:moveTo>
                  <a:pt x="124659" y="1039070"/>
                </a:moveTo>
                <a:cubicBezTo>
                  <a:pt x="131454" y="1051300"/>
                  <a:pt x="136889" y="1059453"/>
                  <a:pt x="140965" y="1066246"/>
                </a:cubicBezTo>
                <a:cubicBezTo>
                  <a:pt x="147760" y="1078475"/>
                  <a:pt x="155912" y="1089345"/>
                  <a:pt x="161347" y="1100216"/>
                </a:cubicBezTo>
                <a:cubicBezTo>
                  <a:pt x="159988" y="1101575"/>
                  <a:pt x="158629" y="1100216"/>
                  <a:pt x="155912" y="1100215"/>
                </a:cubicBezTo>
                <a:cubicBezTo>
                  <a:pt x="143682" y="1085269"/>
                  <a:pt x="135530" y="1082552"/>
                  <a:pt x="123301" y="1067604"/>
                </a:cubicBezTo>
                <a:cubicBezTo>
                  <a:pt x="123301" y="1067604"/>
                  <a:pt x="121942" y="1068963"/>
                  <a:pt x="121942" y="1068963"/>
                </a:cubicBezTo>
                <a:cubicBezTo>
                  <a:pt x="121942" y="1063528"/>
                  <a:pt x="121942" y="1058093"/>
                  <a:pt x="123301" y="1051300"/>
                </a:cubicBezTo>
                <a:cubicBezTo>
                  <a:pt x="123301" y="1048581"/>
                  <a:pt x="123301" y="1048581"/>
                  <a:pt x="123300" y="1045864"/>
                </a:cubicBezTo>
                <a:cubicBezTo>
                  <a:pt x="123300" y="1045864"/>
                  <a:pt x="126018" y="1045864"/>
                  <a:pt x="126018" y="1045864"/>
                </a:cubicBezTo>
                <a:cubicBezTo>
                  <a:pt x="124659" y="1044505"/>
                  <a:pt x="123301" y="1043147"/>
                  <a:pt x="123301" y="1043147"/>
                </a:cubicBezTo>
                <a:cubicBezTo>
                  <a:pt x="123301" y="1043147"/>
                  <a:pt x="123301" y="1040429"/>
                  <a:pt x="123301" y="1040429"/>
                </a:cubicBezTo>
                <a:cubicBezTo>
                  <a:pt x="123301" y="1040429"/>
                  <a:pt x="123301" y="1040429"/>
                  <a:pt x="124659" y="1039070"/>
                </a:cubicBezTo>
                <a:close/>
                <a:moveTo>
                  <a:pt x="948089" y="1030917"/>
                </a:moveTo>
                <a:cubicBezTo>
                  <a:pt x="968472" y="1056734"/>
                  <a:pt x="991571" y="1079834"/>
                  <a:pt x="1016030" y="1101574"/>
                </a:cubicBezTo>
                <a:cubicBezTo>
                  <a:pt x="1014671" y="1100216"/>
                  <a:pt x="1011953" y="1100216"/>
                  <a:pt x="1011953" y="1100216"/>
                </a:cubicBezTo>
                <a:cubicBezTo>
                  <a:pt x="988853" y="1079834"/>
                  <a:pt x="968472" y="1056734"/>
                  <a:pt x="948089" y="1030917"/>
                </a:cubicBezTo>
                <a:close/>
                <a:moveTo>
                  <a:pt x="73026" y="1020047"/>
                </a:moveTo>
                <a:cubicBezTo>
                  <a:pt x="68949" y="1032276"/>
                  <a:pt x="82537" y="1018688"/>
                  <a:pt x="73026" y="1020047"/>
                </a:cubicBezTo>
                <a:close/>
                <a:moveTo>
                  <a:pt x="36823" y="1016456"/>
                </a:moveTo>
                <a:lnTo>
                  <a:pt x="79819" y="1059452"/>
                </a:lnTo>
                <a:lnTo>
                  <a:pt x="80338" y="1059193"/>
                </a:lnTo>
                <a:lnTo>
                  <a:pt x="78970" y="1065397"/>
                </a:lnTo>
                <a:cubicBezTo>
                  <a:pt x="77441" y="1067944"/>
                  <a:pt x="75743" y="1070323"/>
                  <a:pt x="75743" y="1074399"/>
                </a:cubicBezTo>
                <a:cubicBezTo>
                  <a:pt x="64873" y="1079834"/>
                  <a:pt x="67590" y="1063529"/>
                  <a:pt x="56720" y="1063528"/>
                </a:cubicBezTo>
                <a:cubicBezTo>
                  <a:pt x="59438" y="1071681"/>
                  <a:pt x="62155" y="1068964"/>
                  <a:pt x="67590" y="1074399"/>
                </a:cubicBezTo>
                <a:cubicBezTo>
                  <a:pt x="64873" y="1077116"/>
                  <a:pt x="66232" y="1078475"/>
                  <a:pt x="62155" y="1082552"/>
                </a:cubicBezTo>
                <a:cubicBezTo>
                  <a:pt x="73025" y="1098857"/>
                  <a:pt x="87972" y="1105651"/>
                  <a:pt x="101559" y="1111086"/>
                </a:cubicBezTo>
                <a:cubicBezTo>
                  <a:pt x="94765" y="1128751"/>
                  <a:pt x="85254" y="1146415"/>
                  <a:pt x="77100" y="1165439"/>
                </a:cubicBezTo>
                <a:cubicBezTo>
                  <a:pt x="73024" y="1161362"/>
                  <a:pt x="68948" y="1157286"/>
                  <a:pt x="66230" y="1154568"/>
                </a:cubicBezTo>
                <a:cubicBezTo>
                  <a:pt x="66230" y="1154568"/>
                  <a:pt x="66230" y="1154568"/>
                  <a:pt x="64872" y="1153210"/>
                </a:cubicBezTo>
                <a:cubicBezTo>
                  <a:pt x="59437" y="1136904"/>
                  <a:pt x="54001" y="1120599"/>
                  <a:pt x="48567" y="1104293"/>
                </a:cubicBezTo>
                <a:cubicBezTo>
                  <a:pt x="41772" y="1092064"/>
                  <a:pt x="37696" y="1077117"/>
                  <a:pt x="33619" y="1064888"/>
                </a:cubicBezTo>
                <a:cubicBezTo>
                  <a:pt x="34979" y="1055375"/>
                  <a:pt x="32261" y="1049940"/>
                  <a:pt x="28185" y="1043147"/>
                </a:cubicBezTo>
                <a:cubicBezTo>
                  <a:pt x="28185" y="1043147"/>
                  <a:pt x="26826" y="1041788"/>
                  <a:pt x="28185" y="1040429"/>
                </a:cubicBezTo>
                <a:cubicBezTo>
                  <a:pt x="29543" y="1039070"/>
                  <a:pt x="29543" y="1039070"/>
                  <a:pt x="32262" y="1036352"/>
                </a:cubicBezTo>
                <a:cubicBezTo>
                  <a:pt x="32262" y="1030917"/>
                  <a:pt x="29543" y="1030917"/>
                  <a:pt x="29544" y="1028200"/>
                </a:cubicBezTo>
                <a:cubicBezTo>
                  <a:pt x="30902" y="1024123"/>
                  <a:pt x="34979" y="1028200"/>
                  <a:pt x="37696" y="1025482"/>
                </a:cubicBezTo>
                <a:cubicBezTo>
                  <a:pt x="34299" y="1024804"/>
                  <a:pt x="33960" y="1023105"/>
                  <a:pt x="34639" y="1021067"/>
                </a:cubicBezTo>
                <a:close/>
                <a:moveTo>
                  <a:pt x="56889" y="992021"/>
                </a:moveTo>
                <a:cubicBezTo>
                  <a:pt x="54001" y="991512"/>
                  <a:pt x="50605" y="992191"/>
                  <a:pt x="48566" y="992871"/>
                </a:cubicBezTo>
                <a:cubicBezTo>
                  <a:pt x="52642" y="999665"/>
                  <a:pt x="58078" y="999665"/>
                  <a:pt x="62154" y="998306"/>
                </a:cubicBezTo>
                <a:cubicBezTo>
                  <a:pt x="62155" y="994230"/>
                  <a:pt x="59777" y="992531"/>
                  <a:pt x="56889" y="992021"/>
                </a:cubicBezTo>
                <a:close/>
                <a:moveTo>
                  <a:pt x="1191314" y="967054"/>
                </a:moveTo>
                <a:cubicBezTo>
                  <a:pt x="1225284" y="984718"/>
                  <a:pt x="1260613" y="1006459"/>
                  <a:pt x="1293224" y="1033635"/>
                </a:cubicBezTo>
                <a:cubicBezTo>
                  <a:pt x="1280994" y="1026841"/>
                  <a:pt x="1268766" y="1020047"/>
                  <a:pt x="1256536" y="1013252"/>
                </a:cubicBezTo>
                <a:cubicBezTo>
                  <a:pt x="1234796" y="999665"/>
                  <a:pt x="1213054" y="983359"/>
                  <a:pt x="1191314" y="967054"/>
                </a:cubicBezTo>
                <a:close/>
                <a:moveTo>
                  <a:pt x="15276" y="942595"/>
                </a:moveTo>
                <a:cubicBezTo>
                  <a:pt x="13237" y="942595"/>
                  <a:pt x="11879" y="943954"/>
                  <a:pt x="13238" y="946672"/>
                </a:cubicBezTo>
                <a:cubicBezTo>
                  <a:pt x="14597" y="942595"/>
                  <a:pt x="18673" y="954825"/>
                  <a:pt x="21391" y="946672"/>
                </a:cubicBezTo>
                <a:cubicBezTo>
                  <a:pt x="20032" y="943954"/>
                  <a:pt x="17315" y="942595"/>
                  <a:pt x="15276" y="942595"/>
                </a:cubicBezTo>
                <a:close/>
                <a:moveTo>
                  <a:pt x="915478" y="941237"/>
                </a:moveTo>
                <a:cubicBezTo>
                  <a:pt x="916837" y="942596"/>
                  <a:pt x="919555" y="945313"/>
                  <a:pt x="920914" y="946673"/>
                </a:cubicBezTo>
                <a:cubicBezTo>
                  <a:pt x="965753" y="983359"/>
                  <a:pt x="1011953" y="996947"/>
                  <a:pt x="1056793" y="1033635"/>
                </a:cubicBezTo>
                <a:cubicBezTo>
                  <a:pt x="1079893" y="1051299"/>
                  <a:pt x="1101633" y="1073040"/>
                  <a:pt x="1120657" y="1100216"/>
                </a:cubicBezTo>
                <a:cubicBezTo>
                  <a:pt x="1141039" y="1126033"/>
                  <a:pt x="1158702" y="1154568"/>
                  <a:pt x="1180444" y="1179026"/>
                </a:cubicBezTo>
                <a:cubicBezTo>
                  <a:pt x="1195391" y="1196691"/>
                  <a:pt x="1211697" y="1210278"/>
                  <a:pt x="1228001" y="1223866"/>
                </a:cubicBezTo>
                <a:cubicBezTo>
                  <a:pt x="1226643" y="1222508"/>
                  <a:pt x="1225284" y="1223866"/>
                  <a:pt x="1223925" y="1222507"/>
                </a:cubicBezTo>
                <a:cubicBezTo>
                  <a:pt x="1199466" y="1203485"/>
                  <a:pt x="1175008" y="1184461"/>
                  <a:pt x="1150550" y="1170873"/>
                </a:cubicBezTo>
                <a:cubicBezTo>
                  <a:pt x="1111145" y="1145056"/>
                  <a:pt x="1070381" y="1126032"/>
                  <a:pt x="1030976" y="1108369"/>
                </a:cubicBezTo>
                <a:cubicBezTo>
                  <a:pt x="984778" y="1064887"/>
                  <a:pt x="941295" y="1015970"/>
                  <a:pt x="899173" y="962977"/>
                </a:cubicBezTo>
                <a:cubicBezTo>
                  <a:pt x="895097" y="956184"/>
                  <a:pt x="891020" y="949389"/>
                  <a:pt x="886944" y="942595"/>
                </a:cubicBezTo>
                <a:cubicBezTo>
                  <a:pt x="896455" y="943954"/>
                  <a:pt x="905967" y="942595"/>
                  <a:pt x="915478" y="941237"/>
                </a:cubicBezTo>
                <a:close/>
                <a:moveTo>
                  <a:pt x="835309" y="934443"/>
                </a:moveTo>
                <a:cubicBezTo>
                  <a:pt x="847539" y="938520"/>
                  <a:pt x="859768" y="939878"/>
                  <a:pt x="871997" y="941237"/>
                </a:cubicBezTo>
                <a:cubicBezTo>
                  <a:pt x="886944" y="958901"/>
                  <a:pt x="901890" y="979284"/>
                  <a:pt x="916837" y="996947"/>
                </a:cubicBezTo>
                <a:cubicBezTo>
                  <a:pt x="942654" y="1033635"/>
                  <a:pt x="972548" y="1068964"/>
                  <a:pt x="1003800" y="1097498"/>
                </a:cubicBezTo>
                <a:cubicBezTo>
                  <a:pt x="995647" y="1094781"/>
                  <a:pt x="988853" y="1090704"/>
                  <a:pt x="980701" y="1087986"/>
                </a:cubicBezTo>
                <a:cubicBezTo>
                  <a:pt x="942654" y="1071681"/>
                  <a:pt x="904608" y="1052658"/>
                  <a:pt x="867920" y="1024123"/>
                </a:cubicBezTo>
                <a:cubicBezTo>
                  <a:pt x="855692" y="995589"/>
                  <a:pt x="844821" y="965695"/>
                  <a:pt x="835309" y="934443"/>
                </a:cubicBezTo>
                <a:close/>
                <a:moveTo>
                  <a:pt x="806775" y="927648"/>
                </a:moveTo>
                <a:cubicBezTo>
                  <a:pt x="812211" y="933084"/>
                  <a:pt x="804057" y="930366"/>
                  <a:pt x="802698" y="931724"/>
                </a:cubicBezTo>
                <a:cubicBezTo>
                  <a:pt x="806774" y="933083"/>
                  <a:pt x="809493" y="938519"/>
                  <a:pt x="813569" y="937160"/>
                </a:cubicBezTo>
                <a:cubicBezTo>
                  <a:pt x="813569" y="934442"/>
                  <a:pt x="813568" y="926289"/>
                  <a:pt x="806775" y="927648"/>
                </a:cubicBezTo>
                <a:close/>
                <a:moveTo>
                  <a:pt x="1037770" y="924932"/>
                </a:moveTo>
                <a:cubicBezTo>
                  <a:pt x="1074458" y="926289"/>
                  <a:pt x="1111145" y="933084"/>
                  <a:pt x="1150550" y="948031"/>
                </a:cubicBezTo>
                <a:cubicBezTo>
                  <a:pt x="1160062" y="954825"/>
                  <a:pt x="1170932" y="962978"/>
                  <a:pt x="1180444" y="969771"/>
                </a:cubicBezTo>
                <a:cubicBezTo>
                  <a:pt x="1206261" y="987436"/>
                  <a:pt x="1230719" y="1006459"/>
                  <a:pt x="1256536" y="1021405"/>
                </a:cubicBezTo>
                <a:cubicBezTo>
                  <a:pt x="1275560" y="1032276"/>
                  <a:pt x="1295941" y="1041788"/>
                  <a:pt x="1313605" y="1051299"/>
                </a:cubicBezTo>
                <a:lnTo>
                  <a:pt x="1347333" y="1080811"/>
                </a:lnTo>
                <a:lnTo>
                  <a:pt x="1301037" y="1069304"/>
                </a:lnTo>
                <a:cubicBezTo>
                  <a:pt x="1280995" y="1063529"/>
                  <a:pt x="1260613" y="1056734"/>
                  <a:pt x="1240231" y="1048581"/>
                </a:cubicBezTo>
                <a:cubicBezTo>
                  <a:pt x="1202864" y="1034314"/>
                  <a:pt x="1165497" y="1015971"/>
                  <a:pt x="1128130" y="994230"/>
                </a:cubicBezTo>
                <a:lnTo>
                  <a:pt x="1025813" y="926018"/>
                </a:lnTo>
                <a:close/>
                <a:moveTo>
                  <a:pt x="1293223" y="922213"/>
                </a:moveTo>
                <a:cubicBezTo>
                  <a:pt x="1291864" y="923572"/>
                  <a:pt x="1289147" y="926289"/>
                  <a:pt x="1287788" y="927649"/>
                </a:cubicBezTo>
                <a:cubicBezTo>
                  <a:pt x="1290506" y="933083"/>
                  <a:pt x="1294582" y="934443"/>
                  <a:pt x="1297300" y="929008"/>
                </a:cubicBezTo>
                <a:cubicBezTo>
                  <a:pt x="1295941" y="927649"/>
                  <a:pt x="1295941" y="924931"/>
                  <a:pt x="1293223" y="922213"/>
                </a:cubicBezTo>
                <a:close/>
                <a:moveTo>
                  <a:pt x="1286090" y="917118"/>
                </a:moveTo>
                <a:cubicBezTo>
                  <a:pt x="1283713" y="917457"/>
                  <a:pt x="1280994" y="919495"/>
                  <a:pt x="1278277" y="923571"/>
                </a:cubicBezTo>
                <a:cubicBezTo>
                  <a:pt x="1282353" y="927648"/>
                  <a:pt x="1287789" y="927649"/>
                  <a:pt x="1291865" y="920855"/>
                </a:cubicBezTo>
                <a:cubicBezTo>
                  <a:pt x="1290506" y="918137"/>
                  <a:pt x="1288468" y="916778"/>
                  <a:pt x="1286090" y="917118"/>
                </a:cubicBezTo>
                <a:close/>
                <a:moveTo>
                  <a:pt x="780957" y="912700"/>
                </a:moveTo>
                <a:cubicBezTo>
                  <a:pt x="787752" y="914060"/>
                  <a:pt x="786393" y="926289"/>
                  <a:pt x="790470" y="919495"/>
                </a:cubicBezTo>
                <a:cubicBezTo>
                  <a:pt x="787752" y="914060"/>
                  <a:pt x="786393" y="912701"/>
                  <a:pt x="780957" y="912700"/>
                </a:cubicBezTo>
                <a:close/>
                <a:moveTo>
                  <a:pt x="1306810" y="911344"/>
                </a:moveTo>
                <a:cubicBezTo>
                  <a:pt x="1297299" y="920855"/>
                  <a:pt x="1308170" y="923573"/>
                  <a:pt x="1308170" y="931726"/>
                </a:cubicBezTo>
                <a:cubicBezTo>
                  <a:pt x="1320399" y="927650"/>
                  <a:pt x="1325835" y="924931"/>
                  <a:pt x="1331270" y="922214"/>
                </a:cubicBezTo>
                <a:cubicBezTo>
                  <a:pt x="1329911" y="926291"/>
                  <a:pt x="1333987" y="935803"/>
                  <a:pt x="1338064" y="929008"/>
                </a:cubicBezTo>
                <a:cubicBezTo>
                  <a:pt x="1331270" y="924932"/>
                  <a:pt x="1336705" y="919497"/>
                  <a:pt x="1329911" y="915420"/>
                </a:cubicBezTo>
                <a:cubicBezTo>
                  <a:pt x="1325835" y="922214"/>
                  <a:pt x="1321759" y="912702"/>
                  <a:pt x="1317682" y="914061"/>
                </a:cubicBezTo>
                <a:cubicBezTo>
                  <a:pt x="1319041" y="915421"/>
                  <a:pt x="1319041" y="918137"/>
                  <a:pt x="1316322" y="920856"/>
                </a:cubicBezTo>
                <a:cubicBezTo>
                  <a:pt x="1313605" y="918139"/>
                  <a:pt x="1319041" y="915421"/>
                  <a:pt x="1313605" y="912703"/>
                </a:cubicBezTo>
                <a:cubicBezTo>
                  <a:pt x="1310887" y="915421"/>
                  <a:pt x="1309528" y="914061"/>
                  <a:pt x="1306810" y="911344"/>
                </a:cubicBezTo>
                <a:close/>
                <a:moveTo>
                  <a:pt x="59437" y="908626"/>
                </a:moveTo>
                <a:cubicBezTo>
                  <a:pt x="64873" y="916778"/>
                  <a:pt x="70307" y="924931"/>
                  <a:pt x="74384" y="934442"/>
                </a:cubicBezTo>
                <a:cubicBezTo>
                  <a:pt x="79819" y="931725"/>
                  <a:pt x="82537" y="929008"/>
                  <a:pt x="85254" y="926290"/>
                </a:cubicBezTo>
                <a:cubicBezTo>
                  <a:pt x="87972" y="931725"/>
                  <a:pt x="90690" y="937160"/>
                  <a:pt x="93407" y="942596"/>
                </a:cubicBezTo>
                <a:cubicBezTo>
                  <a:pt x="94766" y="952107"/>
                  <a:pt x="97484" y="960260"/>
                  <a:pt x="98842" y="969771"/>
                </a:cubicBezTo>
                <a:cubicBezTo>
                  <a:pt x="100202" y="973848"/>
                  <a:pt x="100201" y="979284"/>
                  <a:pt x="102919" y="984718"/>
                </a:cubicBezTo>
                <a:cubicBezTo>
                  <a:pt x="93407" y="967053"/>
                  <a:pt x="81178" y="949389"/>
                  <a:pt x="71666" y="931725"/>
                </a:cubicBezTo>
                <a:cubicBezTo>
                  <a:pt x="67591" y="924931"/>
                  <a:pt x="63514" y="915420"/>
                  <a:pt x="59437" y="908626"/>
                </a:cubicBezTo>
                <a:close/>
                <a:moveTo>
                  <a:pt x="1295941" y="908625"/>
                </a:moveTo>
                <a:cubicBezTo>
                  <a:pt x="1293224" y="911343"/>
                  <a:pt x="1291866" y="909984"/>
                  <a:pt x="1289147" y="912702"/>
                </a:cubicBezTo>
                <a:cubicBezTo>
                  <a:pt x="1293224" y="914061"/>
                  <a:pt x="1295941" y="916778"/>
                  <a:pt x="1298659" y="916778"/>
                </a:cubicBezTo>
                <a:cubicBezTo>
                  <a:pt x="1297300" y="912702"/>
                  <a:pt x="1297300" y="909984"/>
                  <a:pt x="1295941" y="908625"/>
                </a:cubicBezTo>
                <a:close/>
                <a:moveTo>
                  <a:pt x="1319041" y="899115"/>
                </a:moveTo>
                <a:cubicBezTo>
                  <a:pt x="1310888" y="904549"/>
                  <a:pt x="1323117" y="919496"/>
                  <a:pt x="1328552" y="911344"/>
                </a:cubicBezTo>
                <a:cubicBezTo>
                  <a:pt x="1324476" y="907268"/>
                  <a:pt x="1323117" y="903190"/>
                  <a:pt x="1319041" y="899115"/>
                </a:cubicBezTo>
                <a:close/>
                <a:moveTo>
                  <a:pt x="30902" y="885526"/>
                </a:moveTo>
                <a:cubicBezTo>
                  <a:pt x="32262" y="886885"/>
                  <a:pt x="32262" y="886885"/>
                  <a:pt x="33620" y="888244"/>
                </a:cubicBezTo>
                <a:cubicBezTo>
                  <a:pt x="40414" y="905908"/>
                  <a:pt x="49926" y="923572"/>
                  <a:pt x="58079" y="939878"/>
                </a:cubicBezTo>
                <a:cubicBezTo>
                  <a:pt x="73025" y="965695"/>
                  <a:pt x="86613" y="990153"/>
                  <a:pt x="101560" y="1013253"/>
                </a:cubicBezTo>
                <a:cubicBezTo>
                  <a:pt x="102918" y="1017329"/>
                  <a:pt x="102919" y="1020047"/>
                  <a:pt x="105636" y="1022764"/>
                </a:cubicBezTo>
                <a:cubicBezTo>
                  <a:pt x="105636" y="1025482"/>
                  <a:pt x="106995" y="1029559"/>
                  <a:pt x="106995" y="1032276"/>
                </a:cubicBezTo>
                <a:cubicBezTo>
                  <a:pt x="101560" y="1029559"/>
                  <a:pt x="94766" y="1028200"/>
                  <a:pt x="96125" y="1021406"/>
                </a:cubicBezTo>
                <a:cubicBezTo>
                  <a:pt x="94766" y="1022765"/>
                  <a:pt x="94766" y="1022765"/>
                  <a:pt x="93407" y="1021406"/>
                </a:cubicBezTo>
                <a:cubicBezTo>
                  <a:pt x="92048" y="1020047"/>
                  <a:pt x="92048" y="1020047"/>
                  <a:pt x="90690" y="1021405"/>
                </a:cubicBezTo>
                <a:cubicBezTo>
                  <a:pt x="92049" y="1025482"/>
                  <a:pt x="85255" y="1024123"/>
                  <a:pt x="86614" y="1030917"/>
                </a:cubicBezTo>
                <a:cubicBezTo>
                  <a:pt x="81178" y="1030917"/>
                  <a:pt x="78461" y="1022764"/>
                  <a:pt x="71666" y="1029559"/>
                </a:cubicBezTo>
                <a:cubicBezTo>
                  <a:pt x="78460" y="1041788"/>
                  <a:pt x="89331" y="1041788"/>
                  <a:pt x="101560" y="1051300"/>
                </a:cubicBezTo>
                <a:cubicBezTo>
                  <a:pt x="102919" y="1063528"/>
                  <a:pt x="102919" y="1058093"/>
                  <a:pt x="94766" y="1063528"/>
                </a:cubicBezTo>
                <a:cubicBezTo>
                  <a:pt x="92048" y="1063528"/>
                  <a:pt x="89331" y="1060811"/>
                  <a:pt x="85254" y="1056734"/>
                </a:cubicBezTo>
                <a:lnTo>
                  <a:pt x="80338" y="1059193"/>
                </a:lnTo>
                <a:lnTo>
                  <a:pt x="81179" y="1055375"/>
                </a:lnTo>
                <a:cubicBezTo>
                  <a:pt x="66232" y="1040429"/>
                  <a:pt x="51285" y="1028200"/>
                  <a:pt x="37696" y="1014611"/>
                </a:cubicBezTo>
                <a:lnTo>
                  <a:pt x="36823" y="1016456"/>
                </a:lnTo>
                <a:lnTo>
                  <a:pt x="32262" y="1011895"/>
                </a:lnTo>
                <a:cubicBezTo>
                  <a:pt x="32262" y="1011895"/>
                  <a:pt x="33621" y="1010536"/>
                  <a:pt x="33621" y="1010536"/>
                </a:cubicBezTo>
                <a:cubicBezTo>
                  <a:pt x="29543" y="1009177"/>
                  <a:pt x="29544" y="1006459"/>
                  <a:pt x="33621" y="1002383"/>
                </a:cubicBezTo>
                <a:cubicBezTo>
                  <a:pt x="30902" y="996948"/>
                  <a:pt x="28185" y="1005100"/>
                  <a:pt x="25468" y="1002383"/>
                </a:cubicBezTo>
                <a:cubicBezTo>
                  <a:pt x="26826" y="998306"/>
                  <a:pt x="24109" y="992871"/>
                  <a:pt x="20032" y="991512"/>
                </a:cubicBezTo>
                <a:cubicBezTo>
                  <a:pt x="24109" y="990154"/>
                  <a:pt x="24109" y="987436"/>
                  <a:pt x="28185" y="986078"/>
                </a:cubicBezTo>
                <a:cubicBezTo>
                  <a:pt x="25468" y="980642"/>
                  <a:pt x="22749" y="988795"/>
                  <a:pt x="20032" y="988794"/>
                </a:cubicBezTo>
                <a:cubicBezTo>
                  <a:pt x="20032" y="983359"/>
                  <a:pt x="10521" y="987436"/>
                  <a:pt x="15956" y="979283"/>
                </a:cubicBezTo>
                <a:cubicBezTo>
                  <a:pt x="13238" y="973847"/>
                  <a:pt x="10521" y="982001"/>
                  <a:pt x="6444" y="977925"/>
                </a:cubicBezTo>
                <a:cubicBezTo>
                  <a:pt x="6444" y="975206"/>
                  <a:pt x="6444" y="972490"/>
                  <a:pt x="5085" y="971131"/>
                </a:cubicBezTo>
                <a:cubicBezTo>
                  <a:pt x="10521" y="954824"/>
                  <a:pt x="6444" y="939878"/>
                  <a:pt x="6444" y="926290"/>
                </a:cubicBezTo>
                <a:cubicBezTo>
                  <a:pt x="6444" y="926290"/>
                  <a:pt x="9162" y="926289"/>
                  <a:pt x="10520" y="924931"/>
                </a:cubicBezTo>
                <a:cubicBezTo>
                  <a:pt x="9162" y="920855"/>
                  <a:pt x="7803" y="916779"/>
                  <a:pt x="5085" y="916778"/>
                </a:cubicBezTo>
                <a:cubicBezTo>
                  <a:pt x="5085" y="916778"/>
                  <a:pt x="5085" y="914061"/>
                  <a:pt x="5085" y="914061"/>
                </a:cubicBezTo>
                <a:cubicBezTo>
                  <a:pt x="5085" y="911343"/>
                  <a:pt x="5086" y="908626"/>
                  <a:pt x="3727" y="907267"/>
                </a:cubicBezTo>
                <a:cubicBezTo>
                  <a:pt x="3727" y="907267"/>
                  <a:pt x="3727" y="907267"/>
                  <a:pt x="6444" y="907268"/>
                </a:cubicBezTo>
                <a:cubicBezTo>
                  <a:pt x="6444" y="907268"/>
                  <a:pt x="5085" y="905909"/>
                  <a:pt x="5085" y="905909"/>
                </a:cubicBezTo>
                <a:cubicBezTo>
                  <a:pt x="5085" y="903190"/>
                  <a:pt x="5085" y="903190"/>
                  <a:pt x="5086" y="900473"/>
                </a:cubicBezTo>
                <a:cubicBezTo>
                  <a:pt x="6444" y="899115"/>
                  <a:pt x="7803" y="897756"/>
                  <a:pt x="10521" y="897755"/>
                </a:cubicBezTo>
                <a:cubicBezTo>
                  <a:pt x="14597" y="899115"/>
                  <a:pt x="15956" y="903190"/>
                  <a:pt x="18674" y="900473"/>
                </a:cubicBezTo>
                <a:cubicBezTo>
                  <a:pt x="17315" y="899114"/>
                  <a:pt x="14597" y="896397"/>
                  <a:pt x="11879" y="896397"/>
                </a:cubicBezTo>
                <a:cubicBezTo>
                  <a:pt x="18674" y="892320"/>
                  <a:pt x="25468" y="888244"/>
                  <a:pt x="30902" y="885526"/>
                </a:cubicBezTo>
                <a:close/>
                <a:moveTo>
                  <a:pt x="775522" y="885526"/>
                </a:moveTo>
                <a:cubicBezTo>
                  <a:pt x="778240" y="890962"/>
                  <a:pt x="780957" y="896397"/>
                  <a:pt x="786393" y="890962"/>
                </a:cubicBezTo>
                <a:cubicBezTo>
                  <a:pt x="779599" y="889603"/>
                  <a:pt x="780957" y="882809"/>
                  <a:pt x="775522" y="885526"/>
                </a:cubicBezTo>
                <a:close/>
                <a:moveTo>
                  <a:pt x="771446" y="884168"/>
                </a:moveTo>
                <a:cubicBezTo>
                  <a:pt x="774164" y="886885"/>
                  <a:pt x="768728" y="889603"/>
                  <a:pt x="772805" y="890961"/>
                </a:cubicBezTo>
                <a:cubicBezTo>
                  <a:pt x="776881" y="889603"/>
                  <a:pt x="772805" y="882809"/>
                  <a:pt x="771446" y="884168"/>
                </a:cubicBezTo>
                <a:close/>
                <a:moveTo>
                  <a:pt x="806775" y="884167"/>
                </a:moveTo>
                <a:cubicBezTo>
                  <a:pt x="802699" y="888244"/>
                  <a:pt x="805416" y="890961"/>
                  <a:pt x="805416" y="893679"/>
                </a:cubicBezTo>
                <a:cubicBezTo>
                  <a:pt x="809493" y="889603"/>
                  <a:pt x="809493" y="886885"/>
                  <a:pt x="806775" y="884167"/>
                </a:cubicBezTo>
                <a:close/>
                <a:moveTo>
                  <a:pt x="846180" y="871938"/>
                </a:moveTo>
                <a:cubicBezTo>
                  <a:pt x="862486" y="896397"/>
                  <a:pt x="882867" y="916779"/>
                  <a:pt x="904608" y="935801"/>
                </a:cubicBezTo>
                <a:cubicBezTo>
                  <a:pt x="896455" y="935801"/>
                  <a:pt x="889661" y="937160"/>
                  <a:pt x="880151" y="935801"/>
                </a:cubicBezTo>
                <a:cubicBezTo>
                  <a:pt x="867920" y="915420"/>
                  <a:pt x="857051" y="893679"/>
                  <a:pt x="846180" y="871938"/>
                </a:cubicBezTo>
                <a:close/>
                <a:moveTo>
                  <a:pt x="734759" y="871938"/>
                </a:moveTo>
                <a:cubicBezTo>
                  <a:pt x="745629" y="882808"/>
                  <a:pt x="756499" y="890962"/>
                  <a:pt x="767370" y="899114"/>
                </a:cubicBezTo>
                <a:cubicBezTo>
                  <a:pt x="786393" y="912702"/>
                  <a:pt x="805416" y="923573"/>
                  <a:pt x="823081" y="930366"/>
                </a:cubicBezTo>
                <a:cubicBezTo>
                  <a:pt x="821721" y="931725"/>
                  <a:pt x="820363" y="930367"/>
                  <a:pt x="819004" y="931726"/>
                </a:cubicBezTo>
                <a:cubicBezTo>
                  <a:pt x="821721" y="934443"/>
                  <a:pt x="820363" y="938520"/>
                  <a:pt x="823081" y="935802"/>
                </a:cubicBezTo>
                <a:cubicBezTo>
                  <a:pt x="820363" y="933084"/>
                  <a:pt x="824440" y="934443"/>
                  <a:pt x="827157" y="934442"/>
                </a:cubicBezTo>
                <a:cubicBezTo>
                  <a:pt x="835309" y="961619"/>
                  <a:pt x="846180" y="988795"/>
                  <a:pt x="857051" y="1015970"/>
                </a:cubicBezTo>
                <a:cubicBezTo>
                  <a:pt x="843462" y="1005100"/>
                  <a:pt x="829874" y="994230"/>
                  <a:pt x="817645" y="979283"/>
                </a:cubicBezTo>
                <a:cubicBezTo>
                  <a:pt x="808134" y="969771"/>
                  <a:pt x="798622" y="960260"/>
                  <a:pt x="790470" y="949389"/>
                </a:cubicBezTo>
                <a:cubicBezTo>
                  <a:pt x="790470" y="949389"/>
                  <a:pt x="791828" y="948031"/>
                  <a:pt x="791828" y="948031"/>
                </a:cubicBezTo>
                <a:cubicBezTo>
                  <a:pt x="790470" y="946673"/>
                  <a:pt x="790470" y="946673"/>
                  <a:pt x="789110" y="945313"/>
                </a:cubicBezTo>
                <a:cubicBezTo>
                  <a:pt x="789110" y="945313"/>
                  <a:pt x="787752" y="946672"/>
                  <a:pt x="787752" y="946672"/>
                </a:cubicBezTo>
                <a:cubicBezTo>
                  <a:pt x="768729" y="922214"/>
                  <a:pt x="751064" y="899114"/>
                  <a:pt x="734759" y="871938"/>
                </a:cubicBezTo>
                <a:close/>
                <a:moveTo>
                  <a:pt x="1382903" y="870579"/>
                </a:moveTo>
                <a:cubicBezTo>
                  <a:pt x="1386980" y="874656"/>
                  <a:pt x="1385621" y="876014"/>
                  <a:pt x="1381545" y="880091"/>
                </a:cubicBezTo>
                <a:cubicBezTo>
                  <a:pt x="1388340" y="884167"/>
                  <a:pt x="1385621" y="873297"/>
                  <a:pt x="1389699" y="885526"/>
                </a:cubicBezTo>
                <a:cubicBezTo>
                  <a:pt x="1392416" y="882809"/>
                  <a:pt x="1388339" y="870579"/>
                  <a:pt x="1382903" y="870579"/>
                </a:cubicBezTo>
                <a:close/>
                <a:moveTo>
                  <a:pt x="813569" y="866503"/>
                </a:moveTo>
                <a:cubicBezTo>
                  <a:pt x="821722" y="877373"/>
                  <a:pt x="828516" y="886885"/>
                  <a:pt x="835309" y="896397"/>
                </a:cubicBezTo>
                <a:cubicBezTo>
                  <a:pt x="844821" y="908625"/>
                  <a:pt x="854333" y="920855"/>
                  <a:pt x="865203" y="934443"/>
                </a:cubicBezTo>
                <a:cubicBezTo>
                  <a:pt x="855691" y="933084"/>
                  <a:pt x="844821" y="930366"/>
                  <a:pt x="832593" y="926290"/>
                </a:cubicBezTo>
                <a:cubicBezTo>
                  <a:pt x="832593" y="926290"/>
                  <a:pt x="831234" y="924931"/>
                  <a:pt x="831234" y="924931"/>
                </a:cubicBezTo>
                <a:cubicBezTo>
                  <a:pt x="825798" y="905908"/>
                  <a:pt x="819004" y="885526"/>
                  <a:pt x="813569" y="866503"/>
                </a:cubicBezTo>
                <a:close/>
                <a:moveTo>
                  <a:pt x="677690" y="866503"/>
                </a:moveTo>
                <a:cubicBezTo>
                  <a:pt x="698071" y="884168"/>
                  <a:pt x="715735" y="899114"/>
                  <a:pt x="734759" y="918137"/>
                </a:cubicBezTo>
                <a:cubicBezTo>
                  <a:pt x="775523" y="958901"/>
                  <a:pt x="806775" y="1011894"/>
                  <a:pt x="831233" y="1066246"/>
                </a:cubicBezTo>
                <a:lnTo>
                  <a:pt x="851718" y="1114897"/>
                </a:lnTo>
                <a:lnTo>
                  <a:pt x="821722" y="1089345"/>
                </a:lnTo>
                <a:cubicBezTo>
                  <a:pt x="782317" y="1049940"/>
                  <a:pt x="745630" y="1005100"/>
                  <a:pt x="718453" y="953466"/>
                </a:cubicBezTo>
                <a:cubicBezTo>
                  <a:pt x="703506" y="924931"/>
                  <a:pt x="689918" y="895038"/>
                  <a:pt x="677690" y="866503"/>
                </a:cubicBezTo>
                <a:close/>
                <a:moveTo>
                  <a:pt x="329603" y="842321"/>
                </a:moveTo>
                <a:cubicBezTo>
                  <a:pt x="332216" y="847480"/>
                  <a:pt x="328140" y="868882"/>
                  <a:pt x="327120" y="847480"/>
                </a:cubicBezTo>
                <a:cubicBezTo>
                  <a:pt x="327120" y="847480"/>
                  <a:pt x="323044" y="846120"/>
                  <a:pt x="324402" y="844762"/>
                </a:cubicBezTo>
                <a:cubicBezTo>
                  <a:pt x="327119" y="840686"/>
                  <a:pt x="328733" y="840601"/>
                  <a:pt x="329603" y="842321"/>
                </a:cubicBezTo>
                <a:close/>
                <a:moveTo>
                  <a:pt x="1482096" y="812151"/>
                </a:moveTo>
                <a:cubicBezTo>
                  <a:pt x="1483455" y="813510"/>
                  <a:pt x="1484814" y="817587"/>
                  <a:pt x="1487531" y="814869"/>
                </a:cubicBezTo>
                <a:cubicBezTo>
                  <a:pt x="1486172" y="813510"/>
                  <a:pt x="1486172" y="813510"/>
                  <a:pt x="1487531" y="812151"/>
                </a:cubicBezTo>
                <a:cubicBezTo>
                  <a:pt x="1486173" y="810793"/>
                  <a:pt x="1484814" y="809434"/>
                  <a:pt x="1482096" y="812151"/>
                </a:cubicBezTo>
                <a:close/>
                <a:moveTo>
                  <a:pt x="789110" y="782258"/>
                </a:moveTo>
                <a:cubicBezTo>
                  <a:pt x="790469" y="786334"/>
                  <a:pt x="793187" y="789052"/>
                  <a:pt x="794546" y="793128"/>
                </a:cubicBezTo>
                <a:cubicBezTo>
                  <a:pt x="805416" y="812151"/>
                  <a:pt x="817645" y="832533"/>
                  <a:pt x="829874" y="850197"/>
                </a:cubicBezTo>
                <a:cubicBezTo>
                  <a:pt x="832592" y="855633"/>
                  <a:pt x="833950" y="859709"/>
                  <a:pt x="836668" y="865144"/>
                </a:cubicBezTo>
                <a:cubicBezTo>
                  <a:pt x="848898" y="888244"/>
                  <a:pt x="861127" y="911343"/>
                  <a:pt x="874715" y="933084"/>
                </a:cubicBezTo>
                <a:cubicBezTo>
                  <a:pt x="862486" y="918137"/>
                  <a:pt x="852974" y="903190"/>
                  <a:pt x="840745" y="888244"/>
                </a:cubicBezTo>
                <a:cubicBezTo>
                  <a:pt x="829874" y="871938"/>
                  <a:pt x="817645" y="856992"/>
                  <a:pt x="805416" y="839327"/>
                </a:cubicBezTo>
                <a:cubicBezTo>
                  <a:pt x="801340" y="821662"/>
                  <a:pt x="795904" y="802639"/>
                  <a:pt x="789110" y="782258"/>
                </a:cubicBezTo>
                <a:close/>
                <a:moveTo>
                  <a:pt x="880150" y="772746"/>
                </a:moveTo>
                <a:cubicBezTo>
                  <a:pt x="878791" y="774105"/>
                  <a:pt x="878791" y="774105"/>
                  <a:pt x="877432" y="775464"/>
                </a:cubicBezTo>
                <a:cubicBezTo>
                  <a:pt x="878791" y="776823"/>
                  <a:pt x="877432" y="778182"/>
                  <a:pt x="880150" y="780899"/>
                </a:cubicBezTo>
                <a:cubicBezTo>
                  <a:pt x="881508" y="779541"/>
                  <a:pt x="881508" y="779541"/>
                  <a:pt x="882867" y="778182"/>
                </a:cubicBezTo>
                <a:cubicBezTo>
                  <a:pt x="881508" y="776823"/>
                  <a:pt x="882867" y="775464"/>
                  <a:pt x="880150" y="772746"/>
                </a:cubicBezTo>
                <a:close/>
                <a:moveTo>
                  <a:pt x="646437" y="772746"/>
                </a:moveTo>
                <a:cubicBezTo>
                  <a:pt x="661384" y="790410"/>
                  <a:pt x="677690" y="809434"/>
                  <a:pt x="693995" y="828457"/>
                </a:cubicBezTo>
                <a:cubicBezTo>
                  <a:pt x="729323" y="885526"/>
                  <a:pt x="766011" y="943954"/>
                  <a:pt x="814928" y="990153"/>
                </a:cubicBezTo>
                <a:cubicBezTo>
                  <a:pt x="829874" y="1007818"/>
                  <a:pt x="847539" y="1022764"/>
                  <a:pt x="865203" y="1034994"/>
                </a:cubicBezTo>
                <a:cubicBezTo>
                  <a:pt x="871997" y="1049940"/>
                  <a:pt x="878791" y="1064887"/>
                  <a:pt x="886944" y="1078475"/>
                </a:cubicBezTo>
                <a:cubicBezTo>
                  <a:pt x="904608" y="1112445"/>
                  <a:pt x="924990" y="1146415"/>
                  <a:pt x="948089" y="1177667"/>
                </a:cubicBezTo>
                <a:cubicBezTo>
                  <a:pt x="946731" y="1176309"/>
                  <a:pt x="946731" y="1176309"/>
                  <a:pt x="944014" y="1176308"/>
                </a:cubicBezTo>
                <a:lnTo>
                  <a:pt x="879124" y="1135452"/>
                </a:lnTo>
                <a:lnTo>
                  <a:pt x="867921" y="1127391"/>
                </a:lnTo>
                <a:cubicBezTo>
                  <a:pt x="858409" y="1107010"/>
                  <a:pt x="847539" y="1085270"/>
                  <a:pt x="838027" y="1064887"/>
                </a:cubicBezTo>
                <a:cubicBezTo>
                  <a:pt x="825798" y="1036352"/>
                  <a:pt x="812210" y="1009177"/>
                  <a:pt x="795904" y="982001"/>
                </a:cubicBezTo>
                <a:cubicBezTo>
                  <a:pt x="779599" y="954825"/>
                  <a:pt x="759217" y="929008"/>
                  <a:pt x="737476" y="907267"/>
                </a:cubicBezTo>
                <a:cubicBezTo>
                  <a:pt x="717094" y="884167"/>
                  <a:pt x="693995" y="866503"/>
                  <a:pt x="674972" y="847480"/>
                </a:cubicBezTo>
                <a:cubicBezTo>
                  <a:pt x="672255" y="844762"/>
                  <a:pt x="670896" y="843403"/>
                  <a:pt x="668178" y="840686"/>
                </a:cubicBezTo>
                <a:cubicBezTo>
                  <a:pt x="660025" y="818945"/>
                  <a:pt x="653231" y="795846"/>
                  <a:pt x="646437" y="772746"/>
                </a:cubicBezTo>
                <a:close/>
                <a:moveTo>
                  <a:pt x="874205" y="768499"/>
                </a:moveTo>
                <a:cubicBezTo>
                  <a:pt x="872337" y="768329"/>
                  <a:pt x="869959" y="769348"/>
                  <a:pt x="867920" y="771386"/>
                </a:cubicBezTo>
                <a:cubicBezTo>
                  <a:pt x="871997" y="775463"/>
                  <a:pt x="874715" y="778181"/>
                  <a:pt x="877432" y="772746"/>
                </a:cubicBezTo>
                <a:cubicBezTo>
                  <a:pt x="877432" y="770027"/>
                  <a:pt x="876074" y="768669"/>
                  <a:pt x="874205" y="768499"/>
                </a:cubicBezTo>
                <a:close/>
                <a:moveTo>
                  <a:pt x="1404646" y="767311"/>
                </a:moveTo>
                <a:cubicBezTo>
                  <a:pt x="1403286" y="768670"/>
                  <a:pt x="1403286" y="768670"/>
                  <a:pt x="1401927" y="770029"/>
                </a:cubicBezTo>
                <a:cubicBezTo>
                  <a:pt x="1400569" y="771387"/>
                  <a:pt x="1400569" y="771387"/>
                  <a:pt x="1401928" y="772746"/>
                </a:cubicBezTo>
                <a:cubicBezTo>
                  <a:pt x="1403286" y="771388"/>
                  <a:pt x="1404645" y="772746"/>
                  <a:pt x="1407363" y="772746"/>
                </a:cubicBezTo>
                <a:cubicBezTo>
                  <a:pt x="1406004" y="771387"/>
                  <a:pt x="1407363" y="770028"/>
                  <a:pt x="1404646" y="767311"/>
                </a:cubicBezTo>
                <a:close/>
                <a:moveTo>
                  <a:pt x="889660" y="760516"/>
                </a:moveTo>
                <a:cubicBezTo>
                  <a:pt x="888301" y="761875"/>
                  <a:pt x="878790" y="763233"/>
                  <a:pt x="881507" y="768669"/>
                </a:cubicBezTo>
                <a:cubicBezTo>
                  <a:pt x="886942" y="760516"/>
                  <a:pt x="889660" y="771387"/>
                  <a:pt x="892378" y="774105"/>
                </a:cubicBezTo>
                <a:cubicBezTo>
                  <a:pt x="897813" y="768669"/>
                  <a:pt x="891019" y="764593"/>
                  <a:pt x="889660" y="760516"/>
                </a:cubicBezTo>
                <a:close/>
                <a:moveTo>
                  <a:pt x="851614" y="749646"/>
                </a:moveTo>
                <a:cubicBezTo>
                  <a:pt x="848897" y="757799"/>
                  <a:pt x="846179" y="755081"/>
                  <a:pt x="840744" y="757799"/>
                </a:cubicBezTo>
                <a:cubicBezTo>
                  <a:pt x="848897" y="765952"/>
                  <a:pt x="833949" y="761876"/>
                  <a:pt x="844821" y="770029"/>
                </a:cubicBezTo>
                <a:cubicBezTo>
                  <a:pt x="850255" y="767311"/>
                  <a:pt x="846179" y="757799"/>
                  <a:pt x="851614" y="760517"/>
                </a:cubicBezTo>
                <a:cubicBezTo>
                  <a:pt x="848896" y="763235"/>
                  <a:pt x="848897" y="765952"/>
                  <a:pt x="851614" y="768670"/>
                </a:cubicBezTo>
                <a:cubicBezTo>
                  <a:pt x="855690" y="761876"/>
                  <a:pt x="855691" y="775464"/>
                  <a:pt x="857049" y="765952"/>
                </a:cubicBezTo>
                <a:cubicBezTo>
                  <a:pt x="858408" y="770029"/>
                  <a:pt x="866561" y="767311"/>
                  <a:pt x="863845" y="772747"/>
                </a:cubicBezTo>
                <a:cubicBezTo>
                  <a:pt x="861126" y="770028"/>
                  <a:pt x="858408" y="767311"/>
                  <a:pt x="857049" y="771388"/>
                </a:cubicBezTo>
                <a:cubicBezTo>
                  <a:pt x="861126" y="775465"/>
                  <a:pt x="862486" y="771388"/>
                  <a:pt x="862485" y="776823"/>
                </a:cubicBezTo>
                <a:cubicBezTo>
                  <a:pt x="863844" y="775464"/>
                  <a:pt x="865203" y="774105"/>
                  <a:pt x="867920" y="774106"/>
                </a:cubicBezTo>
                <a:cubicBezTo>
                  <a:pt x="867920" y="771388"/>
                  <a:pt x="866561" y="770029"/>
                  <a:pt x="866561" y="767311"/>
                </a:cubicBezTo>
                <a:cubicBezTo>
                  <a:pt x="870638" y="765953"/>
                  <a:pt x="874715" y="767311"/>
                  <a:pt x="878791" y="763235"/>
                </a:cubicBezTo>
                <a:cubicBezTo>
                  <a:pt x="869279" y="761875"/>
                  <a:pt x="874714" y="751005"/>
                  <a:pt x="867920" y="755080"/>
                </a:cubicBezTo>
                <a:cubicBezTo>
                  <a:pt x="867920" y="757799"/>
                  <a:pt x="869279" y="759158"/>
                  <a:pt x="869279" y="761875"/>
                </a:cubicBezTo>
                <a:cubicBezTo>
                  <a:pt x="865201" y="757799"/>
                  <a:pt x="869279" y="756440"/>
                  <a:pt x="863844" y="753722"/>
                </a:cubicBezTo>
                <a:cubicBezTo>
                  <a:pt x="861125" y="761876"/>
                  <a:pt x="859767" y="755082"/>
                  <a:pt x="855691" y="759158"/>
                </a:cubicBezTo>
                <a:cubicBezTo>
                  <a:pt x="854332" y="760517"/>
                  <a:pt x="857049" y="763235"/>
                  <a:pt x="855691" y="764593"/>
                </a:cubicBezTo>
                <a:cubicBezTo>
                  <a:pt x="848896" y="760517"/>
                  <a:pt x="858408" y="756441"/>
                  <a:pt x="857049" y="752364"/>
                </a:cubicBezTo>
                <a:cubicBezTo>
                  <a:pt x="852973" y="753724"/>
                  <a:pt x="855691" y="748287"/>
                  <a:pt x="851614" y="749646"/>
                </a:cubicBezTo>
                <a:close/>
                <a:moveTo>
                  <a:pt x="636925" y="741494"/>
                </a:moveTo>
                <a:cubicBezTo>
                  <a:pt x="647796" y="757799"/>
                  <a:pt x="658666" y="776823"/>
                  <a:pt x="670896" y="794487"/>
                </a:cubicBezTo>
                <a:cubicBezTo>
                  <a:pt x="661384" y="782258"/>
                  <a:pt x="650513" y="771388"/>
                  <a:pt x="642360" y="760517"/>
                </a:cubicBezTo>
                <a:cubicBezTo>
                  <a:pt x="641001" y="753723"/>
                  <a:pt x="638285" y="748288"/>
                  <a:pt x="636925" y="741494"/>
                </a:cubicBezTo>
                <a:close/>
                <a:moveTo>
                  <a:pt x="757858" y="729265"/>
                </a:moveTo>
                <a:cubicBezTo>
                  <a:pt x="763293" y="742853"/>
                  <a:pt x="768729" y="756441"/>
                  <a:pt x="774164" y="770029"/>
                </a:cubicBezTo>
                <a:cubicBezTo>
                  <a:pt x="779599" y="783617"/>
                  <a:pt x="783676" y="798563"/>
                  <a:pt x="787751" y="813510"/>
                </a:cubicBezTo>
                <a:cubicBezTo>
                  <a:pt x="774164" y="794487"/>
                  <a:pt x="761935" y="774105"/>
                  <a:pt x="748347" y="755082"/>
                </a:cubicBezTo>
                <a:cubicBezTo>
                  <a:pt x="751065" y="752365"/>
                  <a:pt x="753782" y="746929"/>
                  <a:pt x="755140" y="742853"/>
                </a:cubicBezTo>
                <a:cubicBezTo>
                  <a:pt x="756499" y="738777"/>
                  <a:pt x="756499" y="733340"/>
                  <a:pt x="757858" y="729265"/>
                </a:cubicBezTo>
                <a:close/>
                <a:moveTo>
                  <a:pt x="772805" y="708883"/>
                </a:moveTo>
                <a:cubicBezTo>
                  <a:pt x="839386" y="783617"/>
                  <a:pt x="911402" y="844762"/>
                  <a:pt x="983418" y="900472"/>
                </a:cubicBezTo>
                <a:lnTo>
                  <a:pt x="1008851" y="920552"/>
                </a:lnTo>
                <a:lnTo>
                  <a:pt x="923631" y="933084"/>
                </a:lnTo>
                <a:lnTo>
                  <a:pt x="924091" y="933377"/>
                </a:lnTo>
                <a:lnTo>
                  <a:pt x="916837" y="934443"/>
                </a:lnTo>
                <a:cubicBezTo>
                  <a:pt x="878791" y="904549"/>
                  <a:pt x="844821" y="859709"/>
                  <a:pt x="816286" y="812151"/>
                </a:cubicBezTo>
                <a:cubicBezTo>
                  <a:pt x="801340" y="778181"/>
                  <a:pt x="786393" y="744212"/>
                  <a:pt x="772805" y="708883"/>
                </a:cubicBezTo>
                <a:close/>
                <a:moveTo>
                  <a:pt x="763293" y="702089"/>
                </a:moveTo>
                <a:cubicBezTo>
                  <a:pt x="772805" y="722471"/>
                  <a:pt x="780958" y="741493"/>
                  <a:pt x="789110" y="763235"/>
                </a:cubicBezTo>
                <a:cubicBezTo>
                  <a:pt x="780958" y="744212"/>
                  <a:pt x="772805" y="727906"/>
                  <a:pt x="763294" y="710241"/>
                </a:cubicBezTo>
                <a:cubicBezTo>
                  <a:pt x="763294" y="710241"/>
                  <a:pt x="761935" y="708882"/>
                  <a:pt x="761935" y="708882"/>
                </a:cubicBezTo>
                <a:cubicBezTo>
                  <a:pt x="761934" y="706165"/>
                  <a:pt x="763293" y="704806"/>
                  <a:pt x="763293" y="702089"/>
                </a:cubicBezTo>
                <a:close/>
                <a:moveTo>
                  <a:pt x="556756" y="699371"/>
                </a:moveTo>
                <a:cubicBezTo>
                  <a:pt x="579856" y="711600"/>
                  <a:pt x="602955" y="729265"/>
                  <a:pt x="624696" y="751006"/>
                </a:cubicBezTo>
                <a:cubicBezTo>
                  <a:pt x="628773" y="755082"/>
                  <a:pt x="632849" y="759158"/>
                  <a:pt x="638284" y="764593"/>
                </a:cubicBezTo>
                <a:cubicBezTo>
                  <a:pt x="645078" y="787693"/>
                  <a:pt x="651872" y="810792"/>
                  <a:pt x="661384" y="833892"/>
                </a:cubicBezTo>
                <a:cubicBezTo>
                  <a:pt x="645078" y="820304"/>
                  <a:pt x="631491" y="803998"/>
                  <a:pt x="619261" y="789052"/>
                </a:cubicBezTo>
                <a:cubicBezTo>
                  <a:pt x="620620" y="787693"/>
                  <a:pt x="621979" y="783617"/>
                  <a:pt x="626055" y="782258"/>
                </a:cubicBezTo>
                <a:cubicBezTo>
                  <a:pt x="617902" y="774105"/>
                  <a:pt x="617902" y="774105"/>
                  <a:pt x="616544" y="767311"/>
                </a:cubicBezTo>
                <a:cubicBezTo>
                  <a:pt x="611108" y="767311"/>
                  <a:pt x="608391" y="770029"/>
                  <a:pt x="605674" y="772746"/>
                </a:cubicBezTo>
                <a:cubicBezTo>
                  <a:pt x="588009" y="749646"/>
                  <a:pt x="571703" y="725188"/>
                  <a:pt x="556756" y="699371"/>
                </a:cubicBezTo>
                <a:close/>
                <a:moveTo>
                  <a:pt x="1144562" y="674700"/>
                </a:moveTo>
                <a:cubicBezTo>
                  <a:pt x="1139764" y="675677"/>
                  <a:pt x="1134584" y="678650"/>
                  <a:pt x="1128809" y="684425"/>
                </a:cubicBezTo>
                <a:cubicBezTo>
                  <a:pt x="1139680" y="714319"/>
                  <a:pt x="1143756" y="751006"/>
                  <a:pt x="1155986" y="771388"/>
                </a:cubicBezTo>
                <a:cubicBezTo>
                  <a:pt x="1154627" y="770029"/>
                  <a:pt x="1154627" y="764594"/>
                  <a:pt x="1157344" y="767311"/>
                </a:cubicBezTo>
                <a:cubicBezTo>
                  <a:pt x="1154626" y="780899"/>
                  <a:pt x="1175008" y="809434"/>
                  <a:pt x="1162779" y="810793"/>
                </a:cubicBezTo>
                <a:cubicBezTo>
                  <a:pt x="1166856" y="825740"/>
                  <a:pt x="1179085" y="837968"/>
                  <a:pt x="1185879" y="852915"/>
                </a:cubicBezTo>
                <a:cubicBezTo>
                  <a:pt x="1195391" y="848839"/>
                  <a:pt x="1195390" y="835251"/>
                  <a:pt x="1195390" y="827098"/>
                </a:cubicBezTo>
                <a:cubicBezTo>
                  <a:pt x="1189955" y="794488"/>
                  <a:pt x="1166855" y="755082"/>
                  <a:pt x="1172291" y="722471"/>
                </a:cubicBezTo>
                <a:cubicBezTo>
                  <a:pt x="1183161" y="714319"/>
                  <a:pt x="1180443" y="706166"/>
                  <a:pt x="1183161" y="698013"/>
                </a:cubicBezTo>
                <a:cubicBezTo>
                  <a:pt x="1169913" y="686802"/>
                  <a:pt x="1158957" y="671771"/>
                  <a:pt x="1144562" y="674700"/>
                </a:cubicBezTo>
                <a:close/>
                <a:moveTo>
                  <a:pt x="771446" y="664043"/>
                </a:moveTo>
                <a:cubicBezTo>
                  <a:pt x="766011" y="666761"/>
                  <a:pt x="774164" y="674913"/>
                  <a:pt x="775523" y="670837"/>
                </a:cubicBezTo>
                <a:cubicBezTo>
                  <a:pt x="772805" y="668120"/>
                  <a:pt x="774164" y="666761"/>
                  <a:pt x="771446" y="664043"/>
                </a:cubicBezTo>
                <a:close/>
                <a:moveTo>
                  <a:pt x="1505194" y="653172"/>
                </a:moveTo>
                <a:cubicBezTo>
                  <a:pt x="1502477" y="658607"/>
                  <a:pt x="1499759" y="650455"/>
                  <a:pt x="1495683" y="657248"/>
                </a:cubicBezTo>
                <a:cubicBezTo>
                  <a:pt x="1497041" y="664043"/>
                  <a:pt x="1502477" y="661325"/>
                  <a:pt x="1501118" y="665401"/>
                </a:cubicBezTo>
                <a:cubicBezTo>
                  <a:pt x="1497042" y="666760"/>
                  <a:pt x="1494324" y="658607"/>
                  <a:pt x="1490248" y="665401"/>
                </a:cubicBezTo>
                <a:cubicBezTo>
                  <a:pt x="1495683" y="668119"/>
                  <a:pt x="1499759" y="672196"/>
                  <a:pt x="1501118" y="676271"/>
                </a:cubicBezTo>
                <a:cubicBezTo>
                  <a:pt x="1505194" y="669478"/>
                  <a:pt x="1506553" y="662684"/>
                  <a:pt x="1502477" y="655889"/>
                </a:cubicBezTo>
                <a:cubicBezTo>
                  <a:pt x="1506553" y="657249"/>
                  <a:pt x="1507912" y="664043"/>
                  <a:pt x="1510629" y="661325"/>
                </a:cubicBezTo>
                <a:cubicBezTo>
                  <a:pt x="1510630" y="658606"/>
                  <a:pt x="1507913" y="655889"/>
                  <a:pt x="1505194" y="653172"/>
                </a:cubicBezTo>
                <a:close/>
                <a:moveTo>
                  <a:pt x="1497043" y="645019"/>
                </a:moveTo>
                <a:cubicBezTo>
                  <a:pt x="1495684" y="646378"/>
                  <a:pt x="1494326" y="647737"/>
                  <a:pt x="1492967" y="649096"/>
                </a:cubicBezTo>
                <a:cubicBezTo>
                  <a:pt x="1495684" y="651813"/>
                  <a:pt x="1497042" y="655890"/>
                  <a:pt x="1499761" y="650455"/>
                </a:cubicBezTo>
                <a:cubicBezTo>
                  <a:pt x="1498401" y="649096"/>
                  <a:pt x="1497042" y="647737"/>
                  <a:pt x="1497043" y="645019"/>
                </a:cubicBezTo>
                <a:close/>
                <a:moveTo>
                  <a:pt x="767370" y="632791"/>
                </a:moveTo>
                <a:cubicBezTo>
                  <a:pt x="768728" y="634149"/>
                  <a:pt x="771446" y="636867"/>
                  <a:pt x="772805" y="638226"/>
                </a:cubicBezTo>
                <a:cubicBezTo>
                  <a:pt x="774164" y="639585"/>
                  <a:pt x="774164" y="639585"/>
                  <a:pt x="775523" y="640944"/>
                </a:cubicBezTo>
                <a:lnTo>
                  <a:pt x="776607" y="642028"/>
                </a:lnTo>
                <a:lnTo>
                  <a:pt x="772805" y="640942"/>
                </a:lnTo>
                <a:cubicBezTo>
                  <a:pt x="775523" y="643660"/>
                  <a:pt x="772805" y="646378"/>
                  <a:pt x="774164" y="647736"/>
                </a:cubicBezTo>
                <a:lnTo>
                  <a:pt x="777299" y="642720"/>
                </a:lnTo>
                <a:lnTo>
                  <a:pt x="789110" y="654531"/>
                </a:lnTo>
                <a:cubicBezTo>
                  <a:pt x="787752" y="661325"/>
                  <a:pt x="787751" y="666760"/>
                  <a:pt x="793188" y="666760"/>
                </a:cubicBezTo>
                <a:cubicBezTo>
                  <a:pt x="791828" y="662684"/>
                  <a:pt x="791829" y="659966"/>
                  <a:pt x="793187" y="658608"/>
                </a:cubicBezTo>
                <a:cubicBezTo>
                  <a:pt x="802698" y="668119"/>
                  <a:pt x="812210" y="680348"/>
                  <a:pt x="821721" y="689859"/>
                </a:cubicBezTo>
                <a:cubicBezTo>
                  <a:pt x="840745" y="711600"/>
                  <a:pt x="861126" y="731982"/>
                  <a:pt x="882868" y="751006"/>
                </a:cubicBezTo>
                <a:cubicBezTo>
                  <a:pt x="881509" y="752365"/>
                  <a:pt x="878791" y="755082"/>
                  <a:pt x="881509" y="757799"/>
                </a:cubicBezTo>
                <a:cubicBezTo>
                  <a:pt x="882868" y="756440"/>
                  <a:pt x="884227" y="757799"/>
                  <a:pt x="885585" y="759158"/>
                </a:cubicBezTo>
                <a:cubicBezTo>
                  <a:pt x="886944" y="757799"/>
                  <a:pt x="886944" y="757799"/>
                  <a:pt x="888303" y="756440"/>
                </a:cubicBezTo>
                <a:cubicBezTo>
                  <a:pt x="912761" y="778182"/>
                  <a:pt x="937220" y="797204"/>
                  <a:pt x="961678" y="813509"/>
                </a:cubicBezTo>
                <a:cubicBezTo>
                  <a:pt x="975266" y="821662"/>
                  <a:pt x="987495" y="828457"/>
                  <a:pt x="1001083" y="836610"/>
                </a:cubicBezTo>
                <a:cubicBezTo>
                  <a:pt x="1035053" y="865144"/>
                  <a:pt x="1070381" y="892321"/>
                  <a:pt x="1107069" y="918137"/>
                </a:cubicBezTo>
                <a:cubicBezTo>
                  <a:pt x="1117939" y="926289"/>
                  <a:pt x="1128809" y="934443"/>
                  <a:pt x="1141038" y="941237"/>
                </a:cubicBezTo>
                <a:cubicBezTo>
                  <a:pt x="1104351" y="929008"/>
                  <a:pt x="1069023" y="920855"/>
                  <a:pt x="1036411" y="920855"/>
                </a:cubicBezTo>
                <a:lnTo>
                  <a:pt x="1018068" y="920855"/>
                </a:lnTo>
                <a:lnTo>
                  <a:pt x="1016030" y="919496"/>
                </a:lnTo>
                <a:lnTo>
                  <a:pt x="1015651" y="919552"/>
                </a:lnTo>
                <a:lnTo>
                  <a:pt x="984778" y="896397"/>
                </a:lnTo>
                <a:cubicBezTo>
                  <a:pt x="930425" y="852915"/>
                  <a:pt x="876073" y="806716"/>
                  <a:pt x="824439" y="755082"/>
                </a:cubicBezTo>
                <a:cubicBezTo>
                  <a:pt x="825798" y="753723"/>
                  <a:pt x="827157" y="752364"/>
                  <a:pt x="828515" y="751006"/>
                </a:cubicBezTo>
                <a:cubicBezTo>
                  <a:pt x="820363" y="745570"/>
                  <a:pt x="812210" y="740135"/>
                  <a:pt x="824440" y="736059"/>
                </a:cubicBezTo>
                <a:cubicBezTo>
                  <a:pt x="820363" y="734700"/>
                  <a:pt x="817645" y="726547"/>
                  <a:pt x="814928" y="729265"/>
                </a:cubicBezTo>
                <a:cubicBezTo>
                  <a:pt x="817645" y="731982"/>
                  <a:pt x="820363" y="734700"/>
                  <a:pt x="819004" y="736058"/>
                </a:cubicBezTo>
                <a:cubicBezTo>
                  <a:pt x="814928" y="734700"/>
                  <a:pt x="812210" y="731982"/>
                  <a:pt x="809492" y="731982"/>
                </a:cubicBezTo>
                <a:cubicBezTo>
                  <a:pt x="813569" y="736059"/>
                  <a:pt x="812210" y="740135"/>
                  <a:pt x="812210" y="742853"/>
                </a:cubicBezTo>
                <a:cubicBezTo>
                  <a:pt x="795904" y="726547"/>
                  <a:pt x="782317" y="710241"/>
                  <a:pt x="766011" y="693936"/>
                </a:cubicBezTo>
                <a:cubicBezTo>
                  <a:pt x="767370" y="681707"/>
                  <a:pt x="770087" y="670837"/>
                  <a:pt x="771446" y="658608"/>
                </a:cubicBezTo>
                <a:cubicBezTo>
                  <a:pt x="771446" y="653172"/>
                  <a:pt x="772805" y="649096"/>
                  <a:pt x="772805" y="643661"/>
                </a:cubicBezTo>
                <a:cubicBezTo>
                  <a:pt x="771446" y="639584"/>
                  <a:pt x="768729" y="636866"/>
                  <a:pt x="767370" y="632791"/>
                </a:cubicBezTo>
                <a:close/>
                <a:moveTo>
                  <a:pt x="487458" y="616484"/>
                </a:moveTo>
                <a:cubicBezTo>
                  <a:pt x="492894" y="624638"/>
                  <a:pt x="496969" y="631432"/>
                  <a:pt x="502405" y="639584"/>
                </a:cubicBezTo>
                <a:cubicBezTo>
                  <a:pt x="509199" y="649096"/>
                  <a:pt x="514634" y="659966"/>
                  <a:pt x="522787" y="670837"/>
                </a:cubicBezTo>
                <a:cubicBezTo>
                  <a:pt x="506481" y="662684"/>
                  <a:pt x="490175" y="654531"/>
                  <a:pt x="475229" y="639585"/>
                </a:cubicBezTo>
                <a:cubicBezTo>
                  <a:pt x="468435" y="635507"/>
                  <a:pt x="463000" y="630073"/>
                  <a:pt x="456206" y="623279"/>
                </a:cubicBezTo>
                <a:cubicBezTo>
                  <a:pt x="467076" y="620561"/>
                  <a:pt x="476587" y="619202"/>
                  <a:pt x="487458" y="616484"/>
                </a:cubicBezTo>
                <a:close/>
                <a:moveTo>
                  <a:pt x="583933" y="612408"/>
                </a:moveTo>
                <a:cubicBezTo>
                  <a:pt x="588009" y="621920"/>
                  <a:pt x="592085" y="631432"/>
                  <a:pt x="594803" y="639584"/>
                </a:cubicBezTo>
                <a:cubicBezTo>
                  <a:pt x="600238" y="653172"/>
                  <a:pt x="605674" y="669478"/>
                  <a:pt x="611108" y="683065"/>
                </a:cubicBezTo>
                <a:cubicBezTo>
                  <a:pt x="596161" y="662684"/>
                  <a:pt x="581215" y="642302"/>
                  <a:pt x="564910" y="623279"/>
                </a:cubicBezTo>
                <a:cubicBezTo>
                  <a:pt x="571703" y="619202"/>
                  <a:pt x="577138" y="616485"/>
                  <a:pt x="583933" y="612408"/>
                </a:cubicBezTo>
                <a:close/>
                <a:moveTo>
                  <a:pt x="1588083" y="611050"/>
                </a:moveTo>
                <a:cubicBezTo>
                  <a:pt x="1585364" y="611051"/>
                  <a:pt x="1582647" y="613768"/>
                  <a:pt x="1579929" y="616486"/>
                </a:cubicBezTo>
                <a:cubicBezTo>
                  <a:pt x="1582646" y="624638"/>
                  <a:pt x="1592159" y="615126"/>
                  <a:pt x="1588083" y="611050"/>
                </a:cubicBezTo>
                <a:close/>
                <a:moveTo>
                  <a:pt x="520069" y="611050"/>
                </a:moveTo>
                <a:cubicBezTo>
                  <a:pt x="529580" y="620561"/>
                  <a:pt x="539092" y="624637"/>
                  <a:pt x="548604" y="625997"/>
                </a:cubicBezTo>
                <a:cubicBezTo>
                  <a:pt x="574421" y="657249"/>
                  <a:pt x="598879" y="689860"/>
                  <a:pt x="623338" y="725188"/>
                </a:cubicBezTo>
                <a:cubicBezTo>
                  <a:pt x="626055" y="733340"/>
                  <a:pt x="628773" y="741494"/>
                  <a:pt x="631490" y="752365"/>
                </a:cubicBezTo>
                <a:cubicBezTo>
                  <a:pt x="630131" y="751006"/>
                  <a:pt x="627413" y="748288"/>
                  <a:pt x="626055" y="746930"/>
                </a:cubicBezTo>
                <a:cubicBezTo>
                  <a:pt x="601596" y="722471"/>
                  <a:pt x="574421" y="700730"/>
                  <a:pt x="548604" y="688501"/>
                </a:cubicBezTo>
                <a:cubicBezTo>
                  <a:pt x="548604" y="688501"/>
                  <a:pt x="547245" y="687142"/>
                  <a:pt x="547245" y="687142"/>
                </a:cubicBezTo>
                <a:cubicBezTo>
                  <a:pt x="536374" y="670837"/>
                  <a:pt x="526863" y="653172"/>
                  <a:pt x="515993" y="636867"/>
                </a:cubicBezTo>
                <a:cubicBezTo>
                  <a:pt x="511916" y="627354"/>
                  <a:pt x="507840" y="620561"/>
                  <a:pt x="503764" y="613767"/>
                </a:cubicBezTo>
                <a:cubicBezTo>
                  <a:pt x="509199" y="613767"/>
                  <a:pt x="514634" y="611049"/>
                  <a:pt x="520069" y="611050"/>
                </a:cubicBezTo>
                <a:close/>
                <a:moveTo>
                  <a:pt x="1071059" y="603065"/>
                </a:moveTo>
                <a:cubicBezTo>
                  <a:pt x="1069871" y="602895"/>
                  <a:pt x="1068342" y="603575"/>
                  <a:pt x="1066304" y="605613"/>
                </a:cubicBezTo>
                <a:cubicBezTo>
                  <a:pt x="1069022" y="608331"/>
                  <a:pt x="1071740" y="619201"/>
                  <a:pt x="1077175" y="613766"/>
                </a:cubicBezTo>
                <a:cubicBezTo>
                  <a:pt x="1075137" y="611728"/>
                  <a:pt x="1074627" y="603575"/>
                  <a:pt x="1071059" y="603065"/>
                </a:cubicBezTo>
                <a:close/>
                <a:moveTo>
                  <a:pt x="616543" y="598821"/>
                </a:moveTo>
                <a:cubicBezTo>
                  <a:pt x="624356" y="599161"/>
                  <a:pt x="631490" y="604255"/>
                  <a:pt x="638284" y="617843"/>
                </a:cubicBezTo>
                <a:cubicBezTo>
                  <a:pt x="639643" y="616484"/>
                  <a:pt x="639643" y="616484"/>
                  <a:pt x="641002" y="617843"/>
                </a:cubicBezTo>
                <a:cubicBezTo>
                  <a:pt x="647796" y="627355"/>
                  <a:pt x="655948" y="638226"/>
                  <a:pt x="662743" y="647737"/>
                </a:cubicBezTo>
                <a:cubicBezTo>
                  <a:pt x="683124" y="678989"/>
                  <a:pt x="704866" y="711600"/>
                  <a:pt x="726606" y="744212"/>
                </a:cubicBezTo>
                <a:cubicBezTo>
                  <a:pt x="725247" y="745570"/>
                  <a:pt x="725247" y="745570"/>
                  <a:pt x="723888" y="746929"/>
                </a:cubicBezTo>
                <a:cubicBezTo>
                  <a:pt x="726606" y="760517"/>
                  <a:pt x="734759" y="774105"/>
                  <a:pt x="744271" y="780899"/>
                </a:cubicBezTo>
                <a:cubicBezTo>
                  <a:pt x="742911" y="776823"/>
                  <a:pt x="744271" y="772746"/>
                  <a:pt x="742911" y="768670"/>
                </a:cubicBezTo>
                <a:cubicBezTo>
                  <a:pt x="760575" y="794487"/>
                  <a:pt x="778240" y="820303"/>
                  <a:pt x="795905" y="846121"/>
                </a:cubicBezTo>
                <a:cubicBezTo>
                  <a:pt x="802698" y="869220"/>
                  <a:pt x="809493" y="889603"/>
                  <a:pt x="816287" y="912702"/>
                </a:cubicBezTo>
                <a:cubicBezTo>
                  <a:pt x="816287" y="912702"/>
                  <a:pt x="814928" y="914061"/>
                  <a:pt x="813569" y="915420"/>
                </a:cubicBezTo>
                <a:cubicBezTo>
                  <a:pt x="814928" y="916778"/>
                  <a:pt x="816286" y="915420"/>
                  <a:pt x="816286" y="915420"/>
                </a:cubicBezTo>
                <a:cubicBezTo>
                  <a:pt x="817645" y="916779"/>
                  <a:pt x="816287" y="918137"/>
                  <a:pt x="817646" y="919496"/>
                </a:cubicBezTo>
                <a:cubicBezTo>
                  <a:pt x="817646" y="919496"/>
                  <a:pt x="817646" y="919496"/>
                  <a:pt x="819004" y="920855"/>
                </a:cubicBezTo>
                <a:cubicBezTo>
                  <a:pt x="820363" y="922214"/>
                  <a:pt x="819004" y="923573"/>
                  <a:pt x="820363" y="924931"/>
                </a:cubicBezTo>
                <a:cubicBezTo>
                  <a:pt x="806775" y="919496"/>
                  <a:pt x="794546" y="912702"/>
                  <a:pt x="780958" y="904549"/>
                </a:cubicBezTo>
                <a:lnTo>
                  <a:pt x="779847" y="901956"/>
                </a:lnTo>
                <a:lnTo>
                  <a:pt x="776881" y="895038"/>
                </a:lnTo>
                <a:cubicBezTo>
                  <a:pt x="775523" y="899114"/>
                  <a:pt x="772805" y="899114"/>
                  <a:pt x="771446" y="897756"/>
                </a:cubicBezTo>
                <a:cubicBezTo>
                  <a:pt x="770087" y="896397"/>
                  <a:pt x="767370" y="893679"/>
                  <a:pt x="764652" y="893678"/>
                </a:cubicBezTo>
                <a:cubicBezTo>
                  <a:pt x="749705" y="881450"/>
                  <a:pt x="732041" y="866503"/>
                  <a:pt x="717094" y="851557"/>
                </a:cubicBezTo>
                <a:cubicBezTo>
                  <a:pt x="704865" y="831174"/>
                  <a:pt x="692636" y="810793"/>
                  <a:pt x="680407" y="793128"/>
                </a:cubicBezTo>
                <a:cubicBezTo>
                  <a:pt x="660025" y="761876"/>
                  <a:pt x="641002" y="731983"/>
                  <a:pt x="619261" y="702089"/>
                </a:cubicBezTo>
                <a:cubicBezTo>
                  <a:pt x="616543" y="677630"/>
                  <a:pt x="609750" y="659966"/>
                  <a:pt x="602955" y="639584"/>
                </a:cubicBezTo>
                <a:cubicBezTo>
                  <a:pt x="598879" y="630073"/>
                  <a:pt x="596161" y="619202"/>
                  <a:pt x="590726" y="608332"/>
                </a:cubicBezTo>
                <a:cubicBezTo>
                  <a:pt x="600238" y="602897"/>
                  <a:pt x="608730" y="598481"/>
                  <a:pt x="616543" y="598821"/>
                </a:cubicBezTo>
                <a:close/>
                <a:moveTo>
                  <a:pt x="672255" y="597461"/>
                </a:moveTo>
                <a:cubicBezTo>
                  <a:pt x="685842" y="611049"/>
                  <a:pt x="698072" y="623279"/>
                  <a:pt x="710301" y="638226"/>
                </a:cubicBezTo>
                <a:cubicBezTo>
                  <a:pt x="715735" y="651813"/>
                  <a:pt x="715736" y="662684"/>
                  <a:pt x="707583" y="665402"/>
                </a:cubicBezTo>
                <a:cubicBezTo>
                  <a:pt x="706224" y="680348"/>
                  <a:pt x="710301" y="695295"/>
                  <a:pt x="717094" y="707524"/>
                </a:cubicBezTo>
                <a:cubicBezTo>
                  <a:pt x="702148" y="684425"/>
                  <a:pt x="687201" y="661325"/>
                  <a:pt x="672254" y="638226"/>
                </a:cubicBezTo>
                <a:cubicBezTo>
                  <a:pt x="665460" y="628713"/>
                  <a:pt x="658667" y="619202"/>
                  <a:pt x="651872" y="609691"/>
                </a:cubicBezTo>
                <a:cubicBezTo>
                  <a:pt x="658666" y="605614"/>
                  <a:pt x="665460" y="601538"/>
                  <a:pt x="672255" y="597461"/>
                </a:cubicBezTo>
                <a:close/>
                <a:moveTo>
                  <a:pt x="677690" y="592027"/>
                </a:moveTo>
                <a:cubicBezTo>
                  <a:pt x="683124" y="597461"/>
                  <a:pt x="687201" y="601538"/>
                  <a:pt x="691277" y="608331"/>
                </a:cubicBezTo>
                <a:cubicBezTo>
                  <a:pt x="685842" y="602896"/>
                  <a:pt x="681766" y="598820"/>
                  <a:pt x="676331" y="593385"/>
                </a:cubicBezTo>
                <a:cubicBezTo>
                  <a:pt x="676331" y="593385"/>
                  <a:pt x="677690" y="592027"/>
                  <a:pt x="677690" y="592027"/>
                </a:cubicBezTo>
                <a:close/>
                <a:moveTo>
                  <a:pt x="751065" y="562133"/>
                </a:moveTo>
                <a:cubicBezTo>
                  <a:pt x="776881" y="582515"/>
                  <a:pt x="798622" y="609691"/>
                  <a:pt x="820363" y="639585"/>
                </a:cubicBezTo>
                <a:cubicBezTo>
                  <a:pt x="862486" y="695295"/>
                  <a:pt x="905967" y="755082"/>
                  <a:pt x="956242" y="799922"/>
                </a:cubicBezTo>
                <a:cubicBezTo>
                  <a:pt x="963036" y="806716"/>
                  <a:pt x="971189" y="812151"/>
                  <a:pt x="976625" y="817587"/>
                </a:cubicBezTo>
                <a:cubicBezTo>
                  <a:pt x="969830" y="813510"/>
                  <a:pt x="964395" y="810792"/>
                  <a:pt x="957601" y="806716"/>
                </a:cubicBezTo>
                <a:cubicBezTo>
                  <a:pt x="934501" y="791769"/>
                  <a:pt x="910043" y="772746"/>
                  <a:pt x="886944" y="752365"/>
                </a:cubicBezTo>
                <a:cubicBezTo>
                  <a:pt x="886944" y="752365"/>
                  <a:pt x="886944" y="752365"/>
                  <a:pt x="888303" y="751006"/>
                </a:cubicBezTo>
                <a:cubicBezTo>
                  <a:pt x="886944" y="749646"/>
                  <a:pt x="885585" y="748288"/>
                  <a:pt x="882867" y="748288"/>
                </a:cubicBezTo>
                <a:cubicBezTo>
                  <a:pt x="861127" y="729265"/>
                  <a:pt x="840745" y="706166"/>
                  <a:pt x="819004" y="684425"/>
                </a:cubicBezTo>
                <a:cubicBezTo>
                  <a:pt x="808134" y="673555"/>
                  <a:pt x="797263" y="659966"/>
                  <a:pt x="786393" y="649096"/>
                </a:cubicBezTo>
                <a:cubicBezTo>
                  <a:pt x="782317" y="645019"/>
                  <a:pt x="776882" y="639585"/>
                  <a:pt x="774164" y="634149"/>
                </a:cubicBezTo>
                <a:cubicBezTo>
                  <a:pt x="774164" y="631432"/>
                  <a:pt x="776881" y="625996"/>
                  <a:pt x="778240" y="621920"/>
                </a:cubicBezTo>
                <a:cubicBezTo>
                  <a:pt x="775523" y="624638"/>
                  <a:pt x="771446" y="617843"/>
                  <a:pt x="768729" y="623279"/>
                </a:cubicBezTo>
                <a:cubicBezTo>
                  <a:pt x="770087" y="624637"/>
                  <a:pt x="770087" y="627355"/>
                  <a:pt x="770087" y="627355"/>
                </a:cubicBezTo>
                <a:cubicBezTo>
                  <a:pt x="767370" y="624638"/>
                  <a:pt x="764652" y="621920"/>
                  <a:pt x="761934" y="619202"/>
                </a:cubicBezTo>
                <a:cubicBezTo>
                  <a:pt x="757858" y="601538"/>
                  <a:pt x="757858" y="582515"/>
                  <a:pt x="751065" y="562133"/>
                </a:cubicBezTo>
                <a:close/>
                <a:moveTo>
                  <a:pt x="695354" y="411309"/>
                </a:moveTo>
                <a:cubicBezTo>
                  <a:pt x="726606" y="423539"/>
                  <a:pt x="756499" y="437126"/>
                  <a:pt x="787752" y="449355"/>
                </a:cubicBezTo>
                <a:cubicBezTo>
                  <a:pt x="779599" y="460226"/>
                  <a:pt x="783676" y="477890"/>
                  <a:pt x="793187" y="495555"/>
                </a:cubicBezTo>
                <a:cubicBezTo>
                  <a:pt x="786393" y="491479"/>
                  <a:pt x="780957" y="491478"/>
                  <a:pt x="775523" y="491478"/>
                </a:cubicBezTo>
                <a:cubicBezTo>
                  <a:pt x="775523" y="469737"/>
                  <a:pt x="759217" y="453432"/>
                  <a:pt x="742912" y="439844"/>
                </a:cubicBezTo>
                <a:cubicBezTo>
                  <a:pt x="723888" y="426256"/>
                  <a:pt x="692636" y="438485"/>
                  <a:pt x="684483" y="416745"/>
                </a:cubicBezTo>
                <a:cubicBezTo>
                  <a:pt x="691277" y="418104"/>
                  <a:pt x="693995" y="415386"/>
                  <a:pt x="695354" y="411309"/>
                </a:cubicBezTo>
                <a:close/>
                <a:moveTo>
                  <a:pt x="514217" y="407257"/>
                </a:moveTo>
                <a:lnTo>
                  <a:pt x="535865" y="409102"/>
                </a:lnTo>
                <a:cubicBezTo>
                  <a:pt x="554718" y="413348"/>
                  <a:pt x="574422" y="420821"/>
                  <a:pt x="594803" y="433050"/>
                </a:cubicBezTo>
                <a:cubicBezTo>
                  <a:pt x="611108" y="443920"/>
                  <a:pt x="627414" y="457508"/>
                  <a:pt x="641001" y="473815"/>
                </a:cubicBezTo>
                <a:cubicBezTo>
                  <a:pt x="630132" y="471096"/>
                  <a:pt x="619260" y="468380"/>
                  <a:pt x="608391" y="468378"/>
                </a:cubicBezTo>
                <a:cubicBezTo>
                  <a:pt x="602956" y="462944"/>
                  <a:pt x="600238" y="457509"/>
                  <a:pt x="594803" y="449356"/>
                </a:cubicBezTo>
                <a:cubicBezTo>
                  <a:pt x="579856" y="442562"/>
                  <a:pt x="564910" y="454791"/>
                  <a:pt x="551321" y="443920"/>
                </a:cubicBezTo>
                <a:cubicBezTo>
                  <a:pt x="558116" y="439844"/>
                  <a:pt x="566267" y="442562"/>
                  <a:pt x="573062" y="433050"/>
                </a:cubicBezTo>
                <a:cubicBezTo>
                  <a:pt x="557776" y="423878"/>
                  <a:pt x="542489" y="433050"/>
                  <a:pt x="527202" y="422732"/>
                </a:cubicBezTo>
                <a:close/>
                <a:moveTo>
                  <a:pt x="511916" y="404515"/>
                </a:moveTo>
                <a:lnTo>
                  <a:pt x="514217" y="407257"/>
                </a:lnTo>
                <a:lnTo>
                  <a:pt x="500750" y="406111"/>
                </a:lnTo>
                <a:close/>
                <a:moveTo>
                  <a:pt x="524314" y="344925"/>
                </a:moveTo>
                <a:cubicBezTo>
                  <a:pt x="522447" y="344415"/>
                  <a:pt x="520748" y="345434"/>
                  <a:pt x="518709" y="348831"/>
                </a:cubicBezTo>
                <a:cubicBezTo>
                  <a:pt x="522786" y="352908"/>
                  <a:pt x="528222" y="355626"/>
                  <a:pt x="530939" y="350191"/>
                </a:cubicBezTo>
                <a:cubicBezTo>
                  <a:pt x="528221" y="347472"/>
                  <a:pt x="526183" y="345434"/>
                  <a:pt x="524314" y="344925"/>
                </a:cubicBezTo>
                <a:close/>
                <a:moveTo>
                  <a:pt x="486099" y="329782"/>
                </a:moveTo>
                <a:cubicBezTo>
                  <a:pt x="526863" y="340652"/>
                  <a:pt x="570345" y="356957"/>
                  <a:pt x="613825" y="375982"/>
                </a:cubicBezTo>
                <a:cubicBezTo>
                  <a:pt x="613826" y="397721"/>
                  <a:pt x="631490" y="415386"/>
                  <a:pt x="641002" y="435767"/>
                </a:cubicBezTo>
                <a:cubicBezTo>
                  <a:pt x="647796" y="450714"/>
                  <a:pt x="651872" y="465662"/>
                  <a:pt x="654590" y="479249"/>
                </a:cubicBezTo>
                <a:cubicBezTo>
                  <a:pt x="653231" y="477890"/>
                  <a:pt x="651872" y="479249"/>
                  <a:pt x="650513" y="477890"/>
                </a:cubicBezTo>
                <a:cubicBezTo>
                  <a:pt x="634207" y="456150"/>
                  <a:pt x="612467" y="437126"/>
                  <a:pt x="593444" y="423538"/>
                </a:cubicBezTo>
                <a:cubicBezTo>
                  <a:pt x="551321" y="395004"/>
                  <a:pt x="510557" y="389569"/>
                  <a:pt x="476587" y="390928"/>
                </a:cubicBezTo>
                <a:lnTo>
                  <a:pt x="482022" y="404515"/>
                </a:lnTo>
                <a:lnTo>
                  <a:pt x="500750" y="406111"/>
                </a:lnTo>
                <a:lnTo>
                  <a:pt x="483381" y="408593"/>
                </a:lnTo>
                <a:cubicBezTo>
                  <a:pt x="473870" y="408592"/>
                  <a:pt x="464359" y="407234"/>
                  <a:pt x="454847" y="404515"/>
                </a:cubicBezTo>
                <a:cubicBezTo>
                  <a:pt x="464358" y="381416"/>
                  <a:pt x="475229" y="354240"/>
                  <a:pt x="486099" y="329782"/>
                </a:cubicBezTo>
                <a:close/>
                <a:moveTo>
                  <a:pt x="507840" y="269995"/>
                </a:moveTo>
                <a:cubicBezTo>
                  <a:pt x="554038" y="272712"/>
                  <a:pt x="608391" y="299888"/>
                  <a:pt x="661384" y="322987"/>
                </a:cubicBezTo>
                <a:cubicBezTo>
                  <a:pt x="695354" y="337934"/>
                  <a:pt x="727965" y="351523"/>
                  <a:pt x="759217" y="355599"/>
                </a:cubicBezTo>
                <a:cubicBezTo>
                  <a:pt x="768728" y="356957"/>
                  <a:pt x="779599" y="356957"/>
                  <a:pt x="790470" y="356957"/>
                </a:cubicBezTo>
                <a:cubicBezTo>
                  <a:pt x="791829" y="358316"/>
                  <a:pt x="794546" y="361033"/>
                  <a:pt x="797264" y="363751"/>
                </a:cubicBezTo>
                <a:cubicBezTo>
                  <a:pt x="780957" y="388209"/>
                  <a:pt x="812210" y="411309"/>
                  <a:pt x="808134" y="437126"/>
                </a:cubicBezTo>
                <a:cubicBezTo>
                  <a:pt x="801340" y="438485"/>
                  <a:pt x="795904" y="441203"/>
                  <a:pt x="791828" y="442561"/>
                </a:cubicBezTo>
                <a:cubicBezTo>
                  <a:pt x="759218" y="428974"/>
                  <a:pt x="726606" y="415386"/>
                  <a:pt x="693995" y="401797"/>
                </a:cubicBezTo>
                <a:cubicBezTo>
                  <a:pt x="688560" y="385493"/>
                  <a:pt x="668177" y="362392"/>
                  <a:pt x="651872" y="373263"/>
                </a:cubicBezTo>
                <a:cubicBezTo>
                  <a:pt x="650513" y="377340"/>
                  <a:pt x="653231" y="380057"/>
                  <a:pt x="654590" y="384133"/>
                </a:cubicBezTo>
                <a:cubicBezTo>
                  <a:pt x="649154" y="381416"/>
                  <a:pt x="643720" y="378698"/>
                  <a:pt x="638285" y="375981"/>
                </a:cubicBezTo>
                <a:cubicBezTo>
                  <a:pt x="638284" y="365110"/>
                  <a:pt x="617903" y="361034"/>
                  <a:pt x="615185" y="366469"/>
                </a:cubicBezTo>
                <a:cubicBezTo>
                  <a:pt x="615185" y="363752"/>
                  <a:pt x="611108" y="362392"/>
                  <a:pt x="605673" y="359675"/>
                </a:cubicBezTo>
                <a:cubicBezTo>
                  <a:pt x="608390" y="356957"/>
                  <a:pt x="611108" y="354239"/>
                  <a:pt x="607032" y="352881"/>
                </a:cubicBezTo>
                <a:cubicBezTo>
                  <a:pt x="601597" y="352881"/>
                  <a:pt x="601597" y="358316"/>
                  <a:pt x="604314" y="361033"/>
                </a:cubicBezTo>
                <a:cubicBezTo>
                  <a:pt x="566268" y="344729"/>
                  <a:pt x="526863" y="329781"/>
                  <a:pt x="488817" y="318911"/>
                </a:cubicBezTo>
                <a:cubicBezTo>
                  <a:pt x="495611" y="303964"/>
                  <a:pt x="501046" y="287660"/>
                  <a:pt x="507840" y="269995"/>
                </a:cubicBezTo>
                <a:close/>
                <a:moveTo>
                  <a:pt x="859768" y="230589"/>
                </a:moveTo>
                <a:cubicBezTo>
                  <a:pt x="861126" y="234665"/>
                  <a:pt x="861127" y="240101"/>
                  <a:pt x="859767" y="244177"/>
                </a:cubicBezTo>
                <a:cubicBezTo>
                  <a:pt x="861127" y="261842"/>
                  <a:pt x="858409" y="278148"/>
                  <a:pt x="852974" y="291735"/>
                </a:cubicBezTo>
                <a:cubicBezTo>
                  <a:pt x="848898" y="284941"/>
                  <a:pt x="843462" y="276789"/>
                  <a:pt x="835309" y="268636"/>
                </a:cubicBezTo>
                <a:cubicBezTo>
                  <a:pt x="842104" y="250971"/>
                  <a:pt x="851615" y="241460"/>
                  <a:pt x="859768" y="230589"/>
                </a:cubicBezTo>
                <a:close/>
                <a:moveTo>
                  <a:pt x="818532" y="130036"/>
                </a:moveTo>
                <a:lnTo>
                  <a:pt x="850256" y="136832"/>
                </a:lnTo>
                <a:cubicBezTo>
                  <a:pt x="908685" y="149062"/>
                  <a:pt x="965754" y="154496"/>
                  <a:pt x="1020106" y="154497"/>
                </a:cubicBezTo>
                <a:lnTo>
                  <a:pt x="1019191" y="151754"/>
                </a:lnTo>
                <a:lnTo>
                  <a:pt x="1020106" y="151779"/>
                </a:lnTo>
                <a:cubicBezTo>
                  <a:pt x="1024182" y="164009"/>
                  <a:pt x="1030976" y="176237"/>
                  <a:pt x="1039129" y="189826"/>
                </a:cubicBezTo>
                <a:cubicBezTo>
                  <a:pt x="1043205" y="193902"/>
                  <a:pt x="1047282" y="197979"/>
                  <a:pt x="1052717" y="197978"/>
                </a:cubicBezTo>
                <a:cubicBezTo>
                  <a:pt x="1054076" y="215643"/>
                  <a:pt x="1067663" y="231948"/>
                  <a:pt x="1067664" y="250971"/>
                </a:cubicBezTo>
                <a:cubicBezTo>
                  <a:pt x="1066305" y="252330"/>
                  <a:pt x="1064946" y="250971"/>
                  <a:pt x="1063587" y="252330"/>
                </a:cubicBezTo>
                <a:cubicBezTo>
                  <a:pt x="1066305" y="255048"/>
                  <a:pt x="1067664" y="253689"/>
                  <a:pt x="1070381" y="256407"/>
                </a:cubicBezTo>
                <a:cubicBezTo>
                  <a:pt x="1073099" y="294453"/>
                  <a:pt x="1088045" y="331140"/>
                  <a:pt x="1105710" y="367828"/>
                </a:cubicBezTo>
                <a:cubicBezTo>
                  <a:pt x="1122016" y="397721"/>
                  <a:pt x="1150550" y="407233"/>
                  <a:pt x="1165496" y="433050"/>
                </a:cubicBezTo>
                <a:cubicBezTo>
                  <a:pt x="1165496" y="433050"/>
                  <a:pt x="1162779" y="435767"/>
                  <a:pt x="1162779" y="435767"/>
                </a:cubicBezTo>
                <a:cubicBezTo>
                  <a:pt x="1181802" y="468378"/>
                  <a:pt x="1176367" y="514575"/>
                  <a:pt x="1207619" y="548545"/>
                </a:cubicBezTo>
                <a:cubicBezTo>
                  <a:pt x="1219849" y="552622"/>
                  <a:pt x="1230719" y="558056"/>
                  <a:pt x="1238872" y="566209"/>
                </a:cubicBezTo>
                <a:cubicBezTo>
                  <a:pt x="1234796" y="573003"/>
                  <a:pt x="1236155" y="571644"/>
                  <a:pt x="1232078" y="578438"/>
                </a:cubicBezTo>
                <a:cubicBezTo>
                  <a:pt x="1236154" y="585233"/>
                  <a:pt x="1240910" y="592027"/>
                  <a:pt x="1244646" y="598821"/>
                </a:cubicBezTo>
                <a:lnTo>
                  <a:pt x="1250508" y="617330"/>
                </a:lnTo>
                <a:lnTo>
                  <a:pt x="1226643" y="611050"/>
                </a:lnTo>
                <a:lnTo>
                  <a:pt x="1144488" y="583415"/>
                </a:lnTo>
                <a:lnTo>
                  <a:pt x="1075986" y="559585"/>
                </a:lnTo>
                <a:cubicBezTo>
                  <a:pt x="1025880" y="540053"/>
                  <a:pt x="975266" y="518652"/>
                  <a:pt x="924990" y="496914"/>
                </a:cubicBezTo>
                <a:cubicBezTo>
                  <a:pt x="899173" y="484684"/>
                  <a:pt x="873356" y="475173"/>
                  <a:pt x="847539" y="462944"/>
                </a:cubicBezTo>
                <a:cubicBezTo>
                  <a:pt x="846180" y="447997"/>
                  <a:pt x="832592" y="434409"/>
                  <a:pt x="814928" y="430333"/>
                </a:cubicBezTo>
                <a:cubicBezTo>
                  <a:pt x="832592" y="428974"/>
                  <a:pt x="817645" y="414027"/>
                  <a:pt x="828515" y="405874"/>
                </a:cubicBezTo>
                <a:cubicBezTo>
                  <a:pt x="836668" y="400439"/>
                  <a:pt x="843463" y="409950"/>
                  <a:pt x="850256" y="400439"/>
                </a:cubicBezTo>
                <a:cubicBezTo>
                  <a:pt x="844821" y="378698"/>
                  <a:pt x="832592" y="352881"/>
                  <a:pt x="865204" y="352881"/>
                </a:cubicBezTo>
                <a:cubicBezTo>
                  <a:pt x="862486" y="336575"/>
                  <a:pt x="862486" y="320270"/>
                  <a:pt x="857051" y="303965"/>
                </a:cubicBezTo>
                <a:cubicBezTo>
                  <a:pt x="863845" y="289018"/>
                  <a:pt x="867921" y="268636"/>
                  <a:pt x="866562" y="245536"/>
                </a:cubicBezTo>
                <a:cubicBezTo>
                  <a:pt x="866562" y="237383"/>
                  <a:pt x="865204" y="227872"/>
                  <a:pt x="862486" y="219719"/>
                </a:cubicBezTo>
                <a:cubicBezTo>
                  <a:pt x="865204" y="214284"/>
                  <a:pt x="866562" y="204773"/>
                  <a:pt x="866562" y="193901"/>
                </a:cubicBezTo>
                <a:cubicBezTo>
                  <a:pt x="857051" y="184390"/>
                  <a:pt x="848898" y="176237"/>
                  <a:pt x="843462" y="168085"/>
                </a:cubicBezTo>
                <a:close/>
                <a:moveTo>
                  <a:pt x="791829" y="127321"/>
                </a:moveTo>
                <a:cubicBezTo>
                  <a:pt x="798622" y="128680"/>
                  <a:pt x="805416" y="130038"/>
                  <a:pt x="810851" y="132756"/>
                </a:cubicBezTo>
                <a:cubicBezTo>
                  <a:pt x="820363" y="142268"/>
                  <a:pt x="825799" y="153138"/>
                  <a:pt x="833951" y="164009"/>
                </a:cubicBezTo>
                <a:cubicBezTo>
                  <a:pt x="829874" y="159932"/>
                  <a:pt x="824439" y="157215"/>
                  <a:pt x="819004" y="154496"/>
                </a:cubicBezTo>
                <a:cubicBezTo>
                  <a:pt x="813569" y="162649"/>
                  <a:pt x="805416" y="165368"/>
                  <a:pt x="799982" y="157215"/>
                </a:cubicBezTo>
                <a:cubicBezTo>
                  <a:pt x="794546" y="146344"/>
                  <a:pt x="794545" y="135474"/>
                  <a:pt x="791829" y="127321"/>
                </a:cubicBezTo>
                <a:close/>
                <a:moveTo>
                  <a:pt x="779599" y="104222"/>
                </a:moveTo>
                <a:cubicBezTo>
                  <a:pt x="786393" y="108298"/>
                  <a:pt x="794546" y="113733"/>
                  <a:pt x="802699" y="121885"/>
                </a:cubicBezTo>
                <a:cubicBezTo>
                  <a:pt x="798622" y="120527"/>
                  <a:pt x="793188" y="120527"/>
                  <a:pt x="789110" y="119168"/>
                </a:cubicBezTo>
                <a:cubicBezTo>
                  <a:pt x="786393" y="113733"/>
                  <a:pt x="783675" y="108298"/>
                  <a:pt x="779599" y="104222"/>
                </a:cubicBezTo>
                <a:close/>
                <a:moveTo>
                  <a:pt x="590727" y="59382"/>
                </a:moveTo>
                <a:cubicBezTo>
                  <a:pt x="620620" y="72969"/>
                  <a:pt x="650513" y="83840"/>
                  <a:pt x="680408" y="94710"/>
                </a:cubicBezTo>
                <a:cubicBezTo>
                  <a:pt x="681766" y="98786"/>
                  <a:pt x="683124" y="102863"/>
                  <a:pt x="683124" y="108298"/>
                </a:cubicBezTo>
                <a:cubicBezTo>
                  <a:pt x="691278" y="105580"/>
                  <a:pt x="699430" y="108298"/>
                  <a:pt x="706224" y="109657"/>
                </a:cubicBezTo>
                <a:cubicBezTo>
                  <a:pt x="691277" y="124604"/>
                  <a:pt x="680407" y="143627"/>
                  <a:pt x="674971" y="168085"/>
                </a:cubicBezTo>
                <a:cubicBezTo>
                  <a:pt x="681766" y="142268"/>
                  <a:pt x="692636" y="123244"/>
                  <a:pt x="710301" y="111015"/>
                </a:cubicBezTo>
                <a:cubicBezTo>
                  <a:pt x="713018" y="111016"/>
                  <a:pt x="715735" y="111015"/>
                  <a:pt x="718454" y="111015"/>
                </a:cubicBezTo>
                <a:cubicBezTo>
                  <a:pt x="719812" y="123244"/>
                  <a:pt x="722529" y="134115"/>
                  <a:pt x="721171" y="146344"/>
                </a:cubicBezTo>
                <a:cubicBezTo>
                  <a:pt x="782317" y="191184"/>
                  <a:pt x="707583" y="244177"/>
                  <a:pt x="782317" y="280865"/>
                </a:cubicBezTo>
                <a:cubicBezTo>
                  <a:pt x="776882" y="302606"/>
                  <a:pt x="766011" y="324346"/>
                  <a:pt x="776882" y="346087"/>
                </a:cubicBezTo>
                <a:cubicBezTo>
                  <a:pt x="768729" y="346087"/>
                  <a:pt x="761935" y="344728"/>
                  <a:pt x="753782" y="344728"/>
                </a:cubicBezTo>
                <a:cubicBezTo>
                  <a:pt x="723888" y="339293"/>
                  <a:pt x="691277" y="325705"/>
                  <a:pt x="658666" y="309400"/>
                </a:cubicBezTo>
                <a:cubicBezTo>
                  <a:pt x="611108" y="286301"/>
                  <a:pt x="560833" y="260483"/>
                  <a:pt x="514634" y="252330"/>
                </a:cubicBezTo>
                <a:cubicBezTo>
                  <a:pt x="518711" y="231948"/>
                  <a:pt x="524145" y="215642"/>
                  <a:pt x="528222" y="200696"/>
                </a:cubicBezTo>
                <a:cubicBezTo>
                  <a:pt x="529580" y="202054"/>
                  <a:pt x="532298" y="202054"/>
                  <a:pt x="535016" y="199337"/>
                </a:cubicBezTo>
                <a:cubicBezTo>
                  <a:pt x="532298" y="196620"/>
                  <a:pt x="539092" y="192543"/>
                  <a:pt x="537733" y="191185"/>
                </a:cubicBezTo>
                <a:cubicBezTo>
                  <a:pt x="536374" y="189826"/>
                  <a:pt x="533658" y="189826"/>
                  <a:pt x="532298" y="188467"/>
                </a:cubicBezTo>
                <a:cubicBezTo>
                  <a:pt x="535016" y="180314"/>
                  <a:pt x="536374" y="173520"/>
                  <a:pt x="539092" y="165367"/>
                </a:cubicBezTo>
                <a:cubicBezTo>
                  <a:pt x="549963" y="162649"/>
                  <a:pt x="562192" y="161291"/>
                  <a:pt x="574421" y="162650"/>
                </a:cubicBezTo>
                <a:cubicBezTo>
                  <a:pt x="575780" y="128679"/>
                  <a:pt x="582574" y="94710"/>
                  <a:pt x="590727" y="59382"/>
                </a:cubicBezTo>
                <a:close/>
                <a:moveTo>
                  <a:pt x="1373675" y="0"/>
                </a:moveTo>
                <a:lnTo>
                  <a:pt x="8090452" y="0"/>
                </a:lnTo>
                <a:lnTo>
                  <a:pt x="8090452" y="6863208"/>
                </a:lnTo>
                <a:lnTo>
                  <a:pt x="0" y="6863208"/>
                </a:lnTo>
                <a:lnTo>
                  <a:pt x="0" y="1585551"/>
                </a:lnTo>
                <a:lnTo>
                  <a:pt x="1178" y="1586154"/>
                </a:lnTo>
                <a:cubicBezTo>
                  <a:pt x="3387" y="1586324"/>
                  <a:pt x="5085" y="1586664"/>
                  <a:pt x="5085" y="1590740"/>
                </a:cubicBezTo>
                <a:cubicBezTo>
                  <a:pt x="9162" y="1586664"/>
                  <a:pt x="10520" y="1585305"/>
                  <a:pt x="9162" y="1581229"/>
                </a:cubicBezTo>
                <a:cubicBezTo>
                  <a:pt x="7123" y="1584626"/>
                  <a:pt x="4745" y="1584286"/>
                  <a:pt x="2197" y="1583437"/>
                </a:cubicBezTo>
                <a:lnTo>
                  <a:pt x="0" y="1583203"/>
                </a:lnTo>
                <a:lnTo>
                  <a:pt x="0" y="1471498"/>
                </a:lnTo>
                <a:lnTo>
                  <a:pt x="3217" y="1477791"/>
                </a:lnTo>
                <a:cubicBezTo>
                  <a:pt x="9162" y="1484755"/>
                  <a:pt x="17315" y="1488832"/>
                  <a:pt x="28185" y="1483397"/>
                </a:cubicBezTo>
                <a:cubicBezTo>
                  <a:pt x="30902" y="1486114"/>
                  <a:pt x="32261" y="1487473"/>
                  <a:pt x="32262" y="1490190"/>
                </a:cubicBezTo>
                <a:cubicBezTo>
                  <a:pt x="39055" y="1483396"/>
                  <a:pt x="43132" y="1487473"/>
                  <a:pt x="47208" y="1477961"/>
                </a:cubicBezTo>
                <a:cubicBezTo>
                  <a:pt x="41773" y="1475244"/>
                  <a:pt x="45849" y="1468449"/>
                  <a:pt x="49926" y="1467091"/>
                </a:cubicBezTo>
                <a:cubicBezTo>
                  <a:pt x="51285" y="1460297"/>
                  <a:pt x="40414" y="1452144"/>
                  <a:pt x="48567" y="1454862"/>
                </a:cubicBezTo>
                <a:cubicBezTo>
                  <a:pt x="44491" y="1450785"/>
                  <a:pt x="44490" y="1448068"/>
                  <a:pt x="39055" y="1448068"/>
                </a:cubicBezTo>
                <a:cubicBezTo>
                  <a:pt x="40414" y="1446709"/>
                  <a:pt x="40414" y="1443991"/>
                  <a:pt x="40414" y="1441274"/>
                </a:cubicBezTo>
                <a:cubicBezTo>
                  <a:pt x="37697" y="1443991"/>
                  <a:pt x="36338" y="1437197"/>
                  <a:pt x="33620" y="1437197"/>
                </a:cubicBezTo>
                <a:cubicBezTo>
                  <a:pt x="30902" y="1439915"/>
                  <a:pt x="28184" y="1439915"/>
                  <a:pt x="24109" y="1438556"/>
                </a:cubicBezTo>
                <a:cubicBezTo>
                  <a:pt x="26826" y="1435838"/>
                  <a:pt x="24109" y="1433121"/>
                  <a:pt x="21391" y="1430404"/>
                </a:cubicBezTo>
                <a:cubicBezTo>
                  <a:pt x="17314" y="1429045"/>
                  <a:pt x="14597" y="1429045"/>
                  <a:pt x="10520" y="1430404"/>
                </a:cubicBezTo>
                <a:cubicBezTo>
                  <a:pt x="11200" y="1433801"/>
                  <a:pt x="9501" y="1436178"/>
                  <a:pt x="6954" y="1437367"/>
                </a:cubicBezTo>
                <a:lnTo>
                  <a:pt x="0" y="1437231"/>
                </a:lnTo>
                <a:lnTo>
                  <a:pt x="0" y="1186711"/>
                </a:lnTo>
                <a:lnTo>
                  <a:pt x="52642" y="1293165"/>
                </a:lnTo>
                <a:cubicBezTo>
                  <a:pt x="54001" y="1316265"/>
                  <a:pt x="58078" y="1339364"/>
                  <a:pt x="63513" y="1363823"/>
                </a:cubicBezTo>
                <a:cubicBezTo>
                  <a:pt x="75742" y="1416816"/>
                  <a:pt x="89330" y="1471168"/>
                  <a:pt x="94765" y="1520085"/>
                </a:cubicBezTo>
                <a:cubicBezTo>
                  <a:pt x="100201" y="1570360"/>
                  <a:pt x="99522" y="1617239"/>
                  <a:pt x="94596" y="1661229"/>
                </a:cubicBezTo>
                <a:lnTo>
                  <a:pt x="74488" y="1758302"/>
                </a:lnTo>
                <a:lnTo>
                  <a:pt x="61305" y="1748530"/>
                </a:lnTo>
                <a:cubicBezTo>
                  <a:pt x="56380" y="1744624"/>
                  <a:pt x="51283" y="1741566"/>
                  <a:pt x="45849" y="1742925"/>
                </a:cubicBezTo>
                <a:cubicBezTo>
                  <a:pt x="52642" y="1748361"/>
                  <a:pt x="57058" y="1751418"/>
                  <a:pt x="61304" y="1753626"/>
                </a:cubicBezTo>
                <a:lnTo>
                  <a:pt x="74404" y="1758711"/>
                </a:lnTo>
                <a:lnTo>
                  <a:pt x="70500" y="1777558"/>
                </a:lnTo>
                <a:lnTo>
                  <a:pt x="67083" y="1778136"/>
                </a:lnTo>
                <a:cubicBezTo>
                  <a:pt x="65721" y="1778509"/>
                  <a:pt x="65721" y="1778764"/>
                  <a:pt x="70307" y="1778255"/>
                </a:cubicBezTo>
                <a:lnTo>
                  <a:pt x="70362" y="1778224"/>
                </a:lnTo>
                <a:lnTo>
                  <a:pt x="68948" y="1785049"/>
                </a:lnTo>
                <a:lnTo>
                  <a:pt x="70569" y="1778109"/>
                </a:lnTo>
                <a:lnTo>
                  <a:pt x="72027" y="1777300"/>
                </a:lnTo>
                <a:lnTo>
                  <a:pt x="70705" y="1777523"/>
                </a:lnTo>
                <a:lnTo>
                  <a:pt x="75042" y="1758959"/>
                </a:lnTo>
                <a:lnTo>
                  <a:pt x="75742" y="1759231"/>
                </a:lnTo>
                <a:lnTo>
                  <a:pt x="75092" y="1758749"/>
                </a:lnTo>
                <a:lnTo>
                  <a:pt x="97313" y="1663607"/>
                </a:lnTo>
                <a:cubicBezTo>
                  <a:pt x="103259" y="1620296"/>
                  <a:pt x="104957" y="1573757"/>
                  <a:pt x="100200" y="1522802"/>
                </a:cubicBezTo>
                <a:cubicBezTo>
                  <a:pt x="96125" y="1472527"/>
                  <a:pt x="82536" y="1418175"/>
                  <a:pt x="71666" y="1366541"/>
                </a:cubicBezTo>
                <a:cubicBezTo>
                  <a:pt x="67589" y="1346159"/>
                  <a:pt x="64872" y="1327136"/>
                  <a:pt x="63514" y="1309471"/>
                </a:cubicBezTo>
                <a:cubicBezTo>
                  <a:pt x="81177" y="1338006"/>
                  <a:pt x="98842" y="1366541"/>
                  <a:pt x="119224" y="1395075"/>
                </a:cubicBezTo>
                <a:cubicBezTo>
                  <a:pt x="113789" y="1438557"/>
                  <a:pt x="104277" y="1480679"/>
                  <a:pt x="111071" y="1530955"/>
                </a:cubicBezTo>
                <a:cubicBezTo>
                  <a:pt x="117865" y="1635582"/>
                  <a:pt x="134170" y="1744285"/>
                  <a:pt x="157270" y="1857065"/>
                </a:cubicBezTo>
                <a:cubicBezTo>
                  <a:pt x="135530" y="1745645"/>
                  <a:pt x="119224" y="1636941"/>
                  <a:pt x="115147" y="1532314"/>
                </a:cubicBezTo>
                <a:cubicBezTo>
                  <a:pt x="109712" y="1483397"/>
                  <a:pt x="117865" y="1442633"/>
                  <a:pt x="124659" y="1400511"/>
                </a:cubicBezTo>
                <a:cubicBezTo>
                  <a:pt x="150476" y="1439916"/>
                  <a:pt x="177652" y="1477962"/>
                  <a:pt x="200751" y="1517367"/>
                </a:cubicBezTo>
                <a:cubicBezTo>
                  <a:pt x="206186" y="1525519"/>
                  <a:pt x="210263" y="1532314"/>
                  <a:pt x="214339" y="1539107"/>
                </a:cubicBezTo>
                <a:cubicBezTo>
                  <a:pt x="221133" y="1589382"/>
                  <a:pt x="232004" y="1641017"/>
                  <a:pt x="244233" y="1694010"/>
                </a:cubicBezTo>
                <a:cubicBezTo>
                  <a:pt x="233362" y="1645094"/>
                  <a:pt x="223851" y="1594818"/>
                  <a:pt x="218416" y="1545902"/>
                </a:cubicBezTo>
                <a:cubicBezTo>
                  <a:pt x="236080" y="1577154"/>
                  <a:pt x="251027" y="1608406"/>
                  <a:pt x="264615" y="1641017"/>
                </a:cubicBezTo>
                <a:cubicBezTo>
                  <a:pt x="298585" y="1721186"/>
                  <a:pt x="314890" y="1802714"/>
                  <a:pt x="327119" y="1880165"/>
                </a:cubicBezTo>
                <a:cubicBezTo>
                  <a:pt x="339349" y="1957617"/>
                  <a:pt x="342066" y="2030991"/>
                  <a:pt x="348860" y="2105725"/>
                </a:cubicBezTo>
                <a:cubicBezTo>
                  <a:pt x="354295" y="2179100"/>
                  <a:pt x="361090" y="2256552"/>
                  <a:pt x="381472" y="2336722"/>
                </a:cubicBezTo>
                <a:cubicBezTo>
                  <a:pt x="399136" y="2416890"/>
                  <a:pt x="431746" y="2501134"/>
                  <a:pt x="473870" y="2581305"/>
                </a:cubicBezTo>
                <a:cubicBezTo>
                  <a:pt x="431746" y="2501134"/>
                  <a:pt x="401853" y="2416890"/>
                  <a:pt x="382829" y="2338079"/>
                </a:cubicBezTo>
                <a:cubicBezTo>
                  <a:pt x="365166" y="2257910"/>
                  <a:pt x="358372" y="2183177"/>
                  <a:pt x="352937" y="2109802"/>
                </a:cubicBezTo>
                <a:cubicBezTo>
                  <a:pt x="343425" y="1964411"/>
                  <a:pt x="339349" y="1810867"/>
                  <a:pt x="272768" y="1643735"/>
                </a:cubicBezTo>
                <a:cubicBezTo>
                  <a:pt x="271409" y="1642376"/>
                  <a:pt x="271409" y="1639658"/>
                  <a:pt x="271409" y="1639658"/>
                </a:cubicBezTo>
                <a:cubicBezTo>
                  <a:pt x="274127" y="1645094"/>
                  <a:pt x="276843" y="1650529"/>
                  <a:pt x="280920" y="1654605"/>
                </a:cubicBezTo>
                <a:cubicBezTo>
                  <a:pt x="309455" y="1702163"/>
                  <a:pt x="347501" y="1742927"/>
                  <a:pt x="384189" y="1776897"/>
                </a:cubicBezTo>
                <a:cubicBezTo>
                  <a:pt x="346142" y="1741568"/>
                  <a:pt x="310814" y="1700804"/>
                  <a:pt x="282279" y="1653246"/>
                </a:cubicBezTo>
                <a:cubicBezTo>
                  <a:pt x="276844" y="1645093"/>
                  <a:pt x="272768" y="1635582"/>
                  <a:pt x="265974" y="1626070"/>
                </a:cubicBezTo>
                <a:cubicBezTo>
                  <a:pt x="259179" y="1611124"/>
                  <a:pt x="253744" y="1597536"/>
                  <a:pt x="246950" y="1582589"/>
                </a:cubicBezTo>
                <a:cubicBezTo>
                  <a:pt x="237439" y="1556772"/>
                  <a:pt x="229286" y="1532313"/>
                  <a:pt x="225210" y="1506496"/>
                </a:cubicBezTo>
                <a:cubicBezTo>
                  <a:pt x="217058" y="1468450"/>
                  <a:pt x="214339" y="1433122"/>
                  <a:pt x="211622" y="1397793"/>
                </a:cubicBezTo>
                <a:cubicBezTo>
                  <a:pt x="212980" y="1371975"/>
                  <a:pt x="214339" y="1348876"/>
                  <a:pt x="218416" y="1325777"/>
                </a:cubicBezTo>
                <a:cubicBezTo>
                  <a:pt x="223851" y="1290448"/>
                  <a:pt x="229286" y="1252402"/>
                  <a:pt x="215698" y="1203485"/>
                </a:cubicBezTo>
                <a:cubicBezTo>
                  <a:pt x="208905" y="1174950"/>
                  <a:pt x="196676" y="1146415"/>
                  <a:pt x="183087" y="1119239"/>
                </a:cubicBezTo>
                <a:cubicBezTo>
                  <a:pt x="183087" y="1119239"/>
                  <a:pt x="184446" y="1117880"/>
                  <a:pt x="184446" y="1117880"/>
                </a:cubicBezTo>
                <a:cubicBezTo>
                  <a:pt x="183087" y="1111086"/>
                  <a:pt x="179012" y="1104292"/>
                  <a:pt x="173576" y="1101575"/>
                </a:cubicBezTo>
                <a:cubicBezTo>
                  <a:pt x="166781" y="1089345"/>
                  <a:pt x="159988" y="1077116"/>
                  <a:pt x="151835" y="1066246"/>
                </a:cubicBezTo>
                <a:cubicBezTo>
                  <a:pt x="142323" y="1051300"/>
                  <a:pt x="132812" y="1036352"/>
                  <a:pt x="123301" y="1021406"/>
                </a:cubicBezTo>
                <a:cubicBezTo>
                  <a:pt x="120583" y="1007818"/>
                  <a:pt x="119224" y="992871"/>
                  <a:pt x="116506" y="979283"/>
                </a:cubicBezTo>
                <a:cubicBezTo>
                  <a:pt x="120583" y="986077"/>
                  <a:pt x="121942" y="992871"/>
                  <a:pt x="121942" y="1001024"/>
                </a:cubicBezTo>
                <a:cubicBezTo>
                  <a:pt x="166782" y="1018688"/>
                  <a:pt x="170859" y="1058093"/>
                  <a:pt x="203469" y="1104292"/>
                </a:cubicBezTo>
                <a:cubicBezTo>
                  <a:pt x="214340" y="1107010"/>
                  <a:pt x="206187" y="1090705"/>
                  <a:pt x="217058" y="1096140"/>
                </a:cubicBezTo>
                <a:cubicBezTo>
                  <a:pt x="219095" y="1106331"/>
                  <a:pt x="223851" y="1117201"/>
                  <a:pt x="230985" y="1129430"/>
                </a:cubicBezTo>
                <a:lnTo>
                  <a:pt x="259180" y="1170873"/>
                </a:lnTo>
                <a:lnTo>
                  <a:pt x="253745" y="1168156"/>
                </a:lnTo>
                <a:cubicBezTo>
                  <a:pt x="255104" y="1169515"/>
                  <a:pt x="255104" y="1169515"/>
                  <a:pt x="253746" y="1170873"/>
                </a:cubicBezTo>
                <a:cubicBezTo>
                  <a:pt x="254425" y="1171552"/>
                  <a:pt x="255444" y="1172572"/>
                  <a:pt x="256462" y="1172911"/>
                </a:cubicBezTo>
                <a:lnTo>
                  <a:pt x="259181" y="1170873"/>
                </a:lnTo>
                <a:cubicBezTo>
                  <a:pt x="301303" y="1166796"/>
                  <a:pt x="348861" y="1143697"/>
                  <a:pt x="395060" y="1200767"/>
                </a:cubicBezTo>
                <a:cubicBezTo>
                  <a:pt x="431747" y="1207561"/>
                  <a:pt x="494252" y="1185820"/>
                  <a:pt x="491534" y="1136903"/>
                </a:cubicBezTo>
                <a:cubicBezTo>
                  <a:pt x="511917" y="1130109"/>
                  <a:pt x="517352" y="1105651"/>
                  <a:pt x="511916" y="1089345"/>
                </a:cubicBezTo>
                <a:cubicBezTo>
                  <a:pt x="551321" y="1079834"/>
                  <a:pt x="630131" y="1028200"/>
                  <a:pt x="612467" y="994230"/>
                </a:cubicBezTo>
                <a:cubicBezTo>
                  <a:pt x="593443" y="961619"/>
                  <a:pt x="564910" y="979283"/>
                  <a:pt x="548604" y="984718"/>
                </a:cubicBezTo>
                <a:cubicBezTo>
                  <a:pt x="530939" y="991512"/>
                  <a:pt x="507840" y="987436"/>
                  <a:pt x="492894" y="1002383"/>
                </a:cubicBezTo>
                <a:cubicBezTo>
                  <a:pt x="473870" y="1018688"/>
                  <a:pt x="472511" y="1044506"/>
                  <a:pt x="467076" y="1049940"/>
                </a:cubicBezTo>
                <a:cubicBezTo>
                  <a:pt x="472511" y="1044506"/>
                  <a:pt x="408648" y="1064887"/>
                  <a:pt x="414083" y="1064887"/>
                </a:cubicBezTo>
                <a:cubicBezTo>
                  <a:pt x="408648" y="1064887"/>
                  <a:pt x="359731" y="1048582"/>
                  <a:pt x="363808" y="1052659"/>
                </a:cubicBezTo>
                <a:cubicBezTo>
                  <a:pt x="355655" y="1044506"/>
                  <a:pt x="370601" y="1024123"/>
                  <a:pt x="366526" y="1011894"/>
                </a:cubicBezTo>
                <a:cubicBezTo>
                  <a:pt x="365167" y="1005100"/>
                  <a:pt x="351578" y="1002383"/>
                  <a:pt x="350220" y="995588"/>
                </a:cubicBezTo>
                <a:cubicBezTo>
                  <a:pt x="344784" y="982001"/>
                  <a:pt x="354296" y="939878"/>
                  <a:pt x="352937" y="930367"/>
                </a:cubicBezTo>
                <a:cubicBezTo>
                  <a:pt x="342067" y="924931"/>
                  <a:pt x="347502" y="922214"/>
                  <a:pt x="336631" y="919496"/>
                </a:cubicBezTo>
                <a:cubicBezTo>
                  <a:pt x="354296" y="896397"/>
                  <a:pt x="333914" y="851556"/>
                  <a:pt x="352937" y="818945"/>
                </a:cubicBezTo>
                <a:cubicBezTo>
                  <a:pt x="328478" y="791769"/>
                  <a:pt x="344784" y="764594"/>
                  <a:pt x="355655" y="737418"/>
                </a:cubicBezTo>
                <a:cubicBezTo>
                  <a:pt x="333914" y="723830"/>
                  <a:pt x="329838" y="695295"/>
                  <a:pt x="310814" y="698012"/>
                </a:cubicBezTo>
                <a:cubicBezTo>
                  <a:pt x="312174" y="688501"/>
                  <a:pt x="312173" y="680348"/>
                  <a:pt x="310814" y="670837"/>
                </a:cubicBezTo>
                <a:cubicBezTo>
                  <a:pt x="308098" y="670837"/>
                  <a:pt x="306739" y="672196"/>
                  <a:pt x="305379" y="670837"/>
                </a:cubicBezTo>
                <a:cubicBezTo>
                  <a:pt x="304020" y="664043"/>
                  <a:pt x="301304" y="655890"/>
                  <a:pt x="299945" y="649096"/>
                </a:cubicBezTo>
                <a:cubicBezTo>
                  <a:pt x="301304" y="647737"/>
                  <a:pt x="301304" y="647737"/>
                  <a:pt x="302662" y="646378"/>
                </a:cubicBezTo>
                <a:cubicBezTo>
                  <a:pt x="351578" y="646378"/>
                  <a:pt x="401854" y="636866"/>
                  <a:pt x="450770" y="625996"/>
                </a:cubicBezTo>
                <a:cubicBezTo>
                  <a:pt x="457564" y="635508"/>
                  <a:pt x="465717" y="643661"/>
                  <a:pt x="475229" y="650454"/>
                </a:cubicBezTo>
                <a:cubicBezTo>
                  <a:pt x="495611" y="668118"/>
                  <a:pt x="514634" y="676271"/>
                  <a:pt x="533657" y="687142"/>
                </a:cubicBezTo>
                <a:cubicBezTo>
                  <a:pt x="554039" y="721112"/>
                  <a:pt x="577138" y="755082"/>
                  <a:pt x="601597" y="784976"/>
                </a:cubicBezTo>
                <a:cubicBezTo>
                  <a:pt x="601597" y="784976"/>
                  <a:pt x="600238" y="786335"/>
                  <a:pt x="600238" y="786335"/>
                </a:cubicBezTo>
                <a:cubicBezTo>
                  <a:pt x="602955" y="789052"/>
                  <a:pt x="602955" y="789052"/>
                  <a:pt x="605673" y="789051"/>
                </a:cubicBezTo>
                <a:cubicBezTo>
                  <a:pt x="607032" y="790410"/>
                  <a:pt x="608391" y="791769"/>
                  <a:pt x="609749" y="793128"/>
                </a:cubicBezTo>
                <a:cubicBezTo>
                  <a:pt x="628773" y="817586"/>
                  <a:pt x="649155" y="837968"/>
                  <a:pt x="670895" y="856992"/>
                </a:cubicBezTo>
                <a:cubicBezTo>
                  <a:pt x="683124" y="888244"/>
                  <a:pt x="696713" y="920855"/>
                  <a:pt x="714376" y="952107"/>
                </a:cubicBezTo>
                <a:cubicBezTo>
                  <a:pt x="744271" y="1003741"/>
                  <a:pt x="780957" y="1051299"/>
                  <a:pt x="821722" y="1089345"/>
                </a:cubicBezTo>
                <a:cubicBezTo>
                  <a:pt x="831234" y="1098857"/>
                  <a:pt x="842104" y="1109727"/>
                  <a:pt x="852973" y="1117880"/>
                </a:cubicBezTo>
                <a:lnTo>
                  <a:pt x="851718" y="1114897"/>
                </a:lnTo>
                <a:lnTo>
                  <a:pt x="858409" y="1120597"/>
                </a:lnTo>
                <a:cubicBezTo>
                  <a:pt x="876073" y="1157286"/>
                  <a:pt x="895097" y="1192613"/>
                  <a:pt x="918196" y="1226584"/>
                </a:cubicBezTo>
                <a:cubicBezTo>
                  <a:pt x="952166" y="1279577"/>
                  <a:pt x="994289" y="1324417"/>
                  <a:pt x="1039129" y="1358387"/>
                </a:cubicBezTo>
                <a:cubicBezTo>
                  <a:pt x="1126092" y="1426327"/>
                  <a:pt x="1214413" y="1457579"/>
                  <a:pt x="1297300" y="1491549"/>
                </a:cubicBezTo>
                <a:cubicBezTo>
                  <a:pt x="1211696" y="1454862"/>
                  <a:pt x="1124733" y="1422250"/>
                  <a:pt x="1039129" y="1352952"/>
                </a:cubicBezTo>
                <a:cubicBezTo>
                  <a:pt x="997006" y="1318982"/>
                  <a:pt x="954884" y="1274141"/>
                  <a:pt x="922273" y="1222508"/>
                </a:cubicBezTo>
                <a:cubicBezTo>
                  <a:pt x="903250" y="1192613"/>
                  <a:pt x="886944" y="1162721"/>
                  <a:pt x="870638" y="1130109"/>
                </a:cubicBezTo>
                <a:lnTo>
                  <a:pt x="879124" y="1135452"/>
                </a:lnTo>
                <a:lnTo>
                  <a:pt x="905458" y="1154398"/>
                </a:lnTo>
                <a:cubicBezTo>
                  <a:pt x="918196" y="1162721"/>
                  <a:pt x="931105" y="1170194"/>
                  <a:pt x="944014" y="1176308"/>
                </a:cubicBezTo>
                <a:cubicBezTo>
                  <a:pt x="945373" y="1177667"/>
                  <a:pt x="948089" y="1177667"/>
                  <a:pt x="949448" y="1179026"/>
                </a:cubicBezTo>
                <a:cubicBezTo>
                  <a:pt x="960319" y="1192613"/>
                  <a:pt x="968471" y="1206202"/>
                  <a:pt x="980700" y="1218431"/>
                </a:cubicBezTo>
                <a:cubicBezTo>
                  <a:pt x="1052717" y="1306753"/>
                  <a:pt x="1135603" y="1370616"/>
                  <a:pt x="1215772" y="1426326"/>
                </a:cubicBezTo>
                <a:cubicBezTo>
                  <a:pt x="1135603" y="1367898"/>
                  <a:pt x="1054075" y="1302676"/>
                  <a:pt x="982059" y="1214354"/>
                </a:cubicBezTo>
                <a:cubicBezTo>
                  <a:pt x="973906" y="1203485"/>
                  <a:pt x="965754" y="1192614"/>
                  <a:pt x="957601" y="1181743"/>
                </a:cubicBezTo>
                <a:cubicBezTo>
                  <a:pt x="1035053" y="1218431"/>
                  <a:pt x="1109786" y="1233377"/>
                  <a:pt x="1183161" y="1249683"/>
                </a:cubicBezTo>
                <a:cubicBezTo>
                  <a:pt x="1108428" y="1232019"/>
                  <a:pt x="1033694" y="1217072"/>
                  <a:pt x="956242" y="1177667"/>
                </a:cubicBezTo>
                <a:cubicBezTo>
                  <a:pt x="933143" y="1143697"/>
                  <a:pt x="911402" y="1108369"/>
                  <a:pt x="892379" y="1073040"/>
                </a:cubicBezTo>
                <a:cubicBezTo>
                  <a:pt x="886944" y="1062169"/>
                  <a:pt x="881509" y="1051300"/>
                  <a:pt x="876073" y="1037711"/>
                </a:cubicBezTo>
                <a:cubicBezTo>
                  <a:pt x="911402" y="1062169"/>
                  <a:pt x="948090" y="1079834"/>
                  <a:pt x="983418" y="1093422"/>
                </a:cubicBezTo>
                <a:cubicBezTo>
                  <a:pt x="998365" y="1100216"/>
                  <a:pt x="1016030" y="1107010"/>
                  <a:pt x="1030976" y="1113804"/>
                </a:cubicBezTo>
                <a:cubicBezTo>
                  <a:pt x="1035052" y="1117880"/>
                  <a:pt x="1040488" y="1120597"/>
                  <a:pt x="1045923" y="1126033"/>
                </a:cubicBezTo>
                <a:cubicBezTo>
                  <a:pt x="1048641" y="1128750"/>
                  <a:pt x="1054075" y="1131469"/>
                  <a:pt x="1056793" y="1134186"/>
                </a:cubicBezTo>
                <a:lnTo>
                  <a:pt x="1063252" y="1139159"/>
                </a:lnTo>
                <a:lnTo>
                  <a:pt x="1073099" y="1147774"/>
                </a:lnTo>
                <a:lnTo>
                  <a:pt x="1078775" y="1151108"/>
                </a:lnTo>
                <a:lnTo>
                  <a:pt x="1151230" y="1206882"/>
                </a:lnTo>
                <a:cubicBezTo>
                  <a:pt x="1182822" y="1228283"/>
                  <a:pt x="1214414" y="1246967"/>
                  <a:pt x="1245666" y="1263272"/>
                </a:cubicBezTo>
                <a:cubicBezTo>
                  <a:pt x="1218490" y="1248325"/>
                  <a:pt x="1190974" y="1231680"/>
                  <a:pt x="1163799" y="1213336"/>
                </a:cubicBezTo>
                <a:lnTo>
                  <a:pt x="1089688" y="1157517"/>
                </a:lnTo>
                <a:lnTo>
                  <a:pt x="1137301" y="1185481"/>
                </a:lnTo>
                <a:cubicBezTo>
                  <a:pt x="1159043" y="1196351"/>
                  <a:pt x="1181123" y="1205522"/>
                  <a:pt x="1203543" y="1212996"/>
                </a:cubicBezTo>
                <a:lnTo>
                  <a:pt x="1194445" y="1207165"/>
                </a:lnTo>
                <a:lnTo>
                  <a:pt x="1204902" y="1211637"/>
                </a:lnTo>
                <a:cubicBezTo>
                  <a:pt x="1241589" y="1237455"/>
                  <a:pt x="1278276" y="1268707"/>
                  <a:pt x="1313605" y="1301318"/>
                </a:cubicBezTo>
                <a:cubicBezTo>
                  <a:pt x="1369316" y="1346157"/>
                  <a:pt x="1425027" y="1385562"/>
                  <a:pt x="1482096" y="1412739"/>
                </a:cubicBezTo>
                <a:cubicBezTo>
                  <a:pt x="1537806" y="1438556"/>
                  <a:pt x="1592160" y="1454862"/>
                  <a:pt x="1645152" y="1467092"/>
                </a:cubicBezTo>
                <a:cubicBezTo>
                  <a:pt x="1590800" y="1453503"/>
                  <a:pt x="1537807" y="1435838"/>
                  <a:pt x="1482096" y="1407303"/>
                </a:cubicBezTo>
                <a:cubicBezTo>
                  <a:pt x="1426385" y="1378769"/>
                  <a:pt x="1369316" y="1340723"/>
                  <a:pt x="1314965" y="1294524"/>
                </a:cubicBezTo>
                <a:cubicBezTo>
                  <a:pt x="1285071" y="1267348"/>
                  <a:pt x="1253818" y="1241530"/>
                  <a:pt x="1223925" y="1217072"/>
                </a:cubicBezTo>
                <a:cubicBezTo>
                  <a:pt x="1225284" y="1218431"/>
                  <a:pt x="1226643" y="1217073"/>
                  <a:pt x="1228001" y="1218431"/>
                </a:cubicBezTo>
                <a:cubicBezTo>
                  <a:pt x="1257895" y="1242889"/>
                  <a:pt x="1287788" y="1261913"/>
                  <a:pt x="1317683" y="1278218"/>
                </a:cubicBezTo>
                <a:cubicBezTo>
                  <a:pt x="1363881" y="1302677"/>
                  <a:pt x="1410080" y="1318982"/>
                  <a:pt x="1454921" y="1336646"/>
                </a:cubicBezTo>
                <a:cubicBezTo>
                  <a:pt x="1408721" y="1317624"/>
                  <a:pt x="1363881" y="1299959"/>
                  <a:pt x="1316323" y="1274141"/>
                </a:cubicBezTo>
                <a:cubicBezTo>
                  <a:pt x="1290507" y="1259195"/>
                  <a:pt x="1263330" y="1242889"/>
                  <a:pt x="1237513" y="1222507"/>
                </a:cubicBezTo>
                <a:cubicBezTo>
                  <a:pt x="1253818" y="1227943"/>
                  <a:pt x="1270124" y="1233377"/>
                  <a:pt x="1286429" y="1238813"/>
                </a:cubicBezTo>
                <a:cubicBezTo>
                  <a:pt x="1270124" y="1233377"/>
                  <a:pt x="1253818" y="1227943"/>
                  <a:pt x="1236155" y="1221149"/>
                </a:cubicBezTo>
                <a:cubicBezTo>
                  <a:pt x="1217131" y="1204844"/>
                  <a:pt x="1198107" y="1188538"/>
                  <a:pt x="1180444" y="1168156"/>
                </a:cubicBezTo>
                <a:cubicBezTo>
                  <a:pt x="1160062" y="1145056"/>
                  <a:pt x="1142397" y="1116522"/>
                  <a:pt x="1123374" y="1089345"/>
                </a:cubicBezTo>
                <a:cubicBezTo>
                  <a:pt x="1104351" y="1062170"/>
                  <a:pt x="1081252" y="1039070"/>
                  <a:pt x="1056793" y="1020047"/>
                </a:cubicBezTo>
                <a:cubicBezTo>
                  <a:pt x="1034373" y="1001704"/>
                  <a:pt x="1011953" y="988115"/>
                  <a:pt x="989702" y="975037"/>
                </a:cubicBezTo>
                <a:lnTo>
                  <a:pt x="924091" y="933377"/>
                </a:lnTo>
                <a:lnTo>
                  <a:pt x="1009236" y="920855"/>
                </a:lnTo>
                <a:lnTo>
                  <a:pt x="1008851" y="920552"/>
                </a:lnTo>
                <a:lnTo>
                  <a:pt x="1015651" y="919552"/>
                </a:lnTo>
                <a:lnTo>
                  <a:pt x="1017389" y="920855"/>
                </a:lnTo>
                <a:lnTo>
                  <a:pt x="1018068" y="920855"/>
                </a:lnTo>
                <a:lnTo>
                  <a:pt x="1025813" y="926018"/>
                </a:lnTo>
                <a:lnTo>
                  <a:pt x="1022823" y="926289"/>
                </a:lnTo>
                <a:cubicBezTo>
                  <a:pt x="1094839" y="979283"/>
                  <a:pt x="1168214" y="1022764"/>
                  <a:pt x="1238871" y="1052658"/>
                </a:cubicBezTo>
                <a:cubicBezTo>
                  <a:pt x="1278277" y="1070323"/>
                  <a:pt x="1319041" y="1081193"/>
                  <a:pt x="1357087" y="1089345"/>
                </a:cubicBezTo>
                <a:lnTo>
                  <a:pt x="1347333" y="1080811"/>
                </a:lnTo>
                <a:lnTo>
                  <a:pt x="1351736" y="1081906"/>
                </a:lnTo>
                <a:lnTo>
                  <a:pt x="1361163" y="1090704"/>
                </a:lnTo>
                <a:lnTo>
                  <a:pt x="1367059" y="1091270"/>
                </a:lnTo>
                <a:lnTo>
                  <a:pt x="1418573" y="1143698"/>
                </a:lnTo>
                <a:cubicBezTo>
                  <a:pt x="1437256" y="1164080"/>
                  <a:pt x="1455600" y="1185141"/>
                  <a:pt x="1473943" y="1206202"/>
                </a:cubicBezTo>
                <a:cubicBezTo>
                  <a:pt x="1456279" y="1184462"/>
                  <a:pt x="1437596" y="1163061"/>
                  <a:pt x="1418403" y="1142509"/>
                </a:cubicBezTo>
                <a:lnTo>
                  <a:pt x="1367175" y="1091281"/>
                </a:lnTo>
                <a:lnTo>
                  <a:pt x="1460356" y="1100217"/>
                </a:lnTo>
                <a:lnTo>
                  <a:pt x="1426735" y="1090734"/>
                </a:lnTo>
                <a:lnTo>
                  <a:pt x="1458997" y="1093422"/>
                </a:lnTo>
                <a:cubicBezTo>
                  <a:pt x="1497723" y="1103613"/>
                  <a:pt x="1536109" y="1112105"/>
                  <a:pt x="1574834" y="1122297"/>
                </a:cubicBezTo>
                <a:lnTo>
                  <a:pt x="1628404" y="1137869"/>
                </a:lnTo>
                <a:lnTo>
                  <a:pt x="1692709" y="1161361"/>
                </a:lnTo>
                <a:cubicBezTo>
                  <a:pt x="1672667" y="1152869"/>
                  <a:pt x="1652880" y="1145651"/>
                  <a:pt x="1633262" y="1139282"/>
                </a:cubicBezTo>
                <a:lnTo>
                  <a:pt x="1628404" y="1137869"/>
                </a:lnTo>
                <a:lnTo>
                  <a:pt x="1582987" y="1121278"/>
                </a:lnTo>
                <a:cubicBezTo>
                  <a:pt x="1546979" y="1110747"/>
                  <a:pt x="1511311" y="1102254"/>
                  <a:pt x="1475303" y="1093421"/>
                </a:cubicBezTo>
                <a:cubicBezTo>
                  <a:pt x="1452203" y="1086628"/>
                  <a:pt x="1426385" y="1079834"/>
                  <a:pt x="1403286" y="1073040"/>
                </a:cubicBezTo>
                <a:cubicBezTo>
                  <a:pt x="1385621" y="1066246"/>
                  <a:pt x="1366599" y="1060811"/>
                  <a:pt x="1348934" y="1054017"/>
                </a:cubicBezTo>
                <a:cubicBezTo>
                  <a:pt x="1348934" y="1054017"/>
                  <a:pt x="1348934" y="1054017"/>
                  <a:pt x="1350293" y="1052658"/>
                </a:cubicBezTo>
                <a:cubicBezTo>
                  <a:pt x="1342141" y="1049940"/>
                  <a:pt x="1336705" y="1044505"/>
                  <a:pt x="1344858" y="1041788"/>
                </a:cubicBezTo>
                <a:cubicBezTo>
                  <a:pt x="1327193" y="1024123"/>
                  <a:pt x="1310888" y="1005100"/>
                  <a:pt x="1297300" y="986078"/>
                </a:cubicBezTo>
                <a:cubicBezTo>
                  <a:pt x="1285071" y="1003742"/>
                  <a:pt x="1301377" y="1025482"/>
                  <a:pt x="1319041" y="1040429"/>
                </a:cubicBezTo>
                <a:cubicBezTo>
                  <a:pt x="1312247" y="1036353"/>
                  <a:pt x="1305453" y="1034994"/>
                  <a:pt x="1298659" y="1030917"/>
                </a:cubicBezTo>
                <a:cubicBezTo>
                  <a:pt x="1259254" y="999665"/>
                  <a:pt x="1221208" y="972489"/>
                  <a:pt x="1180444" y="953466"/>
                </a:cubicBezTo>
                <a:cubicBezTo>
                  <a:pt x="1179085" y="952107"/>
                  <a:pt x="1179085" y="952107"/>
                  <a:pt x="1176367" y="952107"/>
                </a:cubicBezTo>
                <a:cubicBezTo>
                  <a:pt x="1153268" y="934442"/>
                  <a:pt x="1128809" y="918137"/>
                  <a:pt x="1107069" y="901831"/>
                </a:cubicBezTo>
                <a:cubicBezTo>
                  <a:pt x="1085327" y="885526"/>
                  <a:pt x="1063587" y="869221"/>
                  <a:pt x="1041847" y="852915"/>
                </a:cubicBezTo>
                <a:cubicBezTo>
                  <a:pt x="1062228" y="862427"/>
                  <a:pt x="1081252" y="870579"/>
                  <a:pt x="1101633" y="880091"/>
                </a:cubicBezTo>
                <a:cubicBezTo>
                  <a:pt x="1149192" y="900473"/>
                  <a:pt x="1195391" y="924931"/>
                  <a:pt x="1244307" y="949390"/>
                </a:cubicBezTo>
                <a:cubicBezTo>
                  <a:pt x="1338064" y="996947"/>
                  <a:pt x="1435897" y="1043147"/>
                  <a:pt x="1525578" y="1059452"/>
                </a:cubicBezTo>
                <a:cubicBezTo>
                  <a:pt x="1435897" y="1040429"/>
                  <a:pt x="1340781" y="994230"/>
                  <a:pt x="1245666" y="945313"/>
                </a:cubicBezTo>
                <a:cubicBezTo>
                  <a:pt x="1198108" y="922214"/>
                  <a:pt x="1150550" y="896397"/>
                  <a:pt x="1102992" y="876014"/>
                </a:cubicBezTo>
                <a:cubicBezTo>
                  <a:pt x="1078534" y="865144"/>
                  <a:pt x="1052716" y="852915"/>
                  <a:pt x="1026900" y="840686"/>
                </a:cubicBezTo>
                <a:cubicBezTo>
                  <a:pt x="1003800" y="823021"/>
                  <a:pt x="982059" y="803999"/>
                  <a:pt x="960319" y="782258"/>
                </a:cubicBezTo>
                <a:cubicBezTo>
                  <a:pt x="911402" y="738776"/>
                  <a:pt x="870638" y="681707"/>
                  <a:pt x="829874" y="624637"/>
                </a:cubicBezTo>
                <a:cubicBezTo>
                  <a:pt x="809493" y="596102"/>
                  <a:pt x="786393" y="567568"/>
                  <a:pt x="761935" y="543110"/>
                </a:cubicBezTo>
                <a:cubicBezTo>
                  <a:pt x="761935" y="543110"/>
                  <a:pt x="761935" y="543110"/>
                  <a:pt x="760576" y="541751"/>
                </a:cubicBezTo>
                <a:cubicBezTo>
                  <a:pt x="761934" y="540392"/>
                  <a:pt x="763293" y="539033"/>
                  <a:pt x="763293" y="536315"/>
                </a:cubicBezTo>
                <a:cubicBezTo>
                  <a:pt x="785034" y="547186"/>
                  <a:pt x="798622" y="560774"/>
                  <a:pt x="808134" y="581156"/>
                </a:cubicBezTo>
                <a:cubicBezTo>
                  <a:pt x="824439" y="573003"/>
                  <a:pt x="831234" y="552621"/>
                  <a:pt x="852974" y="547186"/>
                </a:cubicBezTo>
                <a:cubicBezTo>
                  <a:pt x="842103" y="539033"/>
                  <a:pt x="852974" y="530880"/>
                  <a:pt x="861127" y="522727"/>
                </a:cubicBezTo>
                <a:cubicBezTo>
                  <a:pt x="851615" y="515933"/>
                  <a:pt x="828515" y="500989"/>
                  <a:pt x="827157" y="494196"/>
                </a:cubicBezTo>
                <a:cubicBezTo>
                  <a:pt x="840745" y="488760"/>
                  <a:pt x="848898" y="477890"/>
                  <a:pt x="848898" y="467019"/>
                </a:cubicBezTo>
                <a:cubicBezTo>
                  <a:pt x="874714" y="476531"/>
                  <a:pt x="900531" y="488761"/>
                  <a:pt x="927708" y="499631"/>
                </a:cubicBezTo>
                <a:cubicBezTo>
                  <a:pt x="977304" y="520690"/>
                  <a:pt x="1027579" y="541752"/>
                  <a:pt x="1077685" y="560944"/>
                </a:cubicBezTo>
                <a:lnTo>
                  <a:pt x="1144488" y="583415"/>
                </a:lnTo>
                <a:lnTo>
                  <a:pt x="1223925" y="611049"/>
                </a:lnTo>
                <a:cubicBezTo>
                  <a:pt x="1233437" y="615126"/>
                  <a:pt x="1242949" y="616485"/>
                  <a:pt x="1251101" y="619202"/>
                </a:cubicBezTo>
                <a:lnTo>
                  <a:pt x="1250508" y="617330"/>
                </a:lnTo>
                <a:lnTo>
                  <a:pt x="1252460" y="617843"/>
                </a:lnTo>
                <a:cubicBezTo>
                  <a:pt x="1252460" y="623278"/>
                  <a:pt x="1249743" y="628713"/>
                  <a:pt x="1241589" y="634148"/>
                </a:cubicBezTo>
                <a:cubicBezTo>
                  <a:pt x="1244307" y="655890"/>
                  <a:pt x="1268766" y="669478"/>
                  <a:pt x="1252460" y="685783"/>
                </a:cubicBezTo>
                <a:cubicBezTo>
                  <a:pt x="1266048" y="715677"/>
                  <a:pt x="1274201" y="731982"/>
                  <a:pt x="1290507" y="756440"/>
                </a:cubicBezTo>
                <a:cubicBezTo>
                  <a:pt x="1297300" y="752365"/>
                  <a:pt x="1302736" y="760517"/>
                  <a:pt x="1305453" y="765952"/>
                </a:cubicBezTo>
                <a:cubicBezTo>
                  <a:pt x="1320399" y="767311"/>
                  <a:pt x="1344858" y="770029"/>
                  <a:pt x="1365240" y="774105"/>
                </a:cubicBezTo>
                <a:cubicBezTo>
                  <a:pt x="1369316" y="767311"/>
                  <a:pt x="1373393" y="763235"/>
                  <a:pt x="1378828" y="760517"/>
                </a:cubicBezTo>
                <a:cubicBezTo>
                  <a:pt x="1369316" y="756440"/>
                  <a:pt x="1378828" y="757799"/>
                  <a:pt x="1378828" y="749646"/>
                </a:cubicBezTo>
                <a:cubicBezTo>
                  <a:pt x="1392416" y="752365"/>
                  <a:pt x="1404645" y="764593"/>
                  <a:pt x="1418233" y="767311"/>
                </a:cubicBezTo>
                <a:cubicBezTo>
                  <a:pt x="1415516" y="772746"/>
                  <a:pt x="1415515" y="783617"/>
                  <a:pt x="1420951" y="783616"/>
                </a:cubicBezTo>
                <a:cubicBezTo>
                  <a:pt x="1426385" y="778181"/>
                  <a:pt x="1422309" y="776823"/>
                  <a:pt x="1427745" y="774105"/>
                </a:cubicBezTo>
                <a:cubicBezTo>
                  <a:pt x="1430462" y="782258"/>
                  <a:pt x="1427745" y="782258"/>
                  <a:pt x="1434539" y="789052"/>
                </a:cubicBezTo>
                <a:cubicBezTo>
                  <a:pt x="1439974" y="791769"/>
                  <a:pt x="1438615" y="782258"/>
                  <a:pt x="1441332" y="784975"/>
                </a:cubicBezTo>
                <a:cubicBezTo>
                  <a:pt x="1437257" y="799922"/>
                  <a:pt x="1463073" y="801281"/>
                  <a:pt x="1467149" y="813510"/>
                </a:cubicBezTo>
                <a:cubicBezTo>
                  <a:pt x="1457638" y="820303"/>
                  <a:pt x="1469868" y="827098"/>
                  <a:pt x="1472585" y="832533"/>
                </a:cubicBezTo>
                <a:cubicBezTo>
                  <a:pt x="1460356" y="836610"/>
                  <a:pt x="1475303" y="851557"/>
                  <a:pt x="1471226" y="858350"/>
                </a:cubicBezTo>
                <a:cubicBezTo>
                  <a:pt x="1487532" y="866503"/>
                  <a:pt x="1472584" y="892320"/>
                  <a:pt x="1488890" y="900473"/>
                </a:cubicBezTo>
                <a:cubicBezTo>
                  <a:pt x="1483455" y="900473"/>
                  <a:pt x="1482096" y="907267"/>
                  <a:pt x="1482096" y="909985"/>
                </a:cubicBezTo>
                <a:cubicBezTo>
                  <a:pt x="1484814" y="918137"/>
                  <a:pt x="1488890" y="908626"/>
                  <a:pt x="1491608" y="914061"/>
                </a:cubicBezTo>
                <a:cubicBezTo>
                  <a:pt x="1487532" y="923572"/>
                  <a:pt x="1483455" y="914061"/>
                  <a:pt x="1479379" y="918137"/>
                </a:cubicBezTo>
                <a:cubicBezTo>
                  <a:pt x="1499761" y="924931"/>
                  <a:pt x="1486173" y="957543"/>
                  <a:pt x="1509272" y="950748"/>
                </a:cubicBezTo>
                <a:cubicBezTo>
                  <a:pt x="1507913" y="935802"/>
                  <a:pt x="1506555" y="918137"/>
                  <a:pt x="1497043" y="905908"/>
                </a:cubicBezTo>
                <a:cubicBezTo>
                  <a:pt x="1499761" y="908625"/>
                  <a:pt x="1502479" y="911343"/>
                  <a:pt x="1503837" y="907267"/>
                </a:cubicBezTo>
                <a:cubicBezTo>
                  <a:pt x="1498402" y="899114"/>
                  <a:pt x="1494326" y="903190"/>
                  <a:pt x="1488891" y="903190"/>
                </a:cubicBezTo>
                <a:cubicBezTo>
                  <a:pt x="1497043" y="897755"/>
                  <a:pt x="1492967" y="896397"/>
                  <a:pt x="1487531" y="893679"/>
                </a:cubicBezTo>
                <a:cubicBezTo>
                  <a:pt x="1492967" y="893678"/>
                  <a:pt x="1494325" y="884167"/>
                  <a:pt x="1494326" y="881450"/>
                </a:cubicBezTo>
                <a:cubicBezTo>
                  <a:pt x="1490249" y="882808"/>
                  <a:pt x="1491608" y="870579"/>
                  <a:pt x="1484814" y="871938"/>
                </a:cubicBezTo>
                <a:cubicBezTo>
                  <a:pt x="1492967" y="869221"/>
                  <a:pt x="1479379" y="858350"/>
                  <a:pt x="1487532" y="852915"/>
                </a:cubicBezTo>
                <a:cubicBezTo>
                  <a:pt x="1484814" y="852915"/>
                  <a:pt x="1482096" y="833892"/>
                  <a:pt x="1480738" y="837968"/>
                </a:cubicBezTo>
                <a:cubicBezTo>
                  <a:pt x="1480738" y="837968"/>
                  <a:pt x="1484814" y="836609"/>
                  <a:pt x="1484814" y="836609"/>
                </a:cubicBezTo>
                <a:cubicBezTo>
                  <a:pt x="1483455" y="829815"/>
                  <a:pt x="1471226" y="820303"/>
                  <a:pt x="1479379" y="814869"/>
                </a:cubicBezTo>
                <a:cubicBezTo>
                  <a:pt x="1478020" y="810793"/>
                  <a:pt x="1469868" y="813510"/>
                  <a:pt x="1473944" y="809434"/>
                </a:cubicBezTo>
                <a:cubicBezTo>
                  <a:pt x="1476662" y="806716"/>
                  <a:pt x="1479378" y="812151"/>
                  <a:pt x="1480738" y="808075"/>
                </a:cubicBezTo>
                <a:cubicBezTo>
                  <a:pt x="1480737" y="797204"/>
                  <a:pt x="1479378" y="776823"/>
                  <a:pt x="1465791" y="774105"/>
                </a:cubicBezTo>
                <a:cubicBezTo>
                  <a:pt x="1467149" y="770029"/>
                  <a:pt x="1473943" y="774105"/>
                  <a:pt x="1471226" y="768670"/>
                </a:cubicBezTo>
                <a:cubicBezTo>
                  <a:pt x="1458997" y="772746"/>
                  <a:pt x="1456279" y="756440"/>
                  <a:pt x="1445409" y="761876"/>
                </a:cubicBezTo>
                <a:cubicBezTo>
                  <a:pt x="1449486" y="768670"/>
                  <a:pt x="1463073" y="774105"/>
                  <a:pt x="1456280" y="783617"/>
                </a:cubicBezTo>
                <a:cubicBezTo>
                  <a:pt x="1449485" y="776822"/>
                  <a:pt x="1450844" y="770028"/>
                  <a:pt x="1441332" y="771387"/>
                </a:cubicBezTo>
                <a:cubicBezTo>
                  <a:pt x="1445409" y="767311"/>
                  <a:pt x="1445409" y="756441"/>
                  <a:pt x="1438615" y="760517"/>
                </a:cubicBezTo>
                <a:cubicBezTo>
                  <a:pt x="1441332" y="763234"/>
                  <a:pt x="1442691" y="767311"/>
                  <a:pt x="1441333" y="768670"/>
                </a:cubicBezTo>
                <a:cubicBezTo>
                  <a:pt x="1435897" y="763234"/>
                  <a:pt x="1439974" y="759158"/>
                  <a:pt x="1435897" y="755081"/>
                </a:cubicBezTo>
                <a:cubicBezTo>
                  <a:pt x="1429104" y="759158"/>
                  <a:pt x="1437257" y="764593"/>
                  <a:pt x="1433180" y="768670"/>
                </a:cubicBezTo>
                <a:cubicBezTo>
                  <a:pt x="1427745" y="765952"/>
                  <a:pt x="1430462" y="763235"/>
                  <a:pt x="1427745" y="760517"/>
                </a:cubicBezTo>
                <a:cubicBezTo>
                  <a:pt x="1426385" y="767311"/>
                  <a:pt x="1414157" y="763234"/>
                  <a:pt x="1412798" y="759158"/>
                </a:cubicBezTo>
                <a:cubicBezTo>
                  <a:pt x="1426385" y="759158"/>
                  <a:pt x="1438615" y="752364"/>
                  <a:pt x="1453561" y="751006"/>
                </a:cubicBezTo>
                <a:cubicBezTo>
                  <a:pt x="1457638" y="757799"/>
                  <a:pt x="1458997" y="759158"/>
                  <a:pt x="1467149" y="753723"/>
                </a:cubicBezTo>
                <a:cubicBezTo>
                  <a:pt x="1463073" y="749646"/>
                  <a:pt x="1460356" y="752364"/>
                  <a:pt x="1456279" y="748287"/>
                </a:cubicBezTo>
                <a:cubicBezTo>
                  <a:pt x="1460356" y="744211"/>
                  <a:pt x="1464432" y="751006"/>
                  <a:pt x="1468509" y="746929"/>
                </a:cubicBezTo>
                <a:cubicBezTo>
                  <a:pt x="1461715" y="740135"/>
                  <a:pt x="1457638" y="727906"/>
                  <a:pt x="1467149" y="726547"/>
                </a:cubicBezTo>
                <a:cubicBezTo>
                  <a:pt x="1463073" y="708883"/>
                  <a:pt x="1458997" y="691218"/>
                  <a:pt x="1463074" y="673554"/>
                </a:cubicBezTo>
                <a:cubicBezTo>
                  <a:pt x="1460356" y="665401"/>
                  <a:pt x="1456279" y="655890"/>
                  <a:pt x="1454920" y="646378"/>
                </a:cubicBezTo>
                <a:cubicBezTo>
                  <a:pt x="1450844" y="631431"/>
                  <a:pt x="1448126" y="617843"/>
                  <a:pt x="1445409" y="606973"/>
                </a:cubicBezTo>
                <a:cubicBezTo>
                  <a:pt x="1452203" y="616485"/>
                  <a:pt x="1458997" y="636866"/>
                  <a:pt x="1469868" y="636866"/>
                </a:cubicBezTo>
                <a:cubicBezTo>
                  <a:pt x="1463073" y="624637"/>
                  <a:pt x="1456279" y="612408"/>
                  <a:pt x="1458997" y="601538"/>
                </a:cubicBezTo>
                <a:cubicBezTo>
                  <a:pt x="1464432" y="617843"/>
                  <a:pt x="1465790" y="630073"/>
                  <a:pt x="1482096" y="638226"/>
                </a:cubicBezTo>
                <a:cubicBezTo>
                  <a:pt x="1501120" y="624637"/>
                  <a:pt x="1482096" y="602897"/>
                  <a:pt x="1484814" y="586591"/>
                </a:cubicBezTo>
                <a:cubicBezTo>
                  <a:pt x="1487532" y="589309"/>
                  <a:pt x="1488890" y="598820"/>
                  <a:pt x="1494326" y="596102"/>
                </a:cubicBezTo>
                <a:cubicBezTo>
                  <a:pt x="1480737" y="571644"/>
                  <a:pt x="1487532" y="562133"/>
                  <a:pt x="1497042" y="539033"/>
                </a:cubicBezTo>
                <a:cubicBezTo>
                  <a:pt x="1509272" y="548545"/>
                  <a:pt x="1501120" y="532239"/>
                  <a:pt x="1506555" y="529521"/>
                </a:cubicBezTo>
                <a:cubicBezTo>
                  <a:pt x="1509272" y="534957"/>
                  <a:pt x="1513348" y="539033"/>
                  <a:pt x="1518784" y="544469"/>
                </a:cubicBezTo>
                <a:cubicBezTo>
                  <a:pt x="1524219" y="536316"/>
                  <a:pt x="1520143" y="529522"/>
                  <a:pt x="1514707" y="524086"/>
                </a:cubicBezTo>
                <a:cubicBezTo>
                  <a:pt x="1514707" y="502349"/>
                  <a:pt x="1503837" y="486043"/>
                  <a:pt x="1502478" y="462944"/>
                </a:cubicBezTo>
                <a:cubicBezTo>
                  <a:pt x="1507913" y="471096"/>
                  <a:pt x="1507913" y="479249"/>
                  <a:pt x="1511990" y="488760"/>
                </a:cubicBezTo>
                <a:cubicBezTo>
                  <a:pt x="1517425" y="486043"/>
                  <a:pt x="1510631" y="479249"/>
                  <a:pt x="1516066" y="481967"/>
                </a:cubicBezTo>
                <a:cubicBezTo>
                  <a:pt x="1517426" y="488761"/>
                  <a:pt x="1518784" y="503707"/>
                  <a:pt x="1528296" y="505066"/>
                </a:cubicBezTo>
                <a:cubicBezTo>
                  <a:pt x="1529654" y="490120"/>
                  <a:pt x="1524219" y="476531"/>
                  <a:pt x="1521501" y="460226"/>
                </a:cubicBezTo>
                <a:cubicBezTo>
                  <a:pt x="1532372" y="479249"/>
                  <a:pt x="1540525" y="511860"/>
                  <a:pt x="1560906" y="521369"/>
                </a:cubicBezTo>
                <a:cubicBezTo>
                  <a:pt x="1539166" y="502349"/>
                  <a:pt x="1545959" y="484684"/>
                  <a:pt x="1543243" y="462944"/>
                </a:cubicBezTo>
                <a:cubicBezTo>
                  <a:pt x="1562265" y="438485"/>
                  <a:pt x="1541884" y="418103"/>
                  <a:pt x="1544601" y="396363"/>
                </a:cubicBezTo>
                <a:cubicBezTo>
                  <a:pt x="1541883" y="393645"/>
                  <a:pt x="1539165" y="390928"/>
                  <a:pt x="1536448" y="388210"/>
                </a:cubicBezTo>
                <a:cubicBezTo>
                  <a:pt x="1511990" y="290377"/>
                  <a:pt x="1479378" y="192543"/>
                  <a:pt x="1445409" y="96068"/>
                </a:cubicBezTo>
                <a:cubicBezTo>
                  <a:pt x="1434539" y="93351"/>
                  <a:pt x="1423668" y="77046"/>
                  <a:pt x="1410080" y="68893"/>
                </a:cubicBezTo>
                <a:cubicBezTo>
                  <a:pt x="1407363" y="49869"/>
                  <a:pt x="1388340" y="47152"/>
                  <a:pt x="1380187" y="30846"/>
                </a:cubicBezTo>
                <a:cubicBezTo>
                  <a:pt x="1377809" y="25751"/>
                  <a:pt x="1376620" y="19127"/>
                  <a:pt x="1375664" y="12354"/>
                </a:cubicBezTo>
                <a:close/>
                <a:moveTo>
                  <a:pt x="759619" y="0"/>
                </a:moveTo>
                <a:lnTo>
                  <a:pt x="970645" y="0"/>
                </a:lnTo>
                <a:lnTo>
                  <a:pt x="979512" y="24902"/>
                </a:lnTo>
                <a:cubicBezTo>
                  <a:pt x="982739" y="37640"/>
                  <a:pt x="985457" y="50549"/>
                  <a:pt x="988854" y="60740"/>
                </a:cubicBezTo>
                <a:cubicBezTo>
                  <a:pt x="994968" y="76366"/>
                  <a:pt x="999724" y="91993"/>
                  <a:pt x="1004480" y="107619"/>
                </a:cubicBezTo>
                <a:lnTo>
                  <a:pt x="1019191" y="151754"/>
                </a:lnTo>
                <a:lnTo>
                  <a:pt x="937219" y="149402"/>
                </a:lnTo>
                <a:cubicBezTo>
                  <a:pt x="908685" y="147024"/>
                  <a:pt x="879471" y="142947"/>
                  <a:pt x="850256" y="136832"/>
                </a:cubicBezTo>
                <a:cubicBezTo>
                  <a:pt x="839386" y="134115"/>
                  <a:pt x="828515" y="131397"/>
                  <a:pt x="817645" y="128680"/>
                </a:cubicBezTo>
                <a:lnTo>
                  <a:pt x="818532" y="130036"/>
                </a:lnTo>
                <a:lnTo>
                  <a:pt x="812210" y="128680"/>
                </a:lnTo>
                <a:cubicBezTo>
                  <a:pt x="798622" y="112374"/>
                  <a:pt x="782317" y="101504"/>
                  <a:pt x="767370" y="97427"/>
                </a:cubicBezTo>
                <a:cubicBezTo>
                  <a:pt x="778240" y="81122"/>
                  <a:pt x="774164" y="79763"/>
                  <a:pt x="787752" y="71610"/>
                </a:cubicBezTo>
                <a:cubicBezTo>
                  <a:pt x="782317" y="55305"/>
                  <a:pt x="778240" y="37641"/>
                  <a:pt x="801340" y="36282"/>
                </a:cubicBezTo>
                <a:cubicBezTo>
                  <a:pt x="789110" y="24052"/>
                  <a:pt x="778240" y="34923"/>
                  <a:pt x="768729" y="25411"/>
                </a:cubicBezTo>
                <a:close/>
                <a:moveTo>
                  <a:pt x="598517" y="0"/>
                </a:moveTo>
                <a:lnTo>
                  <a:pt x="620724" y="0"/>
                </a:lnTo>
                <a:lnTo>
                  <a:pt x="646777" y="30847"/>
                </a:lnTo>
                <a:cubicBezTo>
                  <a:pt x="658666" y="46473"/>
                  <a:pt x="668178" y="62099"/>
                  <a:pt x="674971" y="81122"/>
                </a:cubicBezTo>
                <a:cubicBezTo>
                  <a:pt x="646437" y="71610"/>
                  <a:pt x="617902" y="59382"/>
                  <a:pt x="589368" y="47151"/>
                </a:cubicBezTo>
                <a:close/>
              </a:path>
            </a:pathLst>
          </a:custGeom>
          <a:noFill/>
        </p:spPr>
        <p:txBody>
          <a:bodyPr wrap="square" lIns="720000" rIns="2088000" bIns="2160000" anchor="b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800" y="3413714"/>
            <a:ext cx="4924287" cy="9994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6696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798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793" y="1344711"/>
            <a:ext cx="5243586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3793" y="1921682"/>
            <a:ext cx="5243586" cy="419831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EC6BDA-4EF2-4001-BA40-F8286207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AC0AC83-4BF5-452E-9148-988027C74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344711"/>
            <a:ext cx="5371198" cy="360000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0B75294-97C0-4F49-A2A0-761663E8A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1921683"/>
            <a:ext cx="5371198" cy="41983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520263B-5597-27E7-E0A0-67A487B6C3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93228" y="6175175"/>
            <a:ext cx="3824430" cy="501650"/>
          </a:xfrm>
          <a:prstGeom prst="rect">
            <a:avLst/>
          </a:prstGeom>
          <a:noFill/>
          <a:ln w="3175">
            <a:solidFill>
              <a:schemeClr val="bg1">
                <a:lumMod val="95000"/>
                <a:alpha val="50000"/>
              </a:schemeClr>
            </a:solidFill>
          </a:ln>
        </p:spPr>
        <p:txBody>
          <a:bodyPr vert="horz" lIns="72000" tIns="0" rIns="0" bIns="0" rtlCol="0" anchor="ctr"/>
          <a:lstStyle>
            <a:lvl1pPr algn="l">
              <a:defRPr lang="en-US" sz="1000" b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 International Conference of The Arab Society for Computation in Architecture, Art and Design </a:t>
            </a:r>
            <a:r>
              <a:rPr lang="en-US" b="1" i="1" dirty="0"/>
              <a:t>(ASCAAD 2022)</a:t>
            </a:r>
          </a:p>
        </p:txBody>
      </p:sp>
    </p:spTree>
    <p:extLst>
      <p:ext uri="{BB962C8B-B14F-4D97-AF65-F5344CB8AC3E}">
        <p14:creationId xmlns:p14="http://schemas.microsoft.com/office/powerpoint/2010/main" val="234267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8028" y="1656000"/>
            <a:ext cx="5472000" cy="4464000"/>
          </a:xfrm>
        </p:spPr>
        <p:txBody>
          <a:bodyPr/>
          <a:lstStyle>
            <a:lvl1pPr>
              <a:buClr>
                <a:srgbClr val="600849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6AC7B6-CDA5-4A4F-AD50-E3C16C6A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863" y="432000"/>
            <a:ext cx="5387166" cy="6957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E0033C9-5861-4239-BD0E-9A6A58D38E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7828" y="1260000"/>
            <a:ext cx="5472001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A7C9A07-A0E1-5394-E9F4-E95963E4A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3228" y="6175175"/>
            <a:ext cx="3824430" cy="501650"/>
          </a:xfrm>
          <a:prstGeom prst="rect">
            <a:avLst/>
          </a:prstGeom>
          <a:noFill/>
          <a:ln w="3175">
            <a:solidFill>
              <a:schemeClr val="bg1">
                <a:lumMod val="95000"/>
                <a:alpha val="50000"/>
              </a:schemeClr>
            </a:solidFill>
          </a:ln>
        </p:spPr>
        <p:txBody>
          <a:bodyPr vert="horz" lIns="72000" tIns="0" rIns="0" bIns="0" rtlCol="0" anchor="ctr"/>
          <a:lstStyle>
            <a:lvl1pPr algn="l">
              <a:defRPr lang="en-US" sz="1000" b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 International Conference of The Arab Society for Computation in Architecture, Art and Design </a:t>
            </a:r>
            <a:r>
              <a:rPr lang="en-US" b="1" i="1" dirty="0"/>
              <a:t>(ASCAAD 2022)</a:t>
            </a:r>
          </a:p>
        </p:txBody>
      </p:sp>
    </p:spTree>
    <p:extLst>
      <p:ext uri="{BB962C8B-B14F-4D97-AF65-F5344CB8AC3E}">
        <p14:creationId xmlns:p14="http://schemas.microsoft.com/office/powerpoint/2010/main" val="140949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0087" y="1656000"/>
            <a:ext cx="5472000" cy="4464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6AC7B6-CDA5-4A4F-AD50-E3C16C6A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922" y="432000"/>
            <a:ext cx="5387166" cy="6957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E0033C9-5861-4239-BD0E-9A6A58D38E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99887" y="1260000"/>
            <a:ext cx="5472001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27CC2-C21A-430D-B705-FB9C912CA32A}"/>
              </a:ext>
            </a:extLst>
          </p:cNvPr>
          <p:cNvSpPr/>
          <p:nvPr userDrawn="1"/>
        </p:nvSpPr>
        <p:spPr>
          <a:xfrm>
            <a:off x="6300087" y="432000"/>
            <a:ext cx="84835" cy="695740"/>
          </a:xfrm>
          <a:prstGeom prst="rect">
            <a:avLst/>
          </a:prstGeom>
          <a:solidFill>
            <a:srgbClr val="600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A6B987-DB7B-88EC-807A-4DACDB103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3228" y="6175175"/>
            <a:ext cx="3824430" cy="501650"/>
          </a:xfrm>
          <a:prstGeom prst="rect">
            <a:avLst/>
          </a:prstGeom>
          <a:noFill/>
          <a:ln w="3175">
            <a:solidFill>
              <a:schemeClr val="bg1">
                <a:lumMod val="95000"/>
                <a:alpha val="50000"/>
              </a:schemeClr>
            </a:solidFill>
          </a:ln>
        </p:spPr>
        <p:txBody>
          <a:bodyPr vert="horz" lIns="72000" tIns="0" rIns="0" bIns="0" rtlCol="0" anchor="ctr"/>
          <a:lstStyle>
            <a:lvl1pPr algn="l">
              <a:defRPr lang="en-US" sz="1000" b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 International Conference of The Arab Society for Computation in Architecture, Art and Design </a:t>
            </a:r>
            <a:r>
              <a:rPr lang="en-US" b="1" i="1" dirty="0"/>
              <a:t>(ASCAAD 2022)</a:t>
            </a:r>
          </a:p>
        </p:txBody>
      </p:sp>
    </p:spTree>
    <p:extLst>
      <p:ext uri="{BB962C8B-B14F-4D97-AF65-F5344CB8AC3E}">
        <p14:creationId xmlns:p14="http://schemas.microsoft.com/office/powerpoint/2010/main" val="117039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783E-C98E-4288-A0F0-6F329CF050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5105400" cy="6858000"/>
          </a:xfrm>
          <a:solidFill>
            <a:schemeClr val="bg1">
              <a:lumMod val="95000"/>
              <a:alpha val="90000"/>
            </a:schemeClr>
          </a:solidFill>
        </p:spPr>
        <p:txBody>
          <a:bodyPr vert="horz" lIns="720000" tIns="0" rIns="72000" bIns="2160000" rtlCol="0" anchor="b">
            <a:noAutofit/>
          </a:bodyPr>
          <a:lstStyle>
            <a:lvl1pPr>
              <a:defRPr lang="en-ZA" sz="5000" b="0" i="1"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</a:pPr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2C3F9C0-F4DC-42CB-8D24-DC1D94CDD1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601" y="4807513"/>
            <a:ext cx="3201376" cy="288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EC115A6-CCC7-498D-A3CD-C0C51DA32A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9601" y="5132289"/>
            <a:ext cx="3201376" cy="288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0592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10352810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883AEE-608B-455B-8468-F4E940DE177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1469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CD65775-F9D3-4493-BCAC-681F3CAA4590}"/>
              </a:ext>
            </a:extLst>
          </p:cNvPr>
          <p:cNvGrpSpPr>
            <a:grpSpLocks/>
          </p:cNvGrpSpPr>
          <p:nvPr userDrawn="1"/>
        </p:nvGrpSpPr>
        <p:grpSpPr bwMode="auto">
          <a:xfrm rot="16200000">
            <a:off x="8866792" y="3532792"/>
            <a:ext cx="3325208" cy="3325208"/>
            <a:chOff x="0" y="12289"/>
            <a:chExt cx="3550" cy="3551"/>
          </a:xfrm>
        </p:grpSpPr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3D5BAC16-92F6-4FFF-8A8E-B5BB8D9C4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EBA94ECE-4FA8-4814-8717-5935BD664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71D8D587-0CD2-42C5-98F8-B38B6B596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8884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more spac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8464046" y="-988371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134A4B9-63C7-4E39-91FB-A9C6B94CCB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2676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28" y="432000"/>
            <a:ext cx="10778771" cy="69574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lIns="18000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696" y="1656000"/>
            <a:ext cx="10810303" cy="44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3228" y="6175175"/>
            <a:ext cx="3824430" cy="501650"/>
          </a:xfrm>
          <a:prstGeom prst="rect">
            <a:avLst/>
          </a:prstGeom>
          <a:noFill/>
          <a:ln w="3175">
            <a:solidFill>
              <a:schemeClr val="bg1">
                <a:lumMod val="95000"/>
                <a:alpha val="50000"/>
              </a:schemeClr>
            </a:solidFill>
          </a:ln>
        </p:spPr>
        <p:txBody>
          <a:bodyPr vert="horz" lIns="72000" tIns="0" rIns="0" bIns="0" rtlCol="0" anchor="ctr"/>
          <a:lstStyle>
            <a:lvl1pPr algn="l">
              <a:defRPr lang="en-US" sz="1000" b="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 International Conference of The Arab Society for Computation in Architecture, Art and Design </a:t>
            </a:r>
            <a:r>
              <a:rPr lang="en-US" b="1" i="1" dirty="0"/>
              <a:t>(ASCAAD 2022)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6224" y="6356350"/>
            <a:ext cx="370575" cy="36512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B8C04E-47A8-436C-8075-09BCDE2AF890}"/>
              </a:ext>
            </a:extLst>
          </p:cNvPr>
          <p:cNvSpPr/>
          <p:nvPr/>
        </p:nvSpPr>
        <p:spPr>
          <a:xfrm>
            <a:off x="12146281" y="6355370"/>
            <a:ext cx="45719" cy="368934"/>
          </a:xfrm>
          <a:prstGeom prst="rect">
            <a:avLst/>
          </a:prstGeom>
          <a:solidFill>
            <a:srgbClr val="600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6C612-ED16-AAAB-4F54-1C98BA53B60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1" y="0"/>
            <a:ext cx="964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26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66" r:id="rId3"/>
    <p:sldLayoutId id="2147483664" r:id="rId4"/>
    <p:sldLayoutId id="2147483665" r:id="rId5"/>
    <p:sldLayoutId id="2147483669" r:id="rId6"/>
    <p:sldLayoutId id="2147483679" r:id="rId7"/>
    <p:sldLayoutId id="214748368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-15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rgbClr val="600849"/>
        </a:buClr>
        <a:buFont typeface="Corbel" panose="020B0503020204020204" pitchFamily="34" charset="0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8.sv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microsoft.com/office/2007/relationships/hdphoto" Target="../media/hdphoto1.wdp"/><Relationship Id="rId4" Type="http://schemas.openxmlformats.org/officeDocument/2006/relationships/diagramData" Target="../diagrams/data3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73498" y="3429000"/>
            <a:ext cx="6804102" cy="218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Getting a Handle on Floor Plan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Door classification in floor plans and a survey on existing datasets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DAVID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LEITÃO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INESC-ID/IST /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joaodavid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@tecnico.ulisboa.pt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INESC-ID/IST /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ntonio.menezes.leitao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@tecnico.ulisboa.pt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73499" y="2984500"/>
            <a:ext cx="5222733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Theme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4264751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Data </a:t>
            </a:r>
            <a:r>
              <a:rPr lang="pt-PT" dirty="0" err="1"/>
              <a:t>Extraction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10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C68C6-555E-C22E-DA1B-59364CE03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5882" y="1831835"/>
            <a:ext cx="6740236" cy="3824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0F6E9F-91A8-1B20-E1A9-40036B7B0CBF}"/>
              </a:ext>
            </a:extLst>
          </p:cNvPr>
          <p:cNvSpPr txBox="1"/>
          <p:nvPr/>
        </p:nvSpPr>
        <p:spPr>
          <a:xfrm>
            <a:off x="2551289" y="5656549"/>
            <a:ext cx="70894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Kalervo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A.,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Ylioinas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J.,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Häikiö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M., Karhu, A., &amp;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Kannala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J. (2019, June). CubiCasa5K: A dataset and an improved multi-task model for floorplan image analysis. In </a:t>
            </a:r>
            <a:r>
              <a:rPr lang="en-US" sz="1100" i="1" dirty="0">
                <a:solidFill>
                  <a:srgbClr val="000000"/>
                </a:solidFill>
                <a:latin typeface="Franklin Gothic Book"/>
              </a:rPr>
              <a:t>Scandinavian Conference on Image Analysis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 (pp. 28-40).</a:t>
            </a:r>
            <a:endParaRPr lang="en-US" sz="1100" dirty="0">
              <a:solidFill>
                <a:srgbClr val="FFFFFF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521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Annotation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11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80551-256E-9C2C-75E6-FDE8E74BEE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16"/>
          <a:stretch/>
        </p:blipFill>
        <p:spPr>
          <a:xfrm>
            <a:off x="3015207" y="1925002"/>
            <a:ext cx="6477247" cy="402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7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Door</a:t>
            </a:r>
            <a:r>
              <a:rPr lang="pt-PT" dirty="0"/>
              <a:t> </a:t>
            </a:r>
            <a:r>
              <a:rPr lang="pt-PT" dirty="0" err="1"/>
              <a:t>Extraction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12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80551-256E-9C2C-75E6-FDE8E74BEE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16"/>
          <a:stretch/>
        </p:blipFill>
        <p:spPr>
          <a:xfrm>
            <a:off x="3015207" y="1925002"/>
            <a:ext cx="6477247" cy="402015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0B57E4D-9A74-0C4D-D938-3894D62E72F3}"/>
              </a:ext>
            </a:extLst>
          </p:cNvPr>
          <p:cNvSpPr/>
          <p:nvPr/>
        </p:nvSpPr>
        <p:spPr>
          <a:xfrm>
            <a:off x="4549053" y="3808412"/>
            <a:ext cx="108671" cy="108671"/>
          </a:xfrm>
          <a:prstGeom prst="ellipse">
            <a:avLst/>
          </a:prstGeom>
          <a:solidFill>
            <a:srgbClr val="AA5881"/>
          </a:solidFill>
          <a:ln w="12700" cap="flat" cmpd="sng" algn="ctr">
            <a:solidFill>
              <a:srgbClr val="AA588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91A298-49C4-80AE-F87C-E15403FE085D}"/>
              </a:ext>
            </a:extLst>
          </p:cNvPr>
          <p:cNvSpPr/>
          <p:nvPr/>
        </p:nvSpPr>
        <p:spPr>
          <a:xfrm>
            <a:off x="4549052" y="3453151"/>
            <a:ext cx="108671" cy="108671"/>
          </a:xfrm>
          <a:prstGeom prst="ellipse">
            <a:avLst/>
          </a:prstGeom>
          <a:solidFill>
            <a:srgbClr val="AA5881"/>
          </a:solidFill>
          <a:ln w="12700" cap="flat" cmpd="sng" algn="ctr">
            <a:solidFill>
              <a:srgbClr val="AA588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6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Door</a:t>
            </a:r>
            <a:r>
              <a:rPr lang="pt-PT" dirty="0"/>
              <a:t> </a:t>
            </a:r>
            <a:r>
              <a:rPr lang="pt-PT" dirty="0" err="1"/>
              <a:t>Classification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13</a:t>
            </a:fld>
            <a:endParaRPr lang="en-CA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59FB2AA-E6FB-F6FE-E9DE-4F46EEA80F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7" t="35937" r="67910" b="48725"/>
          <a:stretch/>
        </p:blipFill>
        <p:spPr>
          <a:xfrm rot="5400000">
            <a:off x="2968268" y="2903540"/>
            <a:ext cx="2737800" cy="152846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07506713-93E0-D658-F401-9BF7836CA57B}"/>
              </a:ext>
            </a:extLst>
          </p:cNvPr>
          <p:cNvSpPr/>
          <p:nvPr/>
        </p:nvSpPr>
        <p:spPr>
          <a:xfrm>
            <a:off x="3746142" y="3604760"/>
            <a:ext cx="156297" cy="151533"/>
          </a:xfrm>
          <a:prstGeom prst="ellipse">
            <a:avLst/>
          </a:prstGeom>
          <a:solidFill>
            <a:srgbClr val="AA5881"/>
          </a:solidFill>
          <a:ln w="12700" cap="flat" cmpd="sng" algn="ctr">
            <a:solidFill>
              <a:srgbClr val="AA588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1D785D6-05DF-8651-DB72-EF32BC32CE76}"/>
              </a:ext>
            </a:extLst>
          </p:cNvPr>
          <p:cNvSpPr/>
          <p:nvPr/>
        </p:nvSpPr>
        <p:spPr>
          <a:xfrm>
            <a:off x="4632419" y="3604759"/>
            <a:ext cx="156297" cy="151533"/>
          </a:xfrm>
          <a:prstGeom prst="ellipse">
            <a:avLst/>
          </a:prstGeom>
          <a:solidFill>
            <a:srgbClr val="AA5881"/>
          </a:solidFill>
          <a:ln w="12700" cap="flat" cmpd="sng" algn="ctr">
            <a:solidFill>
              <a:srgbClr val="AA588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0A9C44-9288-1EF0-EB93-15F5D5144900}"/>
              </a:ext>
            </a:extLst>
          </p:cNvPr>
          <p:cNvSpPr/>
          <p:nvPr/>
        </p:nvSpPr>
        <p:spPr>
          <a:xfrm>
            <a:off x="4629347" y="2643603"/>
            <a:ext cx="156297" cy="151533"/>
          </a:xfrm>
          <a:prstGeom prst="ellipse">
            <a:avLst/>
          </a:prstGeom>
          <a:solidFill>
            <a:srgbClr val="FBE284"/>
          </a:solidFill>
          <a:ln w="12700" cap="flat" cmpd="sng" algn="ctr">
            <a:solidFill>
              <a:srgbClr val="FBE28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CB82B3-D6BF-BDA8-9B42-D7CFD1E6B913}"/>
              </a:ext>
            </a:extLst>
          </p:cNvPr>
          <p:cNvCxnSpPr>
            <a:cxnSpLocks/>
            <a:stCxn id="31" idx="2"/>
            <a:endCxn id="30" idx="6"/>
          </p:cNvCxnSpPr>
          <p:nvPr/>
        </p:nvCxnSpPr>
        <p:spPr>
          <a:xfrm flipH="1">
            <a:off x="3902439" y="3680526"/>
            <a:ext cx="729980" cy="1"/>
          </a:xfrm>
          <a:prstGeom prst="straightConnector1">
            <a:avLst/>
          </a:prstGeom>
          <a:noFill/>
          <a:ln w="28575" cap="flat" cmpd="sng" algn="ctr">
            <a:solidFill>
              <a:srgbClr val="4495A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D221F79-F2A2-BF1E-F6E6-8E250B54C4DC}"/>
              </a:ext>
            </a:extLst>
          </p:cNvPr>
          <p:cNvCxnSpPr>
            <a:cxnSpLocks/>
            <a:stCxn id="31" idx="0"/>
            <a:endCxn id="32" idx="4"/>
          </p:cNvCxnSpPr>
          <p:nvPr/>
        </p:nvCxnSpPr>
        <p:spPr>
          <a:xfrm flipH="1" flipV="1">
            <a:off x="4707496" y="2795136"/>
            <a:ext cx="3072" cy="809623"/>
          </a:xfrm>
          <a:prstGeom prst="straightConnector1">
            <a:avLst/>
          </a:prstGeom>
          <a:noFill/>
          <a:ln w="28575" cap="flat" cmpd="sng" algn="ctr">
            <a:solidFill>
              <a:srgbClr val="4495A2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4F85856F-1C2F-5A88-CD1F-D41633139B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787274" y="2917907"/>
            <a:ext cx="2737799" cy="14930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F6E9BC8-E7ED-1AC6-2746-1346EB2290B2}"/>
              </a:ext>
            </a:extLst>
          </p:cNvPr>
          <p:cNvSpPr txBox="1"/>
          <p:nvPr/>
        </p:nvSpPr>
        <p:spPr>
          <a:xfrm>
            <a:off x="3572938" y="503332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Right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015D44-E4AD-55DC-7D6B-DC7BC675C794}"/>
              </a:ext>
            </a:extLst>
          </p:cNvPr>
          <p:cNvCxnSpPr>
            <a:stCxn id="29" idx="0"/>
            <a:endCxn id="35" idx="2"/>
          </p:cNvCxnSpPr>
          <p:nvPr/>
        </p:nvCxnSpPr>
        <p:spPr>
          <a:xfrm flipV="1">
            <a:off x="5101398" y="3664429"/>
            <a:ext cx="2308254" cy="3341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ysDash"/>
            <a:miter lim="800000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454F0F9-448E-9F05-36E4-EEADA1386CAA}"/>
              </a:ext>
            </a:extLst>
          </p:cNvPr>
          <p:cNvSpPr txBox="1"/>
          <p:nvPr/>
        </p:nvSpPr>
        <p:spPr>
          <a:xfrm>
            <a:off x="5101398" y="3756292"/>
            <a:ext cx="2307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000000"/>
                </a:solidFill>
                <a:latin typeface="Franklin Gothic Book"/>
              </a:rPr>
              <a:t>New </a:t>
            </a:r>
            <a:r>
              <a:rPr lang="pt-PT" dirty="0" err="1">
                <a:solidFill>
                  <a:srgbClr val="000000"/>
                </a:solidFill>
                <a:latin typeface="Franklin Gothic Book"/>
              </a:rPr>
              <a:t>example</a:t>
            </a:r>
            <a:endParaRPr lang="en-US" dirty="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869391-798C-9084-A4A3-3C1167BA1819}"/>
              </a:ext>
            </a:extLst>
          </p:cNvPr>
          <p:cNvSpPr txBox="1"/>
          <p:nvPr/>
        </p:nvSpPr>
        <p:spPr>
          <a:xfrm>
            <a:off x="4133441" y="5033328"/>
            <a:ext cx="96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Forward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82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6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Examples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14</a:t>
            </a:fld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A861BE-C703-9653-6E73-D52CB3F5A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585" y="2382664"/>
            <a:ext cx="7076310" cy="2214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DFDEEA6-12C7-10CD-9C8E-0C7666BCDDFE}"/>
              </a:ext>
            </a:extLst>
          </p:cNvPr>
          <p:cNvGrpSpPr/>
          <p:nvPr/>
        </p:nvGrpSpPr>
        <p:grpSpPr>
          <a:xfrm>
            <a:off x="2563920" y="4597660"/>
            <a:ext cx="7366541" cy="503766"/>
            <a:chOff x="2860926" y="4705350"/>
            <a:chExt cx="6559004" cy="4485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08C847-2FC8-149B-ABB2-970FA2D47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60926" y="4762500"/>
              <a:ext cx="6559004" cy="329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15EDDA7-90C1-41EC-D700-F25EE1444E8D}"/>
                </a:ext>
              </a:extLst>
            </p:cNvPr>
            <p:cNvSpPr/>
            <p:nvPr/>
          </p:nvSpPr>
          <p:spPr>
            <a:xfrm>
              <a:off x="2968877" y="4705350"/>
              <a:ext cx="377574" cy="44334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E9179C-A5AB-6975-D4B5-E0DED74CA428}"/>
                </a:ext>
              </a:extLst>
            </p:cNvPr>
            <p:cNvSpPr/>
            <p:nvPr/>
          </p:nvSpPr>
          <p:spPr>
            <a:xfrm>
              <a:off x="4499227" y="4705350"/>
              <a:ext cx="377574" cy="44334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D533F5-91D6-3809-2B6C-653A8C3628E2}"/>
                </a:ext>
              </a:extLst>
            </p:cNvPr>
            <p:cNvSpPr/>
            <p:nvPr/>
          </p:nvSpPr>
          <p:spPr>
            <a:xfrm>
              <a:off x="6140428" y="4705350"/>
              <a:ext cx="377574" cy="44334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9E280C-FF04-0BE9-7C2C-D9CAC62D9561}"/>
                </a:ext>
              </a:extLst>
            </p:cNvPr>
            <p:cNvSpPr/>
            <p:nvPr/>
          </p:nvSpPr>
          <p:spPr>
            <a:xfrm>
              <a:off x="8013678" y="4710546"/>
              <a:ext cx="377574" cy="44334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0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Dataset</a:t>
            </a:r>
            <a:r>
              <a:rPr lang="pt-PT" dirty="0"/>
              <a:t> </a:t>
            </a:r>
            <a:r>
              <a:rPr lang="pt-PT" dirty="0" err="1"/>
              <a:t>Statistics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15</a:t>
            </a:fld>
            <a:endParaRPr lang="en-CA"/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3835A71-F12A-6968-B68A-592C87F1A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13" y="1568486"/>
            <a:ext cx="7733000" cy="43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Dataset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68FA1-1134-C5A1-CAF9-3CAC759B6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5621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FB9D67-367B-8479-F7A1-225BA6347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5620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8548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Dataset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68FA1-1134-C5A1-CAF9-3CAC759B6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5621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FB9D67-367B-8479-F7A1-225BA6347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096000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C0B1A-6981-64E1-B15D-93A87F72D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095999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910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Dataset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68FA1-1134-C5A1-CAF9-3CAC759B6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5621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FB9D67-367B-8479-F7A1-225BA6347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096000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C0B1A-6981-64E1-B15D-93A87F72D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6095999" y="427485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D7E69-6329-08E5-F634-BCEF3528CA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6095998" y="4274851"/>
            <a:ext cx="1550379" cy="2305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962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Dataset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68FA1-1134-C5A1-CAF9-3CAC759B6F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5621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FB9D67-367B-8479-F7A1-225BA6347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096000" y="196983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3C0B1A-6981-64E1-B15D-93A87F72D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6095999" y="4274851"/>
            <a:ext cx="1550379" cy="23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D7E69-6329-08E5-F634-BCEF3528CA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V="1">
            <a:off x="4545620" y="4274851"/>
            <a:ext cx="1550379" cy="2305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362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Analyze Floor Plans?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2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F83B8-DB10-ECB5-07DB-25004EABB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824" y="2273301"/>
            <a:ext cx="9510352" cy="2844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143C0-D60E-D9D3-FA98-AB36B24D1916}"/>
              </a:ext>
            </a:extLst>
          </p:cNvPr>
          <p:cNvSpPr txBox="1"/>
          <p:nvPr/>
        </p:nvSpPr>
        <p:spPr>
          <a:xfrm>
            <a:off x="2551289" y="5118099"/>
            <a:ext cx="70894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Franklin Gothic Book" panose="020B0503020102020204" pitchFamily="34" charset="0"/>
              </a:rPr>
              <a:t>Liu, C., Wu, J., Kohli, P., &amp; Furukawa, Y. (2017). Raster-to-Vector: Revisiting floorplan transformation.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0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Why Extract Individual Images?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96EDE-7405-67B5-3338-3DB6FF3CB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3418" y="2458886"/>
            <a:ext cx="4522582" cy="2566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7AD6B-431B-DAE7-ACF1-696EC0C6F233}"/>
              </a:ext>
            </a:extLst>
          </p:cNvPr>
          <p:cNvSpPr txBox="1"/>
          <p:nvPr/>
        </p:nvSpPr>
        <p:spPr>
          <a:xfrm>
            <a:off x="2837902" y="5333235"/>
            <a:ext cx="70894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Kalervo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A.,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Ylioinas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J.,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Häikiö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M., Karhu, A., &amp;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Kannala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J. (2019, June). CubiCasa5K: A dataset and an improved multi-task model for floorplan image analysis. In </a:t>
            </a:r>
            <a:r>
              <a:rPr lang="en-US" sz="1100" i="1" dirty="0">
                <a:solidFill>
                  <a:srgbClr val="000000"/>
                </a:solidFill>
                <a:latin typeface="Franklin Gothic Book"/>
              </a:rPr>
              <a:t>Scandinavian Conference on Image Analysis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 (pp. 28-40).</a:t>
            </a:r>
            <a:endParaRPr lang="en-US" sz="1100" dirty="0">
              <a:solidFill>
                <a:srgbClr val="FFFFFF"/>
              </a:solidFill>
              <a:latin typeface="Franklin Gothic Boo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FF636-1A25-22A9-7E73-6A5E5AE0CB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720953" y="2458886"/>
            <a:ext cx="4522582" cy="2566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9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Why Extract Individual Images?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D1240D-A6B2-DBB6-AAA7-F621286ABE4C}"/>
              </a:ext>
            </a:extLst>
          </p:cNvPr>
          <p:cNvGrpSpPr/>
          <p:nvPr/>
        </p:nvGrpSpPr>
        <p:grpSpPr>
          <a:xfrm>
            <a:off x="8257886" y="4274090"/>
            <a:ext cx="1790700" cy="466725"/>
            <a:chOff x="7978486" y="4096290"/>
            <a:chExt cx="1790700" cy="46672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9B32322-89E3-E7EF-CD00-D462768CE923}"/>
                </a:ext>
              </a:extLst>
            </p:cNvPr>
            <p:cNvSpPr/>
            <p:nvPr/>
          </p:nvSpPr>
          <p:spPr>
            <a:xfrm>
              <a:off x="7978486" y="4096290"/>
              <a:ext cx="477982" cy="466725"/>
            </a:xfrm>
            <a:prstGeom prst="ellipse">
              <a:avLst/>
            </a:prstGeom>
            <a:noFill/>
            <a:ln w="76200" cap="flat" cmpd="sng" algn="ctr">
              <a:solidFill>
                <a:srgbClr val="E4E4E4">
                  <a:lumMod val="90000"/>
                </a:srgb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E06742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99759F4-B2F3-894A-A462-5685CB28F2BE}"/>
                </a:ext>
              </a:extLst>
            </p:cNvPr>
            <p:cNvCxnSpPr>
              <a:cxnSpLocks/>
              <a:stCxn id="21" idx="2"/>
              <a:endCxn id="18" idx="6"/>
            </p:cNvCxnSpPr>
            <p:nvPr/>
          </p:nvCxnSpPr>
          <p:spPr>
            <a:xfrm flipH="1" flipV="1">
              <a:off x="8456468" y="4329653"/>
              <a:ext cx="1312718" cy="16560"/>
            </a:xfrm>
            <a:prstGeom prst="line">
              <a:avLst/>
            </a:prstGeom>
            <a:noFill/>
            <a:ln w="57150" cap="flat" cmpd="sng" algn="ctr">
              <a:solidFill>
                <a:srgbClr val="E4E4E4">
                  <a:lumMod val="90000"/>
                </a:srgbClr>
              </a:solidFill>
              <a:prstDash val="sysDash"/>
              <a:miter lim="800000"/>
            </a:ln>
            <a:effectLst/>
          </p:spPr>
        </p:cxnSp>
      </p:grpSp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1428CAE-E574-D0BE-8559-6C57D66BC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r="-139"/>
          <a:stretch/>
        </p:blipFill>
        <p:spPr>
          <a:xfrm>
            <a:off x="2243282" y="2494973"/>
            <a:ext cx="8250382" cy="222365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DD41D57-727A-53B5-9A16-57ED0FFF1BB9}"/>
              </a:ext>
            </a:extLst>
          </p:cNvPr>
          <p:cNvSpPr/>
          <p:nvPr/>
        </p:nvSpPr>
        <p:spPr>
          <a:xfrm>
            <a:off x="10048586" y="4285022"/>
            <a:ext cx="477982" cy="477982"/>
          </a:xfrm>
          <a:prstGeom prst="ellipse">
            <a:avLst/>
          </a:prstGeom>
          <a:noFill/>
          <a:ln w="76200" cap="flat" cmpd="sng" algn="ctr">
            <a:solidFill>
              <a:srgbClr val="E0674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0674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4002BB-E682-0FD5-C98B-443F553C7A6C}"/>
              </a:ext>
            </a:extLst>
          </p:cNvPr>
          <p:cNvSpPr/>
          <p:nvPr/>
        </p:nvSpPr>
        <p:spPr>
          <a:xfrm>
            <a:off x="2259734" y="2416175"/>
            <a:ext cx="1322243" cy="2438400"/>
          </a:xfrm>
          <a:prstGeom prst="rect">
            <a:avLst/>
          </a:prstGeom>
          <a:noFill/>
          <a:ln w="76200" cap="flat" cmpd="sng" algn="ctr">
            <a:solidFill>
              <a:srgbClr val="E0674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0674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8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C6253C-6B82-0FAC-FEBB-CD4889052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299" y="2573134"/>
            <a:ext cx="1183276" cy="2483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1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C6253C-6B82-0FAC-FEBB-CD4889052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299" y="2573134"/>
            <a:ext cx="3844562" cy="2483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67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C6253C-6B82-0FAC-FEBB-CD4889052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299" y="2573134"/>
            <a:ext cx="5673362" cy="2483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C6253C-6B82-0FAC-FEBB-CD4889052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298" y="2573134"/>
            <a:ext cx="8884637" cy="2483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1FBEAA-977D-49A8-A7C0-6B8755A4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2800" dirty="0"/>
              <a:t>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73728-1CAF-4984-8E48-2D81C9325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3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11887F-B821-8E70-99A3-B56BC79D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D4735-4B00-5FCA-7353-CD7C9AAF5F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7650" y="285841"/>
            <a:ext cx="5396700" cy="62863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EE3973-1B19-9573-3743-49CDCB9E36A7}"/>
              </a:ext>
            </a:extLst>
          </p:cNvPr>
          <p:cNvSpPr/>
          <p:nvPr/>
        </p:nvSpPr>
        <p:spPr>
          <a:xfrm>
            <a:off x="4191000" y="285841"/>
            <a:ext cx="697314" cy="849448"/>
          </a:xfrm>
          <a:prstGeom prst="rect">
            <a:avLst/>
          </a:prstGeom>
          <a:noFill/>
          <a:ln w="19050" cap="flat" cmpd="sng" algn="ctr">
            <a:solidFill>
              <a:srgbClr val="E0674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E0674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629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11887F-B821-8E70-99A3-B56BC79D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27</a:t>
            </a:fld>
            <a:endParaRPr lang="en-US" dirty="0">
              <a:latin typeface="+mn-lt"/>
            </a:endParaRPr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95F2B21A-88FF-2385-2453-A857F8052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34266"/>
            <a:ext cx="7143752" cy="478946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D095CE-B154-6479-3471-7C4CB1DE6121}"/>
              </a:ext>
            </a:extLst>
          </p:cNvPr>
          <p:cNvSpPr txBox="1"/>
          <p:nvPr/>
        </p:nvSpPr>
        <p:spPr>
          <a:xfrm>
            <a:off x="2362728" y="5823734"/>
            <a:ext cx="74665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Floor plan from: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Kalervo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A.,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Ylioinas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J.,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Häikiö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M., Karhu, A., &amp;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Kannala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J. (2019, June). CubiCasa5K: A dataset and an improved multi-task model for floorplan image analysis. In </a:t>
            </a:r>
            <a:r>
              <a:rPr lang="en-US" sz="1100" i="1" dirty="0">
                <a:solidFill>
                  <a:srgbClr val="000000"/>
                </a:solidFill>
                <a:latin typeface="Franklin Gothic Book"/>
              </a:rPr>
              <a:t>Scandinavian Conference on Image Analysis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 (pp. 28-40).</a:t>
            </a:r>
          </a:p>
        </p:txBody>
      </p:sp>
    </p:spTree>
    <p:extLst>
      <p:ext uri="{BB962C8B-B14F-4D97-AF65-F5344CB8AC3E}">
        <p14:creationId xmlns:p14="http://schemas.microsoft.com/office/powerpoint/2010/main" val="107979768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11887F-B821-8E70-99A3-B56BC79D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28</a:t>
            </a:fld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2B21A-88FF-2385-2453-A857F80527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113" y="941309"/>
            <a:ext cx="7973006" cy="471449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942204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2065A35A-C57B-453D-BF8A-7C8AA18B2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Thank You</a:t>
            </a:r>
          </a:p>
        </p:txBody>
      </p:sp>
      <p:cxnSp>
        <p:nvCxnSpPr>
          <p:cNvPr id="25" name="Straight Connector 24" descr="Divider line">
            <a:extLst>
              <a:ext uri="{FF2B5EF4-FFF2-40B4-BE49-F238E27FC236}">
                <a16:creationId xmlns:a16="http://schemas.microsoft.com/office/drawing/2014/main" id="{551A2C98-AF4A-453D-882B-3123746E8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4575" y="3906982"/>
            <a:ext cx="2850521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User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648" y="4797111"/>
            <a:ext cx="218900" cy="2189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ZA" dirty="0"/>
              <a:t>João Carlos </a:t>
            </a:r>
            <a:r>
              <a:rPr lang="en-ZA" dirty="0" err="1"/>
              <a:t>Morgado</a:t>
            </a:r>
            <a:r>
              <a:rPr lang="en-ZA" dirty="0"/>
              <a:t> David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9601" y="5132289"/>
            <a:ext cx="3201376" cy="288000"/>
          </a:xfrm>
        </p:spPr>
        <p:txBody>
          <a:bodyPr/>
          <a:lstStyle/>
          <a:p>
            <a:r>
              <a:rPr lang="en-ZA" dirty="0"/>
              <a:t>INESC-ID/</a:t>
            </a:r>
            <a:r>
              <a:rPr lang="pt-PT" dirty="0"/>
              <a:t>IST</a:t>
            </a:r>
            <a:endParaRPr lang="en-ZA" dirty="0"/>
          </a:p>
        </p:txBody>
      </p:sp>
      <p:pic>
        <p:nvPicPr>
          <p:cNvPr id="11" name="Graphic 8" descr="Envelope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648" y="5479608"/>
            <a:ext cx="218900" cy="218900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 txBox="1">
            <a:spLocks/>
          </p:cNvSpPr>
          <p:nvPr/>
        </p:nvSpPr>
        <p:spPr>
          <a:xfrm>
            <a:off x="769601" y="5457408"/>
            <a:ext cx="3201376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orbel" panose="020B0503020204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/>
              <a:t>joadavid@tecnico.ulisboa.pt</a:t>
            </a:r>
          </a:p>
        </p:txBody>
      </p:sp>
      <p:pic>
        <p:nvPicPr>
          <p:cNvPr id="2" name="Picture 1" descr="Question mark boxes">
            <a:extLst>
              <a:ext uri="{FF2B5EF4-FFF2-40B4-BE49-F238E27FC236}">
                <a16:creationId xmlns:a16="http://schemas.microsoft.com/office/drawing/2014/main" id="{E1595DDC-5BB2-7082-6275-E8DD8D53EC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371"/>
          <a:stretch/>
        </p:blipFill>
        <p:spPr>
          <a:xfrm>
            <a:off x="4293875" y="0"/>
            <a:ext cx="7898125" cy="685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3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3</a:t>
            </a:fld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8C4692-56D4-E442-D650-F3D88025E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112" y="720935"/>
            <a:ext cx="6362806" cy="1696748"/>
          </a:xfrm>
          <a:prstGeom prst="rect">
            <a:avLst/>
          </a:prstGeom>
        </p:spPr>
      </p:pic>
      <p:pic>
        <p:nvPicPr>
          <p:cNvPr id="12" name="Picture 11" descr="A picture containing golf, resort, colorful, garden&#10;&#10;Description automatically generated">
            <a:extLst>
              <a:ext uri="{FF2B5EF4-FFF2-40B4-BE49-F238E27FC236}">
                <a16:creationId xmlns:a16="http://schemas.microsoft.com/office/drawing/2014/main" id="{10054ED3-AC47-2D53-C9D8-281D790F3A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12" y="2417683"/>
            <a:ext cx="6367790" cy="35791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1C8D47-D91B-13ED-9036-3D2D106A88BE}"/>
              </a:ext>
            </a:extLst>
          </p:cNvPr>
          <p:cNvSpPr txBox="1"/>
          <p:nvPr/>
        </p:nvSpPr>
        <p:spPr>
          <a:xfrm>
            <a:off x="3862168" y="6006260"/>
            <a:ext cx="39306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https://metaverse.exclusible.com/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6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Analyze Floor Plans?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4</a:t>
            </a:fld>
            <a:endParaRPr lang="en-CA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53671FAD-89FD-D5E1-BF35-5C038B882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12" y="2859632"/>
            <a:ext cx="4342734" cy="23166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9B64FB-67AD-CCDB-FB53-05AFC68C39B1}"/>
              </a:ext>
            </a:extLst>
          </p:cNvPr>
          <p:cNvSpPr txBox="1"/>
          <p:nvPr/>
        </p:nvSpPr>
        <p:spPr>
          <a:xfrm>
            <a:off x="7015832" y="5176326"/>
            <a:ext cx="39306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Long, J.,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Shelhamer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E., &amp; Darrell, T. (2015). Fully convolutional networks for semantic segmentation.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BB0F14-DA9D-140E-C77E-AEC6E557C0D7}"/>
              </a:ext>
            </a:extLst>
          </p:cNvPr>
          <p:cNvSpPr txBox="1"/>
          <p:nvPr/>
        </p:nvSpPr>
        <p:spPr>
          <a:xfrm>
            <a:off x="1418471" y="3650621"/>
            <a:ext cx="3947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4495A2"/>
                </a:solidFill>
                <a:latin typeface="Franklin Gothic Book"/>
              </a:rPr>
              <a:t>Low-level image processing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973C0C-386C-8560-1C8F-4F485805BEBE}"/>
              </a:ext>
            </a:extLst>
          </p:cNvPr>
          <p:cNvSpPr txBox="1"/>
          <p:nvPr/>
        </p:nvSpPr>
        <p:spPr>
          <a:xfrm rot="20792443">
            <a:off x="2934192" y="4025092"/>
            <a:ext cx="4083627" cy="46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06742"/>
                </a:solidFill>
                <a:latin typeface="Franklin Gothic Book"/>
              </a:rPr>
              <a:t>Hough transform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07CB89-9B38-5044-F12F-7A5C7D58C846}"/>
              </a:ext>
            </a:extLst>
          </p:cNvPr>
          <p:cNvSpPr txBox="1"/>
          <p:nvPr/>
        </p:nvSpPr>
        <p:spPr>
          <a:xfrm rot="1093280">
            <a:off x="1208542" y="4371813"/>
            <a:ext cx="2987841" cy="46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AA5881"/>
                </a:solidFill>
                <a:latin typeface="Franklin Gothic Book"/>
              </a:rPr>
              <a:t>Canny edge detector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652F3F-ADA2-0817-26CA-1B016B6F285F}"/>
              </a:ext>
            </a:extLst>
          </p:cNvPr>
          <p:cNvSpPr txBox="1"/>
          <p:nvPr/>
        </p:nvSpPr>
        <p:spPr>
          <a:xfrm rot="1950779">
            <a:off x="3760601" y="3098929"/>
            <a:ext cx="1906146" cy="467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Franklin Gothic Book"/>
              </a:rPr>
              <a:t>Heuristics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0230B2-DB1F-D38D-2F49-73DD31ECC07B}"/>
              </a:ext>
            </a:extLst>
          </p:cNvPr>
          <p:cNvSpPr txBox="1"/>
          <p:nvPr/>
        </p:nvSpPr>
        <p:spPr>
          <a:xfrm rot="21304485">
            <a:off x="2412477" y="4967995"/>
            <a:ext cx="4083627" cy="46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9D448"/>
                </a:solidFill>
                <a:latin typeface="Franklin Gothic Book"/>
              </a:rPr>
              <a:t>Feature extraction</a:t>
            </a: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042E4E19-91EA-715E-2944-F4D0DB217137}"/>
              </a:ext>
            </a:extLst>
          </p:cNvPr>
          <p:cNvSpPr txBox="1">
            <a:spLocks/>
          </p:cNvSpPr>
          <p:nvPr/>
        </p:nvSpPr>
        <p:spPr>
          <a:xfrm>
            <a:off x="2839595" y="1876876"/>
            <a:ext cx="2709084" cy="6108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rgbClr val="000000"/>
                </a:solidFill>
                <a:latin typeface="Franklin Gothic Demi"/>
              </a:rPr>
              <a:t>Before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A8905B65-FAA6-3A26-F992-C218AD467696}"/>
              </a:ext>
            </a:extLst>
          </p:cNvPr>
          <p:cNvSpPr txBox="1">
            <a:spLocks/>
          </p:cNvSpPr>
          <p:nvPr/>
        </p:nvSpPr>
        <p:spPr>
          <a:xfrm>
            <a:off x="7626637" y="1876876"/>
            <a:ext cx="2709084" cy="610863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>
                <a:solidFill>
                  <a:srgbClr val="000000"/>
                </a:solidFill>
                <a:latin typeface="Franklin Gothic Demi"/>
              </a:rPr>
              <a:t>Now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74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65C7F-086F-0000-24E4-CCB532FA7C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C3DFBA-1B1C-12BD-61F4-273E48BF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40" y="451879"/>
            <a:ext cx="10778771" cy="695740"/>
          </a:xfrm>
        </p:spPr>
        <p:txBody>
          <a:bodyPr/>
          <a:lstStyle/>
          <a:p>
            <a:r>
              <a:rPr lang="en-US" dirty="0"/>
              <a:t>Machine Learning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47643C2-AD0F-697D-4908-DADEDDE29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840992"/>
              </p:ext>
            </p:extLst>
          </p:nvPr>
        </p:nvGraphicFramePr>
        <p:xfrm>
          <a:off x="1886921" y="3541491"/>
          <a:ext cx="3979241" cy="1683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5A42670-AB1D-90F7-D8A6-4404446DCA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744999"/>
              </p:ext>
            </p:extLst>
          </p:nvPr>
        </p:nvGraphicFramePr>
        <p:xfrm>
          <a:off x="7192612" y="3541491"/>
          <a:ext cx="3979241" cy="1683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1" name="Graphic 10" descr="Artificial Intelligence with solid fill">
            <a:extLst>
              <a:ext uri="{FF2B5EF4-FFF2-40B4-BE49-F238E27FC236}">
                <a16:creationId xmlns:a16="http://schemas.microsoft.com/office/drawing/2014/main" id="{D392C661-E77D-DF80-05C4-034983E2CA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66162" y="1565210"/>
            <a:ext cx="1326450" cy="1326448"/>
          </a:xfrm>
          <a:prstGeom prst="rect">
            <a:avLst/>
          </a:prstGeom>
          <a:effectLst/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BD0CB9B-F8DE-D59E-17BC-524E7BF68745}"/>
              </a:ext>
            </a:extLst>
          </p:cNvPr>
          <p:cNvSpPr/>
          <p:nvPr/>
        </p:nvSpPr>
        <p:spPr>
          <a:xfrm flipH="1">
            <a:off x="4025900" y="1799724"/>
            <a:ext cx="1840262" cy="857420"/>
          </a:xfrm>
          <a:prstGeom prst="rightArrow">
            <a:avLst>
              <a:gd name="adj1" fmla="val 50000"/>
              <a:gd name="adj2" fmla="val 85595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Pros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C4D1061-53E0-DA5B-2D5C-BEA360D74EA6}"/>
              </a:ext>
            </a:extLst>
          </p:cNvPr>
          <p:cNvSpPr/>
          <p:nvPr/>
        </p:nvSpPr>
        <p:spPr>
          <a:xfrm>
            <a:off x="7192612" y="1797452"/>
            <a:ext cx="1840262" cy="857420"/>
          </a:xfrm>
          <a:prstGeom prst="rightArrow">
            <a:avLst>
              <a:gd name="adj1" fmla="val 50000"/>
              <a:gd name="adj2" fmla="val 85595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9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6A5D26-48A7-40C2-8F9C-3F559D29E9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4B6A5D26-48A7-40C2-8F9C-3F559D29E9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3A1E53-6DB6-4C8E-9F2F-450F02F20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B23A1E53-6DB6-4C8E-9F2F-450F02F20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576E16-F9DD-4D1C-BDB1-23DEA3159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88576E16-F9DD-4D1C-BDB1-23DEA3159E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DAD5BEE-1AA7-4A07-87DB-852DEBA88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7DAD5BEE-1AA7-4A07-87DB-852DEBA882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2F2072-0C0B-4680-8171-97D753C604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282F2072-0C0B-4680-8171-97D753C604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9EC2F16-3113-4AC2-A476-9DD6BDAA5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89EC2F16-3113-4AC2-A476-9DD6BDAA52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Graphic spid="3" grpId="0" uiExpand="1">
        <p:bldSub>
          <a:bldDgm bld="one"/>
        </p:bldSub>
      </p:bldGraphic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65C7F-086F-0000-24E4-CCB532FA7C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C3DFBA-1B1C-12BD-61F4-273E48BF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228" y="432000"/>
            <a:ext cx="5169447" cy="695740"/>
          </a:xfrm>
        </p:spPr>
        <p:txBody>
          <a:bodyPr/>
          <a:lstStyle/>
          <a:p>
            <a:r>
              <a:rPr lang="en-US" dirty="0"/>
              <a:t>Our Focus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6C19C01-5021-5AEC-8623-BBA7207C1D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710630"/>
              </p:ext>
            </p:extLst>
          </p:nvPr>
        </p:nvGraphicFramePr>
        <p:xfrm>
          <a:off x="1268885" y="2787763"/>
          <a:ext cx="4704722" cy="1908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Picture Placeholder 8" descr="Pens and rulers">
            <a:extLst>
              <a:ext uri="{FF2B5EF4-FFF2-40B4-BE49-F238E27FC236}">
                <a16:creationId xmlns:a16="http://schemas.microsoft.com/office/drawing/2014/main" id="{7C0A4DA4-CA1A-ED25-0045-438DF2C3D8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9263" y="-22225"/>
            <a:ext cx="6667502" cy="69024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36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0C07CE2-9A86-4E59-9C8D-3D8F6D568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C0C07CE2-9A86-4E59-9C8D-3D8F6D568A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48997A-05F7-4902-AD85-F8F93F0D9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3A48997A-05F7-4902-AD85-F8F93F0D95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Annotation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7</a:t>
            </a:fld>
            <a:endParaRPr lang="en-CA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7FD58A-9C9D-4C65-3D73-32A94A9DD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44" y="2047751"/>
            <a:ext cx="9086850" cy="3234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4E90E1-B90C-6237-516C-E2200869DEBB}"/>
              </a:ext>
            </a:extLst>
          </p:cNvPr>
          <p:cNvSpPr txBox="1"/>
          <p:nvPr/>
        </p:nvSpPr>
        <p:spPr>
          <a:xfrm>
            <a:off x="2511103" y="5443626"/>
            <a:ext cx="76731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Adapted from: </a:t>
            </a:r>
            <a:r>
              <a:rPr lang="en-US" sz="1100" dirty="0" err="1">
                <a:solidFill>
                  <a:srgbClr val="000000"/>
                </a:solidFill>
                <a:latin typeface="Franklin Gothic Book"/>
              </a:rPr>
              <a:t>Lv</a:t>
            </a:r>
            <a:r>
              <a:rPr lang="en-US" sz="1100" dirty="0">
                <a:solidFill>
                  <a:srgbClr val="000000"/>
                </a:solidFill>
                <a:latin typeface="Franklin Gothic Book"/>
              </a:rPr>
              <a:t>, X., Zhao, S., Yu, X., &amp; Zhao, B. (2021). Residential floor plan recognition and reconstruction.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EBD41-80EA-8A33-D999-818322EBB476}"/>
              </a:ext>
            </a:extLst>
          </p:cNvPr>
          <p:cNvSpPr/>
          <p:nvPr/>
        </p:nvSpPr>
        <p:spPr>
          <a:xfrm>
            <a:off x="7916932" y="4060135"/>
            <a:ext cx="1181100" cy="962025"/>
          </a:xfrm>
          <a:prstGeom prst="rect">
            <a:avLst/>
          </a:prstGeom>
          <a:noFill/>
          <a:ln w="76200" cap="flat" cmpd="sng" algn="ctr">
            <a:solidFill>
              <a:srgbClr val="E0674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E06742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1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Describing</a:t>
            </a:r>
            <a:r>
              <a:rPr lang="pt-PT" dirty="0"/>
              <a:t> </a:t>
            </a:r>
            <a:r>
              <a:rPr lang="pt-PT" dirty="0" err="1"/>
              <a:t>Doors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8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178AA-AE0B-CD47-4645-7625B5410D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98998" y="2190750"/>
            <a:ext cx="2631438" cy="29718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09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Describing</a:t>
            </a:r>
            <a:r>
              <a:rPr lang="pt-PT" dirty="0"/>
              <a:t> </a:t>
            </a:r>
            <a:r>
              <a:rPr lang="pt-PT" dirty="0" err="1"/>
              <a:t>Doors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068B1-8A49-4CF0-BADF-54C54ECC9DA8}" type="slidenum">
              <a:rPr lang="en-CA" smtClean="0"/>
              <a:t>9</a:t>
            </a:fld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2E8E5-E6A3-0D63-6ECF-295186970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8998" y="2190750"/>
            <a:ext cx="8394004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51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6.2|2|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6.2|2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|3.9|5.1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9|3.9|4.4|2.1"/>
</p:tagLst>
</file>

<file path=ppt/theme/theme1.xml><?xml version="1.0" encoding="utf-8"?>
<a:theme xmlns:a="http://schemas.openxmlformats.org/drawingml/2006/main" name="TF78453729 (1)">
  <a:themeElements>
    <a:clrScheme name="Custom 133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29B2D"/>
      </a:accent1>
      <a:accent2>
        <a:srgbClr val="E86F1B"/>
      </a:accent2>
      <a:accent3>
        <a:srgbClr val="E812B3"/>
      </a:accent3>
      <a:accent4>
        <a:srgbClr val="FFC000"/>
      </a:accent4>
      <a:accent5>
        <a:srgbClr val="1BD8E8"/>
      </a:accent5>
      <a:accent6>
        <a:srgbClr val="029B2D"/>
      </a:accent6>
      <a:hlink>
        <a:srgbClr val="029B2D"/>
      </a:hlink>
      <a:folHlink>
        <a:srgbClr val="029B2D"/>
      </a:folHlink>
    </a:clrScheme>
    <a:fontScheme name="Custom 152">
      <a:majorFont>
        <a:latin typeface="Garamond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317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rganic Presentation Layout_SB - v7" id="{029DCB9A-2C31-4DA7-9F9E-927975B08C6A}" vid="{D47DE383-E6D7-4CBF-845E-E9F933A065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484</Words>
  <Application>Microsoft Office PowerPoint</Application>
  <PresentationFormat>Widescreen</PresentationFormat>
  <Paragraphs>122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Corbel</vt:lpstr>
      <vt:lpstr>Franklin Gothic Book</vt:lpstr>
      <vt:lpstr>Franklin Gothic Demi</vt:lpstr>
      <vt:lpstr>Garamond</vt:lpstr>
      <vt:lpstr>Times New Roman</vt:lpstr>
      <vt:lpstr>TF78453729 (1)</vt:lpstr>
      <vt:lpstr>PowerPoint Presentation</vt:lpstr>
      <vt:lpstr>Why Analyze Floor Plans?</vt:lpstr>
      <vt:lpstr>PowerPoint Presentation</vt:lpstr>
      <vt:lpstr>How Can We Analyze Floor Plans?</vt:lpstr>
      <vt:lpstr>Machine Learning</vt:lpstr>
      <vt:lpstr>Our Focus</vt:lpstr>
      <vt:lpstr>Example Annotation</vt:lpstr>
      <vt:lpstr>Describing Doors</vt:lpstr>
      <vt:lpstr>Describing Doors</vt:lpstr>
      <vt:lpstr>Data Extraction</vt:lpstr>
      <vt:lpstr>Example Annotation</vt:lpstr>
      <vt:lpstr>Door Extraction</vt:lpstr>
      <vt:lpstr>Door Classification</vt:lpstr>
      <vt:lpstr>Other Examples</vt:lpstr>
      <vt:lpstr>Dataset Statistics</vt:lpstr>
      <vt:lpstr>Dataset Statistics</vt:lpstr>
      <vt:lpstr>Dataset Statistics</vt:lpstr>
      <vt:lpstr>Dataset Statistics</vt:lpstr>
      <vt:lpstr>Dataset Statistics</vt:lpstr>
      <vt:lpstr>Why Extract Individual Images?</vt:lpstr>
      <vt:lpstr>Why Extract Individual Images?</vt:lpstr>
      <vt:lpstr>Application</vt:lpstr>
      <vt:lpstr>Application</vt:lpstr>
      <vt:lpstr>Application</vt:lpstr>
      <vt:lpstr>Application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2022-10-18T14:19:01Z</dcterms:created>
  <dcterms:modified xsi:type="dcterms:W3CDTF">2022-10-18T14:19:13Z</dcterms:modified>
</cp:coreProperties>
</file>