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ags/tag3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tags/tag4.xml" ContentType="application/vnd.openxmlformats-officedocument.presentationml.tags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7"/>
  </p:notesMasterIdLst>
  <p:sldIdLst>
    <p:sldId id="256" r:id="rId2"/>
    <p:sldId id="258" r:id="rId3"/>
    <p:sldId id="346" r:id="rId4"/>
    <p:sldId id="347" r:id="rId5"/>
    <p:sldId id="263" r:id="rId6"/>
    <p:sldId id="259" r:id="rId7"/>
    <p:sldId id="260" r:id="rId8"/>
    <p:sldId id="264" r:id="rId9"/>
    <p:sldId id="261" r:id="rId10"/>
    <p:sldId id="262" r:id="rId11"/>
    <p:sldId id="281" r:id="rId12"/>
    <p:sldId id="282" r:id="rId13"/>
    <p:sldId id="310" r:id="rId14"/>
    <p:sldId id="309" r:id="rId15"/>
    <p:sldId id="311" r:id="rId16"/>
    <p:sldId id="268" r:id="rId17"/>
    <p:sldId id="312" r:id="rId18"/>
    <p:sldId id="313" r:id="rId19"/>
    <p:sldId id="314" r:id="rId20"/>
    <p:sldId id="277" r:id="rId21"/>
    <p:sldId id="315" r:id="rId22"/>
    <p:sldId id="316" r:id="rId23"/>
    <p:sldId id="317" r:id="rId24"/>
    <p:sldId id="318" r:id="rId25"/>
    <p:sldId id="320" r:id="rId26"/>
    <p:sldId id="319" r:id="rId27"/>
    <p:sldId id="321" r:id="rId28"/>
    <p:sldId id="266" r:id="rId29"/>
    <p:sldId id="323" r:id="rId30"/>
    <p:sldId id="352" r:id="rId31"/>
    <p:sldId id="348" r:id="rId32"/>
    <p:sldId id="349" r:id="rId33"/>
    <p:sldId id="350" r:id="rId34"/>
    <p:sldId id="351" r:id="rId35"/>
    <p:sldId id="353" r:id="rId36"/>
    <p:sldId id="325" r:id="rId37"/>
    <p:sldId id="291" r:id="rId38"/>
    <p:sldId id="326" r:id="rId39"/>
    <p:sldId id="327" r:id="rId40"/>
    <p:sldId id="328" r:id="rId41"/>
    <p:sldId id="428" r:id="rId42"/>
    <p:sldId id="429" r:id="rId43"/>
    <p:sldId id="430" r:id="rId44"/>
    <p:sldId id="431" r:id="rId45"/>
    <p:sldId id="360" r:id="rId46"/>
    <p:sldId id="361" r:id="rId47"/>
    <p:sldId id="362" r:id="rId48"/>
    <p:sldId id="363" r:id="rId49"/>
    <p:sldId id="364" r:id="rId50"/>
    <p:sldId id="365" r:id="rId51"/>
    <p:sldId id="367" r:id="rId52"/>
    <p:sldId id="368" r:id="rId53"/>
    <p:sldId id="369" r:id="rId54"/>
    <p:sldId id="370" r:id="rId55"/>
    <p:sldId id="371" r:id="rId56"/>
    <p:sldId id="376" r:id="rId57"/>
    <p:sldId id="377" r:id="rId58"/>
    <p:sldId id="378" r:id="rId59"/>
    <p:sldId id="432" r:id="rId60"/>
    <p:sldId id="433" r:id="rId61"/>
    <p:sldId id="434" r:id="rId62"/>
    <p:sldId id="379" r:id="rId63"/>
    <p:sldId id="440" r:id="rId64"/>
    <p:sldId id="439" r:id="rId65"/>
    <p:sldId id="438" r:id="rId66"/>
    <p:sldId id="437" r:id="rId67"/>
    <p:sldId id="441" r:id="rId68"/>
    <p:sldId id="442" r:id="rId69"/>
    <p:sldId id="443" r:id="rId70"/>
    <p:sldId id="446" r:id="rId71"/>
    <p:sldId id="454" r:id="rId72"/>
    <p:sldId id="463" r:id="rId73"/>
    <p:sldId id="453" r:id="rId74"/>
    <p:sldId id="455" r:id="rId75"/>
    <p:sldId id="458" r:id="rId76"/>
    <p:sldId id="459" r:id="rId77"/>
    <p:sldId id="460" r:id="rId78"/>
    <p:sldId id="461" r:id="rId79"/>
    <p:sldId id="462" r:id="rId80"/>
    <p:sldId id="393" r:id="rId81"/>
    <p:sldId id="392" r:id="rId82"/>
    <p:sldId id="394" r:id="rId83"/>
    <p:sldId id="395" r:id="rId84"/>
    <p:sldId id="396" r:id="rId85"/>
    <p:sldId id="401" r:id="rId86"/>
    <p:sldId id="398" r:id="rId87"/>
    <p:sldId id="399" r:id="rId88"/>
    <p:sldId id="400" r:id="rId89"/>
    <p:sldId id="402" r:id="rId90"/>
    <p:sldId id="333" r:id="rId91"/>
    <p:sldId id="334" r:id="rId92"/>
    <p:sldId id="342" r:id="rId93"/>
    <p:sldId id="403" r:id="rId94"/>
    <p:sldId id="405" r:id="rId95"/>
    <p:sldId id="404" r:id="rId96"/>
    <p:sldId id="406" r:id="rId97"/>
    <p:sldId id="407" r:id="rId98"/>
    <p:sldId id="418" r:id="rId99"/>
    <p:sldId id="408" r:id="rId100"/>
    <p:sldId id="409" r:id="rId101"/>
    <p:sldId id="410" r:id="rId102"/>
    <p:sldId id="411" r:id="rId103"/>
    <p:sldId id="412" r:id="rId104"/>
    <p:sldId id="413" r:id="rId105"/>
    <p:sldId id="414" r:id="rId106"/>
    <p:sldId id="415" r:id="rId107"/>
    <p:sldId id="419" r:id="rId108"/>
    <p:sldId id="420" r:id="rId109"/>
    <p:sldId id="421" r:id="rId110"/>
    <p:sldId id="422" r:id="rId111"/>
    <p:sldId id="423" r:id="rId112"/>
    <p:sldId id="424" r:id="rId113"/>
    <p:sldId id="425" r:id="rId114"/>
    <p:sldId id="426" r:id="rId115"/>
    <p:sldId id="427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D4180E52-212E-46CD-979A-3E62D8642F66}">
          <p14:sldIdLst>
            <p14:sldId id="256"/>
          </p14:sldIdLst>
        </p14:section>
        <p14:section name="INTRODUCTION" id="{FCC96A79-B532-4CE3-9222-FAF2E5A9E527}">
          <p14:sldIdLst>
            <p14:sldId id="258"/>
            <p14:sldId id="346"/>
            <p14:sldId id="347"/>
            <p14:sldId id="263"/>
            <p14:sldId id="259"/>
            <p14:sldId id="260"/>
            <p14:sldId id="264"/>
            <p14:sldId id="261"/>
            <p14:sldId id="262"/>
            <p14:sldId id="281"/>
            <p14:sldId id="282"/>
            <p14:sldId id="310"/>
            <p14:sldId id="309"/>
            <p14:sldId id="311"/>
            <p14:sldId id="268"/>
            <p14:sldId id="312"/>
            <p14:sldId id="313"/>
            <p14:sldId id="314"/>
            <p14:sldId id="277"/>
            <p14:sldId id="315"/>
            <p14:sldId id="316"/>
            <p14:sldId id="317"/>
            <p14:sldId id="318"/>
            <p14:sldId id="320"/>
            <p14:sldId id="319"/>
            <p14:sldId id="321"/>
            <p14:sldId id="266"/>
            <p14:sldId id="323"/>
            <p14:sldId id="352"/>
            <p14:sldId id="348"/>
            <p14:sldId id="349"/>
            <p14:sldId id="350"/>
            <p14:sldId id="351"/>
            <p14:sldId id="353"/>
          </p14:sldIdLst>
        </p14:section>
        <p14:section name="WORKFLOW" id="{5D1A46D4-68D6-4F34-B900-504422D5DE1A}">
          <p14:sldIdLst>
            <p14:sldId id="325"/>
            <p14:sldId id="291"/>
            <p14:sldId id="326"/>
            <p14:sldId id="327"/>
            <p14:sldId id="328"/>
            <p14:sldId id="428"/>
            <p14:sldId id="429"/>
            <p14:sldId id="430"/>
            <p14:sldId id="431"/>
            <p14:sldId id="360"/>
            <p14:sldId id="361"/>
            <p14:sldId id="362"/>
            <p14:sldId id="363"/>
            <p14:sldId id="364"/>
            <p14:sldId id="365"/>
            <p14:sldId id="367"/>
            <p14:sldId id="368"/>
            <p14:sldId id="369"/>
            <p14:sldId id="370"/>
            <p14:sldId id="371"/>
          </p14:sldIdLst>
        </p14:section>
        <p14:section name="RESULTS" id="{AE332DB8-3DF5-40F3-B43E-065AE76C655A}">
          <p14:sldIdLst>
            <p14:sldId id="376"/>
            <p14:sldId id="377"/>
            <p14:sldId id="378"/>
            <p14:sldId id="432"/>
            <p14:sldId id="433"/>
            <p14:sldId id="434"/>
            <p14:sldId id="379"/>
            <p14:sldId id="440"/>
            <p14:sldId id="439"/>
            <p14:sldId id="438"/>
            <p14:sldId id="437"/>
            <p14:sldId id="441"/>
            <p14:sldId id="442"/>
            <p14:sldId id="443"/>
            <p14:sldId id="446"/>
            <p14:sldId id="454"/>
            <p14:sldId id="463"/>
            <p14:sldId id="453"/>
            <p14:sldId id="455"/>
            <p14:sldId id="458"/>
            <p14:sldId id="459"/>
            <p14:sldId id="460"/>
            <p14:sldId id="461"/>
            <p14:sldId id="462"/>
            <p14:sldId id="393"/>
            <p14:sldId id="392"/>
            <p14:sldId id="394"/>
            <p14:sldId id="395"/>
            <p14:sldId id="396"/>
            <p14:sldId id="401"/>
            <p14:sldId id="398"/>
            <p14:sldId id="399"/>
            <p14:sldId id="400"/>
            <p14:sldId id="402"/>
            <p14:sldId id="333"/>
            <p14:sldId id="334"/>
            <p14:sldId id="342"/>
            <p14:sldId id="403"/>
            <p14:sldId id="405"/>
          </p14:sldIdLst>
        </p14:section>
        <p14:section name="CONCLUSION" id="{2E432673-BE42-4EEE-9215-BF7839A3C471}">
          <p14:sldIdLst>
            <p14:sldId id="404"/>
            <p14:sldId id="406"/>
            <p14:sldId id="407"/>
            <p14:sldId id="418"/>
            <p14:sldId id="408"/>
            <p14:sldId id="409"/>
            <p14:sldId id="410"/>
            <p14:sldId id="411"/>
            <p14:sldId id="412"/>
            <p14:sldId id="413"/>
            <p14:sldId id="414"/>
          </p14:sldIdLst>
        </p14:section>
        <p14:section name="FUTURE WORK" id="{369DDBB4-C5BF-48FD-9FE0-47F027A9DFC3}">
          <p14:sldIdLst>
            <p14:sldId id="415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416" userDrawn="1">
          <p15:clr>
            <a:srgbClr val="A4A3A4"/>
          </p15:clr>
        </p15:guide>
        <p15:guide id="4" pos="3264" userDrawn="1">
          <p15:clr>
            <a:srgbClr val="A4A3A4"/>
          </p15:clr>
        </p15:guide>
        <p15:guide id="5" pos="2688" userDrawn="1">
          <p15:clr>
            <a:srgbClr val="A4A3A4"/>
          </p15:clr>
        </p15:guide>
        <p15:guide id="6" pos="4992" userDrawn="1">
          <p15:clr>
            <a:srgbClr val="A4A3A4"/>
          </p15:clr>
        </p15:guide>
        <p15:guide id="7" orient="horz" pos="2736" userDrawn="1">
          <p15:clr>
            <a:srgbClr val="A4A3A4"/>
          </p15:clr>
        </p15:guide>
        <p15:guide id="9" orient="horz" pos="1584" userDrawn="1">
          <p15:clr>
            <a:srgbClr val="A4A3A4"/>
          </p15:clr>
        </p15:guide>
        <p15:guide id="10" orient="horz" pos="3312" userDrawn="1">
          <p15:clr>
            <a:srgbClr val="A4A3A4"/>
          </p15:clr>
        </p15:guide>
        <p15:guide id="11" orient="horz" pos="3888" userDrawn="1">
          <p15:clr>
            <a:srgbClr val="A4A3A4"/>
          </p15:clr>
        </p15:guide>
        <p15:guide id="12" orient="horz" pos="1008" userDrawn="1">
          <p15:clr>
            <a:srgbClr val="A4A3A4"/>
          </p15:clr>
        </p15:guide>
        <p15:guide id="13" orient="horz" pos="432" userDrawn="1">
          <p15:clr>
            <a:srgbClr val="A4A3A4"/>
          </p15:clr>
        </p15:guide>
        <p15:guide id="14" pos="5568" userDrawn="1">
          <p15:clr>
            <a:srgbClr val="A4A3A4"/>
          </p15:clr>
        </p15:guide>
        <p15:guide id="15" pos="6144" userDrawn="1">
          <p15:clr>
            <a:srgbClr val="A4A3A4"/>
          </p15:clr>
        </p15:guide>
        <p15:guide id="16" pos="6720" userDrawn="1">
          <p15:clr>
            <a:srgbClr val="A4A3A4"/>
          </p15:clr>
        </p15:guide>
        <p15:guide id="17" pos="2112" userDrawn="1">
          <p15:clr>
            <a:srgbClr val="A4A3A4"/>
          </p15:clr>
        </p15:guide>
        <p15:guide id="18" pos="1536" userDrawn="1">
          <p15:clr>
            <a:srgbClr val="A4A3A4"/>
          </p15:clr>
        </p15:guide>
        <p15:guide id="19" pos="9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FFFFFF"/>
    <a:srgbClr val="FFFF63"/>
    <a:srgbClr val="981000"/>
    <a:srgbClr val="354A74"/>
    <a:srgbClr val="FDFDFD"/>
    <a:srgbClr val="FF0000"/>
    <a:srgbClr val="E3B239"/>
    <a:srgbClr val="00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5BCBD-9A94-419C-8779-4D2EA2AEF1FA}" v="330" dt="2022-04-13T23:35:34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79496" autoAdjust="0"/>
  </p:normalViewPr>
  <p:slideViewPr>
    <p:cSldViewPr snapToGrid="0">
      <p:cViewPr varScale="1">
        <p:scale>
          <a:sx n="65" d="100"/>
          <a:sy n="65" d="100"/>
        </p:scale>
        <p:origin x="1032" y="43"/>
      </p:cViewPr>
      <p:guideLst>
        <p:guide orient="horz" pos="2160"/>
        <p:guide pos="3840"/>
        <p:guide pos="4416"/>
        <p:guide pos="3264"/>
        <p:guide pos="2688"/>
        <p:guide pos="4992"/>
        <p:guide orient="horz" pos="2736"/>
        <p:guide orient="horz" pos="1584"/>
        <p:guide orient="horz" pos="3312"/>
        <p:guide orient="horz" pos="3888"/>
        <p:guide orient="horz" pos="1008"/>
        <p:guide orient="horz" pos="432"/>
        <p:guide pos="5568"/>
        <p:guide pos="6144"/>
        <p:guide pos="6720"/>
        <p:guide pos="2112"/>
        <p:guide pos="1536"/>
        <p:guide pos="9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51-4C26-B61A-E94324F339FE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51-4C26-B61A-E94324F339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51-4C26-B61A-E94324F339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51-4C26-B61A-E94324F339FE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8-3351-4C26-B61A-E94324F33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A1-4BE5-9E8C-AFD1F4F0F8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A1-4BE5-9E8C-AFD1F4F0F8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A1-4BE5-9E8C-AFD1F4F0F8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A1-4BE5-9E8C-AFD1F4F0F881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8-25A1-4BE5-9E8C-AFD1F4F0F8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53-4B4B-8D55-87D8C32C60E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53-4B4B-8D55-87D8C32C60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53-4B4B-8D55-87D8C32C60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53-4B4B-8D55-87D8C32C60E9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8-3653-4B4B-8D55-87D8C32C6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EF-4DCC-8815-431F5F3B7D9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DEF-4DCC-8815-431F5F3B7D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84-4D0D-A76F-F4865B0AAE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84-4D0D-A76F-F4865B0AAE92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2DEF-4DCC-8815-431F5F3B7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EF-4DCC-8815-431F5F3B7D9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DEF-4DCC-8815-431F5F3B7D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57-4C59-9548-BCD01A54B3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57-4C59-9548-BCD01A54B348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2DEF-4DCC-8815-431F5F3B7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EF-4DCC-8815-431F5F3B7D99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DEF-4DCC-8815-431F5F3B7D99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84-4D0D-A76F-F4865B0AAE92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84-4D0D-A76F-F4865B0AAE92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2DEF-4DCC-8815-431F5F3B7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AE8C3-E465-4C35-98C6-64FA3D7D4318}" type="doc">
      <dgm:prSet loTypeId="urn:microsoft.com/office/officeart/2005/8/layout/cycle1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C4BF824-D585-43E5-8E7D-358E54BDF446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A32ED370-879C-4B06-BC70-F0F8A8F10C5C}" type="parTrans" cxnId="{59B23387-431B-4160-A144-DD040AE2D8B8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523BE8A-81BD-4C12-9942-BA799E15E0FD}" type="sibTrans" cxnId="{59B23387-431B-4160-A144-DD040AE2D8B8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49CF4E6D-DD0B-4261-B30E-A1F3A83CC1AB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DF22EC8-F7F5-4490-A44E-420456A7EE6D}" type="parTrans" cxnId="{5B8AE141-79DC-4EBA-A1A5-C68DD4D84533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7F6B4C55-15C2-46A1-B32E-400BA1A117BA}" type="sibTrans" cxnId="{5B8AE141-79DC-4EBA-A1A5-C68DD4D84533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10D7606-7EA0-47DD-B770-9C7932FC7B84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3FA9459F-EBE5-43D5-BCD0-EF1622AAEBAC}" type="parTrans" cxnId="{D5CC02E5-BC38-4F0E-BC91-FED2A1375E5F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2DFD4B8C-3153-45E9-8DCC-1C7E39BFE07C}" type="sibTrans" cxnId="{D5CC02E5-BC38-4F0E-BC91-FED2A1375E5F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C986975E-A873-4C17-AADE-6E9C874F3A66}" type="pres">
      <dgm:prSet presAssocID="{135AE8C3-E465-4C35-98C6-64FA3D7D4318}" presName="cycle" presStyleCnt="0">
        <dgm:presLayoutVars>
          <dgm:dir/>
          <dgm:resizeHandles val="exact"/>
        </dgm:presLayoutVars>
      </dgm:prSet>
      <dgm:spPr/>
    </dgm:pt>
    <dgm:pt modelId="{C6D2F1C5-9E64-4B9B-868B-5E026CC24D88}" type="pres">
      <dgm:prSet presAssocID="{BC4BF824-D585-43E5-8E7D-358E54BDF446}" presName="dummy" presStyleCnt="0"/>
      <dgm:spPr/>
    </dgm:pt>
    <dgm:pt modelId="{4E78254E-BC53-4E2C-83A6-42E0C21C0C69}" type="pres">
      <dgm:prSet presAssocID="{BC4BF824-D585-43E5-8E7D-358E54BDF446}" presName="node" presStyleLbl="revTx" presStyleIdx="0" presStyleCnt="3">
        <dgm:presLayoutVars>
          <dgm:bulletEnabled val="1"/>
        </dgm:presLayoutVars>
      </dgm:prSet>
      <dgm:spPr/>
    </dgm:pt>
    <dgm:pt modelId="{DBF37A18-B820-4075-BC71-FBC7DA629BE5}" type="pres">
      <dgm:prSet presAssocID="{E523BE8A-81BD-4C12-9942-BA799E15E0FD}" presName="sibTrans" presStyleLbl="node1" presStyleIdx="0" presStyleCnt="3"/>
      <dgm:spPr/>
    </dgm:pt>
    <dgm:pt modelId="{701A661A-32C7-40ED-8586-8840C6AAB897}" type="pres">
      <dgm:prSet presAssocID="{49CF4E6D-DD0B-4261-B30E-A1F3A83CC1AB}" presName="dummy" presStyleCnt="0"/>
      <dgm:spPr/>
    </dgm:pt>
    <dgm:pt modelId="{93F2A551-1804-4BA2-9854-4EC4F9AEF9CC}" type="pres">
      <dgm:prSet presAssocID="{49CF4E6D-DD0B-4261-B30E-A1F3A83CC1AB}" presName="node" presStyleLbl="revTx" presStyleIdx="1" presStyleCnt="3">
        <dgm:presLayoutVars>
          <dgm:bulletEnabled val="1"/>
        </dgm:presLayoutVars>
      </dgm:prSet>
      <dgm:spPr/>
    </dgm:pt>
    <dgm:pt modelId="{8D0FFAE7-1306-4545-B177-5897DDF86ABF}" type="pres">
      <dgm:prSet presAssocID="{7F6B4C55-15C2-46A1-B32E-400BA1A117BA}" presName="sibTrans" presStyleLbl="node1" presStyleIdx="1" presStyleCnt="3"/>
      <dgm:spPr/>
    </dgm:pt>
    <dgm:pt modelId="{B162E78B-F19E-420C-84FA-12D5FF63C089}" type="pres">
      <dgm:prSet presAssocID="{E10D7606-7EA0-47DD-B770-9C7932FC7B84}" presName="dummy" presStyleCnt="0"/>
      <dgm:spPr/>
    </dgm:pt>
    <dgm:pt modelId="{4FA701BB-0C83-499E-AEE0-414F91AC1261}" type="pres">
      <dgm:prSet presAssocID="{E10D7606-7EA0-47DD-B770-9C7932FC7B84}" presName="node" presStyleLbl="revTx" presStyleIdx="2" presStyleCnt="3">
        <dgm:presLayoutVars>
          <dgm:bulletEnabled val="1"/>
        </dgm:presLayoutVars>
      </dgm:prSet>
      <dgm:spPr/>
    </dgm:pt>
    <dgm:pt modelId="{88EF0451-1458-4656-9451-81A02FBDFC93}" type="pres">
      <dgm:prSet presAssocID="{2DFD4B8C-3153-45E9-8DCC-1C7E39BFE07C}" presName="sibTrans" presStyleLbl="node1" presStyleIdx="2" presStyleCnt="3"/>
      <dgm:spPr/>
    </dgm:pt>
  </dgm:ptLst>
  <dgm:cxnLst>
    <dgm:cxn modelId="{93696602-0E60-4A94-BF3A-B65B94A8577F}" type="presOf" srcId="{E523BE8A-81BD-4C12-9942-BA799E15E0FD}" destId="{DBF37A18-B820-4075-BC71-FBC7DA629BE5}" srcOrd="0" destOrd="0" presId="urn:microsoft.com/office/officeart/2005/8/layout/cycle1"/>
    <dgm:cxn modelId="{5B8AE141-79DC-4EBA-A1A5-C68DD4D84533}" srcId="{135AE8C3-E465-4C35-98C6-64FA3D7D4318}" destId="{49CF4E6D-DD0B-4261-B30E-A1F3A83CC1AB}" srcOrd="1" destOrd="0" parTransId="{9DF22EC8-F7F5-4490-A44E-420456A7EE6D}" sibTransId="{7F6B4C55-15C2-46A1-B32E-400BA1A117BA}"/>
    <dgm:cxn modelId="{66AE1369-5FD1-4E19-9EF1-76E06F4D4042}" type="presOf" srcId="{2DFD4B8C-3153-45E9-8DCC-1C7E39BFE07C}" destId="{88EF0451-1458-4656-9451-81A02FBDFC93}" srcOrd="0" destOrd="0" presId="urn:microsoft.com/office/officeart/2005/8/layout/cycle1"/>
    <dgm:cxn modelId="{74A02A6F-E2C0-427E-82C6-B8FD8E77F5EA}" type="presOf" srcId="{BC4BF824-D585-43E5-8E7D-358E54BDF446}" destId="{4E78254E-BC53-4E2C-83A6-42E0C21C0C69}" srcOrd="0" destOrd="0" presId="urn:microsoft.com/office/officeart/2005/8/layout/cycle1"/>
    <dgm:cxn modelId="{EBE7A470-6A10-4A9F-8C9C-2614D3E2F701}" type="presOf" srcId="{135AE8C3-E465-4C35-98C6-64FA3D7D4318}" destId="{C986975E-A873-4C17-AADE-6E9C874F3A66}" srcOrd="0" destOrd="0" presId="urn:microsoft.com/office/officeart/2005/8/layout/cycle1"/>
    <dgm:cxn modelId="{59B23387-431B-4160-A144-DD040AE2D8B8}" srcId="{135AE8C3-E465-4C35-98C6-64FA3D7D4318}" destId="{BC4BF824-D585-43E5-8E7D-358E54BDF446}" srcOrd="0" destOrd="0" parTransId="{A32ED370-879C-4B06-BC70-F0F8A8F10C5C}" sibTransId="{E523BE8A-81BD-4C12-9942-BA799E15E0FD}"/>
    <dgm:cxn modelId="{A7267994-FE70-4A39-AAFE-A896D33B6945}" type="presOf" srcId="{7F6B4C55-15C2-46A1-B32E-400BA1A117BA}" destId="{8D0FFAE7-1306-4545-B177-5897DDF86ABF}" srcOrd="0" destOrd="0" presId="urn:microsoft.com/office/officeart/2005/8/layout/cycle1"/>
    <dgm:cxn modelId="{AE761696-6F3D-4EFD-9F97-FA6BECBA3809}" type="presOf" srcId="{49CF4E6D-DD0B-4261-B30E-A1F3A83CC1AB}" destId="{93F2A551-1804-4BA2-9854-4EC4F9AEF9CC}" srcOrd="0" destOrd="0" presId="urn:microsoft.com/office/officeart/2005/8/layout/cycle1"/>
    <dgm:cxn modelId="{D69932C1-D37C-4882-AEC4-817E5F910182}" type="presOf" srcId="{E10D7606-7EA0-47DD-B770-9C7932FC7B84}" destId="{4FA701BB-0C83-499E-AEE0-414F91AC1261}" srcOrd="0" destOrd="0" presId="urn:microsoft.com/office/officeart/2005/8/layout/cycle1"/>
    <dgm:cxn modelId="{D5CC02E5-BC38-4F0E-BC91-FED2A1375E5F}" srcId="{135AE8C3-E465-4C35-98C6-64FA3D7D4318}" destId="{E10D7606-7EA0-47DD-B770-9C7932FC7B84}" srcOrd="2" destOrd="0" parTransId="{3FA9459F-EBE5-43D5-BCD0-EF1622AAEBAC}" sibTransId="{2DFD4B8C-3153-45E9-8DCC-1C7E39BFE07C}"/>
    <dgm:cxn modelId="{13F7B87F-3A92-4483-8145-B4FA64A4C022}" type="presParOf" srcId="{C986975E-A873-4C17-AADE-6E9C874F3A66}" destId="{C6D2F1C5-9E64-4B9B-868B-5E026CC24D88}" srcOrd="0" destOrd="0" presId="urn:microsoft.com/office/officeart/2005/8/layout/cycle1"/>
    <dgm:cxn modelId="{646A6F42-D739-4C50-A7F4-92854859D518}" type="presParOf" srcId="{C986975E-A873-4C17-AADE-6E9C874F3A66}" destId="{4E78254E-BC53-4E2C-83A6-42E0C21C0C69}" srcOrd="1" destOrd="0" presId="urn:microsoft.com/office/officeart/2005/8/layout/cycle1"/>
    <dgm:cxn modelId="{45FC69FC-7368-4626-AA90-607EF2F1EF89}" type="presParOf" srcId="{C986975E-A873-4C17-AADE-6E9C874F3A66}" destId="{DBF37A18-B820-4075-BC71-FBC7DA629BE5}" srcOrd="2" destOrd="0" presId="urn:microsoft.com/office/officeart/2005/8/layout/cycle1"/>
    <dgm:cxn modelId="{349B706F-025E-4D92-9166-B9292BBD89CE}" type="presParOf" srcId="{C986975E-A873-4C17-AADE-6E9C874F3A66}" destId="{701A661A-32C7-40ED-8586-8840C6AAB897}" srcOrd="3" destOrd="0" presId="urn:microsoft.com/office/officeart/2005/8/layout/cycle1"/>
    <dgm:cxn modelId="{15AFE44E-9820-4D23-A14B-D734640103BB}" type="presParOf" srcId="{C986975E-A873-4C17-AADE-6E9C874F3A66}" destId="{93F2A551-1804-4BA2-9854-4EC4F9AEF9CC}" srcOrd="4" destOrd="0" presId="urn:microsoft.com/office/officeart/2005/8/layout/cycle1"/>
    <dgm:cxn modelId="{8C893031-7452-4A5D-B564-C79349605397}" type="presParOf" srcId="{C986975E-A873-4C17-AADE-6E9C874F3A66}" destId="{8D0FFAE7-1306-4545-B177-5897DDF86ABF}" srcOrd="5" destOrd="0" presId="urn:microsoft.com/office/officeart/2005/8/layout/cycle1"/>
    <dgm:cxn modelId="{9ABD0978-770C-4695-9A75-71A06003F2B2}" type="presParOf" srcId="{C986975E-A873-4C17-AADE-6E9C874F3A66}" destId="{B162E78B-F19E-420C-84FA-12D5FF63C089}" srcOrd="6" destOrd="0" presId="urn:microsoft.com/office/officeart/2005/8/layout/cycle1"/>
    <dgm:cxn modelId="{8596D261-2EB1-4AC6-A7E7-06772FE64079}" type="presParOf" srcId="{C986975E-A873-4C17-AADE-6E9C874F3A66}" destId="{4FA701BB-0C83-499E-AEE0-414F91AC1261}" srcOrd="7" destOrd="0" presId="urn:microsoft.com/office/officeart/2005/8/layout/cycle1"/>
    <dgm:cxn modelId="{E01EA991-A1AB-41E5-93EA-0FCB603D52F4}" type="presParOf" srcId="{C986975E-A873-4C17-AADE-6E9C874F3A66}" destId="{88EF0451-1458-4656-9451-81A02FBDFC9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AE8C3-E465-4C35-98C6-64FA3D7D4318}" type="doc">
      <dgm:prSet loTypeId="urn:microsoft.com/office/officeart/2005/8/layout/cycle1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C4BF824-D585-43E5-8E7D-358E54BDF446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A32ED370-879C-4B06-BC70-F0F8A8F10C5C}" type="parTrans" cxnId="{59B23387-431B-4160-A144-DD040AE2D8B8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523BE8A-81BD-4C12-9942-BA799E15E0FD}" type="sibTrans" cxnId="{59B23387-431B-4160-A144-DD040AE2D8B8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49CF4E6D-DD0B-4261-B30E-A1F3A83CC1AB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DF22EC8-F7F5-4490-A44E-420456A7EE6D}" type="parTrans" cxnId="{5B8AE141-79DC-4EBA-A1A5-C68DD4D84533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7F6B4C55-15C2-46A1-B32E-400BA1A117BA}" type="sibTrans" cxnId="{5B8AE141-79DC-4EBA-A1A5-C68DD4D84533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10D7606-7EA0-47DD-B770-9C7932FC7B84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3FA9459F-EBE5-43D5-BCD0-EF1622AAEBAC}" type="parTrans" cxnId="{D5CC02E5-BC38-4F0E-BC91-FED2A1375E5F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2DFD4B8C-3153-45E9-8DCC-1C7E39BFE07C}" type="sibTrans" cxnId="{D5CC02E5-BC38-4F0E-BC91-FED2A1375E5F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C986975E-A873-4C17-AADE-6E9C874F3A66}" type="pres">
      <dgm:prSet presAssocID="{135AE8C3-E465-4C35-98C6-64FA3D7D4318}" presName="cycle" presStyleCnt="0">
        <dgm:presLayoutVars>
          <dgm:dir/>
          <dgm:resizeHandles val="exact"/>
        </dgm:presLayoutVars>
      </dgm:prSet>
      <dgm:spPr/>
    </dgm:pt>
    <dgm:pt modelId="{C6D2F1C5-9E64-4B9B-868B-5E026CC24D88}" type="pres">
      <dgm:prSet presAssocID="{BC4BF824-D585-43E5-8E7D-358E54BDF446}" presName="dummy" presStyleCnt="0"/>
      <dgm:spPr/>
    </dgm:pt>
    <dgm:pt modelId="{4E78254E-BC53-4E2C-83A6-42E0C21C0C69}" type="pres">
      <dgm:prSet presAssocID="{BC4BF824-D585-43E5-8E7D-358E54BDF446}" presName="node" presStyleLbl="revTx" presStyleIdx="0" presStyleCnt="3">
        <dgm:presLayoutVars>
          <dgm:bulletEnabled val="1"/>
        </dgm:presLayoutVars>
      </dgm:prSet>
      <dgm:spPr/>
    </dgm:pt>
    <dgm:pt modelId="{DBF37A18-B820-4075-BC71-FBC7DA629BE5}" type="pres">
      <dgm:prSet presAssocID="{E523BE8A-81BD-4C12-9942-BA799E15E0FD}" presName="sibTrans" presStyleLbl="node1" presStyleIdx="0" presStyleCnt="3"/>
      <dgm:spPr/>
    </dgm:pt>
    <dgm:pt modelId="{701A661A-32C7-40ED-8586-8840C6AAB897}" type="pres">
      <dgm:prSet presAssocID="{49CF4E6D-DD0B-4261-B30E-A1F3A83CC1AB}" presName="dummy" presStyleCnt="0"/>
      <dgm:spPr/>
    </dgm:pt>
    <dgm:pt modelId="{93F2A551-1804-4BA2-9854-4EC4F9AEF9CC}" type="pres">
      <dgm:prSet presAssocID="{49CF4E6D-DD0B-4261-B30E-A1F3A83CC1AB}" presName="node" presStyleLbl="revTx" presStyleIdx="1" presStyleCnt="3">
        <dgm:presLayoutVars>
          <dgm:bulletEnabled val="1"/>
        </dgm:presLayoutVars>
      </dgm:prSet>
      <dgm:spPr/>
    </dgm:pt>
    <dgm:pt modelId="{8D0FFAE7-1306-4545-B177-5897DDF86ABF}" type="pres">
      <dgm:prSet presAssocID="{7F6B4C55-15C2-46A1-B32E-400BA1A117BA}" presName="sibTrans" presStyleLbl="node1" presStyleIdx="1" presStyleCnt="3"/>
      <dgm:spPr/>
    </dgm:pt>
    <dgm:pt modelId="{B162E78B-F19E-420C-84FA-12D5FF63C089}" type="pres">
      <dgm:prSet presAssocID="{E10D7606-7EA0-47DD-B770-9C7932FC7B84}" presName="dummy" presStyleCnt="0"/>
      <dgm:spPr/>
    </dgm:pt>
    <dgm:pt modelId="{4FA701BB-0C83-499E-AEE0-414F91AC1261}" type="pres">
      <dgm:prSet presAssocID="{E10D7606-7EA0-47DD-B770-9C7932FC7B84}" presName="node" presStyleLbl="revTx" presStyleIdx="2" presStyleCnt="3">
        <dgm:presLayoutVars>
          <dgm:bulletEnabled val="1"/>
        </dgm:presLayoutVars>
      </dgm:prSet>
      <dgm:spPr/>
    </dgm:pt>
    <dgm:pt modelId="{88EF0451-1458-4656-9451-81A02FBDFC93}" type="pres">
      <dgm:prSet presAssocID="{2DFD4B8C-3153-45E9-8DCC-1C7E39BFE07C}" presName="sibTrans" presStyleLbl="node1" presStyleIdx="2" presStyleCnt="3"/>
      <dgm:spPr/>
    </dgm:pt>
  </dgm:ptLst>
  <dgm:cxnLst>
    <dgm:cxn modelId="{93696602-0E60-4A94-BF3A-B65B94A8577F}" type="presOf" srcId="{E523BE8A-81BD-4C12-9942-BA799E15E0FD}" destId="{DBF37A18-B820-4075-BC71-FBC7DA629BE5}" srcOrd="0" destOrd="0" presId="urn:microsoft.com/office/officeart/2005/8/layout/cycle1"/>
    <dgm:cxn modelId="{5B8AE141-79DC-4EBA-A1A5-C68DD4D84533}" srcId="{135AE8C3-E465-4C35-98C6-64FA3D7D4318}" destId="{49CF4E6D-DD0B-4261-B30E-A1F3A83CC1AB}" srcOrd="1" destOrd="0" parTransId="{9DF22EC8-F7F5-4490-A44E-420456A7EE6D}" sibTransId="{7F6B4C55-15C2-46A1-B32E-400BA1A117BA}"/>
    <dgm:cxn modelId="{66AE1369-5FD1-4E19-9EF1-76E06F4D4042}" type="presOf" srcId="{2DFD4B8C-3153-45E9-8DCC-1C7E39BFE07C}" destId="{88EF0451-1458-4656-9451-81A02FBDFC93}" srcOrd="0" destOrd="0" presId="urn:microsoft.com/office/officeart/2005/8/layout/cycle1"/>
    <dgm:cxn modelId="{74A02A6F-E2C0-427E-82C6-B8FD8E77F5EA}" type="presOf" srcId="{BC4BF824-D585-43E5-8E7D-358E54BDF446}" destId="{4E78254E-BC53-4E2C-83A6-42E0C21C0C69}" srcOrd="0" destOrd="0" presId="urn:microsoft.com/office/officeart/2005/8/layout/cycle1"/>
    <dgm:cxn modelId="{EBE7A470-6A10-4A9F-8C9C-2614D3E2F701}" type="presOf" srcId="{135AE8C3-E465-4C35-98C6-64FA3D7D4318}" destId="{C986975E-A873-4C17-AADE-6E9C874F3A66}" srcOrd="0" destOrd="0" presId="urn:microsoft.com/office/officeart/2005/8/layout/cycle1"/>
    <dgm:cxn modelId="{59B23387-431B-4160-A144-DD040AE2D8B8}" srcId="{135AE8C3-E465-4C35-98C6-64FA3D7D4318}" destId="{BC4BF824-D585-43E5-8E7D-358E54BDF446}" srcOrd="0" destOrd="0" parTransId="{A32ED370-879C-4B06-BC70-F0F8A8F10C5C}" sibTransId="{E523BE8A-81BD-4C12-9942-BA799E15E0FD}"/>
    <dgm:cxn modelId="{A7267994-FE70-4A39-AAFE-A896D33B6945}" type="presOf" srcId="{7F6B4C55-15C2-46A1-B32E-400BA1A117BA}" destId="{8D0FFAE7-1306-4545-B177-5897DDF86ABF}" srcOrd="0" destOrd="0" presId="urn:microsoft.com/office/officeart/2005/8/layout/cycle1"/>
    <dgm:cxn modelId="{AE761696-6F3D-4EFD-9F97-FA6BECBA3809}" type="presOf" srcId="{49CF4E6D-DD0B-4261-B30E-A1F3A83CC1AB}" destId="{93F2A551-1804-4BA2-9854-4EC4F9AEF9CC}" srcOrd="0" destOrd="0" presId="urn:microsoft.com/office/officeart/2005/8/layout/cycle1"/>
    <dgm:cxn modelId="{D69932C1-D37C-4882-AEC4-817E5F910182}" type="presOf" srcId="{E10D7606-7EA0-47DD-B770-9C7932FC7B84}" destId="{4FA701BB-0C83-499E-AEE0-414F91AC1261}" srcOrd="0" destOrd="0" presId="urn:microsoft.com/office/officeart/2005/8/layout/cycle1"/>
    <dgm:cxn modelId="{D5CC02E5-BC38-4F0E-BC91-FED2A1375E5F}" srcId="{135AE8C3-E465-4C35-98C6-64FA3D7D4318}" destId="{E10D7606-7EA0-47DD-B770-9C7932FC7B84}" srcOrd="2" destOrd="0" parTransId="{3FA9459F-EBE5-43D5-BCD0-EF1622AAEBAC}" sibTransId="{2DFD4B8C-3153-45E9-8DCC-1C7E39BFE07C}"/>
    <dgm:cxn modelId="{13F7B87F-3A92-4483-8145-B4FA64A4C022}" type="presParOf" srcId="{C986975E-A873-4C17-AADE-6E9C874F3A66}" destId="{C6D2F1C5-9E64-4B9B-868B-5E026CC24D88}" srcOrd="0" destOrd="0" presId="urn:microsoft.com/office/officeart/2005/8/layout/cycle1"/>
    <dgm:cxn modelId="{646A6F42-D739-4C50-A7F4-92854859D518}" type="presParOf" srcId="{C986975E-A873-4C17-AADE-6E9C874F3A66}" destId="{4E78254E-BC53-4E2C-83A6-42E0C21C0C69}" srcOrd="1" destOrd="0" presId="urn:microsoft.com/office/officeart/2005/8/layout/cycle1"/>
    <dgm:cxn modelId="{45FC69FC-7368-4626-AA90-607EF2F1EF89}" type="presParOf" srcId="{C986975E-A873-4C17-AADE-6E9C874F3A66}" destId="{DBF37A18-B820-4075-BC71-FBC7DA629BE5}" srcOrd="2" destOrd="0" presId="urn:microsoft.com/office/officeart/2005/8/layout/cycle1"/>
    <dgm:cxn modelId="{349B706F-025E-4D92-9166-B9292BBD89CE}" type="presParOf" srcId="{C986975E-A873-4C17-AADE-6E9C874F3A66}" destId="{701A661A-32C7-40ED-8586-8840C6AAB897}" srcOrd="3" destOrd="0" presId="urn:microsoft.com/office/officeart/2005/8/layout/cycle1"/>
    <dgm:cxn modelId="{15AFE44E-9820-4D23-A14B-D734640103BB}" type="presParOf" srcId="{C986975E-A873-4C17-AADE-6E9C874F3A66}" destId="{93F2A551-1804-4BA2-9854-4EC4F9AEF9CC}" srcOrd="4" destOrd="0" presId="urn:microsoft.com/office/officeart/2005/8/layout/cycle1"/>
    <dgm:cxn modelId="{8C893031-7452-4A5D-B564-C79349605397}" type="presParOf" srcId="{C986975E-A873-4C17-AADE-6E9C874F3A66}" destId="{8D0FFAE7-1306-4545-B177-5897DDF86ABF}" srcOrd="5" destOrd="0" presId="urn:microsoft.com/office/officeart/2005/8/layout/cycle1"/>
    <dgm:cxn modelId="{9ABD0978-770C-4695-9A75-71A06003F2B2}" type="presParOf" srcId="{C986975E-A873-4C17-AADE-6E9C874F3A66}" destId="{B162E78B-F19E-420C-84FA-12D5FF63C089}" srcOrd="6" destOrd="0" presId="urn:microsoft.com/office/officeart/2005/8/layout/cycle1"/>
    <dgm:cxn modelId="{8596D261-2EB1-4AC6-A7E7-06772FE64079}" type="presParOf" srcId="{C986975E-A873-4C17-AADE-6E9C874F3A66}" destId="{4FA701BB-0C83-499E-AEE0-414F91AC1261}" srcOrd="7" destOrd="0" presId="urn:microsoft.com/office/officeart/2005/8/layout/cycle1"/>
    <dgm:cxn modelId="{E01EA991-A1AB-41E5-93EA-0FCB603D52F4}" type="presParOf" srcId="{C986975E-A873-4C17-AADE-6E9C874F3A66}" destId="{88EF0451-1458-4656-9451-81A02FBDFC9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AE8C3-E465-4C35-98C6-64FA3D7D4318}" type="doc">
      <dgm:prSet loTypeId="urn:microsoft.com/office/officeart/2005/8/layout/cycle1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C4BF824-D585-43E5-8E7D-358E54BDF446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A32ED370-879C-4B06-BC70-F0F8A8F10C5C}" type="parTrans" cxnId="{59B23387-431B-4160-A144-DD040AE2D8B8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523BE8A-81BD-4C12-9942-BA799E15E0FD}" type="sibTrans" cxnId="{59B23387-431B-4160-A144-DD040AE2D8B8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49CF4E6D-DD0B-4261-B30E-A1F3A83CC1AB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DF22EC8-F7F5-4490-A44E-420456A7EE6D}" type="parTrans" cxnId="{5B8AE141-79DC-4EBA-A1A5-C68DD4D84533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7F6B4C55-15C2-46A1-B32E-400BA1A117BA}" type="sibTrans" cxnId="{5B8AE141-79DC-4EBA-A1A5-C68DD4D84533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10D7606-7EA0-47DD-B770-9C7932FC7B84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3FA9459F-EBE5-43D5-BCD0-EF1622AAEBAC}" type="parTrans" cxnId="{D5CC02E5-BC38-4F0E-BC91-FED2A1375E5F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2DFD4B8C-3153-45E9-8DCC-1C7E39BFE07C}" type="sibTrans" cxnId="{D5CC02E5-BC38-4F0E-BC91-FED2A1375E5F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C986975E-A873-4C17-AADE-6E9C874F3A66}" type="pres">
      <dgm:prSet presAssocID="{135AE8C3-E465-4C35-98C6-64FA3D7D4318}" presName="cycle" presStyleCnt="0">
        <dgm:presLayoutVars>
          <dgm:dir/>
          <dgm:resizeHandles val="exact"/>
        </dgm:presLayoutVars>
      </dgm:prSet>
      <dgm:spPr/>
    </dgm:pt>
    <dgm:pt modelId="{C6D2F1C5-9E64-4B9B-868B-5E026CC24D88}" type="pres">
      <dgm:prSet presAssocID="{BC4BF824-D585-43E5-8E7D-358E54BDF446}" presName="dummy" presStyleCnt="0"/>
      <dgm:spPr/>
    </dgm:pt>
    <dgm:pt modelId="{4E78254E-BC53-4E2C-83A6-42E0C21C0C69}" type="pres">
      <dgm:prSet presAssocID="{BC4BF824-D585-43E5-8E7D-358E54BDF446}" presName="node" presStyleLbl="revTx" presStyleIdx="0" presStyleCnt="3">
        <dgm:presLayoutVars>
          <dgm:bulletEnabled val="1"/>
        </dgm:presLayoutVars>
      </dgm:prSet>
      <dgm:spPr/>
    </dgm:pt>
    <dgm:pt modelId="{DBF37A18-B820-4075-BC71-FBC7DA629BE5}" type="pres">
      <dgm:prSet presAssocID="{E523BE8A-81BD-4C12-9942-BA799E15E0FD}" presName="sibTrans" presStyleLbl="node1" presStyleIdx="0" presStyleCnt="3"/>
      <dgm:spPr/>
    </dgm:pt>
    <dgm:pt modelId="{701A661A-32C7-40ED-8586-8840C6AAB897}" type="pres">
      <dgm:prSet presAssocID="{49CF4E6D-DD0B-4261-B30E-A1F3A83CC1AB}" presName="dummy" presStyleCnt="0"/>
      <dgm:spPr/>
    </dgm:pt>
    <dgm:pt modelId="{93F2A551-1804-4BA2-9854-4EC4F9AEF9CC}" type="pres">
      <dgm:prSet presAssocID="{49CF4E6D-DD0B-4261-B30E-A1F3A83CC1AB}" presName="node" presStyleLbl="revTx" presStyleIdx="1" presStyleCnt="3">
        <dgm:presLayoutVars>
          <dgm:bulletEnabled val="1"/>
        </dgm:presLayoutVars>
      </dgm:prSet>
      <dgm:spPr/>
    </dgm:pt>
    <dgm:pt modelId="{8D0FFAE7-1306-4545-B177-5897DDF86ABF}" type="pres">
      <dgm:prSet presAssocID="{7F6B4C55-15C2-46A1-B32E-400BA1A117BA}" presName="sibTrans" presStyleLbl="node1" presStyleIdx="1" presStyleCnt="3"/>
      <dgm:spPr/>
    </dgm:pt>
    <dgm:pt modelId="{B162E78B-F19E-420C-84FA-12D5FF63C089}" type="pres">
      <dgm:prSet presAssocID="{E10D7606-7EA0-47DD-B770-9C7932FC7B84}" presName="dummy" presStyleCnt="0"/>
      <dgm:spPr/>
    </dgm:pt>
    <dgm:pt modelId="{4FA701BB-0C83-499E-AEE0-414F91AC1261}" type="pres">
      <dgm:prSet presAssocID="{E10D7606-7EA0-47DD-B770-9C7932FC7B84}" presName="node" presStyleLbl="revTx" presStyleIdx="2" presStyleCnt="3">
        <dgm:presLayoutVars>
          <dgm:bulletEnabled val="1"/>
        </dgm:presLayoutVars>
      </dgm:prSet>
      <dgm:spPr/>
    </dgm:pt>
    <dgm:pt modelId="{88EF0451-1458-4656-9451-81A02FBDFC93}" type="pres">
      <dgm:prSet presAssocID="{2DFD4B8C-3153-45E9-8DCC-1C7E39BFE07C}" presName="sibTrans" presStyleLbl="node1" presStyleIdx="2" presStyleCnt="3"/>
      <dgm:spPr/>
    </dgm:pt>
  </dgm:ptLst>
  <dgm:cxnLst>
    <dgm:cxn modelId="{93696602-0E60-4A94-BF3A-B65B94A8577F}" type="presOf" srcId="{E523BE8A-81BD-4C12-9942-BA799E15E0FD}" destId="{DBF37A18-B820-4075-BC71-FBC7DA629BE5}" srcOrd="0" destOrd="0" presId="urn:microsoft.com/office/officeart/2005/8/layout/cycle1"/>
    <dgm:cxn modelId="{5B8AE141-79DC-4EBA-A1A5-C68DD4D84533}" srcId="{135AE8C3-E465-4C35-98C6-64FA3D7D4318}" destId="{49CF4E6D-DD0B-4261-B30E-A1F3A83CC1AB}" srcOrd="1" destOrd="0" parTransId="{9DF22EC8-F7F5-4490-A44E-420456A7EE6D}" sibTransId="{7F6B4C55-15C2-46A1-B32E-400BA1A117BA}"/>
    <dgm:cxn modelId="{66AE1369-5FD1-4E19-9EF1-76E06F4D4042}" type="presOf" srcId="{2DFD4B8C-3153-45E9-8DCC-1C7E39BFE07C}" destId="{88EF0451-1458-4656-9451-81A02FBDFC93}" srcOrd="0" destOrd="0" presId="urn:microsoft.com/office/officeart/2005/8/layout/cycle1"/>
    <dgm:cxn modelId="{74A02A6F-E2C0-427E-82C6-B8FD8E77F5EA}" type="presOf" srcId="{BC4BF824-D585-43E5-8E7D-358E54BDF446}" destId="{4E78254E-BC53-4E2C-83A6-42E0C21C0C69}" srcOrd="0" destOrd="0" presId="urn:microsoft.com/office/officeart/2005/8/layout/cycle1"/>
    <dgm:cxn modelId="{EBE7A470-6A10-4A9F-8C9C-2614D3E2F701}" type="presOf" srcId="{135AE8C3-E465-4C35-98C6-64FA3D7D4318}" destId="{C986975E-A873-4C17-AADE-6E9C874F3A66}" srcOrd="0" destOrd="0" presId="urn:microsoft.com/office/officeart/2005/8/layout/cycle1"/>
    <dgm:cxn modelId="{59B23387-431B-4160-A144-DD040AE2D8B8}" srcId="{135AE8C3-E465-4C35-98C6-64FA3D7D4318}" destId="{BC4BF824-D585-43E5-8E7D-358E54BDF446}" srcOrd="0" destOrd="0" parTransId="{A32ED370-879C-4B06-BC70-F0F8A8F10C5C}" sibTransId="{E523BE8A-81BD-4C12-9942-BA799E15E0FD}"/>
    <dgm:cxn modelId="{A7267994-FE70-4A39-AAFE-A896D33B6945}" type="presOf" srcId="{7F6B4C55-15C2-46A1-B32E-400BA1A117BA}" destId="{8D0FFAE7-1306-4545-B177-5897DDF86ABF}" srcOrd="0" destOrd="0" presId="urn:microsoft.com/office/officeart/2005/8/layout/cycle1"/>
    <dgm:cxn modelId="{AE761696-6F3D-4EFD-9F97-FA6BECBA3809}" type="presOf" srcId="{49CF4E6D-DD0B-4261-B30E-A1F3A83CC1AB}" destId="{93F2A551-1804-4BA2-9854-4EC4F9AEF9CC}" srcOrd="0" destOrd="0" presId="urn:microsoft.com/office/officeart/2005/8/layout/cycle1"/>
    <dgm:cxn modelId="{D69932C1-D37C-4882-AEC4-817E5F910182}" type="presOf" srcId="{E10D7606-7EA0-47DD-B770-9C7932FC7B84}" destId="{4FA701BB-0C83-499E-AEE0-414F91AC1261}" srcOrd="0" destOrd="0" presId="urn:microsoft.com/office/officeart/2005/8/layout/cycle1"/>
    <dgm:cxn modelId="{D5CC02E5-BC38-4F0E-BC91-FED2A1375E5F}" srcId="{135AE8C3-E465-4C35-98C6-64FA3D7D4318}" destId="{E10D7606-7EA0-47DD-B770-9C7932FC7B84}" srcOrd="2" destOrd="0" parTransId="{3FA9459F-EBE5-43D5-BCD0-EF1622AAEBAC}" sibTransId="{2DFD4B8C-3153-45E9-8DCC-1C7E39BFE07C}"/>
    <dgm:cxn modelId="{13F7B87F-3A92-4483-8145-B4FA64A4C022}" type="presParOf" srcId="{C986975E-A873-4C17-AADE-6E9C874F3A66}" destId="{C6D2F1C5-9E64-4B9B-868B-5E026CC24D88}" srcOrd="0" destOrd="0" presId="urn:microsoft.com/office/officeart/2005/8/layout/cycle1"/>
    <dgm:cxn modelId="{646A6F42-D739-4C50-A7F4-92854859D518}" type="presParOf" srcId="{C986975E-A873-4C17-AADE-6E9C874F3A66}" destId="{4E78254E-BC53-4E2C-83A6-42E0C21C0C69}" srcOrd="1" destOrd="0" presId="urn:microsoft.com/office/officeart/2005/8/layout/cycle1"/>
    <dgm:cxn modelId="{45FC69FC-7368-4626-AA90-607EF2F1EF89}" type="presParOf" srcId="{C986975E-A873-4C17-AADE-6E9C874F3A66}" destId="{DBF37A18-B820-4075-BC71-FBC7DA629BE5}" srcOrd="2" destOrd="0" presId="urn:microsoft.com/office/officeart/2005/8/layout/cycle1"/>
    <dgm:cxn modelId="{349B706F-025E-4D92-9166-B9292BBD89CE}" type="presParOf" srcId="{C986975E-A873-4C17-AADE-6E9C874F3A66}" destId="{701A661A-32C7-40ED-8586-8840C6AAB897}" srcOrd="3" destOrd="0" presId="urn:microsoft.com/office/officeart/2005/8/layout/cycle1"/>
    <dgm:cxn modelId="{15AFE44E-9820-4D23-A14B-D734640103BB}" type="presParOf" srcId="{C986975E-A873-4C17-AADE-6E9C874F3A66}" destId="{93F2A551-1804-4BA2-9854-4EC4F9AEF9CC}" srcOrd="4" destOrd="0" presId="urn:microsoft.com/office/officeart/2005/8/layout/cycle1"/>
    <dgm:cxn modelId="{8C893031-7452-4A5D-B564-C79349605397}" type="presParOf" srcId="{C986975E-A873-4C17-AADE-6E9C874F3A66}" destId="{8D0FFAE7-1306-4545-B177-5897DDF86ABF}" srcOrd="5" destOrd="0" presId="urn:microsoft.com/office/officeart/2005/8/layout/cycle1"/>
    <dgm:cxn modelId="{9ABD0978-770C-4695-9A75-71A06003F2B2}" type="presParOf" srcId="{C986975E-A873-4C17-AADE-6E9C874F3A66}" destId="{B162E78B-F19E-420C-84FA-12D5FF63C089}" srcOrd="6" destOrd="0" presId="urn:microsoft.com/office/officeart/2005/8/layout/cycle1"/>
    <dgm:cxn modelId="{8596D261-2EB1-4AC6-A7E7-06772FE64079}" type="presParOf" srcId="{C986975E-A873-4C17-AADE-6E9C874F3A66}" destId="{4FA701BB-0C83-499E-AEE0-414F91AC1261}" srcOrd="7" destOrd="0" presId="urn:microsoft.com/office/officeart/2005/8/layout/cycle1"/>
    <dgm:cxn modelId="{E01EA991-A1AB-41E5-93EA-0FCB603D52F4}" type="presParOf" srcId="{C986975E-A873-4C17-AADE-6E9C874F3A66}" destId="{88EF0451-1458-4656-9451-81A02FBDFC9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AE8C3-E465-4C35-98C6-64FA3D7D4318}" type="doc">
      <dgm:prSet loTypeId="urn:microsoft.com/office/officeart/2005/8/layout/cycle1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C4BF824-D585-43E5-8E7D-358E54BDF446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A32ED370-879C-4B06-BC70-F0F8A8F10C5C}" type="parTrans" cxnId="{59B23387-431B-4160-A144-DD040AE2D8B8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523BE8A-81BD-4C12-9942-BA799E15E0FD}" type="sibTrans" cxnId="{59B23387-431B-4160-A144-DD040AE2D8B8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49CF4E6D-DD0B-4261-B30E-A1F3A83CC1AB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DF22EC8-F7F5-4490-A44E-420456A7EE6D}" type="parTrans" cxnId="{5B8AE141-79DC-4EBA-A1A5-C68DD4D84533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7F6B4C55-15C2-46A1-B32E-400BA1A117BA}" type="sibTrans" cxnId="{5B8AE141-79DC-4EBA-A1A5-C68DD4D84533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E10D7606-7EA0-47DD-B770-9C7932FC7B84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3FA9459F-EBE5-43D5-BCD0-EF1622AAEBAC}" type="parTrans" cxnId="{D5CC02E5-BC38-4F0E-BC91-FED2A1375E5F}">
      <dgm:prSet/>
      <dgm:spPr/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2DFD4B8C-3153-45E9-8DCC-1C7E39BFE07C}" type="sibTrans" cxnId="{D5CC02E5-BC38-4F0E-BC91-FED2A1375E5F}">
      <dgm:prSet/>
      <dgm:spPr>
        <a:solidFill>
          <a:schemeClr val="tx1">
            <a:lumMod val="50000"/>
            <a:lumOff val="50000"/>
            <a:alpha val="51000"/>
          </a:schemeClr>
        </a:solidFill>
        <a:ln>
          <a:noFill/>
        </a:ln>
      </dgm:spPr>
      <dgm:t>
        <a:bodyPr/>
        <a:lstStyle/>
        <a:p>
          <a:endParaRPr lang="en-US">
            <a:solidFill>
              <a:srgbClr val="6666FF"/>
            </a:solidFill>
          </a:endParaRPr>
        </a:p>
      </dgm:t>
    </dgm:pt>
    <dgm:pt modelId="{C986975E-A873-4C17-AADE-6E9C874F3A66}" type="pres">
      <dgm:prSet presAssocID="{135AE8C3-E465-4C35-98C6-64FA3D7D4318}" presName="cycle" presStyleCnt="0">
        <dgm:presLayoutVars>
          <dgm:dir/>
          <dgm:resizeHandles val="exact"/>
        </dgm:presLayoutVars>
      </dgm:prSet>
      <dgm:spPr/>
    </dgm:pt>
    <dgm:pt modelId="{C6D2F1C5-9E64-4B9B-868B-5E026CC24D88}" type="pres">
      <dgm:prSet presAssocID="{BC4BF824-D585-43E5-8E7D-358E54BDF446}" presName="dummy" presStyleCnt="0"/>
      <dgm:spPr/>
    </dgm:pt>
    <dgm:pt modelId="{4E78254E-BC53-4E2C-83A6-42E0C21C0C69}" type="pres">
      <dgm:prSet presAssocID="{BC4BF824-D585-43E5-8E7D-358E54BDF446}" presName="node" presStyleLbl="revTx" presStyleIdx="0" presStyleCnt="3">
        <dgm:presLayoutVars>
          <dgm:bulletEnabled val="1"/>
        </dgm:presLayoutVars>
      </dgm:prSet>
      <dgm:spPr/>
    </dgm:pt>
    <dgm:pt modelId="{DBF37A18-B820-4075-BC71-FBC7DA629BE5}" type="pres">
      <dgm:prSet presAssocID="{E523BE8A-81BD-4C12-9942-BA799E15E0FD}" presName="sibTrans" presStyleLbl="node1" presStyleIdx="0" presStyleCnt="3"/>
      <dgm:spPr/>
    </dgm:pt>
    <dgm:pt modelId="{701A661A-32C7-40ED-8586-8840C6AAB897}" type="pres">
      <dgm:prSet presAssocID="{49CF4E6D-DD0B-4261-B30E-A1F3A83CC1AB}" presName="dummy" presStyleCnt="0"/>
      <dgm:spPr/>
    </dgm:pt>
    <dgm:pt modelId="{93F2A551-1804-4BA2-9854-4EC4F9AEF9CC}" type="pres">
      <dgm:prSet presAssocID="{49CF4E6D-DD0B-4261-B30E-A1F3A83CC1AB}" presName="node" presStyleLbl="revTx" presStyleIdx="1" presStyleCnt="3">
        <dgm:presLayoutVars>
          <dgm:bulletEnabled val="1"/>
        </dgm:presLayoutVars>
      </dgm:prSet>
      <dgm:spPr/>
    </dgm:pt>
    <dgm:pt modelId="{8D0FFAE7-1306-4545-B177-5897DDF86ABF}" type="pres">
      <dgm:prSet presAssocID="{7F6B4C55-15C2-46A1-B32E-400BA1A117BA}" presName="sibTrans" presStyleLbl="node1" presStyleIdx="1" presStyleCnt="3"/>
      <dgm:spPr/>
    </dgm:pt>
    <dgm:pt modelId="{B162E78B-F19E-420C-84FA-12D5FF63C089}" type="pres">
      <dgm:prSet presAssocID="{E10D7606-7EA0-47DD-B770-9C7932FC7B84}" presName="dummy" presStyleCnt="0"/>
      <dgm:spPr/>
    </dgm:pt>
    <dgm:pt modelId="{4FA701BB-0C83-499E-AEE0-414F91AC1261}" type="pres">
      <dgm:prSet presAssocID="{E10D7606-7EA0-47DD-B770-9C7932FC7B84}" presName="node" presStyleLbl="revTx" presStyleIdx="2" presStyleCnt="3">
        <dgm:presLayoutVars>
          <dgm:bulletEnabled val="1"/>
        </dgm:presLayoutVars>
      </dgm:prSet>
      <dgm:spPr/>
    </dgm:pt>
    <dgm:pt modelId="{88EF0451-1458-4656-9451-81A02FBDFC93}" type="pres">
      <dgm:prSet presAssocID="{2DFD4B8C-3153-45E9-8DCC-1C7E39BFE07C}" presName="sibTrans" presStyleLbl="node1" presStyleIdx="2" presStyleCnt="3"/>
      <dgm:spPr/>
    </dgm:pt>
  </dgm:ptLst>
  <dgm:cxnLst>
    <dgm:cxn modelId="{93696602-0E60-4A94-BF3A-B65B94A8577F}" type="presOf" srcId="{E523BE8A-81BD-4C12-9942-BA799E15E0FD}" destId="{DBF37A18-B820-4075-BC71-FBC7DA629BE5}" srcOrd="0" destOrd="0" presId="urn:microsoft.com/office/officeart/2005/8/layout/cycle1"/>
    <dgm:cxn modelId="{5B8AE141-79DC-4EBA-A1A5-C68DD4D84533}" srcId="{135AE8C3-E465-4C35-98C6-64FA3D7D4318}" destId="{49CF4E6D-DD0B-4261-B30E-A1F3A83CC1AB}" srcOrd="1" destOrd="0" parTransId="{9DF22EC8-F7F5-4490-A44E-420456A7EE6D}" sibTransId="{7F6B4C55-15C2-46A1-B32E-400BA1A117BA}"/>
    <dgm:cxn modelId="{66AE1369-5FD1-4E19-9EF1-76E06F4D4042}" type="presOf" srcId="{2DFD4B8C-3153-45E9-8DCC-1C7E39BFE07C}" destId="{88EF0451-1458-4656-9451-81A02FBDFC93}" srcOrd="0" destOrd="0" presId="urn:microsoft.com/office/officeart/2005/8/layout/cycle1"/>
    <dgm:cxn modelId="{74A02A6F-E2C0-427E-82C6-B8FD8E77F5EA}" type="presOf" srcId="{BC4BF824-D585-43E5-8E7D-358E54BDF446}" destId="{4E78254E-BC53-4E2C-83A6-42E0C21C0C69}" srcOrd="0" destOrd="0" presId="urn:microsoft.com/office/officeart/2005/8/layout/cycle1"/>
    <dgm:cxn modelId="{EBE7A470-6A10-4A9F-8C9C-2614D3E2F701}" type="presOf" srcId="{135AE8C3-E465-4C35-98C6-64FA3D7D4318}" destId="{C986975E-A873-4C17-AADE-6E9C874F3A66}" srcOrd="0" destOrd="0" presId="urn:microsoft.com/office/officeart/2005/8/layout/cycle1"/>
    <dgm:cxn modelId="{59B23387-431B-4160-A144-DD040AE2D8B8}" srcId="{135AE8C3-E465-4C35-98C6-64FA3D7D4318}" destId="{BC4BF824-D585-43E5-8E7D-358E54BDF446}" srcOrd="0" destOrd="0" parTransId="{A32ED370-879C-4B06-BC70-F0F8A8F10C5C}" sibTransId="{E523BE8A-81BD-4C12-9942-BA799E15E0FD}"/>
    <dgm:cxn modelId="{A7267994-FE70-4A39-AAFE-A896D33B6945}" type="presOf" srcId="{7F6B4C55-15C2-46A1-B32E-400BA1A117BA}" destId="{8D0FFAE7-1306-4545-B177-5897DDF86ABF}" srcOrd="0" destOrd="0" presId="urn:microsoft.com/office/officeart/2005/8/layout/cycle1"/>
    <dgm:cxn modelId="{AE761696-6F3D-4EFD-9F97-FA6BECBA3809}" type="presOf" srcId="{49CF4E6D-DD0B-4261-B30E-A1F3A83CC1AB}" destId="{93F2A551-1804-4BA2-9854-4EC4F9AEF9CC}" srcOrd="0" destOrd="0" presId="urn:microsoft.com/office/officeart/2005/8/layout/cycle1"/>
    <dgm:cxn modelId="{D69932C1-D37C-4882-AEC4-817E5F910182}" type="presOf" srcId="{E10D7606-7EA0-47DD-B770-9C7932FC7B84}" destId="{4FA701BB-0C83-499E-AEE0-414F91AC1261}" srcOrd="0" destOrd="0" presId="urn:microsoft.com/office/officeart/2005/8/layout/cycle1"/>
    <dgm:cxn modelId="{D5CC02E5-BC38-4F0E-BC91-FED2A1375E5F}" srcId="{135AE8C3-E465-4C35-98C6-64FA3D7D4318}" destId="{E10D7606-7EA0-47DD-B770-9C7932FC7B84}" srcOrd="2" destOrd="0" parTransId="{3FA9459F-EBE5-43D5-BCD0-EF1622AAEBAC}" sibTransId="{2DFD4B8C-3153-45E9-8DCC-1C7E39BFE07C}"/>
    <dgm:cxn modelId="{13F7B87F-3A92-4483-8145-B4FA64A4C022}" type="presParOf" srcId="{C986975E-A873-4C17-AADE-6E9C874F3A66}" destId="{C6D2F1C5-9E64-4B9B-868B-5E026CC24D88}" srcOrd="0" destOrd="0" presId="urn:microsoft.com/office/officeart/2005/8/layout/cycle1"/>
    <dgm:cxn modelId="{646A6F42-D739-4C50-A7F4-92854859D518}" type="presParOf" srcId="{C986975E-A873-4C17-AADE-6E9C874F3A66}" destId="{4E78254E-BC53-4E2C-83A6-42E0C21C0C69}" srcOrd="1" destOrd="0" presId="urn:microsoft.com/office/officeart/2005/8/layout/cycle1"/>
    <dgm:cxn modelId="{45FC69FC-7368-4626-AA90-607EF2F1EF89}" type="presParOf" srcId="{C986975E-A873-4C17-AADE-6E9C874F3A66}" destId="{DBF37A18-B820-4075-BC71-FBC7DA629BE5}" srcOrd="2" destOrd="0" presId="urn:microsoft.com/office/officeart/2005/8/layout/cycle1"/>
    <dgm:cxn modelId="{349B706F-025E-4D92-9166-B9292BBD89CE}" type="presParOf" srcId="{C986975E-A873-4C17-AADE-6E9C874F3A66}" destId="{701A661A-32C7-40ED-8586-8840C6AAB897}" srcOrd="3" destOrd="0" presId="urn:microsoft.com/office/officeart/2005/8/layout/cycle1"/>
    <dgm:cxn modelId="{15AFE44E-9820-4D23-A14B-D734640103BB}" type="presParOf" srcId="{C986975E-A873-4C17-AADE-6E9C874F3A66}" destId="{93F2A551-1804-4BA2-9854-4EC4F9AEF9CC}" srcOrd="4" destOrd="0" presId="urn:microsoft.com/office/officeart/2005/8/layout/cycle1"/>
    <dgm:cxn modelId="{8C893031-7452-4A5D-B564-C79349605397}" type="presParOf" srcId="{C986975E-A873-4C17-AADE-6E9C874F3A66}" destId="{8D0FFAE7-1306-4545-B177-5897DDF86ABF}" srcOrd="5" destOrd="0" presId="urn:microsoft.com/office/officeart/2005/8/layout/cycle1"/>
    <dgm:cxn modelId="{9ABD0978-770C-4695-9A75-71A06003F2B2}" type="presParOf" srcId="{C986975E-A873-4C17-AADE-6E9C874F3A66}" destId="{B162E78B-F19E-420C-84FA-12D5FF63C089}" srcOrd="6" destOrd="0" presId="urn:microsoft.com/office/officeart/2005/8/layout/cycle1"/>
    <dgm:cxn modelId="{8596D261-2EB1-4AC6-A7E7-06772FE64079}" type="presParOf" srcId="{C986975E-A873-4C17-AADE-6E9C874F3A66}" destId="{4FA701BB-0C83-499E-AEE0-414F91AC1261}" srcOrd="7" destOrd="0" presId="urn:microsoft.com/office/officeart/2005/8/layout/cycle1"/>
    <dgm:cxn modelId="{E01EA991-A1AB-41E5-93EA-0FCB603D52F4}" type="presParOf" srcId="{C986975E-A873-4C17-AADE-6E9C874F3A66}" destId="{88EF0451-1458-4656-9451-81A02FBDFC9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8254E-BC53-4E2C-83A6-42E0C21C0C69}">
      <dsp:nvSpPr>
        <dsp:cNvPr id="0" name=""/>
        <dsp:cNvSpPr/>
      </dsp:nvSpPr>
      <dsp:spPr>
        <a:xfrm>
          <a:off x="3625940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3625940" y="304308"/>
        <a:ext cx="1557114" cy="1557114"/>
      </dsp:txXfrm>
    </dsp:sp>
    <dsp:sp modelId="{DBF37A18-B820-4075-BC71-FBC7DA629BE5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551-1804-4BA2-9854-4EC4F9AEF9CC}">
      <dsp:nvSpPr>
        <dsp:cNvPr id="0" name=""/>
        <dsp:cNvSpPr/>
      </dsp:nvSpPr>
      <dsp:spPr>
        <a:xfrm>
          <a:off x="2317530" y="2570541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2317530" y="2570541"/>
        <a:ext cx="1557114" cy="1557114"/>
      </dsp:txXfrm>
    </dsp:sp>
    <dsp:sp modelId="{8D0FFAE7-1306-4545-B177-5897DDF86ABF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701BB-0C83-499E-AEE0-414F91AC1261}">
      <dsp:nvSpPr>
        <dsp:cNvPr id="0" name=""/>
        <dsp:cNvSpPr/>
      </dsp:nvSpPr>
      <dsp:spPr>
        <a:xfrm>
          <a:off x="1009119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009119" y="304308"/>
        <a:ext cx="1557114" cy="1557114"/>
      </dsp:txXfrm>
    </dsp:sp>
    <dsp:sp modelId="{88EF0451-1458-4656-9451-81A02FBDFC93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3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8254E-BC53-4E2C-83A6-42E0C21C0C69}">
      <dsp:nvSpPr>
        <dsp:cNvPr id="0" name=""/>
        <dsp:cNvSpPr/>
      </dsp:nvSpPr>
      <dsp:spPr>
        <a:xfrm>
          <a:off x="3625940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3625940" y="304308"/>
        <a:ext cx="1557114" cy="1557114"/>
      </dsp:txXfrm>
    </dsp:sp>
    <dsp:sp modelId="{DBF37A18-B820-4075-BC71-FBC7DA629BE5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551-1804-4BA2-9854-4EC4F9AEF9CC}">
      <dsp:nvSpPr>
        <dsp:cNvPr id="0" name=""/>
        <dsp:cNvSpPr/>
      </dsp:nvSpPr>
      <dsp:spPr>
        <a:xfrm>
          <a:off x="2317530" y="2570541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2317530" y="2570541"/>
        <a:ext cx="1557114" cy="1557114"/>
      </dsp:txXfrm>
    </dsp:sp>
    <dsp:sp modelId="{8D0FFAE7-1306-4545-B177-5897DDF86ABF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701BB-0C83-499E-AEE0-414F91AC1261}">
      <dsp:nvSpPr>
        <dsp:cNvPr id="0" name=""/>
        <dsp:cNvSpPr/>
      </dsp:nvSpPr>
      <dsp:spPr>
        <a:xfrm>
          <a:off x="1009119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009119" y="304308"/>
        <a:ext cx="1557114" cy="1557114"/>
      </dsp:txXfrm>
    </dsp:sp>
    <dsp:sp modelId="{88EF0451-1458-4656-9451-81A02FBDFC93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3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8254E-BC53-4E2C-83A6-42E0C21C0C69}">
      <dsp:nvSpPr>
        <dsp:cNvPr id="0" name=""/>
        <dsp:cNvSpPr/>
      </dsp:nvSpPr>
      <dsp:spPr>
        <a:xfrm>
          <a:off x="3625940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3625940" y="304308"/>
        <a:ext cx="1557114" cy="1557114"/>
      </dsp:txXfrm>
    </dsp:sp>
    <dsp:sp modelId="{DBF37A18-B820-4075-BC71-FBC7DA629BE5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551-1804-4BA2-9854-4EC4F9AEF9CC}">
      <dsp:nvSpPr>
        <dsp:cNvPr id="0" name=""/>
        <dsp:cNvSpPr/>
      </dsp:nvSpPr>
      <dsp:spPr>
        <a:xfrm>
          <a:off x="2317530" y="2570541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2317530" y="2570541"/>
        <a:ext cx="1557114" cy="1557114"/>
      </dsp:txXfrm>
    </dsp:sp>
    <dsp:sp modelId="{8D0FFAE7-1306-4545-B177-5897DDF86ABF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701BB-0C83-499E-AEE0-414F91AC1261}">
      <dsp:nvSpPr>
        <dsp:cNvPr id="0" name=""/>
        <dsp:cNvSpPr/>
      </dsp:nvSpPr>
      <dsp:spPr>
        <a:xfrm>
          <a:off x="1009119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009119" y="304308"/>
        <a:ext cx="1557114" cy="1557114"/>
      </dsp:txXfrm>
    </dsp:sp>
    <dsp:sp modelId="{88EF0451-1458-4656-9451-81A02FBDFC93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3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8254E-BC53-4E2C-83A6-42E0C21C0C69}">
      <dsp:nvSpPr>
        <dsp:cNvPr id="0" name=""/>
        <dsp:cNvSpPr/>
      </dsp:nvSpPr>
      <dsp:spPr>
        <a:xfrm>
          <a:off x="3625940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3625940" y="304308"/>
        <a:ext cx="1557114" cy="1557114"/>
      </dsp:txXfrm>
    </dsp:sp>
    <dsp:sp modelId="{DBF37A18-B820-4075-BC71-FBC7DA629BE5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2A551-1804-4BA2-9854-4EC4F9AEF9CC}">
      <dsp:nvSpPr>
        <dsp:cNvPr id="0" name=""/>
        <dsp:cNvSpPr/>
      </dsp:nvSpPr>
      <dsp:spPr>
        <a:xfrm>
          <a:off x="2317530" y="2570541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2317530" y="2570541"/>
        <a:ext cx="1557114" cy="1557114"/>
      </dsp:txXfrm>
    </dsp:sp>
    <dsp:sp modelId="{8D0FFAE7-1306-4545-B177-5897DDF86ABF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701BB-0C83-499E-AEE0-414F91AC1261}">
      <dsp:nvSpPr>
        <dsp:cNvPr id="0" name=""/>
        <dsp:cNvSpPr/>
      </dsp:nvSpPr>
      <dsp:spPr>
        <a:xfrm>
          <a:off x="1009119" y="304308"/>
          <a:ext cx="1557114" cy="15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</a:p>
      </dsp:txBody>
      <dsp:txXfrm>
        <a:off x="1009119" y="304308"/>
        <a:ext cx="1557114" cy="1557114"/>
      </dsp:txXfrm>
    </dsp:sp>
    <dsp:sp modelId="{88EF0451-1458-4656-9451-81A02FBDFC93}">
      <dsp:nvSpPr>
        <dsp:cNvPr id="0" name=""/>
        <dsp:cNvSpPr/>
      </dsp:nvSpPr>
      <dsp:spPr>
        <a:xfrm>
          <a:off x="1256324" y="-1485"/>
          <a:ext cx="3679525" cy="3679525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3"/>
            <a:gd name="adj5" fmla="val 9627"/>
          </a:avLst>
        </a:prstGeom>
        <a:solidFill>
          <a:schemeClr val="tx1">
            <a:lumMod val="50000"/>
            <a:lumOff val="50000"/>
            <a:alpha val="5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E1A62-7886-4677-B91F-4C0F0016018E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DC06F-BAA1-44FF-9342-A9D4C7661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270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3158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02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438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286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3140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833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311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041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7306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24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6021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928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533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551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033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24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4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72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67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1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80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3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6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33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42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56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3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89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5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4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64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5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5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8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8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0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76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70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32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23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52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0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02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8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97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7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13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58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87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225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845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8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923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20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1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899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5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90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51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42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437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707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985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37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113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447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26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33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67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153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853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34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3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756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66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782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40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94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120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52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54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56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860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989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1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585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546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37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263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408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636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85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526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955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128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951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756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674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38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45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513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0180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7332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DC06F-BAA1-44FF-9342-A9D4C76616F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21CB-3DD7-4D39-880E-291812E43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4D482-2EC9-4E58-8317-21FA7E805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D54C-B049-42AA-930E-E44B314E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C840-7CD1-4F9A-9851-5261B572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5F9E3-310F-467D-A01F-4AB77B16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3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6D5C-D1B4-4F09-A784-5FEA5A0C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D9161-EAF9-4A43-81C6-36BA5F9C5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9865B-9EB8-466D-9E98-3D47805DC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0D0F-52C7-45F3-9E36-C82AAE7A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AA519-8466-48E6-8256-52656C93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B7831-3549-40BD-A7BC-D42DA4495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5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DD8D-CC3A-46AF-B10B-35120A7BD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E2385-0253-4782-A393-ECAA9985F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8A555-2BC2-428D-A44F-81396F54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402DF-77F8-43A4-8769-CCC306E6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5F08F-F7AF-438E-B9C4-FFFEE5F5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6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5B7E03-DA23-42CF-A761-20685F651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2519F-D666-4DE2-8895-9D59A4888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1831C-0F24-4A53-A86D-4030A0B4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C6914-4277-484E-8338-BAA942D2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17413-7CF0-468F-B8CF-D3E1E735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3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F38E-97BF-4FED-9900-31D0D5EC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DE453-32BB-40B7-A9EA-C1EB4FA88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105BB-8CCA-4611-9017-95A735F6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667C5-47ED-4243-8395-886C759C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DE55F-7483-4102-8DC8-2EFA5B97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499AA-B2E5-4EC7-BFFD-A9322F493487}"/>
              </a:ext>
            </a:extLst>
          </p:cNvPr>
          <p:cNvSpPr/>
          <p:nvPr userDrawn="1"/>
        </p:nvSpPr>
        <p:spPr>
          <a:xfrm>
            <a:off x="0" y="0"/>
            <a:ext cx="12192000" cy="11293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  <a:ea typeface="HGMaruGothicMPRO" panose="020B0400000000000000" pitchFamily="34" charset="-128"/>
              </a:rPr>
              <a:t>AD-based Surrogate Models </a:t>
            </a:r>
            <a:r>
              <a:rPr lang="en-US" sz="2000" i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  <a:ea typeface="HGMaruGothicMPRO" panose="020B0400000000000000" pitchFamily="34" charset="-128"/>
              </a:rPr>
              <a:t>for</a:t>
            </a:r>
            <a:r>
              <a:rPr lang="en-US" sz="1600" i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  <a:ea typeface="HGMaruGothicMPRO" panose="020B0400000000000000" pitchFamily="34" charset="-128"/>
              </a:rPr>
              <a:t> Simulation and Optimization of Large Urban Areas</a:t>
            </a:r>
          </a:p>
        </p:txBody>
      </p:sp>
    </p:spTree>
    <p:extLst>
      <p:ext uri="{BB962C8B-B14F-4D97-AF65-F5344CB8AC3E}">
        <p14:creationId xmlns:p14="http://schemas.microsoft.com/office/powerpoint/2010/main" val="92761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B6DC-B3F3-4786-94FC-60184A64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11455-28F8-4D4F-BCEE-A7EA7C0F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60D30-9CE3-4A70-B201-17A25456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CC057-636A-4E3D-9408-586595D3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6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7A32-66ED-4680-A57B-5079A1D0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25A33-1387-41A0-9978-73223CEF9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1F80A-8DBB-4566-B36A-EB091469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549D7-ABD7-4788-8B2B-7A8AF5CD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8A202-0A28-4C32-BDE6-6F619D800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028C-3D19-4FD1-896F-3D411523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B281-450B-45AC-A3EC-ACAF42ECE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2C1BD-0180-48B3-9CB0-AF0889A72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48D64-B58A-4626-B1E6-957F7A5F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259F5-AC2B-435E-A2B5-42D97DB7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BC47B-3716-4C44-B0B5-AD51BD51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6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DFCB-E117-49D6-A297-04360EC0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AAFD0-C3E7-44C3-A45C-0E508097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5131C-6224-487B-A80C-1A29BDE05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AFBE5-D6EB-44BC-BCDB-B1DA96099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8D8BE-CBDB-4539-AEA0-D047374B1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81491-AE15-4B2C-9717-40C2C80E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FF90E-54FB-4FF5-BCBB-10424A2FB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53FB9-8A19-491F-9EBA-C2A70C4C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2295-99C8-4C2F-BA1E-129B07B5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E8391-05F2-4CBE-B76F-BEDF6F99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2E0F3-689A-4032-95CB-EF298973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6636F-00FD-4D88-BF3D-E45E9B67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3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E179B-053C-408D-AC8C-DA6C2096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B8607-5EB7-4F16-8988-BB4E9F18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A7E1-040D-4F5A-8FD1-A115C252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3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DFC6-ED56-4B99-93A0-E2BC4C87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8429-A779-4E02-A73D-5322648F3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0116D-0273-468A-ADC8-8D393D944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25F82-B2AA-41E5-B3F5-382A1C9C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FC121-73CF-48B0-8336-BB58E6F6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6A79-707B-434C-BB20-53AC196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5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E3C6E-22B9-4C62-B037-5F60E38F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6613C-E0E6-4EF9-9150-90D5B4EA1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D0E48-A52A-4456-93A6-7285B04BB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174D3-8EDA-4237-9A02-AE14D1D81F11}" type="datetimeFigureOut">
              <a:rPr lang="en-US" smtClean="0"/>
              <a:t>2022-07-27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3F4D2-A30E-43A2-A802-4660B64C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94FA-F0A1-4522-8363-E0F6E164F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7001-267D-4C25-AD68-6B51A3B5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png"/><Relationship Id="rId9" Type="http://schemas.microsoft.com/office/2007/relationships/diagramDrawing" Target="../diagrams/drawing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4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diagramDrawing" Target="../diagrams/drawing4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6.jpeg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8.png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9.png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jpe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chart" Target="../charts/chart5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chart" Target="../charts/chart4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chart" Target="../charts/char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5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8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FEF1257-EC75-4210-B99B-E7CE6D88000D}"/>
              </a:ext>
            </a:extLst>
          </p:cNvPr>
          <p:cNvSpPr/>
          <p:nvPr/>
        </p:nvSpPr>
        <p:spPr>
          <a:xfrm>
            <a:off x="4267200" y="3023785"/>
            <a:ext cx="3675888" cy="1861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  <a:latin typeface="Grotesque Light" panose="020B0604020202020204" pitchFamily="34" charset="0"/>
              <a:ea typeface="HGMaruGothicMPRO" panose="020B0400000000000000" pitchFamily="34" charset="-12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4F99C-43AB-457D-A553-7DE4F0A3FCC4}"/>
              </a:ext>
            </a:extLst>
          </p:cNvPr>
          <p:cNvCxnSpPr/>
          <p:nvPr/>
        </p:nvCxnSpPr>
        <p:spPr>
          <a:xfrm>
            <a:off x="1524000" y="4343400"/>
            <a:ext cx="27432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building, dark&#10;&#10;Description automatically generated">
            <a:extLst>
              <a:ext uri="{FF2B5EF4-FFF2-40B4-BE49-F238E27FC236}">
                <a16:creationId xmlns:a16="http://schemas.microsoft.com/office/drawing/2014/main" id="{777B61E4-0F76-4CB6-A47D-D29B6BF5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93" y="3247112"/>
            <a:ext cx="2925213" cy="109303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CA977E-9AAC-4A53-8448-6F79C1B74D10}"/>
              </a:ext>
            </a:extLst>
          </p:cNvPr>
          <p:cNvCxnSpPr/>
          <p:nvPr/>
        </p:nvCxnSpPr>
        <p:spPr>
          <a:xfrm>
            <a:off x="5181600" y="1211210"/>
            <a:ext cx="0" cy="18288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C7087F-D9F9-4D31-AC36-D25BD926541D}"/>
              </a:ext>
            </a:extLst>
          </p:cNvPr>
          <p:cNvCxnSpPr>
            <a:cxnSpLocks/>
          </p:cNvCxnSpPr>
          <p:nvPr/>
        </p:nvCxnSpPr>
        <p:spPr>
          <a:xfrm>
            <a:off x="3360500" y="3523880"/>
            <a:ext cx="0" cy="152019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2B4E772-F062-40DE-B401-77F883AB8B3B}"/>
              </a:ext>
            </a:extLst>
          </p:cNvPr>
          <p:cNvCxnSpPr>
            <a:cxnSpLocks/>
          </p:cNvCxnSpPr>
          <p:nvPr/>
        </p:nvCxnSpPr>
        <p:spPr>
          <a:xfrm>
            <a:off x="3703320" y="2125609"/>
            <a:ext cx="455676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EAA171A-5C2F-4A01-9A21-C24985BB072A}"/>
              </a:ext>
            </a:extLst>
          </p:cNvPr>
          <p:cNvCxnSpPr>
            <a:cxnSpLocks/>
          </p:cNvCxnSpPr>
          <p:nvPr/>
        </p:nvCxnSpPr>
        <p:spPr>
          <a:xfrm>
            <a:off x="3360500" y="3954407"/>
            <a:ext cx="922099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D33F75-C373-45FF-A258-F880FAF29EC0}"/>
              </a:ext>
            </a:extLst>
          </p:cNvPr>
          <p:cNvCxnSpPr>
            <a:cxnSpLocks/>
          </p:cNvCxnSpPr>
          <p:nvPr/>
        </p:nvCxnSpPr>
        <p:spPr>
          <a:xfrm rot="16200000">
            <a:off x="2903300" y="4411609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DD96C07-1367-412D-AEA7-66D8C797BFA2}"/>
              </a:ext>
            </a:extLst>
          </p:cNvPr>
          <p:cNvCxnSpPr/>
          <p:nvPr/>
        </p:nvCxnSpPr>
        <p:spPr>
          <a:xfrm>
            <a:off x="5181600" y="4868807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31BF1B-E4B3-47AD-B609-6FE5DCA2DEF8}"/>
              </a:ext>
            </a:extLst>
          </p:cNvPr>
          <p:cNvCxnSpPr/>
          <p:nvPr/>
        </p:nvCxnSpPr>
        <p:spPr>
          <a:xfrm>
            <a:off x="5181600" y="2109385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BC6205-59DA-4F78-9DBC-BFDBA9764BE0}"/>
              </a:ext>
            </a:extLst>
          </p:cNvPr>
          <p:cNvCxnSpPr>
            <a:cxnSpLocks/>
          </p:cNvCxnSpPr>
          <p:nvPr/>
        </p:nvCxnSpPr>
        <p:spPr>
          <a:xfrm>
            <a:off x="7010400" y="1870340"/>
            <a:ext cx="0" cy="116967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81D7DCF-A506-4EEF-B257-CF3F1165BF75}"/>
              </a:ext>
            </a:extLst>
          </p:cNvPr>
          <p:cNvCxnSpPr/>
          <p:nvPr/>
        </p:nvCxnSpPr>
        <p:spPr>
          <a:xfrm>
            <a:off x="5181600" y="1211209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DF677D-1AD1-4E89-A398-20CA420B60FF}"/>
              </a:ext>
            </a:extLst>
          </p:cNvPr>
          <p:cNvCxnSpPr>
            <a:cxnSpLocks/>
          </p:cNvCxnSpPr>
          <p:nvPr/>
        </p:nvCxnSpPr>
        <p:spPr>
          <a:xfrm rot="16200000">
            <a:off x="8389699" y="3497207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50D21A-49C0-4CE3-BD11-93429C0C0DD1}"/>
              </a:ext>
            </a:extLst>
          </p:cNvPr>
          <p:cNvCxnSpPr>
            <a:cxnSpLocks/>
          </p:cNvCxnSpPr>
          <p:nvPr/>
        </p:nvCxnSpPr>
        <p:spPr>
          <a:xfrm>
            <a:off x="8839200" y="3954407"/>
            <a:ext cx="1086035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FECD1E-9ED8-406E-886F-16FB1DD8FB06}"/>
              </a:ext>
            </a:extLst>
          </p:cNvPr>
          <p:cNvCxnSpPr>
            <a:cxnSpLocks/>
          </p:cNvCxnSpPr>
          <p:nvPr/>
        </p:nvCxnSpPr>
        <p:spPr>
          <a:xfrm>
            <a:off x="7010400" y="4340143"/>
            <a:ext cx="0" cy="139771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19AF7B-81EF-4288-BFA2-ED40F3C22670}"/>
              </a:ext>
            </a:extLst>
          </p:cNvPr>
          <p:cNvCxnSpPr>
            <a:cxnSpLocks/>
          </p:cNvCxnSpPr>
          <p:nvPr/>
        </p:nvCxnSpPr>
        <p:spPr>
          <a:xfrm>
            <a:off x="6233160" y="5779954"/>
            <a:ext cx="169933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5A98E8-9DA0-498E-BBB4-F353AE915BFC}"/>
              </a:ext>
            </a:extLst>
          </p:cNvPr>
          <p:cNvCxnSpPr>
            <a:cxnSpLocks/>
          </p:cNvCxnSpPr>
          <p:nvPr/>
        </p:nvCxnSpPr>
        <p:spPr>
          <a:xfrm>
            <a:off x="4100945" y="5779953"/>
            <a:ext cx="209123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938C4CB-1839-4E1B-99DE-E0E99EC0F17C}"/>
              </a:ext>
            </a:extLst>
          </p:cNvPr>
          <p:cNvCxnSpPr/>
          <p:nvPr/>
        </p:nvCxnSpPr>
        <p:spPr>
          <a:xfrm>
            <a:off x="6095999" y="1211210"/>
            <a:ext cx="0" cy="18288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7D86569-D72C-4F25-B603-A78D96ADF22B}"/>
              </a:ext>
            </a:extLst>
          </p:cNvPr>
          <p:cNvCxnSpPr>
            <a:cxnSpLocks/>
          </p:cNvCxnSpPr>
          <p:nvPr/>
        </p:nvCxnSpPr>
        <p:spPr>
          <a:xfrm>
            <a:off x="7921841" y="1590730"/>
            <a:ext cx="0" cy="144928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A87F6CE-2B8C-47AA-BCB6-E6B26463A2F1}"/>
              </a:ext>
            </a:extLst>
          </p:cNvPr>
          <p:cNvCxnSpPr>
            <a:cxnSpLocks/>
          </p:cNvCxnSpPr>
          <p:nvPr/>
        </p:nvCxnSpPr>
        <p:spPr>
          <a:xfrm>
            <a:off x="2703250" y="3037791"/>
            <a:ext cx="156395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80CBA95-FDDC-4209-A8E2-E8DE64954E47}"/>
              </a:ext>
            </a:extLst>
          </p:cNvPr>
          <p:cNvCxnSpPr>
            <a:cxnSpLocks/>
          </p:cNvCxnSpPr>
          <p:nvPr/>
        </p:nvCxnSpPr>
        <p:spPr>
          <a:xfrm>
            <a:off x="3360500" y="2731400"/>
            <a:ext cx="0" cy="73251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031FB1E-D1F6-49CC-BDB6-63948F21B783}"/>
              </a:ext>
            </a:extLst>
          </p:cNvPr>
          <p:cNvCxnSpPr>
            <a:cxnSpLocks/>
          </p:cNvCxnSpPr>
          <p:nvPr/>
        </p:nvCxnSpPr>
        <p:spPr>
          <a:xfrm>
            <a:off x="4282599" y="1470290"/>
            <a:ext cx="0" cy="156972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AC8CD3A-331D-49A9-BC2E-1A51EC9BDC94}"/>
              </a:ext>
            </a:extLst>
          </p:cNvPr>
          <p:cNvCxnSpPr>
            <a:cxnSpLocks/>
          </p:cNvCxnSpPr>
          <p:nvPr/>
        </p:nvCxnSpPr>
        <p:spPr>
          <a:xfrm>
            <a:off x="8846899" y="2667129"/>
            <a:ext cx="0" cy="188164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15940B83-B33F-4DA6-B560-297F15A611D4}"/>
              </a:ext>
            </a:extLst>
          </p:cNvPr>
          <p:cNvCxnSpPr>
            <a:cxnSpLocks/>
          </p:cNvCxnSpPr>
          <p:nvPr/>
        </p:nvCxnSpPr>
        <p:spPr>
          <a:xfrm>
            <a:off x="7932499" y="3048236"/>
            <a:ext cx="1304717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D6F2D90A-C788-45DE-B921-83C0897AC5F9}"/>
              </a:ext>
            </a:extLst>
          </p:cNvPr>
          <p:cNvSpPr txBox="1"/>
          <p:nvPr/>
        </p:nvSpPr>
        <p:spPr>
          <a:xfrm>
            <a:off x="1962919" y="637605"/>
            <a:ext cx="8266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>
                    <a:lumMod val="50000"/>
                  </a:schemeClr>
                </a:solidFill>
                <a:latin typeface="Corbel Light" panose="020B0303020204020204" pitchFamily="34" charset="0"/>
              </a:rPr>
              <a:t>AD-based Surrogate Models for Simulation And Optimization of Large Urban Areas.</a:t>
            </a:r>
          </a:p>
          <a:p>
            <a:endParaRPr lang="en-US" sz="1200" dirty="0">
              <a:latin typeface="Grotesque Light" panose="020B0304020202020204" pitchFamily="34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DD739C8-FED7-432C-92CF-52A549824576}"/>
              </a:ext>
            </a:extLst>
          </p:cNvPr>
          <p:cNvSpPr/>
          <p:nvPr/>
        </p:nvSpPr>
        <p:spPr>
          <a:xfrm>
            <a:off x="5130673" y="207320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9A6BD2A-8FD4-49A8-BE85-2D7ACD2A4962}"/>
              </a:ext>
            </a:extLst>
          </p:cNvPr>
          <p:cNvSpPr/>
          <p:nvPr/>
        </p:nvSpPr>
        <p:spPr>
          <a:xfrm>
            <a:off x="6955034" y="207320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8207608-87A3-4506-B422-2B17E1FE312E}"/>
              </a:ext>
            </a:extLst>
          </p:cNvPr>
          <p:cNvSpPr/>
          <p:nvPr/>
        </p:nvSpPr>
        <p:spPr>
          <a:xfrm>
            <a:off x="3304245" y="389327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059D5BE2-F47D-41A4-87E2-21D3343C2C78}"/>
              </a:ext>
            </a:extLst>
          </p:cNvPr>
          <p:cNvSpPr/>
          <p:nvPr/>
        </p:nvSpPr>
        <p:spPr>
          <a:xfrm>
            <a:off x="3300395" y="4807670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855298D-B4BF-4799-A09F-FEFAD47DD868}"/>
              </a:ext>
            </a:extLst>
          </p:cNvPr>
          <p:cNvSpPr/>
          <p:nvPr/>
        </p:nvSpPr>
        <p:spPr>
          <a:xfrm>
            <a:off x="8797585" y="300056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BE1965C-191D-4E66-844B-717DBEA96FD2}"/>
              </a:ext>
            </a:extLst>
          </p:cNvPr>
          <p:cNvSpPr/>
          <p:nvPr/>
        </p:nvSpPr>
        <p:spPr>
          <a:xfrm>
            <a:off x="8797585" y="3902001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BF6355E1-B4B5-4355-8B26-A445C130AEC4}"/>
              </a:ext>
            </a:extLst>
          </p:cNvPr>
          <p:cNvSpPr/>
          <p:nvPr/>
        </p:nvSpPr>
        <p:spPr>
          <a:xfrm>
            <a:off x="6956764" y="5727547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7A62E28-7ECD-45FA-81ED-78661B87FB3C}"/>
              </a:ext>
            </a:extLst>
          </p:cNvPr>
          <p:cNvCxnSpPr>
            <a:cxnSpLocks/>
          </p:cNvCxnSpPr>
          <p:nvPr/>
        </p:nvCxnSpPr>
        <p:spPr>
          <a:xfrm>
            <a:off x="4282599" y="4868807"/>
            <a:ext cx="0" cy="110737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90C99EC-13DF-4ACB-9DE8-D5B3BAF5CF5D}"/>
              </a:ext>
            </a:extLst>
          </p:cNvPr>
          <p:cNvCxnSpPr>
            <a:cxnSpLocks/>
          </p:cNvCxnSpPr>
          <p:nvPr/>
        </p:nvCxnSpPr>
        <p:spPr>
          <a:xfrm>
            <a:off x="7932499" y="4868807"/>
            <a:ext cx="190818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5AB85BB-9CB1-4C7E-AA43-8FBE9EEA6DF0}"/>
              </a:ext>
            </a:extLst>
          </p:cNvPr>
          <p:cNvCxnSpPr>
            <a:cxnSpLocks/>
          </p:cNvCxnSpPr>
          <p:nvPr/>
        </p:nvCxnSpPr>
        <p:spPr>
          <a:xfrm>
            <a:off x="6095999" y="4868807"/>
            <a:ext cx="0" cy="1165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F3E3DF-27D9-48BE-822C-9DEA77F56370}"/>
              </a:ext>
            </a:extLst>
          </p:cNvPr>
          <p:cNvGrpSpPr/>
          <p:nvPr/>
        </p:nvGrpSpPr>
        <p:grpSpPr>
          <a:xfrm>
            <a:off x="5414211" y="6249457"/>
            <a:ext cx="3963522" cy="548640"/>
            <a:chOff x="7258317" y="6249457"/>
            <a:chExt cx="3963522" cy="548640"/>
          </a:xfrm>
        </p:grpSpPr>
        <p:pic>
          <p:nvPicPr>
            <p:cNvPr id="45" name="Picture 4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0BEF41B1-0423-413D-A201-BA4E039F8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860" y="6303229"/>
              <a:ext cx="1165979" cy="403428"/>
            </a:xfrm>
            <a:prstGeom prst="rect">
              <a:avLst/>
            </a:prstGeom>
          </p:spPr>
        </p:pic>
        <p:pic>
          <p:nvPicPr>
            <p:cNvPr id="46" name="Picture 4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15150B8-9A4C-4794-99C5-012D80F97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857" y="6306078"/>
              <a:ext cx="1044943" cy="403428"/>
            </a:xfrm>
            <a:prstGeom prst="rect">
              <a:avLst/>
            </a:prstGeom>
          </p:spPr>
        </p:pic>
        <p:pic>
          <p:nvPicPr>
            <p:cNvPr id="47" name="Picture 2" descr="See the source image">
              <a:extLst>
                <a:ext uri="{FF2B5EF4-FFF2-40B4-BE49-F238E27FC236}">
                  <a16:creationId xmlns:a16="http://schemas.microsoft.com/office/drawing/2014/main" id="{5B3F1994-84A6-4174-88A7-36BABFC07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317" y="6249457"/>
              <a:ext cx="132626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FF0F33-0127-43B8-8268-4CF9EE2F29A0}"/>
              </a:ext>
            </a:extLst>
          </p:cNvPr>
          <p:cNvSpPr txBox="1"/>
          <p:nvPr/>
        </p:nvSpPr>
        <p:spPr>
          <a:xfrm>
            <a:off x="309489" y="6034670"/>
            <a:ext cx="33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rbel Light" panose="020B0303020204020204" pitchFamily="34" charset="0"/>
              </a:rPr>
              <a:t>Gonçalo Araújo - goncalo.r.araujo@tecnico.ulisboa.pt;</a:t>
            </a:r>
          </a:p>
          <a:p>
            <a:r>
              <a:rPr lang="en-US" sz="1000" dirty="0">
                <a:latin typeface="Corbel Light" panose="020B0303020204020204" pitchFamily="34" charset="0"/>
              </a:rPr>
              <a:t> Luís Santos - lfds@create.aau.dk</a:t>
            </a:r>
          </a:p>
          <a:p>
            <a:r>
              <a:rPr lang="en-US" sz="1000" dirty="0">
                <a:latin typeface="Corbel Light" panose="020B0303020204020204" pitchFamily="34" charset="0"/>
              </a:rPr>
              <a:t>António </a:t>
            </a:r>
            <a:r>
              <a:rPr lang="en-US" sz="1000" dirty="0" err="1">
                <a:latin typeface="Corbel Light" panose="020B0303020204020204" pitchFamily="34" charset="0"/>
              </a:rPr>
              <a:t>Leitão</a:t>
            </a:r>
            <a:r>
              <a:rPr lang="en-US" sz="1000" dirty="0">
                <a:latin typeface="Corbel Light" panose="020B0303020204020204" pitchFamily="34" charset="0"/>
              </a:rPr>
              <a:t> - antonio.menezes.leitao@tecnico.ulisboa.pt; Ricardo Gomes - ricardo.a.gomes@tecnico.ulisboa.pt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D70D7A4-ECFB-4ADF-A272-B20FE1900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7" y="6220395"/>
            <a:ext cx="943353" cy="48931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BACC4F-E308-4684-9E50-462018658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30" y="6279004"/>
            <a:ext cx="943353" cy="4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C8C4EC-D42B-4AC3-ADE8-0049FBCB6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93" y="4243959"/>
            <a:ext cx="914400" cy="914400"/>
          </a:xfrm>
          <a:prstGeom prst="rect">
            <a:avLst/>
          </a:prstGeom>
        </p:spPr>
      </p:pic>
      <p:pic>
        <p:nvPicPr>
          <p:cNvPr id="1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6AA8E2-77FD-406E-9A0A-746A79E33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0FB1868-BE4E-4874-B96D-4044D84C7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933305"/>
              </p:ext>
            </p:extLst>
          </p:nvPr>
        </p:nvGraphicFramePr>
        <p:xfrm>
          <a:off x="239697" y="2729883"/>
          <a:ext cx="6192175" cy="4128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C31EC4B-DBED-4971-A488-24AE8A6F65D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F7AF1-7A15-4AA7-8DB1-B8DD2FFA7C8F}"/>
              </a:ext>
            </a:extLst>
          </p:cNvPr>
          <p:cNvSpPr txBox="1"/>
          <p:nvPr/>
        </p:nvSpPr>
        <p:spPr>
          <a:xfrm>
            <a:off x="6976268" y="2493413"/>
            <a:ext cx="447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Renovate</a:t>
            </a:r>
          </a:p>
        </p:txBody>
      </p:sp>
    </p:spTree>
    <p:extLst>
      <p:ext uri="{BB962C8B-B14F-4D97-AF65-F5344CB8AC3E}">
        <p14:creationId xmlns:p14="http://schemas.microsoft.com/office/powerpoint/2010/main" val="10195760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07F1F-C28C-4979-9828-CE43BACED03C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B25C0D-E658-47C6-92EB-EB9792A2E320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EFC9A5-BD2E-4CDC-B49A-A2B292B2B700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230AC-91A9-492F-93CC-40041B82233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29BF3E-BA91-4C59-80FA-5B4E59FD7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3" y="2587394"/>
            <a:ext cx="873801" cy="8738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538D72-404A-4F7B-9B4F-E807F01D3231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28047A-9649-4F0E-8CA2-82544D93929E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C7D18-7E0A-4DC3-8DFF-549A49C84558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689624-E97A-46CF-B5C4-5638F47716A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29BF3E-BA91-4C59-80FA-5B4E59FD7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3" y="2587394"/>
            <a:ext cx="873801" cy="873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774258-F965-40E9-9CFD-C6DAAA2BD876}"/>
              </a:ext>
            </a:extLst>
          </p:cNvPr>
          <p:cNvSpPr txBox="1"/>
          <p:nvPr/>
        </p:nvSpPr>
        <p:spPr>
          <a:xfrm>
            <a:off x="1120543" y="3787875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No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geometry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33A261-6AE1-4E48-A77B-EE84782D5899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58498-2684-438D-A11F-97C53538147D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D4D852-9F7C-4B04-B2B2-EA26FB329635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83AD7-3E55-449C-9635-E76C1BDD0D5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29BF3E-BA91-4C59-80FA-5B4E59FD7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3" y="2587394"/>
            <a:ext cx="873801" cy="873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774258-F965-40E9-9CFD-C6DAAA2BD876}"/>
              </a:ext>
            </a:extLst>
          </p:cNvPr>
          <p:cNvSpPr txBox="1"/>
          <p:nvPr/>
        </p:nvSpPr>
        <p:spPr>
          <a:xfrm>
            <a:off x="1120543" y="3787875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No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geometry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465FF-EFF9-4786-971E-380D37791C6D}"/>
              </a:ext>
            </a:extLst>
          </p:cNvPr>
          <p:cNvSpPr txBox="1"/>
          <p:nvPr/>
        </p:nvSpPr>
        <p:spPr>
          <a:xfrm>
            <a:off x="1120543" y="461147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Low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number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of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retrofit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variables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27DC0A-70EB-4EE3-9713-F07B45FE3896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E8669-5D50-4F3B-9F80-A7F8003D4562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EF163-39C7-44AE-9272-FE365E46A75C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16839-00E3-4772-A6ED-FFCF5315E40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29BF3E-BA91-4C59-80FA-5B4E59FD7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3" y="2587394"/>
            <a:ext cx="873801" cy="873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774258-F965-40E9-9CFD-C6DAAA2BD876}"/>
              </a:ext>
            </a:extLst>
          </p:cNvPr>
          <p:cNvSpPr txBox="1"/>
          <p:nvPr/>
        </p:nvSpPr>
        <p:spPr>
          <a:xfrm>
            <a:off x="1120543" y="3787875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No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geometry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465FF-EFF9-4786-971E-380D37791C6D}"/>
              </a:ext>
            </a:extLst>
          </p:cNvPr>
          <p:cNvSpPr txBox="1"/>
          <p:nvPr/>
        </p:nvSpPr>
        <p:spPr>
          <a:xfrm>
            <a:off x="1120543" y="461147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Low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number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of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retrofit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variables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EC04D-C842-435C-B128-0A9DEDA3067C}"/>
              </a:ext>
            </a:extLst>
          </p:cNvPr>
          <p:cNvSpPr txBox="1"/>
          <p:nvPr/>
        </p:nvSpPr>
        <p:spPr>
          <a:xfrm>
            <a:off x="1120543" y="5435071"/>
            <a:ext cx="544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Still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highly</a:t>
            </a:r>
            <a:r>
              <a:rPr lang="pt-PT" sz="1400" dirty="0">
                <a:latin typeface="Corbel Light" panose="020B0303020204020204" pitchFamily="34" charset="0"/>
              </a:rPr>
              <a:t> time-</a:t>
            </a:r>
            <a:r>
              <a:rPr lang="pt-PT" sz="1400" dirty="0" err="1">
                <a:latin typeface="Corbel Light" panose="020B0303020204020204" pitchFamily="34" charset="0"/>
              </a:rPr>
              <a:t>consuming</a:t>
            </a:r>
            <a:r>
              <a:rPr lang="pt-PT" sz="1400" dirty="0">
                <a:latin typeface="Corbel Light" panose="020B0303020204020204" pitchFamily="34" charset="0"/>
              </a:rPr>
              <a:t> for a </a:t>
            </a:r>
            <a:r>
              <a:rPr lang="pt-PT" sz="1400" dirty="0" err="1">
                <a:latin typeface="Corbel Light" panose="020B0303020204020204" pitchFamily="34" charset="0"/>
              </a:rPr>
              <a:t>high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number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of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construction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solutions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DCB7C5-3024-4388-8D8B-E9426E69C77A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08FFB-4E6C-4709-A65F-1858E77CE820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453F82-C135-4C8A-B289-2096549FD7E7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1BA216-CE82-4DB7-B935-62EAECA64614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FD835-87BF-4463-BAD3-9E9C45397764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FAF5B-A11E-46FF-A136-835FFE5DA57C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CC4AA75-F67D-4774-A3FA-841762772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9392" y="4885507"/>
            <a:ext cx="854668" cy="8546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F9AFE-336B-4B12-A26B-22061B05E29E}"/>
              </a:ext>
            </a:extLst>
          </p:cNvPr>
          <p:cNvSpPr txBox="1"/>
          <p:nvPr/>
        </p:nvSpPr>
        <p:spPr>
          <a:xfrm>
            <a:off x="8750105" y="519177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Model</a:t>
            </a:r>
            <a:r>
              <a:rPr lang="pt-PT" sz="1400" dirty="0">
                <a:latin typeface="Corbel Light" panose="020B0303020204020204" pitchFamily="34" charset="0"/>
              </a:rPr>
              <a:t> training time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29BF3E-BA91-4C59-80FA-5B4E59FD7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3" y="2587394"/>
            <a:ext cx="873801" cy="873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774258-F965-40E9-9CFD-C6DAAA2BD876}"/>
              </a:ext>
            </a:extLst>
          </p:cNvPr>
          <p:cNvSpPr txBox="1"/>
          <p:nvPr/>
        </p:nvSpPr>
        <p:spPr>
          <a:xfrm>
            <a:off x="1120543" y="3787875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No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geometry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F465FF-EFF9-4786-971E-380D37791C6D}"/>
              </a:ext>
            </a:extLst>
          </p:cNvPr>
          <p:cNvSpPr txBox="1"/>
          <p:nvPr/>
        </p:nvSpPr>
        <p:spPr>
          <a:xfrm>
            <a:off x="1120543" y="461147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Low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number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of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retrofit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variables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57703-8A86-4409-A3A9-6220C56DD724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1CD76-2322-481F-B119-2F88193088C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2105B1-013D-4256-9A2F-6DAA63B95987}"/>
              </a:ext>
            </a:extLst>
          </p:cNvPr>
          <p:cNvSpPr txBox="1"/>
          <p:nvPr/>
        </p:nvSpPr>
        <p:spPr>
          <a:xfrm>
            <a:off x="1120543" y="5435071"/>
            <a:ext cx="544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Still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highly</a:t>
            </a:r>
            <a:r>
              <a:rPr lang="pt-PT" sz="1400" dirty="0">
                <a:latin typeface="Corbel Light" panose="020B0303020204020204" pitchFamily="34" charset="0"/>
              </a:rPr>
              <a:t> time-</a:t>
            </a:r>
            <a:r>
              <a:rPr lang="pt-PT" sz="1400" dirty="0" err="1">
                <a:latin typeface="Corbel Light" panose="020B0303020204020204" pitchFamily="34" charset="0"/>
              </a:rPr>
              <a:t>consuming</a:t>
            </a:r>
            <a:r>
              <a:rPr lang="pt-PT" sz="1400" dirty="0">
                <a:latin typeface="Corbel Light" panose="020B0303020204020204" pitchFamily="34" charset="0"/>
              </a:rPr>
              <a:t> for a </a:t>
            </a:r>
            <a:r>
              <a:rPr lang="pt-PT" sz="1400" dirty="0" err="1">
                <a:latin typeface="Corbel Light" panose="020B0303020204020204" pitchFamily="34" charset="0"/>
              </a:rPr>
              <a:t>high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number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of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construction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solutions</a:t>
            </a:r>
            <a:endParaRPr lang="en-US" sz="1400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435C9-A0B5-4331-9BF3-0C447A07AD7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E4F164-0144-4AD3-808E-61490505EF6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F4F373-759A-415F-8F9C-4B5A24C3585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BF3D4-C820-4A28-AA1F-E781B99D913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C8C4EC-D42B-4AC3-ADE8-0049FBCB6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93" y="4243959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6FC671B-319F-4989-A90D-0AFDABE98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09" y="4233800"/>
            <a:ext cx="914400" cy="914400"/>
          </a:xfrm>
          <a:prstGeom prst="rect">
            <a:avLst/>
          </a:prstGeom>
        </p:spPr>
      </p:pic>
      <p:pic>
        <p:nvPicPr>
          <p:cNvPr id="16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ABEC990-6C81-4B86-AF6E-B793CB2DF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9B45E77F-F0C5-4800-8DA6-060B081C8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933305"/>
              </p:ext>
            </p:extLst>
          </p:nvPr>
        </p:nvGraphicFramePr>
        <p:xfrm>
          <a:off x="239697" y="2729883"/>
          <a:ext cx="6192175" cy="4128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219D0C5-5389-4A65-BBCD-2C391F04ACA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EEA1E-4ACC-42A1-9330-F87E7E9D0CA9}"/>
              </a:ext>
            </a:extLst>
          </p:cNvPr>
          <p:cNvSpPr txBox="1"/>
          <p:nvPr/>
        </p:nvSpPr>
        <p:spPr>
          <a:xfrm>
            <a:off x="6976268" y="2493413"/>
            <a:ext cx="447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Renovate</a:t>
            </a:r>
          </a:p>
        </p:txBody>
      </p:sp>
    </p:spTree>
    <p:extLst>
      <p:ext uri="{BB962C8B-B14F-4D97-AF65-F5344CB8AC3E}">
        <p14:creationId xmlns:p14="http://schemas.microsoft.com/office/powerpoint/2010/main" val="33433051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248D6-4615-4FFD-B17F-C52A813EC76A}"/>
              </a:ext>
            </a:extLst>
          </p:cNvPr>
          <p:cNvSpPr txBox="1"/>
          <p:nvPr/>
        </p:nvSpPr>
        <p:spPr>
          <a:xfrm>
            <a:off x="1789530" y="4619949"/>
            <a:ext cx="148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Thermal</a:t>
            </a:r>
            <a:r>
              <a:rPr lang="pt-PT" sz="1400" dirty="0">
                <a:latin typeface="Corbel Light" panose="020B0303020204020204" pitchFamily="34" charset="0"/>
              </a:rPr>
              <a:t> Comfort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1A0B8-684E-4A63-84AA-C1C22F41A3C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248D6-4615-4FFD-B17F-C52A813EC76A}"/>
              </a:ext>
            </a:extLst>
          </p:cNvPr>
          <p:cNvSpPr txBox="1"/>
          <p:nvPr/>
        </p:nvSpPr>
        <p:spPr>
          <a:xfrm>
            <a:off x="1789530" y="4619949"/>
            <a:ext cx="148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Thermal</a:t>
            </a:r>
            <a:r>
              <a:rPr lang="pt-PT" sz="1400" dirty="0">
                <a:latin typeface="Corbel Light" panose="020B0303020204020204" pitchFamily="34" charset="0"/>
              </a:rPr>
              <a:t> Comfort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BEF6D-B909-4AEF-9879-CB4D0FBB160E}"/>
              </a:ext>
            </a:extLst>
          </p:cNvPr>
          <p:cNvSpPr txBox="1"/>
          <p:nvPr/>
        </p:nvSpPr>
        <p:spPr>
          <a:xfrm>
            <a:off x="5027655" y="4242696"/>
            <a:ext cx="213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Parallelization Techniques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C2527-23FF-48DF-A7F1-9894FF4CCC9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248D6-4615-4FFD-B17F-C52A813EC76A}"/>
              </a:ext>
            </a:extLst>
          </p:cNvPr>
          <p:cNvSpPr txBox="1"/>
          <p:nvPr/>
        </p:nvSpPr>
        <p:spPr>
          <a:xfrm>
            <a:off x="1789530" y="4619949"/>
            <a:ext cx="148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Thermal</a:t>
            </a:r>
            <a:r>
              <a:rPr lang="pt-PT" sz="1400" dirty="0">
                <a:latin typeface="Corbel Light" panose="020B0303020204020204" pitchFamily="34" charset="0"/>
              </a:rPr>
              <a:t> Comfort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6D2FB-4F84-49C1-A92E-861E804739E4}"/>
              </a:ext>
            </a:extLst>
          </p:cNvPr>
          <p:cNvSpPr txBox="1"/>
          <p:nvPr/>
        </p:nvSpPr>
        <p:spPr>
          <a:xfrm>
            <a:off x="4837504" y="4618891"/>
            <a:ext cx="251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building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constructions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typologies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windows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more.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BEF6D-B909-4AEF-9879-CB4D0FBB160E}"/>
              </a:ext>
            </a:extLst>
          </p:cNvPr>
          <p:cNvSpPr txBox="1"/>
          <p:nvPr/>
        </p:nvSpPr>
        <p:spPr>
          <a:xfrm>
            <a:off x="5027655" y="4242696"/>
            <a:ext cx="213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Parallelization Techniques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85D25F-57BA-41BC-81EA-95BE4DB4683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248D6-4615-4FFD-B17F-C52A813EC76A}"/>
              </a:ext>
            </a:extLst>
          </p:cNvPr>
          <p:cNvSpPr txBox="1"/>
          <p:nvPr/>
        </p:nvSpPr>
        <p:spPr>
          <a:xfrm>
            <a:off x="1789530" y="4619949"/>
            <a:ext cx="148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Thermal</a:t>
            </a:r>
            <a:r>
              <a:rPr lang="pt-PT" sz="1400" dirty="0">
                <a:latin typeface="Corbel Light" panose="020B0303020204020204" pitchFamily="34" charset="0"/>
              </a:rPr>
              <a:t> Comfort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6D2FB-4F84-49C1-A92E-861E804739E4}"/>
              </a:ext>
            </a:extLst>
          </p:cNvPr>
          <p:cNvSpPr txBox="1"/>
          <p:nvPr/>
        </p:nvSpPr>
        <p:spPr>
          <a:xfrm>
            <a:off x="4837504" y="4618891"/>
            <a:ext cx="251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building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constructions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typologies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windows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more.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BEF6D-B909-4AEF-9879-CB4D0FBB160E}"/>
              </a:ext>
            </a:extLst>
          </p:cNvPr>
          <p:cNvSpPr txBox="1"/>
          <p:nvPr/>
        </p:nvSpPr>
        <p:spPr>
          <a:xfrm>
            <a:off x="5027655" y="4242696"/>
            <a:ext cx="213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Parallelization Techniques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EC679-FEE8-4B9F-A356-7444BCA33097}"/>
              </a:ext>
            </a:extLst>
          </p:cNvPr>
          <p:cNvSpPr txBox="1"/>
          <p:nvPr/>
        </p:nvSpPr>
        <p:spPr>
          <a:xfrm>
            <a:off x="8354405" y="4242697"/>
            <a:ext cx="2516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GUI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E1DDD1-39F2-4605-B13F-9F29AEB7E7B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98776AD3-1203-4B68-ABB5-8B3C9F1F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1" y="2297724"/>
            <a:ext cx="1242480" cy="1242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BC55A-717C-42D9-A83F-72D468B60A79}"/>
              </a:ext>
            </a:extLst>
          </p:cNvPr>
          <p:cNvSpPr txBox="1"/>
          <p:nvPr/>
        </p:nvSpPr>
        <p:spPr>
          <a:xfrm>
            <a:off x="1120543" y="3619063"/>
            <a:ext cx="276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latin typeface="Corbel Light" panose="020B0303020204020204" pitchFamily="34" charset="0"/>
              </a:rPr>
              <a:t>Outputs</a:t>
            </a:r>
            <a:endParaRPr lang="en-US" sz="1400" b="1" dirty="0">
              <a:latin typeface="Corbel Light" panose="020B03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43088-9F6C-4F41-9040-63825C1FAC87}"/>
              </a:ext>
            </a:extLst>
          </p:cNvPr>
          <p:cNvGrpSpPr/>
          <p:nvPr/>
        </p:nvGrpSpPr>
        <p:grpSpPr>
          <a:xfrm>
            <a:off x="4714309" y="2364379"/>
            <a:ext cx="2763382" cy="1562461"/>
            <a:chOff x="4657312" y="2364379"/>
            <a:chExt cx="2763382" cy="15624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D95193-6CA1-45C6-AE5F-B6403E26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9" cy="11349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4A717D-8042-4096-9F8B-C2F43A8BF4C5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latin typeface="Corbel Light" panose="020B0303020204020204" pitchFamily="34" charset="0"/>
                </a:rPr>
                <a:t>Performance</a:t>
              </a:r>
              <a:endParaRPr lang="en-US" sz="1400" b="1" dirty="0">
                <a:latin typeface="Corbel Light" panose="020B03030202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2A8E1-3D99-4458-AB90-08C8C4566247}"/>
              </a:ext>
            </a:extLst>
          </p:cNvPr>
          <p:cNvGrpSpPr/>
          <p:nvPr/>
        </p:nvGrpSpPr>
        <p:grpSpPr>
          <a:xfrm>
            <a:off x="8308077" y="2364379"/>
            <a:ext cx="2763382" cy="1562461"/>
            <a:chOff x="4657312" y="2364379"/>
            <a:chExt cx="2763382" cy="15624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A10637-5703-4F20-9986-F1ADE56A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4760" y="2364379"/>
              <a:ext cx="1136328" cy="11349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82C70D-0B7A-434C-AACA-445E43CDF619}"/>
                </a:ext>
              </a:extLst>
            </p:cNvPr>
            <p:cNvSpPr txBox="1"/>
            <p:nvPr/>
          </p:nvSpPr>
          <p:spPr>
            <a:xfrm>
              <a:off x="4657312" y="3619063"/>
              <a:ext cx="2763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rbel Light" panose="020B0303020204020204" pitchFamily="34" charset="0"/>
                </a:rPr>
                <a:t>User-Experience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A32006-6B96-4C38-B89F-E5A81F85285F}"/>
              </a:ext>
            </a:extLst>
          </p:cNvPr>
          <p:cNvSpPr txBox="1"/>
          <p:nvPr/>
        </p:nvSpPr>
        <p:spPr>
          <a:xfrm>
            <a:off x="1877587" y="4242697"/>
            <a:ext cx="130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Daylighting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248D6-4615-4FFD-B17F-C52A813EC76A}"/>
              </a:ext>
            </a:extLst>
          </p:cNvPr>
          <p:cNvSpPr txBox="1"/>
          <p:nvPr/>
        </p:nvSpPr>
        <p:spPr>
          <a:xfrm>
            <a:off x="1789530" y="4619949"/>
            <a:ext cx="148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Thermal</a:t>
            </a:r>
            <a:r>
              <a:rPr lang="pt-PT" sz="1400" dirty="0">
                <a:latin typeface="Corbel Light" panose="020B0303020204020204" pitchFamily="34" charset="0"/>
              </a:rPr>
              <a:t> Comfort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6D2FB-4F84-49C1-A92E-861E804739E4}"/>
              </a:ext>
            </a:extLst>
          </p:cNvPr>
          <p:cNvSpPr txBox="1"/>
          <p:nvPr/>
        </p:nvSpPr>
        <p:spPr>
          <a:xfrm>
            <a:off x="4837504" y="4618891"/>
            <a:ext cx="251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Context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shading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building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constructions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typologies</a:t>
            </a:r>
            <a:r>
              <a:rPr lang="pt-PT" sz="1400" dirty="0">
                <a:latin typeface="Corbel Light" panose="020B0303020204020204" pitchFamily="34" charset="0"/>
              </a:rPr>
              <a:t>, </a:t>
            </a:r>
            <a:r>
              <a:rPr lang="pt-PT" sz="1400" dirty="0" err="1">
                <a:latin typeface="Corbel Light" panose="020B0303020204020204" pitchFamily="34" charset="0"/>
              </a:rPr>
              <a:t>windows</a:t>
            </a:r>
            <a:r>
              <a:rPr lang="pt-PT" sz="1400" dirty="0">
                <a:latin typeface="Corbel Light" panose="020B0303020204020204" pitchFamily="34" charset="0"/>
              </a:rPr>
              <a:t> </a:t>
            </a:r>
            <a:r>
              <a:rPr lang="pt-PT" sz="1400" dirty="0" err="1">
                <a:latin typeface="Corbel Light" panose="020B0303020204020204" pitchFamily="34" charset="0"/>
              </a:rPr>
              <a:t>and</a:t>
            </a:r>
            <a:r>
              <a:rPr lang="pt-PT" sz="1400" dirty="0">
                <a:latin typeface="Corbel Light" panose="020B0303020204020204" pitchFamily="34" charset="0"/>
              </a:rPr>
              <a:t> more.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BEF6D-B909-4AEF-9879-CB4D0FBB160E}"/>
              </a:ext>
            </a:extLst>
          </p:cNvPr>
          <p:cNvSpPr txBox="1"/>
          <p:nvPr/>
        </p:nvSpPr>
        <p:spPr>
          <a:xfrm>
            <a:off x="5027655" y="4242696"/>
            <a:ext cx="213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Parallelization Techniques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EC679-FEE8-4B9F-A356-7444BCA33097}"/>
              </a:ext>
            </a:extLst>
          </p:cNvPr>
          <p:cNvSpPr txBox="1"/>
          <p:nvPr/>
        </p:nvSpPr>
        <p:spPr>
          <a:xfrm>
            <a:off x="8354405" y="4242697"/>
            <a:ext cx="2516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GUI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6D56F6-E5AB-464F-A7FA-AE2912AF5DCF}"/>
              </a:ext>
            </a:extLst>
          </p:cNvPr>
          <p:cNvSpPr txBox="1"/>
          <p:nvPr/>
        </p:nvSpPr>
        <p:spPr>
          <a:xfrm>
            <a:off x="8544556" y="4619949"/>
            <a:ext cx="213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</a:rPr>
              <a:t>Benchmark analyses and optimizations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DE4EF6-C97A-4F9C-9142-E0B60B2D8F2C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FUTURE WORK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FEF1257-EC75-4210-B99B-E7CE6D88000D}"/>
              </a:ext>
            </a:extLst>
          </p:cNvPr>
          <p:cNvSpPr/>
          <p:nvPr/>
        </p:nvSpPr>
        <p:spPr>
          <a:xfrm>
            <a:off x="4267200" y="3023785"/>
            <a:ext cx="3675888" cy="1861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  <a:latin typeface="Grotesque Light" panose="020B0604020202020204" pitchFamily="34" charset="0"/>
              <a:ea typeface="HGMaruGothicMPRO" panose="020B0400000000000000" pitchFamily="34" charset="-128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4F99C-43AB-457D-A553-7DE4F0A3FCC4}"/>
              </a:ext>
            </a:extLst>
          </p:cNvPr>
          <p:cNvCxnSpPr/>
          <p:nvPr/>
        </p:nvCxnSpPr>
        <p:spPr>
          <a:xfrm>
            <a:off x="1524000" y="4343400"/>
            <a:ext cx="27432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building, dark&#10;&#10;Description automatically generated">
            <a:extLst>
              <a:ext uri="{FF2B5EF4-FFF2-40B4-BE49-F238E27FC236}">
                <a16:creationId xmlns:a16="http://schemas.microsoft.com/office/drawing/2014/main" id="{777B61E4-0F76-4CB6-A47D-D29B6BF5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93" y="3247112"/>
            <a:ext cx="2925213" cy="109303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CA977E-9AAC-4A53-8448-6F79C1B74D10}"/>
              </a:ext>
            </a:extLst>
          </p:cNvPr>
          <p:cNvCxnSpPr/>
          <p:nvPr/>
        </p:nvCxnSpPr>
        <p:spPr>
          <a:xfrm>
            <a:off x="5181600" y="1211210"/>
            <a:ext cx="0" cy="18288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C7087F-D9F9-4D31-AC36-D25BD926541D}"/>
              </a:ext>
            </a:extLst>
          </p:cNvPr>
          <p:cNvCxnSpPr>
            <a:cxnSpLocks/>
          </p:cNvCxnSpPr>
          <p:nvPr/>
        </p:nvCxnSpPr>
        <p:spPr>
          <a:xfrm>
            <a:off x="3360500" y="3523880"/>
            <a:ext cx="0" cy="152019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2B4E772-F062-40DE-B401-77F883AB8B3B}"/>
              </a:ext>
            </a:extLst>
          </p:cNvPr>
          <p:cNvCxnSpPr>
            <a:cxnSpLocks/>
          </p:cNvCxnSpPr>
          <p:nvPr/>
        </p:nvCxnSpPr>
        <p:spPr>
          <a:xfrm>
            <a:off x="3703320" y="2125609"/>
            <a:ext cx="455676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EAA171A-5C2F-4A01-9A21-C24985BB072A}"/>
              </a:ext>
            </a:extLst>
          </p:cNvPr>
          <p:cNvCxnSpPr>
            <a:cxnSpLocks/>
          </p:cNvCxnSpPr>
          <p:nvPr/>
        </p:nvCxnSpPr>
        <p:spPr>
          <a:xfrm>
            <a:off x="3360500" y="3954407"/>
            <a:ext cx="922099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D33F75-C373-45FF-A258-F880FAF29EC0}"/>
              </a:ext>
            </a:extLst>
          </p:cNvPr>
          <p:cNvCxnSpPr>
            <a:cxnSpLocks/>
          </p:cNvCxnSpPr>
          <p:nvPr/>
        </p:nvCxnSpPr>
        <p:spPr>
          <a:xfrm rot="16200000">
            <a:off x="2903300" y="4411609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DD96C07-1367-412D-AEA7-66D8C797BFA2}"/>
              </a:ext>
            </a:extLst>
          </p:cNvPr>
          <p:cNvCxnSpPr/>
          <p:nvPr/>
        </p:nvCxnSpPr>
        <p:spPr>
          <a:xfrm>
            <a:off x="5181600" y="4868807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31BF1B-E4B3-47AD-B609-6FE5DCA2DEF8}"/>
              </a:ext>
            </a:extLst>
          </p:cNvPr>
          <p:cNvCxnSpPr/>
          <p:nvPr/>
        </p:nvCxnSpPr>
        <p:spPr>
          <a:xfrm>
            <a:off x="5181600" y="2109385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BC6205-59DA-4F78-9DBC-BFDBA9764BE0}"/>
              </a:ext>
            </a:extLst>
          </p:cNvPr>
          <p:cNvCxnSpPr>
            <a:cxnSpLocks/>
          </p:cNvCxnSpPr>
          <p:nvPr/>
        </p:nvCxnSpPr>
        <p:spPr>
          <a:xfrm>
            <a:off x="7010400" y="1870340"/>
            <a:ext cx="0" cy="116967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81D7DCF-A506-4EEF-B257-CF3F1165BF75}"/>
              </a:ext>
            </a:extLst>
          </p:cNvPr>
          <p:cNvCxnSpPr/>
          <p:nvPr/>
        </p:nvCxnSpPr>
        <p:spPr>
          <a:xfrm>
            <a:off x="5181600" y="1211209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DF677D-1AD1-4E89-A398-20CA420B60FF}"/>
              </a:ext>
            </a:extLst>
          </p:cNvPr>
          <p:cNvCxnSpPr>
            <a:cxnSpLocks/>
          </p:cNvCxnSpPr>
          <p:nvPr/>
        </p:nvCxnSpPr>
        <p:spPr>
          <a:xfrm rot="16200000">
            <a:off x="8389699" y="3497207"/>
            <a:ext cx="0" cy="9144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550D21A-49C0-4CE3-BD11-93429C0C0DD1}"/>
              </a:ext>
            </a:extLst>
          </p:cNvPr>
          <p:cNvCxnSpPr>
            <a:cxnSpLocks/>
          </p:cNvCxnSpPr>
          <p:nvPr/>
        </p:nvCxnSpPr>
        <p:spPr>
          <a:xfrm>
            <a:off x="8839200" y="3954407"/>
            <a:ext cx="1086035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FECD1E-9ED8-406E-886F-16FB1DD8FB06}"/>
              </a:ext>
            </a:extLst>
          </p:cNvPr>
          <p:cNvCxnSpPr>
            <a:cxnSpLocks/>
          </p:cNvCxnSpPr>
          <p:nvPr/>
        </p:nvCxnSpPr>
        <p:spPr>
          <a:xfrm>
            <a:off x="7010400" y="4340143"/>
            <a:ext cx="0" cy="139771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F19AF7B-81EF-4288-BFA2-ED40F3C22670}"/>
              </a:ext>
            </a:extLst>
          </p:cNvPr>
          <p:cNvCxnSpPr>
            <a:cxnSpLocks/>
          </p:cNvCxnSpPr>
          <p:nvPr/>
        </p:nvCxnSpPr>
        <p:spPr>
          <a:xfrm>
            <a:off x="6233160" y="5779954"/>
            <a:ext cx="169933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5A98E8-9DA0-498E-BBB4-F353AE915BFC}"/>
              </a:ext>
            </a:extLst>
          </p:cNvPr>
          <p:cNvCxnSpPr>
            <a:cxnSpLocks/>
          </p:cNvCxnSpPr>
          <p:nvPr/>
        </p:nvCxnSpPr>
        <p:spPr>
          <a:xfrm>
            <a:off x="4100945" y="5779953"/>
            <a:ext cx="209123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938C4CB-1839-4E1B-99DE-E0E99EC0F17C}"/>
              </a:ext>
            </a:extLst>
          </p:cNvPr>
          <p:cNvCxnSpPr/>
          <p:nvPr/>
        </p:nvCxnSpPr>
        <p:spPr>
          <a:xfrm>
            <a:off x="6095999" y="1211210"/>
            <a:ext cx="0" cy="18288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7D86569-D72C-4F25-B603-A78D96ADF22B}"/>
              </a:ext>
            </a:extLst>
          </p:cNvPr>
          <p:cNvCxnSpPr>
            <a:cxnSpLocks/>
          </p:cNvCxnSpPr>
          <p:nvPr/>
        </p:nvCxnSpPr>
        <p:spPr>
          <a:xfrm>
            <a:off x="7921841" y="1590730"/>
            <a:ext cx="0" cy="144928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A87F6CE-2B8C-47AA-BCB6-E6B26463A2F1}"/>
              </a:ext>
            </a:extLst>
          </p:cNvPr>
          <p:cNvCxnSpPr>
            <a:cxnSpLocks/>
          </p:cNvCxnSpPr>
          <p:nvPr/>
        </p:nvCxnSpPr>
        <p:spPr>
          <a:xfrm>
            <a:off x="2703250" y="3037791"/>
            <a:ext cx="156395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80CBA95-FDDC-4209-A8E2-E8DE64954E47}"/>
              </a:ext>
            </a:extLst>
          </p:cNvPr>
          <p:cNvCxnSpPr>
            <a:cxnSpLocks/>
          </p:cNvCxnSpPr>
          <p:nvPr/>
        </p:nvCxnSpPr>
        <p:spPr>
          <a:xfrm>
            <a:off x="3360500" y="2731400"/>
            <a:ext cx="0" cy="73251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031FB1E-D1F6-49CC-BDB6-63948F21B783}"/>
              </a:ext>
            </a:extLst>
          </p:cNvPr>
          <p:cNvCxnSpPr>
            <a:cxnSpLocks/>
          </p:cNvCxnSpPr>
          <p:nvPr/>
        </p:nvCxnSpPr>
        <p:spPr>
          <a:xfrm>
            <a:off x="4282599" y="1470290"/>
            <a:ext cx="0" cy="156972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AC8CD3A-331D-49A9-BC2E-1A51EC9BDC94}"/>
              </a:ext>
            </a:extLst>
          </p:cNvPr>
          <p:cNvCxnSpPr>
            <a:cxnSpLocks/>
          </p:cNvCxnSpPr>
          <p:nvPr/>
        </p:nvCxnSpPr>
        <p:spPr>
          <a:xfrm>
            <a:off x="8846899" y="2667129"/>
            <a:ext cx="0" cy="188164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15940B83-B33F-4DA6-B560-297F15A611D4}"/>
              </a:ext>
            </a:extLst>
          </p:cNvPr>
          <p:cNvCxnSpPr>
            <a:cxnSpLocks/>
          </p:cNvCxnSpPr>
          <p:nvPr/>
        </p:nvCxnSpPr>
        <p:spPr>
          <a:xfrm>
            <a:off x="7932499" y="3048236"/>
            <a:ext cx="1304717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D6F2D90A-C788-45DE-B921-83C0897AC5F9}"/>
              </a:ext>
            </a:extLst>
          </p:cNvPr>
          <p:cNvSpPr txBox="1"/>
          <p:nvPr/>
        </p:nvSpPr>
        <p:spPr>
          <a:xfrm>
            <a:off x="1842229" y="637605"/>
            <a:ext cx="852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>
                    <a:lumMod val="50000"/>
                  </a:schemeClr>
                </a:solidFill>
                <a:latin typeface="Corbel Light" panose="020B0303020204020204" pitchFamily="34" charset="0"/>
              </a:rPr>
              <a:t>AD-based Surrogate Models for Simulation and Optimization of Large Urban Areas</a:t>
            </a:r>
          </a:p>
          <a:p>
            <a:endParaRPr lang="en-US" sz="1200" dirty="0">
              <a:latin typeface="Grotesque Light" panose="020B0304020202020204" pitchFamily="34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BDD739C8-FED7-432C-92CF-52A549824576}"/>
              </a:ext>
            </a:extLst>
          </p:cNvPr>
          <p:cNvSpPr/>
          <p:nvPr/>
        </p:nvSpPr>
        <p:spPr>
          <a:xfrm>
            <a:off x="5130673" y="207320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9A6BD2A-8FD4-49A8-BE85-2D7ACD2A4962}"/>
              </a:ext>
            </a:extLst>
          </p:cNvPr>
          <p:cNvSpPr/>
          <p:nvPr/>
        </p:nvSpPr>
        <p:spPr>
          <a:xfrm>
            <a:off x="6955034" y="207320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8207608-87A3-4506-B422-2B17E1FE312E}"/>
              </a:ext>
            </a:extLst>
          </p:cNvPr>
          <p:cNvSpPr/>
          <p:nvPr/>
        </p:nvSpPr>
        <p:spPr>
          <a:xfrm>
            <a:off x="3304245" y="389327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059D5BE2-F47D-41A4-87E2-21D3343C2C78}"/>
              </a:ext>
            </a:extLst>
          </p:cNvPr>
          <p:cNvSpPr/>
          <p:nvPr/>
        </p:nvSpPr>
        <p:spPr>
          <a:xfrm>
            <a:off x="3300395" y="4807670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855298D-B4BF-4799-A09F-FEFAD47DD868}"/>
              </a:ext>
            </a:extLst>
          </p:cNvPr>
          <p:cNvSpPr/>
          <p:nvPr/>
        </p:nvSpPr>
        <p:spPr>
          <a:xfrm>
            <a:off x="8797585" y="3000563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BE1965C-191D-4E66-844B-717DBEA96FD2}"/>
              </a:ext>
            </a:extLst>
          </p:cNvPr>
          <p:cNvSpPr/>
          <p:nvPr/>
        </p:nvSpPr>
        <p:spPr>
          <a:xfrm>
            <a:off x="8797585" y="3902001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BF6355E1-B4B5-4355-8B26-A445C130AEC4}"/>
              </a:ext>
            </a:extLst>
          </p:cNvPr>
          <p:cNvSpPr/>
          <p:nvPr/>
        </p:nvSpPr>
        <p:spPr>
          <a:xfrm>
            <a:off x="6956764" y="5727547"/>
            <a:ext cx="104812" cy="104812"/>
          </a:xfrm>
          <a:prstGeom prst="ellipse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7A62E28-7ECD-45FA-81ED-78661B87FB3C}"/>
              </a:ext>
            </a:extLst>
          </p:cNvPr>
          <p:cNvCxnSpPr>
            <a:cxnSpLocks/>
          </p:cNvCxnSpPr>
          <p:nvPr/>
        </p:nvCxnSpPr>
        <p:spPr>
          <a:xfrm>
            <a:off x="4282599" y="4868807"/>
            <a:ext cx="0" cy="110737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90C99EC-13DF-4ACB-9DE8-D5B3BAF5CF5D}"/>
              </a:ext>
            </a:extLst>
          </p:cNvPr>
          <p:cNvCxnSpPr>
            <a:cxnSpLocks/>
          </p:cNvCxnSpPr>
          <p:nvPr/>
        </p:nvCxnSpPr>
        <p:spPr>
          <a:xfrm>
            <a:off x="7932499" y="4868807"/>
            <a:ext cx="190818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5AB85BB-9CB1-4C7E-AA43-8FBE9EEA6DF0}"/>
              </a:ext>
            </a:extLst>
          </p:cNvPr>
          <p:cNvCxnSpPr>
            <a:cxnSpLocks/>
          </p:cNvCxnSpPr>
          <p:nvPr/>
        </p:nvCxnSpPr>
        <p:spPr>
          <a:xfrm>
            <a:off x="6095999" y="4868807"/>
            <a:ext cx="0" cy="1165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F3E3DF-27D9-48BE-822C-9DEA77F56370}"/>
              </a:ext>
            </a:extLst>
          </p:cNvPr>
          <p:cNvGrpSpPr/>
          <p:nvPr/>
        </p:nvGrpSpPr>
        <p:grpSpPr>
          <a:xfrm>
            <a:off x="5414211" y="6249457"/>
            <a:ext cx="3963522" cy="548640"/>
            <a:chOff x="7258317" y="6249457"/>
            <a:chExt cx="3963522" cy="548640"/>
          </a:xfrm>
        </p:grpSpPr>
        <p:pic>
          <p:nvPicPr>
            <p:cNvPr id="45" name="Picture 4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0BEF41B1-0423-413D-A201-BA4E039F8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860" y="6303229"/>
              <a:ext cx="1165979" cy="403428"/>
            </a:xfrm>
            <a:prstGeom prst="rect">
              <a:avLst/>
            </a:prstGeom>
          </p:spPr>
        </p:pic>
        <p:pic>
          <p:nvPicPr>
            <p:cNvPr id="46" name="Picture 4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15150B8-9A4C-4794-99C5-012D80F97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857" y="6306078"/>
              <a:ext cx="1044943" cy="403428"/>
            </a:xfrm>
            <a:prstGeom prst="rect">
              <a:avLst/>
            </a:prstGeom>
          </p:spPr>
        </p:pic>
        <p:pic>
          <p:nvPicPr>
            <p:cNvPr id="47" name="Picture 2" descr="See the source image">
              <a:extLst>
                <a:ext uri="{FF2B5EF4-FFF2-40B4-BE49-F238E27FC236}">
                  <a16:creationId xmlns:a16="http://schemas.microsoft.com/office/drawing/2014/main" id="{5B3F1994-84A6-4174-88A7-36BABFC07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317" y="6249457"/>
              <a:ext cx="132626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FF0F33-0127-43B8-8268-4CF9EE2F29A0}"/>
              </a:ext>
            </a:extLst>
          </p:cNvPr>
          <p:cNvSpPr txBox="1"/>
          <p:nvPr/>
        </p:nvSpPr>
        <p:spPr>
          <a:xfrm>
            <a:off x="309489" y="6034670"/>
            <a:ext cx="3343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rbel Light" panose="020B0303020204020204" pitchFamily="34" charset="0"/>
              </a:rPr>
              <a:t>Gonçalo Araújo - goncalo.r.araujo@tecnico.ulisboa.pt;</a:t>
            </a:r>
          </a:p>
          <a:p>
            <a:r>
              <a:rPr lang="en-US" sz="1000" dirty="0">
                <a:latin typeface="Corbel Light" panose="020B0303020204020204" pitchFamily="34" charset="0"/>
              </a:rPr>
              <a:t>Luís Santos - lfds@create.aau.dk</a:t>
            </a:r>
          </a:p>
          <a:p>
            <a:r>
              <a:rPr lang="en-US" sz="1000" dirty="0">
                <a:latin typeface="Corbel Light" panose="020B0303020204020204" pitchFamily="34" charset="0"/>
              </a:rPr>
              <a:t>António </a:t>
            </a:r>
            <a:r>
              <a:rPr lang="en-US" sz="1000" dirty="0" err="1">
                <a:latin typeface="Corbel Light" panose="020B0303020204020204" pitchFamily="34" charset="0"/>
              </a:rPr>
              <a:t>Leitão</a:t>
            </a:r>
            <a:r>
              <a:rPr lang="en-US" sz="1000" dirty="0">
                <a:latin typeface="Corbel Light" panose="020B0303020204020204" pitchFamily="34" charset="0"/>
              </a:rPr>
              <a:t> - antonio.menezes.leitao@tecnico.ulisboa.pt; Ricardo Gomes - ricardo.a.gomes@tecnico.ulisboa.pt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D70D7A4-ECFB-4ADF-A272-B20FE1900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7" y="6220395"/>
            <a:ext cx="943353" cy="48931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BACC4F-E308-4684-9E50-462018658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30" y="6279004"/>
            <a:ext cx="943353" cy="4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C8C4EC-D42B-4AC3-ADE8-0049FBCB6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93" y="4243959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6FC671B-319F-4989-A90D-0AFDABE98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09" y="4233800"/>
            <a:ext cx="914400" cy="914400"/>
          </a:xfrm>
          <a:prstGeom prst="rect">
            <a:avLst/>
          </a:prstGeom>
        </p:spPr>
      </p:pic>
      <p:pic>
        <p:nvPicPr>
          <p:cNvPr id="26" name="Picture 25" descr="Logo, icon&#10;&#10;Description automatically generated">
            <a:extLst>
              <a:ext uri="{FF2B5EF4-FFF2-40B4-BE49-F238E27FC236}">
                <a16:creationId xmlns:a16="http://schemas.microsoft.com/office/drawing/2014/main" id="{B78CD149-1DEA-4081-AD5E-E5AB6C9D4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59" y="4233800"/>
            <a:ext cx="914400" cy="914400"/>
          </a:xfrm>
          <a:prstGeom prst="rect">
            <a:avLst/>
          </a:prstGeom>
        </p:spPr>
      </p:pic>
      <p:pic>
        <p:nvPicPr>
          <p:cNvPr id="17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80A78D-11B3-48A8-9835-8E8DE21C3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01BE287-1D78-4CDD-9D69-9AED86F430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933305"/>
              </p:ext>
            </p:extLst>
          </p:nvPr>
        </p:nvGraphicFramePr>
        <p:xfrm>
          <a:off x="239697" y="2729883"/>
          <a:ext cx="6192175" cy="4128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A1F16A0-BA40-404E-91F9-DF2801DD4338}"/>
              </a:ext>
            </a:extLst>
          </p:cNvPr>
          <p:cNvSpPr txBox="1"/>
          <p:nvPr/>
        </p:nvSpPr>
        <p:spPr>
          <a:xfrm>
            <a:off x="6976268" y="2493413"/>
            <a:ext cx="447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Renovate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7B499F-FCEF-43EF-B018-B490DA9EEF6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69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C0F40B-0BFE-401B-A07A-429C987D39B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2AF979-9677-4FDD-9EA5-55FB09E9B0B9}"/>
              </a:ext>
            </a:extLst>
          </p:cNvPr>
          <p:cNvGrpSpPr/>
          <p:nvPr/>
        </p:nvGrpSpPr>
        <p:grpSpPr>
          <a:xfrm>
            <a:off x="1420510" y="2229192"/>
            <a:ext cx="4504532" cy="2770586"/>
            <a:chOff x="1420510" y="2229192"/>
            <a:chExt cx="4504532" cy="2770586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32D17A2-36C6-466C-953C-4452F42F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939" y="2229192"/>
              <a:ext cx="2169675" cy="2169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E6D115-D5CD-449C-BDA5-21E991310B85}"/>
                </a:ext>
              </a:extLst>
            </p:cNvPr>
            <p:cNvSpPr txBox="1"/>
            <p:nvPr/>
          </p:nvSpPr>
          <p:spPr>
            <a:xfrm>
              <a:off x="1420510" y="4538113"/>
              <a:ext cx="4504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rbel Light" panose="020B0303020204020204" pitchFamily="34" charset="0"/>
                </a:rPr>
                <a:t>Practice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7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32D17A2-36C6-466C-953C-4452F42F4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39" y="2229192"/>
            <a:ext cx="2169675" cy="216967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93CF8F3-D143-43F0-AA44-823BAEA1A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88" y="2231739"/>
            <a:ext cx="2167128" cy="2167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EF155-028A-45B4-8C7D-9E98F37426C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4FF15-F704-4C93-AA5F-8BED7CFAA68A}"/>
              </a:ext>
            </a:extLst>
          </p:cNvPr>
          <p:cNvSpPr txBox="1"/>
          <p:nvPr/>
        </p:nvSpPr>
        <p:spPr>
          <a:xfrm>
            <a:off x="1420510" y="45381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189D77-A523-44A9-925E-CB94FCB677F0}"/>
              </a:ext>
            </a:extLst>
          </p:cNvPr>
          <p:cNvSpPr txBox="1"/>
          <p:nvPr/>
        </p:nvSpPr>
        <p:spPr>
          <a:xfrm>
            <a:off x="6265686" y="45381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Ownership</a:t>
            </a:r>
          </a:p>
        </p:txBody>
      </p:sp>
    </p:spTree>
    <p:extLst>
      <p:ext uri="{BB962C8B-B14F-4D97-AF65-F5344CB8AC3E}">
        <p14:creationId xmlns:p14="http://schemas.microsoft.com/office/powerpoint/2010/main" val="106580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31D7C66-FABB-4A25-BFB3-64D9674E16FF}"/>
              </a:ext>
            </a:extLst>
          </p:cNvPr>
          <p:cNvSpPr txBox="1"/>
          <p:nvPr/>
        </p:nvSpPr>
        <p:spPr>
          <a:xfrm>
            <a:off x="6265686" y="45381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Ownership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B9678-D09B-4EA5-BF96-F956F09B719B}"/>
              </a:ext>
            </a:extLst>
          </p:cNvPr>
          <p:cNvSpPr txBox="1"/>
          <p:nvPr/>
        </p:nvSpPr>
        <p:spPr>
          <a:xfrm>
            <a:off x="1420510" y="45381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Practice</a:t>
            </a: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32D17A2-36C6-466C-953C-4452F42F4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39" y="2229192"/>
            <a:ext cx="2169675" cy="216967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93CF8F3-D143-43F0-AA44-823BAEA1A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88" y="2231739"/>
            <a:ext cx="2167128" cy="216712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FF81041-3D79-425D-9F68-D43ABAE26C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27" y="2626420"/>
            <a:ext cx="867145" cy="867145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EF1021FC-17BB-4961-A014-3ED72EF056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65" y="4231580"/>
            <a:ext cx="660990" cy="66099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1ABC0AE1-2D59-4454-AB86-8BA532F9EC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64" y="2146327"/>
            <a:ext cx="433572" cy="43357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6790F0FF-E1E1-47A1-9862-28225E590B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82" y="1829486"/>
            <a:ext cx="943575" cy="943575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BC1CD0C8-03F2-4AAE-9244-AC3829C355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65" y="3869164"/>
            <a:ext cx="433572" cy="433572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F1E129DD-B337-41CD-B8ED-070BF56A5F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95" y="4481732"/>
            <a:ext cx="867145" cy="867145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DA9052B2-5E98-4EBA-AC35-A7D690E219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99" y="2908178"/>
            <a:ext cx="660990" cy="6609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C2F6E0-7E0E-40D5-9A9F-C8929D4D389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3EE2EDCE-EC35-4078-B56C-0BB69871DF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46" y="4768945"/>
            <a:ext cx="1087740" cy="10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1B73BC3-C62E-46AB-BBDD-16D9F9BF8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DE3D87-D164-44A7-A776-8FF11E92269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EB988-86B1-4541-9A17-8AD542A716EB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2810954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1B73BC3-C62E-46AB-BBDD-16D9F9BF8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88EFB-0500-4C3A-AEC0-677BD10DE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3777708"/>
            <a:ext cx="5251064" cy="21671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CF0438-1217-4106-B185-EC46E1DEFAD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CA9B1-76D3-49C9-9A71-249F4710868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03CF0-C37D-4718-8102-828257D55EF9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20729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1B73BC3-C62E-46AB-BBDD-16D9F9BF8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pic>
        <p:nvPicPr>
          <p:cNvPr id="11" name="Picture 10" descr="A picture containing floor, indoor, white, toy&#10;&#10;Description automatically generated">
            <a:extLst>
              <a:ext uri="{FF2B5EF4-FFF2-40B4-BE49-F238E27FC236}">
                <a16:creationId xmlns:a16="http://schemas.microsoft.com/office/drawing/2014/main" id="{E30FB0F3-E995-411C-A675-B5411EEB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3295"/>
            <a:ext cx="2167128" cy="247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88EFB-0500-4C3A-AEC0-677BD10DE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80" y="3777708"/>
            <a:ext cx="5251064" cy="21671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CF0438-1217-4106-B185-EC46E1DEFAD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285196-DCB4-4C17-8E51-3CD7DC9E0C1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F9C12-007F-48B2-A4F4-A3438ABE965C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17243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1B73BC3-C62E-46AB-BBDD-16D9F9BF8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BB4F42-A48E-4F93-AFA2-B08378472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46" y="1655092"/>
            <a:ext cx="3439160" cy="193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floor, indoor, white, toy&#10;&#10;Description automatically generated">
            <a:extLst>
              <a:ext uri="{FF2B5EF4-FFF2-40B4-BE49-F238E27FC236}">
                <a16:creationId xmlns:a16="http://schemas.microsoft.com/office/drawing/2014/main" id="{E30FB0F3-E995-411C-A675-B5411EEB5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3295"/>
            <a:ext cx="2167128" cy="247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88EFB-0500-4C3A-AEC0-677BD10DE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680" y="3777708"/>
            <a:ext cx="5251064" cy="21671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CF0438-1217-4106-B185-EC46E1DEFAD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3E33C-F9F4-4712-A707-9B7AB798EA2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2DC3C-828E-4FCC-A30F-6A2733BD088C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4821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ee the source image">
            <a:extLst>
              <a:ext uri="{FF2B5EF4-FFF2-40B4-BE49-F238E27FC236}">
                <a16:creationId xmlns:a16="http://schemas.microsoft.com/office/drawing/2014/main" id="{11678682-4B43-40A6-9D6F-55A7470AE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01528-8E77-488A-8135-26718702DCD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159E9-AE24-4FE6-8F63-B13571320503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1443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51409F-5ACA-41A6-BFAA-D5F350D3D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46" y="1655092"/>
            <a:ext cx="3439160" cy="193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cture containing floor, indoor, white, toy&#10;&#10;Description automatically generated">
            <a:extLst>
              <a:ext uri="{FF2B5EF4-FFF2-40B4-BE49-F238E27FC236}">
                <a16:creationId xmlns:a16="http://schemas.microsoft.com/office/drawing/2014/main" id="{56190F20-F069-47E9-9393-229095B86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3295"/>
            <a:ext cx="2167128" cy="247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E8E3F6-F837-468B-9866-96CBC236E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680" y="3777708"/>
            <a:ext cx="5251064" cy="21671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3D8D5B2-8429-4D2F-B551-3BCC5C36B56F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50A7E-BE6D-4796-9CA0-F20F0BC9762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6C217-B7F1-4E75-B68E-419459DF5091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371838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7A15575-2477-4F73-A69D-98EC9CC3F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730389-DA9A-491E-807A-9F701B2A3B8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2CF42F-0C75-49D5-8444-9D9FA6AC5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80" y="3777708"/>
            <a:ext cx="5251064" cy="2167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EA557-DC31-4CF9-876F-6BB744F601C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9E5C9-6A7C-48C8-9FA0-B683CC470777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263495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8CF8163-8792-402D-A044-545412253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2D02E2B-83CB-48FE-BAC7-B10F552F6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5C00EF-5231-415F-9503-AB8DD3CB8F5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BC7AB-3C73-472B-8E48-06571C8A9184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208542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7A673BD-C1FF-4226-947F-54CAF5393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98E3F54-68B5-4589-A5A2-7A886C394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69AA1B2-A893-4EBD-84B8-9C9EC4FEA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368345-D40D-44CF-ABE0-9FA72BBFE54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B5AC5-84E3-4FBA-A793-5248F4DB0475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1439690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DC7D9C-AE0F-4E6C-8550-B504AAC26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A0661C5-F7ED-4863-BE87-12760BA02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4DB5339-8567-4A32-BB43-4045CE5D4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93" y="4243004"/>
            <a:ext cx="1005840" cy="100584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7254988-3C08-4B20-AE62-11FF52959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F1E86B-2F62-4C50-B09A-CF751DB5BA0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82B939-FA4C-41C4-8C7C-B95639C5C9FB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5584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66860EC-D9D2-4789-BCD2-299158CE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86" y="2231739"/>
            <a:ext cx="2167128" cy="2167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DC7D9C-AE0F-4E6C-8550-B504AAC26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A0661C5-F7ED-4863-BE87-12760BA02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4DB5339-8567-4A32-BB43-4045CE5D4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93" y="4243004"/>
            <a:ext cx="1005840" cy="100584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001EE17-539D-43D1-B9D2-88CA927E8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74" y="3664735"/>
            <a:ext cx="914400" cy="9144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F4840994-4B25-4DCB-96C5-1126DA1CE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3F879D-1235-43FA-BB28-40E177E5CD2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28031-AF6C-483D-A76A-48CB85E4DBAE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311560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843CCD-3FE3-4021-947A-1A9700369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13F0825-0747-4496-8279-08ED4D26C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542A427-F056-438E-A03B-02656AB7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93" y="4243004"/>
            <a:ext cx="1005840" cy="10058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087AC0-5162-463D-BFE3-4D1AB4F67840}"/>
              </a:ext>
            </a:extLst>
          </p:cNvPr>
          <p:cNvCxnSpPr/>
          <p:nvPr/>
        </p:nvCxnSpPr>
        <p:spPr>
          <a:xfrm>
            <a:off x="7840848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2D3EDD-88BC-456B-ACD4-35BE7BF7C219}"/>
              </a:ext>
            </a:extLst>
          </p:cNvPr>
          <p:cNvCxnSpPr/>
          <p:nvPr/>
        </p:nvCxnSpPr>
        <p:spPr>
          <a:xfrm>
            <a:off x="9584859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564861-3621-4935-9877-87753C2AD4DC}"/>
              </a:ext>
            </a:extLst>
          </p:cNvPr>
          <p:cNvCxnSpPr>
            <a:cxnSpLocks/>
          </p:cNvCxnSpPr>
          <p:nvPr/>
        </p:nvCxnSpPr>
        <p:spPr>
          <a:xfrm>
            <a:off x="7197686" y="5713301"/>
            <a:ext cx="351922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7EC371-6897-4E65-B1B0-D98D63BC318E}"/>
              </a:ext>
            </a:extLst>
          </p:cNvPr>
          <p:cNvCxnSpPr>
            <a:cxnSpLocks/>
          </p:cNvCxnSpPr>
          <p:nvPr/>
        </p:nvCxnSpPr>
        <p:spPr>
          <a:xfrm flipH="1">
            <a:off x="8945185" y="5713301"/>
            <a:ext cx="464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6DDDC9-D5AC-4D9F-A77A-7ACD2D34A65A}"/>
              </a:ext>
            </a:extLst>
          </p:cNvPr>
          <p:cNvCxnSpPr>
            <a:cxnSpLocks/>
          </p:cNvCxnSpPr>
          <p:nvPr/>
        </p:nvCxnSpPr>
        <p:spPr>
          <a:xfrm rot="16200000">
            <a:off x="6965458" y="5481072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109B5-CF39-4967-A1DF-F79735E531F1}"/>
              </a:ext>
            </a:extLst>
          </p:cNvPr>
          <p:cNvCxnSpPr/>
          <p:nvPr/>
        </p:nvCxnSpPr>
        <p:spPr>
          <a:xfrm flipV="1">
            <a:off x="10716908" y="5248843"/>
            <a:ext cx="0" cy="46445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AA4A49A-5B23-4915-B3B4-2AF300285541}"/>
              </a:ext>
            </a:extLst>
          </p:cNvPr>
          <p:cNvGrpSpPr/>
          <p:nvPr/>
        </p:nvGrpSpPr>
        <p:grpSpPr>
          <a:xfrm>
            <a:off x="2320774" y="2231739"/>
            <a:ext cx="2436840" cy="2347396"/>
            <a:chOff x="2320774" y="2231739"/>
            <a:chExt cx="2436840" cy="2347396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66860EC-D9D2-4789-BCD2-299158CE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486" y="2231739"/>
              <a:ext cx="2167128" cy="2167128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27A4E540-44AB-416A-A540-CD5DB9513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774" y="3664735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0D47AA4-FDB6-474F-BF34-B2773621B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52ACA6-B9CF-4026-B8D4-257FE77128A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64DDB1-ABC3-48B7-B2DD-AA99644B8B1E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3707856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843CCD-3FE3-4021-947A-1A9700369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CCBA2A-AF0C-45C8-AF59-9F51415DA4EC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13F0825-0747-4496-8279-08ED4D26C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542A427-F056-438E-A03B-02656AB7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93" y="4243004"/>
            <a:ext cx="1005840" cy="10058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087AC0-5162-463D-BFE3-4D1AB4F67840}"/>
              </a:ext>
            </a:extLst>
          </p:cNvPr>
          <p:cNvCxnSpPr/>
          <p:nvPr/>
        </p:nvCxnSpPr>
        <p:spPr>
          <a:xfrm>
            <a:off x="7840848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2D3EDD-88BC-456B-ACD4-35BE7BF7C219}"/>
              </a:ext>
            </a:extLst>
          </p:cNvPr>
          <p:cNvCxnSpPr/>
          <p:nvPr/>
        </p:nvCxnSpPr>
        <p:spPr>
          <a:xfrm>
            <a:off x="9584859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564861-3621-4935-9877-87753C2AD4DC}"/>
              </a:ext>
            </a:extLst>
          </p:cNvPr>
          <p:cNvCxnSpPr>
            <a:cxnSpLocks/>
          </p:cNvCxnSpPr>
          <p:nvPr/>
        </p:nvCxnSpPr>
        <p:spPr>
          <a:xfrm>
            <a:off x="7197686" y="5713301"/>
            <a:ext cx="351922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7EC371-6897-4E65-B1B0-D98D63BC318E}"/>
              </a:ext>
            </a:extLst>
          </p:cNvPr>
          <p:cNvCxnSpPr>
            <a:cxnSpLocks/>
          </p:cNvCxnSpPr>
          <p:nvPr/>
        </p:nvCxnSpPr>
        <p:spPr>
          <a:xfrm flipH="1">
            <a:off x="8945185" y="5713301"/>
            <a:ext cx="464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6DDDC9-D5AC-4D9F-A77A-7ACD2D34A65A}"/>
              </a:ext>
            </a:extLst>
          </p:cNvPr>
          <p:cNvCxnSpPr>
            <a:cxnSpLocks/>
          </p:cNvCxnSpPr>
          <p:nvPr/>
        </p:nvCxnSpPr>
        <p:spPr>
          <a:xfrm rot="16200000">
            <a:off x="6965458" y="5481072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109B5-CF39-4967-A1DF-F79735E531F1}"/>
              </a:ext>
            </a:extLst>
          </p:cNvPr>
          <p:cNvCxnSpPr/>
          <p:nvPr/>
        </p:nvCxnSpPr>
        <p:spPr>
          <a:xfrm flipV="1">
            <a:off x="10716908" y="5248843"/>
            <a:ext cx="0" cy="46445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1663DE24-B8C9-4CF2-9397-99CFC6DA0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6BD271-BB03-4BEE-8C4F-FE3618A3F24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B81D78-5302-4AF8-97CD-F6EB10CA9C58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D40EBC-C7E4-43E7-B731-C0B10002BED7}"/>
              </a:ext>
            </a:extLst>
          </p:cNvPr>
          <p:cNvGrpSpPr/>
          <p:nvPr/>
        </p:nvGrpSpPr>
        <p:grpSpPr>
          <a:xfrm>
            <a:off x="2060408" y="2234265"/>
            <a:ext cx="2697206" cy="2556069"/>
            <a:chOff x="1775739" y="2327866"/>
            <a:chExt cx="2697206" cy="2556069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06747ADE-82DE-4B46-B3A9-573BBC5A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39" y="2716807"/>
              <a:ext cx="2167128" cy="2167128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758B1487-037B-4A42-B560-40071454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05" y="2536539"/>
              <a:ext cx="2167128" cy="216712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904DCC-4CA6-436A-952F-1056A0CDA553}"/>
                </a:ext>
              </a:extLst>
            </p:cNvPr>
            <p:cNvGrpSpPr/>
            <p:nvPr/>
          </p:nvGrpSpPr>
          <p:grpSpPr>
            <a:xfrm>
              <a:off x="2036105" y="2327866"/>
              <a:ext cx="2436840" cy="2347396"/>
              <a:chOff x="1748137" y="2536539"/>
              <a:chExt cx="2436840" cy="2347396"/>
            </a:xfrm>
          </p:grpSpPr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DC47EEF0-2119-4C4A-AA1C-C76D361AA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849" y="2536539"/>
                <a:ext cx="2167128" cy="2167128"/>
              </a:xfrm>
              <a:prstGeom prst="rect">
                <a:avLst/>
              </a:prstGeom>
            </p:spPr>
          </p:pic>
          <p:pic>
            <p:nvPicPr>
              <p:cNvPr id="38" name="Picture 37" descr="Icon&#10;&#10;Description automatically generated">
                <a:extLst>
                  <a:ext uri="{FF2B5EF4-FFF2-40B4-BE49-F238E27FC236}">
                    <a16:creationId xmlns:a16="http://schemas.microsoft.com/office/drawing/2014/main" id="{A951C1A2-BE0E-485A-9F3D-32B1BB2E0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8137" y="3969535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421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AA4A8778-BF58-4768-8746-94819D9E1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00" y="4237620"/>
            <a:ext cx="914400" cy="9144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094CBB9-FE64-46C0-B42A-D3AECA6CCCB1}"/>
              </a:ext>
            </a:extLst>
          </p:cNvPr>
          <p:cNvSpPr/>
          <p:nvPr/>
        </p:nvSpPr>
        <p:spPr>
          <a:xfrm>
            <a:off x="6096000" y="1590040"/>
            <a:ext cx="5466080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7B5516A8-825B-4D2D-8451-5294FD54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26" y="4233695"/>
            <a:ext cx="914400" cy="91440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2A0FA48E-7342-40D8-9AEA-002F84698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93" y="4243004"/>
            <a:ext cx="1005840" cy="1005840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DBA5AA9-6020-468F-8911-C26BE010C0D4}"/>
              </a:ext>
            </a:extLst>
          </p:cNvPr>
          <p:cNvCxnSpPr/>
          <p:nvPr/>
        </p:nvCxnSpPr>
        <p:spPr>
          <a:xfrm>
            <a:off x="7840848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434CB3-73B6-4995-BC81-247B072D7CF8}"/>
              </a:ext>
            </a:extLst>
          </p:cNvPr>
          <p:cNvCxnSpPr/>
          <p:nvPr/>
        </p:nvCxnSpPr>
        <p:spPr>
          <a:xfrm>
            <a:off x="9584859" y="4717143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5F25A8-9DB6-435E-9730-4DB8803EC0C4}"/>
              </a:ext>
            </a:extLst>
          </p:cNvPr>
          <p:cNvCxnSpPr>
            <a:cxnSpLocks/>
          </p:cNvCxnSpPr>
          <p:nvPr/>
        </p:nvCxnSpPr>
        <p:spPr>
          <a:xfrm>
            <a:off x="7197686" y="5713301"/>
            <a:ext cx="351922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F596B74-B532-4FBB-8486-5B20FFF5731B}"/>
              </a:ext>
            </a:extLst>
          </p:cNvPr>
          <p:cNvCxnSpPr>
            <a:cxnSpLocks/>
          </p:cNvCxnSpPr>
          <p:nvPr/>
        </p:nvCxnSpPr>
        <p:spPr>
          <a:xfrm flipH="1">
            <a:off x="8945185" y="5713301"/>
            <a:ext cx="464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BF4C382-3303-4DF4-8A29-DCD8AAE90F1D}"/>
              </a:ext>
            </a:extLst>
          </p:cNvPr>
          <p:cNvCxnSpPr>
            <a:cxnSpLocks/>
          </p:cNvCxnSpPr>
          <p:nvPr/>
        </p:nvCxnSpPr>
        <p:spPr>
          <a:xfrm rot="16200000">
            <a:off x="6965458" y="5481072"/>
            <a:ext cx="4644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E56A14-9246-467E-BB6F-283D0CEC7B23}"/>
              </a:ext>
            </a:extLst>
          </p:cNvPr>
          <p:cNvCxnSpPr/>
          <p:nvPr/>
        </p:nvCxnSpPr>
        <p:spPr>
          <a:xfrm flipV="1">
            <a:off x="10716908" y="5248843"/>
            <a:ext cx="0" cy="46445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7DE9D5A1-5C12-42DB-B851-59AFB7628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5" y="1924226"/>
            <a:ext cx="1552749" cy="15527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37B310-A942-4D92-BBDD-FB890BBE619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964E9-D06C-4BEA-9058-01494BBE48AE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54B534-9907-4C16-9D73-67990C27251A}"/>
              </a:ext>
            </a:extLst>
          </p:cNvPr>
          <p:cNvGrpSpPr/>
          <p:nvPr/>
        </p:nvGrpSpPr>
        <p:grpSpPr>
          <a:xfrm>
            <a:off x="2060408" y="2234265"/>
            <a:ext cx="2697206" cy="2556069"/>
            <a:chOff x="1775739" y="2327866"/>
            <a:chExt cx="2697206" cy="2556069"/>
          </a:xfrm>
        </p:grpSpPr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D49BA85A-97F4-411B-9FEC-3739B711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39" y="2716807"/>
              <a:ext cx="2167128" cy="2167128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AB2E1EE0-198A-46D3-B2BB-3AA4B84F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05" y="2536539"/>
              <a:ext cx="2167128" cy="216712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70B62A6-31A4-4E46-BBCD-A37815C48E19}"/>
                </a:ext>
              </a:extLst>
            </p:cNvPr>
            <p:cNvGrpSpPr/>
            <p:nvPr/>
          </p:nvGrpSpPr>
          <p:grpSpPr>
            <a:xfrm>
              <a:off x="2036105" y="2327866"/>
              <a:ext cx="2436840" cy="2347396"/>
              <a:chOff x="1748137" y="2536539"/>
              <a:chExt cx="2436840" cy="2347396"/>
            </a:xfrm>
          </p:grpSpPr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FD248F58-8DD7-4DC3-96EF-3FF17AD4C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849" y="2536539"/>
                <a:ext cx="2167128" cy="2167128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40105879-A42F-4EFD-8AF9-47E7E18EA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8137" y="3969535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2632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69886D2-CD1E-425A-B186-B74AAE49C851}"/>
              </a:ext>
            </a:extLst>
          </p:cNvPr>
          <p:cNvSpPr/>
          <p:nvPr/>
        </p:nvSpPr>
        <p:spPr>
          <a:xfrm>
            <a:off x="584200" y="1590040"/>
            <a:ext cx="10977879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7FB9-0643-4B78-8764-0BAC8CC47BA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A15E9-8512-46BB-8E93-CE33C8D717EA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42756-41AC-4B4F-A089-3E8DF12E0D94}"/>
              </a:ext>
            </a:extLst>
          </p:cNvPr>
          <p:cNvGrpSpPr/>
          <p:nvPr/>
        </p:nvGrpSpPr>
        <p:grpSpPr>
          <a:xfrm>
            <a:off x="2060408" y="2234265"/>
            <a:ext cx="2697206" cy="2556069"/>
            <a:chOff x="1775739" y="2327866"/>
            <a:chExt cx="2697206" cy="2556069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5B260D6-51EE-4536-A695-33B1318C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39" y="2716807"/>
              <a:ext cx="2167128" cy="2167128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A355BC5F-9AA2-49E3-8383-B2B17C7D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05" y="2536539"/>
              <a:ext cx="2167128" cy="216712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32CAA0-0EFE-425F-A282-30BB45459219}"/>
                </a:ext>
              </a:extLst>
            </p:cNvPr>
            <p:cNvGrpSpPr/>
            <p:nvPr/>
          </p:nvGrpSpPr>
          <p:grpSpPr>
            <a:xfrm>
              <a:off x="2036105" y="2327866"/>
              <a:ext cx="2436840" cy="2347396"/>
              <a:chOff x="1748137" y="2536539"/>
              <a:chExt cx="2436840" cy="2347396"/>
            </a:xfrm>
          </p:grpSpPr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6E00EAE9-1F33-4805-B3EF-A4349D1AE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849" y="2536539"/>
                <a:ext cx="2167128" cy="216712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120776A-AB85-4534-AC11-8EEC76465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48137" y="3969535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282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ee the source image">
            <a:extLst>
              <a:ext uri="{FF2B5EF4-FFF2-40B4-BE49-F238E27FC236}">
                <a16:creationId xmlns:a16="http://schemas.microsoft.com/office/drawing/2014/main" id="{11678682-4B43-40A6-9D6F-55A7470AE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0BF3376D-1607-43B7-A1C0-FCDAF43B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274967-C894-4A72-8D73-521E1E43CF65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9D66E-171A-4339-837A-BCA6917F1D20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356654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69886D2-CD1E-425A-B186-B74AAE49C851}"/>
              </a:ext>
            </a:extLst>
          </p:cNvPr>
          <p:cNvSpPr/>
          <p:nvPr/>
        </p:nvSpPr>
        <p:spPr>
          <a:xfrm>
            <a:off x="584200" y="1590040"/>
            <a:ext cx="10977879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D2F7AA3-D47E-4A01-A69E-7590DE572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EA467A-03D8-45A1-B0E6-37255177574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B7028-F101-4785-888C-E69F7C51FE5A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BD6F6-9639-4D55-9111-C294CD17C9CD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E49C13-F4CC-4FB4-9890-5D7C6EA5C09F}"/>
              </a:ext>
            </a:extLst>
          </p:cNvPr>
          <p:cNvGrpSpPr/>
          <p:nvPr/>
        </p:nvGrpSpPr>
        <p:grpSpPr>
          <a:xfrm>
            <a:off x="2060408" y="2234265"/>
            <a:ext cx="2697206" cy="2556069"/>
            <a:chOff x="1775739" y="2327866"/>
            <a:chExt cx="2697206" cy="2556069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4A925010-2B08-4DF4-BBE3-635AD429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39" y="2716807"/>
              <a:ext cx="2167128" cy="2167128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26539775-3FA5-4CE2-9E80-C3A7D149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05" y="2536539"/>
              <a:ext cx="2167128" cy="216712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12B9AA-CECC-407D-9C4D-44C88A7E10F1}"/>
                </a:ext>
              </a:extLst>
            </p:cNvPr>
            <p:cNvGrpSpPr/>
            <p:nvPr/>
          </p:nvGrpSpPr>
          <p:grpSpPr>
            <a:xfrm>
              <a:off x="2036105" y="2327866"/>
              <a:ext cx="2436840" cy="2347396"/>
              <a:chOff x="1748137" y="2536539"/>
              <a:chExt cx="2436840" cy="2347396"/>
            </a:xfrm>
          </p:grpSpPr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9DD7DB8C-B1B9-427A-A6BA-06394697B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849" y="2536539"/>
                <a:ext cx="2167128" cy="216712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E523F78-1984-416E-AC27-71B0A1B04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48137" y="3969535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249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A4E0710-1AFF-4BBC-8FF5-7E0AB3E8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23" y="1536700"/>
            <a:ext cx="5523456" cy="2806700"/>
          </a:xfrm>
          <a:prstGeom prst="rect">
            <a:avLst/>
          </a:prstGeom>
        </p:spPr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id="{76A5CFFC-E531-443A-BA8C-05F8FD71FE74}"/>
              </a:ext>
            </a:extLst>
          </p:cNvPr>
          <p:cNvSpPr/>
          <p:nvPr/>
        </p:nvSpPr>
        <p:spPr>
          <a:xfrm flipH="1">
            <a:off x="5489901" y="3575995"/>
            <a:ext cx="1056642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086136C-1B62-44BF-98CF-065934BAA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2BC9B10-D1BD-4E0E-8224-9CF1AB635F34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1BB5A25-F5F9-4CE2-A5FF-A157AF3B264B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97EE2-F6C7-4D9C-B90F-1D99CE3B600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82673-1822-4541-8545-CDEB39A314D3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63830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CF5FF-C5DC-4BC2-8180-C289302FC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23" y="1536700"/>
            <a:ext cx="5523456" cy="2806700"/>
          </a:xfrm>
          <a:prstGeom prst="rect">
            <a:avLst/>
          </a:prstGeom>
        </p:spPr>
      </p:pic>
      <p:sp>
        <p:nvSpPr>
          <p:cNvPr id="20" name="Arrow: Left 19">
            <a:extLst>
              <a:ext uri="{FF2B5EF4-FFF2-40B4-BE49-F238E27FC236}">
                <a16:creationId xmlns:a16="http://schemas.microsoft.com/office/drawing/2014/main" id="{E2E8E322-5525-412F-8304-A7DA32F49394}"/>
              </a:ext>
            </a:extLst>
          </p:cNvPr>
          <p:cNvSpPr/>
          <p:nvPr/>
        </p:nvSpPr>
        <p:spPr>
          <a:xfrm rot="10800000" flipH="1">
            <a:off x="5489901" y="3575995"/>
            <a:ext cx="1061722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27057F9D-4BEB-4C9F-8584-958D56CBDE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0" y="4474956"/>
            <a:ext cx="1028129" cy="10281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2FD4948-B1FC-4B93-B200-B09FBAF2B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92FF737-07BB-4BE1-84B6-AC795B180382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3F79A8-5B24-466A-99C6-8F6F981EF3F9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C899A0-4878-490D-82E0-3B92BBC1895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E2ABD-2D44-46E8-A37E-BD72FD2F58F3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136709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529B3A-BB0A-403D-BAA2-582136AD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23" y="1536700"/>
            <a:ext cx="5523456" cy="2806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27057F9D-4BEB-4C9F-8584-958D56CBDE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0" y="4474956"/>
            <a:ext cx="1028129" cy="102812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93D22C21-925C-498D-9B01-3046D5FF9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51" y="4485640"/>
            <a:ext cx="1024128" cy="102412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E234675-DF58-44E6-9100-6B1693744D77}"/>
              </a:ext>
            </a:extLst>
          </p:cNvPr>
          <p:cNvSpPr/>
          <p:nvPr/>
        </p:nvSpPr>
        <p:spPr>
          <a:xfrm>
            <a:off x="2452676" y="4532087"/>
            <a:ext cx="242786" cy="2427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E9AEBA-F1D8-4827-BCD1-E30BF9AD6599}"/>
              </a:ext>
            </a:extLst>
          </p:cNvPr>
          <p:cNvSpPr/>
          <p:nvPr/>
        </p:nvSpPr>
        <p:spPr>
          <a:xfrm>
            <a:off x="2606980" y="4510533"/>
            <a:ext cx="458551" cy="4105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2AFBDC-B91B-4B6D-AE69-5B8B232D20B9}"/>
              </a:ext>
            </a:extLst>
          </p:cNvPr>
          <p:cNvSpPr/>
          <p:nvPr/>
        </p:nvSpPr>
        <p:spPr>
          <a:xfrm>
            <a:off x="2795019" y="4838564"/>
            <a:ext cx="242786" cy="2427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473B5C-1C56-4A68-9B94-4BA4BE4B827A}"/>
              </a:ext>
            </a:extLst>
          </p:cNvPr>
          <p:cNvSpPr/>
          <p:nvPr/>
        </p:nvSpPr>
        <p:spPr>
          <a:xfrm>
            <a:off x="2393845" y="5160345"/>
            <a:ext cx="334152" cy="334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486440A-C218-43CF-B8AD-091970F5AF09}"/>
              </a:ext>
            </a:extLst>
          </p:cNvPr>
          <p:cNvSpPr/>
          <p:nvPr/>
        </p:nvSpPr>
        <p:spPr>
          <a:xfrm>
            <a:off x="3187077" y="5267960"/>
            <a:ext cx="211587" cy="2115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444C437C-038C-4F60-93D6-FAE7A7C554D5}"/>
              </a:ext>
            </a:extLst>
          </p:cNvPr>
          <p:cNvSpPr/>
          <p:nvPr/>
        </p:nvSpPr>
        <p:spPr>
          <a:xfrm rot="10800000" flipH="1">
            <a:off x="5489901" y="3575995"/>
            <a:ext cx="1061722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780AD8D-07A0-4659-8DA8-7C560163C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35A93A2-E418-4EC3-AAE7-FAF4586008C5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56D1DE8-CEDE-40EA-9384-C88B687933B8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C95797-13A3-4C86-BAB4-EE5D486C89A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BC289-D410-40F6-BB1B-5FE6C13B92C6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0740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1FF90F4-4E59-49BB-9466-D766488ED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23" y="1536700"/>
            <a:ext cx="5523456" cy="2806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27057F9D-4BEB-4C9F-8584-958D56CBDE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0" y="4474956"/>
            <a:ext cx="1028129" cy="102812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16B5E48-2AF2-45DE-8E7C-2EFA284C9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51" y="4485640"/>
            <a:ext cx="1024128" cy="102412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8DE87E0-A0D3-4BFD-B670-522EBF648E12}"/>
              </a:ext>
            </a:extLst>
          </p:cNvPr>
          <p:cNvSpPr/>
          <p:nvPr/>
        </p:nvSpPr>
        <p:spPr>
          <a:xfrm>
            <a:off x="2452676" y="4532087"/>
            <a:ext cx="242786" cy="2427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5951D5-6247-4053-AC3B-4CFF36194729}"/>
              </a:ext>
            </a:extLst>
          </p:cNvPr>
          <p:cNvSpPr/>
          <p:nvPr/>
        </p:nvSpPr>
        <p:spPr>
          <a:xfrm>
            <a:off x="2606980" y="4510533"/>
            <a:ext cx="458551" cy="4105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F2EC33-22C9-4B45-BA36-A00FF3CC89FE}"/>
              </a:ext>
            </a:extLst>
          </p:cNvPr>
          <p:cNvSpPr/>
          <p:nvPr/>
        </p:nvSpPr>
        <p:spPr>
          <a:xfrm>
            <a:off x="2795019" y="4838564"/>
            <a:ext cx="242786" cy="2427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F2D146-C541-430B-A8A1-11D815A2E8A7}"/>
              </a:ext>
            </a:extLst>
          </p:cNvPr>
          <p:cNvSpPr/>
          <p:nvPr/>
        </p:nvSpPr>
        <p:spPr>
          <a:xfrm>
            <a:off x="2393845" y="5160345"/>
            <a:ext cx="334152" cy="334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8A81C8-942D-4B7B-8D6C-F99F2726AD0A}"/>
              </a:ext>
            </a:extLst>
          </p:cNvPr>
          <p:cNvSpPr/>
          <p:nvPr/>
        </p:nvSpPr>
        <p:spPr>
          <a:xfrm>
            <a:off x="3187077" y="5267960"/>
            <a:ext cx="211587" cy="2115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64A12E78-CA85-4358-B652-B6F3541E7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10" y="4476956"/>
            <a:ext cx="1024128" cy="1024128"/>
          </a:xfrm>
          <a:prstGeom prst="rect">
            <a:avLst/>
          </a:prstGeom>
        </p:spPr>
      </p:pic>
      <p:sp>
        <p:nvSpPr>
          <p:cNvPr id="29" name="Arrow: Left 28">
            <a:extLst>
              <a:ext uri="{FF2B5EF4-FFF2-40B4-BE49-F238E27FC236}">
                <a16:creationId xmlns:a16="http://schemas.microsoft.com/office/drawing/2014/main" id="{AF8BE05A-F23D-4F10-9EFE-D5BD6C7AD2C5}"/>
              </a:ext>
            </a:extLst>
          </p:cNvPr>
          <p:cNvSpPr/>
          <p:nvPr/>
        </p:nvSpPr>
        <p:spPr>
          <a:xfrm rot="10800000" flipH="1">
            <a:off x="5489901" y="3575995"/>
            <a:ext cx="1061722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7E01AE2-0506-4016-854C-453EC243E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ADCBFC-2208-48D4-8D58-0683A0731C93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E060029-909F-4A1F-A324-1FF7B5AD7E0C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840E6B-929B-4CAE-98F5-3C1BB06B6F6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3DF992-263F-438D-9357-98F0470AD728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20271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1FF90F4-4E59-49BB-9466-D766488ED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23" y="1536700"/>
            <a:ext cx="5523456" cy="2806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AF8BE05A-F23D-4F10-9EFE-D5BD6C7AD2C5}"/>
              </a:ext>
            </a:extLst>
          </p:cNvPr>
          <p:cNvSpPr/>
          <p:nvPr/>
        </p:nvSpPr>
        <p:spPr>
          <a:xfrm rot="10800000" flipH="1">
            <a:off x="5489901" y="3575995"/>
            <a:ext cx="1061722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7E01AE2-0506-4016-854C-453EC243E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58F132B-1C8D-4D78-BFA5-563D31CB6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92" y="4178105"/>
            <a:ext cx="1394968" cy="139496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0992FED-13AE-4AD0-8577-3B8028BFE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80" y="5164747"/>
            <a:ext cx="588594" cy="588594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8A4D1B8-8D14-4FE8-81F7-88B2A78CF274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12B491E-C5C2-4B0E-9053-112249FE4105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C15A190-DFB0-4B75-A500-C9EDE86BF6D8}"/>
              </a:ext>
            </a:extLst>
          </p:cNvPr>
          <p:cNvSpPr/>
          <p:nvPr/>
        </p:nvSpPr>
        <p:spPr>
          <a:xfrm>
            <a:off x="518160" y="2407920"/>
            <a:ext cx="2341880" cy="1866900"/>
          </a:xfrm>
          <a:custGeom>
            <a:avLst/>
            <a:gdLst>
              <a:gd name="connsiteX0" fmla="*/ 2341880 w 2341880"/>
              <a:gd name="connsiteY0" fmla="*/ 1394460 h 1866900"/>
              <a:gd name="connsiteX1" fmla="*/ 2090420 w 2341880"/>
              <a:gd name="connsiteY1" fmla="*/ 820420 h 1866900"/>
              <a:gd name="connsiteX2" fmla="*/ 1907540 w 2341880"/>
              <a:gd name="connsiteY2" fmla="*/ 640080 h 1866900"/>
              <a:gd name="connsiteX3" fmla="*/ 1927860 w 2341880"/>
              <a:gd name="connsiteY3" fmla="*/ 264160 h 1866900"/>
              <a:gd name="connsiteX4" fmla="*/ 1625600 w 2341880"/>
              <a:gd name="connsiteY4" fmla="*/ 373380 h 1866900"/>
              <a:gd name="connsiteX5" fmla="*/ 1442720 w 2341880"/>
              <a:gd name="connsiteY5" fmla="*/ 274320 h 1866900"/>
              <a:gd name="connsiteX6" fmla="*/ 1226820 w 2341880"/>
              <a:gd name="connsiteY6" fmla="*/ 0 h 1866900"/>
              <a:gd name="connsiteX7" fmla="*/ 1201420 w 2341880"/>
              <a:gd name="connsiteY7" fmla="*/ 0 h 1866900"/>
              <a:gd name="connsiteX8" fmla="*/ 0 w 2341880"/>
              <a:gd name="connsiteY8" fmla="*/ 88900 h 1866900"/>
              <a:gd name="connsiteX9" fmla="*/ 172720 w 2341880"/>
              <a:gd name="connsiteY9" fmla="*/ 599440 h 1866900"/>
              <a:gd name="connsiteX10" fmla="*/ 472440 w 2341880"/>
              <a:gd name="connsiteY10" fmla="*/ 713740 h 1866900"/>
              <a:gd name="connsiteX11" fmla="*/ 368300 w 2341880"/>
              <a:gd name="connsiteY11" fmla="*/ 1346200 h 1866900"/>
              <a:gd name="connsiteX12" fmla="*/ 363220 w 2341880"/>
              <a:gd name="connsiteY12" fmla="*/ 1379220 h 1866900"/>
              <a:gd name="connsiteX13" fmla="*/ 106680 w 2341880"/>
              <a:gd name="connsiteY13" fmla="*/ 1554480 h 1866900"/>
              <a:gd name="connsiteX14" fmla="*/ 193040 w 2341880"/>
              <a:gd name="connsiteY14" fmla="*/ 1841500 h 1866900"/>
              <a:gd name="connsiteX15" fmla="*/ 683260 w 2341880"/>
              <a:gd name="connsiteY15" fmla="*/ 1711960 h 1866900"/>
              <a:gd name="connsiteX16" fmla="*/ 1219200 w 2341880"/>
              <a:gd name="connsiteY16" fmla="*/ 1866900 h 1866900"/>
              <a:gd name="connsiteX17" fmla="*/ 2341880 w 2341880"/>
              <a:gd name="connsiteY17" fmla="*/ 139446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1880" h="1866900">
                <a:moveTo>
                  <a:pt x="2341880" y="1394460"/>
                </a:moveTo>
                <a:lnTo>
                  <a:pt x="2090420" y="820420"/>
                </a:lnTo>
                <a:lnTo>
                  <a:pt x="1907540" y="640080"/>
                </a:lnTo>
                <a:lnTo>
                  <a:pt x="1927860" y="264160"/>
                </a:lnTo>
                <a:lnTo>
                  <a:pt x="1625600" y="373380"/>
                </a:lnTo>
                <a:lnTo>
                  <a:pt x="1442720" y="274320"/>
                </a:lnTo>
                <a:lnTo>
                  <a:pt x="1226820" y="0"/>
                </a:lnTo>
                <a:lnTo>
                  <a:pt x="1201420" y="0"/>
                </a:lnTo>
                <a:lnTo>
                  <a:pt x="0" y="88900"/>
                </a:lnTo>
                <a:lnTo>
                  <a:pt x="172720" y="599440"/>
                </a:lnTo>
                <a:lnTo>
                  <a:pt x="472440" y="713740"/>
                </a:lnTo>
                <a:lnTo>
                  <a:pt x="368300" y="1346200"/>
                </a:lnTo>
                <a:cubicBezTo>
                  <a:pt x="362722" y="1374091"/>
                  <a:pt x="363220" y="1362966"/>
                  <a:pt x="363220" y="1379220"/>
                </a:cubicBezTo>
                <a:lnTo>
                  <a:pt x="106680" y="1554480"/>
                </a:lnTo>
                <a:lnTo>
                  <a:pt x="193040" y="1841500"/>
                </a:lnTo>
                <a:lnTo>
                  <a:pt x="683260" y="1711960"/>
                </a:lnTo>
                <a:lnTo>
                  <a:pt x="1219200" y="1866900"/>
                </a:lnTo>
                <a:lnTo>
                  <a:pt x="2341880" y="13944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AF0D47B-AD64-4789-9902-7F46E3115B48}"/>
              </a:ext>
            </a:extLst>
          </p:cNvPr>
          <p:cNvSpPr/>
          <p:nvPr/>
        </p:nvSpPr>
        <p:spPr>
          <a:xfrm>
            <a:off x="2971800" y="1376680"/>
            <a:ext cx="3053080" cy="1551940"/>
          </a:xfrm>
          <a:custGeom>
            <a:avLst/>
            <a:gdLst>
              <a:gd name="connsiteX0" fmla="*/ 1711960 w 3053080"/>
              <a:gd name="connsiteY0" fmla="*/ 1351280 h 1551940"/>
              <a:gd name="connsiteX1" fmla="*/ 1427480 w 3053080"/>
              <a:gd name="connsiteY1" fmla="*/ 1158240 h 1551940"/>
              <a:gd name="connsiteX2" fmla="*/ 1402080 w 3053080"/>
              <a:gd name="connsiteY2" fmla="*/ 1150620 h 1551940"/>
              <a:gd name="connsiteX3" fmla="*/ 947420 w 3053080"/>
              <a:gd name="connsiteY3" fmla="*/ 1122680 h 1551940"/>
              <a:gd name="connsiteX4" fmla="*/ 1023620 w 3053080"/>
              <a:gd name="connsiteY4" fmla="*/ 1043940 h 1551940"/>
              <a:gd name="connsiteX5" fmla="*/ 957580 w 3053080"/>
              <a:gd name="connsiteY5" fmla="*/ 853440 h 1551940"/>
              <a:gd name="connsiteX6" fmla="*/ 462280 w 3053080"/>
              <a:gd name="connsiteY6" fmla="*/ 861060 h 1551940"/>
              <a:gd name="connsiteX7" fmla="*/ 17780 w 3053080"/>
              <a:gd name="connsiteY7" fmla="*/ 807720 h 1551940"/>
              <a:gd name="connsiteX8" fmla="*/ 0 w 3053080"/>
              <a:gd name="connsiteY8" fmla="*/ 586740 h 1551940"/>
              <a:gd name="connsiteX9" fmla="*/ 929640 w 3053080"/>
              <a:gd name="connsiteY9" fmla="*/ 579120 h 1551940"/>
              <a:gd name="connsiteX10" fmla="*/ 1277620 w 3053080"/>
              <a:gd name="connsiteY10" fmla="*/ 665480 h 1551940"/>
              <a:gd name="connsiteX11" fmla="*/ 1534160 w 3053080"/>
              <a:gd name="connsiteY11" fmla="*/ 571500 h 1551940"/>
              <a:gd name="connsiteX12" fmla="*/ 2245360 w 3053080"/>
              <a:gd name="connsiteY12" fmla="*/ 0 h 1551940"/>
              <a:gd name="connsiteX13" fmla="*/ 3053080 w 3053080"/>
              <a:gd name="connsiteY13" fmla="*/ 226060 h 1551940"/>
              <a:gd name="connsiteX14" fmla="*/ 2969260 w 3053080"/>
              <a:gd name="connsiteY14" fmla="*/ 1117600 h 1551940"/>
              <a:gd name="connsiteX15" fmla="*/ 1841500 w 3053080"/>
              <a:gd name="connsiteY15" fmla="*/ 1551940 h 1551940"/>
              <a:gd name="connsiteX16" fmla="*/ 1711960 w 3053080"/>
              <a:gd name="connsiteY16" fmla="*/ 1351280 h 155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3080" h="1551940">
                <a:moveTo>
                  <a:pt x="1711960" y="1351280"/>
                </a:moveTo>
                <a:lnTo>
                  <a:pt x="1427480" y="1158240"/>
                </a:lnTo>
                <a:lnTo>
                  <a:pt x="1402080" y="1150620"/>
                </a:lnTo>
                <a:lnTo>
                  <a:pt x="947420" y="1122680"/>
                </a:lnTo>
                <a:lnTo>
                  <a:pt x="1023620" y="1043940"/>
                </a:lnTo>
                <a:lnTo>
                  <a:pt x="957580" y="853440"/>
                </a:lnTo>
                <a:lnTo>
                  <a:pt x="462280" y="861060"/>
                </a:lnTo>
                <a:lnTo>
                  <a:pt x="17780" y="807720"/>
                </a:lnTo>
                <a:lnTo>
                  <a:pt x="0" y="586740"/>
                </a:lnTo>
                <a:lnTo>
                  <a:pt x="929640" y="579120"/>
                </a:lnTo>
                <a:lnTo>
                  <a:pt x="1277620" y="665480"/>
                </a:lnTo>
                <a:lnTo>
                  <a:pt x="1534160" y="571500"/>
                </a:lnTo>
                <a:lnTo>
                  <a:pt x="2245360" y="0"/>
                </a:lnTo>
                <a:lnTo>
                  <a:pt x="3053080" y="226060"/>
                </a:lnTo>
                <a:lnTo>
                  <a:pt x="2969260" y="1117600"/>
                </a:lnTo>
                <a:lnTo>
                  <a:pt x="1841500" y="1551940"/>
                </a:lnTo>
                <a:lnTo>
                  <a:pt x="1711960" y="13512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5C5973-BC52-4B9F-BBAE-425DBF6ADBE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50631-298F-483B-9E07-A77DA1A16CED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2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E24A730-D35F-482B-AD34-671F340AF7DC}"/>
              </a:ext>
            </a:extLst>
          </p:cNvPr>
          <p:cNvSpPr/>
          <p:nvPr/>
        </p:nvSpPr>
        <p:spPr>
          <a:xfrm>
            <a:off x="584200" y="1590040"/>
            <a:ext cx="10977879" cy="4465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A1F6C88-0102-4909-A194-8CFB86D91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026" y="2890833"/>
            <a:ext cx="1812834" cy="18128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10E80D-C577-496D-BD7A-E2A778EA5CF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2B080-7301-45F2-9722-4FCAE743F4CE}"/>
              </a:ext>
            </a:extLst>
          </p:cNvPr>
          <p:cNvSpPr txBox="1"/>
          <p:nvPr/>
        </p:nvSpPr>
        <p:spPr>
          <a:xfrm>
            <a:off x="6897177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Machine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13946-4390-4B39-B46C-C68B58DD105C}"/>
              </a:ext>
            </a:extLst>
          </p:cNvPr>
          <p:cNvSpPr txBox="1"/>
          <p:nvPr/>
        </p:nvSpPr>
        <p:spPr>
          <a:xfrm>
            <a:off x="1420510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Simulation Tools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0DA17-27CB-434A-AF77-195A45561512}"/>
              </a:ext>
            </a:extLst>
          </p:cNvPr>
          <p:cNvGrpSpPr/>
          <p:nvPr/>
        </p:nvGrpSpPr>
        <p:grpSpPr>
          <a:xfrm>
            <a:off x="2060408" y="2234265"/>
            <a:ext cx="2697206" cy="2556069"/>
            <a:chOff x="1775739" y="2327866"/>
            <a:chExt cx="2697206" cy="2556069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0F2837F7-CD50-4001-91ED-7129896F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39" y="2716807"/>
              <a:ext cx="2167128" cy="2167128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889FA8B2-F76F-471B-8845-40874CFDC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105" y="2536539"/>
              <a:ext cx="2167128" cy="216712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3667625-3424-47B2-8F82-449654DBDCF7}"/>
                </a:ext>
              </a:extLst>
            </p:cNvPr>
            <p:cNvGrpSpPr/>
            <p:nvPr/>
          </p:nvGrpSpPr>
          <p:grpSpPr>
            <a:xfrm>
              <a:off x="2036105" y="2327866"/>
              <a:ext cx="2436840" cy="2347396"/>
              <a:chOff x="1748137" y="2536539"/>
              <a:chExt cx="2436840" cy="2347396"/>
            </a:xfrm>
          </p:grpSpPr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014B6FAE-9143-4691-8217-F280C5F5F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849" y="2536539"/>
                <a:ext cx="2167128" cy="216712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9C39A90-9C30-4C0E-B8A8-AD70183DC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48137" y="396953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9C87A-8935-4EC5-B687-F79416F1D052}"/>
              </a:ext>
            </a:extLst>
          </p:cNvPr>
          <p:cNvGrpSpPr/>
          <p:nvPr/>
        </p:nvGrpSpPr>
        <p:grpSpPr>
          <a:xfrm>
            <a:off x="4041938" y="2567766"/>
            <a:ext cx="4504532" cy="2671533"/>
            <a:chOff x="4041938" y="2567766"/>
            <a:chExt cx="4504532" cy="2671533"/>
          </a:xfrm>
        </p:grpSpPr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2340DFEC-89E9-4752-9457-84D80F45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097" y="2567766"/>
              <a:ext cx="2088215" cy="20882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587BA0-B769-4F33-B9FF-EE8E2E07EAAB}"/>
                </a:ext>
              </a:extLst>
            </p:cNvPr>
            <p:cNvSpPr txBox="1"/>
            <p:nvPr/>
          </p:nvSpPr>
          <p:spPr>
            <a:xfrm>
              <a:off x="4041938" y="4777634"/>
              <a:ext cx="4504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rbel Light" panose="020B0303020204020204" pitchFamily="34" charset="0"/>
                </a:rPr>
                <a:t>Algorithmic Design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8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66054F2-99F4-4F07-9FA0-A81904DE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05" y="2567765"/>
            <a:ext cx="2088215" cy="2088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439DB-DE2F-4A64-8C8B-2E701AB8498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C06D3-97BE-499D-B6AC-7C4962718C30}"/>
              </a:ext>
            </a:extLst>
          </p:cNvPr>
          <p:cNvSpPr txBox="1"/>
          <p:nvPr/>
        </p:nvSpPr>
        <p:spPr>
          <a:xfrm>
            <a:off x="849146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Algorithmic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F31B59-9700-4DE0-A555-B26668CBB56E}"/>
              </a:ext>
            </a:extLst>
          </p:cNvPr>
          <p:cNvGrpSpPr/>
          <p:nvPr/>
        </p:nvGrpSpPr>
        <p:grpSpPr>
          <a:xfrm>
            <a:off x="5466080" y="1414759"/>
            <a:ext cx="5995670" cy="2186357"/>
            <a:chOff x="5466080" y="1414759"/>
            <a:chExt cx="5995670" cy="21863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CF2874-C414-4349-BBB5-472200108713}"/>
                </a:ext>
              </a:extLst>
            </p:cNvPr>
            <p:cNvGrpSpPr/>
            <p:nvPr/>
          </p:nvGrpSpPr>
          <p:grpSpPr>
            <a:xfrm>
              <a:off x="5466080" y="2137527"/>
              <a:ext cx="5995670" cy="1463589"/>
              <a:chOff x="350520" y="1864360"/>
              <a:chExt cx="5995670" cy="146358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43A8768-DF38-4D01-932E-E886A56FE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520" y="2048084"/>
                <a:ext cx="5745480" cy="127986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081864-6F40-4A83-8AB8-594BB32FB39C}"/>
                  </a:ext>
                </a:extLst>
              </p:cNvPr>
              <p:cNvSpPr/>
              <p:nvPr/>
            </p:nvSpPr>
            <p:spPr>
              <a:xfrm>
                <a:off x="5744505" y="1864360"/>
                <a:ext cx="601685" cy="467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B4C25B-F5FF-4B1B-91F6-7BBA3EC6B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4953" y="1414759"/>
              <a:ext cx="1322181" cy="1190128"/>
            </a:xfrm>
            <a:prstGeom prst="ellipse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95099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7460A3-8335-460C-A312-FFA3FE4B5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7210" y="3271324"/>
            <a:ext cx="2860040" cy="268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4E3A5-7926-43DE-8F2E-F70C84823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865" y="3515633"/>
            <a:ext cx="2924721" cy="238406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75D2EDA-F767-444C-A1B6-144B9C6F0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05" y="2567765"/>
            <a:ext cx="2088215" cy="20882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BD71A8-9DB1-49B9-B925-E5D419DC41F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5C241-069D-44AD-9F88-8B3FC927D8F8}"/>
              </a:ext>
            </a:extLst>
          </p:cNvPr>
          <p:cNvSpPr txBox="1"/>
          <p:nvPr/>
        </p:nvSpPr>
        <p:spPr>
          <a:xfrm>
            <a:off x="849146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Algorithmic Design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7D44AE-FB10-4DF4-9B09-6AD294115A23}"/>
              </a:ext>
            </a:extLst>
          </p:cNvPr>
          <p:cNvGrpSpPr/>
          <p:nvPr/>
        </p:nvGrpSpPr>
        <p:grpSpPr>
          <a:xfrm>
            <a:off x="5466080" y="2137527"/>
            <a:ext cx="5995670" cy="1463589"/>
            <a:chOff x="350520" y="1864360"/>
            <a:chExt cx="5995670" cy="14635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738968-CB78-4894-8447-88B0B092C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0547A2-4E4D-43DF-B81B-0CDEA22377D2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7678C78-E32D-464A-B218-4E036539D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953" y="1414759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3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2C102BA-7039-4C82-9E24-180EACD59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42" y="2793404"/>
            <a:ext cx="1773936" cy="1773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460A3-8335-460C-A312-FFA3FE4B5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7210" y="3271324"/>
            <a:ext cx="2860040" cy="268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4E3A5-7926-43DE-8F2E-F70C848232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865" y="3515633"/>
            <a:ext cx="2924721" cy="2384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0D94-A1EE-4AF9-96B8-21FB303B3BC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544E5-3546-4164-B842-5261DF2791BF}"/>
              </a:ext>
            </a:extLst>
          </p:cNvPr>
          <p:cNvSpPr txBox="1"/>
          <p:nvPr/>
        </p:nvSpPr>
        <p:spPr>
          <a:xfrm>
            <a:off x="849146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Database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FB139D-5836-4A0B-82E0-6E2B8911231F}"/>
              </a:ext>
            </a:extLst>
          </p:cNvPr>
          <p:cNvGrpSpPr/>
          <p:nvPr/>
        </p:nvGrpSpPr>
        <p:grpSpPr>
          <a:xfrm>
            <a:off x="5466080" y="2137527"/>
            <a:ext cx="5995670" cy="1463589"/>
            <a:chOff x="350520" y="1864360"/>
            <a:chExt cx="5995670" cy="14635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D6BD09-E1EA-474F-86B4-63269DBF4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F12D99-C848-4C83-859F-7E0162FA9B0C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48CC467-FCBB-4533-873B-00B626F980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953" y="1414759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68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See the source image">
            <a:extLst>
              <a:ext uri="{FF2B5EF4-FFF2-40B4-BE49-F238E27FC236}">
                <a16:creationId xmlns:a16="http://schemas.microsoft.com/office/drawing/2014/main" id="{11678682-4B43-40A6-9D6F-55A7470AE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0BF3376D-1607-43B7-A1C0-FCDAF43B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ee the source image">
            <a:extLst>
              <a:ext uri="{FF2B5EF4-FFF2-40B4-BE49-F238E27FC236}">
                <a16:creationId xmlns:a16="http://schemas.microsoft.com/office/drawing/2014/main" id="{D1085138-663B-4E29-81B8-1EA0F0A9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69" y="4213389"/>
            <a:ext cx="931609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7D38A-0537-4302-9754-E1B0C591898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192F2-C0C2-4F6A-BF7F-2F1EEC0FFA4A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0779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1"/>
    </mc:Choice>
    <mc:Fallback xmlns="">
      <p:transition spd="slow" advTm="7578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460A3-8335-460C-A312-FFA3FE4B5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7210" y="3271324"/>
            <a:ext cx="2860040" cy="268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4E3A5-7926-43DE-8F2E-F70C84823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865" y="3515633"/>
            <a:ext cx="2924721" cy="238406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6351659-E1B8-49DA-9674-6FC67BD96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46" y="2765972"/>
            <a:ext cx="1828799" cy="1828799"/>
          </a:xfrm>
          <a:prstGeom prst="rect">
            <a:avLst/>
          </a:prstGeom>
        </p:spPr>
      </p:pic>
      <p:sp>
        <p:nvSpPr>
          <p:cNvPr id="20" name="Arrow: Left 19">
            <a:extLst>
              <a:ext uri="{FF2B5EF4-FFF2-40B4-BE49-F238E27FC236}">
                <a16:creationId xmlns:a16="http://schemas.microsoft.com/office/drawing/2014/main" id="{62162309-FE24-4B35-9392-E413DEB9C773}"/>
              </a:ext>
            </a:extLst>
          </p:cNvPr>
          <p:cNvSpPr/>
          <p:nvPr/>
        </p:nvSpPr>
        <p:spPr>
          <a:xfrm rot="10800000">
            <a:off x="5489904" y="3575995"/>
            <a:ext cx="1056640" cy="52338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96AAA3F-2457-4517-BECE-B385CA7B8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42" y="2793404"/>
            <a:ext cx="1773936" cy="1773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2E2D6-ADF9-4E2D-9971-DCB61521B0E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E658B6-002F-4C6A-96F6-D39AC0925143}"/>
              </a:ext>
            </a:extLst>
          </p:cNvPr>
          <p:cNvSpPr txBox="1"/>
          <p:nvPr/>
        </p:nvSpPr>
        <p:spPr>
          <a:xfrm>
            <a:off x="849146" y="4777634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rbel Light" panose="020B0303020204020204" pitchFamily="34" charset="0"/>
              </a:rPr>
              <a:t>Database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8CE0A3-C3EF-4107-9891-9E0DB70D16B6}"/>
              </a:ext>
            </a:extLst>
          </p:cNvPr>
          <p:cNvGrpSpPr/>
          <p:nvPr/>
        </p:nvGrpSpPr>
        <p:grpSpPr>
          <a:xfrm>
            <a:off x="5466080" y="1414759"/>
            <a:ext cx="5995670" cy="2186357"/>
            <a:chOff x="5466080" y="1414759"/>
            <a:chExt cx="5995670" cy="21863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57ED34-31C6-4325-A12B-3462EBB668DA}"/>
                </a:ext>
              </a:extLst>
            </p:cNvPr>
            <p:cNvGrpSpPr/>
            <p:nvPr/>
          </p:nvGrpSpPr>
          <p:grpSpPr>
            <a:xfrm>
              <a:off x="5466080" y="2137527"/>
              <a:ext cx="5995670" cy="1463589"/>
              <a:chOff x="350520" y="1864360"/>
              <a:chExt cx="5995670" cy="146358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8907209-E39A-4374-9126-D354BC01D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520" y="2048084"/>
                <a:ext cx="5745480" cy="1279865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5CAE38-71EF-4EEB-B973-407B591676B1}"/>
                  </a:ext>
                </a:extLst>
              </p:cNvPr>
              <p:cNvSpPr/>
              <p:nvPr/>
            </p:nvSpPr>
            <p:spPr>
              <a:xfrm>
                <a:off x="5744505" y="1864360"/>
                <a:ext cx="601685" cy="467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674CF17-F4D4-4740-A57A-DC42D95E6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4953" y="1414759"/>
              <a:ext cx="1322181" cy="1190128"/>
            </a:xfrm>
            <a:prstGeom prst="ellipse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401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8E3FDFFA-6F46-48EC-8525-E7B5B0EEF6E8}"/>
              </a:ext>
            </a:extLst>
          </p:cNvPr>
          <p:cNvGrpSpPr/>
          <p:nvPr/>
        </p:nvGrpSpPr>
        <p:grpSpPr>
          <a:xfrm>
            <a:off x="350520" y="4603295"/>
            <a:ext cx="5995670" cy="1463589"/>
            <a:chOff x="350520" y="1864360"/>
            <a:chExt cx="5995670" cy="146358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83E45E-3F84-4871-B835-9B395F0F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313150-3412-4DE6-929A-6C325AA86551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EE281E2-8931-43AD-B9EF-29402DE1956E}"/>
              </a:ext>
            </a:extLst>
          </p:cNvPr>
          <p:cNvSpPr txBox="1"/>
          <p:nvPr/>
        </p:nvSpPr>
        <p:spPr>
          <a:xfrm>
            <a:off x="1930124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AD-based 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ED584-8319-4E9A-8234-2D4948CDF27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4E1BC-1D6A-47CF-840A-2B3079CE8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393" y="3880527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1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EFF4BB-579D-4E4E-A4D6-0B2E166DBE2B}"/>
              </a:ext>
            </a:extLst>
          </p:cNvPr>
          <p:cNvGrpSpPr/>
          <p:nvPr/>
        </p:nvGrpSpPr>
        <p:grpSpPr>
          <a:xfrm>
            <a:off x="350520" y="4603295"/>
            <a:ext cx="5995670" cy="1463589"/>
            <a:chOff x="350520" y="1864360"/>
            <a:chExt cx="5995670" cy="146358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E022559-8659-41C8-9552-E12514D92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7CABB3-7B2E-4D61-B632-77B6122E0DF1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B38D9B0-1403-4A51-8175-6BA38989CBBE}"/>
              </a:ext>
            </a:extLst>
          </p:cNvPr>
          <p:cNvSpPr txBox="1"/>
          <p:nvPr/>
        </p:nvSpPr>
        <p:spPr>
          <a:xfrm>
            <a:off x="1930124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AD-based 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020022-6E34-49BF-A83F-0E5DB6DC3EDC}"/>
              </a:ext>
            </a:extLst>
          </p:cNvPr>
          <p:cNvSpPr txBox="1"/>
          <p:nvPr/>
        </p:nvSpPr>
        <p:spPr>
          <a:xfrm>
            <a:off x="711041" y="2895467"/>
            <a:ext cx="502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latin typeface="Corbel Light" panose="020B0303020204020204" pitchFamily="34" charset="0"/>
                <a:cs typeface="Times New Roman" panose="02020603050405020304" pitchFamily="18" charset="0"/>
              </a:rPr>
              <a:t>Allow us to obtain results for any building within specific geometrical boundaries 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9AB07-821D-4080-9B40-624D9A2C1B4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157A8-F23F-406A-B991-B2406BE0C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393" y="3880527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7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E11C0E6-2404-4A1E-8108-B40233F8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3806377"/>
            <a:ext cx="5418081" cy="278120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45A501-1F3C-48E7-B63A-8BB6DE5015B4}"/>
              </a:ext>
            </a:extLst>
          </p:cNvPr>
          <p:cNvSpPr txBox="1"/>
          <p:nvPr/>
        </p:nvSpPr>
        <p:spPr>
          <a:xfrm>
            <a:off x="7582242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91A7BB-0E8B-409A-B8B6-66A8DD81A263}"/>
              </a:ext>
            </a:extLst>
          </p:cNvPr>
          <p:cNvGrpSpPr/>
          <p:nvPr/>
        </p:nvGrpSpPr>
        <p:grpSpPr>
          <a:xfrm>
            <a:off x="350520" y="4603295"/>
            <a:ext cx="5995670" cy="1463589"/>
            <a:chOff x="350520" y="1864360"/>
            <a:chExt cx="5995670" cy="14635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200A0C-697E-471F-91E6-2323A1F2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355F51-DAD9-426A-8B13-442E9778C87C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6918FB-CFC1-45BC-9EAF-32363FC7CA61}"/>
              </a:ext>
            </a:extLst>
          </p:cNvPr>
          <p:cNvSpPr txBox="1"/>
          <p:nvPr/>
        </p:nvSpPr>
        <p:spPr>
          <a:xfrm>
            <a:off x="1930124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AD-based 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0FB08-5778-4E54-9DE9-9EBA7E1C72F6}"/>
              </a:ext>
            </a:extLst>
          </p:cNvPr>
          <p:cNvSpPr txBox="1"/>
          <p:nvPr/>
        </p:nvSpPr>
        <p:spPr>
          <a:xfrm>
            <a:off x="711041" y="2895467"/>
            <a:ext cx="502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latin typeface="Corbel Light" panose="020B0303020204020204" pitchFamily="34" charset="0"/>
                <a:cs typeface="Times New Roman" panose="02020603050405020304" pitchFamily="18" charset="0"/>
              </a:rPr>
              <a:t>Allow us to obtain results for any building within specific geometrical boundaries 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38F424-17EF-4A13-8E38-869427A41D9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72C3B-A8ED-4946-8C56-58428D3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393" y="3880527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E11C0E6-2404-4A1E-8108-B40233F8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3806377"/>
            <a:ext cx="5418081" cy="278120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45A501-1F3C-48E7-B63A-8BB6DE5015B4}"/>
              </a:ext>
            </a:extLst>
          </p:cNvPr>
          <p:cNvSpPr txBox="1"/>
          <p:nvPr/>
        </p:nvSpPr>
        <p:spPr>
          <a:xfrm>
            <a:off x="7582242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8CAD34-8831-467D-9E8E-358749697B97}"/>
              </a:ext>
            </a:extLst>
          </p:cNvPr>
          <p:cNvSpPr txBox="1"/>
          <p:nvPr/>
        </p:nvSpPr>
        <p:spPr>
          <a:xfrm>
            <a:off x="6363158" y="2895467"/>
            <a:ext cx="502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rbel Light" panose="020B0303020204020204" pitchFamily="34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effectLst/>
                <a:latin typeface="Corbel Light" panose="020B0303020204020204" pitchFamily="34" charset="0"/>
                <a:cs typeface="Times New Roman" panose="02020603050405020304" pitchFamily="18" charset="0"/>
              </a:rPr>
              <a:t>ase-specific buildings and results 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8BEFA1-11C8-4098-90AF-009AD9896788}"/>
              </a:ext>
            </a:extLst>
          </p:cNvPr>
          <p:cNvGrpSpPr/>
          <p:nvPr/>
        </p:nvGrpSpPr>
        <p:grpSpPr>
          <a:xfrm>
            <a:off x="350520" y="4603295"/>
            <a:ext cx="5995670" cy="1463589"/>
            <a:chOff x="350520" y="1864360"/>
            <a:chExt cx="5995670" cy="14635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19E2A9-048A-45BF-A6FD-F1CE9BFCC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C7AC95-CF7B-4C37-A6E6-EB1BDD56196A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D9A6A06-5A19-417C-9D93-BABD21191B0D}"/>
              </a:ext>
            </a:extLst>
          </p:cNvPr>
          <p:cNvSpPr txBox="1"/>
          <p:nvPr/>
        </p:nvSpPr>
        <p:spPr>
          <a:xfrm>
            <a:off x="1930124" y="2430219"/>
            <a:ext cx="2586271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AD-based Surrogate models</a:t>
            </a:r>
            <a:endParaRPr lang="en-US" sz="1600" dirty="0">
              <a:latin typeface="Corbel Light" panose="020B0303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4C52A-820B-4519-A036-A249B3D4435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ED1FA-BA33-4CFC-9BC5-1C854EB0B213}"/>
              </a:ext>
            </a:extLst>
          </p:cNvPr>
          <p:cNvSpPr txBox="1"/>
          <p:nvPr/>
        </p:nvSpPr>
        <p:spPr>
          <a:xfrm>
            <a:off x="711041" y="2895467"/>
            <a:ext cx="502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latin typeface="Corbel Light" panose="020B0303020204020204" pitchFamily="34" charset="0"/>
                <a:cs typeface="Times New Roman" panose="02020603050405020304" pitchFamily="18" charset="0"/>
              </a:rPr>
              <a:t>Allow us to obtain results for any building within specific geometrical boundaries 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BE3DA1-4E50-443E-9B26-6DA94C79E3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393" y="3880527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0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BD3D31-0CD1-4E7E-93A7-77C1A9C6EAA6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3F313B-161E-4401-B398-B09EDBC7BDFB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476DA7D-F34B-485F-84C7-7260ADD2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838651-D01F-4273-94C2-61D693BDFCAA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3E9056-99C7-47A7-B5C1-A5279EF1FF3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3A636F7-95EA-4A66-893B-4268C1DAB4EB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41A23F4-08B7-479E-AD17-7306D91662A6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20D6FD9-E324-4B96-B2AF-8753FF95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A14FAD-9066-4542-B536-57D921AC46D4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D08253A-2C22-44D5-9F81-7B95884D5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5142C04-EAC9-44BA-BAC3-2DB695A97954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E05A36-42ED-411A-AEF1-B185FDB080F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3EBFEA2-17A8-4F27-BF0B-E0FCE66E0520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90D66B-863E-46A0-B2F8-1993B280C41D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0946BB6-0DE4-4497-876E-1F717286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2EBBBC-A8C3-49F3-A65E-8B737D4F68B1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2FDEC7-0144-449A-A2B2-FD6670B0D1C1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C4CB81EA-0DFA-4E9B-97B0-366ECDB0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5B9EFFA2-E053-4F93-A270-BBB82F1B7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B4FF6A-EB76-413C-862B-63636EC7D1C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D53C54-1E84-4072-9CEC-677D923F16CF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9463FBA-73FB-41B8-9945-A38B876BDDFF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E472B71-6E22-4EDD-8974-0C1B4567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EDD6AE-E1F0-42E7-9F99-CE924F454D3C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0454AD-6FC5-4EFD-917C-949623730071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13D118-86B8-40EA-B4A3-F1A361362F38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83F16541-C0C4-4981-AD59-5B25D92BA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414BCAB4-165B-43CE-AB51-219331206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1A521EFE-AD76-4FBB-BC34-EBE2758433C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97DDD3-E4EC-46C0-8EC9-AE485C8628C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5C2D46-7BF7-4102-B283-AA315A60BD6B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D4EF10-BEF7-4690-BEB4-81885947B3A1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8CE4D4F-B58C-4BC8-8B2B-12E2099D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7A4ABD-8CE5-4399-A7B9-2D79AB7533C2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F3D864E-035B-4F72-8670-970100E0344F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6FF033-0C9A-4E55-85F6-6FDC5D75B832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E2678EA3-C304-4A96-A100-80186463F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204EA299-631F-4D7B-894D-9F309B64B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A3BD156F-5DC6-4E12-BA13-448105DA3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FB51196E-25A4-4D5D-B9FB-E29B559017C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9B736-231B-43BD-BC24-661CF82E76C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21271939-AE07-407E-815D-7552017CA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ee the source image">
            <a:extLst>
              <a:ext uri="{FF2B5EF4-FFF2-40B4-BE49-F238E27FC236}">
                <a16:creationId xmlns:a16="http://schemas.microsoft.com/office/drawing/2014/main" id="{A67708AA-7DE8-4E46-B3FD-AABC18A6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ee the source image">
            <a:extLst>
              <a:ext uri="{FF2B5EF4-FFF2-40B4-BE49-F238E27FC236}">
                <a16:creationId xmlns:a16="http://schemas.microsoft.com/office/drawing/2014/main" id="{48C197F6-1D48-4E0E-9D08-580BADDE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69" y="4213389"/>
            <a:ext cx="931609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AD3FBC8-3D22-4CA4-B432-616A3C303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4547C8-5C7E-467F-9ECD-9C5EC5D2AFE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4696F-9077-4E7E-9E6E-158E8FBFD32B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040490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D510EA-B4A7-4AC0-B7D7-E104D6D0587D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2D06871-D754-473C-8CE8-5153D0FBF2E9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A211823-AA72-48AB-9B48-B0EFACE32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A90501-7F52-4AC7-AD75-D55B768E8D1D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CFA0187-1C38-4284-82AD-69338DC4D492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880048-DAA0-4F62-A1BD-AEC0C85CA671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9BE622-2458-4D53-8E05-E603A2A96741}"/>
              </a:ext>
            </a:extLst>
          </p:cNvPr>
          <p:cNvSpPr txBox="1"/>
          <p:nvPr/>
        </p:nvSpPr>
        <p:spPr>
          <a:xfrm>
            <a:off x="4784492" y="4920927"/>
            <a:ext cx="214884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3. </a:t>
            </a:r>
            <a:r>
              <a:rPr lang="en-US" sz="16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9117DE9B-E92B-4C4C-9F4B-C77DEDA17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85" y="5259481"/>
            <a:ext cx="841454" cy="56388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70F07B7D-8A9F-465B-8937-117CBE906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945E2D75-06E1-429C-BA98-DCD66ADBD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91164332-E199-45C6-B6BA-3EC3DDBA2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7F766BDE-862E-4CF2-96F0-4AAE2135E97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617189-2EF8-4863-94DD-341A3BB0B31C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18B2D6-80D1-4880-B1F1-ED19EFC1B74D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77A110-71A8-4B1E-B020-79EDD357561D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252BD49-0875-41CC-92D4-39F85AD0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055342-8088-4831-B600-28CBBF8D4616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DCEBEDF-684C-413D-ACEC-6EAC2F929286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B126F2-6552-4FD5-86BA-6F930CD48B39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C454E5-3B7E-4FC8-AD35-6F73D501C2BD}"/>
              </a:ext>
            </a:extLst>
          </p:cNvPr>
          <p:cNvSpPr txBox="1"/>
          <p:nvPr/>
        </p:nvSpPr>
        <p:spPr>
          <a:xfrm>
            <a:off x="7415932" y="2430218"/>
            <a:ext cx="13157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4. </a:t>
            </a:r>
            <a:r>
              <a:rPr lang="en-US" sz="1600" dirty="0">
                <a:latin typeface="Corbel Light" panose="020B0303020204020204" pitchFamily="34" charset="0"/>
              </a:rPr>
              <a:t>Validation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6F37AB-9D3F-4479-BFD8-0D4116B657A4}"/>
              </a:ext>
            </a:extLst>
          </p:cNvPr>
          <p:cNvSpPr txBox="1"/>
          <p:nvPr/>
        </p:nvSpPr>
        <p:spPr>
          <a:xfrm>
            <a:off x="4784492" y="4920927"/>
            <a:ext cx="214884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3. </a:t>
            </a:r>
            <a:r>
              <a:rPr lang="en-US" sz="16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2BF8F40D-03B7-41B4-BA1D-86E31934E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85" y="5259481"/>
            <a:ext cx="841454" cy="56388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934FF876-B643-4671-A19F-B20B297DC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8DA748A4-8EB8-4E10-BB7A-1632C790D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D0868479-DA5B-42C5-86A2-FCC4E363D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C441FE02-59E6-4CC6-AC97-53AB18FE7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2915198"/>
            <a:ext cx="563881" cy="56388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E96915A6-0325-4194-A1AA-0161C33E2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7" y="2880274"/>
            <a:ext cx="645085" cy="645085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16B1C5B3-3501-4B3D-9383-A7340A15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001F37-FBB1-49D4-853B-51953960185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62D91B-B700-446C-ADE3-CF304E7815BA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752D79-95C8-40EB-A2A7-0DCEBBD90934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817A037-3D54-4B1A-9F7F-D20437F56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7C80DB-7FA4-466D-9886-3B8C864C2DB6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28B6A38-B45D-43A5-8CC1-D09E4ADE2B66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9F47E3-4867-43D5-9768-F688C56A9007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9F0FC6-AFA2-4008-9E69-DE20BAE8D0B1}"/>
              </a:ext>
            </a:extLst>
          </p:cNvPr>
          <p:cNvSpPr txBox="1"/>
          <p:nvPr/>
        </p:nvSpPr>
        <p:spPr>
          <a:xfrm>
            <a:off x="7415932" y="2430218"/>
            <a:ext cx="13157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4. </a:t>
            </a:r>
            <a:r>
              <a:rPr lang="en-US" sz="1600" dirty="0">
                <a:latin typeface="Corbel Light" panose="020B0303020204020204" pitchFamily="34" charset="0"/>
              </a:rPr>
              <a:t>Validation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B8FA9C-2E55-465A-B2C8-34E610F39629}"/>
              </a:ext>
            </a:extLst>
          </p:cNvPr>
          <p:cNvSpPr txBox="1"/>
          <p:nvPr/>
        </p:nvSpPr>
        <p:spPr>
          <a:xfrm>
            <a:off x="7405772" y="3864287"/>
            <a:ext cx="162560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5. </a:t>
            </a:r>
            <a:r>
              <a:rPr lang="en-US" sz="1600" dirty="0">
                <a:latin typeface="Corbel Light" panose="020B0303020204020204" pitchFamily="34" charset="0"/>
              </a:rPr>
              <a:t>Optimization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CCEDA2-B99F-433E-AB89-CD435BB15AAB}"/>
              </a:ext>
            </a:extLst>
          </p:cNvPr>
          <p:cNvSpPr txBox="1"/>
          <p:nvPr/>
        </p:nvSpPr>
        <p:spPr>
          <a:xfrm>
            <a:off x="4784492" y="4920927"/>
            <a:ext cx="214884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3. </a:t>
            </a:r>
            <a:r>
              <a:rPr lang="en-US" sz="16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CD90D97F-05B1-4B1C-B758-E5B3CE8A9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85" y="5259481"/>
            <a:ext cx="841454" cy="56388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3883AF3C-C4FD-481C-89F4-37BD9C172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F67312B0-5AB6-4FB6-BDC2-D3089DC57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ABE0CEA5-59E8-45F1-8C1E-03508B9FD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6E02B9C9-B72F-44CC-9012-6C15EA01E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2915198"/>
            <a:ext cx="563881" cy="56388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5A3C290-E4C6-4289-BA5C-762D52FC36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7" y="2880274"/>
            <a:ext cx="645085" cy="645085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BC6FFAE-02EB-4001-8A5E-752E0835F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E4EB08-AF78-4FDC-9A0A-FEE3EA5D131C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9D9BF1-FF08-4142-BABF-94CA0AA98BE3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8DD214-BD90-4216-8B13-001A590CB98F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CF677E8-056D-4285-A041-ED211243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C05D0A-1F42-43FF-811C-0C9409A2FF52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6C9D0F1-D2FE-4D02-B152-E2D806A63258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866997-5A9F-4D21-A7A1-08590ABC9052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A0CC70-1822-46EA-B582-5433635FAB21}"/>
              </a:ext>
            </a:extLst>
          </p:cNvPr>
          <p:cNvSpPr txBox="1"/>
          <p:nvPr/>
        </p:nvSpPr>
        <p:spPr>
          <a:xfrm>
            <a:off x="7415932" y="2430218"/>
            <a:ext cx="13157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4. </a:t>
            </a:r>
            <a:r>
              <a:rPr lang="en-US" sz="1600" dirty="0">
                <a:latin typeface="Corbel Light" panose="020B0303020204020204" pitchFamily="34" charset="0"/>
              </a:rPr>
              <a:t>Validation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2DD52B-53D9-4E33-82B4-32FE8637D90C}"/>
              </a:ext>
            </a:extLst>
          </p:cNvPr>
          <p:cNvSpPr txBox="1"/>
          <p:nvPr/>
        </p:nvSpPr>
        <p:spPr>
          <a:xfrm>
            <a:off x="7405772" y="3864287"/>
            <a:ext cx="162560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5. </a:t>
            </a:r>
            <a:r>
              <a:rPr lang="en-US" sz="1600" dirty="0">
                <a:latin typeface="Corbel Light" panose="020B0303020204020204" pitchFamily="34" charset="0"/>
              </a:rPr>
              <a:t>Optimization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2D5301-A3AB-40A8-8983-E153E52236E9}"/>
              </a:ext>
            </a:extLst>
          </p:cNvPr>
          <p:cNvSpPr txBox="1"/>
          <p:nvPr/>
        </p:nvSpPr>
        <p:spPr>
          <a:xfrm>
            <a:off x="4784492" y="4920927"/>
            <a:ext cx="214884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3. </a:t>
            </a:r>
            <a:r>
              <a:rPr lang="en-US" sz="16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862B0D12-842F-4F56-8647-B71228A25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85" y="5259481"/>
            <a:ext cx="841454" cy="56388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DAE3432E-BA40-4796-98DB-0A8406BE4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5D105E35-29F6-44D6-B02D-8E1961568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6D1C547D-8651-41C7-82BB-032433885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E7944047-D474-4527-8573-EC2E3092A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2915198"/>
            <a:ext cx="563881" cy="56388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8697BBB9-B1EA-4821-B252-793849E28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7" y="2880274"/>
            <a:ext cx="645085" cy="645085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A780FBD4-0324-47B1-B4A9-5C5FA5957A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4301059"/>
            <a:ext cx="548640" cy="54864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FD0ACAEA-7F7F-4285-A2E5-940684A41AC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BFB8C8-09DF-4741-ADE1-120B866297D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A83968F-2F40-41BE-9956-768F600094EA}"/>
              </a:ext>
            </a:extLst>
          </p:cNvPr>
          <p:cNvGrpSpPr/>
          <p:nvPr/>
        </p:nvGrpSpPr>
        <p:grpSpPr>
          <a:xfrm>
            <a:off x="5115773" y="2529883"/>
            <a:ext cx="1562478" cy="1964452"/>
            <a:chOff x="5156200" y="3041839"/>
            <a:chExt cx="1562478" cy="19644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E18FD5-BCCF-473A-8E66-E67EFE9D9F87}"/>
                </a:ext>
              </a:extLst>
            </p:cNvPr>
            <p:cNvSpPr/>
            <p:nvPr/>
          </p:nvSpPr>
          <p:spPr>
            <a:xfrm>
              <a:off x="5185599" y="3041839"/>
              <a:ext cx="1503680" cy="1503680"/>
            </a:xfrm>
            <a:prstGeom prst="ellipse">
              <a:avLst/>
            </a:prstGeom>
            <a:solidFill>
              <a:srgbClr val="E3B239"/>
            </a:solidFill>
            <a:ln>
              <a:solidFill>
                <a:srgbClr val="E3B2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49431C6-41B0-49F3-9BD2-2A09930F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190240"/>
              <a:ext cx="1206878" cy="12068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889EDD-E750-4B23-AE94-B5AEA2F41F2A}"/>
                </a:ext>
              </a:extLst>
            </p:cNvPr>
            <p:cNvSpPr txBox="1"/>
            <p:nvPr/>
          </p:nvSpPr>
          <p:spPr>
            <a:xfrm>
              <a:off x="5156200" y="4636959"/>
              <a:ext cx="1562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rbel Light" panose="020B0303020204020204" pitchFamily="34" charset="0"/>
                </a:rPr>
                <a:t>Khepri AD Tool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D0462B-1426-4261-832A-5EFDEF90A39F}"/>
              </a:ext>
            </a:extLst>
          </p:cNvPr>
          <p:cNvSpPr txBox="1"/>
          <p:nvPr/>
        </p:nvSpPr>
        <p:spPr>
          <a:xfrm>
            <a:off x="2523892" y="2430219"/>
            <a:ext cx="18745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 1. </a:t>
            </a:r>
            <a:r>
              <a:rPr lang="en-US" sz="1600" dirty="0">
                <a:latin typeface="Corbel Light" panose="020B0303020204020204" pitchFamily="34" charset="0"/>
              </a:rPr>
              <a:t>Data Gathering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46345A-276C-43A6-8164-1DC47BE6F075}"/>
              </a:ext>
            </a:extLst>
          </p:cNvPr>
          <p:cNvSpPr txBox="1"/>
          <p:nvPr/>
        </p:nvSpPr>
        <p:spPr>
          <a:xfrm>
            <a:off x="2925212" y="3848898"/>
            <a:ext cx="1463040" cy="369332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2. </a:t>
            </a:r>
            <a:r>
              <a:rPr lang="en-US" sz="1600" dirty="0">
                <a:latin typeface="Corbel Light" panose="020B0303020204020204" pitchFamily="34" charset="0"/>
              </a:rPr>
              <a:t>Simulation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93F79-726E-4FF3-8940-0E293D7603DE}"/>
              </a:ext>
            </a:extLst>
          </p:cNvPr>
          <p:cNvSpPr txBox="1"/>
          <p:nvPr/>
        </p:nvSpPr>
        <p:spPr>
          <a:xfrm>
            <a:off x="7415932" y="2430218"/>
            <a:ext cx="131572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4. </a:t>
            </a:r>
            <a:r>
              <a:rPr lang="en-US" sz="1600" dirty="0">
                <a:latin typeface="Corbel Light" panose="020B0303020204020204" pitchFamily="34" charset="0"/>
              </a:rPr>
              <a:t>Validation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91CBC-0BD1-4EFF-B15F-5F3CA770D943}"/>
              </a:ext>
            </a:extLst>
          </p:cNvPr>
          <p:cNvSpPr txBox="1"/>
          <p:nvPr/>
        </p:nvSpPr>
        <p:spPr>
          <a:xfrm>
            <a:off x="7405772" y="3864287"/>
            <a:ext cx="162560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Corbel Light" panose="020B0303020204020204" pitchFamily="34" charset="0"/>
              </a:rPr>
              <a:t>5. </a:t>
            </a:r>
            <a:r>
              <a:rPr lang="en-US" sz="1600" dirty="0">
                <a:latin typeface="Corbel Light" panose="020B0303020204020204" pitchFamily="34" charset="0"/>
              </a:rPr>
              <a:t>Optimization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E017D-BCEE-43A7-ABDF-FDF8490D2356}"/>
              </a:ext>
            </a:extLst>
          </p:cNvPr>
          <p:cNvSpPr txBox="1"/>
          <p:nvPr/>
        </p:nvSpPr>
        <p:spPr>
          <a:xfrm>
            <a:off x="4784492" y="4920927"/>
            <a:ext cx="2148840" cy="33855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Corbel Light" panose="020B0303020204020204" pitchFamily="34" charset="0"/>
              </a:rPr>
              <a:t> </a:t>
            </a:r>
            <a:r>
              <a:rPr lang="en-US" sz="1600" b="1" dirty="0">
                <a:latin typeface="Corbel Light" panose="020B0303020204020204" pitchFamily="34" charset="0"/>
              </a:rPr>
              <a:t>3. </a:t>
            </a:r>
            <a:r>
              <a:rPr lang="en-US" sz="16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A917DDD-6853-4B6F-802C-E03EB26AF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85" y="5259481"/>
            <a:ext cx="841454" cy="563880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26E7229-DCB5-48A2-88EA-7CA16CC04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27" y="4260624"/>
            <a:ext cx="870287" cy="870287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BEE5A549-EC2C-4E9D-B0C3-F52384F4C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32" y="2880907"/>
            <a:ext cx="640080" cy="64008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76B56E24-7966-4692-A528-75933F47A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3" y="2880907"/>
            <a:ext cx="643149" cy="643149"/>
          </a:xfrm>
          <a:prstGeom prst="rect">
            <a:avLst/>
          </a:prstGeom>
        </p:spPr>
      </p:pic>
      <p:pic>
        <p:nvPicPr>
          <p:cNvPr id="37" name="Picture 36" descr="Logo, icon&#10;&#10;Description automatically generated">
            <a:extLst>
              <a:ext uri="{FF2B5EF4-FFF2-40B4-BE49-F238E27FC236}">
                <a16:creationId xmlns:a16="http://schemas.microsoft.com/office/drawing/2014/main" id="{7D15A0BA-C6CE-485E-9F26-72BEC3908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2915198"/>
            <a:ext cx="563881" cy="563881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87D3FD36-75A7-4B28-82FC-88606E604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7" y="2880274"/>
            <a:ext cx="645085" cy="645085"/>
          </a:xfrm>
          <a:prstGeom prst="rect">
            <a:avLst/>
          </a:prstGeom>
        </p:spPr>
      </p:pic>
      <p:pic>
        <p:nvPicPr>
          <p:cNvPr id="41" name="Picture 40" descr="A picture containing icon&#10;&#10;Description automatically generated">
            <a:extLst>
              <a:ext uri="{FF2B5EF4-FFF2-40B4-BE49-F238E27FC236}">
                <a16:creationId xmlns:a16="http://schemas.microsoft.com/office/drawing/2014/main" id="{B3632E71-76D7-4D20-8B8A-8E8CFD5E2F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32" y="4301059"/>
            <a:ext cx="548640" cy="548640"/>
          </a:xfrm>
          <a:prstGeom prst="rect">
            <a:avLst/>
          </a:prstGeom>
        </p:spPr>
      </p:pic>
      <p:pic>
        <p:nvPicPr>
          <p:cNvPr id="47" name="Picture 46" descr="Chart, logo, company name, histogram&#10;&#10;Description automatically generated">
            <a:extLst>
              <a:ext uri="{FF2B5EF4-FFF2-40B4-BE49-F238E27FC236}">
                <a16:creationId xmlns:a16="http://schemas.microsoft.com/office/drawing/2014/main" id="{26367673-2DAA-4DE7-92BE-617040EAE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792" y="4301059"/>
            <a:ext cx="936455" cy="54864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20633D8-62CC-4B71-A9E1-2D633B3DA935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78" y="4374192"/>
            <a:ext cx="643149" cy="6431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C283FE-59B2-429D-987B-8F71B0A2C0F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2523892" y="2430218"/>
            <a:ext cx="7144215" cy="3393143"/>
            <a:chOff x="2722880" y="2347109"/>
            <a:chExt cx="7144215" cy="33931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64452"/>
              <a:chOff x="5156200" y="3041839"/>
              <a:chExt cx="1562478" cy="196445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59"/>
                <a:ext cx="1562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47110"/>
              <a:ext cx="1874520" cy="33855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latin typeface="Corbel Light" panose="020B0303020204020204" pitchFamily="34" charset="0"/>
                </a:rPr>
                <a:t> 1. </a:t>
              </a:r>
              <a:r>
                <a:rPr lang="en-US" sz="16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200" y="3765789"/>
              <a:ext cx="1463040" cy="3693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latin typeface="Corbel Light" panose="020B0303020204020204" pitchFamily="34" charset="0"/>
                </a:rPr>
                <a:t> </a:t>
              </a:r>
              <a:r>
                <a:rPr lang="en-US" sz="1600" b="1" dirty="0">
                  <a:latin typeface="Corbel Light" panose="020B0303020204020204" pitchFamily="34" charset="0"/>
                </a:rPr>
                <a:t>2. </a:t>
              </a:r>
              <a:r>
                <a:rPr lang="en-US" sz="16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47109"/>
              <a:ext cx="1315720" cy="33855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latin typeface="Corbel Light" panose="020B0303020204020204" pitchFamily="34" charset="0"/>
                </a:rPr>
                <a:t>4. </a:t>
              </a:r>
              <a:r>
                <a:rPr lang="en-US" sz="1600" dirty="0"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81178"/>
              <a:ext cx="1625600" cy="33855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latin typeface="Corbel Light" panose="020B0303020204020204" pitchFamily="34" charset="0"/>
                </a:rPr>
                <a:t>5. </a:t>
              </a:r>
              <a:r>
                <a:rPr lang="en-US" sz="16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37818"/>
              <a:ext cx="2148840" cy="33855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Corbel Light" panose="020B0303020204020204" pitchFamily="34" charset="0"/>
                </a:rPr>
                <a:t> </a:t>
              </a:r>
              <a:r>
                <a:rPr lang="en-US" sz="1600" b="1" dirty="0">
                  <a:latin typeface="Corbel Light" panose="020B0303020204020204" pitchFamily="34" charset="0"/>
                </a:rPr>
                <a:t>3. </a:t>
              </a:r>
              <a:r>
                <a:rPr lang="en-US" sz="16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2C2B39-4464-4D97-85B2-4085DA5C4AE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WORKFLOW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40AC58-C900-403A-A54C-75CF5E486B9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133071B-3C1E-41F0-A00A-E4F0A8DCABC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aphicFrame>
        <p:nvGraphicFramePr>
          <p:cNvPr id="29" name="Table 3">
            <a:extLst>
              <a:ext uri="{FF2B5EF4-FFF2-40B4-BE49-F238E27FC236}">
                <a16:creationId xmlns:a16="http://schemas.microsoft.com/office/drawing/2014/main" id="{125A9774-5D3B-4547-8933-57AD45D63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3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3B942AA-B575-47FB-9E2F-775F53FC2222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A2DD33-2CF4-478C-B989-601E63219A7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BAA51FC7-6632-431C-A91A-D1C3B5D88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1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0372373-2AA9-4635-A579-AE528DD0D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2630039"/>
            <a:ext cx="5418081" cy="27812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5B1C96-6FD3-4426-8149-A69860C18E2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86EF2D-4631-438B-A470-018BD077409C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id="{79E5086D-6499-41A0-BEE1-A55E7B074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6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See the source image">
            <a:extLst>
              <a:ext uri="{FF2B5EF4-FFF2-40B4-BE49-F238E27FC236}">
                <a16:creationId xmlns:a16="http://schemas.microsoft.com/office/drawing/2014/main" id="{BBB9909B-0854-43CF-88AC-A79DDE69F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>
            <a:extLst>
              <a:ext uri="{FF2B5EF4-FFF2-40B4-BE49-F238E27FC236}">
                <a16:creationId xmlns:a16="http://schemas.microsoft.com/office/drawing/2014/main" id="{E032F3E3-C434-464B-98B6-05C00B36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See the source image">
            <a:extLst>
              <a:ext uri="{FF2B5EF4-FFF2-40B4-BE49-F238E27FC236}">
                <a16:creationId xmlns:a16="http://schemas.microsoft.com/office/drawing/2014/main" id="{AB797FC1-3BD2-4289-8489-2B2A337A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69" y="4213389"/>
            <a:ext cx="931609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C8CCA8A-7B29-4377-89A3-9397EDFB5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C33367-3896-4AC6-ADDF-950591B7FC85}"/>
              </a:ext>
            </a:extLst>
          </p:cNvPr>
          <p:cNvGrpSpPr/>
          <p:nvPr/>
        </p:nvGrpSpPr>
        <p:grpSpPr>
          <a:xfrm>
            <a:off x="1278283" y="1862222"/>
            <a:ext cx="1316724" cy="1170093"/>
            <a:chOff x="1326489" y="1193800"/>
            <a:chExt cx="1316724" cy="1170093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22D73769-9D49-48F8-BBAD-C9C17C755C86}"/>
                </a:ext>
              </a:extLst>
            </p:cNvPr>
            <p:cNvGraphicFramePr/>
            <p:nvPr/>
          </p:nvGraphicFramePr>
          <p:xfrm>
            <a:off x="1326489" y="1193800"/>
            <a:ext cx="1316724" cy="1170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2" name="Picture 21" descr="Arrow&#10;&#10;Description automatically generated with low confidence">
              <a:extLst>
                <a:ext uri="{FF2B5EF4-FFF2-40B4-BE49-F238E27FC236}">
                  <a16:creationId xmlns:a16="http://schemas.microsoft.com/office/drawing/2014/main" id="{F32E20E8-6367-417C-A6E1-C621A027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10" y="1687978"/>
              <a:ext cx="371641" cy="37164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E29DD4-2DF2-4A6B-B52E-7E9F2CA09F2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2B36C-76C8-473A-A405-56E82B24722C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395094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0372373-2AA9-4635-A579-AE528DD0D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6338" y="2641495"/>
            <a:ext cx="5418081" cy="2758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EBE5D6-E57F-4451-9E42-FE7CCAA05FB3}"/>
              </a:ext>
            </a:extLst>
          </p:cNvPr>
          <p:cNvSpPr/>
          <p:nvPr/>
        </p:nvSpPr>
        <p:spPr>
          <a:xfrm>
            <a:off x="7786688" y="5448300"/>
            <a:ext cx="2095500" cy="125399"/>
          </a:xfrm>
          <a:prstGeom prst="rect">
            <a:avLst/>
          </a:prstGeom>
          <a:gradFill flip="none" rotWithShape="1">
            <a:gsLst>
              <a:gs pos="49000">
                <a:srgbClr val="FFFF63"/>
              </a:gs>
              <a:gs pos="0">
                <a:srgbClr val="354A74"/>
              </a:gs>
              <a:gs pos="97000">
                <a:srgbClr val="981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8EA9DB-330F-455A-B407-B1F96DE76C86}"/>
              </a:ext>
            </a:extLst>
          </p:cNvPr>
          <p:cNvSpPr txBox="1"/>
          <p:nvPr/>
        </p:nvSpPr>
        <p:spPr>
          <a:xfrm>
            <a:off x="7156706" y="5390489"/>
            <a:ext cx="625377" cy="21544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25 kWh/m</a:t>
            </a:r>
            <a:r>
              <a:rPr lang="en-US" sz="800" b="1" baseline="30000" dirty="0">
                <a:latin typeface="Corbel Light" panose="020B0303020204020204" pitchFamily="34" charset="0"/>
              </a:rPr>
              <a:t>2</a:t>
            </a:r>
            <a:endParaRPr lang="en-US" sz="800" baseline="30000" dirty="0">
              <a:latin typeface="Corbel Light" panose="020B03030202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6F8ADF-8354-4DBA-8AAD-99BFAFFAC0BB}"/>
              </a:ext>
            </a:extLst>
          </p:cNvPr>
          <p:cNvSpPr txBox="1"/>
          <p:nvPr/>
        </p:nvSpPr>
        <p:spPr>
          <a:xfrm>
            <a:off x="9882188" y="5390489"/>
            <a:ext cx="657868" cy="21544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175 kWh/m</a:t>
            </a:r>
            <a:r>
              <a:rPr lang="en-US" sz="800" b="1" baseline="30000" dirty="0">
                <a:latin typeface="Corbel Light" panose="020B0303020204020204" pitchFamily="34" charset="0"/>
              </a:rPr>
              <a:t>2</a:t>
            </a:r>
            <a:endParaRPr lang="en-US" sz="800" baseline="30000" dirty="0">
              <a:latin typeface="Corbel Light" panose="020B03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713AB2-9883-4D54-8CD6-663F6A121C54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33706F-5D68-4EA0-9A3F-13A42D612D2C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3">
            <a:extLst>
              <a:ext uri="{FF2B5EF4-FFF2-40B4-BE49-F238E27FC236}">
                <a16:creationId xmlns:a16="http://schemas.microsoft.com/office/drawing/2014/main" id="{2B792304-4F59-4616-8786-8D395A22B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8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0372373-2AA9-4635-A579-AE528DD0D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6338" y="2641495"/>
            <a:ext cx="5418081" cy="2758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EBE5D6-E57F-4451-9E42-FE7CCAA05FB3}"/>
              </a:ext>
            </a:extLst>
          </p:cNvPr>
          <p:cNvSpPr/>
          <p:nvPr/>
        </p:nvSpPr>
        <p:spPr>
          <a:xfrm>
            <a:off x="7786688" y="5448300"/>
            <a:ext cx="2095500" cy="125399"/>
          </a:xfrm>
          <a:prstGeom prst="rect">
            <a:avLst/>
          </a:prstGeom>
          <a:gradFill flip="none" rotWithShape="1">
            <a:gsLst>
              <a:gs pos="49000">
                <a:srgbClr val="FFFF63"/>
              </a:gs>
              <a:gs pos="0">
                <a:srgbClr val="354A74"/>
              </a:gs>
              <a:gs pos="97000">
                <a:srgbClr val="981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8EA9DB-330F-455A-B407-B1F96DE76C86}"/>
              </a:ext>
            </a:extLst>
          </p:cNvPr>
          <p:cNvSpPr txBox="1"/>
          <p:nvPr/>
        </p:nvSpPr>
        <p:spPr>
          <a:xfrm>
            <a:off x="7156706" y="5390489"/>
            <a:ext cx="625377" cy="21544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25 kWh/m</a:t>
            </a:r>
            <a:r>
              <a:rPr lang="en-US" sz="800" b="1" baseline="30000" dirty="0">
                <a:latin typeface="Corbel Light" panose="020B0303020204020204" pitchFamily="34" charset="0"/>
              </a:rPr>
              <a:t>2</a:t>
            </a:r>
            <a:endParaRPr lang="en-US" sz="800" baseline="30000" dirty="0">
              <a:latin typeface="Corbel Light" panose="020B03030202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6F8ADF-8354-4DBA-8AAD-99BFAFFAC0BB}"/>
              </a:ext>
            </a:extLst>
          </p:cNvPr>
          <p:cNvSpPr txBox="1"/>
          <p:nvPr/>
        </p:nvSpPr>
        <p:spPr>
          <a:xfrm>
            <a:off x="9882188" y="5390489"/>
            <a:ext cx="657868" cy="21544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175 kWh/m</a:t>
            </a:r>
            <a:r>
              <a:rPr lang="en-US" sz="800" b="1" baseline="30000" dirty="0">
                <a:latin typeface="Corbel Light" panose="020B0303020204020204" pitchFamily="34" charset="0"/>
              </a:rPr>
              <a:t>2</a:t>
            </a:r>
            <a:endParaRPr lang="en-US" sz="800" baseline="30000" dirty="0">
              <a:latin typeface="Corbel Light" panose="020B03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D59E7E-A497-4008-987A-1FA416BA933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D1F60DC-E6B0-45BF-A15A-E284F461C6B1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3">
            <a:extLst>
              <a:ext uri="{FF2B5EF4-FFF2-40B4-BE49-F238E27FC236}">
                <a16:creationId xmlns:a16="http://schemas.microsoft.com/office/drawing/2014/main" id="{A613FF2A-3714-4630-A5D4-E8AC0DC71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3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EC11F5D-105A-4545-866D-5ADC65EC5EB4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5D1052-E8EE-4357-8DAB-BA9C723EDAEE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29E1C126-3092-41B4-A221-23F85B93B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FCFE5B-E666-4590-A26A-F987EC2A325D}"/>
              </a:ext>
            </a:extLst>
          </p:cNvPr>
          <p:cNvSpPr/>
          <p:nvPr/>
        </p:nvSpPr>
        <p:spPr>
          <a:xfrm>
            <a:off x="5943600" y="2376488"/>
            <a:ext cx="5469603" cy="316927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492899-7607-47F5-8222-154CED92D51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EFC9C4-2E8B-41B6-9374-257951411F4B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3">
            <a:extLst>
              <a:ext uri="{FF2B5EF4-FFF2-40B4-BE49-F238E27FC236}">
                <a16:creationId xmlns:a16="http://schemas.microsoft.com/office/drawing/2014/main" id="{50482422-FC7F-4492-94AD-18518F51A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8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F355C2-7FD4-4931-98CE-6D0C0DD94E24}"/>
              </a:ext>
            </a:extLst>
          </p:cNvPr>
          <p:cNvSpPr/>
          <p:nvPr/>
        </p:nvSpPr>
        <p:spPr>
          <a:xfrm>
            <a:off x="5943600" y="3133725"/>
            <a:ext cx="5469603" cy="241204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674213-6D77-404B-9090-4482E79C5DA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EFF79C-5DD4-4ABA-BE7B-F30C9E72F1A4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3">
            <a:extLst>
              <a:ext uri="{FF2B5EF4-FFF2-40B4-BE49-F238E27FC236}">
                <a16:creationId xmlns:a16="http://schemas.microsoft.com/office/drawing/2014/main" id="{6A704A50-3B5A-4052-A861-C3A383428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8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C5529-4C3E-40ED-9571-373203B10AB4}"/>
              </a:ext>
            </a:extLst>
          </p:cNvPr>
          <p:cNvSpPr txBox="1"/>
          <p:nvPr/>
        </p:nvSpPr>
        <p:spPr>
          <a:xfrm>
            <a:off x="7063572" y="3278355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pi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21D7C2-933B-428C-A558-ACAECB716518}"/>
              </a:ext>
            </a:extLst>
          </p:cNvPr>
          <p:cNvSpPr/>
          <p:nvPr/>
        </p:nvSpPr>
        <p:spPr>
          <a:xfrm>
            <a:off x="5943600" y="3909834"/>
            <a:ext cx="5469603" cy="163593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A0A052-A520-4FB7-9322-5AC22C2E7A9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6B0AC7-BD76-4153-A24F-4838FC75CB9F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2C87F3B0-37FF-4088-9428-A224426B7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1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3">
            <a:extLst>
              <a:ext uri="{FF2B5EF4-FFF2-40B4-BE49-F238E27FC236}">
                <a16:creationId xmlns:a16="http://schemas.microsoft.com/office/drawing/2014/main" id="{B4105054-97A4-4997-BE57-41BDAF12A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51425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C5529-4C3E-40ED-9571-373203B10AB4}"/>
              </a:ext>
            </a:extLst>
          </p:cNvPr>
          <p:cNvSpPr txBox="1"/>
          <p:nvPr/>
        </p:nvSpPr>
        <p:spPr>
          <a:xfrm>
            <a:off x="7063572" y="3278355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pi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F478AA-BD61-4B5B-AB0B-9D15FBCB28BA}"/>
              </a:ext>
            </a:extLst>
          </p:cNvPr>
          <p:cNvSpPr txBox="1"/>
          <p:nvPr/>
        </p:nvSpPr>
        <p:spPr>
          <a:xfrm>
            <a:off x="7063572" y="4098933"/>
            <a:ext cx="92599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0.7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66B50C-61EA-498E-A206-FC8B48AC4137}"/>
              </a:ext>
            </a:extLst>
          </p:cNvPr>
          <p:cNvSpPr/>
          <p:nvPr/>
        </p:nvSpPr>
        <p:spPr>
          <a:xfrm>
            <a:off x="5943600" y="4737259"/>
            <a:ext cx="5469603" cy="8085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0DCECE-88C3-4054-8DAA-8272DC5878D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24207E-AEA0-40D0-BEDF-EA0AD1160F38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C5529-4C3E-40ED-9571-373203B10AB4}"/>
              </a:ext>
            </a:extLst>
          </p:cNvPr>
          <p:cNvSpPr txBox="1"/>
          <p:nvPr/>
        </p:nvSpPr>
        <p:spPr>
          <a:xfrm>
            <a:off x="7063572" y="3278355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pi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F478AA-BD61-4B5B-AB0B-9D15FBCB28BA}"/>
              </a:ext>
            </a:extLst>
          </p:cNvPr>
          <p:cNvSpPr txBox="1"/>
          <p:nvPr/>
        </p:nvSpPr>
        <p:spPr>
          <a:xfrm>
            <a:off x="7063572" y="4098933"/>
            <a:ext cx="92599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0.7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ABC1DC-717F-4473-A0F9-60A9DAEEDF1F}"/>
              </a:ext>
            </a:extLst>
          </p:cNvPr>
          <p:cNvSpPr txBox="1"/>
          <p:nvPr/>
        </p:nvSpPr>
        <p:spPr>
          <a:xfrm>
            <a:off x="7063572" y="4880858"/>
            <a:ext cx="99457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50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300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A08F4D-2BAB-4B66-AF55-B84D8CD30BB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aphicFrame>
        <p:nvGraphicFramePr>
          <p:cNvPr id="45" name="Table 3">
            <a:extLst>
              <a:ext uri="{FF2B5EF4-FFF2-40B4-BE49-F238E27FC236}">
                <a16:creationId xmlns:a16="http://schemas.microsoft.com/office/drawing/2014/main" id="{B9706332-4275-4293-9A3B-BA4D41E38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346807"/>
              </p:ext>
            </p:extLst>
          </p:nvPr>
        </p:nvGraphicFramePr>
        <p:xfrm>
          <a:off x="383738" y="1677277"/>
          <a:ext cx="5486398" cy="28346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4999">
                  <a:extLst>
                    <a:ext uri="{9D8B030D-6E8A-4147-A177-3AD203B41FA5}">
                      <a16:colId xmlns:a16="http://schemas.microsoft.com/office/drawing/2014/main" val="2912904015"/>
                    </a:ext>
                  </a:extLst>
                </a:gridCol>
                <a:gridCol w="730063">
                  <a:extLst>
                    <a:ext uri="{9D8B030D-6E8A-4147-A177-3AD203B41FA5}">
                      <a16:colId xmlns:a16="http://schemas.microsoft.com/office/drawing/2014/main" val="2474600228"/>
                    </a:ext>
                  </a:extLst>
                </a:gridCol>
                <a:gridCol w="632807">
                  <a:extLst>
                    <a:ext uri="{9D8B030D-6E8A-4147-A177-3AD203B41FA5}">
                      <a16:colId xmlns:a16="http://schemas.microsoft.com/office/drawing/2014/main" val="3252730247"/>
                    </a:ext>
                  </a:extLst>
                </a:gridCol>
                <a:gridCol w="612333">
                  <a:extLst>
                    <a:ext uri="{9D8B030D-6E8A-4147-A177-3AD203B41FA5}">
                      <a16:colId xmlns:a16="http://schemas.microsoft.com/office/drawing/2014/main" val="786734273"/>
                    </a:ext>
                  </a:extLst>
                </a:gridCol>
                <a:gridCol w="651199">
                  <a:extLst>
                    <a:ext uri="{9D8B030D-6E8A-4147-A177-3AD203B41FA5}">
                      <a16:colId xmlns:a16="http://schemas.microsoft.com/office/drawing/2014/main" val="3844201587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452854382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216891193"/>
                    </a:ext>
                  </a:extLst>
                </a:gridCol>
                <a:gridCol w="714999">
                  <a:extLst>
                    <a:ext uri="{9D8B030D-6E8A-4147-A177-3AD203B41FA5}">
                      <a16:colId xmlns:a16="http://schemas.microsoft.com/office/drawing/2014/main" val="1765710474"/>
                    </a:ext>
                  </a:extLst>
                </a:gridCol>
              </a:tblGrid>
              <a:tr h="72012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period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ID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(kWh/m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Floor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Window </a:t>
                      </a:r>
                      <a:r>
                        <a:rPr lang="en-GB" sz="900" spc="-25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U_Value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Roof retrofit U-value (W/m</a:t>
                      </a:r>
                      <a:r>
                        <a:rPr lang="en-GB" sz="900" spc="-25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9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⋅ºC)</a:t>
                      </a:r>
                      <a:endParaRPr lang="en-US" sz="9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171083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&lt;1919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910016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1919-1945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2214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1946-1960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0.57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534465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1961-1970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780297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1971-1980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1.26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3659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1981-1990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985091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1991-1995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4197692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1996-2000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05838"/>
                  </a:ext>
                </a:extLst>
              </a:tr>
              <a:tr h="21655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2001-2005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211577"/>
                  </a:ext>
                </a:extLst>
              </a:tr>
              <a:tr h="16551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&gt;2006</a:t>
                      </a:r>
                      <a:endParaRPr lang="en-US" sz="10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1.99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2.31</a:t>
                      </a: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1779730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E604B37A-5710-47B2-9288-F7D0E8D9A3D3}"/>
              </a:ext>
            </a:extLst>
          </p:cNvPr>
          <p:cNvSpPr/>
          <p:nvPr/>
        </p:nvSpPr>
        <p:spPr>
          <a:xfrm>
            <a:off x="383737" y="2395879"/>
            <a:ext cx="1394769" cy="21160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C5529-4C3E-40ED-9571-373203B10AB4}"/>
              </a:ext>
            </a:extLst>
          </p:cNvPr>
          <p:cNvSpPr txBox="1"/>
          <p:nvPr/>
        </p:nvSpPr>
        <p:spPr>
          <a:xfrm>
            <a:off x="7063572" y="3278355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pi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F478AA-BD61-4B5B-AB0B-9D15FBCB28BA}"/>
              </a:ext>
            </a:extLst>
          </p:cNvPr>
          <p:cNvSpPr txBox="1"/>
          <p:nvPr/>
        </p:nvSpPr>
        <p:spPr>
          <a:xfrm>
            <a:off x="7063572" y="4098933"/>
            <a:ext cx="92599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0.7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ABC1DC-717F-4473-A0F9-60A9DAEEDF1F}"/>
              </a:ext>
            </a:extLst>
          </p:cNvPr>
          <p:cNvSpPr txBox="1"/>
          <p:nvPr/>
        </p:nvSpPr>
        <p:spPr>
          <a:xfrm>
            <a:off x="7063572" y="4880858"/>
            <a:ext cx="99457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50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300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002D60-D282-4FD2-849E-E4973A0A629B}"/>
              </a:ext>
            </a:extLst>
          </p:cNvPr>
          <p:cNvGrpSpPr/>
          <p:nvPr/>
        </p:nvGrpSpPr>
        <p:grpSpPr>
          <a:xfrm>
            <a:off x="398049" y="2395164"/>
            <a:ext cx="5264563" cy="1316635"/>
            <a:chOff x="5466080" y="1864360"/>
            <a:chExt cx="5852160" cy="146358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18DA06C-8A38-4536-BF85-5105B43A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66080" y="2048084"/>
              <a:ext cx="5745480" cy="127986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194FF93-9171-40D1-A636-467A3FF46642}"/>
                </a:ext>
              </a:extLst>
            </p:cNvPr>
            <p:cNvSpPr/>
            <p:nvPr/>
          </p:nvSpPr>
          <p:spPr>
            <a:xfrm>
              <a:off x="1071655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41E98D-5DBD-4541-9C14-75A77FF9FF43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D86D86-67AB-4508-8311-53C4B46D6464}"/>
              </a:ext>
            </a:extLst>
          </p:cNvPr>
          <p:cNvGrpSpPr/>
          <p:nvPr/>
        </p:nvGrpSpPr>
        <p:grpSpPr>
          <a:xfrm>
            <a:off x="97377" y="2243011"/>
            <a:ext cx="5995670" cy="1463589"/>
            <a:chOff x="350520" y="1864360"/>
            <a:chExt cx="5995670" cy="146358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06C1445-6546-49D0-A729-4F26ED300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0520" y="2048084"/>
              <a:ext cx="5745480" cy="127986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99A2B9-991E-407B-BD35-42BCA4F3A62A}"/>
                </a:ext>
              </a:extLst>
            </p:cNvPr>
            <p:cNvSpPr/>
            <p:nvPr/>
          </p:nvSpPr>
          <p:spPr>
            <a:xfrm>
              <a:off x="5744505" y="1864360"/>
              <a:ext cx="601685" cy="46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 descr="Calendar&#10;&#10;Description automatically generated">
            <a:extLst>
              <a:ext uri="{FF2B5EF4-FFF2-40B4-BE49-F238E27FC236}">
                <a16:creationId xmlns:a16="http://schemas.microsoft.com/office/drawing/2014/main" id="{65DB82ED-2579-43D4-989B-69A8F7F4CD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50" y="1520243"/>
            <a:ext cx="1322181" cy="1190128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9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id="{A0256C02-98BB-4D43-A784-11C64F0C05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67" y="1543254"/>
            <a:ext cx="5110880" cy="3949316"/>
          </a:xfrm>
          <a:prstGeom prst="rect">
            <a:avLst/>
          </a:prstGeom>
        </p:spPr>
      </p:pic>
      <p:pic>
        <p:nvPicPr>
          <p:cNvPr id="31" name="Picture 30" descr="Calendar&#10;&#10;Description automatically generated">
            <a:extLst>
              <a:ext uri="{FF2B5EF4-FFF2-40B4-BE49-F238E27FC236}">
                <a16:creationId xmlns:a16="http://schemas.microsoft.com/office/drawing/2014/main" id="{E2D9FA2A-7AA6-4603-8F04-A2A907DC36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27" y="1543254"/>
            <a:ext cx="1591535" cy="39493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EF751C-F17A-4D59-A2F0-6887D8D0D842}"/>
              </a:ext>
            </a:extLst>
          </p:cNvPr>
          <p:cNvSpPr txBox="1"/>
          <p:nvPr/>
        </p:nvSpPr>
        <p:spPr>
          <a:xfrm>
            <a:off x="7063572" y="1752354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2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C031EF-601B-4888-B607-6E9D37D99A2A}"/>
              </a:ext>
            </a:extLst>
          </p:cNvPr>
          <p:cNvSpPr txBox="1"/>
          <p:nvPr/>
        </p:nvSpPr>
        <p:spPr>
          <a:xfrm>
            <a:off x="7063572" y="2486502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1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C5529-4C3E-40ED-9571-373203B10AB4}"/>
              </a:ext>
            </a:extLst>
          </p:cNvPr>
          <p:cNvSpPr txBox="1"/>
          <p:nvPr/>
        </p:nvSpPr>
        <p:spPr>
          <a:xfrm>
            <a:off x="7063572" y="3278355"/>
            <a:ext cx="887930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pi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F478AA-BD61-4B5B-AB0B-9D15FBCB28BA}"/>
              </a:ext>
            </a:extLst>
          </p:cNvPr>
          <p:cNvSpPr txBox="1"/>
          <p:nvPr/>
        </p:nvSpPr>
        <p:spPr>
          <a:xfrm>
            <a:off x="7063572" y="4098933"/>
            <a:ext cx="92599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0.7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ABC1DC-717F-4473-A0F9-60A9DAEEDF1F}"/>
              </a:ext>
            </a:extLst>
          </p:cNvPr>
          <p:cNvSpPr txBox="1"/>
          <p:nvPr/>
        </p:nvSpPr>
        <p:spPr>
          <a:xfrm>
            <a:off x="7063572" y="4880858"/>
            <a:ext cx="994578" cy="4616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= 50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= 300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" y="1378072"/>
            <a:ext cx="5111812" cy="31101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301DF8-3B08-4CB5-A9D9-6E0BABDE276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See the source image">
            <a:extLst>
              <a:ext uri="{FF2B5EF4-FFF2-40B4-BE49-F238E27FC236}">
                <a16:creationId xmlns:a16="http://schemas.microsoft.com/office/drawing/2014/main" id="{400427B9-785B-4C19-AF24-01BD6FE08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See the source image">
            <a:extLst>
              <a:ext uri="{FF2B5EF4-FFF2-40B4-BE49-F238E27FC236}">
                <a16:creationId xmlns:a16="http://schemas.microsoft.com/office/drawing/2014/main" id="{594C4CCD-C992-4544-AFEB-95E83D51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ee the source image">
            <a:extLst>
              <a:ext uri="{FF2B5EF4-FFF2-40B4-BE49-F238E27FC236}">
                <a16:creationId xmlns:a16="http://schemas.microsoft.com/office/drawing/2014/main" id="{C5F5F1DA-1E18-4647-BBBD-B64B1798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69" y="4213389"/>
            <a:ext cx="931609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26CF733-B463-47B0-8DF0-7DC196C6B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171544-B1D9-48BD-8A15-E2FD7A38D3BA}"/>
              </a:ext>
            </a:extLst>
          </p:cNvPr>
          <p:cNvGrpSpPr/>
          <p:nvPr/>
        </p:nvGrpSpPr>
        <p:grpSpPr>
          <a:xfrm>
            <a:off x="2618992" y="1862222"/>
            <a:ext cx="1316724" cy="1170093"/>
            <a:chOff x="3870168" y="1244600"/>
            <a:chExt cx="1316724" cy="1170093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705FD4C-C57E-44AF-9F72-0C756D1BA31D}"/>
                </a:ext>
              </a:extLst>
            </p:cNvPr>
            <p:cNvGraphicFramePr/>
            <p:nvPr/>
          </p:nvGraphicFramePr>
          <p:xfrm>
            <a:off x="3870168" y="1244600"/>
            <a:ext cx="1316724" cy="1170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7D9BCCA2-0F58-4520-BA27-1F73F79D7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851" y="1687979"/>
              <a:ext cx="409078" cy="40907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9F461E-D810-4831-B125-B45C4FB6FF47}"/>
              </a:ext>
            </a:extLst>
          </p:cNvPr>
          <p:cNvGrpSpPr/>
          <p:nvPr/>
        </p:nvGrpSpPr>
        <p:grpSpPr>
          <a:xfrm>
            <a:off x="1278283" y="1862222"/>
            <a:ext cx="1316724" cy="1170093"/>
            <a:chOff x="1326489" y="1193800"/>
            <a:chExt cx="1316724" cy="1170093"/>
          </a:xfrm>
        </p:grpSpPr>
        <p:graphicFrame>
          <p:nvGraphicFramePr>
            <p:cNvPr id="30" name="Chart 29">
              <a:extLst>
                <a:ext uri="{FF2B5EF4-FFF2-40B4-BE49-F238E27FC236}">
                  <a16:creationId xmlns:a16="http://schemas.microsoft.com/office/drawing/2014/main" id="{4045F515-1850-4555-9EB1-799A5578357C}"/>
                </a:ext>
              </a:extLst>
            </p:cNvPr>
            <p:cNvGraphicFramePr/>
            <p:nvPr/>
          </p:nvGraphicFramePr>
          <p:xfrm>
            <a:off x="1326489" y="1193800"/>
            <a:ext cx="1316724" cy="1170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pic>
          <p:nvPicPr>
            <p:cNvPr id="31" name="Picture 30" descr="Arrow&#10;&#10;Description automatically generated with low confidence">
              <a:extLst>
                <a:ext uri="{FF2B5EF4-FFF2-40B4-BE49-F238E27FC236}">
                  <a16:creationId xmlns:a16="http://schemas.microsoft.com/office/drawing/2014/main" id="{3854FBF1-EF1A-4209-8BEC-35516C50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10" y="1687978"/>
              <a:ext cx="371641" cy="37164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7A829D-D7F5-4014-AD95-63B8119763D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7B9D3-6B0E-40EC-86A7-A99CD1D05149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989004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65548"/>
            <a:chOff x="2722880" y="2301733"/>
            <a:chExt cx="7144215" cy="34695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207436"/>
              <a:ext cx="841453" cy="563881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5" cy="645085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" y="1378072"/>
            <a:ext cx="5111812" cy="3110129"/>
          </a:xfrm>
          <a:prstGeom prst="rect">
            <a:avLst/>
          </a:prstGeom>
        </p:spPr>
      </p:pic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id="{B9164B29-389A-4518-A2FF-DC68D79E7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1092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896531C-B9B8-46D2-BD08-D56542D8FB3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4" cy="645084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" y="1378072"/>
            <a:ext cx="5111812" cy="3110129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04513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11C292FF-1243-4475-ABAC-43CF81F625D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93F79-726E-4FF3-8940-0E293D7603DE}"/>
                </a:ext>
              </a:extLst>
            </p:cNvPr>
            <p:cNvSpPr txBox="1"/>
            <p:nvPr/>
          </p:nvSpPr>
          <p:spPr>
            <a:xfrm>
              <a:off x="7614920" y="2316038"/>
              <a:ext cx="131572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4. </a:t>
              </a:r>
              <a:r>
                <a:rPr lang="en-US" sz="800" dirty="0">
                  <a:latin typeface="Corbel Light" panose="020B0303020204020204" pitchFamily="34" charset="0"/>
                </a:rPr>
                <a:t>Validation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5E017D-BCEE-43A7-ABDF-FDF8490D2356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A917DDD-6853-4B6F-802C-E03EB26A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7D15A0BA-C6CE-485E-9F26-72BEC39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2832089"/>
              <a:ext cx="563881" cy="563881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87D3FD36-75A7-4B28-82FC-88606E60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15" y="2797165"/>
              <a:ext cx="645084" cy="645084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" y="1378072"/>
            <a:ext cx="5111812" cy="3110129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747457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DC4AE05-DAA0-44DE-9108-D83AEE829FFA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578CB8-ACA9-4BB7-AE39-52BB871D1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ACF16D-3B05-4883-ACDB-F5C4165E29A8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96AEEC-7D0F-4AE9-8719-A585BDBE4352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0DAED8-F743-41BE-B305-41041AB601E1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1C292FF-1243-4475-ABAC-43CF81F625D8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6D6B1-7327-4B67-BB71-E85C78AC5049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2722880" y="2301733"/>
            <a:chExt cx="7144215" cy="274606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666" y="4291083"/>
              <a:ext cx="643149" cy="643149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" y="1378072"/>
            <a:ext cx="5111812" cy="3110129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222614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2BD6283-A146-4850-A517-CB808F7240F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57760-F650-4472-BB03-5EF784A6C4B0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3F0CDA42-636D-4FD1-9F61-E5EE7BC91E9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C3277E3-8D73-4806-9D64-D15514F1EF68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50" name="Picture 49" descr="Logo, icon&#10;&#10;Description automatically generated">
            <a:extLst>
              <a:ext uri="{FF2B5EF4-FFF2-40B4-BE49-F238E27FC236}">
                <a16:creationId xmlns:a16="http://schemas.microsoft.com/office/drawing/2014/main" id="{5779C3A2-646E-422A-80C9-4CB78347208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F1FABB81-9820-477B-B6D7-5AE9137BA1A4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2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85415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C99ECE-CA1D-4D22-A905-61ABE25CB8E6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000267-E89A-4EC5-BEF3-7A55A80E4B00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9FA39462-9B1B-4E5C-B000-F220B582779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8CA4EA7-66AD-4C40-8C44-6CC74FA0FC3A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50" name="Picture 49" descr="Logo, icon&#10;&#10;Description automatically generated">
            <a:extLst>
              <a:ext uri="{FF2B5EF4-FFF2-40B4-BE49-F238E27FC236}">
                <a16:creationId xmlns:a16="http://schemas.microsoft.com/office/drawing/2014/main" id="{2BBA2574-61BC-42C1-82DB-86CFB8E9AE0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AFB949F1-4BF0-444E-8298-408DD115C86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2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30754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411B1E-128B-498A-8DA5-68CA9962372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8B6BF6-A390-4D35-B98B-DC9F5F176DAC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88AF14A0-597F-4FDA-9B51-6BB079A9E68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7368EC5A-6BC4-412B-A94D-56E9B8D5CD0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05B1E56-0846-410E-A88F-FCB6564E67E6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60297FD1-C0D1-44A7-92BF-876E30A3FC2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1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00755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15.79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7250FF-AEA9-4BAE-BF9A-539FCD4ABB4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C4A5AC-5C96-4BF9-9001-3B5EED10BAA6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E61E5B6C-32EE-4694-9EF1-45722FD99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242E3F29-2788-4587-B704-D6FE084AB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9834540-6E87-423E-89E0-EA3C3C708BA8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C3F09B5F-A409-4C8E-92DD-08EE444B73FA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1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904619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15.79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-6.06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9.88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89D7F4-DC05-467D-B04D-6D9D78E7CD6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845509-9760-42E7-910E-EA599EA5CA8F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1C6980F3-0381-48A4-926A-6E06CFC4910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84F0899C-F647-4FB2-AC94-E3989D7074F9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C39F77B-E90B-4C3B-BD83-27FFF959CC36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D2FF3015-43C3-41E4-9484-B70E729B926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1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32813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15.79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-6.06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-2.21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9.88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5.44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0.95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D7BC7D-6A87-4DFB-A505-C5F04C324FE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F65731-59D4-4670-8FD1-5D60C842D7B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F5066D5A-5AB7-48F6-B534-3BC2AF98B5E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0392DD05-C5FD-4DA0-9EBB-DE7AB6E6F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BBA23F3-EB39-40EB-B02C-4D9F73D61973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AA691EE9-86B2-4C70-8270-C1F38EAF03C4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70F3D-39D5-4F2F-874D-A4763A3C71FD}"/>
              </a:ext>
            </a:extLst>
          </p:cNvPr>
          <p:cNvGrpSpPr/>
          <p:nvPr/>
        </p:nvGrpSpPr>
        <p:grpSpPr>
          <a:xfrm>
            <a:off x="563013" y="4766997"/>
            <a:ext cx="3841348" cy="1476524"/>
            <a:chOff x="563013" y="4766997"/>
            <a:chExt cx="3841348" cy="14765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3968F-2F40-41BE-9956-768F600094EA}"/>
                </a:ext>
              </a:extLst>
            </p:cNvPr>
            <p:cNvGrpSpPr/>
            <p:nvPr/>
          </p:nvGrpSpPr>
          <p:grpSpPr>
            <a:xfrm>
              <a:off x="1956632" y="4844984"/>
              <a:ext cx="840123" cy="1073119"/>
              <a:chOff x="5156200" y="3041839"/>
              <a:chExt cx="1562478" cy="19958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E18FD5-BCCF-473A-8E66-E67EFE9D9F87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49431C6-41B0-49F3-9BD2-2A09930FF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889EDD-E750-4B23-AE94-B5AEA2F41F2A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D0462B-1426-4261-832A-5EFDEF90A39F}"/>
                </a:ext>
              </a:extLst>
            </p:cNvPr>
            <p:cNvSpPr txBox="1"/>
            <p:nvPr/>
          </p:nvSpPr>
          <p:spPr>
            <a:xfrm>
              <a:off x="563013" y="4766997"/>
              <a:ext cx="1007904" cy="230832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46345A-276C-43A6-8164-1DC47BE6F075}"/>
                </a:ext>
              </a:extLst>
            </p:cNvPr>
            <p:cNvSpPr txBox="1"/>
            <p:nvPr/>
          </p:nvSpPr>
          <p:spPr>
            <a:xfrm>
              <a:off x="778797" y="5545767"/>
              <a:ext cx="786657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191CBC-0BD1-4EFF-B15F-5F3CA770D943}"/>
                </a:ext>
              </a:extLst>
            </p:cNvPr>
            <p:cNvSpPr txBox="1"/>
            <p:nvPr/>
          </p:nvSpPr>
          <p:spPr>
            <a:xfrm>
              <a:off x="3187934" y="5545768"/>
              <a:ext cx="874063" cy="215444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orbel Light" panose="020B0303020204020204" pitchFamily="34" charset="0"/>
                </a:rPr>
                <a:t>Optimization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2D07814-66DF-47D3-8889-D5DE67AA8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45" y="5836644"/>
              <a:ext cx="345813" cy="345812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26E7229-DCB5-48A2-88EA-7CA16CC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8" y="5775580"/>
              <a:ext cx="467942" cy="467941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BEE5A549-EC2C-4E9D-B0C3-F52384F4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55" y="5033725"/>
              <a:ext cx="344162" cy="344162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76B56E24-7966-4692-A528-75933F47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53" y="5033725"/>
              <a:ext cx="345813" cy="345812"/>
            </a:xfrm>
            <a:prstGeom prst="rect">
              <a:avLst/>
            </a:prstGeom>
          </p:spPr>
        </p:pic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632E71-76D7-4D20-8B8A-8E8CFD5E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397" y="5797321"/>
              <a:ext cx="294996" cy="294996"/>
            </a:xfrm>
            <a:prstGeom prst="rect">
              <a:avLst/>
            </a:prstGeom>
          </p:spPr>
        </p:pic>
        <p:pic>
          <p:nvPicPr>
            <p:cNvPr id="47" name="Picture 4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26367673-2DAA-4DE7-92BE-617040EAE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7119" y="5797321"/>
              <a:ext cx="503519" cy="294996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83D6E09-0B86-43B0-9AF5-1C568896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365" y="5783663"/>
              <a:ext cx="294996" cy="29499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D0DA0-4B11-4CBD-A7E8-C584ED58133B}"/>
              </a:ext>
            </a:extLst>
          </p:cNvPr>
          <p:cNvSpPr txBox="1"/>
          <p:nvPr/>
        </p:nvSpPr>
        <p:spPr>
          <a:xfrm>
            <a:off x="2602913" y="4348319"/>
            <a:ext cx="1007904" cy="20005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kWh/m</a:t>
            </a:r>
            <a:r>
              <a:rPr lang="en-US" sz="700" baseline="30000" dirty="0"/>
              <a:t>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6B244-CEFB-4B1B-B03D-7B9BCC5370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40" y="1528136"/>
            <a:ext cx="5111811" cy="281000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7A18E3-BBF9-4C6E-A270-7D97A246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94075"/>
              </p:ext>
            </p:extLst>
          </p:nvPr>
        </p:nvGraphicFramePr>
        <p:xfrm>
          <a:off x="6337400" y="1543836"/>
          <a:ext cx="5167219" cy="17627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5857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1383221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601522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  <a:gridCol w="1233184">
                  <a:extLst>
                    <a:ext uri="{9D8B030D-6E8A-4147-A177-3AD203B41FA5}">
                      <a16:colId xmlns:a16="http://schemas.microsoft.com/office/drawing/2014/main" val="2251943910"/>
                    </a:ext>
                  </a:extLst>
                </a:gridCol>
                <a:gridCol w="913435">
                  <a:extLst>
                    <a:ext uri="{9D8B030D-6E8A-4147-A177-3AD203B41FA5}">
                      <a16:colId xmlns:a16="http://schemas.microsoft.com/office/drawing/2014/main" val="729857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Linear Regression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Ridge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Random Forest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100" b="1" dirty="0">
                          <a:latin typeface="+mn-lt"/>
                        </a:rPr>
                        <a:t>Extra Trees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 Error 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15.79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-6.06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-2.21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 Mean Squared Error (kWh/m</a:t>
                      </a:r>
                      <a:r>
                        <a:rPr lang="en-GB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15.40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9.88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dirty="0">
                          <a:latin typeface="+mn-lt"/>
                        </a:rPr>
                        <a:t>R2 score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0.64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0.85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4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0.95</a:t>
                      </a:r>
                      <a:endParaRPr lang="en-US" sz="14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2326156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5F01388-3AB6-483B-A625-EE04916D567D}"/>
              </a:ext>
            </a:extLst>
          </p:cNvPr>
          <p:cNvGrpSpPr/>
          <p:nvPr/>
        </p:nvGrpSpPr>
        <p:grpSpPr>
          <a:xfrm>
            <a:off x="6166338" y="3515610"/>
            <a:ext cx="5418081" cy="2964438"/>
            <a:chOff x="6166338" y="2641495"/>
            <a:chExt cx="5418081" cy="29644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A19EBD-DD5A-4FD6-9621-6D06507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6338" y="2641495"/>
              <a:ext cx="5418081" cy="275829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F40BEF-C0A1-4F47-8C15-D1597CFDF58A}"/>
                </a:ext>
              </a:extLst>
            </p:cNvPr>
            <p:cNvSpPr/>
            <p:nvPr/>
          </p:nvSpPr>
          <p:spPr>
            <a:xfrm>
              <a:off x="7786688" y="5448300"/>
              <a:ext cx="2095500" cy="125399"/>
            </a:xfrm>
            <a:prstGeom prst="rect">
              <a:avLst/>
            </a:prstGeom>
            <a:gradFill flip="none" rotWithShape="1">
              <a:gsLst>
                <a:gs pos="49000">
                  <a:srgbClr val="FFFF63"/>
                </a:gs>
                <a:gs pos="0">
                  <a:srgbClr val="354A74"/>
                </a:gs>
                <a:gs pos="97000">
                  <a:srgbClr val="981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083D9B-E65A-4863-8721-A5D749714AB9}"/>
                </a:ext>
              </a:extLst>
            </p:cNvPr>
            <p:cNvSpPr txBox="1"/>
            <p:nvPr/>
          </p:nvSpPr>
          <p:spPr>
            <a:xfrm>
              <a:off x="7156706" y="5390489"/>
              <a:ext cx="625377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25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903890-C6BF-41E9-8FB4-6A737D5CA075}"/>
                </a:ext>
              </a:extLst>
            </p:cNvPr>
            <p:cNvSpPr txBox="1"/>
            <p:nvPr/>
          </p:nvSpPr>
          <p:spPr>
            <a:xfrm>
              <a:off x="9882188" y="5390489"/>
              <a:ext cx="657868" cy="21544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175 kWh/m</a:t>
              </a:r>
              <a:r>
                <a:rPr lang="en-US" sz="800" b="1" baseline="30000" dirty="0">
                  <a:latin typeface="Corbel Light" panose="020B0303020204020204" pitchFamily="34" charset="0"/>
                </a:rPr>
                <a:t>2</a:t>
              </a:r>
              <a:endParaRPr lang="en-US" sz="800" baseline="30000" dirty="0">
                <a:latin typeface="Corbel Light" panose="020B0303020204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F181A70-B167-4CFC-8F45-94FB23FB6824}"/>
              </a:ext>
            </a:extLst>
          </p:cNvPr>
          <p:cNvSpPr txBox="1"/>
          <p:nvPr/>
        </p:nvSpPr>
        <p:spPr>
          <a:xfrm rot="16200000">
            <a:off x="59062" y="2778816"/>
            <a:ext cx="1007904" cy="200055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00" dirty="0"/>
              <a:t>Count</a:t>
            </a:r>
            <a:endParaRPr lang="en-US" sz="700" baseline="30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3CE434-6A6D-4C0D-A7F8-D9068834392D}"/>
              </a:ext>
            </a:extLst>
          </p:cNvPr>
          <p:cNvSpPr/>
          <p:nvPr/>
        </p:nvSpPr>
        <p:spPr>
          <a:xfrm>
            <a:off x="10482263" y="1543835"/>
            <a:ext cx="1022356" cy="17627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4A6B4A-6336-4AF9-80DD-9BB3021A8B4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009E9E-AC8F-4EE5-B803-325A4E421A58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3650E99F-0084-4368-85DC-07605CC3A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5B98AC5-32BA-4C64-A27C-02B7F8220DE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7EB405C-2461-41FC-8D13-D7798E2BC7A0}"/>
              </a:ext>
            </a:extLst>
          </p:cNvPr>
          <p:cNvSpPr txBox="1"/>
          <p:nvPr/>
        </p:nvSpPr>
        <p:spPr>
          <a:xfrm>
            <a:off x="1778507" y="6113910"/>
            <a:ext cx="1155402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latin typeface="Corbel Light" panose="020B0303020204020204" pitchFamily="34" charset="0"/>
              </a:rPr>
              <a:t> </a:t>
            </a:r>
            <a:r>
              <a:rPr lang="en-US" sz="800" b="1" dirty="0">
                <a:latin typeface="Corbel Light" panose="020B0303020204020204" pitchFamily="34" charset="0"/>
              </a:rPr>
              <a:t>3. </a:t>
            </a:r>
            <a:r>
              <a:rPr lang="en-US" sz="800" dirty="0">
                <a:latin typeface="Corbel Light" panose="020B0303020204020204" pitchFamily="34" charset="0"/>
              </a:rPr>
              <a:t>Regression Models</a:t>
            </a: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29656E22-04B3-4551-B18F-8F9F36E4B85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5" y="6312651"/>
            <a:ext cx="452438" cy="3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1551B40-045D-4544-A3E6-A85ECBD2B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949" y="4226488"/>
            <a:ext cx="932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B9AF55-8F3B-4594-8682-B7E901216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F652F6-46F2-4863-BE2E-AF5A002F61B9}"/>
              </a:ext>
            </a:extLst>
          </p:cNvPr>
          <p:cNvSpPr txBox="1"/>
          <p:nvPr/>
        </p:nvSpPr>
        <p:spPr>
          <a:xfrm>
            <a:off x="6976268" y="2493413"/>
            <a:ext cx="45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UN Sustainable Development Goals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50EF9D-C30F-4334-AC70-3EB0A390B9B9}"/>
              </a:ext>
            </a:extLst>
          </p:cNvPr>
          <p:cNvGrpSpPr/>
          <p:nvPr/>
        </p:nvGrpSpPr>
        <p:grpSpPr>
          <a:xfrm>
            <a:off x="2618992" y="1862222"/>
            <a:ext cx="1316724" cy="1170093"/>
            <a:chOff x="3870168" y="1244600"/>
            <a:chExt cx="1316724" cy="1170093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638BBD2D-3256-4266-84E0-86DFF6E0B65C}"/>
                </a:ext>
              </a:extLst>
            </p:cNvPr>
            <p:cNvGraphicFramePr/>
            <p:nvPr/>
          </p:nvGraphicFramePr>
          <p:xfrm>
            <a:off x="3870168" y="1244600"/>
            <a:ext cx="1316724" cy="1170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2C312AB-FCB5-484C-8D96-34FF6C88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851" y="1687979"/>
              <a:ext cx="409078" cy="40907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E457A1-4BBE-4F7E-9F8C-E52AB3798BA9}"/>
              </a:ext>
            </a:extLst>
          </p:cNvPr>
          <p:cNvGrpSpPr/>
          <p:nvPr/>
        </p:nvGrpSpPr>
        <p:grpSpPr>
          <a:xfrm>
            <a:off x="1278283" y="1862222"/>
            <a:ext cx="1316724" cy="1170093"/>
            <a:chOff x="1326489" y="1193800"/>
            <a:chExt cx="1316724" cy="1170093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90604DB4-0785-46FF-BA6F-91C6BDDC3E35}"/>
                </a:ext>
              </a:extLst>
            </p:cNvPr>
            <p:cNvGraphicFramePr/>
            <p:nvPr/>
          </p:nvGraphicFramePr>
          <p:xfrm>
            <a:off x="1326489" y="1193800"/>
            <a:ext cx="1316724" cy="1170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1" name="Picture 20" descr="Arrow&#10;&#10;Description automatically generated with low confidence">
              <a:extLst>
                <a:ext uri="{FF2B5EF4-FFF2-40B4-BE49-F238E27FC236}">
                  <a16:creationId xmlns:a16="http://schemas.microsoft.com/office/drawing/2014/main" id="{EE018915-16CB-49F4-8614-1474B650C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10" y="1687978"/>
              <a:ext cx="371641" cy="371641"/>
            </a:xfrm>
            <a:prstGeom prst="rect">
              <a:avLst/>
            </a:prstGeom>
          </p:spPr>
        </p:pic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0419D4F-53C1-4211-9E39-F4A6141B7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557612"/>
              </p:ext>
            </p:extLst>
          </p:nvPr>
        </p:nvGraphicFramePr>
        <p:xfrm>
          <a:off x="3959701" y="1862221"/>
          <a:ext cx="1316724" cy="11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98D67A-49A1-4C03-8454-833C3F61D1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00" y="2373425"/>
            <a:ext cx="354616" cy="354616"/>
          </a:xfrm>
          <a:prstGeom prst="rect">
            <a:avLst/>
          </a:prstGeom>
        </p:spPr>
      </p:pic>
      <p:pic>
        <p:nvPicPr>
          <p:cNvPr id="42" name="Picture 4" descr="See the source image">
            <a:extLst>
              <a:ext uri="{FF2B5EF4-FFF2-40B4-BE49-F238E27FC236}">
                <a16:creationId xmlns:a16="http://schemas.microsoft.com/office/drawing/2014/main" id="{969D8B14-DB58-4A7A-93D7-D60140920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609" y="4213389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9BAEEEC-BD91-42E9-9D39-35207FE3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69" y="4213389"/>
            <a:ext cx="931609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15297A-F4BD-45B5-9D1D-E09FE6B7CB3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24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854417-C920-4A61-9CBC-1D2D4485005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28" name="Picture 27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20ABAE4-CE45-440E-BDED-61AF97B15F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AAFDB5-2374-4C55-9E1A-814A3BA8435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28" name="Picture 27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20ABAE4-CE45-440E-BDED-61AF97B15F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EC2D2E6-024C-4BE3-B05C-36A02444042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28" name="Picture 27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20ABAE4-CE45-440E-BDED-61AF97B15F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501E4D-8587-4131-B245-E33F1B427AC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28" name="Picture 27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20ABAE4-CE45-440E-BDED-61AF97B15F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EDD389E-89EF-4FE2-98BD-D557E404376E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28" name="Picture 27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20ABAE4-CE45-440E-BDED-61AF97B15F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graphicFrame>
        <p:nvGraphicFramePr>
          <p:cNvPr id="32" name="Table 3">
            <a:extLst>
              <a:ext uri="{FF2B5EF4-FFF2-40B4-BE49-F238E27FC236}">
                <a16:creationId xmlns:a16="http://schemas.microsoft.com/office/drawing/2014/main" id="{A2368425-0185-42A1-85E2-ED4314D8D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60428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4F9A66FA-E510-443D-8DA4-6EF3AD669F98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396BE6-7AED-4307-8C4C-4B92571ACFDD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5DBD520D-7DDC-48C1-90D9-C510C018B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852445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pic>
        <p:nvPicPr>
          <p:cNvPr id="34" name="Picture 33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0B349F7B-EA80-4104-B9BC-C3F9C261665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699ADB-9328-4B43-94AE-980E7B57CBAD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A9C9E-1663-4988-8C52-76D0DDC3B5D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pic>
        <p:nvPicPr>
          <p:cNvPr id="32" name="Picture 31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9F2C5502-7697-475F-BFAD-CB54F3C4C28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87" y="1640272"/>
            <a:ext cx="4590241" cy="224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C6020A2D-F74E-4312-8F32-712063399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87767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39BDF50-54CD-4727-8C09-C0E9B5BB6C4F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BD3C1F-14E4-45A1-B93D-445649CA486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84D58-BA98-43A7-90AC-FB80B5E9BC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022" y="1204508"/>
            <a:ext cx="4734266" cy="3319380"/>
          </a:xfrm>
          <a:prstGeom prst="rect">
            <a:avLst/>
          </a:prstGeom>
        </p:spPr>
      </p:pic>
      <p:graphicFrame>
        <p:nvGraphicFramePr>
          <p:cNvPr id="35" name="Table 3">
            <a:extLst>
              <a:ext uri="{FF2B5EF4-FFF2-40B4-BE49-F238E27FC236}">
                <a16:creationId xmlns:a16="http://schemas.microsoft.com/office/drawing/2014/main" id="{37D0E41B-DFD7-4346-BA4C-C934DED12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25992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B332ED9-F315-4706-888D-EC1C5EFDE1BA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2E3D7-F15D-4F96-A721-E2BE200C529F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C6FDA-576D-424B-8025-DAAFFE517B90}"/>
              </a:ext>
            </a:extLst>
          </p:cNvPr>
          <p:cNvGrpSpPr/>
          <p:nvPr/>
        </p:nvGrpSpPr>
        <p:grpSpPr>
          <a:xfrm>
            <a:off x="563013" y="4766997"/>
            <a:ext cx="3841348" cy="1848845"/>
            <a:chOff x="2722880" y="2301733"/>
            <a:chExt cx="7144215" cy="343851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31BBA8-D769-4190-A5AC-0202C2AD70CC}"/>
                </a:ext>
              </a:extLst>
            </p:cNvPr>
            <p:cNvGrpSpPr/>
            <p:nvPr/>
          </p:nvGrpSpPr>
          <p:grpSpPr>
            <a:xfrm>
              <a:off x="5314761" y="2446774"/>
              <a:ext cx="1562478" cy="1995808"/>
              <a:chOff x="5156200" y="3041839"/>
              <a:chExt cx="1562478" cy="199580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A8E411B-95EA-44CA-8A84-031488453CC3}"/>
                  </a:ext>
                </a:extLst>
              </p:cNvPr>
              <p:cNvSpPr/>
              <p:nvPr/>
            </p:nvSpPr>
            <p:spPr>
              <a:xfrm>
                <a:off x="5185599" y="3041839"/>
                <a:ext cx="1503680" cy="1503680"/>
              </a:xfrm>
              <a:prstGeom prst="ellipse">
                <a:avLst/>
              </a:prstGeom>
              <a:solidFill>
                <a:srgbClr val="E3B239"/>
              </a:solidFill>
              <a:ln>
                <a:solidFill>
                  <a:srgbClr val="E3B2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10E6567-B363-4F54-A1DB-B262AC6F7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190240"/>
                <a:ext cx="1206878" cy="120687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A023DB-B83C-472E-A9A3-0E6DB217548E}"/>
                  </a:ext>
                </a:extLst>
              </p:cNvPr>
              <p:cNvSpPr txBox="1"/>
              <p:nvPr/>
            </p:nvSpPr>
            <p:spPr>
              <a:xfrm>
                <a:off x="5156200" y="4636960"/>
                <a:ext cx="1562478" cy="40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orbel Light" panose="020B0303020204020204" pitchFamily="34" charset="0"/>
                  </a:rPr>
                  <a:t>Khepri AD Tool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88009E-C578-4D90-A850-6C96A066A6A5}"/>
                </a:ext>
              </a:extLst>
            </p:cNvPr>
            <p:cNvSpPr txBox="1"/>
            <p:nvPr/>
          </p:nvSpPr>
          <p:spPr>
            <a:xfrm>
              <a:off x="2722880" y="2301733"/>
              <a:ext cx="1874520" cy="429306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>
                  <a:latin typeface="Corbel Light" panose="020B0303020204020204" pitchFamily="34" charset="0"/>
                </a:rPr>
                <a:t> 1. </a:t>
              </a:r>
              <a:r>
                <a:rPr lang="en-US" sz="900" dirty="0">
                  <a:latin typeface="Corbel Light" panose="020B0303020204020204" pitchFamily="34" charset="0"/>
                </a:rPr>
                <a:t>Data Gathering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CE3D4A-7EDA-46D9-A190-A25056B90F3B}"/>
                </a:ext>
              </a:extLst>
            </p:cNvPr>
            <p:cNvSpPr txBox="1"/>
            <p:nvPr/>
          </p:nvSpPr>
          <p:spPr>
            <a:xfrm>
              <a:off x="3124199" y="3750105"/>
              <a:ext cx="146304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2. </a:t>
              </a:r>
              <a:r>
                <a:rPr lang="en-US" sz="8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1A80D79-86AE-4A88-A2CF-FD81B7B6E152}"/>
                </a:ext>
              </a:extLst>
            </p:cNvPr>
            <p:cNvSpPr txBox="1"/>
            <p:nvPr/>
          </p:nvSpPr>
          <p:spPr>
            <a:xfrm>
              <a:off x="7604760" y="3750107"/>
              <a:ext cx="1625600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latin typeface="Corbel Light" panose="020B0303020204020204" pitchFamily="34" charset="0"/>
                </a:rPr>
                <a:t>5. </a:t>
              </a:r>
              <a:r>
                <a:rPr lang="en-US" sz="800" dirty="0">
                  <a:latin typeface="Corbel Light" panose="020B0303020204020204" pitchFamily="34" charset="0"/>
                </a:rPr>
                <a:t>Optimization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696748-8FB2-4B3A-9A06-3CBEF9716F29}"/>
                </a:ext>
              </a:extLst>
            </p:cNvPr>
            <p:cNvSpPr txBox="1"/>
            <p:nvPr/>
          </p:nvSpPr>
          <p:spPr>
            <a:xfrm>
              <a:off x="4983480" y="4806749"/>
              <a:ext cx="2148839" cy="400687"/>
            </a:xfrm>
            <a:prstGeom prst="rect">
              <a:avLst/>
            </a:prstGeom>
            <a:noFill/>
            <a:ln w="12700">
              <a:solidFill>
                <a:srgbClr val="E3B239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latin typeface="Corbel Light" panose="020B0303020204020204" pitchFamily="34" charset="0"/>
                </a:rPr>
                <a:t> </a:t>
              </a:r>
              <a:r>
                <a:rPr lang="en-US" sz="800" b="1" dirty="0">
                  <a:latin typeface="Corbel Light" panose="020B0303020204020204" pitchFamily="34" charset="0"/>
                </a:rPr>
                <a:t>3. </a:t>
              </a:r>
              <a:r>
                <a:rPr lang="en-US" sz="800" dirty="0">
                  <a:latin typeface="Corbel Light" panose="020B0303020204020204" pitchFamily="34" charset="0"/>
                </a:rPr>
                <a:t>Regression Models</a:t>
              </a:r>
            </a:p>
          </p:txBody>
        </p:sp>
        <p:pic>
          <p:nvPicPr>
            <p:cNvPr id="50" name="Picture 49" descr="Logo&#10;&#10;Description automatically generated">
              <a:extLst>
                <a:ext uri="{FF2B5EF4-FFF2-40B4-BE49-F238E27FC236}">
                  <a16:creationId xmlns:a16="http://schemas.microsoft.com/office/drawing/2014/main" id="{A0B9DC30-28E9-4211-B7E5-EB4AF9FC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73" y="5176372"/>
              <a:ext cx="841454" cy="56388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479A1639-2995-4A5D-AB84-22BB8C60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15" y="4177515"/>
              <a:ext cx="870287" cy="870287"/>
            </a:xfrm>
            <a:prstGeom prst="rect">
              <a:avLst/>
            </a:prstGeom>
          </p:spPr>
        </p:pic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073B08F4-C4FE-448B-9608-1B9494A8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320" y="2797798"/>
              <a:ext cx="640080" cy="64008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741B37F3-FE30-4C71-8666-03FEE4EE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91" y="2797798"/>
              <a:ext cx="643149" cy="643149"/>
            </a:xfrm>
            <a:prstGeom prst="rect">
              <a:avLst/>
            </a:prstGeom>
          </p:spPr>
        </p:pic>
        <p:pic>
          <p:nvPicPr>
            <p:cNvPr id="56" name="Picture 5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7844FD8-A911-4367-A6A7-DBB84405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920" y="4217950"/>
              <a:ext cx="548640" cy="548640"/>
            </a:xfrm>
            <a:prstGeom prst="rect">
              <a:avLst/>
            </a:prstGeom>
          </p:spPr>
        </p:pic>
        <p:pic>
          <p:nvPicPr>
            <p:cNvPr id="57" name="Picture 56" descr="Chart, logo, company name, histogram&#10;&#10;Description automatically generated">
              <a:extLst>
                <a:ext uri="{FF2B5EF4-FFF2-40B4-BE49-F238E27FC236}">
                  <a16:creationId xmlns:a16="http://schemas.microsoft.com/office/drawing/2014/main" id="{6C0837B0-35A4-45B9-862D-63C6E4763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2780" y="4217950"/>
              <a:ext cx="936455" cy="54864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EA6BC1C4-FBAB-477A-AEDE-83003347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455" y="4192549"/>
              <a:ext cx="548640" cy="548640"/>
            </a:xfrm>
            <a:prstGeom prst="rect">
              <a:avLst/>
            </a:prstGeom>
          </p:spPr>
        </p:pic>
      </p:grp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79E7A49-F86E-4CCF-839B-2517DAFE389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5" y="5836643"/>
            <a:ext cx="345813" cy="3458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40EA95-E444-4772-9FD8-7A0235A0C780}"/>
              </a:ext>
            </a:extLst>
          </p:cNvPr>
          <p:cNvSpPr txBox="1"/>
          <p:nvPr/>
        </p:nvSpPr>
        <p:spPr>
          <a:xfrm>
            <a:off x="3193397" y="4774689"/>
            <a:ext cx="707445" cy="215444"/>
          </a:xfrm>
          <a:prstGeom prst="rect">
            <a:avLst/>
          </a:prstGeom>
          <a:noFill/>
          <a:ln w="12700">
            <a:solidFill>
              <a:srgbClr val="E3B239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b="1" dirty="0">
                <a:latin typeface="Corbel Light" panose="020B0303020204020204" pitchFamily="34" charset="0"/>
              </a:rPr>
              <a:t>4. </a:t>
            </a:r>
            <a:r>
              <a:rPr lang="en-US" sz="800" dirty="0">
                <a:latin typeface="Corbel Light" panose="020B0303020204020204" pitchFamily="34" charset="0"/>
              </a:rPr>
              <a:t>Validation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20431183-88AC-4E1F-A913-8458D8408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7" y="5052162"/>
            <a:ext cx="303191" cy="303191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6CF1C41-E8EC-49D8-AD7B-B97F8B20022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23" y="5033384"/>
            <a:ext cx="346853" cy="34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13E10-B46B-4EFB-8B51-7DD59465A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AC3ED-EBBF-49C0-9B86-6A784F79A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C27A15-BB2F-4732-AA23-E0028E44C6F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84D58-BA98-43A7-90AC-FB80B5E9BC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022" y="1204508"/>
            <a:ext cx="4734266" cy="3319380"/>
          </a:xfrm>
          <a:prstGeom prst="rect">
            <a:avLst/>
          </a:prstGeom>
        </p:spPr>
      </p:pic>
      <p:graphicFrame>
        <p:nvGraphicFramePr>
          <p:cNvPr id="35" name="Table 3">
            <a:extLst>
              <a:ext uri="{FF2B5EF4-FFF2-40B4-BE49-F238E27FC236}">
                <a16:creationId xmlns:a16="http://schemas.microsoft.com/office/drawing/2014/main" id="{5FE6A873-A9A9-40D4-A786-041847F73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57419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A5EA88B-BECD-43D3-91FF-74E0F0D4A5C8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4C1C72-5DB0-4C3B-8E71-5541C362F9F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RESULTS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7DDE613-1CC0-4F49-9DB6-19A6F472C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51" y="2848694"/>
            <a:ext cx="2729389" cy="272938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2AFE7F0-3D39-47DB-9B25-06E92244C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219131"/>
              </p:ext>
            </p:extLst>
          </p:nvPr>
        </p:nvGraphicFramePr>
        <p:xfrm>
          <a:off x="239697" y="2729883"/>
          <a:ext cx="6192175" cy="4128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B73A747-25FC-46DC-B556-F9280F274EB2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INTRODUCTION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62CD8-A4BB-4C32-BA58-F98AA74AE364}"/>
              </a:ext>
            </a:extLst>
          </p:cNvPr>
          <p:cNvSpPr txBox="1"/>
          <p:nvPr/>
        </p:nvSpPr>
        <p:spPr>
          <a:xfrm>
            <a:off x="6976268" y="2493413"/>
            <a:ext cx="447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 Light" panose="020B0303020204020204" pitchFamily="34" charset="0"/>
              </a:rPr>
              <a:t>Renovate</a:t>
            </a:r>
          </a:p>
        </p:txBody>
      </p:sp>
    </p:spTree>
    <p:extLst>
      <p:ext uri="{BB962C8B-B14F-4D97-AF65-F5344CB8AC3E}">
        <p14:creationId xmlns:p14="http://schemas.microsoft.com/office/powerpoint/2010/main" val="26690147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6FB0775-F4D3-4F86-826D-46802A1C2D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E8132-DAF4-4EEB-91B4-C9647BA70E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17419" y="1657197"/>
            <a:ext cx="2050101" cy="98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F6FB9-C153-4525-80EF-4A5EED0D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365999" y="3014392"/>
            <a:ext cx="3088641" cy="1037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30C7EA-3CFB-47BA-9F8C-DB3C81DBC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t="28902" b="24047"/>
          <a:stretch/>
        </p:blipFill>
        <p:spPr>
          <a:xfrm>
            <a:off x="7365999" y="2560320"/>
            <a:ext cx="3088641" cy="402043"/>
          </a:xfrm>
          <a:prstGeom prst="rect">
            <a:avLst/>
          </a:prstGeom>
        </p:spPr>
      </p:pic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5D65593A-BE41-4296-BE9F-59261D3E5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560676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104FE73-84E1-44F5-A28A-253F49D866B4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FED27-DDA9-465F-A2F6-665D827C55F0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DISCUSSION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595161-4C4A-4E9D-9670-FA8A9071B2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85F177A0-67F4-4541-BCCD-8988DF73A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216146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001847-5D13-4C3B-8FDD-E0231ABF6CA8}"/>
              </a:ext>
            </a:extLst>
          </p:cNvPr>
          <p:cNvGrpSpPr/>
          <p:nvPr/>
        </p:nvGrpSpPr>
        <p:grpSpPr>
          <a:xfrm>
            <a:off x="8221732" y="2488631"/>
            <a:ext cx="2770557" cy="1160553"/>
            <a:chOff x="8221732" y="2488631"/>
            <a:chExt cx="2770557" cy="11605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B38DEB-427F-40DF-9524-843948F6D473}"/>
                </a:ext>
              </a:extLst>
            </p:cNvPr>
            <p:cNvSpPr txBox="1"/>
            <p:nvPr/>
          </p:nvSpPr>
          <p:spPr>
            <a:xfrm>
              <a:off x="8221732" y="2918300"/>
              <a:ext cx="953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Set up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EFAFC8-B3B5-4F40-BE30-80690E834797}"/>
                </a:ext>
              </a:extLst>
            </p:cNvPr>
            <p:cNvSpPr/>
            <p:nvPr/>
          </p:nvSpPr>
          <p:spPr>
            <a:xfrm>
              <a:off x="9225344" y="3347969"/>
              <a:ext cx="620319" cy="3012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803060-B3FD-43DF-9301-6C6C20BE7B21}"/>
                </a:ext>
              </a:extLst>
            </p:cNvPr>
            <p:cNvSpPr/>
            <p:nvPr/>
          </p:nvSpPr>
          <p:spPr>
            <a:xfrm>
              <a:off x="8616922" y="3347969"/>
              <a:ext cx="620319" cy="30121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D9DF26-2321-428A-918E-F15BA943E32F}"/>
                </a:ext>
              </a:extLst>
            </p:cNvPr>
            <p:cNvSpPr txBox="1"/>
            <p:nvPr/>
          </p:nvSpPr>
          <p:spPr>
            <a:xfrm>
              <a:off x="9237241" y="2918300"/>
              <a:ext cx="1488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AD159-720F-41E7-9036-67CC3EEF557D}"/>
                </a:ext>
              </a:extLst>
            </p:cNvPr>
            <p:cNvSpPr txBox="1"/>
            <p:nvPr/>
          </p:nvSpPr>
          <p:spPr>
            <a:xfrm>
              <a:off x="8242418" y="2488631"/>
              <a:ext cx="2749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rbel Light" panose="020B0303020204020204" pitchFamily="34" charset="0"/>
                </a:rPr>
                <a:t>Model-based approach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982A0B3-3C59-4042-A377-CB23D32891F3}"/>
              </a:ext>
            </a:extLst>
          </p:cNvPr>
          <p:cNvSpPr/>
          <p:nvPr/>
        </p:nvSpPr>
        <p:spPr>
          <a:xfrm>
            <a:off x="5812070" y="5321300"/>
            <a:ext cx="3535680" cy="363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37E70-ABBA-4293-849C-0EA8F5AF754F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7E68F0-0DF2-4B0D-9375-41D7D70D0AC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DISCUSSION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CAADF3FF-0BFA-428E-AB44-BAA5CABA0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510614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FE11C-FE84-4D83-99D0-9E143A8A661C}"/>
              </a:ext>
            </a:extLst>
          </p:cNvPr>
          <p:cNvGrpSpPr/>
          <p:nvPr/>
        </p:nvGrpSpPr>
        <p:grpSpPr>
          <a:xfrm>
            <a:off x="8221732" y="2488631"/>
            <a:ext cx="2770557" cy="1160553"/>
            <a:chOff x="8221732" y="2488631"/>
            <a:chExt cx="2770557" cy="11605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CFBBD-164A-4982-A9A1-E4AB4722CA78}"/>
                </a:ext>
              </a:extLst>
            </p:cNvPr>
            <p:cNvSpPr txBox="1"/>
            <p:nvPr/>
          </p:nvSpPr>
          <p:spPr>
            <a:xfrm>
              <a:off x="8221732" y="2918300"/>
              <a:ext cx="953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Set up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1705C3-4C4F-483E-982D-2101D695C6DD}"/>
                </a:ext>
              </a:extLst>
            </p:cNvPr>
            <p:cNvSpPr/>
            <p:nvPr/>
          </p:nvSpPr>
          <p:spPr>
            <a:xfrm>
              <a:off x="9225344" y="3347969"/>
              <a:ext cx="620319" cy="3012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F91902-AAB9-4A0E-93FA-6903E6811A0E}"/>
                </a:ext>
              </a:extLst>
            </p:cNvPr>
            <p:cNvSpPr/>
            <p:nvPr/>
          </p:nvSpPr>
          <p:spPr>
            <a:xfrm>
              <a:off x="8616922" y="3347969"/>
              <a:ext cx="620319" cy="30121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BE2B2B-A528-4565-92C7-2DE3EB8E1029}"/>
                </a:ext>
              </a:extLst>
            </p:cNvPr>
            <p:cNvSpPr txBox="1"/>
            <p:nvPr/>
          </p:nvSpPr>
          <p:spPr>
            <a:xfrm>
              <a:off x="9237241" y="2918300"/>
              <a:ext cx="1488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5EBA19-1447-45FE-A9AB-677D00DD67DE}"/>
                </a:ext>
              </a:extLst>
            </p:cNvPr>
            <p:cNvSpPr txBox="1"/>
            <p:nvPr/>
          </p:nvSpPr>
          <p:spPr>
            <a:xfrm>
              <a:off x="8242418" y="2488631"/>
              <a:ext cx="2749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rbel Light" panose="020B0303020204020204" pitchFamily="34" charset="0"/>
                </a:rPr>
                <a:t>Model-based approach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A53B4C1-E1ED-4105-89D3-F25AF594A95E}"/>
              </a:ext>
            </a:extLst>
          </p:cNvPr>
          <p:cNvSpPr/>
          <p:nvPr/>
        </p:nvSpPr>
        <p:spPr>
          <a:xfrm>
            <a:off x="5812070" y="5321300"/>
            <a:ext cx="5477844" cy="363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3D21E2-5569-4949-88D2-ADD514B2E125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B3BC3D-CFFB-49CD-AC97-99FC812DE6AA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DISCUSSION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9A6F48-26D8-472F-95F1-E2DECD72543E}"/>
              </a:ext>
            </a:extLst>
          </p:cNvPr>
          <p:cNvGrpSpPr/>
          <p:nvPr/>
        </p:nvGrpSpPr>
        <p:grpSpPr>
          <a:xfrm>
            <a:off x="9237240" y="3324244"/>
            <a:ext cx="2377440" cy="347472"/>
            <a:chOff x="763606" y="1857777"/>
            <a:chExt cx="4148071" cy="3361386"/>
          </a:xfrm>
          <a:solidFill>
            <a:srgbClr val="B4C7E7"/>
          </a:solidFill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49E16A-0B6E-417A-A8AA-7A3D29F1077A}"/>
                </a:ext>
              </a:extLst>
            </p:cNvPr>
            <p:cNvSpPr txBox="1">
              <a:spLocks/>
            </p:cNvSpPr>
            <p:nvPr/>
          </p:nvSpPr>
          <p:spPr>
            <a:xfrm>
              <a:off x="4406182" y="2079937"/>
              <a:ext cx="497984" cy="2917066"/>
            </a:xfrm>
            <a:custGeom>
              <a:avLst/>
              <a:gdLst>
                <a:gd name="connsiteX0" fmla="*/ 857 w 497984"/>
                <a:gd name="connsiteY0" fmla="*/ 1460067 h 2917066"/>
                <a:gd name="connsiteX1" fmla="*/ 496273 w 497984"/>
                <a:gd name="connsiteY1" fmla="*/ 2347175 h 2917066"/>
                <a:gd name="connsiteX2" fmla="*/ 140430 w 497984"/>
                <a:gd name="connsiteY2" fmla="*/ 2917066 h 2917066"/>
                <a:gd name="connsiteX3" fmla="*/ 1599 w 497984"/>
                <a:gd name="connsiteY3" fmla="*/ 2917066 h 2917066"/>
                <a:gd name="connsiteX4" fmla="*/ 855 w 497984"/>
                <a:gd name="connsiteY4" fmla="*/ 1456952 h 2917066"/>
                <a:gd name="connsiteX5" fmla="*/ 857 w 497984"/>
                <a:gd name="connsiteY5" fmla="*/ 1460067 h 2917066"/>
                <a:gd name="connsiteX6" fmla="*/ 0 w 497984"/>
                <a:gd name="connsiteY6" fmla="*/ 1458533 h 2917066"/>
                <a:gd name="connsiteX7" fmla="*/ 113 w 497984"/>
                <a:gd name="connsiteY7" fmla="*/ 0 h 2917066"/>
                <a:gd name="connsiteX8" fmla="*/ 145597 w 497984"/>
                <a:gd name="connsiteY8" fmla="*/ 0 h 2917066"/>
                <a:gd name="connsiteX9" fmla="*/ 497984 w 497984"/>
                <a:gd name="connsiteY9" fmla="*/ 537693 h 2917066"/>
                <a:gd name="connsiteX10" fmla="*/ 855 w 497984"/>
                <a:gd name="connsiteY10" fmla="*/ 1456952 h 29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984" h="2917066">
                  <a:moveTo>
                    <a:pt x="857" y="1460067"/>
                  </a:moveTo>
                  <a:lnTo>
                    <a:pt x="496273" y="2347175"/>
                  </a:lnTo>
                  <a:lnTo>
                    <a:pt x="140430" y="2917066"/>
                  </a:lnTo>
                  <a:lnTo>
                    <a:pt x="1599" y="2917066"/>
                  </a:lnTo>
                  <a:close/>
                  <a:moveTo>
                    <a:pt x="855" y="1456952"/>
                  </a:moveTo>
                  <a:lnTo>
                    <a:pt x="857" y="1460067"/>
                  </a:lnTo>
                  <a:lnTo>
                    <a:pt x="0" y="1458533"/>
                  </a:lnTo>
                  <a:close/>
                  <a:moveTo>
                    <a:pt x="113" y="0"/>
                  </a:moveTo>
                  <a:lnTo>
                    <a:pt x="145597" y="0"/>
                  </a:lnTo>
                  <a:lnTo>
                    <a:pt x="497984" y="537693"/>
                  </a:lnTo>
                  <a:lnTo>
                    <a:pt x="855" y="1456952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F71A4F72-9FEF-46A5-8D00-CE14DC73CCFB}"/>
                </a:ext>
              </a:extLst>
            </p:cNvPr>
            <p:cNvSpPr txBox="1">
              <a:spLocks/>
            </p:cNvSpPr>
            <p:nvPr/>
          </p:nvSpPr>
          <p:spPr>
            <a:xfrm>
              <a:off x="763606" y="2079937"/>
              <a:ext cx="3649015" cy="2917066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F0A040D-BD32-4301-BBBD-6655AE074551}"/>
                </a:ext>
              </a:extLst>
            </p:cNvPr>
            <p:cNvSpPr/>
            <p:nvPr/>
          </p:nvSpPr>
          <p:spPr>
            <a:xfrm>
              <a:off x="4413693" y="1857777"/>
              <a:ext cx="497984" cy="3361386"/>
            </a:xfrm>
            <a:custGeom>
              <a:avLst/>
              <a:gdLst>
                <a:gd name="connsiteX0" fmla="*/ 0 w 1873877"/>
                <a:gd name="connsiteY0" fmla="*/ 0 h 3361386"/>
                <a:gd name="connsiteX1" fmla="*/ 1873877 w 1873877"/>
                <a:gd name="connsiteY1" fmla="*/ 759853 h 3361386"/>
                <a:gd name="connsiteX2" fmla="*/ 0 w 1873877"/>
                <a:gd name="connsiteY2" fmla="*/ 1680693 h 3361386"/>
                <a:gd name="connsiteX3" fmla="*/ 1867437 w 1873877"/>
                <a:gd name="connsiteY3" fmla="*/ 2569335 h 3361386"/>
                <a:gd name="connsiteX4" fmla="*/ 6440 w 1873877"/>
                <a:gd name="connsiteY4" fmla="*/ 3361386 h 336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877" h="3361386">
                  <a:moveTo>
                    <a:pt x="0" y="0"/>
                  </a:moveTo>
                  <a:lnTo>
                    <a:pt x="1873877" y="759853"/>
                  </a:lnTo>
                  <a:lnTo>
                    <a:pt x="0" y="1680693"/>
                  </a:lnTo>
                  <a:lnTo>
                    <a:pt x="1867437" y="2569335"/>
                  </a:lnTo>
                  <a:lnTo>
                    <a:pt x="6440" y="3361386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68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FE11C-FE84-4D83-99D0-9E143A8A661C}"/>
              </a:ext>
            </a:extLst>
          </p:cNvPr>
          <p:cNvGrpSpPr/>
          <p:nvPr/>
        </p:nvGrpSpPr>
        <p:grpSpPr>
          <a:xfrm>
            <a:off x="8221732" y="2488631"/>
            <a:ext cx="2924570" cy="1160553"/>
            <a:chOff x="8221732" y="2488631"/>
            <a:chExt cx="2924570" cy="11605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CFBBD-164A-4982-A9A1-E4AB4722CA78}"/>
                </a:ext>
              </a:extLst>
            </p:cNvPr>
            <p:cNvSpPr txBox="1"/>
            <p:nvPr/>
          </p:nvSpPr>
          <p:spPr>
            <a:xfrm>
              <a:off x="8221732" y="2918300"/>
              <a:ext cx="953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Set up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1705C3-4C4F-483E-982D-2101D695C6DD}"/>
                </a:ext>
              </a:extLst>
            </p:cNvPr>
            <p:cNvSpPr/>
            <p:nvPr/>
          </p:nvSpPr>
          <p:spPr>
            <a:xfrm>
              <a:off x="9225345" y="3347969"/>
              <a:ext cx="68710" cy="30121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F91902-AAB9-4A0E-93FA-6903E6811A0E}"/>
                </a:ext>
              </a:extLst>
            </p:cNvPr>
            <p:cNvSpPr/>
            <p:nvPr/>
          </p:nvSpPr>
          <p:spPr>
            <a:xfrm>
              <a:off x="8616922" y="3347969"/>
              <a:ext cx="620319" cy="30121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BE2B2B-A528-4565-92C7-2DE3EB8E1029}"/>
                </a:ext>
              </a:extLst>
            </p:cNvPr>
            <p:cNvSpPr txBox="1"/>
            <p:nvPr/>
          </p:nvSpPr>
          <p:spPr>
            <a:xfrm>
              <a:off x="9237241" y="2918300"/>
              <a:ext cx="1488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5EBA19-1447-45FE-A9AB-677D00DD67DE}"/>
                </a:ext>
              </a:extLst>
            </p:cNvPr>
            <p:cNvSpPr txBox="1"/>
            <p:nvPr/>
          </p:nvSpPr>
          <p:spPr>
            <a:xfrm>
              <a:off x="8242418" y="2488631"/>
              <a:ext cx="2903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rbel Light" panose="020B0303020204020204" pitchFamily="34" charset="0"/>
                </a:rPr>
                <a:t>Surrogate model approach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386BB8E-7902-4486-8C06-C85D409E387B}"/>
              </a:ext>
            </a:extLst>
          </p:cNvPr>
          <p:cNvSpPr/>
          <p:nvPr/>
        </p:nvSpPr>
        <p:spPr>
          <a:xfrm>
            <a:off x="7615311" y="3346983"/>
            <a:ext cx="1621929" cy="301215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B5743C92-4B8F-43CB-B25C-E655A1C24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38495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37AE1D8-1570-48AA-9110-68018FA59B98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52CB25-60CD-4179-B2CD-9BD624E05877}"/>
              </a:ext>
            </a:extLst>
          </p:cNvPr>
          <p:cNvSpPr/>
          <p:nvPr/>
        </p:nvSpPr>
        <p:spPr>
          <a:xfrm>
            <a:off x="5812070" y="5703021"/>
            <a:ext cx="5477844" cy="363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1ED763-D201-44B6-A237-C3E2B8C69C68}"/>
              </a:ext>
            </a:extLst>
          </p:cNvPr>
          <p:cNvGrpSpPr/>
          <p:nvPr/>
        </p:nvGrpSpPr>
        <p:grpSpPr>
          <a:xfrm>
            <a:off x="9237240" y="3324244"/>
            <a:ext cx="2377440" cy="347472"/>
            <a:chOff x="763606" y="1857777"/>
            <a:chExt cx="4148071" cy="3361386"/>
          </a:xfrm>
          <a:solidFill>
            <a:srgbClr val="B4C7E7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53BC6C-ABF0-457B-B2B8-5D3F07DA931E}"/>
                </a:ext>
              </a:extLst>
            </p:cNvPr>
            <p:cNvSpPr txBox="1">
              <a:spLocks/>
            </p:cNvSpPr>
            <p:nvPr/>
          </p:nvSpPr>
          <p:spPr>
            <a:xfrm>
              <a:off x="4406182" y="2079937"/>
              <a:ext cx="497984" cy="2917066"/>
            </a:xfrm>
            <a:custGeom>
              <a:avLst/>
              <a:gdLst>
                <a:gd name="connsiteX0" fmla="*/ 857 w 497984"/>
                <a:gd name="connsiteY0" fmla="*/ 1460067 h 2917066"/>
                <a:gd name="connsiteX1" fmla="*/ 496273 w 497984"/>
                <a:gd name="connsiteY1" fmla="*/ 2347175 h 2917066"/>
                <a:gd name="connsiteX2" fmla="*/ 140430 w 497984"/>
                <a:gd name="connsiteY2" fmla="*/ 2917066 h 2917066"/>
                <a:gd name="connsiteX3" fmla="*/ 1599 w 497984"/>
                <a:gd name="connsiteY3" fmla="*/ 2917066 h 2917066"/>
                <a:gd name="connsiteX4" fmla="*/ 855 w 497984"/>
                <a:gd name="connsiteY4" fmla="*/ 1456952 h 2917066"/>
                <a:gd name="connsiteX5" fmla="*/ 857 w 497984"/>
                <a:gd name="connsiteY5" fmla="*/ 1460067 h 2917066"/>
                <a:gd name="connsiteX6" fmla="*/ 0 w 497984"/>
                <a:gd name="connsiteY6" fmla="*/ 1458533 h 2917066"/>
                <a:gd name="connsiteX7" fmla="*/ 113 w 497984"/>
                <a:gd name="connsiteY7" fmla="*/ 0 h 2917066"/>
                <a:gd name="connsiteX8" fmla="*/ 145597 w 497984"/>
                <a:gd name="connsiteY8" fmla="*/ 0 h 2917066"/>
                <a:gd name="connsiteX9" fmla="*/ 497984 w 497984"/>
                <a:gd name="connsiteY9" fmla="*/ 537693 h 2917066"/>
                <a:gd name="connsiteX10" fmla="*/ 855 w 497984"/>
                <a:gd name="connsiteY10" fmla="*/ 1456952 h 29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984" h="2917066">
                  <a:moveTo>
                    <a:pt x="857" y="1460067"/>
                  </a:moveTo>
                  <a:lnTo>
                    <a:pt x="496273" y="2347175"/>
                  </a:lnTo>
                  <a:lnTo>
                    <a:pt x="140430" y="2917066"/>
                  </a:lnTo>
                  <a:lnTo>
                    <a:pt x="1599" y="2917066"/>
                  </a:lnTo>
                  <a:close/>
                  <a:moveTo>
                    <a:pt x="855" y="1456952"/>
                  </a:moveTo>
                  <a:lnTo>
                    <a:pt x="857" y="1460067"/>
                  </a:lnTo>
                  <a:lnTo>
                    <a:pt x="0" y="1458533"/>
                  </a:lnTo>
                  <a:close/>
                  <a:moveTo>
                    <a:pt x="113" y="0"/>
                  </a:moveTo>
                  <a:lnTo>
                    <a:pt x="145597" y="0"/>
                  </a:lnTo>
                  <a:lnTo>
                    <a:pt x="497984" y="537693"/>
                  </a:lnTo>
                  <a:lnTo>
                    <a:pt x="855" y="1456952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45DC5C64-3D62-45FE-BAFB-E1E848A587E6}"/>
                </a:ext>
              </a:extLst>
            </p:cNvPr>
            <p:cNvSpPr txBox="1">
              <a:spLocks/>
            </p:cNvSpPr>
            <p:nvPr/>
          </p:nvSpPr>
          <p:spPr>
            <a:xfrm>
              <a:off x="763606" y="2079937"/>
              <a:ext cx="3649015" cy="2917066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F4DC93B-EC53-4907-96A1-494105921B3F}"/>
                </a:ext>
              </a:extLst>
            </p:cNvPr>
            <p:cNvSpPr/>
            <p:nvPr/>
          </p:nvSpPr>
          <p:spPr>
            <a:xfrm>
              <a:off x="4413693" y="1857777"/>
              <a:ext cx="497984" cy="3361386"/>
            </a:xfrm>
            <a:custGeom>
              <a:avLst/>
              <a:gdLst>
                <a:gd name="connsiteX0" fmla="*/ 0 w 1873877"/>
                <a:gd name="connsiteY0" fmla="*/ 0 h 3361386"/>
                <a:gd name="connsiteX1" fmla="*/ 1873877 w 1873877"/>
                <a:gd name="connsiteY1" fmla="*/ 759853 h 3361386"/>
                <a:gd name="connsiteX2" fmla="*/ 0 w 1873877"/>
                <a:gd name="connsiteY2" fmla="*/ 1680693 h 3361386"/>
                <a:gd name="connsiteX3" fmla="*/ 1867437 w 1873877"/>
                <a:gd name="connsiteY3" fmla="*/ 2569335 h 3361386"/>
                <a:gd name="connsiteX4" fmla="*/ 6440 w 1873877"/>
                <a:gd name="connsiteY4" fmla="*/ 3361386 h 336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877" h="3361386">
                  <a:moveTo>
                    <a:pt x="0" y="0"/>
                  </a:moveTo>
                  <a:lnTo>
                    <a:pt x="1873877" y="759853"/>
                  </a:lnTo>
                  <a:lnTo>
                    <a:pt x="0" y="1680693"/>
                  </a:lnTo>
                  <a:lnTo>
                    <a:pt x="1867437" y="2569335"/>
                  </a:lnTo>
                  <a:lnTo>
                    <a:pt x="6440" y="3361386"/>
                  </a:lnTo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A7344DC-528B-459F-8B5B-3C6843513E84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DISCUSSION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5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FE11C-FE84-4D83-99D0-9E143A8A661C}"/>
              </a:ext>
            </a:extLst>
          </p:cNvPr>
          <p:cNvGrpSpPr/>
          <p:nvPr/>
        </p:nvGrpSpPr>
        <p:grpSpPr>
          <a:xfrm>
            <a:off x="8221732" y="2488631"/>
            <a:ext cx="2924570" cy="1160553"/>
            <a:chOff x="8221732" y="2488631"/>
            <a:chExt cx="2924570" cy="11605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CFBBD-164A-4982-A9A1-E4AB4722CA78}"/>
                </a:ext>
              </a:extLst>
            </p:cNvPr>
            <p:cNvSpPr txBox="1"/>
            <p:nvPr/>
          </p:nvSpPr>
          <p:spPr>
            <a:xfrm>
              <a:off x="8221732" y="2918300"/>
              <a:ext cx="953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Set up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F91902-AAB9-4A0E-93FA-6903E6811A0E}"/>
                </a:ext>
              </a:extLst>
            </p:cNvPr>
            <p:cNvSpPr/>
            <p:nvPr/>
          </p:nvSpPr>
          <p:spPr>
            <a:xfrm>
              <a:off x="8616922" y="3347969"/>
              <a:ext cx="620319" cy="30121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BE2B2B-A528-4565-92C7-2DE3EB8E1029}"/>
                </a:ext>
              </a:extLst>
            </p:cNvPr>
            <p:cNvSpPr txBox="1"/>
            <p:nvPr/>
          </p:nvSpPr>
          <p:spPr>
            <a:xfrm>
              <a:off x="9237241" y="2918300"/>
              <a:ext cx="1488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rbel Light" panose="020B0303020204020204" pitchFamily="34" charset="0"/>
                </a:rPr>
                <a:t>Simulation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5EBA19-1447-45FE-A9AB-677D00DD67DE}"/>
                </a:ext>
              </a:extLst>
            </p:cNvPr>
            <p:cNvSpPr txBox="1"/>
            <p:nvPr/>
          </p:nvSpPr>
          <p:spPr>
            <a:xfrm>
              <a:off x="8242418" y="2488631"/>
              <a:ext cx="2903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orbel Light" panose="020B0303020204020204" pitchFamily="34" charset="0"/>
                </a:rPr>
                <a:t>Surrogate model approach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386BB8E-7902-4486-8C06-C85D409E387B}"/>
              </a:ext>
            </a:extLst>
          </p:cNvPr>
          <p:cNvSpPr/>
          <p:nvPr/>
        </p:nvSpPr>
        <p:spPr>
          <a:xfrm>
            <a:off x="7615311" y="3346983"/>
            <a:ext cx="1621929" cy="301215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9" name="Table 3">
            <a:extLst>
              <a:ext uri="{FF2B5EF4-FFF2-40B4-BE49-F238E27FC236}">
                <a16:creationId xmlns:a16="http://schemas.microsoft.com/office/drawing/2014/main" id="{FCE1EB81-E96A-4501-8855-5B76D0CB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074124"/>
              </p:ext>
            </p:extLst>
          </p:nvPr>
        </p:nvGraphicFramePr>
        <p:xfrm>
          <a:off x="5807119" y="4583524"/>
          <a:ext cx="5482795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80220">
                  <a:extLst>
                    <a:ext uri="{9D8B030D-6E8A-4147-A177-3AD203B41FA5}">
                      <a16:colId xmlns:a16="http://schemas.microsoft.com/office/drawing/2014/main" val="1496761674"/>
                    </a:ext>
                  </a:extLst>
                </a:gridCol>
                <a:gridCol w="2510732">
                  <a:extLst>
                    <a:ext uri="{9D8B030D-6E8A-4147-A177-3AD203B41FA5}">
                      <a16:colId xmlns:a16="http://schemas.microsoft.com/office/drawing/2014/main" val="2115280832"/>
                    </a:ext>
                  </a:extLst>
                </a:gridCol>
                <a:gridCol w="1091843">
                  <a:extLst>
                    <a:ext uri="{9D8B030D-6E8A-4147-A177-3AD203B41FA5}">
                      <a16:colId xmlns:a16="http://schemas.microsoft.com/office/drawing/2014/main" val="503338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b="1" dirty="0" err="1">
                          <a:latin typeface="+mn-lt"/>
                        </a:rPr>
                        <a:t>Elapsed</a:t>
                      </a:r>
                      <a:r>
                        <a:rPr lang="pt-PT" sz="1100" b="1" dirty="0">
                          <a:latin typeface="+mn-lt"/>
                        </a:rPr>
                        <a:t> Time (s)</a:t>
                      </a:r>
                    </a:p>
                  </a:txBody>
                  <a:tcPr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orbel" panose="020B0503020204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99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Dataset</a:t>
                      </a:r>
                      <a:r>
                        <a:rPr lang="pt-PT" sz="1100" b="1" dirty="0">
                          <a:latin typeface="+mn-lt"/>
                        </a:rPr>
                        <a:t> </a:t>
                      </a:r>
                      <a:r>
                        <a:rPr lang="pt-PT" sz="1100" b="1" dirty="0" err="1">
                          <a:latin typeface="+mn-lt"/>
                        </a:rPr>
                        <a:t>simulation</a:t>
                      </a:r>
                      <a:endParaRPr lang="pt-PT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err="1">
                          <a:latin typeface="+mn-lt"/>
                        </a:rPr>
                        <a:t>Optimization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5820.00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67516.70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32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AD-based</a:t>
                      </a:r>
                      <a:endParaRPr 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100" spc="-25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791.99</a:t>
                      </a:r>
                      <a:endParaRPr lang="en-US" sz="1100" spc="-25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44552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AE67166-7F34-4053-BDA1-E9CF0B4B9BBD}"/>
              </a:ext>
            </a:extLst>
          </p:cNvPr>
          <p:cNvSpPr txBox="1"/>
          <p:nvPr/>
        </p:nvSpPr>
        <p:spPr>
          <a:xfrm>
            <a:off x="5867266" y="4694830"/>
            <a:ext cx="1590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NSGAII – 800 </a:t>
            </a:r>
            <a:r>
              <a:rPr lang="pt-PT" sz="1100" b="1" dirty="0" err="1"/>
              <a:t>evals</a:t>
            </a:r>
            <a:endParaRPr lang="en-US" sz="11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674ED6-E5D4-4F3E-92EC-F91C9047740F}"/>
              </a:ext>
            </a:extLst>
          </p:cNvPr>
          <p:cNvSpPr/>
          <p:nvPr/>
        </p:nvSpPr>
        <p:spPr>
          <a:xfrm>
            <a:off x="5812070" y="5703021"/>
            <a:ext cx="5477844" cy="363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EABF97-CDA3-4B1F-ABCF-B8E24A49040F}"/>
              </a:ext>
            </a:extLst>
          </p:cNvPr>
          <p:cNvSpPr/>
          <p:nvPr/>
        </p:nvSpPr>
        <p:spPr>
          <a:xfrm>
            <a:off x="9225345" y="3347969"/>
            <a:ext cx="68710" cy="301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44BE5-E724-4A2F-8EBB-2406E72FF0C7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DISCUSSION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C18320-B6E5-41AF-8AAD-681412D0B0FB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5240E6-DE1E-4E1A-9A65-8EA6DDF334BC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A7B4E-7C15-4526-8474-E9E3AE573A05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261E03-5A14-4A93-A145-6BE9432B69CF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3877F-FAF5-4D3D-A17F-14F455000CCC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54F7-3A33-4FEE-B8CF-C383D1565C7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677A2-47A4-49EA-BF7D-26C4349B4FBB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1332D-C9DC-4D7A-98A4-1E447824EA87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76A6D-53E2-41A2-B648-CC7E72ED6112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D367B-59DA-4381-9295-1BDCA3479DE1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FA3ED6-91CF-40E1-8B44-180489B41A01}"/>
              </a:ext>
            </a:extLst>
          </p:cNvPr>
          <p:cNvSpPr/>
          <p:nvPr/>
        </p:nvSpPr>
        <p:spPr>
          <a:xfrm>
            <a:off x="10716555" y="1864360"/>
            <a:ext cx="601685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C0D8-4409-485D-BF07-BDDFD548FF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46" y="2488631"/>
            <a:ext cx="6154055" cy="312713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493187-E7C9-44C6-ADB3-4B9640396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64" y="2634461"/>
            <a:ext cx="745924" cy="74592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443FBA5-7BA8-4175-8178-C6D936011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79" y="3703713"/>
            <a:ext cx="858466" cy="858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C14ADB-4B8F-4C20-A0D6-1BDB56D33B77}"/>
              </a:ext>
            </a:extLst>
          </p:cNvPr>
          <p:cNvSpPr txBox="1"/>
          <p:nvPr/>
        </p:nvSpPr>
        <p:spPr>
          <a:xfrm>
            <a:off x="8750105" y="3979057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>
                <a:latin typeface="Corbel Light" panose="020B0303020204020204" pitchFamily="34" charset="0"/>
              </a:rPr>
              <a:t>Increased</a:t>
            </a:r>
            <a:r>
              <a:rPr lang="pt-PT" sz="1400" dirty="0">
                <a:latin typeface="Corbel Light" panose="020B0303020204020204" pitchFamily="34" charset="0"/>
              </a:rPr>
              <a:t> speed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C53D0-D828-4803-B0D2-DE99C80856C8}"/>
              </a:ext>
            </a:extLst>
          </p:cNvPr>
          <p:cNvSpPr txBox="1"/>
          <p:nvPr/>
        </p:nvSpPr>
        <p:spPr>
          <a:xfrm>
            <a:off x="8750105" y="2433505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Corbel Light" panose="020B0303020204020204" pitchFamily="34" charset="0"/>
              </a:rPr>
              <a:t>RMSE – 5.44 kWh/m</a:t>
            </a:r>
            <a:r>
              <a:rPr lang="pt-PT" sz="1400" baseline="30000" dirty="0">
                <a:latin typeface="Corbel Light" panose="020B0303020204020204" pitchFamily="34" charset="0"/>
              </a:rPr>
              <a:t>2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4D7676-CA49-4610-B342-61ED054CD531}"/>
              </a:ext>
            </a:extLst>
          </p:cNvPr>
          <p:cNvSpPr txBox="1"/>
          <p:nvPr/>
        </p:nvSpPr>
        <p:spPr>
          <a:xfrm>
            <a:off x="8787619" y="2800600"/>
            <a:ext cx="171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orbel Light" panose="020B0303020204020204" pitchFamily="34" charset="0"/>
              </a:rPr>
              <a:t>R2 Score – 0.95</a:t>
            </a:r>
            <a:endParaRPr lang="en-US" sz="1400" dirty="0">
              <a:latin typeface="Corbel Light" panose="020B03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986BA-B4F0-4A3A-A596-BB3518ADDBF5}"/>
              </a:ext>
            </a:extLst>
          </p:cNvPr>
          <p:cNvSpPr txBox="1"/>
          <p:nvPr/>
        </p:nvSpPr>
        <p:spPr>
          <a:xfrm>
            <a:off x="8787619" y="3172983"/>
            <a:ext cx="3080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rbel Light" panose="020B0303020204020204" pitchFamily="34" charset="0"/>
              </a:rPr>
              <a:t>Easily applicable to other urban settings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72697C-3F45-4CA3-B160-BB95C954B309}"/>
              </a:ext>
            </a:extLst>
          </p:cNvPr>
          <p:cNvSpPr txBox="1"/>
          <p:nvPr/>
        </p:nvSpPr>
        <p:spPr>
          <a:xfrm>
            <a:off x="5217806" y="706710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2">
                    <a:lumMod val="90000"/>
                  </a:schemeClr>
                </a:solidFill>
                <a:latin typeface="Corbel Light" panose="020B0303020204020204" pitchFamily="34" charset="0"/>
              </a:rPr>
              <a:t>CONCLUSION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rbel Light" panose="020B03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4117</Words>
  <Application>Microsoft Office PowerPoint</Application>
  <PresentationFormat>Widescreen</PresentationFormat>
  <Paragraphs>1914</Paragraphs>
  <Slides>115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Arial</vt:lpstr>
      <vt:lpstr>Calibri</vt:lpstr>
      <vt:lpstr>Calibri Light</vt:lpstr>
      <vt:lpstr>Corbel Light</vt:lpstr>
      <vt:lpstr>Grotesque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2022-07-27T11:22:47Z</dcterms:created>
  <dcterms:modified xsi:type="dcterms:W3CDTF">2022-07-27T11:23:13Z</dcterms:modified>
</cp:coreProperties>
</file>