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88" r:id="rId9"/>
    <p:sldId id="289" r:id="rId10"/>
    <p:sldId id="263" r:id="rId11"/>
    <p:sldId id="265" r:id="rId12"/>
    <p:sldId id="290" r:id="rId13"/>
    <p:sldId id="266" r:id="rId14"/>
    <p:sldId id="273" r:id="rId15"/>
    <p:sldId id="277" r:id="rId16"/>
    <p:sldId id="278" r:id="rId17"/>
    <p:sldId id="279" r:id="rId18"/>
    <p:sldId id="280" r:id="rId19"/>
    <p:sldId id="281" r:id="rId20"/>
    <p:sldId id="275" r:id="rId21"/>
    <p:sldId id="276" r:id="rId22"/>
    <p:sldId id="274" r:id="rId23"/>
    <p:sldId id="283" r:id="rId24"/>
    <p:sldId id="293" r:id="rId25"/>
    <p:sldId id="294" r:id="rId26"/>
    <p:sldId id="336" r:id="rId27"/>
    <p:sldId id="295" r:id="rId28"/>
    <p:sldId id="296" r:id="rId29"/>
    <p:sldId id="297" r:id="rId30"/>
    <p:sldId id="304" r:id="rId31"/>
    <p:sldId id="305" r:id="rId32"/>
    <p:sldId id="306" r:id="rId33"/>
    <p:sldId id="307" r:id="rId34"/>
    <p:sldId id="308" r:id="rId35"/>
    <p:sldId id="309" r:id="rId36"/>
    <p:sldId id="311" r:id="rId37"/>
    <p:sldId id="313" r:id="rId38"/>
    <p:sldId id="315" r:id="rId39"/>
    <p:sldId id="316" r:id="rId40"/>
    <p:sldId id="317" r:id="rId41"/>
    <p:sldId id="314" r:id="rId42"/>
    <p:sldId id="318" r:id="rId43"/>
    <p:sldId id="319" r:id="rId44"/>
    <p:sldId id="320" r:id="rId45"/>
    <p:sldId id="321" r:id="rId46"/>
    <p:sldId id="322" r:id="rId47"/>
    <p:sldId id="323" r:id="rId48"/>
    <p:sldId id="299" r:id="rId49"/>
    <p:sldId id="327" r:id="rId50"/>
    <p:sldId id="328" r:id="rId51"/>
    <p:sldId id="331" r:id="rId52"/>
    <p:sldId id="332" r:id="rId53"/>
    <p:sldId id="333" r:id="rId54"/>
    <p:sldId id="337" r:id="rId55"/>
    <p:sldId id="334" r:id="rId56"/>
    <p:sldId id="338" r:id="rId57"/>
    <p:sldId id="302" r:id="rId58"/>
    <p:sldId id="335" r:id="rId59"/>
    <p:sldId id="30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C3C2A9B2-3D13-4EB2-B780-FD0B8B37E120}">
          <p14:sldIdLst>
            <p14:sldId id="256"/>
          </p14:sldIdLst>
        </p14:section>
        <p14:section name="Architecture" id="{8AE5441D-E722-4F73-924A-0A57FF132E2E}">
          <p14:sldIdLst>
            <p14:sldId id="257"/>
            <p14:sldId id="259"/>
          </p14:sldIdLst>
        </p14:section>
        <p14:section name="AD" id="{25D8EA48-41C4-4749-B746-5B9634BBCD4F}">
          <p14:sldIdLst>
            <p14:sldId id="260"/>
            <p14:sldId id="261"/>
            <p14:sldId id="262"/>
            <p14:sldId id="264"/>
            <p14:sldId id="288"/>
            <p14:sldId id="289"/>
            <p14:sldId id="263"/>
            <p14:sldId id="265"/>
            <p14:sldId id="290"/>
            <p14:sldId id="266"/>
          </p14:sldIdLst>
        </p14:section>
        <p14:section name="Framework" id="{A0635972-97DE-4173-85CE-1140728EA7B9}">
          <p14:sldIdLst>
            <p14:sldId id="273"/>
            <p14:sldId id="277"/>
            <p14:sldId id="278"/>
            <p14:sldId id="279"/>
            <p14:sldId id="280"/>
            <p14:sldId id="281"/>
            <p14:sldId id="275"/>
            <p14:sldId id="276"/>
            <p14:sldId id="274"/>
            <p14:sldId id="283"/>
          </p14:sldIdLst>
        </p14:section>
        <p14:section name="Case Study" id="{B16ECE23-D41C-464A-BBD3-9D6D1C4B1BBE}">
          <p14:sldIdLst>
            <p14:sldId id="293"/>
            <p14:sldId id="294"/>
            <p14:sldId id="336"/>
            <p14:sldId id="295"/>
            <p14:sldId id="296"/>
            <p14:sldId id="297"/>
            <p14:sldId id="304"/>
            <p14:sldId id="305"/>
            <p14:sldId id="306"/>
            <p14:sldId id="307"/>
            <p14:sldId id="308"/>
            <p14:sldId id="309"/>
            <p14:sldId id="311"/>
            <p14:sldId id="313"/>
            <p14:sldId id="315"/>
            <p14:sldId id="316"/>
            <p14:sldId id="317"/>
            <p14:sldId id="314"/>
            <p14:sldId id="318"/>
            <p14:sldId id="319"/>
            <p14:sldId id="320"/>
            <p14:sldId id="321"/>
            <p14:sldId id="322"/>
            <p14:sldId id="323"/>
          </p14:sldIdLst>
        </p14:section>
        <p14:section name="Results" id="{EF7C7DC1-08E3-41FE-8DEC-AF0583B67491}">
          <p14:sldIdLst>
            <p14:sldId id="299"/>
            <p14:sldId id="327"/>
            <p14:sldId id="328"/>
            <p14:sldId id="331"/>
            <p14:sldId id="332"/>
            <p14:sldId id="333"/>
            <p14:sldId id="337"/>
            <p14:sldId id="334"/>
            <p14:sldId id="338"/>
          </p14:sldIdLst>
        </p14:section>
        <p14:section name="Conclusion" id="{2FA7598C-F3C4-4F4C-82DE-681BCD454097}">
          <p14:sldIdLst>
            <p14:sldId id="302"/>
            <p14:sldId id="335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C1"/>
    <a:srgbClr val="FFF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0" autoAdjust="0"/>
    <p:restoredTop sz="66395" autoAdjust="0"/>
  </p:normalViewPr>
  <p:slideViewPr>
    <p:cSldViewPr snapToGrid="0">
      <p:cViewPr varScale="1">
        <p:scale>
          <a:sx n="77" d="100"/>
          <a:sy n="77" d="100"/>
        </p:scale>
        <p:origin x="355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5900B-7D32-433D-800A-A38562FADA90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9407F-E6DF-4BFF-85C9-E650A8052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7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8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8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72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0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04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0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38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5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1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69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39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89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78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39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04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64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91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88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91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9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15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92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30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064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184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9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806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00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109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75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813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692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88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44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386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531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526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641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609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3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5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728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12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62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500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782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897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832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505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910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673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8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5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87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9407F-E6DF-4BFF-85C9-E650A80520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5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1E5F4-41D7-49A7-BB62-308D75BF3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DBB442-300F-4BE7-ABE8-BF1DF15D1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DC859F2-7870-4748-871D-F89F647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75E847C-31F3-4436-A4D7-5F4F34351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69111C0-CCBC-4822-912E-C0C03968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4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C39B2-8E96-45A6-B34B-6A86444A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3F385F99-ECD6-4FA8-8588-0B9113AE4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7E2A7B7-0C09-452A-9D1F-4DD40646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5128B5C-FE65-41E0-B82C-879786BA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725C944-BF2E-4F47-BD1C-1C8CDF0B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3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E5C480-488D-4FBF-9524-D1668E325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A0B7FAC-DBBC-4DC7-B855-2D2667F49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6056DB-78EE-40F7-8E0F-7C53AA63C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79FE7D-AF6F-4411-9C2B-CFA41DA3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EB7D58E-9B52-4417-9F19-176F6136C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2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1E0A7-F04C-404A-97C9-AAC673F4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BE9001-1EED-46FE-8A68-89089675C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5D42472-D130-496B-940E-6054B743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5B6A7C7-5FA0-494F-8BC0-AAEE4C9D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2C9684-6A51-46C2-B574-BD334DD4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A6B06-EADD-4E28-A512-F6FA93F5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60F41BC-3C05-4B83-B7D4-891BFAAEE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3EA7233-49DE-4281-924D-72D1D2F41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F3ABE3-850C-434E-A75F-601A700B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ECBB93B-CE21-4F9B-9ACF-1AF741E6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7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CEA8BF-9ABA-4FF2-8D52-1A02EC3A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B89F763-62DC-43F3-835D-8E971B85B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64749E4-30B0-49E7-8B6E-E0CC48A98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852BCCD-A4CF-49C8-A28B-4503EC7D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1A65026-98AF-4688-8455-6C561FC9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FDD696-26F3-4145-96D2-561E3C7DC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3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FFB9F-4CB9-4CFD-B43A-D0A915EE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0804B3F-7CB4-40E8-9708-CC8B0D7D2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B857E06-7265-4E09-B72A-B025408AD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9291314-9519-4A31-B69C-9AA908D08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71BD8BD-94D8-430D-9D53-AAFE6567F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2B7D48BA-80AE-4121-A08D-2D1B89825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BF9DDBAD-1205-4DD9-AD36-169E8C40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40DEDB3-DE7B-4031-AEBC-8C5A153C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7053A-6165-4522-A601-EE0953A5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DC40993-02BD-42FB-99F3-F53B5103C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123C936-87C8-48F8-B22A-F1BEDBD5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8F64B6D-B52F-4374-9059-3106D6112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5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B13DF2BF-734A-43B9-9457-475B4C61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6F684407-BC55-4BAD-ACD1-067D04B6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7396AF1-9D22-4B70-9F09-21F43413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23AF8-9E2C-4CC4-82C0-CB8027422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00FBE5B-784E-4B60-B959-E5CF57EF6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2936007-59F8-4600-A0D2-A5BBBD082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E5157A4-5260-460F-A999-FD7266A83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E31EA25-01EA-4C64-8259-8FB95FFC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A9FF7BC-10E8-4224-AEAF-0C0080BF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4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F8F87-A477-4CEB-8AA1-BC18B8B3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B95EEC14-CD8C-4D3A-B616-123815C8E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51A9BB6-D833-461C-998F-5FFA46D5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169FBD6-425E-4F99-BD7F-F9E3DF6C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32FD19B-636F-499B-8C69-947E50C0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97890EC-E8C8-4B4E-8AD0-9CBB2C56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1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6147E18A-7065-4C9A-A97B-91A32BDA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35DCBEE-84EE-45A1-918A-039D3F377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2A708B0-EFAD-451A-9034-4181EB932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D3990-55FA-4F0A-883D-797F251F37D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E3500FD-BE53-4E87-847D-C206A79F5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5D6FC41-3BE6-4A36-9438-42A4897A0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C527-BAFC-4D48-9959-1C8B533C1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7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png"/><Relationship Id="rId1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0.svg"/><Relationship Id="rId5" Type="http://schemas.openxmlformats.org/officeDocument/2006/relationships/image" Target="../media/image29.png"/><Relationship Id="rId15" Type="http://schemas.openxmlformats.org/officeDocument/2006/relationships/image" Target="../media/image34.jpeg"/><Relationship Id="rId10" Type="http://schemas.openxmlformats.org/officeDocument/2006/relationships/image" Target="../media/image39.png"/><Relationship Id="rId19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openxmlformats.org/officeDocument/2006/relationships/image" Target="../media/image40.svg"/><Relationship Id="rId4" Type="http://schemas.openxmlformats.org/officeDocument/2006/relationships/image" Target="../media/image46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51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51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3.png"/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5" Type="http://schemas.openxmlformats.org/officeDocument/2006/relationships/image" Target="../media/image54.png"/><Relationship Id="rId10" Type="http://schemas.openxmlformats.org/officeDocument/2006/relationships/image" Target="../media/image30.png"/><Relationship Id="rId4" Type="http://schemas.openxmlformats.org/officeDocument/2006/relationships/image" Target="../media/image55.png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image" Target="../media/image5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4.png"/><Relationship Id="rId5" Type="http://schemas.openxmlformats.org/officeDocument/2006/relationships/image" Target="../media/image29.png"/><Relationship Id="rId10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png"/><Relationship Id="rId7" Type="http://schemas.openxmlformats.org/officeDocument/2006/relationships/image" Target="../media/image5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png"/><Relationship Id="rId7" Type="http://schemas.openxmlformats.org/officeDocument/2006/relationships/image" Target="../media/image5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4.png"/><Relationship Id="rId4" Type="http://schemas.openxmlformats.org/officeDocument/2006/relationships/image" Target="../media/image60.png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51.png"/><Relationship Id="rId10" Type="http://schemas.openxmlformats.org/officeDocument/2006/relationships/image" Target="../media/image61.png"/><Relationship Id="rId4" Type="http://schemas.openxmlformats.org/officeDocument/2006/relationships/image" Target="../media/image29.png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png"/><Relationship Id="rId7" Type="http://schemas.openxmlformats.org/officeDocument/2006/relationships/image" Target="../media/image5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4.png"/><Relationship Id="rId4" Type="http://schemas.openxmlformats.org/officeDocument/2006/relationships/image" Target="../media/image61.png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30.png"/><Relationship Id="rId5" Type="http://schemas.openxmlformats.org/officeDocument/2006/relationships/image" Target="../media/image52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59.png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59.png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59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59.png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63.png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63.png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30.png"/><Relationship Id="rId5" Type="http://schemas.openxmlformats.org/officeDocument/2006/relationships/image" Target="../media/image52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64.png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65.png"/><Relationship Id="rId9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66.png"/><Relationship Id="rId9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67.png"/><Relationship Id="rId9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svg"/><Relationship Id="rId3" Type="http://schemas.openxmlformats.org/officeDocument/2006/relationships/image" Target="../media/image14.png"/><Relationship Id="rId21" Type="http://schemas.openxmlformats.org/officeDocument/2006/relationships/image" Target="../media/image86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sv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81.sv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24" Type="http://schemas.openxmlformats.org/officeDocument/2006/relationships/image" Target="../media/image89.png"/><Relationship Id="rId5" Type="http://schemas.openxmlformats.org/officeDocument/2006/relationships/image" Target="../media/image70.svg"/><Relationship Id="rId15" Type="http://schemas.openxmlformats.org/officeDocument/2006/relationships/image" Target="../media/image80.png"/><Relationship Id="rId23" Type="http://schemas.openxmlformats.org/officeDocument/2006/relationships/image" Target="../media/image88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Relationship Id="rId2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svg"/><Relationship Id="rId3" Type="http://schemas.openxmlformats.org/officeDocument/2006/relationships/image" Target="../media/image14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1.svg"/><Relationship Id="rId25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80.pn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24" Type="http://schemas.openxmlformats.org/officeDocument/2006/relationships/image" Target="../media/image88.svg"/><Relationship Id="rId5" Type="http://schemas.openxmlformats.org/officeDocument/2006/relationships/image" Target="../media/image69.png"/><Relationship Id="rId15" Type="http://schemas.openxmlformats.org/officeDocument/2006/relationships/image" Target="../media/image79.svg"/><Relationship Id="rId23" Type="http://schemas.openxmlformats.org/officeDocument/2006/relationships/image" Target="../media/image87.png"/><Relationship Id="rId10" Type="http://schemas.openxmlformats.org/officeDocument/2006/relationships/image" Target="../media/image74.svg"/><Relationship Id="rId19" Type="http://schemas.openxmlformats.org/officeDocument/2006/relationships/image" Target="../media/image83.svg"/><Relationship Id="rId4" Type="http://schemas.openxmlformats.org/officeDocument/2006/relationships/image" Target="../media/image48.png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5.png"/><Relationship Id="rId3" Type="http://schemas.openxmlformats.org/officeDocument/2006/relationships/image" Target="../media/image14.png"/><Relationship Id="rId21" Type="http://schemas.openxmlformats.org/officeDocument/2006/relationships/image" Target="../media/image48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91.sv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1.svg"/><Relationship Id="rId20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92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5.png"/><Relationship Id="rId3" Type="http://schemas.openxmlformats.org/officeDocument/2006/relationships/image" Target="../media/image14.png"/><Relationship Id="rId21" Type="http://schemas.openxmlformats.org/officeDocument/2006/relationships/image" Target="../media/image93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91.sv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81.svg"/><Relationship Id="rId20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png"/><Relationship Id="rId23" Type="http://schemas.openxmlformats.org/officeDocument/2006/relationships/image" Target="../media/image48.png"/><Relationship Id="rId10" Type="http://schemas.openxmlformats.org/officeDocument/2006/relationships/image" Target="../media/image75.png"/><Relationship Id="rId19" Type="http://schemas.openxmlformats.org/officeDocument/2006/relationships/image" Target="../media/image92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Relationship Id="rId22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14.png"/><Relationship Id="rId7" Type="http://schemas.openxmlformats.org/officeDocument/2006/relationships/image" Target="../media/image99.svg"/><Relationship Id="rId12" Type="http://schemas.openxmlformats.org/officeDocument/2006/relationships/image" Target="../media/image104.sv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6.png"/><Relationship Id="rId15" Type="http://schemas.openxmlformats.org/officeDocument/2006/relationships/image" Target="../media/image107.png"/><Relationship Id="rId10" Type="http://schemas.openxmlformats.org/officeDocument/2006/relationships/image" Target="../media/image102.svg"/><Relationship Id="rId4" Type="http://schemas.openxmlformats.org/officeDocument/2006/relationships/image" Target="../media/image95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microsoft.com/office/2007/relationships/hdphoto" Target="../media/hdphoto1.wdp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13.sv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microsoft.com/office/2007/relationships/hdphoto" Target="../media/hdphoto3.wdp"/><Relationship Id="rId15" Type="http://schemas.microsoft.com/office/2007/relationships/hdphoto" Target="../media/hdphoto2.wdp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5.svg"/><Relationship Id="rId1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svg"/><Relationship Id="rId18" Type="http://schemas.openxmlformats.org/officeDocument/2006/relationships/image" Target="../media/image132.png"/><Relationship Id="rId26" Type="http://schemas.openxmlformats.org/officeDocument/2006/relationships/image" Target="../media/image48.png"/><Relationship Id="rId3" Type="http://schemas.openxmlformats.org/officeDocument/2006/relationships/image" Target="../media/image7.png"/><Relationship Id="rId21" Type="http://schemas.openxmlformats.org/officeDocument/2006/relationships/image" Target="../media/image115.svg"/><Relationship Id="rId7" Type="http://schemas.openxmlformats.org/officeDocument/2006/relationships/image" Target="../media/image121.svg"/><Relationship Id="rId12" Type="http://schemas.openxmlformats.org/officeDocument/2006/relationships/image" Target="../media/image126.png"/><Relationship Id="rId17" Type="http://schemas.openxmlformats.org/officeDocument/2006/relationships/image" Target="../media/image131.sv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13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24" Type="http://schemas.openxmlformats.org/officeDocument/2006/relationships/image" Target="../media/image51.png"/><Relationship Id="rId5" Type="http://schemas.openxmlformats.org/officeDocument/2006/relationships/image" Target="../media/image119.svg"/><Relationship Id="rId15" Type="http://schemas.openxmlformats.org/officeDocument/2006/relationships/image" Target="../media/image129.svg"/><Relationship Id="rId23" Type="http://schemas.openxmlformats.org/officeDocument/2006/relationships/image" Target="../media/image135.svg"/><Relationship Id="rId10" Type="http://schemas.openxmlformats.org/officeDocument/2006/relationships/image" Target="../media/image124.png"/><Relationship Id="rId19" Type="http://schemas.openxmlformats.org/officeDocument/2006/relationships/image" Target="../media/image133.sv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28.png"/><Relationship Id="rId22" Type="http://schemas.openxmlformats.org/officeDocument/2006/relationships/image" Target="../media/image13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1.png"/><Relationship Id="rId5" Type="http://schemas.openxmlformats.org/officeDocument/2006/relationships/image" Target="../media/image137.svg"/><Relationship Id="rId10" Type="http://schemas.openxmlformats.org/officeDocument/2006/relationships/image" Target="../media/image28.png"/><Relationship Id="rId4" Type="http://schemas.openxmlformats.org/officeDocument/2006/relationships/image" Target="../media/image136.png"/><Relationship Id="rId9" Type="http://schemas.openxmlformats.org/officeDocument/2006/relationships/image" Target="../media/image140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BB53F6C4-161A-4D5A-83A5-10B9BFBE515C}"/>
              </a:ext>
            </a:extLst>
          </p:cNvPr>
          <p:cNvSpPr txBox="1"/>
          <p:nvPr/>
        </p:nvSpPr>
        <p:spPr>
          <a:xfrm>
            <a:off x="-6901" y="2659559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When the Geometry Informs the Algorithm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1C95BA-2BC5-41D4-89C5-A50EFA395045}"/>
              </a:ext>
            </a:extLst>
          </p:cNvPr>
          <p:cNvSpPr txBox="1"/>
          <p:nvPr/>
        </p:nvSpPr>
        <p:spPr>
          <a:xfrm>
            <a:off x="-8709" y="334025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hybrid visual/textual programming framework for facade design</a:t>
            </a:r>
            <a:endParaRPr lang="en-US" sz="54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926CB3A-38D7-4CF8-A2E7-DA09816006A6}"/>
              </a:ext>
            </a:extLst>
          </p:cNvPr>
          <p:cNvSpPr txBox="1"/>
          <p:nvPr/>
        </p:nvSpPr>
        <p:spPr>
          <a:xfrm>
            <a:off x="3989573" y="197642"/>
            <a:ext cx="4665199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Inês Caetano	António </a:t>
            </a:r>
            <a:r>
              <a:rPr lang="en-US" sz="20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Leitão</a:t>
            </a:r>
            <a:endParaRPr lang="en-US" sz="20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Imagem 5" descr="Uma imagem com escuro, aceso, luz, noite&#10;&#10;Descrição gerada automaticamente">
            <a:extLst>
              <a:ext uri="{FF2B5EF4-FFF2-40B4-BE49-F238E27FC236}">
                <a16:creationId xmlns:a16="http://schemas.microsoft.com/office/drawing/2014/main" id="{D8A49B0F-CBCC-461E-9109-C4FE002DC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"/>
          <a:stretch/>
        </p:blipFill>
        <p:spPr>
          <a:xfrm>
            <a:off x="8794346" y="84255"/>
            <a:ext cx="2107894" cy="626884"/>
          </a:xfrm>
          <a:prstGeom prst="rect">
            <a:avLst/>
          </a:prstGeom>
        </p:spPr>
      </p:pic>
      <p:pic>
        <p:nvPicPr>
          <p:cNvPr id="11" name="Imagem 10" descr="Uma imagem com alimentação, prato, desenho&#10;&#10;Descrição gerada automaticamente">
            <a:extLst>
              <a:ext uri="{FF2B5EF4-FFF2-40B4-BE49-F238E27FC236}">
                <a16:creationId xmlns:a16="http://schemas.microsoft.com/office/drawing/2014/main" id="{FAFB0307-4067-40A0-87B3-8A97F8774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32" y="215315"/>
            <a:ext cx="933549" cy="364764"/>
          </a:xfrm>
          <a:prstGeom prst="rect">
            <a:avLst/>
          </a:prstGeom>
        </p:spPr>
      </p:pic>
      <p:pic>
        <p:nvPicPr>
          <p:cNvPr id="13" name="Imagem 12" descr="Uma imagem com desenho&#10;&#10;Descrição gerada automaticamente">
            <a:extLst>
              <a:ext uri="{FF2B5EF4-FFF2-40B4-BE49-F238E27FC236}">
                <a16:creationId xmlns:a16="http://schemas.microsoft.com/office/drawing/2014/main" id="{F71933F1-C7CA-44C8-A1FE-03EA03D61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83" y="215315"/>
            <a:ext cx="1051016" cy="364764"/>
          </a:xfrm>
          <a:prstGeom prst="rect">
            <a:avLst/>
          </a:prstGeom>
        </p:spPr>
      </p:pic>
      <p:pic>
        <p:nvPicPr>
          <p:cNvPr id="14" name="Picture 2" descr="Branding - INESC-ID">
            <a:extLst>
              <a:ext uri="{FF2B5EF4-FFF2-40B4-BE49-F238E27FC236}">
                <a16:creationId xmlns:a16="http://schemas.microsoft.com/office/drawing/2014/main" id="{CD4EA0B3-EED8-4F63-838B-8FEB8E61B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" b="21885"/>
          <a:stretch/>
        </p:blipFill>
        <p:spPr bwMode="auto">
          <a:xfrm>
            <a:off x="192236" y="137823"/>
            <a:ext cx="1119648" cy="5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m fotografia, computador, sentado, mesa&#10;&#10;Descrição gerada automaticamente">
            <a:extLst>
              <a:ext uri="{FF2B5EF4-FFF2-40B4-BE49-F238E27FC236}">
                <a16:creationId xmlns:a16="http://schemas.microsoft.com/office/drawing/2014/main" id="{CC0C28B4-0FDD-47F0-8C5F-DFF852E37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509" y="108199"/>
            <a:ext cx="777110" cy="5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16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mesa, computador, preenchido, cacho&#10;&#10;Descrição gerada automaticamente">
            <a:extLst>
              <a:ext uri="{FF2B5EF4-FFF2-40B4-BE49-F238E27FC236}">
                <a16:creationId xmlns:a16="http://schemas.microsoft.com/office/drawing/2014/main" id="{2D59E56B-D402-4425-9384-8D2427D86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65" y="1780626"/>
            <a:ext cx="5392348" cy="3296747"/>
          </a:xfrm>
          <a:prstGeom prst="rect">
            <a:avLst/>
          </a:prstGeom>
        </p:spPr>
      </p:pic>
      <p:pic>
        <p:nvPicPr>
          <p:cNvPr id="7" name="Imagem 6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3E614A0B-4762-4A9B-8C0B-546EE4685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8" y="993020"/>
            <a:ext cx="4859767" cy="48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1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823692B-EA00-471C-B75B-ED4058D4C694}"/>
              </a:ext>
            </a:extLst>
          </p:cNvPr>
          <p:cNvSpPr txBox="1"/>
          <p:nvPr/>
        </p:nvSpPr>
        <p:spPr>
          <a:xfrm>
            <a:off x="0" y="6627167"/>
            <a:ext cx="5383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Top:©</a:t>
            </a:r>
            <a:r>
              <a:rPr lang="en-US" sz="9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Goswin</a:t>
            </a:r>
            <a:r>
              <a:rPr lang="en-US" sz="9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9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Rothenthal</a:t>
            </a:r>
            <a:r>
              <a:rPr lang="en-US" sz="9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r>
              <a:rPr lang="en-US" sz="9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Waagner</a:t>
            </a:r>
            <a:r>
              <a:rPr lang="en-US" sz="9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Biro;</a:t>
            </a:r>
            <a:endParaRPr lang="en-US" sz="400" dirty="0">
              <a:solidFill>
                <a:schemeClr val="accent4">
                  <a:lumMod val="40000"/>
                  <a:lumOff val="60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B9C740-510F-4D76-939F-C7DA8E5BB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255" y="993020"/>
            <a:ext cx="4214179" cy="2271705"/>
          </a:xfrm>
          <a:prstGeom prst="rect">
            <a:avLst/>
          </a:prstGeom>
        </p:spPr>
      </p:pic>
      <p:pic>
        <p:nvPicPr>
          <p:cNvPr id="6" name="Imagem 5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1659E543-A2D4-4617-A810-0F2946B4F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8" y="993020"/>
            <a:ext cx="4859767" cy="48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6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823692B-EA00-471C-B75B-ED4058D4C694}"/>
              </a:ext>
            </a:extLst>
          </p:cNvPr>
          <p:cNvSpPr txBox="1"/>
          <p:nvPr/>
        </p:nvSpPr>
        <p:spPr>
          <a:xfrm>
            <a:off x="0" y="6627167"/>
            <a:ext cx="5383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Top:©</a:t>
            </a:r>
            <a:r>
              <a:rPr lang="en-US" sz="9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Goswin</a:t>
            </a:r>
            <a:r>
              <a:rPr lang="en-US" sz="9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9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Rothenthal</a:t>
            </a:r>
            <a:r>
              <a:rPr lang="en-US" sz="9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r>
              <a:rPr lang="en-US" sz="9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Waagner</a:t>
            </a:r>
            <a:r>
              <a:rPr lang="en-US" sz="9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Biro; Bottom: </a:t>
            </a:r>
            <a:r>
              <a:rPr lang="en-US" sz="8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© Erik Arndt, ©Austin </a:t>
            </a:r>
            <a:r>
              <a:rPr lang="en-US" sz="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Condiff</a:t>
            </a:r>
            <a:r>
              <a:rPr lang="en-US" sz="800" dirty="0">
                <a:solidFill>
                  <a:schemeClr val="accent4">
                    <a:lumMod val="40000"/>
                    <a:lumOff val="60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endParaRPr lang="en-US" sz="400" dirty="0">
              <a:solidFill>
                <a:schemeClr val="accent4">
                  <a:lumMod val="40000"/>
                  <a:lumOff val="60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B9C740-510F-4D76-939F-C7DA8E5BB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255" y="993020"/>
            <a:ext cx="4214179" cy="227170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CAD8D4F-002B-48C6-BF07-BE01F7B67F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34" y="3706079"/>
            <a:ext cx="2023171" cy="171425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99AD5C6-601E-4480-988F-60B3BF628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8092" y="4094800"/>
            <a:ext cx="1296000" cy="93681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86860595-E94F-481F-835D-1DD2A1B4A149}"/>
              </a:ext>
            </a:extLst>
          </p:cNvPr>
          <p:cNvGrpSpPr/>
          <p:nvPr/>
        </p:nvGrpSpPr>
        <p:grpSpPr>
          <a:xfrm>
            <a:off x="4373601" y="4137072"/>
            <a:ext cx="965997" cy="1176970"/>
            <a:chOff x="4373601" y="4137072"/>
            <a:chExt cx="965997" cy="1176970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C38C2319-F597-45FE-BCCB-BBB2544D31D9}"/>
                </a:ext>
              </a:extLst>
            </p:cNvPr>
            <p:cNvGrpSpPr/>
            <p:nvPr/>
          </p:nvGrpSpPr>
          <p:grpSpPr>
            <a:xfrm>
              <a:off x="4373601" y="4137072"/>
              <a:ext cx="903551" cy="852268"/>
              <a:chOff x="995329" y="2033172"/>
              <a:chExt cx="688313" cy="649246"/>
            </a:xfrm>
          </p:grpSpPr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C14FE7A4-A6A4-42C0-B235-702D65C3FBC5}"/>
                  </a:ext>
                </a:extLst>
              </p:cNvPr>
              <p:cNvSpPr/>
              <p:nvPr/>
            </p:nvSpPr>
            <p:spPr>
              <a:xfrm>
                <a:off x="995329" y="2033172"/>
                <a:ext cx="688312" cy="167417"/>
              </a:xfrm>
              <a:custGeom>
                <a:avLst/>
                <a:gdLst>
                  <a:gd name="connsiteX0" fmla="*/ 0 w 688312"/>
                  <a:gd name="connsiteY0" fmla="*/ 221064 h 311499"/>
                  <a:gd name="connsiteX1" fmla="*/ 160774 w 688312"/>
                  <a:gd name="connsiteY1" fmla="*/ 0 h 311499"/>
                  <a:gd name="connsiteX2" fmla="*/ 306475 w 688312"/>
                  <a:gd name="connsiteY2" fmla="*/ 311499 h 311499"/>
                  <a:gd name="connsiteX3" fmla="*/ 422031 w 688312"/>
                  <a:gd name="connsiteY3" fmla="*/ 65314 h 311499"/>
                  <a:gd name="connsiteX4" fmla="*/ 502418 w 688312"/>
                  <a:gd name="connsiteY4" fmla="*/ 221064 h 311499"/>
                  <a:gd name="connsiteX5" fmla="*/ 688312 w 688312"/>
                  <a:gd name="connsiteY5" fmla="*/ 211015 h 31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8312" h="311499">
                    <a:moveTo>
                      <a:pt x="0" y="221064"/>
                    </a:moveTo>
                    <a:lnTo>
                      <a:pt x="160774" y="0"/>
                    </a:lnTo>
                    <a:lnTo>
                      <a:pt x="306475" y="311499"/>
                    </a:lnTo>
                    <a:lnTo>
                      <a:pt x="422031" y="65314"/>
                    </a:lnTo>
                    <a:lnTo>
                      <a:pt x="502418" y="221064"/>
                    </a:lnTo>
                    <a:lnTo>
                      <a:pt x="688312" y="211015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687089D2-E84F-4E90-92D5-4F92DF0A9D36}"/>
                  </a:ext>
                </a:extLst>
              </p:cNvPr>
              <p:cNvSpPr/>
              <p:nvPr/>
            </p:nvSpPr>
            <p:spPr>
              <a:xfrm>
                <a:off x="995329" y="2508319"/>
                <a:ext cx="688312" cy="174099"/>
              </a:xfrm>
              <a:custGeom>
                <a:avLst/>
                <a:gdLst>
                  <a:gd name="connsiteX0" fmla="*/ 0 w 899328"/>
                  <a:gd name="connsiteY0" fmla="*/ 24656 h 281075"/>
                  <a:gd name="connsiteX1" fmla="*/ 351692 w 899328"/>
                  <a:gd name="connsiteY1" fmla="*/ 24656 h 281075"/>
                  <a:gd name="connsiteX2" fmla="*/ 437103 w 899328"/>
                  <a:gd name="connsiteY2" fmla="*/ 280889 h 281075"/>
                  <a:gd name="connsiteX3" fmla="*/ 633046 w 899328"/>
                  <a:gd name="connsiteY3" fmla="*/ 59826 h 281075"/>
                  <a:gd name="connsiteX4" fmla="*/ 733530 w 899328"/>
                  <a:gd name="connsiteY4" fmla="*/ 265817 h 281075"/>
                  <a:gd name="connsiteX5" fmla="*/ 899328 w 899328"/>
                  <a:gd name="connsiteY5" fmla="*/ 265817 h 2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9328" h="281075">
                    <a:moveTo>
                      <a:pt x="0" y="24656"/>
                    </a:moveTo>
                    <a:cubicBezTo>
                      <a:pt x="139421" y="3303"/>
                      <a:pt x="278842" y="-18050"/>
                      <a:pt x="351692" y="24656"/>
                    </a:cubicBezTo>
                    <a:cubicBezTo>
                      <a:pt x="424543" y="67362"/>
                      <a:pt x="390211" y="275027"/>
                      <a:pt x="437103" y="280889"/>
                    </a:cubicBezTo>
                    <a:cubicBezTo>
                      <a:pt x="483995" y="286751"/>
                      <a:pt x="583642" y="62338"/>
                      <a:pt x="633046" y="59826"/>
                    </a:cubicBezTo>
                    <a:cubicBezTo>
                      <a:pt x="682450" y="57314"/>
                      <a:pt x="689150" y="231485"/>
                      <a:pt x="733530" y="265817"/>
                    </a:cubicBezTo>
                    <a:cubicBezTo>
                      <a:pt x="777910" y="300149"/>
                      <a:pt x="899328" y="265817"/>
                      <a:pt x="899328" y="26581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C2E09FEE-9FD4-4990-B2C0-327612728E18}"/>
                  </a:ext>
                </a:extLst>
              </p:cNvPr>
              <p:cNvSpPr/>
              <p:nvPr/>
            </p:nvSpPr>
            <p:spPr>
              <a:xfrm>
                <a:off x="995330" y="2312268"/>
                <a:ext cx="688312" cy="171422"/>
              </a:xfrm>
              <a:custGeom>
                <a:avLst/>
                <a:gdLst>
                  <a:gd name="connsiteX0" fmla="*/ 0 w 763674"/>
                  <a:gd name="connsiteY0" fmla="*/ 37004 h 95550"/>
                  <a:gd name="connsiteX1" fmla="*/ 336620 w 763674"/>
                  <a:gd name="connsiteY1" fmla="*/ 1835 h 95550"/>
                  <a:gd name="connsiteX2" fmla="*/ 643094 w 763674"/>
                  <a:gd name="connsiteY2" fmla="*/ 87246 h 95550"/>
                  <a:gd name="connsiteX3" fmla="*/ 763674 w 763674"/>
                  <a:gd name="connsiteY3" fmla="*/ 92270 h 9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3674" h="95550">
                    <a:moveTo>
                      <a:pt x="0" y="37004"/>
                    </a:moveTo>
                    <a:cubicBezTo>
                      <a:pt x="114719" y="15232"/>
                      <a:pt x="229438" y="-6539"/>
                      <a:pt x="336620" y="1835"/>
                    </a:cubicBezTo>
                    <a:cubicBezTo>
                      <a:pt x="443802" y="10209"/>
                      <a:pt x="571918" y="72174"/>
                      <a:pt x="643094" y="87246"/>
                    </a:cubicBezTo>
                    <a:cubicBezTo>
                      <a:pt x="714270" y="102318"/>
                      <a:pt x="763674" y="92270"/>
                      <a:pt x="763674" y="9227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Imagem 14" descr="Uma imagem com sentado, símbolo&#10;&#10;Descrição gerada automaticamente">
              <a:extLst>
                <a:ext uri="{FF2B5EF4-FFF2-40B4-BE49-F238E27FC236}">
                  <a16:creationId xmlns:a16="http://schemas.microsoft.com/office/drawing/2014/main" id="{9F2B1640-1FD9-4B84-8E4C-87F32FBF4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242" y="4893397"/>
              <a:ext cx="291356" cy="420645"/>
            </a:xfrm>
            <a:prstGeom prst="rect">
              <a:avLst/>
            </a:prstGeom>
          </p:spPr>
        </p:pic>
      </p:grpSp>
      <p:pic>
        <p:nvPicPr>
          <p:cNvPr id="17" name="Imagem 16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C5332A6E-89F6-46B8-8D7E-026BF68B0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8" y="993020"/>
            <a:ext cx="4859767" cy="48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8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 descr="Adicionar">
            <a:extLst>
              <a:ext uri="{FF2B5EF4-FFF2-40B4-BE49-F238E27FC236}">
                <a16:creationId xmlns:a16="http://schemas.microsoft.com/office/drawing/2014/main" id="{0C080C0D-8008-4EC2-A7BB-EC8C02C32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3970" y="3130679"/>
            <a:ext cx="596640" cy="596640"/>
          </a:xfrm>
          <a:prstGeom prst="rect">
            <a:avLst/>
          </a:prstGeom>
        </p:spPr>
      </p:pic>
      <p:pic>
        <p:nvPicPr>
          <p:cNvPr id="6" name="Imagem 5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7FCC569D-FBB9-4134-8E78-ECA68BFF5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8" y="993020"/>
            <a:ext cx="4859767" cy="4871960"/>
          </a:xfrm>
          <a:prstGeom prst="rect">
            <a:avLst/>
          </a:prstGeom>
        </p:spPr>
      </p:pic>
      <p:pic>
        <p:nvPicPr>
          <p:cNvPr id="7" name="Imagem 6" descr="Uma imagem com mesa, computador, preenchido, cacho&#10;&#10;Descrição gerada automaticamente">
            <a:extLst>
              <a:ext uri="{FF2B5EF4-FFF2-40B4-BE49-F238E27FC236}">
                <a16:creationId xmlns:a16="http://schemas.microsoft.com/office/drawing/2014/main" id="{7C03B1FD-8D90-478E-8FF2-68B1DCD848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65" y="1780626"/>
            <a:ext cx="5392348" cy="3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3FD944E3-1855-4A5A-93D1-E55521CA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" y="2087391"/>
            <a:ext cx="2683218" cy="2683218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030A8A9-4331-4120-8C73-93B037CAF184}"/>
              </a:ext>
            </a:extLst>
          </p:cNvPr>
          <p:cNvGrpSpPr/>
          <p:nvPr/>
        </p:nvGrpSpPr>
        <p:grpSpPr>
          <a:xfrm>
            <a:off x="4606990" y="638732"/>
            <a:ext cx="1309889" cy="1309889"/>
            <a:chOff x="-2966865" y="317862"/>
            <a:chExt cx="1260000" cy="126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9299CA-7B85-42C9-95B9-9952652A749F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57DC41E-EB0F-44DB-81F6-D9F92A4F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4D56D4C-2674-48FC-BFFE-C1CA88A8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6" y="638732"/>
            <a:ext cx="1309889" cy="130988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5FFDC-B947-41A2-917C-F706FA96CD76}"/>
              </a:ext>
            </a:extLst>
          </p:cNvPr>
          <p:cNvGrpSpPr/>
          <p:nvPr/>
        </p:nvGrpSpPr>
        <p:grpSpPr>
          <a:xfrm>
            <a:off x="10626654" y="638732"/>
            <a:ext cx="1309889" cy="1309889"/>
            <a:chOff x="-1706865" y="2404318"/>
            <a:chExt cx="1260000" cy="12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0E8E5-9FAF-45CE-B6F9-449E1CEEC856}"/>
                </a:ext>
              </a:extLst>
            </p:cNvPr>
            <p:cNvSpPr/>
            <p:nvPr/>
          </p:nvSpPr>
          <p:spPr>
            <a:xfrm>
              <a:off x="-1706865" y="240431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0145F1-07B4-47ED-8E41-3312393C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57291" y="2570720"/>
              <a:ext cx="960852" cy="927196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75E0-FE20-4254-83B9-2B397532762B}"/>
              </a:ext>
            </a:extLst>
          </p:cNvPr>
          <p:cNvGrpSpPr/>
          <p:nvPr/>
        </p:nvGrpSpPr>
        <p:grpSpPr>
          <a:xfrm>
            <a:off x="7616822" y="638732"/>
            <a:ext cx="1309889" cy="1309889"/>
            <a:chOff x="-1728947" y="3624553"/>
            <a:chExt cx="1260000" cy="12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99EB32-47A5-41BD-B472-3AD90F0FE02B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283E96-3D02-479B-BA3A-A564AB6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64F0F1B-12AE-4D5F-BB34-0307536DA596}"/>
              </a:ext>
            </a:extLst>
          </p:cNvPr>
          <p:cNvGrpSpPr/>
          <p:nvPr/>
        </p:nvGrpSpPr>
        <p:grpSpPr>
          <a:xfrm>
            <a:off x="9121738" y="638732"/>
            <a:ext cx="1309889" cy="1309889"/>
            <a:chOff x="-1302802" y="-630000"/>
            <a:chExt cx="1260000" cy="126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C7CE72-6235-4FA4-B1D3-2DDD1F27225F}"/>
                </a:ext>
              </a:extLst>
            </p:cNvPr>
            <p:cNvSpPr/>
            <p:nvPr/>
          </p:nvSpPr>
          <p:spPr>
            <a:xfrm>
              <a:off x="-1302802" y="-630000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0EE23E-5CE8-4F48-B757-DC77472D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684" y="-504000"/>
              <a:ext cx="1027765" cy="1008000"/>
            </a:xfrm>
            <a:prstGeom prst="rect">
              <a:avLst/>
            </a:prstGeom>
          </p:spPr>
        </p:pic>
      </p:grpSp>
      <p:cxnSp>
        <p:nvCxnSpPr>
          <p:cNvPr id="11" name="Conexão: Ângulo Reto 10">
            <a:extLst>
              <a:ext uri="{FF2B5EF4-FFF2-40B4-BE49-F238E27FC236}">
                <a16:creationId xmlns:a16="http://schemas.microsoft.com/office/drawing/2014/main" id="{EFF407A3-BEB6-46E2-9502-7A27A06C4571}"/>
              </a:ext>
            </a:extLst>
          </p:cNvPr>
          <p:cNvCxnSpPr>
            <a:cxnSpLocks/>
            <a:stCxn id="18" idx="2"/>
            <a:endCxn id="4" idx="0"/>
          </p:cNvCxnSpPr>
          <p:nvPr/>
        </p:nvCxnSpPr>
        <p:spPr>
          <a:xfrm rot="10800000" flipV="1">
            <a:off x="2208154" y="1293677"/>
            <a:ext cx="2398836" cy="793714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9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3FD944E3-1855-4A5A-93D1-E55521CA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" y="2087391"/>
            <a:ext cx="2683218" cy="2683218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030A8A9-4331-4120-8C73-93B037CAF184}"/>
              </a:ext>
            </a:extLst>
          </p:cNvPr>
          <p:cNvGrpSpPr/>
          <p:nvPr/>
        </p:nvGrpSpPr>
        <p:grpSpPr>
          <a:xfrm>
            <a:off x="4606990" y="638732"/>
            <a:ext cx="1309889" cy="1309889"/>
            <a:chOff x="-2966865" y="317862"/>
            <a:chExt cx="1260000" cy="126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9299CA-7B85-42C9-95B9-9952652A749F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57DC41E-EB0F-44DB-81F6-D9F92A4F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4D56D4C-2674-48FC-BFFE-C1CA88A8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6" y="638732"/>
            <a:ext cx="1309889" cy="130988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5FFDC-B947-41A2-917C-F706FA96CD76}"/>
              </a:ext>
            </a:extLst>
          </p:cNvPr>
          <p:cNvGrpSpPr/>
          <p:nvPr/>
        </p:nvGrpSpPr>
        <p:grpSpPr>
          <a:xfrm>
            <a:off x="10626654" y="638732"/>
            <a:ext cx="1309889" cy="1309889"/>
            <a:chOff x="-1706865" y="2404318"/>
            <a:chExt cx="1260000" cy="12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0E8E5-9FAF-45CE-B6F9-449E1CEEC856}"/>
                </a:ext>
              </a:extLst>
            </p:cNvPr>
            <p:cNvSpPr/>
            <p:nvPr/>
          </p:nvSpPr>
          <p:spPr>
            <a:xfrm>
              <a:off x="-1706865" y="240431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0145F1-07B4-47ED-8E41-3312393C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57291" y="2570720"/>
              <a:ext cx="960852" cy="927196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75E0-FE20-4254-83B9-2B397532762B}"/>
              </a:ext>
            </a:extLst>
          </p:cNvPr>
          <p:cNvGrpSpPr/>
          <p:nvPr/>
        </p:nvGrpSpPr>
        <p:grpSpPr>
          <a:xfrm>
            <a:off x="7616822" y="638732"/>
            <a:ext cx="1309889" cy="1309889"/>
            <a:chOff x="-1728947" y="3624553"/>
            <a:chExt cx="1260000" cy="12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99EB32-47A5-41BD-B472-3AD90F0FE02B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283E96-3D02-479B-BA3A-A564AB6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64F0F1B-12AE-4D5F-BB34-0307536DA596}"/>
              </a:ext>
            </a:extLst>
          </p:cNvPr>
          <p:cNvGrpSpPr/>
          <p:nvPr/>
        </p:nvGrpSpPr>
        <p:grpSpPr>
          <a:xfrm>
            <a:off x="9121738" y="638732"/>
            <a:ext cx="1309889" cy="1309889"/>
            <a:chOff x="-1302802" y="-630000"/>
            <a:chExt cx="1260000" cy="126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C7CE72-6235-4FA4-B1D3-2DDD1F27225F}"/>
                </a:ext>
              </a:extLst>
            </p:cNvPr>
            <p:cNvSpPr/>
            <p:nvPr/>
          </p:nvSpPr>
          <p:spPr>
            <a:xfrm>
              <a:off x="-1302802" y="-630000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0EE23E-5CE8-4F48-B757-DC77472D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684" y="-504000"/>
              <a:ext cx="1027765" cy="1008000"/>
            </a:xfrm>
            <a:prstGeom prst="rect">
              <a:avLst/>
            </a:prstGeom>
          </p:spPr>
        </p:pic>
      </p:grpSp>
      <p:cxnSp>
        <p:nvCxnSpPr>
          <p:cNvPr id="11" name="Conexão: Ângulo Reto 10">
            <a:extLst>
              <a:ext uri="{FF2B5EF4-FFF2-40B4-BE49-F238E27FC236}">
                <a16:creationId xmlns:a16="http://schemas.microsoft.com/office/drawing/2014/main" id="{EFF407A3-BEB6-46E2-9502-7A27A06C4571}"/>
              </a:ext>
            </a:extLst>
          </p:cNvPr>
          <p:cNvCxnSpPr>
            <a:cxnSpLocks/>
            <a:stCxn id="18" idx="2"/>
            <a:endCxn id="4" idx="0"/>
          </p:cNvCxnSpPr>
          <p:nvPr/>
        </p:nvCxnSpPr>
        <p:spPr>
          <a:xfrm rot="10800000" flipV="1">
            <a:off x="2208154" y="1293677"/>
            <a:ext cx="2398836" cy="793714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5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3FD944E3-1855-4A5A-93D1-E55521CA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" y="2087391"/>
            <a:ext cx="2683218" cy="2683218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030A8A9-4331-4120-8C73-93B037CAF184}"/>
              </a:ext>
            </a:extLst>
          </p:cNvPr>
          <p:cNvGrpSpPr/>
          <p:nvPr/>
        </p:nvGrpSpPr>
        <p:grpSpPr>
          <a:xfrm>
            <a:off x="4606990" y="638732"/>
            <a:ext cx="1309889" cy="1309889"/>
            <a:chOff x="-2966865" y="317862"/>
            <a:chExt cx="1260000" cy="126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9299CA-7B85-42C9-95B9-9952652A749F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57DC41E-EB0F-44DB-81F6-D9F92A4F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4D56D4C-2674-48FC-BFFE-C1CA88A8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6" y="638732"/>
            <a:ext cx="1309889" cy="130988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5FFDC-B947-41A2-917C-F706FA96CD76}"/>
              </a:ext>
            </a:extLst>
          </p:cNvPr>
          <p:cNvGrpSpPr/>
          <p:nvPr/>
        </p:nvGrpSpPr>
        <p:grpSpPr>
          <a:xfrm>
            <a:off x="10626654" y="638732"/>
            <a:ext cx="1309889" cy="1309889"/>
            <a:chOff x="-1706865" y="2404318"/>
            <a:chExt cx="1260000" cy="12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0E8E5-9FAF-45CE-B6F9-449E1CEEC856}"/>
                </a:ext>
              </a:extLst>
            </p:cNvPr>
            <p:cNvSpPr/>
            <p:nvPr/>
          </p:nvSpPr>
          <p:spPr>
            <a:xfrm>
              <a:off x="-1706865" y="240431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0145F1-07B4-47ED-8E41-3312393C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57291" y="2570720"/>
              <a:ext cx="960852" cy="927196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75E0-FE20-4254-83B9-2B397532762B}"/>
              </a:ext>
            </a:extLst>
          </p:cNvPr>
          <p:cNvGrpSpPr/>
          <p:nvPr/>
        </p:nvGrpSpPr>
        <p:grpSpPr>
          <a:xfrm>
            <a:off x="7616822" y="638732"/>
            <a:ext cx="1309889" cy="1309889"/>
            <a:chOff x="-1728947" y="3624553"/>
            <a:chExt cx="1260000" cy="12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99EB32-47A5-41BD-B472-3AD90F0FE02B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283E96-3D02-479B-BA3A-A564AB6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64F0F1B-12AE-4D5F-BB34-0307536DA596}"/>
              </a:ext>
            </a:extLst>
          </p:cNvPr>
          <p:cNvGrpSpPr/>
          <p:nvPr/>
        </p:nvGrpSpPr>
        <p:grpSpPr>
          <a:xfrm>
            <a:off x="9121738" y="638732"/>
            <a:ext cx="1309889" cy="1309889"/>
            <a:chOff x="-1302802" y="-630000"/>
            <a:chExt cx="1260000" cy="126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C7CE72-6235-4FA4-B1D3-2DDD1F27225F}"/>
                </a:ext>
              </a:extLst>
            </p:cNvPr>
            <p:cNvSpPr/>
            <p:nvPr/>
          </p:nvSpPr>
          <p:spPr>
            <a:xfrm>
              <a:off x="-1302802" y="-630000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0EE23E-5CE8-4F48-B757-DC77472D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684" y="-504000"/>
              <a:ext cx="1027765" cy="1008000"/>
            </a:xfrm>
            <a:prstGeom prst="rect">
              <a:avLst/>
            </a:prstGeom>
          </p:spPr>
        </p:pic>
      </p:grpSp>
      <p:cxnSp>
        <p:nvCxnSpPr>
          <p:cNvPr id="11" name="Conexão: Ângulo Reto 10">
            <a:extLst>
              <a:ext uri="{FF2B5EF4-FFF2-40B4-BE49-F238E27FC236}">
                <a16:creationId xmlns:a16="http://schemas.microsoft.com/office/drawing/2014/main" id="{EFF407A3-BEB6-46E2-9502-7A27A06C4571}"/>
              </a:ext>
            </a:extLst>
          </p:cNvPr>
          <p:cNvCxnSpPr>
            <a:cxnSpLocks/>
            <a:stCxn id="18" idx="2"/>
            <a:endCxn id="4" idx="0"/>
          </p:cNvCxnSpPr>
          <p:nvPr/>
        </p:nvCxnSpPr>
        <p:spPr>
          <a:xfrm rot="10800000" flipV="1">
            <a:off x="2208154" y="1293677"/>
            <a:ext cx="2398836" cy="793714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71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3FD944E3-1855-4A5A-93D1-E55521CA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" y="2087391"/>
            <a:ext cx="2683218" cy="2683218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030A8A9-4331-4120-8C73-93B037CAF184}"/>
              </a:ext>
            </a:extLst>
          </p:cNvPr>
          <p:cNvGrpSpPr/>
          <p:nvPr/>
        </p:nvGrpSpPr>
        <p:grpSpPr>
          <a:xfrm>
            <a:off x="4606990" y="638732"/>
            <a:ext cx="1309889" cy="1309889"/>
            <a:chOff x="-2966865" y="317862"/>
            <a:chExt cx="1260000" cy="126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9299CA-7B85-42C9-95B9-9952652A749F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57DC41E-EB0F-44DB-81F6-D9F92A4F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4D56D4C-2674-48FC-BFFE-C1CA88A8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6" y="638732"/>
            <a:ext cx="1309889" cy="130988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5FFDC-B947-41A2-917C-F706FA96CD76}"/>
              </a:ext>
            </a:extLst>
          </p:cNvPr>
          <p:cNvGrpSpPr/>
          <p:nvPr/>
        </p:nvGrpSpPr>
        <p:grpSpPr>
          <a:xfrm>
            <a:off x="10626654" y="638732"/>
            <a:ext cx="1309889" cy="1309889"/>
            <a:chOff x="-1706865" y="2404318"/>
            <a:chExt cx="1260000" cy="12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0E8E5-9FAF-45CE-B6F9-449E1CEEC856}"/>
                </a:ext>
              </a:extLst>
            </p:cNvPr>
            <p:cNvSpPr/>
            <p:nvPr/>
          </p:nvSpPr>
          <p:spPr>
            <a:xfrm>
              <a:off x="-1706865" y="240431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0145F1-07B4-47ED-8E41-3312393C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57291" y="2570720"/>
              <a:ext cx="960852" cy="927196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75E0-FE20-4254-83B9-2B397532762B}"/>
              </a:ext>
            </a:extLst>
          </p:cNvPr>
          <p:cNvGrpSpPr/>
          <p:nvPr/>
        </p:nvGrpSpPr>
        <p:grpSpPr>
          <a:xfrm>
            <a:off x="7616822" y="638732"/>
            <a:ext cx="1309889" cy="1309889"/>
            <a:chOff x="-1728947" y="3624553"/>
            <a:chExt cx="1260000" cy="12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99EB32-47A5-41BD-B472-3AD90F0FE02B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283E96-3D02-479B-BA3A-A564AB6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64F0F1B-12AE-4D5F-BB34-0307536DA596}"/>
              </a:ext>
            </a:extLst>
          </p:cNvPr>
          <p:cNvGrpSpPr/>
          <p:nvPr/>
        </p:nvGrpSpPr>
        <p:grpSpPr>
          <a:xfrm>
            <a:off x="9121738" y="638732"/>
            <a:ext cx="1309889" cy="1309889"/>
            <a:chOff x="-1302802" y="-630000"/>
            <a:chExt cx="1260000" cy="126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C7CE72-6235-4FA4-B1D3-2DDD1F27225F}"/>
                </a:ext>
              </a:extLst>
            </p:cNvPr>
            <p:cNvSpPr/>
            <p:nvPr/>
          </p:nvSpPr>
          <p:spPr>
            <a:xfrm>
              <a:off x="-1302802" y="-630000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0EE23E-5CE8-4F48-B757-DC77472D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684" y="-504000"/>
              <a:ext cx="1027765" cy="1008000"/>
            </a:xfrm>
            <a:prstGeom prst="rect">
              <a:avLst/>
            </a:prstGeom>
          </p:spPr>
        </p:pic>
      </p:grpSp>
      <p:cxnSp>
        <p:nvCxnSpPr>
          <p:cNvPr id="11" name="Conexão: Ângulo Reto 10">
            <a:extLst>
              <a:ext uri="{FF2B5EF4-FFF2-40B4-BE49-F238E27FC236}">
                <a16:creationId xmlns:a16="http://schemas.microsoft.com/office/drawing/2014/main" id="{EFF407A3-BEB6-46E2-9502-7A27A06C4571}"/>
              </a:ext>
            </a:extLst>
          </p:cNvPr>
          <p:cNvCxnSpPr>
            <a:cxnSpLocks/>
            <a:stCxn id="18" idx="2"/>
            <a:endCxn id="4" idx="0"/>
          </p:cNvCxnSpPr>
          <p:nvPr/>
        </p:nvCxnSpPr>
        <p:spPr>
          <a:xfrm rot="10800000" flipV="1">
            <a:off x="2208154" y="1293677"/>
            <a:ext cx="2398836" cy="793714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437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3FD944E3-1855-4A5A-93D1-E55521CA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" y="2087391"/>
            <a:ext cx="2683218" cy="2683218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030A8A9-4331-4120-8C73-93B037CAF184}"/>
              </a:ext>
            </a:extLst>
          </p:cNvPr>
          <p:cNvGrpSpPr/>
          <p:nvPr/>
        </p:nvGrpSpPr>
        <p:grpSpPr>
          <a:xfrm>
            <a:off x="4606990" y="638732"/>
            <a:ext cx="1309889" cy="1309889"/>
            <a:chOff x="-2966865" y="317862"/>
            <a:chExt cx="1260000" cy="126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9299CA-7B85-42C9-95B9-9952652A749F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57DC41E-EB0F-44DB-81F6-D9F92A4F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4D56D4C-2674-48FC-BFFE-C1CA88A8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6" y="638732"/>
            <a:ext cx="1309889" cy="130988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5FFDC-B947-41A2-917C-F706FA96CD76}"/>
              </a:ext>
            </a:extLst>
          </p:cNvPr>
          <p:cNvGrpSpPr/>
          <p:nvPr/>
        </p:nvGrpSpPr>
        <p:grpSpPr>
          <a:xfrm>
            <a:off x="10626654" y="638732"/>
            <a:ext cx="1309889" cy="1309889"/>
            <a:chOff x="-1706865" y="2404318"/>
            <a:chExt cx="1260000" cy="12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0E8E5-9FAF-45CE-B6F9-449E1CEEC856}"/>
                </a:ext>
              </a:extLst>
            </p:cNvPr>
            <p:cNvSpPr/>
            <p:nvPr/>
          </p:nvSpPr>
          <p:spPr>
            <a:xfrm>
              <a:off x="-1706865" y="240431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0145F1-07B4-47ED-8E41-3312393C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57291" y="2570720"/>
              <a:ext cx="960852" cy="927196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75E0-FE20-4254-83B9-2B397532762B}"/>
              </a:ext>
            </a:extLst>
          </p:cNvPr>
          <p:cNvGrpSpPr/>
          <p:nvPr/>
        </p:nvGrpSpPr>
        <p:grpSpPr>
          <a:xfrm>
            <a:off x="7616822" y="638732"/>
            <a:ext cx="1309889" cy="1309889"/>
            <a:chOff x="-1728947" y="3624553"/>
            <a:chExt cx="1260000" cy="12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99EB32-47A5-41BD-B472-3AD90F0FE02B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283E96-3D02-479B-BA3A-A564AB6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64F0F1B-12AE-4D5F-BB34-0307536DA596}"/>
              </a:ext>
            </a:extLst>
          </p:cNvPr>
          <p:cNvGrpSpPr/>
          <p:nvPr/>
        </p:nvGrpSpPr>
        <p:grpSpPr>
          <a:xfrm>
            <a:off x="9121738" y="638732"/>
            <a:ext cx="1309889" cy="1309889"/>
            <a:chOff x="-1302802" y="-630000"/>
            <a:chExt cx="1260000" cy="126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C7CE72-6235-4FA4-B1D3-2DDD1F27225F}"/>
                </a:ext>
              </a:extLst>
            </p:cNvPr>
            <p:cNvSpPr/>
            <p:nvPr/>
          </p:nvSpPr>
          <p:spPr>
            <a:xfrm>
              <a:off x="-1302802" y="-630000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0EE23E-5CE8-4F48-B757-DC77472D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684" y="-504000"/>
              <a:ext cx="1027765" cy="1008000"/>
            </a:xfrm>
            <a:prstGeom prst="rect">
              <a:avLst/>
            </a:prstGeom>
          </p:spPr>
        </p:pic>
      </p:grpSp>
      <p:cxnSp>
        <p:nvCxnSpPr>
          <p:cNvPr id="11" name="Conexão: Ângulo Reto 10">
            <a:extLst>
              <a:ext uri="{FF2B5EF4-FFF2-40B4-BE49-F238E27FC236}">
                <a16:creationId xmlns:a16="http://schemas.microsoft.com/office/drawing/2014/main" id="{EFF407A3-BEB6-46E2-9502-7A27A06C4571}"/>
              </a:ext>
            </a:extLst>
          </p:cNvPr>
          <p:cNvCxnSpPr>
            <a:cxnSpLocks/>
            <a:stCxn id="18" idx="2"/>
            <a:endCxn id="4" idx="0"/>
          </p:cNvCxnSpPr>
          <p:nvPr/>
        </p:nvCxnSpPr>
        <p:spPr>
          <a:xfrm rot="10800000" flipV="1">
            <a:off x="2208154" y="1293677"/>
            <a:ext cx="2398836" cy="793714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66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3FD944E3-1855-4A5A-93D1-E55521CA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" y="2087391"/>
            <a:ext cx="2683218" cy="2683218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030A8A9-4331-4120-8C73-93B037CAF184}"/>
              </a:ext>
            </a:extLst>
          </p:cNvPr>
          <p:cNvGrpSpPr/>
          <p:nvPr/>
        </p:nvGrpSpPr>
        <p:grpSpPr>
          <a:xfrm>
            <a:off x="4606990" y="638732"/>
            <a:ext cx="1309889" cy="1309889"/>
            <a:chOff x="-2966865" y="317862"/>
            <a:chExt cx="1260000" cy="126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9299CA-7B85-42C9-95B9-9952652A749F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57DC41E-EB0F-44DB-81F6-D9F92A4F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4D56D4C-2674-48FC-BFFE-C1CA88A8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6" y="638732"/>
            <a:ext cx="1309889" cy="130988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5FFDC-B947-41A2-917C-F706FA96CD76}"/>
              </a:ext>
            </a:extLst>
          </p:cNvPr>
          <p:cNvGrpSpPr/>
          <p:nvPr/>
        </p:nvGrpSpPr>
        <p:grpSpPr>
          <a:xfrm>
            <a:off x="10626654" y="638732"/>
            <a:ext cx="1309889" cy="1309889"/>
            <a:chOff x="-1706865" y="2404318"/>
            <a:chExt cx="1260000" cy="12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0E8E5-9FAF-45CE-B6F9-449E1CEEC856}"/>
                </a:ext>
              </a:extLst>
            </p:cNvPr>
            <p:cNvSpPr/>
            <p:nvPr/>
          </p:nvSpPr>
          <p:spPr>
            <a:xfrm>
              <a:off x="-1706865" y="240431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0145F1-07B4-47ED-8E41-3312393C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57291" y="2570720"/>
              <a:ext cx="960852" cy="927196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75E0-FE20-4254-83B9-2B397532762B}"/>
              </a:ext>
            </a:extLst>
          </p:cNvPr>
          <p:cNvGrpSpPr/>
          <p:nvPr/>
        </p:nvGrpSpPr>
        <p:grpSpPr>
          <a:xfrm>
            <a:off x="7616822" y="638732"/>
            <a:ext cx="1309889" cy="1309889"/>
            <a:chOff x="-1728947" y="3624553"/>
            <a:chExt cx="1260000" cy="12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99EB32-47A5-41BD-B472-3AD90F0FE02B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283E96-3D02-479B-BA3A-A564AB6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64F0F1B-12AE-4D5F-BB34-0307536DA596}"/>
              </a:ext>
            </a:extLst>
          </p:cNvPr>
          <p:cNvGrpSpPr/>
          <p:nvPr/>
        </p:nvGrpSpPr>
        <p:grpSpPr>
          <a:xfrm>
            <a:off x="9121738" y="638732"/>
            <a:ext cx="1309889" cy="1309889"/>
            <a:chOff x="-1302802" y="-630000"/>
            <a:chExt cx="1260000" cy="126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C7CE72-6235-4FA4-B1D3-2DDD1F27225F}"/>
                </a:ext>
              </a:extLst>
            </p:cNvPr>
            <p:cNvSpPr/>
            <p:nvPr/>
          </p:nvSpPr>
          <p:spPr>
            <a:xfrm>
              <a:off x="-1302802" y="-630000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0EE23E-5CE8-4F48-B757-DC77472D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684" y="-504000"/>
              <a:ext cx="1027765" cy="1008000"/>
            </a:xfrm>
            <a:prstGeom prst="rect">
              <a:avLst/>
            </a:prstGeom>
          </p:spPr>
        </p:pic>
      </p:grpSp>
      <p:cxnSp>
        <p:nvCxnSpPr>
          <p:cNvPr id="11" name="Conexão: Ângulo Reto 10">
            <a:extLst>
              <a:ext uri="{FF2B5EF4-FFF2-40B4-BE49-F238E27FC236}">
                <a16:creationId xmlns:a16="http://schemas.microsoft.com/office/drawing/2014/main" id="{EFF407A3-BEB6-46E2-9502-7A27A06C4571}"/>
              </a:ext>
            </a:extLst>
          </p:cNvPr>
          <p:cNvCxnSpPr>
            <a:cxnSpLocks/>
            <a:stCxn id="18" idx="2"/>
            <a:endCxn id="4" idx="0"/>
          </p:cNvCxnSpPr>
          <p:nvPr/>
        </p:nvCxnSpPr>
        <p:spPr>
          <a:xfrm rot="10800000" flipV="1">
            <a:off x="2208154" y="1293677"/>
            <a:ext cx="2398836" cy="793714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0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9B2EC21-7024-40CD-B76B-846EECAC69D4}"/>
              </a:ext>
            </a:extLst>
          </p:cNvPr>
          <p:cNvGrpSpPr/>
          <p:nvPr/>
        </p:nvGrpSpPr>
        <p:grpSpPr>
          <a:xfrm>
            <a:off x="243706" y="1571328"/>
            <a:ext cx="11704588" cy="3715344"/>
            <a:chOff x="276665" y="1571328"/>
            <a:chExt cx="11704588" cy="3715344"/>
          </a:xfrm>
        </p:grpSpPr>
        <p:pic>
          <p:nvPicPr>
            <p:cNvPr id="10" name="Imagem 9" descr="Uma imagem com fotografia, sentado, chávena, dispositivo&#10;&#10;Descrição gerada automaticamente">
              <a:extLst>
                <a:ext uri="{FF2B5EF4-FFF2-40B4-BE49-F238E27FC236}">
                  <a16:creationId xmlns:a16="http://schemas.microsoft.com/office/drawing/2014/main" id="{F53FB265-CA3D-4599-ACF1-23A0B309B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5" y="1571328"/>
              <a:ext cx="3715344" cy="3715344"/>
            </a:xfrm>
            <a:prstGeom prst="rect">
              <a:avLst/>
            </a:prstGeom>
          </p:spPr>
        </p:pic>
        <p:pic>
          <p:nvPicPr>
            <p:cNvPr id="12" name="Imagem 11" descr="Uma imagem com pássaro, sentado, pequeno, laranja&#10;&#10;Descrição gerada automaticamente">
              <a:extLst>
                <a:ext uri="{FF2B5EF4-FFF2-40B4-BE49-F238E27FC236}">
                  <a16:creationId xmlns:a16="http://schemas.microsoft.com/office/drawing/2014/main" id="{18EC5014-2D5B-45BC-99BD-EEB846A1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287" y="1571328"/>
              <a:ext cx="3715344" cy="3715344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ED84A4F-71C6-435C-BEEE-B3B1C4B5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65909" y="1571328"/>
              <a:ext cx="3715344" cy="3715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829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3FD944E3-1855-4A5A-93D1-E55521CA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" y="2087391"/>
            <a:ext cx="2683218" cy="2683218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030A8A9-4331-4120-8C73-93B037CAF184}"/>
              </a:ext>
            </a:extLst>
          </p:cNvPr>
          <p:cNvGrpSpPr/>
          <p:nvPr/>
        </p:nvGrpSpPr>
        <p:grpSpPr>
          <a:xfrm>
            <a:off x="4606990" y="638732"/>
            <a:ext cx="1309889" cy="1309889"/>
            <a:chOff x="-2966865" y="317862"/>
            <a:chExt cx="1260000" cy="126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9299CA-7B85-42C9-95B9-9952652A749F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57DC41E-EB0F-44DB-81F6-D9F92A4F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4D56D4C-2674-48FC-BFFE-C1CA88A8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6" y="638732"/>
            <a:ext cx="1309889" cy="130988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5FFDC-B947-41A2-917C-F706FA96CD76}"/>
              </a:ext>
            </a:extLst>
          </p:cNvPr>
          <p:cNvGrpSpPr/>
          <p:nvPr/>
        </p:nvGrpSpPr>
        <p:grpSpPr>
          <a:xfrm>
            <a:off x="10626654" y="638732"/>
            <a:ext cx="1309889" cy="1309889"/>
            <a:chOff x="-1706865" y="2404318"/>
            <a:chExt cx="1260000" cy="12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0E8E5-9FAF-45CE-B6F9-449E1CEEC856}"/>
                </a:ext>
              </a:extLst>
            </p:cNvPr>
            <p:cNvSpPr/>
            <p:nvPr/>
          </p:nvSpPr>
          <p:spPr>
            <a:xfrm>
              <a:off x="-1706865" y="240431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0145F1-07B4-47ED-8E41-3312393C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57291" y="2570720"/>
              <a:ext cx="960852" cy="927196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75E0-FE20-4254-83B9-2B397532762B}"/>
              </a:ext>
            </a:extLst>
          </p:cNvPr>
          <p:cNvGrpSpPr/>
          <p:nvPr/>
        </p:nvGrpSpPr>
        <p:grpSpPr>
          <a:xfrm>
            <a:off x="7616822" y="638732"/>
            <a:ext cx="1309889" cy="1309889"/>
            <a:chOff x="-1728947" y="3624553"/>
            <a:chExt cx="1260000" cy="12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99EB32-47A5-41BD-B472-3AD90F0FE02B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283E96-3D02-479B-BA3A-A564AB6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64F0F1B-12AE-4D5F-BB34-0307536DA596}"/>
              </a:ext>
            </a:extLst>
          </p:cNvPr>
          <p:cNvGrpSpPr/>
          <p:nvPr/>
        </p:nvGrpSpPr>
        <p:grpSpPr>
          <a:xfrm>
            <a:off x="9121738" y="638732"/>
            <a:ext cx="1309889" cy="1309889"/>
            <a:chOff x="-1302802" y="-630000"/>
            <a:chExt cx="1260000" cy="126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C7CE72-6235-4FA4-B1D3-2DDD1F27225F}"/>
                </a:ext>
              </a:extLst>
            </p:cNvPr>
            <p:cNvSpPr/>
            <p:nvPr/>
          </p:nvSpPr>
          <p:spPr>
            <a:xfrm>
              <a:off x="-1302802" y="-630000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0EE23E-5CE8-4F48-B757-DC77472D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684" y="-504000"/>
              <a:ext cx="1027765" cy="1008000"/>
            </a:xfrm>
            <a:prstGeom prst="rect">
              <a:avLst/>
            </a:prstGeom>
          </p:spPr>
        </p:pic>
      </p:grpSp>
      <p:pic>
        <p:nvPicPr>
          <p:cNvPr id="9218" name="Picture 2" descr="Como baixar o Rhino - RBFD - Rede Brasileira de Fabricação Digital">
            <a:extLst>
              <a:ext uri="{FF2B5EF4-FFF2-40B4-BE49-F238E27FC236}">
                <a16:creationId xmlns:a16="http://schemas.microsoft.com/office/drawing/2014/main" id="{4476F93E-88C9-4E1C-B1AB-96432A44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34" y="288900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Imagem 9224">
            <a:extLst>
              <a:ext uri="{FF2B5EF4-FFF2-40B4-BE49-F238E27FC236}">
                <a16:creationId xmlns:a16="http://schemas.microsoft.com/office/drawing/2014/main" id="{5750C500-16D4-4B4D-B87E-BDA86F6691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09" y="2889000"/>
            <a:ext cx="1081081" cy="1080000"/>
          </a:xfrm>
          <a:prstGeom prst="rect">
            <a:avLst/>
          </a:prstGeom>
        </p:spPr>
      </p:pic>
      <p:pic>
        <p:nvPicPr>
          <p:cNvPr id="9229" name="Imagem 9228">
            <a:extLst>
              <a:ext uri="{FF2B5EF4-FFF2-40B4-BE49-F238E27FC236}">
                <a16:creationId xmlns:a16="http://schemas.microsoft.com/office/drawing/2014/main" id="{CE04A512-A63F-469A-B350-091A59E891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1598" y="2889000"/>
            <a:ext cx="1080000" cy="1080000"/>
          </a:xfrm>
          <a:prstGeom prst="rect">
            <a:avLst/>
          </a:prstGeom>
          <a:ln>
            <a:noFill/>
          </a:ln>
        </p:spPr>
      </p:pic>
      <p:pic>
        <p:nvPicPr>
          <p:cNvPr id="9231" name="Imagem 9230">
            <a:extLst>
              <a:ext uri="{FF2B5EF4-FFF2-40B4-BE49-F238E27FC236}">
                <a16:creationId xmlns:a16="http://schemas.microsoft.com/office/drawing/2014/main" id="{F7B8DB1B-944C-4519-9E1F-448F2CB949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237" y="2889000"/>
            <a:ext cx="961057" cy="1080000"/>
          </a:xfrm>
          <a:prstGeom prst="rect">
            <a:avLst/>
          </a:prstGeom>
        </p:spPr>
      </p:pic>
      <p:pic>
        <p:nvPicPr>
          <p:cNvPr id="9233" name="Imagem 9232">
            <a:extLst>
              <a:ext uri="{FF2B5EF4-FFF2-40B4-BE49-F238E27FC236}">
                <a16:creationId xmlns:a16="http://schemas.microsoft.com/office/drawing/2014/main" id="{AA798703-1278-4A97-A24B-17A0573A1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03" y="2889000"/>
            <a:ext cx="1055593" cy="1080000"/>
          </a:xfrm>
          <a:prstGeom prst="rect">
            <a:avLst/>
          </a:prstGeom>
        </p:spPr>
      </p:pic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33B4AE9D-4EEB-4654-A911-0E95DD92F8EC}"/>
              </a:ext>
            </a:extLst>
          </p:cNvPr>
          <p:cNvCxnSpPr/>
          <p:nvPr/>
        </p:nvCxnSpPr>
        <p:spPr>
          <a:xfrm>
            <a:off x="3549763" y="3429000"/>
            <a:ext cx="1094652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77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3FD944E3-1855-4A5A-93D1-E55521CA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" y="2087391"/>
            <a:ext cx="2683218" cy="2683218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030A8A9-4331-4120-8C73-93B037CAF184}"/>
              </a:ext>
            </a:extLst>
          </p:cNvPr>
          <p:cNvGrpSpPr/>
          <p:nvPr/>
        </p:nvGrpSpPr>
        <p:grpSpPr>
          <a:xfrm>
            <a:off x="4606990" y="638732"/>
            <a:ext cx="1309889" cy="1309889"/>
            <a:chOff x="-2966865" y="317862"/>
            <a:chExt cx="1260000" cy="126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9299CA-7B85-42C9-95B9-9952652A749F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57DC41E-EB0F-44DB-81F6-D9F92A4F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84D56D4C-2674-48FC-BFFE-C1CA88A8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6" y="638732"/>
            <a:ext cx="1309889" cy="130988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085FFDC-B947-41A2-917C-F706FA96CD76}"/>
              </a:ext>
            </a:extLst>
          </p:cNvPr>
          <p:cNvGrpSpPr/>
          <p:nvPr/>
        </p:nvGrpSpPr>
        <p:grpSpPr>
          <a:xfrm>
            <a:off x="10626654" y="638732"/>
            <a:ext cx="1309889" cy="1309889"/>
            <a:chOff x="-1706865" y="2404318"/>
            <a:chExt cx="1260000" cy="12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0E8E5-9FAF-45CE-B6F9-449E1CEEC856}"/>
                </a:ext>
              </a:extLst>
            </p:cNvPr>
            <p:cNvSpPr/>
            <p:nvPr/>
          </p:nvSpPr>
          <p:spPr>
            <a:xfrm>
              <a:off x="-1706865" y="240431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0145F1-07B4-47ED-8E41-3312393C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57291" y="2570720"/>
              <a:ext cx="960852" cy="927196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75E0-FE20-4254-83B9-2B397532762B}"/>
              </a:ext>
            </a:extLst>
          </p:cNvPr>
          <p:cNvGrpSpPr/>
          <p:nvPr/>
        </p:nvGrpSpPr>
        <p:grpSpPr>
          <a:xfrm>
            <a:off x="7616822" y="638732"/>
            <a:ext cx="1309889" cy="1309889"/>
            <a:chOff x="-1728947" y="3624553"/>
            <a:chExt cx="1260000" cy="12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99EB32-47A5-41BD-B472-3AD90F0FE02B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5283E96-3D02-479B-BA3A-A564AB6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64F0F1B-12AE-4D5F-BB34-0307536DA596}"/>
              </a:ext>
            </a:extLst>
          </p:cNvPr>
          <p:cNvGrpSpPr/>
          <p:nvPr/>
        </p:nvGrpSpPr>
        <p:grpSpPr>
          <a:xfrm>
            <a:off x="9121738" y="638732"/>
            <a:ext cx="1309889" cy="1309889"/>
            <a:chOff x="-1302802" y="-630000"/>
            <a:chExt cx="1260000" cy="126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C7CE72-6235-4FA4-B1D3-2DDD1F27225F}"/>
                </a:ext>
              </a:extLst>
            </p:cNvPr>
            <p:cNvSpPr/>
            <p:nvPr/>
          </p:nvSpPr>
          <p:spPr>
            <a:xfrm>
              <a:off x="-1302802" y="-630000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0EE23E-5CE8-4F48-B757-DC77472D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6684" y="-504000"/>
              <a:ext cx="1027765" cy="1008000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D8B7F77-0FEA-4ACF-A275-276209F18182}"/>
              </a:ext>
            </a:extLst>
          </p:cNvPr>
          <p:cNvGrpSpPr/>
          <p:nvPr/>
        </p:nvGrpSpPr>
        <p:grpSpPr>
          <a:xfrm>
            <a:off x="4773695" y="4952656"/>
            <a:ext cx="1830400" cy="1492331"/>
            <a:chOff x="4814170" y="4484836"/>
            <a:chExt cx="2493220" cy="2032731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64F8D47-D685-42FB-A75C-E097DAADCBAF}"/>
                </a:ext>
              </a:extLst>
            </p:cNvPr>
            <p:cNvSpPr/>
            <p:nvPr/>
          </p:nvSpPr>
          <p:spPr>
            <a:xfrm>
              <a:off x="4814170" y="4484836"/>
              <a:ext cx="2493220" cy="20327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9E63D84-577D-46CA-88D1-7A15FF331161}"/>
                </a:ext>
              </a:extLst>
            </p:cNvPr>
            <p:cNvSpPr/>
            <p:nvPr/>
          </p:nvSpPr>
          <p:spPr>
            <a:xfrm>
              <a:off x="5039973" y="4726114"/>
              <a:ext cx="961602" cy="1128681"/>
            </a:xfrm>
            <a:custGeom>
              <a:avLst/>
              <a:gdLst>
                <a:gd name="connsiteX0" fmla="*/ 34045 w 961602"/>
                <a:gd name="connsiteY0" fmla="*/ 1128681 h 1128681"/>
                <a:gd name="connsiteX1" fmla="*/ 53780 w 961602"/>
                <a:gd name="connsiteY1" fmla="*/ 187967 h 1128681"/>
                <a:gd name="connsiteX2" fmla="*/ 540583 w 961602"/>
                <a:gd name="connsiteY2" fmla="*/ 16928 h 1128681"/>
                <a:gd name="connsiteX3" fmla="*/ 961602 w 961602"/>
                <a:gd name="connsiteY3" fmla="*/ 437947 h 112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1602" h="1128681" extrusionOk="0">
                  <a:moveTo>
                    <a:pt x="34045" y="1128681"/>
                  </a:moveTo>
                  <a:cubicBezTo>
                    <a:pt x="-8497" y="786457"/>
                    <a:pt x="9788" y="354970"/>
                    <a:pt x="53780" y="187967"/>
                  </a:cubicBezTo>
                  <a:cubicBezTo>
                    <a:pt x="141377" y="-1973"/>
                    <a:pt x="399361" y="-28081"/>
                    <a:pt x="540583" y="16928"/>
                  </a:cubicBezTo>
                  <a:cubicBezTo>
                    <a:pt x="714871" y="102907"/>
                    <a:pt x="860491" y="239758"/>
                    <a:pt x="961602" y="43794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435683001">
                    <a:custGeom>
                      <a:avLst/>
                      <a:gdLst>
                        <a:gd name="connsiteX0" fmla="*/ 34045 w 961602"/>
                        <a:gd name="connsiteY0" fmla="*/ 1128681 h 1128681"/>
                        <a:gd name="connsiteX1" fmla="*/ 53780 w 961602"/>
                        <a:gd name="connsiteY1" fmla="*/ 187967 h 1128681"/>
                        <a:gd name="connsiteX2" fmla="*/ 540583 w 961602"/>
                        <a:gd name="connsiteY2" fmla="*/ 16928 h 1128681"/>
                        <a:gd name="connsiteX3" fmla="*/ 961602 w 961602"/>
                        <a:gd name="connsiteY3" fmla="*/ 437947 h 1128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61602" h="1128681">
                          <a:moveTo>
                            <a:pt x="34045" y="1128681"/>
                          </a:moveTo>
                          <a:cubicBezTo>
                            <a:pt x="1701" y="750970"/>
                            <a:pt x="-30643" y="373259"/>
                            <a:pt x="53780" y="187967"/>
                          </a:cubicBezTo>
                          <a:cubicBezTo>
                            <a:pt x="138203" y="2675"/>
                            <a:pt x="389279" y="-24735"/>
                            <a:pt x="540583" y="16928"/>
                          </a:cubicBezTo>
                          <a:cubicBezTo>
                            <a:pt x="691887" y="58591"/>
                            <a:pt x="826744" y="248269"/>
                            <a:pt x="961602" y="437947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B63970B1-FF30-43DD-A56F-8C81B621430E}"/>
                </a:ext>
              </a:extLst>
            </p:cNvPr>
            <p:cNvSpPr/>
            <p:nvPr/>
          </p:nvSpPr>
          <p:spPr>
            <a:xfrm rot="925530">
              <a:off x="6429037" y="4696990"/>
              <a:ext cx="414734" cy="1644605"/>
            </a:xfrm>
            <a:custGeom>
              <a:avLst/>
              <a:gdLst>
                <a:gd name="connsiteX0" fmla="*/ 315900 w 414734"/>
                <a:gd name="connsiteY0" fmla="*/ 0 h 1644605"/>
                <a:gd name="connsiteX1" fmla="*/ 136 w 414734"/>
                <a:gd name="connsiteY1" fmla="*/ 348657 h 1644605"/>
                <a:gd name="connsiteX2" fmla="*/ 348792 w 414734"/>
                <a:gd name="connsiteY2" fmla="*/ 736783 h 1644605"/>
                <a:gd name="connsiteX3" fmla="*/ 72498 w 414734"/>
                <a:gd name="connsiteY3" fmla="*/ 907822 h 1644605"/>
                <a:gd name="connsiteX4" fmla="*/ 401419 w 414734"/>
                <a:gd name="connsiteY4" fmla="*/ 1269635 h 1644605"/>
                <a:gd name="connsiteX5" fmla="*/ 355370 w 414734"/>
                <a:gd name="connsiteY5" fmla="*/ 1644605 h 164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734" h="1644605" extrusionOk="0">
                  <a:moveTo>
                    <a:pt x="315900" y="0"/>
                  </a:moveTo>
                  <a:cubicBezTo>
                    <a:pt x="146864" y="102851"/>
                    <a:pt x="-33345" y="228666"/>
                    <a:pt x="136" y="348657"/>
                  </a:cubicBezTo>
                  <a:cubicBezTo>
                    <a:pt x="20190" y="477997"/>
                    <a:pt x="345123" y="654055"/>
                    <a:pt x="348792" y="736783"/>
                  </a:cubicBezTo>
                  <a:cubicBezTo>
                    <a:pt x="363978" y="830014"/>
                    <a:pt x="64100" y="809735"/>
                    <a:pt x="72498" y="907822"/>
                  </a:cubicBezTo>
                  <a:cubicBezTo>
                    <a:pt x="71833" y="980906"/>
                    <a:pt x="356966" y="1166331"/>
                    <a:pt x="401419" y="1269635"/>
                  </a:cubicBezTo>
                  <a:cubicBezTo>
                    <a:pt x="448564" y="1392432"/>
                    <a:pt x="355370" y="1644606"/>
                    <a:pt x="355370" y="1644605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1548308546">
                    <a:custGeom>
                      <a:avLst/>
                      <a:gdLst>
                        <a:gd name="connsiteX0" fmla="*/ 315900 w 414734"/>
                        <a:gd name="connsiteY0" fmla="*/ 0 h 1644605"/>
                        <a:gd name="connsiteX1" fmla="*/ 136 w 414734"/>
                        <a:gd name="connsiteY1" fmla="*/ 348657 h 1644605"/>
                        <a:gd name="connsiteX2" fmla="*/ 348792 w 414734"/>
                        <a:gd name="connsiteY2" fmla="*/ 736783 h 1644605"/>
                        <a:gd name="connsiteX3" fmla="*/ 72498 w 414734"/>
                        <a:gd name="connsiteY3" fmla="*/ 907822 h 1644605"/>
                        <a:gd name="connsiteX4" fmla="*/ 401419 w 414734"/>
                        <a:gd name="connsiteY4" fmla="*/ 1269635 h 1644605"/>
                        <a:gd name="connsiteX5" fmla="*/ 355370 w 414734"/>
                        <a:gd name="connsiteY5" fmla="*/ 1644605 h 1644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4734" h="1644605">
                          <a:moveTo>
                            <a:pt x="315900" y="0"/>
                          </a:moveTo>
                          <a:cubicBezTo>
                            <a:pt x="155277" y="112930"/>
                            <a:pt x="-5346" y="225860"/>
                            <a:pt x="136" y="348657"/>
                          </a:cubicBezTo>
                          <a:cubicBezTo>
                            <a:pt x="5618" y="471454"/>
                            <a:pt x="336732" y="643589"/>
                            <a:pt x="348792" y="736783"/>
                          </a:cubicBezTo>
                          <a:cubicBezTo>
                            <a:pt x="360852" y="829977"/>
                            <a:pt x="63727" y="819013"/>
                            <a:pt x="72498" y="907822"/>
                          </a:cubicBezTo>
                          <a:cubicBezTo>
                            <a:pt x="81269" y="996631"/>
                            <a:pt x="354274" y="1146838"/>
                            <a:pt x="401419" y="1269635"/>
                          </a:cubicBezTo>
                          <a:cubicBezTo>
                            <a:pt x="448564" y="1392432"/>
                            <a:pt x="355370" y="1644605"/>
                            <a:pt x="355370" y="1644605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FA9FA95-927F-4C1E-984E-249083C567FB}"/>
                </a:ext>
              </a:extLst>
            </p:cNvPr>
            <p:cNvSpPr/>
            <p:nvPr/>
          </p:nvSpPr>
          <p:spPr>
            <a:xfrm>
              <a:off x="5488456" y="5552191"/>
              <a:ext cx="720000" cy="720000"/>
            </a:xfrm>
            <a:custGeom>
              <a:avLst/>
              <a:gdLst>
                <a:gd name="connsiteX0" fmla="*/ 0 w 720000"/>
                <a:gd name="connsiteY0" fmla="*/ 360000 h 720000"/>
                <a:gd name="connsiteX1" fmla="*/ 360000 w 720000"/>
                <a:gd name="connsiteY1" fmla="*/ 0 h 720000"/>
                <a:gd name="connsiteX2" fmla="*/ 720000 w 720000"/>
                <a:gd name="connsiteY2" fmla="*/ 360000 h 720000"/>
                <a:gd name="connsiteX3" fmla="*/ 360000 w 720000"/>
                <a:gd name="connsiteY3" fmla="*/ 720000 h 720000"/>
                <a:gd name="connsiteX4" fmla="*/ 0 w 720000"/>
                <a:gd name="connsiteY4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 extrusionOk="0">
                  <a:moveTo>
                    <a:pt x="0" y="360000"/>
                  </a:moveTo>
                  <a:cubicBezTo>
                    <a:pt x="-36123" y="193330"/>
                    <a:pt x="149384" y="-21019"/>
                    <a:pt x="360000" y="0"/>
                  </a:cubicBezTo>
                  <a:cubicBezTo>
                    <a:pt x="542997" y="10051"/>
                    <a:pt x="710241" y="208483"/>
                    <a:pt x="720000" y="360000"/>
                  </a:cubicBezTo>
                  <a:cubicBezTo>
                    <a:pt x="730757" y="554055"/>
                    <a:pt x="550560" y="727293"/>
                    <a:pt x="360000" y="720000"/>
                  </a:cubicBezTo>
                  <a:cubicBezTo>
                    <a:pt x="139728" y="712830"/>
                    <a:pt x="12539" y="526461"/>
                    <a:pt x="0" y="36000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9290658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ráfico 38" descr="Cursor">
              <a:extLst>
                <a:ext uri="{FF2B5EF4-FFF2-40B4-BE49-F238E27FC236}">
                  <a16:creationId xmlns:a16="http://schemas.microsoft.com/office/drawing/2014/main" id="{08B185EB-815D-4C74-A117-54662695C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94832" y="5346449"/>
              <a:ext cx="411482" cy="411482"/>
            </a:xfrm>
            <a:prstGeom prst="rect">
              <a:avLst/>
            </a:prstGeom>
          </p:spPr>
        </p:pic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50A97054-797C-4E46-A7F1-E20DA9DA2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6"/>
          <a:stretch/>
        </p:blipFill>
        <p:spPr bwMode="auto">
          <a:xfrm>
            <a:off x="9266897" y="5090224"/>
            <a:ext cx="1019569" cy="121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U-NAT - Links">
            <a:extLst>
              <a:ext uri="{FF2B5EF4-FFF2-40B4-BE49-F238E27FC236}">
                <a16:creationId xmlns:a16="http://schemas.microsoft.com/office/drawing/2014/main" id="{3F89A677-E70B-40D2-8C9E-C4584567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66" y="508966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MicroStation V8i – Essentials | ASAS">
            <a:extLst>
              <a:ext uri="{FF2B5EF4-FFF2-40B4-BE49-F238E27FC236}">
                <a16:creationId xmlns:a16="http://schemas.microsoft.com/office/drawing/2014/main" id="{78BEABCD-11D3-4E5A-B56C-25E06DB64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266" y="511987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xão: Ângulo Reto 45">
            <a:extLst>
              <a:ext uri="{FF2B5EF4-FFF2-40B4-BE49-F238E27FC236}">
                <a16:creationId xmlns:a16="http://schemas.microsoft.com/office/drawing/2014/main" id="{646AD626-61D0-4DB4-8456-B40E3DE6D19E}"/>
              </a:ext>
            </a:extLst>
          </p:cNvPr>
          <p:cNvCxnSpPr>
            <a:cxnSpLocks/>
            <a:stCxn id="35" idx="1"/>
            <a:endCxn id="4" idx="2"/>
          </p:cNvCxnSpPr>
          <p:nvPr/>
        </p:nvCxnSpPr>
        <p:spPr>
          <a:xfrm rot="10800000">
            <a:off x="2208155" y="4770610"/>
            <a:ext cx="2565541" cy="928213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A755FEE-DD42-4D4F-BF6D-ED3C35332EB2}"/>
              </a:ext>
            </a:extLst>
          </p:cNvPr>
          <p:cNvGrpSpPr/>
          <p:nvPr/>
        </p:nvGrpSpPr>
        <p:grpSpPr>
          <a:xfrm>
            <a:off x="4721934" y="2889000"/>
            <a:ext cx="7099664" cy="1080000"/>
            <a:chOff x="4721934" y="2889000"/>
            <a:chExt cx="7099664" cy="1080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34E82FF3-8034-4E39-A414-D717E38B15CD}"/>
                </a:ext>
              </a:extLst>
            </p:cNvPr>
            <p:cNvGrpSpPr/>
            <p:nvPr/>
          </p:nvGrpSpPr>
          <p:grpSpPr>
            <a:xfrm>
              <a:off x="4721934" y="2889000"/>
              <a:ext cx="5649262" cy="1080000"/>
              <a:chOff x="4721934" y="2889000"/>
              <a:chExt cx="5649262" cy="1080000"/>
            </a:xfrm>
          </p:grpSpPr>
          <p:pic>
            <p:nvPicPr>
              <p:cNvPr id="9218" name="Picture 2" descr="Como baixar o Rhino - RBFD - Rede Brasileira de Fabricação Digital">
                <a:extLst>
                  <a:ext uri="{FF2B5EF4-FFF2-40B4-BE49-F238E27FC236}">
                    <a16:creationId xmlns:a16="http://schemas.microsoft.com/office/drawing/2014/main" id="{4476F93E-88C9-4E1C-B1AB-96432A44B9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1934" y="2889000"/>
                <a:ext cx="1080000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5" name="Imagem 9224">
                <a:extLst>
                  <a:ext uri="{FF2B5EF4-FFF2-40B4-BE49-F238E27FC236}">
                    <a16:creationId xmlns:a16="http://schemas.microsoft.com/office/drawing/2014/main" id="{5750C500-16D4-4B4D-B87E-BDA86F669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6309" y="2889000"/>
                <a:ext cx="1081081" cy="1080000"/>
              </a:xfrm>
              <a:prstGeom prst="rect">
                <a:avLst/>
              </a:prstGeom>
            </p:spPr>
          </p:pic>
          <p:pic>
            <p:nvPicPr>
              <p:cNvPr id="9231" name="Imagem 9230">
                <a:extLst>
                  <a:ext uri="{FF2B5EF4-FFF2-40B4-BE49-F238E27FC236}">
                    <a16:creationId xmlns:a16="http://schemas.microsoft.com/office/drawing/2014/main" id="{F7B8DB1B-944C-4519-9E1F-448F2CB94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6237" y="2889000"/>
                <a:ext cx="961057" cy="1080000"/>
              </a:xfrm>
              <a:prstGeom prst="rect">
                <a:avLst/>
              </a:prstGeom>
            </p:spPr>
          </p:pic>
          <p:pic>
            <p:nvPicPr>
              <p:cNvPr id="9233" name="Imagem 9232">
                <a:extLst>
                  <a:ext uri="{FF2B5EF4-FFF2-40B4-BE49-F238E27FC236}">
                    <a16:creationId xmlns:a16="http://schemas.microsoft.com/office/drawing/2014/main" id="{AA798703-1278-4A97-A24B-17A0573A1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5603" y="2889000"/>
                <a:ext cx="1055593" cy="1080000"/>
              </a:xfrm>
              <a:prstGeom prst="rect">
                <a:avLst/>
              </a:prstGeom>
            </p:spPr>
          </p:pic>
        </p:grp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1197687E-0DCA-4D21-A814-078A792F8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41598" y="2889000"/>
              <a:ext cx="1080000" cy="108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698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19145C5F-BBCF-4D10-AF30-1CDF5D942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65" y="2087391"/>
            <a:ext cx="2683218" cy="268321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DC91D65-F240-4327-B868-42E960F6C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946" y="2422740"/>
            <a:ext cx="2012520" cy="2012520"/>
          </a:xfrm>
          <a:prstGeom prst="rect">
            <a:avLst/>
          </a:prstGeom>
        </p:spPr>
      </p:pic>
      <p:cxnSp>
        <p:nvCxnSpPr>
          <p:cNvPr id="31" name="Conexão reta unidirecional 30">
            <a:extLst>
              <a:ext uri="{FF2B5EF4-FFF2-40B4-BE49-F238E27FC236}">
                <a16:creationId xmlns:a16="http://schemas.microsoft.com/office/drawing/2014/main" id="{8AC524D3-14A5-4633-990C-12BD370D72A6}"/>
              </a:ext>
            </a:extLst>
          </p:cNvPr>
          <p:cNvCxnSpPr>
            <a:stCxn id="25" idx="1"/>
            <a:endCxn id="13" idx="3"/>
          </p:cNvCxnSpPr>
          <p:nvPr/>
        </p:nvCxnSpPr>
        <p:spPr>
          <a:xfrm flipH="1" flipV="1">
            <a:off x="7177466" y="3429000"/>
            <a:ext cx="1846206" cy="49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CB2582D7-FE1A-4F6A-A3E6-8585B3728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1711" y="5865758"/>
            <a:ext cx="838989" cy="517991"/>
          </a:xfrm>
          <a:prstGeom prst="rect">
            <a:avLst/>
          </a:prstGeom>
        </p:spPr>
      </p:pic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29D49D64-BF03-4E8D-9002-1C9FEB2C1612}"/>
              </a:ext>
            </a:extLst>
          </p:cNvPr>
          <p:cNvCxnSpPr>
            <a:cxnSpLocks/>
            <a:stCxn id="20" idx="0"/>
            <a:endCxn id="13" idx="2"/>
          </p:cNvCxnSpPr>
          <p:nvPr/>
        </p:nvCxnSpPr>
        <p:spPr>
          <a:xfrm flipV="1">
            <a:off x="6171206" y="4435260"/>
            <a:ext cx="0" cy="1430498"/>
          </a:xfrm>
          <a:prstGeom prst="line">
            <a:avLst/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AEBA412-F4C0-43A6-B400-E637D1B35D50}"/>
              </a:ext>
            </a:extLst>
          </p:cNvPr>
          <p:cNvGrpSpPr/>
          <p:nvPr/>
        </p:nvGrpSpPr>
        <p:grpSpPr>
          <a:xfrm>
            <a:off x="9023672" y="2423720"/>
            <a:ext cx="2011540" cy="2011540"/>
            <a:chOff x="9023672" y="2423720"/>
            <a:chExt cx="2011540" cy="2011540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307A6574-CA77-429D-8CC9-7523BB6476B2}"/>
                </a:ext>
              </a:extLst>
            </p:cNvPr>
            <p:cNvGrpSpPr/>
            <p:nvPr/>
          </p:nvGrpSpPr>
          <p:grpSpPr>
            <a:xfrm>
              <a:off x="9023672" y="2423720"/>
              <a:ext cx="2011540" cy="2011540"/>
              <a:chOff x="9030872" y="2412528"/>
              <a:chExt cx="1861200" cy="1861200"/>
            </a:xfrm>
          </p:grpSpPr>
          <p:pic>
            <p:nvPicPr>
              <p:cNvPr id="25" name="Imagem 24" descr="Uma imagem com captura de ecrã&#10;&#10;Descrição gerada automaticamente">
                <a:extLst>
                  <a:ext uri="{FF2B5EF4-FFF2-40B4-BE49-F238E27FC236}">
                    <a16:creationId xmlns:a16="http://schemas.microsoft.com/office/drawing/2014/main" id="{03090675-E836-4457-A094-DCE84F52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30872" y="2412528"/>
                <a:ext cx="1861200" cy="1861200"/>
              </a:xfrm>
              <a:prstGeom prst="rect">
                <a:avLst/>
              </a:prstGeom>
            </p:spPr>
          </p:pic>
          <p:pic>
            <p:nvPicPr>
              <p:cNvPr id="33" name="Imagem 32">
                <a:extLst>
                  <a:ext uri="{FF2B5EF4-FFF2-40B4-BE49-F238E27FC236}">
                    <a16:creationId xmlns:a16="http://schemas.microsoft.com/office/drawing/2014/main" id="{B9392318-C224-44A0-A7E3-17025B289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45379" y="2677054"/>
                <a:ext cx="837902" cy="842805"/>
              </a:xfrm>
              <a:prstGeom prst="rect">
                <a:avLst/>
              </a:prstGeom>
            </p:spPr>
          </p:pic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8951B94F-14CE-4057-B8A4-8CDB31525F13}"/>
                </a:ext>
              </a:extLst>
            </p:cNvPr>
            <p:cNvSpPr/>
            <p:nvPr/>
          </p:nvSpPr>
          <p:spPr>
            <a:xfrm>
              <a:off x="9288106" y="2734358"/>
              <a:ext cx="615866" cy="724256"/>
            </a:xfrm>
            <a:custGeom>
              <a:avLst/>
              <a:gdLst>
                <a:gd name="connsiteX0" fmla="*/ 21804 w 615866"/>
                <a:gd name="connsiteY0" fmla="*/ 724256 h 724256"/>
                <a:gd name="connsiteX1" fmla="*/ 34443 w 615866"/>
                <a:gd name="connsiteY1" fmla="*/ 120615 h 724256"/>
                <a:gd name="connsiteX2" fmla="*/ 346220 w 615866"/>
                <a:gd name="connsiteY2" fmla="*/ 10862 h 724256"/>
                <a:gd name="connsiteX3" fmla="*/ 615866 w 615866"/>
                <a:gd name="connsiteY3" fmla="*/ 281023 h 7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866" h="724256" extrusionOk="0">
                  <a:moveTo>
                    <a:pt x="21804" y="724256"/>
                  </a:moveTo>
                  <a:cubicBezTo>
                    <a:pt x="-2483" y="494316"/>
                    <a:pt x="-8836" y="234633"/>
                    <a:pt x="34443" y="120615"/>
                  </a:cubicBezTo>
                  <a:cubicBezTo>
                    <a:pt x="95477" y="-8484"/>
                    <a:pt x="252709" y="-16999"/>
                    <a:pt x="346220" y="10862"/>
                  </a:cubicBezTo>
                  <a:cubicBezTo>
                    <a:pt x="449741" y="50355"/>
                    <a:pt x="554218" y="153075"/>
                    <a:pt x="615866" y="28102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435683001">
                    <a:custGeom>
                      <a:avLst/>
                      <a:gdLst>
                        <a:gd name="connsiteX0" fmla="*/ 34045 w 961602"/>
                        <a:gd name="connsiteY0" fmla="*/ 1128681 h 1128681"/>
                        <a:gd name="connsiteX1" fmla="*/ 53780 w 961602"/>
                        <a:gd name="connsiteY1" fmla="*/ 187967 h 1128681"/>
                        <a:gd name="connsiteX2" fmla="*/ 540583 w 961602"/>
                        <a:gd name="connsiteY2" fmla="*/ 16928 h 1128681"/>
                        <a:gd name="connsiteX3" fmla="*/ 961602 w 961602"/>
                        <a:gd name="connsiteY3" fmla="*/ 437947 h 1128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61602" h="1128681">
                          <a:moveTo>
                            <a:pt x="34045" y="1128681"/>
                          </a:moveTo>
                          <a:cubicBezTo>
                            <a:pt x="1701" y="750970"/>
                            <a:pt x="-30643" y="373259"/>
                            <a:pt x="53780" y="187967"/>
                          </a:cubicBezTo>
                          <a:cubicBezTo>
                            <a:pt x="138203" y="2675"/>
                            <a:pt x="389279" y="-24735"/>
                            <a:pt x="540583" y="16928"/>
                          </a:cubicBezTo>
                          <a:cubicBezTo>
                            <a:pt x="691887" y="58591"/>
                            <a:pt x="826744" y="248269"/>
                            <a:pt x="961602" y="437947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365F8D0-6FF8-4F67-A944-1065451D9678}"/>
                </a:ext>
              </a:extLst>
            </p:cNvPr>
            <p:cNvSpPr/>
            <p:nvPr/>
          </p:nvSpPr>
          <p:spPr>
            <a:xfrm>
              <a:off x="9484291" y="3589318"/>
              <a:ext cx="528589" cy="528589"/>
            </a:xfrm>
            <a:custGeom>
              <a:avLst/>
              <a:gdLst>
                <a:gd name="connsiteX0" fmla="*/ 0 w 528589"/>
                <a:gd name="connsiteY0" fmla="*/ 264295 h 528589"/>
                <a:gd name="connsiteX1" fmla="*/ 264295 w 528589"/>
                <a:gd name="connsiteY1" fmla="*/ 0 h 528589"/>
                <a:gd name="connsiteX2" fmla="*/ 528590 w 528589"/>
                <a:gd name="connsiteY2" fmla="*/ 264295 h 528589"/>
                <a:gd name="connsiteX3" fmla="*/ 264295 w 528589"/>
                <a:gd name="connsiteY3" fmla="*/ 528590 h 528589"/>
                <a:gd name="connsiteX4" fmla="*/ 0 w 528589"/>
                <a:gd name="connsiteY4" fmla="*/ 264295 h 52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89" h="528589" extrusionOk="0">
                  <a:moveTo>
                    <a:pt x="0" y="264295"/>
                  </a:moveTo>
                  <a:cubicBezTo>
                    <a:pt x="-13849" y="130656"/>
                    <a:pt x="115868" y="-4385"/>
                    <a:pt x="264295" y="0"/>
                  </a:cubicBezTo>
                  <a:cubicBezTo>
                    <a:pt x="404014" y="3967"/>
                    <a:pt x="527560" y="123320"/>
                    <a:pt x="528590" y="264295"/>
                  </a:cubicBezTo>
                  <a:cubicBezTo>
                    <a:pt x="539445" y="405450"/>
                    <a:pt x="396721" y="540541"/>
                    <a:pt x="264295" y="528590"/>
                  </a:cubicBezTo>
                  <a:cubicBezTo>
                    <a:pt x="91997" y="519787"/>
                    <a:pt x="9186" y="386552"/>
                    <a:pt x="0" y="264295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9290658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entágono 3">
              <a:extLst>
                <a:ext uri="{FF2B5EF4-FFF2-40B4-BE49-F238E27FC236}">
                  <a16:creationId xmlns:a16="http://schemas.microsoft.com/office/drawing/2014/main" id="{A85BEEA6-FCEB-4665-9A82-206A98946B05}"/>
                </a:ext>
              </a:extLst>
            </p:cNvPr>
            <p:cNvSpPr/>
            <p:nvPr/>
          </p:nvSpPr>
          <p:spPr>
            <a:xfrm>
              <a:off x="10356763" y="3751200"/>
              <a:ext cx="452792" cy="473313"/>
            </a:xfrm>
            <a:prstGeom prst="pentago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65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D29231C5-47FE-4D30-BDCD-5B0DEDACA43E}"/>
              </a:ext>
            </a:extLst>
          </p:cNvPr>
          <p:cNvGrpSpPr/>
          <p:nvPr/>
        </p:nvGrpSpPr>
        <p:grpSpPr>
          <a:xfrm>
            <a:off x="9023672" y="2423720"/>
            <a:ext cx="2011540" cy="2011540"/>
            <a:chOff x="9023672" y="2423720"/>
            <a:chExt cx="2011540" cy="2011540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69275E7F-C379-40D1-A730-CF691DBAEF08}"/>
                </a:ext>
              </a:extLst>
            </p:cNvPr>
            <p:cNvGrpSpPr/>
            <p:nvPr/>
          </p:nvGrpSpPr>
          <p:grpSpPr>
            <a:xfrm>
              <a:off x="9023672" y="2423720"/>
              <a:ext cx="2011540" cy="2011540"/>
              <a:chOff x="9030872" y="2412528"/>
              <a:chExt cx="1861200" cy="1861200"/>
            </a:xfrm>
          </p:grpSpPr>
          <p:pic>
            <p:nvPicPr>
              <p:cNvPr id="32" name="Imagem 31" descr="Uma imagem com captura de ecrã&#10;&#10;Descrição gerada automaticamente">
                <a:extLst>
                  <a:ext uri="{FF2B5EF4-FFF2-40B4-BE49-F238E27FC236}">
                    <a16:creationId xmlns:a16="http://schemas.microsoft.com/office/drawing/2014/main" id="{6BDAA32E-73DC-4D2B-9357-AA7ACF373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30872" y="2412528"/>
                <a:ext cx="1861200" cy="1861200"/>
              </a:xfrm>
              <a:prstGeom prst="rect">
                <a:avLst/>
              </a:prstGeom>
            </p:spPr>
          </p:pic>
          <p:pic>
            <p:nvPicPr>
              <p:cNvPr id="34" name="Imagem 33">
                <a:extLst>
                  <a:ext uri="{FF2B5EF4-FFF2-40B4-BE49-F238E27FC236}">
                    <a16:creationId xmlns:a16="http://schemas.microsoft.com/office/drawing/2014/main" id="{C1FA6AA5-F821-471B-80C2-985115A55F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45379" y="2677054"/>
                <a:ext cx="837902" cy="842805"/>
              </a:xfrm>
              <a:prstGeom prst="rect">
                <a:avLst/>
              </a:prstGeom>
            </p:spPr>
          </p:pic>
        </p:grp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C75BFC71-1C25-405A-9C36-56CC6166CD2C}"/>
                </a:ext>
              </a:extLst>
            </p:cNvPr>
            <p:cNvSpPr/>
            <p:nvPr/>
          </p:nvSpPr>
          <p:spPr>
            <a:xfrm>
              <a:off x="9288106" y="2734358"/>
              <a:ext cx="615866" cy="724256"/>
            </a:xfrm>
            <a:custGeom>
              <a:avLst/>
              <a:gdLst>
                <a:gd name="connsiteX0" fmla="*/ 21804 w 615866"/>
                <a:gd name="connsiteY0" fmla="*/ 724256 h 724256"/>
                <a:gd name="connsiteX1" fmla="*/ 34443 w 615866"/>
                <a:gd name="connsiteY1" fmla="*/ 120615 h 724256"/>
                <a:gd name="connsiteX2" fmla="*/ 346220 w 615866"/>
                <a:gd name="connsiteY2" fmla="*/ 10862 h 724256"/>
                <a:gd name="connsiteX3" fmla="*/ 615866 w 615866"/>
                <a:gd name="connsiteY3" fmla="*/ 281023 h 7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866" h="724256" extrusionOk="0">
                  <a:moveTo>
                    <a:pt x="21804" y="724256"/>
                  </a:moveTo>
                  <a:cubicBezTo>
                    <a:pt x="-2483" y="494316"/>
                    <a:pt x="-8836" y="234633"/>
                    <a:pt x="34443" y="120615"/>
                  </a:cubicBezTo>
                  <a:cubicBezTo>
                    <a:pt x="95477" y="-8484"/>
                    <a:pt x="252709" y="-16999"/>
                    <a:pt x="346220" y="10862"/>
                  </a:cubicBezTo>
                  <a:cubicBezTo>
                    <a:pt x="449741" y="50355"/>
                    <a:pt x="554218" y="153075"/>
                    <a:pt x="615866" y="28102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435683001">
                    <a:custGeom>
                      <a:avLst/>
                      <a:gdLst>
                        <a:gd name="connsiteX0" fmla="*/ 34045 w 961602"/>
                        <a:gd name="connsiteY0" fmla="*/ 1128681 h 1128681"/>
                        <a:gd name="connsiteX1" fmla="*/ 53780 w 961602"/>
                        <a:gd name="connsiteY1" fmla="*/ 187967 h 1128681"/>
                        <a:gd name="connsiteX2" fmla="*/ 540583 w 961602"/>
                        <a:gd name="connsiteY2" fmla="*/ 16928 h 1128681"/>
                        <a:gd name="connsiteX3" fmla="*/ 961602 w 961602"/>
                        <a:gd name="connsiteY3" fmla="*/ 437947 h 1128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61602" h="1128681">
                          <a:moveTo>
                            <a:pt x="34045" y="1128681"/>
                          </a:moveTo>
                          <a:cubicBezTo>
                            <a:pt x="1701" y="750970"/>
                            <a:pt x="-30643" y="373259"/>
                            <a:pt x="53780" y="187967"/>
                          </a:cubicBezTo>
                          <a:cubicBezTo>
                            <a:pt x="138203" y="2675"/>
                            <a:pt x="389279" y="-24735"/>
                            <a:pt x="540583" y="16928"/>
                          </a:cubicBezTo>
                          <a:cubicBezTo>
                            <a:pt x="691887" y="58591"/>
                            <a:pt x="826744" y="248269"/>
                            <a:pt x="961602" y="437947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B04F920-C3C7-48B1-9085-48C970D5F20F}"/>
                </a:ext>
              </a:extLst>
            </p:cNvPr>
            <p:cNvSpPr/>
            <p:nvPr/>
          </p:nvSpPr>
          <p:spPr>
            <a:xfrm>
              <a:off x="9484291" y="3589318"/>
              <a:ext cx="528589" cy="528589"/>
            </a:xfrm>
            <a:custGeom>
              <a:avLst/>
              <a:gdLst>
                <a:gd name="connsiteX0" fmla="*/ 0 w 528589"/>
                <a:gd name="connsiteY0" fmla="*/ 264295 h 528589"/>
                <a:gd name="connsiteX1" fmla="*/ 264295 w 528589"/>
                <a:gd name="connsiteY1" fmla="*/ 0 h 528589"/>
                <a:gd name="connsiteX2" fmla="*/ 528590 w 528589"/>
                <a:gd name="connsiteY2" fmla="*/ 264295 h 528589"/>
                <a:gd name="connsiteX3" fmla="*/ 264295 w 528589"/>
                <a:gd name="connsiteY3" fmla="*/ 528590 h 528589"/>
                <a:gd name="connsiteX4" fmla="*/ 0 w 528589"/>
                <a:gd name="connsiteY4" fmla="*/ 264295 h 52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89" h="528589" extrusionOk="0">
                  <a:moveTo>
                    <a:pt x="0" y="264295"/>
                  </a:moveTo>
                  <a:cubicBezTo>
                    <a:pt x="-13849" y="130656"/>
                    <a:pt x="115868" y="-4385"/>
                    <a:pt x="264295" y="0"/>
                  </a:cubicBezTo>
                  <a:cubicBezTo>
                    <a:pt x="404014" y="3967"/>
                    <a:pt x="527560" y="123320"/>
                    <a:pt x="528590" y="264295"/>
                  </a:cubicBezTo>
                  <a:cubicBezTo>
                    <a:pt x="539445" y="405450"/>
                    <a:pt x="396721" y="540541"/>
                    <a:pt x="264295" y="528590"/>
                  </a:cubicBezTo>
                  <a:cubicBezTo>
                    <a:pt x="91997" y="519787"/>
                    <a:pt x="9186" y="386552"/>
                    <a:pt x="0" y="264295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9290658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entágono 30">
              <a:extLst>
                <a:ext uri="{FF2B5EF4-FFF2-40B4-BE49-F238E27FC236}">
                  <a16:creationId xmlns:a16="http://schemas.microsoft.com/office/drawing/2014/main" id="{E8F04CAF-75DE-4CB2-A4CE-A36A19AFA9DC}"/>
                </a:ext>
              </a:extLst>
            </p:cNvPr>
            <p:cNvSpPr/>
            <p:nvPr/>
          </p:nvSpPr>
          <p:spPr>
            <a:xfrm>
              <a:off x="10356763" y="3751200"/>
              <a:ext cx="452792" cy="473313"/>
            </a:xfrm>
            <a:prstGeom prst="pentago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5E040674-4D37-4340-9510-621A9F712CDA}"/>
              </a:ext>
            </a:extLst>
          </p:cNvPr>
          <p:cNvGrpSpPr/>
          <p:nvPr/>
        </p:nvGrpSpPr>
        <p:grpSpPr>
          <a:xfrm>
            <a:off x="7832461" y="364658"/>
            <a:ext cx="542925" cy="842500"/>
            <a:chOff x="5915025" y="1305389"/>
            <a:chExt cx="542925" cy="842500"/>
          </a:xfrm>
        </p:grpSpPr>
        <p:sp>
          <p:nvSpPr>
            <p:cNvPr id="23" name="Cilindro 22">
              <a:extLst>
                <a:ext uri="{FF2B5EF4-FFF2-40B4-BE49-F238E27FC236}">
                  <a16:creationId xmlns:a16="http://schemas.microsoft.com/office/drawing/2014/main" id="{509AEAA5-25B3-47FD-A20B-D06B42656F1D}"/>
                </a:ext>
              </a:extLst>
            </p:cNvPr>
            <p:cNvSpPr/>
            <p:nvPr/>
          </p:nvSpPr>
          <p:spPr>
            <a:xfrm>
              <a:off x="5915025" y="1305389"/>
              <a:ext cx="542925" cy="842500"/>
            </a:xfrm>
            <a:prstGeom prst="ca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969647B7-AB73-4ADF-A468-783D03DC4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8" t="44866" r="38327" b="12615"/>
            <a:stretch/>
          </p:blipFill>
          <p:spPr bwMode="auto">
            <a:xfrm>
              <a:off x="5960043" y="1459051"/>
              <a:ext cx="452888" cy="64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m 2" descr="Uma imagem com relógio, grande, torre, fogo de artifício&#10;&#10;Descrição gerada automaticamente">
            <a:extLst>
              <a:ext uri="{FF2B5EF4-FFF2-40B4-BE49-F238E27FC236}">
                <a16:creationId xmlns:a16="http://schemas.microsoft.com/office/drawing/2014/main" id="{19145C5F-BBCF-4D10-AF30-1CDF5D942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65" y="2087391"/>
            <a:ext cx="2683218" cy="268321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DC91D65-F240-4327-B868-42E960F6C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946" y="2422740"/>
            <a:ext cx="2012520" cy="201252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AF0D90E3-A33B-4FD1-AB00-5C4296E9C3A1}"/>
              </a:ext>
            </a:extLst>
          </p:cNvPr>
          <p:cNvGrpSpPr/>
          <p:nvPr/>
        </p:nvGrpSpPr>
        <p:grpSpPr>
          <a:xfrm>
            <a:off x="9900638" y="2710953"/>
            <a:ext cx="1051556" cy="910883"/>
            <a:chOff x="9908366" y="2710953"/>
            <a:chExt cx="1045216" cy="910883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7A1161FC-7F2C-4F4B-B63C-58A23A2E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1120"/>
            <a:stretch/>
          </p:blipFill>
          <p:spPr>
            <a:xfrm>
              <a:off x="9908366" y="2710953"/>
              <a:ext cx="905584" cy="910883"/>
            </a:xfrm>
            <a:prstGeom prst="rect">
              <a:avLst/>
            </a:prstGeom>
          </p:spPr>
        </p:pic>
        <p:pic>
          <p:nvPicPr>
            <p:cNvPr id="37" name="Gráfico 36" descr="Cursor">
              <a:extLst>
                <a:ext uri="{FF2B5EF4-FFF2-40B4-BE49-F238E27FC236}">
                  <a16:creationId xmlns:a16="http://schemas.microsoft.com/office/drawing/2014/main" id="{E8D3500B-42D5-451E-A16D-3A629FB0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491762" y="3086959"/>
              <a:ext cx="461820" cy="461820"/>
            </a:xfrm>
            <a:prstGeom prst="rect">
              <a:avLst/>
            </a:prstGeom>
          </p:spPr>
        </p:pic>
      </p:grpSp>
      <p:cxnSp>
        <p:nvCxnSpPr>
          <p:cNvPr id="41" name="Conexão: Ângulo Reto 40">
            <a:extLst>
              <a:ext uri="{FF2B5EF4-FFF2-40B4-BE49-F238E27FC236}">
                <a16:creationId xmlns:a16="http://schemas.microsoft.com/office/drawing/2014/main" id="{1966D466-2FB1-445B-A7AE-1D8618C005C6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38004" y="824592"/>
            <a:ext cx="1648895" cy="1548382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: Ângulo Reto 16">
            <a:extLst>
              <a:ext uri="{FF2B5EF4-FFF2-40B4-BE49-F238E27FC236}">
                <a16:creationId xmlns:a16="http://schemas.microsoft.com/office/drawing/2014/main" id="{DCBD60FD-B002-446A-ACAC-18562EFA6DD4}"/>
              </a:ext>
            </a:extLst>
          </p:cNvPr>
          <p:cNvCxnSpPr>
            <a:cxnSpLocks/>
            <a:endCxn id="13" idx="0"/>
          </p:cNvCxnSpPr>
          <p:nvPr/>
        </p:nvCxnSpPr>
        <p:spPr>
          <a:xfrm rot="10800000" flipV="1">
            <a:off x="6171206" y="774334"/>
            <a:ext cx="1548382" cy="1648405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Upgrade Icon Png #118149 - Free Icons Library">
            <a:extLst>
              <a:ext uri="{FF2B5EF4-FFF2-40B4-BE49-F238E27FC236}">
                <a16:creationId xmlns:a16="http://schemas.microsoft.com/office/drawing/2014/main" id="{DB6B9EC0-54E1-436D-8CA3-1B51B981F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3" y="3028604"/>
            <a:ext cx="800792" cy="8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5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7D9884E0-FB3A-4536-8AED-E7ED285014B6}"/>
              </a:ext>
            </a:extLst>
          </p:cNvPr>
          <p:cNvGrpSpPr/>
          <p:nvPr/>
        </p:nvGrpSpPr>
        <p:grpSpPr>
          <a:xfrm>
            <a:off x="1318449" y="259095"/>
            <a:ext cx="9555102" cy="6339810"/>
            <a:chOff x="927952" y="0"/>
            <a:chExt cx="10336096" cy="6858000"/>
          </a:xfrm>
        </p:grpSpPr>
        <p:pic>
          <p:nvPicPr>
            <p:cNvPr id="6" name="Imagem 5" descr="Uma imagem com exterior, relva, frente, sentado&#10;&#10;Descrição gerada automaticamente">
              <a:extLst>
                <a:ext uri="{FF2B5EF4-FFF2-40B4-BE49-F238E27FC236}">
                  <a16:creationId xmlns:a16="http://schemas.microsoft.com/office/drawing/2014/main" id="{C463D586-EF0E-4FDE-8322-CFBD28BC0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52" y="0"/>
              <a:ext cx="10336096" cy="6858000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AC415D2-747E-4F53-938C-BAE4AE822DE7}"/>
                </a:ext>
              </a:extLst>
            </p:cNvPr>
            <p:cNvSpPr txBox="1"/>
            <p:nvPr/>
          </p:nvSpPr>
          <p:spPr>
            <a:xfrm>
              <a:off x="6640514" y="6581000"/>
              <a:ext cx="4623534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©Format Elf </a:t>
              </a:r>
              <a:r>
                <a:rPr lang="en-GB" sz="1200" dirty="0" err="1">
                  <a:latin typeface="Leelawadee" panose="020B0502040204020203" pitchFamily="34" charset="-34"/>
                  <a:cs typeface="Leelawadee" panose="020B0502040204020203" pitchFamily="34" charset="-34"/>
                </a:rPr>
                <a:t>Architekten</a:t>
              </a:r>
              <a:endParaRPr lang="en-GB" sz="1200" dirty="0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366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38B1C37-6858-49B7-81DA-E95B97629D7C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75DA3BAE-41C6-4622-9332-F30554AFF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8876FC0-49CD-46C4-ADAB-4E1DCB1DEFA1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683DB76F-F253-4A5A-A5BF-3E51B2F6973C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A8EB2551-1C1E-4689-88B4-50BDED14B1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44F7ECA5-6033-471E-9665-76995E94D6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22A223FC-2E95-4516-8D06-1552CFDAFA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70F7F8D1-0E63-47F9-950F-F399F96BD8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D860F1FE-AFA5-4A00-99C4-86C7F3C39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27EF381-066E-4CCE-8F54-8FC9EE68CD29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3C8960-2ECC-433E-BD61-F57537DC3AC3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939C5624-271D-42D1-8D01-A318E3708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0870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38B1C37-6858-49B7-81DA-E95B97629D7C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75DA3BAE-41C6-4622-9332-F30554AFF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8876FC0-49CD-46C4-ADAB-4E1DCB1DEFA1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683DB76F-F253-4A5A-A5BF-3E51B2F6973C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A8EB2551-1C1E-4689-88B4-50BDED14B1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44F7ECA5-6033-471E-9665-76995E94D6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22A223FC-2E95-4516-8D06-1552CFDAFA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70F7F8D1-0E63-47F9-950F-F399F96BD8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F040ED99-D79F-4E65-B810-34A3BE58DA5B}"/>
              </a:ext>
            </a:extLst>
          </p:cNvPr>
          <p:cNvSpPr/>
          <p:nvPr/>
        </p:nvSpPr>
        <p:spPr>
          <a:xfrm>
            <a:off x="928889" y="3095659"/>
            <a:ext cx="10296795" cy="29311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D860F1FE-AFA5-4A00-99C4-86C7F3C39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27EF381-066E-4CCE-8F54-8FC9EE68CD29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3C8960-2ECC-433E-BD61-F57537DC3AC3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939C5624-271D-42D1-8D01-A318E3708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977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9C23D89-D7C1-4628-8690-C16C024C77E3}"/>
              </a:ext>
            </a:extLst>
          </p:cNvPr>
          <p:cNvGrpSpPr/>
          <p:nvPr/>
        </p:nvGrpSpPr>
        <p:grpSpPr>
          <a:xfrm>
            <a:off x="932392" y="3090408"/>
            <a:ext cx="10304741" cy="2939184"/>
            <a:chOff x="924916" y="3089162"/>
            <a:chExt cx="10304741" cy="2939184"/>
          </a:xfrm>
        </p:grpSpPr>
        <p:pic>
          <p:nvPicPr>
            <p:cNvPr id="41" name="Imagem 40" descr="Uma imagem com sala, homem&#10;&#10;Descrição gerada automaticamente">
              <a:extLst>
                <a:ext uri="{FF2B5EF4-FFF2-40B4-BE49-F238E27FC236}">
                  <a16:creationId xmlns:a16="http://schemas.microsoft.com/office/drawing/2014/main" id="{4B05AB33-405D-46B3-A64B-64926086F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888" y="3817697"/>
              <a:ext cx="5194588" cy="2210649"/>
            </a:xfrm>
            <a:prstGeom prst="rect">
              <a:avLst/>
            </a:prstGeom>
          </p:spPr>
        </p:pic>
        <p:pic>
          <p:nvPicPr>
            <p:cNvPr id="42" name="Imagem 41" descr="Uma imagem com sala, homem&#10;&#10;Descrição gerada automaticamente">
              <a:extLst>
                <a:ext uri="{FF2B5EF4-FFF2-40B4-BE49-F238E27FC236}">
                  <a16:creationId xmlns:a16="http://schemas.microsoft.com/office/drawing/2014/main" id="{1E1D4691-F56D-4F2C-A90C-4A1C328A6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3475" y="3816540"/>
              <a:ext cx="5106182" cy="2210649"/>
            </a:xfrm>
            <a:prstGeom prst="rect">
              <a:avLst/>
            </a:prstGeom>
          </p:spPr>
        </p:pic>
        <p:pic>
          <p:nvPicPr>
            <p:cNvPr id="43" name="Imagem 42" descr="Uma imagem com sala, homem&#10;&#10;Descrição gerada automaticamente">
              <a:extLst>
                <a:ext uri="{FF2B5EF4-FFF2-40B4-BE49-F238E27FC236}">
                  <a16:creationId xmlns:a16="http://schemas.microsoft.com/office/drawing/2014/main" id="{A4A6658E-12F0-4EC2-9E1B-B37C84DFD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888" y="3089162"/>
              <a:ext cx="5194588" cy="740793"/>
            </a:xfrm>
            <a:prstGeom prst="rect">
              <a:avLst/>
            </a:prstGeom>
          </p:spPr>
        </p:pic>
        <p:pic>
          <p:nvPicPr>
            <p:cNvPr id="44" name="Imagem 43" descr="Uma imagem com sala, homem&#10;&#10;Descrição gerada automaticamente">
              <a:extLst>
                <a:ext uri="{FF2B5EF4-FFF2-40B4-BE49-F238E27FC236}">
                  <a16:creationId xmlns:a16="http://schemas.microsoft.com/office/drawing/2014/main" id="{2C375DB7-4617-4195-9912-6E7FF3529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3475" y="3102156"/>
              <a:ext cx="5106182" cy="727799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07F36C43-3B64-4BB6-B0DB-2F7E38250603}"/>
                </a:ext>
              </a:extLst>
            </p:cNvPr>
            <p:cNvSpPr/>
            <p:nvPr/>
          </p:nvSpPr>
          <p:spPr>
            <a:xfrm>
              <a:off x="924916" y="3089379"/>
              <a:ext cx="10296795" cy="2923200"/>
            </a:xfrm>
            <a:prstGeom prst="rect">
              <a:avLst/>
            </a:prstGeom>
            <a:noFill/>
            <a:ln w="12700">
              <a:solidFill>
                <a:schemeClr val="tx1">
                  <a:alpha val="9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D2F92B0-F74A-4178-8ACF-4CF3AA23F811}"/>
              </a:ext>
            </a:extLst>
          </p:cNvPr>
          <p:cNvGrpSpPr/>
          <p:nvPr/>
        </p:nvGrpSpPr>
        <p:grpSpPr>
          <a:xfrm>
            <a:off x="3040638" y="632236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CC68124-6C29-415C-93E4-3D53251D0994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517F8AB3-FC0F-45DE-A721-36A8D7791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32582AC1-83E5-4A2A-9755-764B47B225D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9AB21C1C-6F3D-4692-9BA0-D21BB4C3661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77160400-289C-45A7-B77E-AE5D9D629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FF39E32-0105-4571-84DD-85AA8650F3AB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287497A9-172E-459B-95C4-9C2DE71EEE30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CE2BECB0-31F8-4B3F-BEAA-EA3B51C5D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64DBE6E2-BF85-4882-8ED8-05DD067AC4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78FB191E-1755-48DA-B65F-421508A23F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7539EAD0-6486-4768-BD0F-91F296148B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88873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181391B-EA15-4425-BC1C-6A407A6E245B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C983220-0411-4473-912A-8CDCE358ED69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B3FF9ACD-57E6-4930-A9A3-D6020BCDF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EF9A887A-2BC0-4324-B53A-2B5774CA00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9475"/>
            <a:ext cx="1309889" cy="1309889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9041D42D-2F98-4E75-B39C-94EEEE265C7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F3D1962-23AB-41B7-9FF3-81A0EF7A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D13ABFC9-5DF2-4A4D-BA91-7C529FE643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86031"/>
            <a:ext cx="10296000" cy="29434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577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041D42D-2F98-4E75-B39C-94EEEE265C7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F3D1962-23AB-41B7-9FF3-81A0EF7A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9858825-33E3-4FA9-8EBB-DD43B903A4FD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A424BD-CE2E-46A1-B4D6-237B9EF9A347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972DA69-8A69-4860-8BAA-80FA55A9C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F18714E5-1159-452D-9EDF-B67D9A4F1F6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A2D721A-0783-4E11-BD86-18DBE612295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86031"/>
            <a:ext cx="10296000" cy="29434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59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A6652EA0-62E8-4701-9C04-3A00BF3666D5}"/>
              </a:ext>
            </a:extLst>
          </p:cNvPr>
          <p:cNvGrpSpPr/>
          <p:nvPr/>
        </p:nvGrpSpPr>
        <p:grpSpPr>
          <a:xfrm>
            <a:off x="243706" y="1571328"/>
            <a:ext cx="11704588" cy="3715344"/>
            <a:chOff x="276665" y="1571328"/>
            <a:chExt cx="11704588" cy="3715344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286692C5-66DF-41F4-9F20-4600A7496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65" y="1571328"/>
              <a:ext cx="3715344" cy="3715344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9DC50797-14F7-4EBC-903A-32B2802AC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1287" y="1571328"/>
              <a:ext cx="3715344" cy="3715344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6A318978-39F1-400B-8D4C-A34C9916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65909" y="1571328"/>
              <a:ext cx="3715344" cy="3715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4102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>
            <a:extLst>
              <a:ext uri="{FF2B5EF4-FFF2-40B4-BE49-F238E27FC236}">
                <a16:creationId xmlns:a16="http://schemas.microsoft.com/office/drawing/2014/main" id="{4D02A969-9511-4B27-959F-8B5BAE2BB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86031"/>
            <a:ext cx="10296000" cy="2943452"/>
          </a:xfrm>
          <a:prstGeom prst="rect">
            <a:avLst/>
          </a:prstGeom>
          <a:ln>
            <a:noFill/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041D42D-2F98-4E75-B39C-94EEEE265C7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F3D1962-23AB-41B7-9FF3-81A0EF7A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9858825-33E3-4FA9-8EBB-DD43B903A4FD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A424BD-CE2E-46A1-B4D6-237B9EF9A347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972DA69-8A69-4860-8BAA-80FA55A9C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F18714E5-1159-452D-9EDF-B67D9A4F1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17543794-1AF6-40C9-9B3C-165850FFD767}"/>
              </a:ext>
            </a:extLst>
          </p:cNvPr>
          <p:cNvCxnSpPr>
            <a:cxnSpLocks/>
          </p:cNvCxnSpPr>
          <p:nvPr/>
        </p:nvCxnSpPr>
        <p:spPr>
          <a:xfrm>
            <a:off x="928889" y="4557758"/>
            <a:ext cx="1029679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33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041D42D-2F98-4E75-B39C-94EEEE265C7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F3D1962-23AB-41B7-9FF3-81A0EF7A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9858825-33E3-4FA9-8EBB-DD43B903A4FD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A424BD-CE2E-46A1-B4D6-237B9EF9A347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972DA69-8A69-4860-8BAA-80FA55A9C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F18714E5-1159-452D-9EDF-B67D9A4F1F6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39DAB0-4D28-451B-B09F-89A6D3EFAB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102156"/>
            <a:ext cx="10296795" cy="29024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17543794-1AF6-40C9-9B3C-165850FFD767}"/>
              </a:ext>
            </a:extLst>
          </p:cNvPr>
          <p:cNvCxnSpPr>
            <a:cxnSpLocks/>
          </p:cNvCxnSpPr>
          <p:nvPr/>
        </p:nvCxnSpPr>
        <p:spPr>
          <a:xfrm>
            <a:off x="928889" y="4557758"/>
            <a:ext cx="1029679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7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39DAB0-4D28-451B-B09F-89A6D3EFA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102156"/>
            <a:ext cx="10296795" cy="29024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041D42D-2F98-4E75-B39C-94EEEE265C7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F3D1962-23AB-41B7-9FF3-81A0EF7A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9858825-33E3-4FA9-8EBB-DD43B903A4FD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A424BD-CE2E-46A1-B4D6-237B9EF9A347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972DA69-8A69-4860-8BAA-80FA55A9C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F18714E5-1159-452D-9EDF-B67D9A4F1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4C0BE505-66A4-4A7D-B13A-56D04D5CF5ED}"/>
              </a:ext>
            </a:extLst>
          </p:cNvPr>
          <p:cNvSpPr/>
          <p:nvPr/>
        </p:nvSpPr>
        <p:spPr>
          <a:xfrm>
            <a:off x="948123" y="3025513"/>
            <a:ext cx="10289301" cy="3032838"/>
          </a:xfrm>
          <a:custGeom>
            <a:avLst/>
            <a:gdLst>
              <a:gd name="connsiteX0" fmla="*/ 0 w 10339466"/>
              <a:gd name="connsiteY0" fmla="*/ 1462585 h 3253912"/>
              <a:gd name="connsiteX1" fmla="*/ 1697636 w 10339466"/>
              <a:gd name="connsiteY1" fmla="*/ 61005 h 3253912"/>
              <a:gd name="connsiteX2" fmla="*/ 4879299 w 10339466"/>
              <a:gd name="connsiteY2" fmla="*/ 3253909 h 3253912"/>
              <a:gd name="connsiteX3" fmla="*/ 7348928 w 10339466"/>
              <a:gd name="connsiteY3" fmla="*/ 38519 h 3253912"/>
              <a:gd name="connsiteX4" fmla="*/ 10339466 w 10339466"/>
              <a:gd name="connsiteY4" fmla="*/ 3040300 h 3253912"/>
              <a:gd name="connsiteX0" fmla="*/ 0 w 10339466"/>
              <a:gd name="connsiteY0" fmla="*/ 1428097 h 3219446"/>
              <a:gd name="connsiteX1" fmla="*/ 1991156 w 10339466"/>
              <a:gd name="connsiteY1" fmla="*/ 63004 h 3219446"/>
              <a:gd name="connsiteX2" fmla="*/ 4879299 w 10339466"/>
              <a:gd name="connsiteY2" fmla="*/ 3219421 h 3219446"/>
              <a:gd name="connsiteX3" fmla="*/ 7348928 w 10339466"/>
              <a:gd name="connsiteY3" fmla="*/ 4031 h 3219446"/>
              <a:gd name="connsiteX4" fmla="*/ 10339466 w 10339466"/>
              <a:gd name="connsiteY4" fmla="*/ 3005812 h 3219446"/>
              <a:gd name="connsiteX0" fmla="*/ 0 w 10339466"/>
              <a:gd name="connsiteY0" fmla="*/ 1424680 h 3216115"/>
              <a:gd name="connsiteX1" fmla="*/ 2100285 w 10339466"/>
              <a:gd name="connsiteY1" fmla="*/ 124453 h 3216115"/>
              <a:gd name="connsiteX2" fmla="*/ 4879299 w 10339466"/>
              <a:gd name="connsiteY2" fmla="*/ 3216004 h 3216115"/>
              <a:gd name="connsiteX3" fmla="*/ 7348928 w 10339466"/>
              <a:gd name="connsiteY3" fmla="*/ 614 h 3216115"/>
              <a:gd name="connsiteX4" fmla="*/ 10339466 w 10339466"/>
              <a:gd name="connsiteY4" fmla="*/ 3002395 h 3216115"/>
              <a:gd name="connsiteX0" fmla="*/ 0 w 10328176"/>
              <a:gd name="connsiteY0" fmla="*/ 1485492 h 3216116"/>
              <a:gd name="connsiteX1" fmla="*/ 2088995 w 10328176"/>
              <a:gd name="connsiteY1" fmla="*/ 124453 h 3216116"/>
              <a:gd name="connsiteX2" fmla="*/ 4868009 w 10328176"/>
              <a:gd name="connsiteY2" fmla="*/ 3216004 h 3216116"/>
              <a:gd name="connsiteX3" fmla="*/ 7337638 w 10328176"/>
              <a:gd name="connsiteY3" fmla="*/ 614 h 3216116"/>
              <a:gd name="connsiteX4" fmla="*/ 10328176 w 10328176"/>
              <a:gd name="connsiteY4" fmla="*/ 3002395 h 3216116"/>
              <a:gd name="connsiteX0" fmla="*/ 0 w 10328176"/>
              <a:gd name="connsiteY0" fmla="*/ 1421072 h 3151602"/>
              <a:gd name="connsiteX1" fmla="*/ 2088995 w 10328176"/>
              <a:gd name="connsiteY1" fmla="*/ 60033 h 3151602"/>
              <a:gd name="connsiteX2" fmla="*/ 4868009 w 10328176"/>
              <a:gd name="connsiteY2" fmla="*/ 3151584 h 3151602"/>
              <a:gd name="connsiteX3" fmla="*/ 7412899 w 10328176"/>
              <a:gd name="connsiteY3" fmla="*/ 9168 h 3151602"/>
              <a:gd name="connsiteX4" fmla="*/ 10328176 w 10328176"/>
              <a:gd name="connsiteY4" fmla="*/ 2937975 h 3151602"/>
              <a:gd name="connsiteX0" fmla="*/ 0 w 10331940"/>
              <a:gd name="connsiteY0" fmla="*/ 1421072 h 3151603"/>
              <a:gd name="connsiteX1" fmla="*/ 2088995 w 10331940"/>
              <a:gd name="connsiteY1" fmla="*/ 60033 h 3151603"/>
              <a:gd name="connsiteX2" fmla="*/ 4868009 w 10331940"/>
              <a:gd name="connsiteY2" fmla="*/ 3151584 h 3151603"/>
              <a:gd name="connsiteX3" fmla="*/ 7412899 w 10331940"/>
              <a:gd name="connsiteY3" fmla="*/ 9168 h 3151603"/>
              <a:gd name="connsiteX4" fmla="*/ 10331940 w 10331940"/>
              <a:gd name="connsiteY4" fmla="*/ 2909597 h 3151603"/>
              <a:gd name="connsiteX0" fmla="*/ 0 w 10331940"/>
              <a:gd name="connsiteY0" fmla="*/ 1421072 h 3151603"/>
              <a:gd name="connsiteX1" fmla="*/ 2088995 w 10331940"/>
              <a:gd name="connsiteY1" fmla="*/ 60033 h 3151603"/>
              <a:gd name="connsiteX2" fmla="*/ 4868009 w 10331940"/>
              <a:gd name="connsiteY2" fmla="*/ 3151584 h 3151603"/>
              <a:gd name="connsiteX3" fmla="*/ 7412899 w 10331940"/>
              <a:gd name="connsiteY3" fmla="*/ 9168 h 3151603"/>
              <a:gd name="connsiteX4" fmla="*/ 10331940 w 10331940"/>
              <a:gd name="connsiteY4" fmla="*/ 2909597 h 3151603"/>
              <a:gd name="connsiteX0" fmla="*/ 0 w 10331940"/>
              <a:gd name="connsiteY0" fmla="*/ 1421072 h 3151603"/>
              <a:gd name="connsiteX1" fmla="*/ 2088995 w 10331940"/>
              <a:gd name="connsiteY1" fmla="*/ 60033 h 3151603"/>
              <a:gd name="connsiteX2" fmla="*/ 4868009 w 10331940"/>
              <a:gd name="connsiteY2" fmla="*/ 3151584 h 3151603"/>
              <a:gd name="connsiteX3" fmla="*/ 7412899 w 10331940"/>
              <a:gd name="connsiteY3" fmla="*/ 9168 h 3151603"/>
              <a:gd name="connsiteX4" fmla="*/ 10331940 w 10331940"/>
              <a:gd name="connsiteY4" fmla="*/ 2909597 h 3151603"/>
              <a:gd name="connsiteX0" fmla="*/ 0 w 10331940"/>
              <a:gd name="connsiteY0" fmla="*/ 1501731 h 3232387"/>
              <a:gd name="connsiteX1" fmla="*/ 2088995 w 10331940"/>
              <a:gd name="connsiteY1" fmla="*/ 140692 h 3232387"/>
              <a:gd name="connsiteX2" fmla="*/ 4868009 w 10331940"/>
              <a:gd name="connsiteY2" fmla="*/ 3232243 h 3232387"/>
              <a:gd name="connsiteX3" fmla="*/ 7420425 w 10331940"/>
              <a:gd name="connsiteY3" fmla="*/ 637 h 3232387"/>
              <a:gd name="connsiteX4" fmla="*/ 10331940 w 10331940"/>
              <a:gd name="connsiteY4" fmla="*/ 2990256 h 3232387"/>
              <a:gd name="connsiteX0" fmla="*/ 0 w 10331940"/>
              <a:gd name="connsiteY0" fmla="*/ 1521175 h 3251695"/>
              <a:gd name="connsiteX1" fmla="*/ 2036313 w 10331940"/>
              <a:gd name="connsiteY1" fmla="*/ 54729 h 3251695"/>
              <a:gd name="connsiteX2" fmla="*/ 4868009 w 10331940"/>
              <a:gd name="connsiteY2" fmla="*/ 3251687 h 3251695"/>
              <a:gd name="connsiteX3" fmla="*/ 7420425 w 10331940"/>
              <a:gd name="connsiteY3" fmla="*/ 20081 h 3251695"/>
              <a:gd name="connsiteX4" fmla="*/ 10331940 w 10331940"/>
              <a:gd name="connsiteY4" fmla="*/ 3009700 h 3251695"/>
              <a:gd name="connsiteX0" fmla="*/ 0 w 10331940"/>
              <a:gd name="connsiteY0" fmla="*/ 1501733 h 3232252"/>
              <a:gd name="connsiteX1" fmla="*/ 2036313 w 10331940"/>
              <a:gd name="connsiteY1" fmla="*/ 35287 h 3232252"/>
              <a:gd name="connsiteX2" fmla="*/ 4868009 w 10331940"/>
              <a:gd name="connsiteY2" fmla="*/ 3232245 h 3232252"/>
              <a:gd name="connsiteX3" fmla="*/ 7420425 w 10331940"/>
              <a:gd name="connsiteY3" fmla="*/ 639 h 3232252"/>
              <a:gd name="connsiteX4" fmla="*/ 10331940 w 10331940"/>
              <a:gd name="connsiteY4" fmla="*/ 2990258 h 3232252"/>
              <a:gd name="connsiteX0" fmla="*/ 0 w 10331940"/>
              <a:gd name="connsiteY0" fmla="*/ 1529311 h 3259827"/>
              <a:gd name="connsiteX1" fmla="*/ 1761609 w 10331940"/>
              <a:gd name="connsiteY1" fmla="*/ 2054 h 3259827"/>
              <a:gd name="connsiteX2" fmla="*/ 4868009 w 10331940"/>
              <a:gd name="connsiteY2" fmla="*/ 3259823 h 3259827"/>
              <a:gd name="connsiteX3" fmla="*/ 7420425 w 10331940"/>
              <a:gd name="connsiteY3" fmla="*/ 28217 h 3259827"/>
              <a:gd name="connsiteX4" fmla="*/ 10331940 w 10331940"/>
              <a:gd name="connsiteY4" fmla="*/ 3017836 h 3259827"/>
              <a:gd name="connsiteX0" fmla="*/ 0 w 10331940"/>
              <a:gd name="connsiteY0" fmla="*/ 1547976 h 3278492"/>
              <a:gd name="connsiteX1" fmla="*/ 1761609 w 10331940"/>
              <a:gd name="connsiteY1" fmla="*/ 20719 h 3278492"/>
              <a:gd name="connsiteX2" fmla="*/ 4868009 w 10331940"/>
              <a:gd name="connsiteY2" fmla="*/ 3278488 h 3278492"/>
              <a:gd name="connsiteX3" fmla="*/ 7420425 w 10331940"/>
              <a:gd name="connsiteY3" fmla="*/ 46882 h 3278492"/>
              <a:gd name="connsiteX4" fmla="*/ 10331940 w 10331940"/>
              <a:gd name="connsiteY4" fmla="*/ 3036501 h 3278492"/>
              <a:gd name="connsiteX0" fmla="*/ 0 w 10331940"/>
              <a:gd name="connsiteY0" fmla="*/ 1527556 h 3258072"/>
              <a:gd name="connsiteX1" fmla="*/ 1761609 w 10331940"/>
              <a:gd name="connsiteY1" fmla="*/ 299 h 3258072"/>
              <a:gd name="connsiteX2" fmla="*/ 4868009 w 10331940"/>
              <a:gd name="connsiteY2" fmla="*/ 3258068 h 3258072"/>
              <a:gd name="connsiteX3" fmla="*/ 7420425 w 10331940"/>
              <a:gd name="connsiteY3" fmla="*/ 26462 h 3258072"/>
              <a:gd name="connsiteX4" fmla="*/ 10331940 w 10331940"/>
              <a:gd name="connsiteY4" fmla="*/ 3016081 h 3258072"/>
              <a:gd name="connsiteX0" fmla="*/ 0 w 10331940"/>
              <a:gd name="connsiteY0" fmla="*/ 1528117 h 3258633"/>
              <a:gd name="connsiteX1" fmla="*/ 1761609 w 10331940"/>
              <a:gd name="connsiteY1" fmla="*/ 860 h 3258633"/>
              <a:gd name="connsiteX2" fmla="*/ 4868009 w 10331940"/>
              <a:gd name="connsiteY2" fmla="*/ 3258629 h 3258633"/>
              <a:gd name="connsiteX3" fmla="*/ 7420425 w 10331940"/>
              <a:gd name="connsiteY3" fmla="*/ 27023 h 3258633"/>
              <a:gd name="connsiteX4" fmla="*/ 10331940 w 10331940"/>
              <a:gd name="connsiteY4" fmla="*/ 3016642 h 3258633"/>
              <a:gd name="connsiteX0" fmla="*/ 0 w 10331940"/>
              <a:gd name="connsiteY0" fmla="*/ 1578740 h 3297093"/>
              <a:gd name="connsiteX1" fmla="*/ 1761609 w 10331940"/>
              <a:gd name="connsiteY1" fmla="*/ 51483 h 3297093"/>
              <a:gd name="connsiteX2" fmla="*/ 4905640 w 10331940"/>
              <a:gd name="connsiteY2" fmla="*/ 3297089 h 3297093"/>
              <a:gd name="connsiteX3" fmla="*/ 7420425 w 10331940"/>
              <a:gd name="connsiteY3" fmla="*/ 77646 h 3297093"/>
              <a:gd name="connsiteX4" fmla="*/ 10331940 w 10331940"/>
              <a:gd name="connsiteY4" fmla="*/ 3067265 h 3297093"/>
              <a:gd name="connsiteX0" fmla="*/ 0 w 10331940"/>
              <a:gd name="connsiteY0" fmla="*/ 1578740 h 3297092"/>
              <a:gd name="connsiteX1" fmla="*/ 1761609 w 10331940"/>
              <a:gd name="connsiteY1" fmla="*/ 51483 h 3297092"/>
              <a:gd name="connsiteX2" fmla="*/ 4905640 w 10331940"/>
              <a:gd name="connsiteY2" fmla="*/ 3297089 h 3297092"/>
              <a:gd name="connsiteX3" fmla="*/ 7420425 w 10331940"/>
              <a:gd name="connsiteY3" fmla="*/ 77646 h 3297092"/>
              <a:gd name="connsiteX4" fmla="*/ 10331940 w 10331940"/>
              <a:gd name="connsiteY4" fmla="*/ 3067265 h 3297092"/>
              <a:gd name="connsiteX0" fmla="*/ 0 w 10331940"/>
              <a:gd name="connsiteY0" fmla="*/ 1578358 h 3288602"/>
              <a:gd name="connsiteX1" fmla="*/ 1761609 w 10331940"/>
              <a:gd name="connsiteY1" fmla="*/ 51101 h 3288602"/>
              <a:gd name="connsiteX2" fmla="*/ 4811563 w 10331940"/>
              <a:gd name="connsiteY2" fmla="*/ 3288599 h 3288602"/>
              <a:gd name="connsiteX3" fmla="*/ 7420425 w 10331940"/>
              <a:gd name="connsiteY3" fmla="*/ 77264 h 3288602"/>
              <a:gd name="connsiteX4" fmla="*/ 10331940 w 10331940"/>
              <a:gd name="connsiteY4" fmla="*/ 3066883 h 3288602"/>
              <a:gd name="connsiteX0" fmla="*/ 0 w 10331940"/>
              <a:gd name="connsiteY0" fmla="*/ 1636770 h 3347061"/>
              <a:gd name="connsiteX1" fmla="*/ 1618613 w 10331940"/>
              <a:gd name="connsiteY1" fmla="*/ 48702 h 3347061"/>
              <a:gd name="connsiteX2" fmla="*/ 4811563 w 10331940"/>
              <a:gd name="connsiteY2" fmla="*/ 3347011 h 3347061"/>
              <a:gd name="connsiteX3" fmla="*/ 7420425 w 10331940"/>
              <a:gd name="connsiteY3" fmla="*/ 135676 h 3347061"/>
              <a:gd name="connsiteX4" fmla="*/ 10331940 w 10331940"/>
              <a:gd name="connsiteY4" fmla="*/ 3125295 h 3347061"/>
              <a:gd name="connsiteX0" fmla="*/ 0 w 10331940"/>
              <a:gd name="connsiteY0" fmla="*/ 1588070 h 3298360"/>
              <a:gd name="connsiteX1" fmla="*/ 1618613 w 10331940"/>
              <a:gd name="connsiteY1" fmla="*/ 2 h 3298360"/>
              <a:gd name="connsiteX2" fmla="*/ 4811563 w 10331940"/>
              <a:gd name="connsiteY2" fmla="*/ 3298311 h 3298360"/>
              <a:gd name="connsiteX3" fmla="*/ 7420425 w 10331940"/>
              <a:gd name="connsiteY3" fmla="*/ 86976 h 3298360"/>
              <a:gd name="connsiteX4" fmla="*/ 10331940 w 10331940"/>
              <a:gd name="connsiteY4" fmla="*/ 3076595 h 3298360"/>
              <a:gd name="connsiteX0" fmla="*/ 0 w 10331940"/>
              <a:gd name="connsiteY0" fmla="*/ 1515096 h 3225338"/>
              <a:gd name="connsiteX1" fmla="*/ 1761610 w 10331940"/>
              <a:gd name="connsiteY1" fmla="*/ 2 h 3225338"/>
              <a:gd name="connsiteX2" fmla="*/ 4811563 w 10331940"/>
              <a:gd name="connsiteY2" fmla="*/ 3225337 h 3225338"/>
              <a:gd name="connsiteX3" fmla="*/ 7420425 w 10331940"/>
              <a:gd name="connsiteY3" fmla="*/ 14002 h 3225338"/>
              <a:gd name="connsiteX4" fmla="*/ 10331940 w 10331940"/>
              <a:gd name="connsiteY4" fmla="*/ 3003621 h 3225338"/>
              <a:gd name="connsiteX0" fmla="*/ 0 w 10331940"/>
              <a:gd name="connsiteY0" fmla="*/ 1527258 h 3237503"/>
              <a:gd name="connsiteX1" fmla="*/ 1799240 w 10331940"/>
              <a:gd name="connsiteY1" fmla="*/ 1 h 3237503"/>
              <a:gd name="connsiteX2" fmla="*/ 4811563 w 10331940"/>
              <a:gd name="connsiteY2" fmla="*/ 3237499 h 3237503"/>
              <a:gd name="connsiteX3" fmla="*/ 7420425 w 10331940"/>
              <a:gd name="connsiteY3" fmla="*/ 26164 h 3237503"/>
              <a:gd name="connsiteX4" fmla="*/ 10331940 w 10331940"/>
              <a:gd name="connsiteY4" fmla="*/ 3015783 h 3237503"/>
              <a:gd name="connsiteX0" fmla="*/ 0 w 10331940"/>
              <a:gd name="connsiteY0" fmla="*/ 1528282 h 3238527"/>
              <a:gd name="connsiteX1" fmla="*/ 1799240 w 10331940"/>
              <a:gd name="connsiteY1" fmla="*/ 1025 h 3238527"/>
              <a:gd name="connsiteX2" fmla="*/ 4811563 w 10331940"/>
              <a:gd name="connsiteY2" fmla="*/ 3238523 h 3238527"/>
              <a:gd name="connsiteX3" fmla="*/ 7420425 w 10331940"/>
              <a:gd name="connsiteY3" fmla="*/ 27188 h 3238527"/>
              <a:gd name="connsiteX4" fmla="*/ 10331940 w 10331940"/>
              <a:gd name="connsiteY4" fmla="*/ 3016807 h 3238527"/>
              <a:gd name="connsiteX0" fmla="*/ 0 w 10331940"/>
              <a:gd name="connsiteY0" fmla="*/ 1508019 h 3218259"/>
              <a:gd name="connsiteX1" fmla="*/ 1723979 w 10331940"/>
              <a:gd name="connsiteY1" fmla="*/ 1032 h 3218259"/>
              <a:gd name="connsiteX2" fmla="*/ 4811563 w 10331940"/>
              <a:gd name="connsiteY2" fmla="*/ 3218260 h 3218259"/>
              <a:gd name="connsiteX3" fmla="*/ 7420425 w 10331940"/>
              <a:gd name="connsiteY3" fmla="*/ 6925 h 3218259"/>
              <a:gd name="connsiteX4" fmla="*/ 10331940 w 10331940"/>
              <a:gd name="connsiteY4" fmla="*/ 2996544 h 3218259"/>
              <a:gd name="connsiteX0" fmla="*/ 2643 w 10334583"/>
              <a:gd name="connsiteY0" fmla="*/ 1508019 h 3218260"/>
              <a:gd name="connsiteX1" fmla="*/ 1726622 w 10334583"/>
              <a:gd name="connsiteY1" fmla="*/ 1032 h 3218260"/>
              <a:gd name="connsiteX2" fmla="*/ 4814206 w 10334583"/>
              <a:gd name="connsiteY2" fmla="*/ 3218260 h 3218260"/>
              <a:gd name="connsiteX3" fmla="*/ 7423068 w 10334583"/>
              <a:gd name="connsiteY3" fmla="*/ 6925 h 3218260"/>
              <a:gd name="connsiteX4" fmla="*/ 10334583 w 10334583"/>
              <a:gd name="connsiteY4" fmla="*/ 2996544 h 3218260"/>
              <a:gd name="connsiteX0" fmla="*/ 2884 w 10334824"/>
              <a:gd name="connsiteY0" fmla="*/ 1508019 h 3218260"/>
              <a:gd name="connsiteX1" fmla="*/ 1655365 w 10334824"/>
              <a:gd name="connsiteY1" fmla="*/ 1032 h 3218260"/>
              <a:gd name="connsiteX2" fmla="*/ 4814447 w 10334824"/>
              <a:gd name="connsiteY2" fmla="*/ 3218260 h 3218260"/>
              <a:gd name="connsiteX3" fmla="*/ 7423309 w 10334824"/>
              <a:gd name="connsiteY3" fmla="*/ 6925 h 3218260"/>
              <a:gd name="connsiteX4" fmla="*/ 10334824 w 10334824"/>
              <a:gd name="connsiteY4" fmla="*/ 2996544 h 3218260"/>
              <a:gd name="connsiteX0" fmla="*/ 1048 w 10332988"/>
              <a:gd name="connsiteY0" fmla="*/ 1508019 h 3218260"/>
              <a:gd name="connsiteX1" fmla="*/ 1653529 w 10332988"/>
              <a:gd name="connsiteY1" fmla="*/ 1032 h 3218260"/>
              <a:gd name="connsiteX2" fmla="*/ 4812611 w 10332988"/>
              <a:gd name="connsiteY2" fmla="*/ 3218260 h 3218260"/>
              <a:gd name="connsiteX3" fmla="*/ 7421473 w 10332988"/>
              <a:gd name="connsiteY3" fmla="*/ 6925 h 3218260"/>
              <a:gd name="connsiteX4" fmla="*/ 10332988 w 10332988"/>
              <a:gd name="connsiteY4" fmla="*/ 2996544 h 3218260"/>
              <a:gd name="connsiteX0" fmla="*/ 992 w 10332932"/>
              <a:gd name="connsiteY0" fmla="*/ 1514909 h 3225150"/>
              <a:gd name="connsiteX1" fmla="*/ 1653473 w 10332932"/>
              <a:gd name="connsiteY1" fmla="*/ 7922 h 3225150"/>
              <a:gd name="connsiteX2" fmla="*/ 4812555 w 10332932"/>
              <a:gd name="connsiteY2" fmla="*/ 3225150 h 3225150"/>
              <a:gd name="connsiteX3" fmla="*/ 7421417 w 10332932"/>
              <a:gd name="connsiteY3" fmla="*/ 13815 h 3225150"/>
              <a:gd name="connsiteX4" fmla="*/ 10332932 w 10332932"/>
              <a:gd name="connsiteY4" fmla="*/ 3003434 h 3225150"/>
              <a:gd name="connsiteX0" fmla="*/ 842 w 10332782"/>
              <a:gd name="connsiteY0" fmla="*/ 1538320 h 3329644"/>
              <a:gd name="connsiteX1" fmla="*/ 1653323 w 10332782"/>
              <a:gd name="connsiteY1" fmla="*/ 31333 h 3329644"/>
              <a:gd name="connsiteX2" fmla="*/ 4808642 w 10332782"/>
              <a:gd name="connsiteY2" fmla="*/ 3329643 h 3329644"/>
              <a:gd name="connsiteX3" fmla="*/ 7421267 w 10332782"/>
              <a:gd name="connsiteY3" fmla="*/ 37226 h 3329644"/>
              <a:gd name="connsiteX4" fmla="*/ 10332782 w 10332782"/>
              <a:gd name="connsiteY4" fmla="*/ 3026845 h 3329644"/>
              <a:gd name="connsiteX0" fmla="*/ 847 w 10332787"/>
              <a:gd name="connsiteY0" fmla="*/ 1536708 h 3275327"/>
              <a:gd name="connsiteX1" fmla="*/ 1653328 w 10332787"/>
              <a:gd name="connsiteY1" fmla="*/ 29721 h 3275327"/>
              <a:gd name="connsiteX2" fmla="*/ 4850041 w 10332787"/>
              <a:gd name="connsiteY2" fmla="*/ 3275326 h 3275327"/>
              <a:gd name="connsiteX3" fmla="*/ 7421272 w 10332787"/>
              <a:gd name="connsiteY3" fmla="*/ 35614 h 3275327"/>
              <a:gd name="connsiteX4" fmla="*/ 10332787 w 10332787"/>
              <a:gd name="connsiteY4" fmla="*/ 3025233 h 3275327"/>
              <a:gd name="connsiteX0" fmla="*/ 698 w 10332638"/>
              <a:gd name="connsiteY0" fmla="*/ 1501775 h 3240408"/>
              <a:gd name="connsiteX1" fmla="*/ 1848859 w 10332638"/>
              <a:gd name="connsiteY1" fmla="*/ 47492 h 3240408"/>
              <a:gd name="connsiteX2" fmla="*/ 4849892 w 10332638"/>
              <a:gd name="connsiteY2" fmla="*/ 3240393 h 3240408"/>
              <a:gd name="connsiteX3" fmla="*/ 7421123 w 10332638"/>
              <a:gd name="connsiteY3" fmla="*/ 681 h 3240408"/>
              <a:gd name="connsiteX4" fmla="*/ 10332638 w 10332638"/>
              <a:gd name="connsiteY4" fmla="*/ 2990300 h 3240408"/>
              <a:gd name="connsiteX0" fmla="*/ 695 w 10336399"/>
              <a:gd name="connsiteY0" fmla="*/ 1367990 h 3240408"/>
              <a:gd name="connsiteX1" fmla="*/ 1852620 w 10336399"/>
              <a:gd name="connsiteY1" fmla="*/ 47492 h 3240408"/>
              <a:gd name="connsiteX2" fmla="*/ 4853653 w 10336399"/>
              <a:gd name="connsiteY2" fmla="*/ 3240393 h 3240408"/>
              <a:gd name="connsiteX3" fmla="*/ 7424884 w 10336399"/>
              <a:gd name="connsiteY3" fmla="*/ 681 h 3240408"/>
              <a:gd name="connsiteX4" fmla="*/ 10336399 w 10336399"/>
              <a:gd name="connsiteY4" fmla="*/ 2990300 h 3240408"/>
              <a:gd name="connsiteX0" fmla="*/ 732 w 10336436"/>
              <a:gd name="connsiteY0" fmla="*/ 1369520 h 3241931"/>
              <a:gd name="connsiteX1" fmla="*/ 1796211 w 10336436"/>
              <a:gd name="connsiteY1" fmla="*/ 36860 h 3241931"/>
              <a:gd name="connsiteX2" fmla="*/ 4853690 w 10336436"/>
              <a:gd name="connsiteY2" fmla="*/ 3241923 h 3241931"/>
              <a:gd name="connsiteX3" fmla="*/ 7424921 w 10336436"/>
              <a:gd name="connsiteY3" fmla="*/ 2211 h 3241931"/>
              <a:gd name="connsiteX4" fmla="*/ 10336436 w 10336436"/>
              <a:gd name="connsiteY4" fmla="*/ 2991830 h 3241931"/>
              <a:gd name="connsiteX0" fmla="*/ 795 w 10336499"/>
              <a:gd name="connsiteY0" fmla="*/ 1367990 h 3240400"/>
              <a:gd name="connsiteX1" fmla="*/ 1796274 w 10336499"/>
              <a:gd name="connsiteY1" fmla="*/ 35330 h 3240400"/>
              <a:gd name="connsiteX2" fmla="*/ 4853753 w 10336499"/>
              <a:gd name="connsiteY2" fmla="*/ 3240393 h 3240400"/>
              <a:gd name="connsiteX3" fmla="*/ 7424984 w 10336499"/>
              <a:gd name="connsiteY3" fmla="*/ 681 h 3240400"/>
              <a:gd name="connsiteX4" fmla="*/ 10336499 w 10336499"/>
              <a:gd name="connsiteY4" fmla="*/ 2990300 h 3240400"/>
              <a:gd name="connsiteX0" fmla="*/ 798 w 10336502"/>
              <a:gd name="connsiteY0" fmla="*/ 1398451 h 3270859"/>
              <a:gd name="connsiteX1" fmla="*/ 1792514 w 10336502"/>
              <a:gd name="connsiteY1" fmla="*/ 926 h 3270859"/>
              <a:gd name="connsiteX2" fmla="*/ 4853756 w 10336502"/>
              <a:gd name="connsiteY2" fmla="*/ 3270854 h 3270859"/>
              <a:gd name="connsiteX3" fmla="*/ 7424987 w 10336502"/>
              <a:gd name="connsiteY3" fmla="*/ 31142 h 3270859"/>
              <a:gd name="connsiteX4" fmla="*/ 10336502 w 10336502"/>
              <a:gd name="connsiteY4" fmla="*/ 3020761 h 3270859"/>
              <a:gd name="connsiteX0" fmla="*/ 813 w 10336517"/>
              <a:gd name="connsiteY0" fmla="*/ 1397586 h 3269994"/>
              <a:gd name="connsiteX1" fmla="*/ 1792529 w 10336517"/>
              <a:gd name="connsiteY1" fmla="*/ 61 h 3269994"/>
              <a:gd name="connsiteX2" fmla="*/ 4853771 w 10336517"/>
              <a:gd name="connsiteY2" fmla="*/ 3269989 h 3269994"/>
              <a:gd name="connsiteX3" fmla="*/ 7425002 w 10336517"/>
              <a:gd name="connsiteY3" fmla="*/ 30277 h 3269994"/>
              <a:gd name="connsiteX4" fmla="*/ 10336517 w 10336517"/>
              <a:gd name="connsiteY4" fmla="*/ 3019896 h 3269994"/>
              <a:gd name="connsiteX0" fmla="*/ 7503 w 10343207"/>
              <a:gd name="connsiteY0" fmla="*/ 1397586 h 3269994"/>
              <a:gd name="connsiteX1" fmla="*/ 1799219 w 10343207"/>
              <a:gd name="connsiteY1" fmla="*/ 61 h 3269994"/>
              <a:gd name="connsiteX2" fmla="*/ 4860461 w 10343207"/>
              <a:gd name="connsiteY2" fmla="*/ 3269989 h 3269994"/>
              <a:gd name="connsiteX3" fmla="*/ 7431692 w 10343207"/>
              <a:gd name="connsiteY3" fmla="*/ 30277 h 3269994"/>
              <a:gd name="connsiteX4" fmla="*/ 10343207 w 10343207"/>
              <a:gd name="connsiteY4" fmla="*/ 3019896 h 3269994"/>
              <a:gd name="connsiteX0" fmla="*/ 7944 w 10343648"/>
              <a:gd name="connsiteY0" fmla="*/ 1397586 h 3269994"/>
              <a:gd name="connsiteX1" fmla="*/ 1739451 w 10343648"/>
              <a:gd name="connsiteY1" fmla="*/ 61 h 3269994"/>
              <a:gd name="connsiteX2" fmla="*/ 4860902 w 10343648"/>
              <a:gd name="connsiteY2" fmla="*/ 3269989 h 3269994"/>
              <a:gd name="connsiteX3" fmla="*/ 7432133 w 10343648"/>
              <a:gd name="connsiteY3" fmla="*/ 30277 h 3269994"/>
              <a:gd name="connsiteX4" fmla="*/ 10343648 w 10343648"/>
              <a:gd name="connsiteY4" fmla="*/ 3019896 h 3269994"/>
              <a:gd name="connsiteX0" fmla="*/ 0 w 10335704"/>
              <a:gd name="connsiteY0" fmla="*/ 1397586 h 3269994"/>
              <a:gd name="connsiteX1" fmla="*/ 1731507 w 10335704"/>
              <a:gd name="connsiteY1" fmla="*/ 61 h 3269994"/>
              <a:gd name="connsiteX2" fmla="*/ 4852958 w 10335704"/>
              <a:gd name="connsiteY2" fmla="*/ 3269989 h 3269994"/>
              <a:gd name="connsiteX3" fmla="*/ 7424189 w 10335704"/>
              <a:gd name="connsiteY3" fmla="*/ 30277 h 3269994"/>
              <a:gd name="connsiteX4" fmla="*/ 10335704 w 10335704"/>
              <a:gd name="connsiteY4" fmla="*/ 3019896 h 3269994"/>
              <a:gd name="connsiteX0" fmla="*/ 0 w 10410966"/>
              <a:gd name="connsiteY0" fmla="*/ 1587376 h 3309782"/>
              <a:gd name="connsiteX1" fmla="*/ 1806769 w 10410966"/>
              <a:gd name="connsiteY1" fmla="*/ 39849 h 3309782"/>
              <a:gd name="connsiteX2" fmla="*/ 4928220 w 10410966"/>
              <a:gd name="connsiteY2" fmla="*/ 3309777 h 3309782"/>
              <a:gd name="connsiteX3" fmla="*/ 7499451 w 10410966"/>
              <a:gd name="connsiteY3" fmla="*/ 70065 h 3309782"/>
              <a:gd name="connsiteX4" fmla="*/ 10410966 w 10410966"/>
              <a:gd name="connsiteY4" fmla="*/ 3059684 h 3309782"/>
              <a:gd name="connsiteX0" fmla="*/ 0 w 10410966"/>
              <a:gd name="connsiteY0" fmla="*/ 1603865 h 3326271"/>
              <a:gd name="connsiteX1" fmla="*/ 1806769 w 10410966"/>
              <a:gd name="connsiteY1" fmla="*/ 56338 h 3326271"/>
              <a:gd name="connsiteX2" fmla="*/ 4928220 w 10410966"/>
              <a:gd name="connsiteY2" fmla="*/ 3326266 h 3326271"/>
              <a:gd name="connsiteX3" fmla="*/ 7499451 w 10410966"/>
              <a:gd name="connsiteY3" fmla="*/ 86554 h 3326271"/>
              <a:gd name="connsiteX4" fmla="*/ 10410966 w 10410966"/>
              <a:gd name="connsiteY4" fmla="*/ 3076173 h 3326271"/>
              <a:gd name="connsiteX0" fmla="*/ 0 w 10294311"/>
              <a:gd name="connsiteY0" fmla="*/ 1491899 h 3339982"/>
              <a:gd name="connsiteX1" fmla="*/ 1690114 w 10294311"/>
              <a:gd name="connsiteY1" fmla="*/ 70049 h 3339982"/>
              <a:gd name="connsiteX2" fmla="*/ 4811565 w 10294311"/>
              <a:gd name="connsiteY2" fmla="*/ 3339977 h 3339982"/>
              <a:gd name="connsiteX3" fmla="*/ 7382796 w 10294311"/>
              <a:gd name="connsiteY3" fmla="*/ 100265 h 3339982"/>
              <a:gd name="connsiteX4" fmla="*/ 10294311 w 10294311"/>
              <a:gd name="connsiteY4" fmla="*/ 3089884 h 3339982"/>
              <a:gd name="connsiteX0" fmla="*/ 0 w 10331941"/>
              <a:gd name="connsiteY0" fmla="*/ 1481209 h 3341454"/>
              <a:gd name="connsiteX1" fmla="*/ 1727744 w 10331941"/>
              <a:gd name="connsiteY1" fmla="*/ 71521 h 3341454"/>
              <a:gd name="connsiteX2" fmla="*/ 4849195 w 10331941"/>
              <a:gd name="connsiteY2" fmla="*/ 3341449 h 3341454"/>
              <a:gd name="connsiteX3" fmla="*/ 7420426 w 10331941"/>
              <a:gd name="connsiteY3" fmla="*/ 101737 h 3341454"/>
              <a:gd name="connsiteX4" fmla="*/ 10331941 w 10331941"/>
              <a:gd name="connsiteY4" fmla="*/ 3091356 h 3341454"/>
              <a:gd name="connsiteX0" fmla="*/ 6317 w 10338258"/>
              <a:gd name="connsiteY0" fmla="*/ 1443034 h 3303279"/>
              <a:gd name="connsiteX1" fmla="*/ 1734061 w 10338258"/>
              <a:gd name="connsiteY1" fmla="*/ 33346 h 3303279"/>
              <a:gd name="connsiteX2" fmla="*/ 4855512 w 10338258"/>
              <a:gd name="connsiteY2" fmla="*/ 3303274 h 3303279"/>
              <a:gd name="connsiteX3" fmla="*/ 7426743 w 10338258"/>
              <a:gd name="connsiteY3" fmla="*/ 63562 h 3303279"/>
              <a:gd name="connsiteX4" fmla="*/ 10338258 w 10338258"/>
              <a:gd name="connsiteY4" fmla="*/ 3053181 h 3303279"/>
              <a:gd name="connsiteX0" fmla="*/ 5662 w 10337603"/>
              <a:gd name="connsiteY0" fmla="*/ 1411111 h 3271351"/>
              <a:gd name="connsiteX1" fmla="*/ 1861352 w 10337603"/>
              <a:gd name="connsiteY1" fmla="*/ 33855 h 3271351"/>
              <a:gd name="connsiteX2" fmla="*/ 4854857 w 10337603"/>
              <a:gd name="connsiteY2" fmla="*/ 3271351 h 3271351"/>
              <a:gd name="connsiteX3" fmla="*/ 7426088 w 10337603"/>
              <a:gd name="connsiteY3" fmla="*/ 31639 h 3271351"/>
              <a:gd name="connsiteX4" fmla="*/ 10337603 w 10337603"/>
              <a:gd name="connsiteY4" fmla="*/ 3021258 h 3271351"/>
              <a:gd name="connsiteX0" fmla="*/ 5765 w 10337706"/>
              <a:gd name="connsiteY0" fmla="*/ 1380153 h 3240393"/>
              <a:gd name="connsiteX1" fmla="*/ 1861455 w 10337706"/>
              <a:gd name="connsiteY1" fmla="*/ 2897 h 3240393"/>
              <a:gd name="connsiteX2" fmla="*/ 4854960 w 10337706"/>
              <a:gd name="connsiteY2" fmla="*/ 3240393 h 3240393"/>
              <a:gd name="connsiteX3" fmla="*/ 7426191 w 10337706"/>
              <a:gd name="connsiteY3" fmla="*/ 681 h 3240393"/>
              <a:gd name="connsiteX4" fmla="*/ 10337706 w 10337706"/>
              <a:gd name="connsiteY4" fmla="*/ 2990300 h 3240393"/>
              <a:gd name="connsiteX0" fmla="*/ 6189 w 10338130"/>
              <a:gd name="connsiteY0" fmla="*/ 1438090 h 3298352"/>
              <a:gd name="connsiteX1" fmla="*/ 1779091 w 10338130"/>
              <a:gd name="connsiteY1" fmla="*/ 23 h 3298352"/>
              <a:gd name="connsiteX2" fmla="*/ 4855384 w 10338130"/>
              <a:gd name="connsiteY2" fmla="*/ 3298330 h 3298352"/>
              <a:gd name="connsiteX3" fmla="*/ 7426615 w 10338130"/>
              <a:gd name="connsiteY3" fmla="*/ 58618 h 3298352"/>
              <a:gd name="connsiteX4" fmla="*/ 10338130 w 10338130"/>
              <a:gd name="connsiteY4" fmla="*/ 3048237 h 3298352"/>
              <a:gd name="connsiteX0" fmla="*/ 6189 w 10338130"/>
              <a:gd name="connsiteY0" fmla="*/ 1438942 h 3299204"/>
              <a:gd name="connsiteX1" fmla="*/ 1779091 w 10338130"/>
              <a:gd name="connsiteY1" fmla="*/ 875 h 3299204"/>
              <a:gd name="connsiteX2" fmla="*/ 4855384 w 10338130"/>
              <a:gd name="connsiteY2" fmla="*/ 3299182 h 3299204"/>
              <a:gd name="connsiteX3" fmla="*/ 7426615 w 10338130"/>
              <a:gd name="connsiteY3" fmla="*/ 59470 h 3299204"/>
              <a:gd name="connsiteX4" fmla="*/ 10338130 w 10338130"/>
              <a:gd name="connsiteY4" fmla="*/ 3049089 h 3299204"/>
              <a:gd name="connsiteX0" fmla="*/ 6189 w 10338130"/>
              <a:gd name="connsiteY0" fmla="*/ 1438942 h 3299203"/>
              <a:gd name="connsiteX1" fmla="*/ 1779091 w 10338130"/>
              <a:gd name="connsiteY1" fmla="*/ 875 h 3299203"/>
              <a:gd name="connsiteX2" fmla="*/ 4855384 w 10338130"/>
              <a:gd name="connsiteY2" fmla="*/ 3299182 h 3299203"/>
              <a:gd name="connsiteX3" fmla="*/ 7426615 w 10338130"/>
              <a:gd name="connsiteY3" fmla="*/ 59470 h 3299203"/>
              <a:gd name="connsiteX4" fmla="*/ 10338130 w 10338130"/>
              <a:gd name="connsiteY4" fmla="*/ 3049089 h 3299203"/>
              <a:gd name="connsiteX0" fmla="*/ 6189 w 10338130"/>
              <a:gd name="connsiteY0" fmla="*/ 1438942 h 3299203"/>
              <a:gd name="connsiteX1" fmla="*/ 1779091 w 10338130"/>
              <a:gd name="connsiteY1" fmla="*/ 875 h 3299203"/>
              <a:gd name="connsiteX2" fmla="*/ 4855384 w 10338130"/>
              <a:gd name="connsiteY2" fmla="*/ 3299182 h 3299203"/>
              <a:gd name="connsiteX3" fmla="*/ 7426615 w 10338130"/>
              <a:gd name="connsiteY3" fmla="*/ 59470 h 3299203"/>
              <a:gd name="connsiteX4" fmla="*/ 10338130 w 10338130"/>
              <a:gd name="connsiteY4" fmla="*/ 3049089 h 3299203"/>
              <a:gd name="connsiteX0" fmla="*/ 6231 w 10338172"/>
              <a:gd name="connsiteY0" fmla="*/ 1382198 h 3242438"/>
              <a:gd name="connsiteX1" fmla="*/ 1771607 w 10338172"/>
              <a:gd name="connsiteY1" fmla="*/ 888 h 3242438"/>
              <a:gd name="connsiteX2" fmla="*/ 4855426 w 10338172"/>
              <a:gd name="connsiteY2" fmla="*/ 3242438 h 3242438"/>
              <a:gd name="connsiteX3" fmla="*/ 7426657 w 10338172"/>
              <a:gd name="connsiteY3" fmla="*/ 2726 h 3242438"/>
              <a:gd name="connsiteX4" fmla="*/ 10338172 w 10338172"/>
              <a:gd name="connsiteY4" fmla="*/ 2992345 h 3242438"/>
              <a:gd name="connsiteX0" fmla="*/ 6515 w 10338456"/>
              <a:gd name="connsiteY0" fmla="*/ 1386250 h 3246490"/>
              <a:gd name="connsiteX1" fmla="*/ 1722971 w 10338456"/>
              <a:gd name="connsiteY1" fmla="*/ 886 h 3246490"/>
              <a:gd name="connsiteX2" fmla="*/ 4855710 w 10338456"/>
              <a:gd name="connsiteY2" fmla="*/ 3246490 h 3246490"/>
              <a:gd name="connsiteX3" fmla="*/ 7426941 w 10338456"/>
              <a:gd name="connsiteY3" fmla="*/ 6778 h 3246490"/>
              <a:gd name="connsiteX4" fmla="*/ 10338456 w 10338456"/>
              <a:gd name="connsiteY4" fmla="*/ 2996397 h 3246490"/>
              <a:gd name="connsiteX0" fmla="*/ 6493 w 10338434"/>
              <a:gd name="connsiteY0" fmla="*/ 1418676 h 3278925"/>
              <a:gd name="connsiteX1" fmla="*/ 1726712 w 10338434"/>
              <a:gd name="connsiteY1" fmla="*/ 879 h 3278925"/>
              <a:gd name="connsiteX2" fmla="*/ 4855688 w 10338434"/>
              <a:gd name="connsiteY2" fmla="*/ 3278916 h 3278925"/>
              <a:gd name="connsiteX3" fmla="*/ 7426919 w 10338434"/>
              <a:gd name="connsiteY3" fmla="*/ 39204 h 3278925"/>
              <a:gd name="connsiteX4" fmla="*/ 10338434 w 10338434"/>
              <a:gd name="connsiteY4" fmla="*/ 3028823 h 3278925"/>
              <a:gd name="connsiteX0" fmla="*/ 7128 w 10339069"/>
              <a:gd name="connsiteY0" fmla="*/ 1420691 h 3280940"/>
              <a:gd name="connsiteX1" fmla="*/ 1727347 w 10339069"/>
              <a:gd name="connsiteY1" fmla="*/ 2894 h 3280940"/>
              <a:gd name="connsiteX2" fmla="*/ 4856323 w 10339069"/>
              <a:gd name="connsiteY2" fmla="*/ 3280931 h 3280940"/>
              <a:gd name="connsiteX3" fmla="*/ 7427554 w 10339069"/>
              <a:gd name="connsiteY3" fmla="*/ 41219 h 3280940"/>
              <a:gd name="connsiteX4" fmla="*/ 10339069 w 10339069"/>
              <a:gd name="connsiteY4" fmla="*/ 3030838 h 3280940"/>
              <a:gd name="connsiteX0" fmla="*/ 6141 w 10338082"/>
              <a:gd name="connsiteY0" fmla="*/ 1420691 h 3280940"/>
              <a:gd name="connsiteX1" fmla="*/ 1726360 w 10338082"/>
              <a:gd name="connsiteY1" fmla="*/ 2894 h 3280940"/>
              <a:gd name="connsiteX2" fmla="*/ 4855336 w 10338082"/>
              <a:gd name="connsiteY2" fmla="*/ 3280931 h 3280940"/>
              <a:gd name="connsiteX3" fmla="*/ 7426567 w 10338082"/>
              <a:gd name="connsiteY3" fmla="*/ 41219 h 3280940"/>
              <a:gd name="connsiteX4" fmla="*/ 10338082 w 10338082"/>
              <a:gd name="connsiteY4" fmla="*/ 3030838 h 3280940"/>
              <a:gd name="connsiteX0" fmla="*/ 0 w 10331941"/>
              <a:gd name="connsiteY0" fmla="*/ 1420691 h 3280940"/>
              <a:gd name="connsiteX1" fmla="*/ 1720219 w 10331941"/>
              <a:gd name="connsiteY1" fmla="*/ 2894 h 3280940"/>
              <a:gd name="connsiteX2" fmla="*/ 4849195 w 10331941"/>
              <a:gd name="connsiteY2" fmla="*/ 3280931 h 3280940"/>
              <a:gd name="connsiteX3" fmla="*/ 7420426 w 10331941"/>
              <a:gd name="connsiteY3" fmla="*/ 41219 h 3280940"/>
              <a:gd name="connsiteX4" fmla="*/ 10331941 w 10331941"/>
              <a:gd name="connsiteY4" fmla="*/ 3030838 h 328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1941" h="3280940">
                <a:moveTo>
                  <a:pt x="0" y="1420691"/>
                </a:moveTo>
                <a:cubicBezTo>
                  <a:pt x="39561" y="1576045"/>
                  <a:pt x="791602" y="118536"/>
                  <a:pt x="1720219" y="2894"/>
                </a:cubicBezTo>
                <a:cubicBezTo>
                  <a:pt x="2648836" y="-112748"/>
                  <a:pt x="3899161" y="3274544"/>
                  <a:pt x="4849195" y="3280931"/>
                </a:cubicBezTo>
                <a:cubicBezTo>
                  <a:pt x="5799230" y="3287319"/>
                  <a:pt x="6465241" y="-10343"/>
                  <a:pt x="7420426" y="41219"/>
                </a:cubicBezTo>
                <a:cubicBezTo>
                  <a:pt x="8375611" y="92781"/>
                  <a:pt x="9077192" y="2148641"/>
                  <a:pt x="10331941" y="3030838"/>
                </a:cubicBezTo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2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041D42D-2F98-4E75-B39C-94EEEE265C7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F3D1962-23AB-41B7-9FF3-81A0EF7A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pic>
        <p:nvPicPr>
          <p:cNvPr id="16" name="Imagem 15" descr="Uma imagem com natureza, chuva&#10;&#10;Descrição gerada automaticamente">
            <a:extLst>
              <a:ext uri="{FF2B5EF4-FFF2-40B4-BE49-F238E27FC236}">
                <a16:creationId xmlns:a16="http://schemas.microsoft.com/office/drawing/2014/main" id="{F46AE3F2-EC84-4945-AACA-5DB9160FA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6" y="3107725"/>
            <a:ext cx="10296795" cy="29103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9858825-33E3-4FA9-8EBB-DD43B903A4FD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A424BD-CE2E-46A1-B4D6-237B9EF9A347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972DA69-8A69-4860-8BAA-80FA55A9C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F18714E5-1159-452D-9EDF-B67D9A4F1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51F60D10-98BA-4FEE-A2AF-A65F909FD8F8}"/>
              </a:ext>
            </a:extLst>
          </p:cNvPr>
          <p:cNvSpPr/>
          <p:nvPr/>
        </p:nvSpPr>
        <p:spPr>
          <a:xfrm>
            <a:off x="948123" y="3025513"/>
            <a:ext cx="10289301" cy="3032838"/>
          </a:xfrm>
          <a:custGeom>
            <a:avLst/>
            <a:gdLst>
              <a:gd name="connsiteX0" fmla="*/ 0 w 10339466"/>
              <a:gd name="connsiteY0" fmla="*/ 1462585 h 3253912"/>
              <a:gd name="connsiteX1" fmla="*/ 1697636 w 10339466"/>
              <a:gd name="connsiteY1" fmla="*/ 61005 h 3253912"/>
              <a:gd name="connsiteX2" fmla="*/ 4879299 w 10339466"/>
              <a:gd name="connsiteY2" fmla="*/ 3253909 h 3253912"/>
              <a:gd name="connsiteX3" fmla="*/ 7348928 w 10339466"/>
              <a:gd name="connsiteY3" fmla="*/ 38519 h 3253912"/>
              <a:gd name="connsiteX4" fmla="*/ 10339466 w 10339466"/>
              <a:gd name="connsiteY4" fmla="*/ 3040300 h 3253912"/>
              <a:gd name="connsiteX0" fmla="*/ 0 w 10339466"/>
              <a:gd name="connsiteY0" fmla="*/ 1428097 h 3219446"/>
              <a:gd name="connsiteX1" fmla="*/ 1991156 w 10339466"/>
              <a:gd name="connsiteY1" fmla="*/ 63004 h 3219446"/>
              <a:gd name="connsiteX2" fmla="*/ 4879299 w 10339466"/>
              <a:gd name="connsiteY2" fmla="*/ 3219421 h 3219446"/>
              <a:gd name="connsiteX3" fmla="*/ 7348928 w 10339466"/>
              <a:gd name="connsiteY3" fmla="*/ 4031 h 3219446"/>
              <a:gd name="connsiteX4" fmla="*/ 10339466 w 10339466"/>
              <a:gd name="connsiteY4" fmla="*/ 3005812 h 3219446"/>
              <a:gd name="connsiteX0" fmla="*/ 0 w 10339466"/>
              <a:gd name="connsiteY0" fmla="*/ 1424680 h 3216115"/>
              <a:gd name="connsiteX1" fmla="*/ 2100285 w 10339466"/>
              <a:gd name="connsiteY1" fmla="*/ 124453 h 3216115"/>
              <a:gd name="connsiteX2" fmla="*/ 4879299 w 10339466"/>
              <a:gd name="connsiteY2" fmla="*/ 3216004 h 3216115"/>
              <a:gd name="connsiteX3" fmla="*/ 7348928 w 10339466"/>
              <a:gd name="connsiteY3" fmla="*/ 614 h 3216115"/>
              <a:gd name="connsiteX4" fmla="*/ 10339466 w 10339466"/>
              <a:gd name="connsiteY4" fmla="*/ 3002395 h 3216115"/>
              <a:gd name="connsiteX0" fmla="*/ 0 w 10328176"/>
              <a:gd name="connsiteY0" fmla="*/ 1485492 h 3216116"/>
              <a:gd name="connsiteX1" fmla="*/ 2088995 w 10328176"/>
              <a:gd name="connsiteY1" fmla="*/ 124453 h 3216116"/>
              <a:gd name="connsiteX2" fmla="*/ 4868009 w 10328176"/>
              <a:gd name="connsiteY2" fmla="*/ 3216004 h 3216116"/>
              <a:gd name="connsiteX3" fmla="*/ 7337638 w 10328176"/>
              <a:gd name="connsiteY3" fmla="*/ 614 h 3216116"/>
              <a:gd name="connsiteX4" fmla="*/ 10328176 w 10328176"/>
              <a:gd name="connsiteY4" fmla="*/ 3002395 h 3216116"/>
              <a:gd name="connsiteX0" fmla="*/ 0 w 10328176"/>
              <a:gd name="connsiteY0" fmla="*/ 1421072 h 3151602"/>
              <a:gd name="connsiteX1" fmla="*/ 2088995 w 10328176"/>
              <a:gd name="connsiteY1" fmla="*/ 60033 h 3151602"/>
              <a:gd name="connsiteX2" fmla="*/ 4868009 w 10328176"/>
              <a:gd name="connsiteY2" fmla="*/ 3151584 h 3151602"/>
              <a:gd name="connsiteX3" fmla="*/ 7412899 w 10328176"/>
              <a:gd name="connsiteY3" fmla="*/ 9168 h 3151602"/>
              <a:gd name="connsiteX4" fmla="*/ 10328176 w 10328176"/>
              <a:gd name="connsiteY4" fmla="*/ 2937975 h 3151602"/>
              <a:gd name="connsiteX0" fmla="*/ 0 w 10331940"/>
              <a:gd name="connsiteY0" fmla="*/ 1421072 h 3151603"/>
              <a:gd name="connsiteX1" fmla="*/ 2088995 w 10331940"/>
              <a:gd name="connsiteY1" fmla="*/ 60033 h 3151603"/>
              <a:gd name="connsiteX2" fmla="*/ 4868009 w 10331940"/>
              <a:gd name="connsiteY2" fmla="*/ 3151584 h 3151603"/>
              <a:gd name="connsiteX3" fmla="*/ 7412899 w 10331940"/>
              <a:gd name="connsiteY3" fmla="*/ 9168 h 3151603"/>
              <a:gd name="connsiteX4" fmla="*/ 10331940 w 10331940"/>
              <a:gd name="connsiteY4" fmla="*/ 2909597 h 3151603"/>
              <a:gd name="connsiteX0" fmla="*/ 0 w 10331940"/>
              <a:gd name="connsiteY0" fmla="*/ 1421072 h 3151603"/>
              <a:gd name="connsiteX1" fmla="*/ 2088995 w 10331940"/>
              <a:gd name="connsiteY1" fmla="*/ 60033 h 3151603"/>
              <a:gd name="connsiteX2" fmla="*/ 4868009 w 10331940"/>
              <a:gd name="connsiteY2" fmla="*/ 3151584 h 3151603"/>
              <a:gd name="connsiteX3" fmla="*/ 7412899 w 10331940"/>
              <a:gd name="connsiteY3" fmla="*/ 9168 h 3151603"/>
              <a:gd name="connsiteX4" fmla="*/ 10331940 w 10331940"/>
              <a:gd name="connsiteY4" fmla="*/ 2909597 h 3151603"/>
              <a:gd name="connsiteX0" fmla="*/ 0 w 10331940"/>
              <a:gd name="connsiteY0" fmla="*/ 1421072 h 3151603"/>
              <a:gd name="connsiteX1" fmla="*/ 2088995 w 10331940"/>
              <a:gd name="connsiteY1" fmla="*/ 60033 h 3151603"/>
              <a:gd name="connsiteX2" fmla="*/ 4868009 w 10331940"/>
              <a:gd name="connsiteY2" fmla="*/ 3151584 h 3151603"/>
              <a:gd name="connsiteX3" fmla="*/ 7412899 w 10331940"/>
              <a:gd name="connsiteY3" fmla="*/ 9168 h 3151603"/>
              <a:gd name="connsiteX4" fmla="*/ 10331940 w 10331940"/>
              <a:gd name="connsiteY4" fmla="*/ 2909597 h 3151603"/>
              <a:gd name="connsiteX0" fmla="*/ 0 w 10331940"/>
              <a:gd name="connsiteY0" fmla="*/ 1501731 h 3232387"/>
              <a:gd name="connsiteX1" fmla="*/ 2088995 w 10331940"/>
              <a:gd name="connsiteY1" fmla="*/ 140692 h 3232387"/>
              <a:gd name="connsiteX2" fmla="*/ 4868009 w 10331940"/>
              <a:gd name="connsiteY2" fmla="*/ 3232243 h 3232387"/>
              <a:gd name="connsiteX3" fmla="*/ 7420425 w 10331940"/>
              <a:gd name="connsiteY3" fmla="*/ 637 h 3232387"/>
              <a:gd name="connsiteX4" fmla="*/ 10331940 w 10331940"/>
              <a:gd name="connsiteY4" fmla="*/ 2990256 h 3232387"/>
              <a:gd name="connsiteX0" fmla="*/ 0 w 10331940"/>
              <a:gd name="connsiteY0" fmla="*/ 1521175 h 3251695"/>
              <a:gd name="connsiteX1" fmla="*/ 2036313 w 10331940"/>
              <a:gd name="connsiteY1" fmla="*/ 54729 h 3251695"/>
              <a:gd name="connsiteX2" fmla="*/ 4868009 w 10331940"/>
              <a:gd name="connsiteY2" fmla="*/ 3251687 h 3251695"/>
              <a:gd name="connsiteX3" fmla="*/ 7420425 w 10331940"/>
              <a:gd name="connsiteY3" fmla="*/ 20081 h 3251695"/>
              <a:gd name="connsiteX4" fmla="*/ 10331940 w 10331940"/>
              <a:gd name="connsiteY4" fmla="*/ 3009700 h 3251695"/>
              <a:gd name="connsiteX0" fmla="*/ 0 w 10331940"/>
              <a:gd name="connsiteY0" fmla="*/ 1501733 h 3232252"/>
              <a:gd name="connsiteX1" fmla="*/ 2036313 w 10331940"/>
              <a:gd name="connsiteY1" fmla="*/ 35287 h 3232252"/>
              <a:gd name="connsiteX2" fmla="*/ 4868009 w 10331940"/>
              <a:gd name="connsiteY2" fmla="*/ 3232245 h 3232252"/>
              <a:gd name="connsiteX3" fmla="*/ 7420425 w 10331940"/>
              <a:gd name="connsiteY3" fmla="*/ 639 h 3232252"/>
              <a:gd name="connsiteX4" fmla="*/ 10331940 w 10331940"/>
              <a:gd name="connsiteY4" fmla="*/ 2990258 h 3232252"/>
              <a:gd name="connsiteX0" fmla="*/ 0 w 10331940"/>
              <a:gd name="connsiteY0" fmla="*/ 1529311 h 3259827"/>
              <a:gd name="connsiteX1" fmla="*/ 1761609 w 10331940"/>
              <a:gd name="connsiteY1" fmla="*/ 2054 h 3259827"/>
              <a:gd name="connsiteX2" fmla="*/ 4868009 w 10331940"/>
              <a:gd name="connsiteY2" fmla="*/ 3259823 h 3259827"/>
              <a:gd name="connsiteX3" fmla="*/ 7420425 w 10331940"/>
              <a:gd name="connsiteY3" fmla="*/ 28217 h 3259827"/>
              <a:gd name="connsiteX4" fmla="*/ 10331940 w 10331940"/>
              <a:gd name="connsiteY4" fmla="*/ 3017836 h 3259827"/>
              <a:gd name="connsiteX0" fmla="*/ 0 w 10331940"/>
              <a:gd name="connsiteY0" fmla="*/ 1547976 h 3278492"/>
              <a:gd name="connsiteX1" fmla="*/ 1761609 w 10331940"/>
              <a:gd name="connsiteY1" fmla="*/ 20719 h 3278492"/>
              <a:gd name="connsiteX2" fmla="*/ 4868009 w 10331940"/>
              <a:gd name="connsiteY2" fmla="*/ 3278488 h 3278492"/>
              <a:gd name="connsiteX3" fmla="*/ 7420425 w 10331940"/>
              <a:gd name="connsiteY3" fmla="*/ 46882 h 3278492"/>
              <a:gd name="connsiteX4" fmla="*/ 10331940 w 10331940"/>
              <a:gd name="connsiteY4" fmla="*/ 3036501 h 3278492"/>
              <a:gd name="connsiteX0" fmla="*/ 0 w 10331940"/>
              <a:gd name="connsiteY0" fmla="*/ 1527556 h 3258072"/>
              <a:gd name="connsiteX1" fmla="*/ 1761609 w 10331940"/>
              <a:gd name="connsiteY1" fmla="*/ 299 h 3258072"/>
              <a:gd name="connsiteX2" fmla="*/ 4868009 w 10331940"/>
              <a:gd name="connsiteY2" fmla="*/ 3258068 h 3258072"/>
              <a:gd name="connsiteX3" fmla="*/ 7420425 w 10331940"/>
              <a:gd name="connsiteY3" fmla="*/ 26462 h 3258072"/>
              <a:gd name="connsiteX4" fmla="*/ 10331940 w 10331940"/>
              <a:gd name="connsiteY4" fmla="*/ 3016081 h 3258072"/>
              <a:gd name="connsiteX0" fmla="*/ 0 w 10331940"/>
              <a:gd name="connsiteY0" fmla="*/ 1528117 h 3258633"/>
              <a:gd name="connsiteX1" fmla="*/ 1761609 w 10331940"/>
              <a:gd name="connsiteY1" fmla="*/ 860 h 3258633"/>
              <a:gd name="connsiteX2" fmla="*/ 4868009 w 10331940"/>
              <a:gd name="connsiteY2" fmla="*/ 3258629 h 3258633"/>
              <a:gd name="connsiteX3" fmla="*/ 7420425 w 10331940"/>
              <a:gd name="connsiteY3" fmla="*/ 27023 h 3258633"/>
              <a:gd name="connsiteX4" fmla="*/ 10331940 w 10331940"/>
              <a:gd name="connsiteY4" fmla="*/ 3016642 h 3258633"/>
              <a:gd name="connsiteX0" fmla="*/ 0 w 10331940"/>
              <a:gd name="connsiteY0" fmla="*/ 1578740 h 3297093"/>
              <a:gd name="connsiteX1" fmla="*/ 1761609 w 10331940"/>
              <a:gd name="connsiteY1" fmla="*/ 51483 h 3297093"/>
              <a:gd name="connsiteX2" fmla="*/ 4905640 w 10331940"/>
              <a:gd name="connsiteY2" fmla="*/ 3297089 h 3297093"/>
              <a:gd name="connsiteX3" fmla="*/ 7420425 w 10331940"/>
              <a:gd name="connsiteY3" fmla="*/ 77646 h 3297093"/>
              <a:gd name="connsiteX4" fmla="*/ 10331940 w 10331940"/>
              <a:gd name="connsiteY4" fmla="*/ 3067265 h 3297093"/>
              <a:gd name="connsiteX0" fmla="*/ 0 w 10331940"/>
              <a:gd name="connsiteY0" fmla="*/ 1578740 h 3297092"/>
              <a:gd name="connsiteX1" fmla="*/ 1761609 w 10331940"/>
              <a:gd name="connsiteY1" fmla="*/ 51483 h 3297092"/>
              <a:gd name="connsiteX2" fmla="*/ 4905640 w 10331940"/>
              <a:gd name="connsiteY2" fmla="*/ 3297089 h 3297092"/>
              <a:gd name="connsiteX3" fmla="*/ 7420425 w 10331940"/>
              <a:gd name="connsiteY3" fmla="*/ 77646 h 3297092"/>
              <a:gd name="connsiteX4" fmla="*/ 10331940 w 10331940"/>
              <a:gd name="connsiteY4" fmla="*/ 3067265 h 3297092"/>
              <a:gd name="connsiteX0" fmla="*/ 0 w 10331940"/>
              <a:gd name="connsiteY0" fmla="*/ 1578358 h 3288602"/>
              <a:gd name="connsiteX1" fmla="*/ 1761609 w 10331940"/>
              <a:gd name="connsiteY1" fmla="*/ 51101 h 3288602"/>
              <a:gd name="connsiteX2" fmla="*/ 4811563 w 10331940"/>
              <a:gd name="connsiteY2" fmla="*/ 3288599 h 3288602"/>
              <a:gd name="connsiteX3" fmla="*/ 7420425 w 10331940"/>
              <a:gd name="connsiteY3" fmla="*/ 77264 h 3288602"/>
              <a:gd name="connsiteX4" fmla="*/ 10331940 w 10331940"/>
              <a:gd name="connsiteY4" fmla="*/ 3066883 h 3288602"/>
              <a:gd name="connsiteX0" fmla="*/ 0 w 10331940"/>
              <a:gd name="connsiteY0" fmla="*/ 1636770 h 3347061"/>
              <a:gd name="connsiteX1" fmla="*/ 1618613 w 10331940"/>
              <a:gd name="connsiteY1" fmla="*/ 48702 h 3347061"/>
              <a:gd name="connsiteX2" fmla="*/ 4811563 w 10331940"/>
              <a:gd name="connsiteY2" fmla="*/ 3347011 h 3347061"/>
              <a:gd name="connsiteX3" fmla="*/ 7420425 w 10331940"/>
              <a:gd name="connsiteY3" fmla="*/ 135676 h 3347061"/>
              <a:gd name="connsiteX4" fmla="*/ 10331940 w 10331940"/>
              <a:gd name="connsiteY4" fmla="*/ 3125295 h 3347061"/>
              <a:gd name="connsiteX0" fmla="*/ 0 w 10331940"/>
              <a:gd name="connsiteY0" fmla="*/ 1588070 h 3298360"/>
              <a:gd name="connsiteX1" fmla="*/ 1618613 w 10331940"/>
              <a:gd name="connsiteY1" fmla="*/ 2 h 3298360"/>
              <a:gd name="connsiteX2" fmla="*/ 4811563 w 10331940"/>
              <a:gd name="connsiteY2" fmla="*/ 3298311 h 3298360"/>
              <a:gd name="connsiteX3" fmla="*/ 7420425 w 10331940"/>
              <a:gd name="connsiteY3" fmla="*/ 86976 h 3298360"/>
              <a:gd name="connsiteX4" fmla="*/ 10331940 w 10331940"/>
              <a:gd name="connsiteY4" fmla="*/ 3076595 h 3298360"/>
              <a:gd name="connsiteX0" fmla="*/ 0 w 10331940"/>
              <a:gd name="connsiteY0" fmla="*/ 1515096 h 3225338"/>
              <a:gd name="connsiteX1" fmla="*/ 1761610 w 10331940"/>
              <a:gd name="connsiteY1" fmla="*/ 2 h 3225338"/>
              <a:gd name="connsiteX2" fmla="*/ 4811563 w 10331940"/>
              <a:gd name="connsiteY2" fmla="*/ 3225337 h 3225338"/>
              <a:gd name="connsiteX3" fmla="*/ 7420425 w 10331940"/>
              <a:gd name="connsiteY3" fmla="*/ 14002 h 3225338"/>
              <a:gd name="connsiteX4" fmla="*/ 10331940 w 10331940"/>
              <a:gd name="connsiteY4" fmla="*/ 3003621 h 3225338"/>
              <a:gd name="connsiteX0" fmla="*/ 0 w 10331940"/>
              <a:gd name="connsiteY0" fmla="*/ 1527258 h 3237503"/>
              <a:gd name="connsiteX1" fmla="*/ 1799240 w 10331940"/>
              <a:gd name="connsiteY1" fmla="*/ 1 h 3237503"/>
              <a:gd name="connsiteX2" fmla="*/ 4811563 w 10331940"/>
              <a:gd name="connsiteY2" fmla="*/ 3237499 h 3237503"/>
              <a:gd name="connsiteX3" fmla="*/ 7420425 w 10331940"/>
              <a:gd name="connsiteY3" fmla="*/ 26164 h 3237503"/>
              <a:gd name="connsiteX4" fmla="*/ 10331940 w 10331940"/>
              <a:gd name="connsiteY4" fmla="*/ 3015783 h 3237503"/>
              <a:gd name="connsiteX0" fmla="*/ 0 w 10331940"/>
              <a:gd name="connsiteY0" fmla="*/ 1528282 h 3238527"/>
              <a:gd name="connsiteX1" fmla="*/ 1799240 w 10331940"/>
              <a:gd name="connsiteY1" fmla="*/ 1025 h 3238527"/>
              <a:gd name="connsiteX2" fmla="*/ 4811563 w 10331940"/>
              <a:gd name="connsiteY2" fmla="*/ 3238523 h 3238527"/>
              <a:gd name="connsiteX3" fmla="*/ 7420425 w 10331940"/>
              <a:gd name="connsiteY3" fmla="*/ 27188 h 3238527"/>
              <a:gd name="connsiteX4" fmla="*/ 10331940 w 10331940"/>
              <a:gd name="connsiteY4" fmla="*/ 3016807 h 3238527"/>
              <a:gd name="connsiteX0" fmla="*/ 0 w 10331940"/>
              <a:gd name="connsiteY0" fmla="*/ 1508019 h 3218259"/>
              <a:gd name="connsiteX1" fmla="*/ 1723979 w 10331940"/>
              <a:gd name="connsiteY1" fmla="*/ 1032 h 3218259"/>
              <a:gd name="connsiteX2" fmla="*/ 4811563 w 10331940"/>
              <a:gd name="connsiteY2" fmla="*/ 3218260 h 3218259"/>
              <a:gd name="connsiteX3" fmla="*/ 7420425 w 10331940"/>
              <a:gd name="connsiteY3" fmla="*/ 6925 h 3218259"/>
              <a:gd name="connsiteX4" fmla="*/ 10331940 w 10331940"/>
              <a:gd name="connsiteY4" fmla="*/ 2996544 h 3218259"/>
              <a:gd name="connsiteX0" fmla="*/ 2643 w 10334583"/>
              <a:gd name="connsiteY0" fmla="*/ 1508019 h 3218260"/>
              <a:gd name="connsiteX1" fmla="*/ 1726622 w 10334583"/>
              <a:gd name="connsiteY1" fmla="*/ 1032 h 3218260"/>
              <a:gd name="connsiteX2" fmla="*/ 4814206 w 10334583"/>
              <a:gd name="connsiteY2" fmla="*/ 3218260 h 3218260"/>
              <a:gd name="connsiteX3" fmla="*/ 7423068 w 10334583"/>
              <a:gd name="connsiteY3" fmla="*/ 6925 h 3218260"/>
              <a:gd name="connsiteX4" fmla="*/ 10334583 w 10334583"/>
              <a:gd name="connsiteY4" fmla="*/ 2996544 h 3218260"/>
              <a:gd name="connsiteX0" fmla="*/ 2884 w 10334824"/>
              <a:gd name="connsiteY0" fmla="*/ 1508019 h 3218260"/>
              <a:gd name="connsiteX1" fmla="*/ 1655365 w 10334824"/>
              <a:gd name="connsiteY1" fmla="*/ 1032 h 3218260"/>
              <a:gd name="connsiteX2" fmla="*/ 4814447 w 10334824"/>
              <a:gd name="connsiteY2" fmla="*/ 3218260 h 3218260"/>
              <a:gd name="connsiteX3" fmla="*/ 7423309 w 10334824"/>
              <a:gd name="connsiteY3" fmla="*/ 6925 h 3218260"/>
              <a:gd name="connsiteX4" fmla="*/ 10334824 w 10334824"/>
              <a:gd name="connsiteY4" fmla="*/ 2996544 h 3218260"/>
              <a:gd name="connsiteX0" fmla="*/ 1048 w 10332988"/>
              <a:gd name="connsiteY0" fmla="*/ 1508019 h 3218260"/>
              <a:gd name="connsiteX1" fmla="*/ 1653529 w 10332988"/>
              <a:gd name="connsiteY1" fmla="*/ 1032 h 3218260"/>
              <a:gd name="connsiteX2" fmla="*/ 4812611 w 10332988"/>
              <a:gd name="connsiteY2" fmla="*/ 3218260 h 3218260"/>
              <a:gd name="connsiteX3" fmla="*/ 7421473 w 10332988"/>
              <a:gd name="connsiteY3" fmla="*/ 6925 h 3218260"/>
              <a:gd name="connsiteX4" fmla="*/ 10332988 w 10332988"/>
              <a:gd name="connsiteY4" fmla="*/ 2996544 h 3218260"/>
              <a:gd name="connsiteX0" fmla="*/ 992 w 10332932"/>
              <a:gd name="connsiteY0" fmla="*/ 1514909 h 3225150"/>
              <a:gd name="connsiteX1" fmla="*/ 1653473 w 10332932"/>
              <a:gd name="connsiteY1" fmla="*/ 7922 h 3225150"/>
              <a:gd name="connsiteX2" fmla="*/ 4812555 w 10332932"/>
              <a:gd name="connsiteY2" fmla="*/ 3225150 h 3225150"/>
              <a:gd name="connsiteX3" fmla="*/ 7421417 w 10332932"/>
              <a:gd name="connsiteY3" fmla="*/ 13815 h 3225150"/>
              <a:gd name="connsiteX4" fmla="*/ 10332932 w 10332932"/>
              <a:gd name="connsiteY4" fmla="*/ 3003434 h 3225150"/>
              <a:gd name="connsiteX0" fmla="*/ 842 w 10332782"/>
              <a:gd name="connsiteY0" fmla="*/ 1538320 h 3329644"/>
              <a:gd name="connsiteX1" fmla="*/ 1653323 w 10332782"/>
              <a:gd name="connsiteY1" fmla="*/ 31333 h 3329644"/>
              <a:gd name="connsiteX2" fmla="*/ 4808642 w 10332782"/>
              <a:gd name="connsiteY2" fmla="*/ 3329643 h 3329644"/>
              <a:gd name="connsiteX3" fmla="*/ 7421267 w 10332782"/>
              <a:gd name="connsiteY3" fmla="*/ 37226 h 3329644"/>
              <a:gd name="connsiteX4" fmla="*/ 10332782 w 10332782"/>
              <a:gd name="connsiteY4" fmla="*/ 3026845 h 3329644"/>
              <a:gd name="connsiteX0" fmla="*/ 847 w 10332787"/>
              <a:gd name="connsiteY0" fmla="*/ 1536708 h 3275327"/>
              <a:gd name="connsiteX1" fmla="*/ 1653328 w 10332787"/>
              <a:gd name="connsiteY1" fmla="*/ 29721 h 3275327"/>
              <a:gd name="connsiteX2" fmla="*/ 4850041 w 10332787"/>
              <a:gd name="connsiteY2" fmla="*/ 3275326 h 3275327"/>
              <a:gd name="connsiteX3" fmla="*/ 7421272 w 10332787"/>
              <a:gd name="connsiteY3" fmla="*/ 35614 h 3275327"/>
              <a:gd name="connsiteX4" fmla="*/ 10332787 w 10332787"/>
              <a:gd name="connsiteY4" fmla="*/ 3025233 h 3275327"/>
              <a:gd name="connsiteX0" fmla="*/ 698 w 10332638"/>
              <a:gd name="connsiteY0" fmla="*/ 1501775 h 3240408"/>
              <a:gd name="connsiteX1" fmla="*/ 1848859 w 10332638"/>
              <a:gd name="connsiteY1" fmla="*/ 47492 h 3240408"/>
              <a:gd name="connsiteX2" fmla="*/ 4849892 w 10332638"/>
              <a:gd name="connsiteY2" fmla="*/ 3240393 h 3240408"/>
              <a:gd name="connsiteX3" fmla="*/ 7421123 w 10332638"/>
              <a:gd name="connsiteY3" fmla="*/ 681 h 3240408"/>
              <a:gd name="connsiteX4" fmla="*/ 10332638 w 10332638"/>
              <a:gd name="connsiteY4" fmla="*/ 2990300 h 3240408"/>
              <a:gd name="connsiteX0" fmla="*/ 695 w 10336399"/>
              <a:gd name="connsiteY0" fmla="*/ 1367990 h 3240408"/>
              <a:gd name="connsiteX1" fmla="*/ 1852620 w 10336399"/>
              <a:gd name="connsiteY1" fmla="*/ 47492 h 3240408"/>
              <a:gd name="connsiteX2" fmla="*/ 4853653 w 10336399"/>
              <a:gd name="connsiteY2" fmla="*/ 3240393 h 3240408"/>
              <a:gd name="connsiteX3" fmla="*/ 7424884 w 10336399"/>
              <a:gd name="connsiteY3" fmla="*/ 681 h 3240408"/>
              <a:gd name="connsiteX4" fmla="*/ 10336399 w 10336399"/>
              <a:gd name="connsiteY4" fmla="*/ 2990300 h 3240408"/>
              <a:gd name="connsiteX0" fmla="*/ 732 w 10336436"/>
              <a:gd name="connsiteY0" fmla="*/ 1369520 h 3241931"/>
              <a:gd name="connsiteX1" fmla="*/ 1796211 w 10336436"/>
              <a:gd name="connsiteY1" fmla="*/ 36860 h 3241931"/>
              <a:gd name="connsiteX2" fmla="*/ 4853690 w 10336436"/>
              <a:gd name="connsiteY2" fmla="*/ 3241923 h 3241931"/>
              <a:gd name="connsiteX3" fmla="*/ 7424921 w 10336436"/>
              <a:gd name="connsiteY3" fmla="*/ 2211 h 3241931"/>
              <a:gd name="connsiteX4" fmla="*/ 10336436 w 10336436"/>
              <a:gd name="connsiteY4" fmla="*/ 2991830 h 3241931"/>
              <a:gd name="connsiteX0" fmla="*/ 795 w 10336499"/>
              <a:gd name="connsiteY0" fmla="*/ 1367990 h 3240400"/>
              <a:gd name="connsiteX1" fmla="*/ 1796274 w 10336499"/>
              <a:gd name="connsiteY1" fmla="*/ 35330 h 3240400"/>
              <a:gd name="connsiteX2" fmla="*/ 4853753 w 10336499"/>
              <a:gd name="connsiteY2" fmla="*/ 3240393 h 3240400"/>
              <a:gd name="connsiteX3" fmla="*/ 7424984 w 10336499"/>
              <a:gd name="connsiteY3" fmla="*/ 681 h 3240400"/>
              <a:gd name="connsiteX4" fmla="*/ 10336499 w 10336499"/>
              <a:gd name="connsiteY4" fmla="*/ 2990300 h 3240400"/>
              <a:gd name="connsiteX0" fmla="*/ 798 w 10336502"/>
              <a:gd name="connsiteY0" fmla="*/ 1398451 h 3270859"/>
              <a:gd name="connsiteX1" fmla="*/ 1792514 w 10336502"/>
              <a:gd name="connsiteY1" fmla="*/ 926 h 3270859"/>
              <a:gd name="connsiteX2" fmla="*/ 4853756 w 10336502"/>
              <a:gd name="connsiteY2" fmla="*/ 3270854 h 3270859"/>
              <a:gd name="connsiteX3" fmla="*/ 7424987 w 10336502"/>
              <a:gd name="connsiteY3" fmla="*/ 31142 h 3270859"/>
              <a:gd name="connsiteX4" fmla="*/ 10336502 w 10336502"/>
              <a:gd name="connsiteY4" fmla="*/ 3020761 h 3270859"/>
              <a:gd name="connsiteX0" fmla="*/ 813 w 10336517"/>
              <a:gd name="connsiteY0" fmla="*/ 1397586 h 3269994"/>
              <a:gd name="connsiteX1" fmla="*/ 1792529 w 10336517"/>
              <a:gd name="connsiteY1" fmla="*/ 61 h 3269994"/>
              <a:gd name="connsiteX2" fmla="*/ 4853771 w 10336517"/>
              <a:gd name="connsiteY2" fmla="*/ 3269989 h 3269994"/>
              <a:gd name="connsiteX3" fmla="*/ 7425002 w 10336517"/>
              <a:gd name="connsiteY3" fmla="*/ 30277 h 3269994"/>
              <a:gd name="connsiteX4" fmla="*/ 10336517 w 10336517"/>
              <a:gd name="connsiteY4" fmla="*/ 3019896 h 3269994"/>
              <a:gd name="connsiteX0" fmla="*/ 7503 w 10343207"/>
              <a:gd name="connsiteY0" fmla="*/ 1397586 h 3269994"/>
              <a:gd name="connsiteX1" fmla="*/ 1799219 w 10343207"/>
              <a:gd name="connsiteY1" fmla="*/ 61 h 3269994"/>
              <a:gd name="connsiteX2" fmla="*/ 4860461 w 10343207"/>
              <a:gd name="connsiteY2" fmla="*/ 3269989 h 3269994"/>
              <a:gd name="connsiteX3" fmla="*/ 7431692 w 10343207"/>
              <a:gd name="connsiteY3" fmla="*/ 30277 h 3269994"/>
              <a:gd name="connsiteX4" fmla="*/ 10343207 w 10343207"/>
              <a:gd name="connsiteY4" fmla="*/ 3019896 h 3269994"/>
              <a:gd name="connsiteX0" fmla="*/ 7944 w 10343648"/>
              <a:gd name="connsiteY0" fmla="*/ 1397586 h 3269994"/>
              <a:gd name="connsiteX1" fmla="*/ 1739451 w 10343648"/>
              <a:gd name="connsiteY1" fmla="*/ 61 h 3269994"/>
              <a:gd name="connsiteX2" fmla="*/ 4860902 w 10343648"/>
              <a:gd name="connsiteY2" fmla="*/ 3269989 h 3269994"/>
              <a:gd name="connsiteX3" fmla="*/ 7432133 w 10343648"/>
              <a:gd name="connsiteY3" fmla="*/ 30277 h 3269994"/>
              <a:gd name="connsiteX4" fmla="*/ 10343648 w 10343648"/>
              <a:gd name="connsiteY4" fmla="*/ 3019896 h 3269994"/>
              <a:gd name="connsiteX0" fmla="*/ 0 w 10335704"/>
              <a:gd name="connsiteY0" fmla="*/ 1397586 h 3269994"/>
              <a:gd name="connsiteX1" fmla="*/ 1731507 w 10335704"/>
              <a:gd name="connsiteY1" fmla="*/ 61 h 3269994"/>
              <a:gd name="connsiteX2" fmla="*/ 4852958 w 10335704"/>
              <a:gd name="connsiteY2" fmla="*/ 3269989 h 3269994"/>
              <a:gd name="connsiteX3" fmla="*/ 7424189 w 10335704"/>
              <a:gd name="connsiteY3" fmla="*/ 30277 h 3269994"/>
              <a:gd name="connsiteX4" fmla="*/ 10335704 w 10335704"/>
              <a:gd name="connsiteY4" fmla="*/ 3019896 h 3269994"/>
              <a:gd name="connsiteX0" fmla="*/ 0 w 10410966"/>
              <a:gd name="connsiteY0" fmla="*/ 1587376 h 3309782"/>
              <a:gd name="connsiteX1" fmla="*/ 1806769 w 10410966"/>
              <a:gd name="connsiteY1" fmla="*/ 39849 h 3309782"/>
              <a:gd name="connsiteX2" fmla="*/ 4928220 w 10410966"/>
              <a:gd name="connsiteY2" fmla="*/ 3309777 h 3309782"/>
              <a:gd name="connsiteX3" fmla="*/ 7499451 w 10410966"/>
              <a:gd name="connsiteY3" fmla="*/ 70065 h 3309782"/>
              <a:gd name="connsiteX4" fmla="*/ 10410966 w 10410966"/>
              <a:gd name="connsiteY4" fmla="*/ 3059684 h 3309782"/>
              <a:gd name="connsiteX0" fmla="*/ 0 w 10410966"/>
              <a:gd name="connsiteY0" fmla="*/ 1603865 h 3326271"/>
              <a:gd name="connsiteX1" fmla="*/ 1806769 w 10410966"/>
              <a:gd name="connsiteY1" fmla="*/ 56338 h 3326271"/>
              <a:gd name="connsiteX2" fmla="*/ 4928220 w 10410966"/>
              <a:gd name="connsiteY2" fmla="*/ 3326266 h 3326271"/>
              <a:gd name="connsiteX3" fmla="*/ 7499451 w 10410966"/>
              <a:gd name="connsiteY3" fmla="*/ 86554 h 3326271"/>
              <a:gd name="connsiteX4" fmla="*/ 10410966 w 10410966"/>
              <a:gd name="connsiteY4" fmla="*/ 3076173 h 3326271"/>
              <a:gd name="connsiteX0" fmla="*/ 0 w 10294311"/>
              <a:gd name="connsiteY0" fmla="*/ 1491899 h 3339982"/>
              <a:gd name="connsiteX1" fmla="*/ 1690114 w 10294311"/>
              <a:gd name="connsiteY1" fmla="*/ 70049 h 3339982"/>
              <a:gd name="connsiteX2" fmla="*/ 4811565 w 10294311"/>
              <a:gd name="connsiteY2" fmla="*/ 3339977 h 3339982"/>
              <a:gd name="connsiteX3" fmla="*/ 7382796 w 10294311"/>
              <a:gd name="connsiteY3" fmla="*/ 100265 h 3339982"/>
              <a:gd name="connsiteX4" fmla="*/ 10294311 w 10294311"/>
              <a:gd name="connsiteY4" fmla="*/ 3089884 h 3339982"/>
              <a:gd name="connsiteX0" fmla="*/ 0 w 10331941"/>
              <a:gd name="connsiteY0" fmla="*/ 1481209 h 3341454"/>
              <a:gd name="connsiteX1" fmla="*/ 1727744 w 10331941"/>
              <a:gd name="connsiteY1" fmla="*/ 71521 h 3341454"/>
              <a:gd name="connsiteX2" fmla="*/ 4849195 w 10331941"/>
              <a:gd name="connsiteY2" fmla="*/ 3341449 h 3341454"/>
              <a:gd name="connsiteX3" fmla="*/ 7420426 w 10331941"/>
              <a:gd name="connsiteY3" fmla="*/ 101737 h 3341454"/>
              <a:gd name="connsiteX4" fmla="*/ 10331941 w 10331941"/>
              <a:gd name="connsiteY4" fmla="*/ 3091356 h 3341454"/>
              <a:gd name="connsiteX0" fmla="*/ 6317 w 10338258"/>
              <a:gd name="connsiteY0" fmla="*/ 1443034 h 3303279"/>
              <a:gd name="connsiteX1" fmla="*/ 1734061 w 10338258"/>
              <a:gd name="connsiteY1" fmla="*/ 33346 h 3303279"/>
              <a:gd name="connsiteX2" fmla="*/ 4855512 w 10338258"/>
              <a:gd name="connsiteY2" fmla="*/ 3303274 h 3303279"/>
              <a:gd name="connsiteX3" fmla="*/ 7426743 w 10338258"/>
              <a:gd name="connsiteY3" fmla="*/ 63562 h 3303279"/>
              <a:gd name="connsiteX4" fmla="*/ 10338258 w 10338258"/>
              <a:gd name="connsiteY4" fmla="*/ 3053181 h 3303279"/>
              <a:gd name="connsiteX0" fmla="*/ 5662 w 10337603"/>
              <a:gd name="connsiteY0" fmla="*/ 1411111 h 3271351"/>
              <a:gd name="connsiteX1" fmla="*/ 1861352 w 10337603"/>
              <a:gd name="connsiteY1" fmla="*/ 33855 h 3271351"/>
              <a:gd name="connsiteX2" fmla="*/ 4854857 w 10337603"/>
              <a:gd name="connsiteY2" fmla="*/ 3271351 h 3271351"/>
              <a:gd name="connsiteX3" fmla="*/ 7426088 w 10337603"/>
              <a:gd name="connsiteY3" fmla="*/ 31639 h 3271351"/>
              <a:gd name="connsiteX4" fmla="*/ 10337603 w 10337603"/>
              <a:gd name="connsiteY4" fmla="*/ 3021258 h 3271351"/>
              <a:gd name="connsiteX0" fmla="*/ 5765 w 10337706"/>
              <a:gd name="connsiteY0" fmla="*/ 1380153 h 3240393"/>
              <a:gd name="connsiteX1" fmla="*/ 1861455 w 10337706"/>
              <a:gd name="connsiteY1" fmla="*/ 2897 h 3240393"/>
              <a:gd name="connsiteX2" fmla="*/ 4854960 w 10337706"/>
              <a:gd name="connsiteY2" fmla="*/ 3240393 h 3240393"/>
              <a:gd name="connsiteX3" fmla="*/ 7426191 w 10337706"/>
              <a:gd name="connsiteY3" fmla="*/ 681 h 3240393"/>
              <a:gd name="connsiteX4" fmla="*/ 10337706 w 10337706"/>
              <a:gd name="connsiteY4" fmla="*/ 2990300 h 3240393"/>
              <a:gd name="connsiteX0" fmla="*/ 6189 w 10338130"/>
              <a:gd name="connsiteY0" fmla="*/ 1438090 h 3298352"/>
              <a:gd name="connsiteX1" fmla="*/ 1779091 w 10338130"/>
              <a:gd name="connsiteY1" fmla="*/ 23 h 3298352"/>
              <a:gd name="connsiteX2" fmla="*/ 4855384 w 10338130"/>
              <a:gd name="connsiteY2" fmla="*/ 3298330 h 3298352"/>
              <a:gd name="connsiteX3" fmla="*/ 7426615 w 10338130"/>
              <a:gd name="connsiteY3" fmla="*/ 58618 h 3298352"/>
              <a:gd name="connsiteX4" fmla="*/ 10338130 w 10338130"/>
              <a:gd name="connsiteY4" fmla="*/ 3048237 h 3298352"/>
              <a:gd name="connsiteX0" fmla="*/ 6189 w 10338130"/>
              <a:gd name="connsiteY0" fmla="*/ 1438942 h 3299204"/>
              <a:gd name="connsiteX1" fmla="*/ 1779091 w 10338130"/>
              <a:gd name="connsiteY1" fmla="*/ 875 h 3299204"/>
              <a:gd name="connsiteX2" fmla="*/ 4855384 w 10338130"/>
              <a:gd name="connsiteY2" fmla="*/ 3299182 h 3299204"/>
              <a:gd name="connsiteX3" fmla="*/ 7426615 w 10338130"/>
              <a:gd name="connsiteY3" fmla="*/ 59470 h 3299204"/>
              <a:gd name="connsiteX4" fmla="*/ 10338130 w 10338130"/>
              <a:gd name="connsiteY4" fmla="*/ 3049089 h 3299204"/>
              <a:gd name="connsiteX0" fmla="*/ 6189 w 10338130"/>
              <a:gd name="connsiteY0" fmla="*/ 1438942 h 3299203"/>
              <a:gd name="connsiteX1" fmla="*/ 1779091 w 10338130"/>
              <a:gd name="connsiteY1" fmla="*/ 875 h 3299203"/>
              <a:gd name="connsiteX2" fmla="*/ 4855384 w 10338130"/>
              <a:gd name="connsiteY2" fmla="*/ 3299182 h 3299203"/>
              <a:gd name="connsiteX3" fmla="*/ 7426615 w 10338130"/>
              <a:gd name="connsiteY3" fmla="*/ 59470 h 3299203"/>
              <a:gd name="connsiteX4" fmla="*/ 10338130 w 10338130"/>
              <a:gd name="connsiteY4" fmla="*/ 3049089 h 3299203"/>
              <a:gd name="connsiteX0" fmla="*/ 6189 w 10338130"/>
              <a:gd name="connsiteY0" fmla="*/ 1438942 h 3299203"/>
              <a:gd name="connsiteX1" fmla="*/ 1779091 w 10338130"/>
              <a:gd name="connsiteY1" fmla="*/ 875 h 3299203"/>
              <a:gd name="connsiteX2" fmla="*/ 4855384 w 10338130"/>
              <a:gd name="connsiteY2" fmla="*/ 3299182 h 3299203"/>
              <a:gd name="connsiteX3" fmla="*/ 7426615 w 10338130"/>
              <a:gd name="connsiteY3" fmla="*/ 59470 h 3299203"/>
              <a:gd name="connsiteX4" fmla="*/ 10338130 w 10338130"/>
              <a:gd name="connsiteY4" fmla="*/ 3049089 h 3299203"/>
              <a:gd name="connsiteX0" fmla="*/ 6231 w 10338172"/>
              <a:gd name="connsiteY0" fmla="*/ 1382198 h 3242438"/>
              <a:gd name="connsiteX1" fmla="*/ 1771607 w 10338172"/>
              <a:gd name="connsiteY1" fmla="*/ 888 h 3242438"/>
              <a:gd name="connsiteX2" fmla="*/ 4855426 w 10338172"/>
              <a:gd name="connsiteY2" fmla="*/ 3242438 h 3242438"/>
              <a:gd name="connsiteX3" fmla="*/ 7426657 w 10338172"/>
              <a:gd name="connsiteY3" fmla="*/ 2726 h 3242438"/>
              <a:gd name="connsiteX4" fmla="*/ 10338172 w 10338172"/>
              <a:gd name="connsiteY4" fmla="*/ 2992345 h 3242438"/>
              <a:gd name="connsiteX0" fmla="*/ 6515 w 10338456"/>
              <a:gd name="connsiteY0" fmla="*/ 1386250 h 3246490"/>
              <a:gd name="connsiteX1" fmla="*/ 1722971 w 10338456"/>
              <a:gd name="connsiteY1" fmla="*/ 886 h 3246490"/>
              <a:gd name="connsiteX2" fmla="*/ 4855710 w 10338456"/>
              <a:gd name="connsiteY2" fmla="*/ 3246490 h 3246490"/>
              <a:gd name="connsiteX3" fmla="*/ 7426941 w 10338456"/>
              <a:gd name="connsiteY3" fmla="*/ 6778 h 3246490"/>
              <a:gd name="connsiteX4" fmla="*/ 10338456 w 10338456"/>
              <a:gd name="connsiteY4" fmla="*/ 2996397 h 3246490"/>
              <a:gd name="connsiteX0" fmla="*/ 6493 w 10338434"/>
              <a:gd name="connsiteY0" fmla="*/ 1418676 h 3278925"/>
              <a:gd name="connsiteX1" fmla="*/ 1726712 w 10338434"/>
              <a:gd name="connsiteY1" fmla="*/ 879 h 3278925"/>
              <a:gd name="connsiteX2" fmla="*/ 4855688 w 10338434"/>
              <a:gd name="connsiteY2" fmla="*/ 3278916 h 3278925"/>
              <a:gd name="connsiteX3" fmla="*/ 7426919 w 10338434"/>
              <a:gd name="connsiteY3" fmla="*/ 39204 h 3278925"/>
              <a:gd name="connsiteX4" fmla="*/ 10338434 w 10338434"/>
              <a:gd name="connsiteY4" fmla="*/ 3028823 h 3278925"/>
              <a:gd name="connsiteX0" fmla="*/ 7128 w 10339069"/>
              <a:gd name="connsiteY0" fmla="*/ 1420691 h 3280940"/>
              <a:gd name="connsiteX1" fmla="*/ 1727347 w 10339069"/>
              <a:gd name="connsiteY1" fmla="*/ 2894 h 3280940"/>
              <a:gd name="connsiteX2" fmla="*/ 4856323 w 10339069"/>
              <a:gd name="connsiteY2" fmla="*/ 3280931 h 3280940"/>
              <a:gd name="connsiteX3" fmla="*/ 7427554 w 10339069"/>
              <a:gd name="connsiteY3" fmla="*/ 41219 h 3280940"/>
              <a:gd name="connsiteX4" fmla="*/ 10339069 w 10339069"/>
              <a:gd name="connsiteY4" fmla="*/ 3030838 h 3280940"/>
              <a:gd name="connsiteX0" fmla="*/ 6141 w 10338082"/>
              <a:gd name="connsiteY0" fmla="*/ 1420691 h 3280940"/>
              <a:gd name="connsiteX1" fmla="*/ 1726360 w 10338082"/>
              <a:gd name="connsiteY1" fmla="*/ 2894 h 3280940"/>
              <a:gd name="connsiteX2" fmla="*/ 4855336 w 10338082"/>
              <a:gd name="connsiteY2" fmla="*/ 3280931 h 3280940"/>
              <a:gd name="connsiteX3" fmla="*/ 7426567 w 10338082"/>
              <a:gd name="connsiteY3" fmla="*/ 41219 h 3280940"/>
              <a:gd name="connsiteX4" fmla="*/ 10338082 w 10338082"/>
              <a:gd name="connsiteY4" fmla="*/ 3030838 h 3280940"/>
              <a:gd name="connsiteX0" fmla="*/ 0 w 10331941"/>
              <a:gd name="connsiteY0" fmla="*/ 1420691 h 3280940"/>
              <a:gd name="connsiteX1" fmla="*/ 1720219 w 10331941"/>
              <a:gd name="connsiteY1" fmla="*/ 2894 h 3280940"/>
              <a:gd name="connsiteX2" fmla="*/ 4849195 w 10331941"/>
              <a:gd name="connsiteY2" fmla="*/ 3280931 h 3280940"/>
              <a:gd name="connsiteX3" fmla="*/ 7420426 w 10331941"/>
              <a:gd name="connsiteY3" fmla="*/ 41219 h 3280940"/>
              <a:gd name="connsiteX4" fmla="*/ 10331941 w 10331941"/>
              <a:gd name="connsiteY4" fmla="*/ 3030838 h 328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1941" h="3280940">
                <a:moveTo>
                  <a:pt x="0" y="1420691"/>
                </a:moveTo>
                <a:cubicBezTo>
                  <a:pt x="39561" y="1576045"/>
                  <a:pt x="791602" y="118536"/>
                  <a:pt x="1720219" y="2894"/>
                </a:cubicBezTo>
                <a:cubicBezTo>
                  <a:pt x="2648836" y="-112748"/>
                  <a:pt x="3899161" y="3274544"/>
                  <a:pt x="4849195" y="3280931"/>
                </a:cubicBezTo>
                <a:cubicBezTo>
                  <a:pt x="5799230" y="3287319"/>
                  <a:pt x="6465241" y="-10343"/>
                  <a:pt x="7420426" y="41219"/>
                </a:cubicBezTo>
                <a:cubicBezTo>
                  <a:pt x="8375611" y="92781"/>
                  <a:pt x="9077192" y="2148641"/>
                  <a:pt x="10331941" y="3030838"/>
                </a:cubicBezTo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4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Uma imagem com natureza, chuva&#10;&#10;Descrição gerada automaticamente">
            <a:extLst>
              <a:ext uri="{FF2B5EF4-FFF2-40B4-BE49-F238E27FC236}">
                <a16:creationId xmlns:a16="http://schemas.microsoft.com/office/drawing/2014/main" id="{E20088E3-17D4-4632-A6A6-575B76106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6" y="3107725"/>
            <a:ext cx="10296795" cy="29103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041D42D-2F98-4E75-B39C-94EEEE265C7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F3D1962-23AB-41B7-9FF3-81A0EF7A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9858825-33E3-4FA9-8EBB-DD43B903A4FD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A424BD-CE2E-46A1-B4D6-237B9EF9A347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972DA69-8A69-4860-8BAA-80FA55A9C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F18714E5-1159-452D-9EDF-B67D9A4F1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937C8C71-F094-4FCD-B12E-6C943F0D541D}"/>
              </a:ext>
            </a:extLst>
          </p:cNvPr>
          <p:cNvSpPr/>
          <p:nvPr/>
        </p:nvSpPr>
        <p:spPr>
          <a:xfrm>
            <a:off x="899268" y="3949145"/>
            <a:ext cx="10356035" cy="1920470"/>
          </a:xfrm>
          <a:custGeom>
            <a:avLst/>
            <a:gdLst>
              <a:gd name="connsiteX0" fmla="*/ 0 w 6417733"/>
              <a:gd name="connsiteY0" fmla="*/ 1198197 h 1198197"/>
              <a:gd name="connsiteX1" fmla="*/ 1591733 w 6417733"/>
              <a:gd name="connsiteY1" fmla="*/ 889164 h 1198197"/>
              <a:gd name="connsiteX2" fmla="*/ 2781300 w 6417733"/>
              <a:gd name="connsiteY2" fmla="*/ 211830 h 1198197"/>
              <a:gd name="connsiteX3" fmla="*/ 3208866 w 6417733"/>
              <a:gd name="connsiteY3" fmla="*/ 21330 h 1198197"/>
              <a:gd name="connsiteX4" fmla="*/ 3606800 w 6417733"/>
              <a:gd name="connsiteY4" fmla="*/ 34030 h 1198197"/>
              <a:gd name="connsiteX5" fmla="*/ 4051300 w 6417733"/>
              <a:gd name="connsiteY5" fmla="*/ 283797 h 1198197"/>
              <a:gd name="connsiteX6" fmla="*/ 4745566 w 6417733"/>
              <a:gd name="connsiteY6" fmla="*/ 719830 h 1198197"/>
              <a:gd name="connsiteX7" fmla="*/ 5334000 w 6417733"/>
              <a:gd name="connsiteY7" fmla="*/ 948430 h 1198197"/>
              <a:gd name="connsiteX8" fmla="*/ 5990166 w 6417733"/>
              <a:gd name="connsiteY8" fmla="*/ 1105064 h 1198197"/>
              <a:gd name="connsiteX9" fmla="*/ 6417733 w 6417733"/>
              <a:gd name="connsiteY9" fmla="*/ 1172797 h 1198197"/>
              <a:gd name="connsiteX0" fmla="*/ 0 w 6417733"/>
              <a:gd name="connsiteY0" fmla="*/ 1198197 h 1198197"/>
              <a:gd name="connsiteX1" fmla="*/ 1591733 w 6417733"/>
              <a:gd name="connsiteY1" fmla="*/ 889164 h 1198197"/>
              <a:gd name="connsiteX2" fmla="*/ 2781300 w 6417733"/>
              <a:gd name="connsiteY2" fmla="*/ 211830 h 1198197"/>
              <a:gd name="connsiteX3" fmla="*/ 3208866 w 6417733"/>
              <a:gd name="connsiteY3" fmla="*/ 21330 h 1198197"/>
              <a:gd name="connsiteX4" fmla="*/ 3606800 w 6417733"/>
              <a:gd name="connsiteY4" fmla="*/ 34030 h 1198197"/>
              <a:gd name="connsiteX5" fmla="*/ 4051300 w 6417733"/>
              <a:gd name="connsiteY5" fmla="*/ 283797 h 1198197"/>
              <a:gd name="connsiteX6" fmla="*/ 4745566 w 6417733"/>
              <a:gd name="connsiteY6" fmla="*/ 719830 h 1198197"/>
              <a:gd name="connsiteX7" fmla="*/ 5334000 w 6417733"/>
              <a:gd name="connsiteY7" fmla="*/ 948430 h 1198197"/>
              <a:gd name="connsiteX8" fmla="*/ 5990166 w 6417733"/>
              <a:gd name="connsiteY8" fmla="*/ 1105064 h 1198197"/>
              <a:gd name="connsiteX9" fmla="*/ 6417733 w 6417733"/>
              <a:gd name="connsiteY9" fmla="*/ 1172797 h 1198197"/>
              <a:gd name="connsiteX0" fmla="*/ 0 w 6417733"/>
              <a:gd name="connsiteY0" fmla="*/ 1199319 h 1199319"/>
              <a:gd name="connsiteX1" fmla="*/ 1591733 w 6417733"/>
              <a:gd name="connsiteY1" fmla="*/ 890286 h 1199319"/>
              <a:gd name="connsiteX2" fmla="*/ 2750344 w 6417733"/>
              <a:gd name="connsiteY2" fmla="*/ 229621 h 1199319"/>
              <a:gd name="connsiteX3" fmla="*/ 3208866 w 6417733"/>
              <a:gd name="connsiteY3" fmla="*/ 22452 h 1199319"/>
              <a:gd name="connsiteX4" fmla="*/ 3606800 w 6417733"/>
              <a:gd name="connsiteY4" fmla="*/ 35152 h 1199319"/>
              <a:gd name="connsiteX5" fmla="*/ 4051300 w 6417733"/>
              <a:gd name="connsiteY5" fmla="*/ 284919 h 1199319"/>
              <a:gd name="connsiteX6" fmla="*/ 4745566 w 6417733"/>
              <a:gd name="connsiteY6" fmla="*/ 720952 h 1199319"/>
              <a:gd name="connsiteX7" fmla="*/ 5334000 w 6417733"/>
              <a:gd name="connsiteY7" fmla="*/ 949552 h 1199319"/>
              <a:gd name="connsiteX8" fmla="*/ 5990166 w 6417733"/>
              <a:gd name="connsiteY8" fmla="*/ 1106186 h 1199319"/>
              <a:gd name="connsiteX9" fmla="*/ 6417733 w 6417733"/>
              <a:gd name="connsiteY9" fmla="*/ 1173919 h 1199319"/>
              <a:gd name="connsiteX0" fmla="*/ 0 w 6417733"/>
              <a:gd name="connsiteY0" fmla="*/ 1199319 h 1199319"/>
              <a:gd name="connsiteX1" fmla="*/ 1591733 w 6417733"/>
              <a:gd name="connsiteY1" fmla="*/ 890286 h 1199319"/>
              <a:gd name="connsiteX2" fmla="*/ 2750344 w 6417733"/>
              <a:gd name="connsiteY2" fmla="*/ 229621 h 1199319"/>
              <a:gd name="connsiteX3" fmla="*/ 3208866 w 6417733"/>
              <a:gd name="connsiteY3" fmla="*/ 22452 h 1199319"/>
              <a:gd name="connsiteX4" fmla="*/ 3606800 w 6417733"/>
              <a:gd name="connsiteY4" fmla="*/ 35152 h 1199319"/>
              <a:gd name="connsiteX5" fmla="*/ 4051300 w 6417733"/>
              <a:gd name="connsiteY5" fmla="*/ 284919 h 1199319"/>
              <a:gd name="connsiteX6" fmla="*/ 4745566 w 6417733"/>
              <a:gd name="connsiteY6" fmla="*/ 720952 h 1199319"/>
              <a:gd name="connsiteX7" fmla="*/ 5334000 w 6417733"/>
              <a:gd name="connsiteY7" fmla="*/ 949552 h 1199319"/>
              <a:gd name="connsiteX8" fmla="*/ 5990166 w 6417733"/>
              <a:gd name="connsiteY8" fmla="*/ 1106186 h 1199319"/>
              <a:gd name="connsiteX9" fmla="*/ 6417733 w 6417733"/>
              <a:gd name="connsiteY9" fmla="*/ 1173919 h 1199319"/>
              <a:gd name="connsiteX0" fmla="*/ 0 w 6417733"/>
              <a:gd name="connsiteY0" fmla="*/ 1199320 h 1199320"/>
              <a:gd name="connsiteX1" fmla="*/ 1591733 w 6417733"/>
              <a:gd name="connsiteY1" fmla="*/ 890287 h 1199320"/>
              <a:gd name="connsiteX2" fmla="*/ 2776537 w 6417733"/>
              <a:gd name="connsiteY2" fmla="*/ 229622 h 1199320"/>
              <a:gd name="connsiteX3" fmla="*/ 3208866 w 6417733"/>
              <a:gd name="connsiteY3" fmla="*/ 22453 h 1199320"/>
              <a:gd name="connsiteX4" fmla="*/ 3606800 w 6417733"/>
              <a:gd name="connsiteY4" fmla="*/ 35153 h 1199320"/>
              <a:gd name="connsiteX5" fmla="*/ 4051300 w 6417733"/>
              <a:gd name="connsiteY5" fmla="*/ 284920 h 1199320"/>
              <a:gd name="connsiteX6" fmla="*/ 4745566 w 6417733"/>
              <a:gd name="connsiteY6" fmla="*/ 720953 h 1199320"/>
              <a:gd name="connsiteX7" fmla="*/ 5334000 w 6417733"/>
              <a:gd name="connsiteY7" fmla="*/ 949553 h 1199320"/>
              <a:gd name="connsiteX8" fmla="*/ 5990166 w 6417733"/>
              <a:gd name="connsiteY8" fmla="*/ 1106187 h 1199320"/>
              <a:gd name="connsiteX9" fmla="*/ 6417733 w 6417733"/>
              <a:gd name="connsiteY9" fmla="*/ 1173920 h 1199320"/>
              <a:gd name="connsiteX0" fmla="*/ 0 w 6417733"/>
              <a:gd name="connsiteY0" fmla="*/ 1195059 h 1195059"/>
              <a:gd name="connsiteX1" fmla="*/ 1591733 w 6417733"/>
              <a:gd name="connsiteY1" fmla="*/ 886026 h 1195059"/>
              <a:gd name="connsiteX2" fmla="*/ 2776537 w 6417733"/>
              <a:gd name="connsiteY2" fmla="*/ 225361 h 1195059"/>
              <a:gd name="connsiteX3" fmla="*/ 3199341 w 6417733"/>
              <a:gd name="connsiteY3" fmla="*/ 25336 h 1195059"/>
              <a:gd name="connsiteX4" fmla="*/ 3606800 w 6417733"/>
              <a:gd name="connsiteY4" fmla="*/ 30892 h 1195059"/>
              <a:gd name="connsiteX5" fmla="*/ 4051300 w 6417733"/>
              <a:gd name="connsiteY5" fmla="*/ 280659 h 1195059"/>
              <a:gd name="connsiteX6" fmla="*/ 4745566 w 6417733"/>
              <a:gd name="connsiteY6" fmla="*/ 716692 h 1195059"/>
              <a:gd name="connsiteX7" fmla="*/ 5334000 w 6417733"/>
              <a:gd name="connsiteY7" fmla="*/ 945292 h 1195059"/>
              <a:gd name="connsiteX8" fmla="*/ 5990166 w 6417733"/>
              <a:gd name="connsiteY8" fmla="*/ 1101926 h 1195059"/>
              <a:gd name="connsiteX9" fmla="*/ 6417733 w 6417733"/>
              <a:gd name="connsiteY9" fmla="*/ 1169659 h 1195059"/>
              <a:gd name="connsiteX0" fmla="*/ 0 w 6417733"/>
              <a:gd name="connsiteY0" fmla="*/ 1186302 h 1186302"/>
              <a:gd name="connsiteX1" fmla="*/ 1591733 w 6417733"/>
              <a:gd name="connsiteY1" fmla="*/ 877269 h 1186302"/>
              <a:gd name="connsiteX2" fmla="*/ 2776537 w 6417733"/>
              <a:gd name="connsiteY2" fmla="*/ 216604 h 1186302"/>
              <a:gd name="connsiteX3" fmla="*/ 3199341 w 6417733"/>
              <a:gd name="connsiteY3" fmla="*/ 16579 h 1186302"/>
              <a:gd name="connsiteX4" fmla="*/ 3606800 w 6417733"/>
              <a:gd name="connsiteY4" fmla="*/ 22135 h 1186302"/>
              <a:gd name="connsiteX5" fmla="*/ 4051300 w 6417733"/>
              <a:gd name="connsiteY5" fmla="*/ 271902 h 1186302"/>
              <a:gd name="connsiteX6" fmla="*/ 4745566 w 6417733"/>
              <a:gd name="connsiteY6" fmla="*/ 707935 h 1186302"/>
              <a:gd name="connsiteX7" fmla="*/ 5334000 w 6417733"/>
              <a:gd name="connsiteY7" fmla="*/ 936535 h 1186302"/>
              <a:gd name="connsiteX8" fmla="*/ 5990166 w 6417733"/>
              <a:gd name="connsiteY8" fmla="*/ 1093169 h 1186302"/>
              <a:gd name="connsiteX9" fmla="*/ 6417733 w 6417733"/>
              <a:gd name="connsiteY9" fmla="*/ 1160902 h 1186302"/>
              <a:gd name="connsiteX0" fmla="*/ 0 w 6417733"/>
              <a:gd name="connsiteY0" fmla="*/ 1189184 h 1189184"/>
              <a:gd name="connsiteX1" fmla="*/ 1591733 w 6417733"/>
              <a:gd name="connsiteY1" fmla="*/ 880151 h 1189184"/>
              <a:gd name="connsiteX2" fmla="*/ 2776537 w 6417733"/>
              <a:gd name="connsiteY2" fmla="*/ 219486 h 1189184"/>
              <a:gd name="connsiteX3" fmla="*/ 3199341 w 6417733"/>
              <a:gd name="connsiteY3" fmla="*/ 19461 h 1189184"/>
              <a:gd name="connsiteX4" fmla="*/ 3606800 w 6417733"/>
              <a:gd name="connsiteY4" fmla="*/ 25017 h 1189184"/>
              <a:gd name="connsiteX5" fmla="*/ 4051300 w 6417733"/>
              <a:gd name="connsiteY5" fmla="*/ 274784 h 1189184"/>
              <a:gd name="connsiteX6" fmla="*/ 4745566 w 6417733"/>
              <a:gd name="connsiteY6" fmla="*/ 710817 h 1189184"/>
              <a:gd name="connsiteX7" fmla="*/ 5334000 w 6417733"/>
              <a:gd name="connsiteY7" fmla="*/ 939417 h 1189184"/>
              <a:gd name="connsiteX8" fmla="*/ 5990166 w 6417733"/>
              <a:gd name="connsiteY8" fmla="*/ 1096051 h 1189184"/>
              <a:gd name="connsiteX9" fmla="*/ 6417733 w 6417733"/>
              <a:gd name="connsiteY9" fmla="*/ 1163784 h 1189184"/>
              <a:gd name="connsiteX0" fmla="*/ 0 w 6417733"/>
              <a:gd name="connsiteY0" fmla="*/ 1190134 h 1190134"/>
              <a:gd name="connsiteX1" fmla="*/ 1591733 w 6417733"/>
              <a:gd name="connsiteY1" fmla="*/ 881101 h 1190134"/>
              <a:gd name="connsiteX2" fmla="*/ 2776537 w 6417733"/>
              <a:gd name="connsiteY2" fmla="*/ 220436 h 1190134"/>
              <a:gd name="connsiteX3" fmla="*/ 3199341 w 6417733"/>
              <a:gd name="connsiteY3" fmla="*/ 20411 h 1190134"/>
              <a:gd name="connsiteX4" fmla="*/ 3571081 w 6417733"/>
              <a:gd name="connsiteY4" fmla="*/ 35492 h 1190134"/>
              <a:gd name="connsiteX5" fmla="*/ 4051300 w 6417733"/>
              <a:gd name="connsiteY5" fmla="*/ 275734 h 1190134"/>
              <a:gd name="connsiteX6" fmla="*/ 4745566 w 6417733"/>
              <a:gd name="connsiteY6" fmla="*/ 711767 h 1190134"/>
              <a:gd name="connsiteX7" fmla="*/ 5334000 w 6417733"/>
              <a:gd name="connsiteY7" fmla="*/ 940367 h 1190134"/>
              <a:gd name="connsiteX8" fmla="*/ 5990166 w 6417733"/>
              <a:gd name="connsiteY8" fmla="*/ 1097001 h 1190134"/>
              <a:gd name="connsiteX9" fmla="*/ 6417733 w 6417733"/>
              <a:gd name="connsiteY9" fmla="*/ 1164734 h 1190134"/>
              <a:gd name="connsiteX0" fmla="*/ 0 w 6417733"/>
              <a:gd name="connsiteY0" fmla="*/ 1190134 h 1190134"/>
              <a:gd name="connsiteX1" fmla="*/ 1591733 w 6417733"/>
              <a:gd name="connsiteY1" fmla="*/ 881101 h 1190134"/>
              <a:gd name="connsiteX2" fmla="*/ 2776537 w 6417733"/>
              <a:gd name="connsiteY2" fmla="*/ 220436 h 1190134"/>
              <a:gd name="connsiteX3" fmla="*/ 3199341 w 6417733"/>
              <a:gd name="connsiteY3" fmla="*/ 20411 h 1190134"/>
              <a:gd name="connsiteX4" fmla="*/ 3571081 w 6417733"/>
              <a:gd name="connsiteY4" fmla="*/ 35492 h 1190134"/>
              <a:gd name="connsiteX5" fmla="*/ 4051300 w 6417733"/>
              <a:gd name="connsiteY5" fmla="*/ 275734 h 1190134"/>
              <a:gd name="connsiteX6" fmla="*/ 4763292 w 6417733"/>
              <a:gd name="connsiteY6" fmla="*/ 707335 h 1190134"/>
              <a:gd name="connsiteX7" fmla="*/ 5334000 w 6417733"/>
              <a:gd name="connsiteY7" fmla="*/ 940367 h 1190134"/>
              <a:gd name="connsiteX8" fmla="*/ 5990166 w 6417733"/>
              <a:gd name="connsiteY8" fmla="*/ 1097001 h 1190134"/>
              <a:gd name="connsiteX9" fmla="*/ 6417733 w 6417733"/>
              <a:gd name="connsiteY9" fmla="*/ 1164734 h 11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7733" h="1190134">
                <a:moveTo>
                  <a:pt x="0" y="1190134"/>
                </a:moveTo>
                <a:cubicBezTo>
                  <a:pt x="564091" y="1117814"/>
                  <a:pt x="1128977" y="1042717"/>
                  <a:pt x="1591733" y="881101"/>
                </a:cubicBezTo>
                <a:cubicBezTo>
                  <a:pt x="2054489" y="719485"/>
                  <a:pt x="2508602" y="363884"/>
                  <a:pt x="2776537" y="220436"/>
                </a:cubicBezTo>
                <a:cubicBezTo>
                  <a:pt x="3044472" y="76988"/>
                  <a:pt x="3066917" y="51235"/>
                  <a:pt x="3199341" y="20411"/>
                </a:cubicBezTo>
                <a:cubicBezTo>
                  <a:pt x="3331765" y="-10413"/>
                  <a:pt x="3429088" y="-7062"/>
                  <a:pt x="3571081" y="35492"/>
                </a:cubicBezTo>
                <a:cubicBezTo>
                  <a:pt x="3713074" y="78046"/>
                  <a:pt x="3852598" y="163760"/>
                  <a:pt x="4051300" y="275734"/>
                </a:cubicBezTo>
                <a:cubicBezTo>
                  <a:pt x="4250002" y="387708"/>
                  <a:pt x="4549509" y="596563"/>
                  <a:pt x="4763292" y="707335"/>
                </a:cubicBezTo>
                <a:cubicBezTo>
                  <a:pt x="4977075" y="818107"/>
                  <a:pt x="5129521" y="875423"/>
                  <a:pt x="5334000" y="940367"/>
                </a:cubicBezTo>
                <a:cubicBezTo>
                  <a:pt x="5538479" y="1005311"/>
                  <a:pt x="5809544" y="1059607"/>
                  <a:pt x="5990166" y="1097001"/>
                </a:cubicBezTo>
                <a:cubicBezTo>
                  <a:pt x="6170788" y="1134395"/>
                  <a:pt x="6294260" y="1149564"/>
                  <a:pt x="6417733" y="1164734"/>
                </a:cubicBezTo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6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041D42D-2F98-4E75-B39C-94EEEE265C7B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F3D1962-23AB-41B7-9FF3-81A0EF7A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9858825-33E3-4FA9-8EBB-DD43B903A4FD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A424BD-CE2E-46A1-B4D6-237B9EF9A347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972DA69-8A69-4860-8BAA-80FA55A9C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F18714E5-1159-452D-9EDF-B67D9A4F1F6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85DA17C6-AC0C-4547-B96F-987A87F4F9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218" y="3095659"/>
            <a:ext cx="10303050" cy="29295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CCE242FE-9F6E-489A-A591-006CA3C359EB}"/>
              </a:ext>
            </a:extLst>
          </p:cNvPr>
          <p:cNvSpPr/>
          <p:nvPr/>
        </p:nvSpPr>
        <p:spPr>
          <a:xfrm>
            <a:off x="899268" y="3949145"/>
            <a:ext cx="10356035" cy="1920470"/>
          </a:xfrm>
          <a:custGeom>
            <a:avLst/>
            <a:gdLst>
              <a:gd name="connsiteX0" fmla="*/ 0 w 6417733"/>
              <a:gd name="connsiteY0" fmla="*/ 1198197 h 1198197"/>
              <a:gd name="connsiteX1" fmla="*/ 1591733 w 6417733"/>
              <a:gd name="connsiteY1" fmla="*/ 889164 h 1198197"/>
              <a:gd name="connsiteX2" fmla="*/ 2781300 w 6417733"/>
              <a:gd name="connsiteY2" fmla="*/ 211830 h 1198197"/>
              <a:gd name="connsiteX3" fmla="*/ 3208866 w 6417733"/>
              <a:gd name="connsiteY3" fmla="*/ 21330 h 1198197"/>
              <a:gd name="connsiteX4" fmla="*/ 3606800 w 6417733"/>
              <a:gd name="connsiteY4" fmla="*/ 34030 h 1198197"/>
              <a:gd name="connsiteX5" fmla="*/ 4051300 w 6417733"/>
              <a:gd name="connsiteY5" fmla="*/ 283797 h 1198197"/>
              <a:gd name="connsiteX6" fmla="*/ 4745566 w 6417733"/>
              <a:gd name="connsiteY6" fmla="*/ 719830 h 1198197"/>
              <a:gd name="connsiteX7" fmla="*/ 5334000 w 6417733"/>
              <a:gd name="connsiteY7" fmla="*/ 948430 h 1198197"/>
              <a:gd name="connsiteX8" fmla="*/ 5990166 w 6417733"/>
              <a:gd name="connsiteY8" fmla="*/ 1105064 h 1198197"/>
              <a:gd name="connsiteX9" fmla="*/ 6417733 w 6417733"/>
              <a:gd name="connsiteY9" fmla="*/ 1172797 h 1198197"/>
              <a:gd name="connsiteX0" fmla="*/ 0 w 6417733"/>
              <a:gd name="connsiteY0" fmla="*/ 1198197 h 1198197"/>
              <a:gd name="connsiteX1" fmla="*/ 1591733 w 6417733"/>
              <a:gd name="connsiteY1" fmla="*/ 889164 h 1198197"/>
              <a:gd name="connsiteX2" fmla="*/ 2781300 w 6417733"/>
              <a:gd name="connsiteY2" fmla="*/ 211830 h 1198197"/>
              <a:gd name="connsiteX3" fmla="*/ 3208866 w 6417733"/>
              <a:gd name="connsiteY3" fmla="*/ 21330 h 1198197"/>
              <a:gd name="connsiteX4" fmla="*/ 3606800 w 6417733"/>
              <a:gd name="connsiteY4" fmla="*/ 34030 h 1198197"/>
              <a:gd name="connsiteX5" fmla="*/ 4051300 w 6417733"/>
              <a:gd name="connsiteY5" fmla="*/ 283797 h 1198197"/>
              <a:gd name="connsiteX6" fmla="*/ 4745566 w 6417733"/>
              <a:gd name="connsiteY6" fmla="*/ 719830 h 1198197"/>
              <a:gd name="connsiteX7" fmla="*/ 5334000 w 6417733"/>
              <a:gd name="connsiteY7" fmla="*/ 948430 h 1198197"/>
              <a:gd name="connsiteX8" fmla="*/ 5990166 w 6417733"/>
              <a:gd name="connsiteY8" fmla="*/ 1105064 h 1198197"/>
              <a:gd name="connsiteX9" fmla="*/ 6417733 w 6417733"/>
              <a:gd name="connsiteY9" fmla="*/ 1172797 h 1198197"/>
              <a:gd name="connsiteX0" fmla="*/ 0 w 6417733"/>
              <a:gd name="connsiteY0" fmla="*/ 1199319 h 1199319"/>
              <a:gd name="connsiteX1" fmla="*/ 1591733 w 6417733"/>
              <a:gd name="connsiteY1" fmla="*/ 890286 h 1199319"/>
              <a:gd name="connsiteX2" fmla="*/ 2750344 w 6417733"/>
              <a:gd name="connsiteY2" fmla="*/ 229621 h 1199319"/>
              <a:gd name="connsiteX3" fmla="*/ 3208866 w 6417733"/>
              <a:gd name="connsiteY3" fmla="*/ 22452 h 1199319"/>
              <a:gd name="connsiteX4" fmla="*/ 3606800 w 6417733"/>
              <a:gd name="connsiteY4" fmla="*/ 35152 h 1199319"/>
              <a:gd name="connsiteX5" fmla="*/ 4051300 w 6417733"/>
              <a:gd name="connsiteY5" fmla="*/ 284919 h 1199319"/>
              <a:gd name="connsiteX6" fmla="*/ 4745566 w 6417733"/>
              <a:gd name="connsiteY6" fmla="*/ 720952 h 1199319"/>
              <a:gd name="connsiteX7" fmla="*/ 5334000 w 6417733"/>
              <a:gd name="connsiteY7" fmla="*/ 949552 h 1199319"/>
              <a:gd name="connsiteX8" fmla="*/ 5990166 w 6417733"/>
              <a:gd name="connsiteY8" fmla="*/ 1106186 h 1199319"/>
              <a:gd name="connsiteX9" fmla="*/ 6417733 w 6417733"/>
              <a:gd name="connsiteY9" fmla="*/ 1173919 h 1199319"/>
              <a:gd name="connsiteX0" fmla="*/ 0 w 6417733"/>
              <a:gd name="connsiteY0" fmla="*/ 1199319 h 1199319"/>
              <a:gd name="connsiteX1" fmla="*/ 1591733 w 6417733"/>
              <a:gd name="connsiteY1" fmla="*/ 890286 h 1199319"/>
              <a:gd name="connsiteX2" fmla="*/ 2750344 w 6417733"/>
              <a:gd name="connsiteY2" fmla="*/ 229621 h 1199319"/>
              <a:gd name="connsiteX3" fmla="*/ 3208866 w 6417733"/>
              <a:gd name="connsiteY3" fmla="*/ 22452 h 1199319"/>
              <a:gd name="connsiteX4" fmla="*/ 3606800 w 6417733"/>
              <a:gd name="connsiteY4" fmla="*/ 35152 h 1199319"/>
              <a:gd name="connsiteX5" fmla="*/ 4051300 w 6417733"/>
              <a:gd name="connsiteY5" fmla="*/ 284919 h 1199319"/>
              <a:gd name="connsiteX6" fmla="*/ 4745566 w 6417733"/>
              <a:gd name="connsiteY6" fmla="*/ 720952 h 1199319"/>
              <a:gd name="connsiteX7" fmla="*/ 5334000 w 6417733"/>
              <a:gd name="connsiteY7" fmla="*/ 949552 h 1199319"/>
              <a:gd name="connsiteX8" fmla="*/ 5990166 w 6417733"/>
              <a:gd name="connsiteY8" fmla="*/ 1106186 h 1199319"/>
              <a:gd name="connsiteX9" fmla="*/ 6417733 w 6417733"/>
              <a:gd name="connsiteY9" fmla="*/ 1173919 h 1199319"/>
              <a:gd name="connsiteX0" fmla="*/ 0 w 6417733"/>
              <a:gd name="connsiteY0" fmla="*/ 1199320 h 1199320"/>
              <a:gd name="connsiteX1" fmla="*/ 1591733 w 6417733"/>
              <a:gd name="connsiteY1" fmla="*/ 890287 h 1199320"/>
              <a:gd name="connsiteX2" fmla="*/ 2776537 w 6417733"/>
              <a:gd name="connsiteY2" fmla="*/ 229622 h 1199320"/>
              <a:gd name="connsiteX3" fmla="*/ 3208866 w 6417733"/>
              <a:gd name="connsiteY3" fmla="*/ 22453 h 1199320"/>
              <a:gd name="connsiteX4" fmla="*/ 3606800 w 6417733"/>
              <a:gd name="connsiteY4" fmla="*/ 35153 h 1199320"/>
              <a:gd name="connsiteX5" fmla="*/ 4051300 w 6417733"/>
              <a:gd name="connsiteY5" fmla="*/ 284920 h 1199320"/>
              <a:gd name="connsiteX6" fmla="*/ 4745566 w 6417733"/>
              <a:gd name="connsiteY6" fmla="*/ 720953 h 1199320"/>
              <a:gd name="connsiteX7" fmla="*/ 5334000 w 6417733"/>
              <a:gd name="connsiteY7" fmla="*/ 949553 h 1199320"/>
              <a:gd name="connsiteX8" fmla="*/ 5990166 w 6417733"/>
              <a:gd name="connsiteY8" fmla="*/ 1106187 h 1199320"/>
              <a:gd name="connsiteX9" fmla="*/ 6417733 w 6417733"/>
              <a:gd name="connsiteY9" fmla="*/ 1173920 h 1199320"/>
              <a:gd name="connsiteX0" fmla="*/ 0 w 6417733"/>
              <a:gd name="connsiteY0" fmla="*/ 1195059 h 1195059"/>
              <a:gd name="connsiteX1" fmla="*/ 1591733 w 6417733"/>
              <a:gd name="connsiteY1" fmla="*/ 886026 h 1195059"/>
              <a:gd name="connsiteX2" fmla="*/ 2776537 w 6417733"/>
              <a:gd name="connsiteY2" fmla="*/ 225361 h 1195059"/>
              <a:gd name="connsiteX3" fmla="*/ 3199341 w 6417733"/>
              <a:gd name="connsiteY3" fmla="*/ 25336 h 1195059"/>
              <a:gd name="connsiteX4" fmla="*/ 3606800 w 6417733"/>
              <a:gd name="connsiteY4" fmla="*/ 30892 h 1195059"/>
              <a:gd name="connsiteX5" fmla="*/ 4051300 w 6417733"/>
              <a:gd name="connsiteY5" fmla="*/ 280659 h 1195059"/>
              <a:gd name="connsiteX6" fmla="*/ 4745566 w 6417733"/>
              <a:gd name="connsiteY6" fmla="*/ 716692 h 1195059"/>
              <a:gd name="connsiteX7" fmla="*/ 5334000 w 6417733"/>
              <a:gd name="connsiteY7" fmla="*/ 945292 h 1195059"/>
              <a:gd name="connsiteX8" fmla="*/ 5990166 w 6417733"/>
              <a:gd name="connsiteY8" fmla="*/ 1101926 h 1195059"/>
              <a:gd name="connsiteX9" fmla="*/ 6417733 w 6417733"/>
              <a:gd name="connsiteY9" fmla="*/ 1169659 h 1195059"/>
              <a:gd name="connsiteX0" fmla="*/ 0 w 6417733"/>
              <a:gd name="connsiteY0" fmla="*/ 1186302 h 1186302"/>
              <a:gd name="connsiteX1" fmla="*/ 1591733 w 6417733"/>
              <a:gd name="connsiteY1" fmla="*/ 877269 h 1186302"/>
              <a:gd name="connsiteX2" fmla="*/ 2776537 w 6417733"/>
              <a:gd name="connsiteY2" fmla="*/ 216604 h 1186302"/>
              <a:gd name="connsiteX3" fmla="*/ 3199341 w 6417733"/>
              <a:gd name="connsiteY3" fmla="*/ 16579 h 1186302"/>
              <a:gd name="connsiteX4" fmla="*/ 3606800 w 6417733"/>
              <a:gd name="connsiteY4" fmla="*/ 22135 h 1186302"/>
              <a:gd name="connsiteX5" fmla="*/ 4051300 w 6417733"/>
              <a:gd name="connsiteY5" fmla="*/ 271902 h 1186302"/>
              <a:gd name="connsiteX6" fmla="*/ 4745566 w 6417733"/>
              <a:gd name="connsiteY6" fmla="*/ 707935 h 1186302"/>
              <a:gd name="connsiteX7" fmla="*/ 5334000 w 6417733"/>
              <a:gd name="connsiteY7" fmla="*/ 936535 h 1186302"/>
              <a:gd name="connsiteX8" fmla="*/ 5990166 w 6417733"/>
              <a:gd name="connsiteY8" fmla="*/ 1093169 h 1186302"/>
              <a:gd name="connsiteX9" fmla="*/ 6417733 w 6417733"/>
              <a:gd name="connsiteY9" fmla="*/ 1160902 h 1186302"/>
              <a:gd name="connsiteX0" fmla="*/ 0 w 6417733"/>
              <a:gd name="connsiteY0" fmla="*/ 1189184 h 1189184"/>
              <a:gd name="connsiteX1" fmla="*/ 1591733 w 6417733"/>
              <a:gd name="connsiteY1" fmla="*/ 880151 h 1189184"/>
              <a:gd name="connsiteX2" fmla="*/ 2776537 w 6417733"/>
              <a:gd name="connsiteY2" fmla="*/ 219486 h 1189184"/>
              <a:gd name="connsiteX3" fmla="*/ 3199341 w 6417733"/>
              <a:gd name="connsiteY3" fmla="*/ 19461 h 1189184"/>
              <a:gd name="connsiteX4" fmla="*/ 3606800 w 6417733"/>
              <a:gd name="connsiteY4" fmla="*/ 25017 h 1189184"/>
              <a:gd name="connsiteX5" fmla="*/ 4051300 w 6417733"/>
              <a:gd name="connsiteY5" fmla="*/ 274784 h 1189184"/>
              <a:gd name="connsiteX6" fmla="*/ 4745566 w 6417733"/>
              <a:gd name="connsiteY6" fmla="*/ 710817 h 1189184"/>
              <a:gd name="connsiteX7" fmla="*/ 5334000 w 6417733"/>
              <a:gd name="connsiteY7" fmla="*/ 939417 h 1189184"/>
              <a:gd name="connsiteX8" fmla="*/ 5990166 w 6417733"/>
              <a:gd name="connsiteY8" fmla="*/ 1096051 h 1189184"/>
              <a:gd name="connsiteX9" fmla="*/ 6417733 w 6417733"/>
              <a:gd name="connsiteY9" fmla="*/ 1163784 h 1189184"/>
              <a:gd name="connsiteX0" fmla="*/ 0 w 6417733"/>
              <a:gd name="connsiteY0" fmla="*/ 1190134 h 1190134"/>
              <a:gd name="connsiteX1" fmla="*/ 1591733 w 6417733"/>
              <a:gd name="connsiteY1" fmla="*/ 881101 h 1190134"/>
              <a:gd name="connsiteX2" fmla="*/ 2776537 w 6417733"/>
              <a:gd name="connsiteY2" fmla="*/ 220436 h 1190134"/>
              <a:gd name="connsiteX3" fmla="*/ 3199341 w 6417733"/>
              <a:gd name="connsiteY3" fmla="*/ 20411 h 1190134"/>
              <a:gd name="connsiteX4" fmla="*/ 3571081 w 6417733"/>
              <a:gd name="connsiteY4" fmla="*/ 35492 h 1190134"/>
              <a:gd name="connsiteX5" fmla="*/ 4051300 w 6417733"/>
              <a:gd name="connsiteY5" fmla="*/ 275734 h 1190134"/>
              <a:gd name="connsiteX6" fmla="*/ 4745566 w 6417733"/>
              <a:gd name="connsiteY6" fmla="*/ 711767 h 1190134"/>
              <a:gd name="connsiteX7" fmla="*/ 5334000 w 6417733"/>
              <a:gd name="connsiteY7" fmla="*/ 940367 h 1190134"/>
              <a:gd name="connsiteX8" fmla="*/ 5990166 w 6417733"/>
              <a:gd name="connsiteY8" fmla="*/ 1097001 h 1190134"/>
              <a:gd name="connsiteX9" fmla="*/ 6417733 w 6417733"/>
              <a:gd name="connsiteY9" fmla="*/ 1164734 h 1190134"/>
              <a:gd name="connsiteX0" fmla="*/ 0 w 6417733"/>
              <a:gd name="connsiteY0" fmla="*/ 1190134 h 1190134"/>
              <a:gd name="connsiteX1" fmla="*/ 1591733 w 6417733"/>
              <a:gd name="connsiteY1" fmla="*/ 881101 h 1190134"/>
              <a:gd name="connsiteX2" fmla="*/ 2776537 w 6417733"/>
              <a:gd name="connsiteY2" fmla="*/ 220436 h 1190134"/>
              <a:gd name="connsiteX3" fmla="*/ 3199341 w 6417733"/>
              <a:gd name="connsiteY3" fmla="*/ 20411 h 1190134"/>
              <a:gd name="connsiteX4" fmla="*/ 3571081 w 6417733"/>
              <a:gd name="connsiteY4" fmla="*/ 35492 h 1190134"/>
              <a:gd name="connsiteX5" fmla="*/ 4051300 w 6417733"/>
              <a:gd name="connsiteY5" fmla="*/ 275734 h 1190134"/>
              <a:gd name="connsiteX6" fmla="*/ 4763292 w 6417733"/>
              <a:gd name="connsiteY6" fmla="*/ 707335 h 1190134"/>
              <a:gd name="connsiteX7" fmla="*/ 5334000 w 6417733"/>
              <a:gd name="connsiteY7" fmla="*/ 940367 h 1190134"/>
              <a:gd name="connsiteX8" fmla="*/ 5990166 w 6417733"/>
              <a:gd name="connsiteY8" fmla="*/ 1097001 h 1190134"/>
              <a:gd name="connsiteX9" fmla="*/ 6417733 w 6417733"/>
              <a:gd name="connsiteY9" fmla="*/ 1164734 h 11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7733" h="1190134">
                <a:moveTo>
                  <a:pt x="0" y="1190134"/>
                </a:moveTo>
                <a:cubicBezTo>
                  <a:pt x="564091" y="1117814"/>
                  <a:pt x="1128977" y="1042717"/>
                  <a:pt x="1591733" y="881101"/>
                </a:cubicBezTo>
                <a:cubicBezTo>
                  <a:pt x="2054489" y="719485"/>
                  <a:pt x="2508602" y="363884"/>
                  <a:pt x="2776537" y="220436"/>
                </a:cubicBezTo>
                <a:cubicBezTo>
                  <a:pt x="3044472" y="76988"/>
                  <a:pt x="3066917" y="51235"/>
                  <a:pt x="3199341" y="20411"/>
                </a:cubicBezTo>
                <a:cubicBezTo>
                  <a:pt x="3331765" y="-10413"/>
                  <a:pt x="3429088" y="-7062"/>
                  <a:pt x="3571081" y="35492"/>
                </a:cubicBezTo>
                <a:cubicBezTo>
                  <a:pt x="3713074" y="78046"/>
                  <a:pt x="3852598" y="163760"/>
                  <a:pt x="4051300" y="275734"/>
                </a:cubicBezTo>
                <a:cubicBezTo>
                  <a:pt x="4250002" y="387708"/>
                  <a:pt x="4549509" y="596563"/>
                  <a:pt x="4763292" y="707335"/>
                </a:cubicBezTo>
                <a:cubicBezTo>
                  <a:pt x="4977075" y="818107"/>
                  <a:pt x="5129521" y="875423"/>
                  <a:pt x="5334000" y="940367"/>
                </a:cubicBezTo>
                <a:cubicBezTo>
                  <a:pt x="5538479" y="1005311"/>
                  <a:pt x="5809544" y="1059607"/>
                  <a:pt x="5990166" y="1097001"/>
                </a:cubicBezTo>
                <a:cubicBezTo>
                  <a:pt x="6170788" y="1134395"/>
                  <a:pt x="6294260" y="1149564"/>
                  <a:pt x="6417733" y="1164734"/>
                </a:cubicBezTo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0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BE8C301D-BC03-4681-8251-8B603DB66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86031"/>
            <a:ext cx="10296000" cy="29434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140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85296744-EB80-43BF-9A09-681699189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86031"/>
            <a:ext cx="10296000" cy="2943452"/>
          </a:xfrm>
          <a:prstGeom prst="rect">
            <a:avLst/>
          </a:prstGeom>
          <a:ln>
            <a:noFill/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35" name="Imagem 34" descr="Uma imagem com sentado, símbolo&#10;&#10;Descrição gerada automaticamente">
            <a:extLst>
              <a:ext uri="{FF2B5EF4-FFF2-40B4-BE49-F238E27FC236}">
                <a16:creationId xmlns:a16="http://schemas.microsoft.com/office/drawing/2014/main" id="{FE560FC3-05B4-4456-A101-44455703C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37" y="5944190"/>
            <a:ext cx="274425" cy="39620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5BEC6649-CC17-48C8-8C59-568E48C1498C}"/>
              </a:ext>
            </a:extLst>
          </p:cNvPr>
          <p:cNvSpPr/>
          <p:nvPr/>
        </p:nvSpPr>
        <p:spPr>
          <a:xfrm>
            <a:off x="998166" y="5872190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73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EE695BB7-76B2-46B2-B502-C43D37315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86031"/>
            <a:ext cx="10296000" cy="2943452"/>
          </a:xfrm>
          <a:prstGeom prst="rect">
            <a:avLst/>
          </a:prstGeom>
          <a:ln>
            <a:noFill/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35" name="Imagem 34" descr="Uma imagem com sentado, símbolo&#10;&#10;Descrição gerada automaticamente">
            <a:extLst>
              <a:ext uri="{FF2B5EF4-FFF2-40B4-BE49-F238E27FC236}">
                <a16:creationId xmlns:a16="http://schemas.microsoft.com/office/drawing/2014/main" id="{804FD2C7-E2CB-49AA-BE59-2C6C93E0A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72" y="3362948"/>
            <a:ext cx="274425" cy="396201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372C8F82-4607-4BCB-9F09-E60123FCC960}"/>
              </a:ext>
            </a:extLst>
          </p:cNvPr>
          <p:cNvSpPr/>
          <p:nvPr/>
        </p:nvSpPr>
        <p:spPr>
          <a:xfrm>
            <a:off x="5014163" y="3290948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B196578-71C6-4A1F-A131-96F30732E15E}"/>
              </a:ext>
            </a:extLst>
          </p:cNvPr>
          <p:cNvSpPr/>
          <p:nvPr/>
        </p:nvSpPr>
        <p:spPr>
          <a:xfrm>
            <a:off x="998166" y="5872190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96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A5CFC259-1D13-4517-BFD6-50819ED7C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86031"/>
            <a:ext cx="10296000" cy="2943452"/>
          </a:xfrm>
          <a:prstGeom prst="rect">
            <a:avLst/>
          </a:prstGeom>
          <a:ln>
            <a:noFill/>
          </a:ln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B2534598-35FB-41D0-A320-60FE0E87A873}"/>
              </a:ext>
            </a:extLst>
          </p:cNvPr>
          <p:cNvSpPr/>
          <p:nvPr/>
        </p:nvSpPr>
        <p:spPr>
          <a:xfrm>
            <a:off x="5014163" y="3290948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173708B-BAE9-4FEF-A651-9E12D1764ABF}"/>
              </a:ext>
            </a:extLst>
          </p:cNvPr>
          <p:cNvSpPr/>
          <p:nvPr/>
        </p:nvSpPr>
        <p:spPr>
          <a:xfrm>
            <a:off x="7259227" y="5744781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A6E83B9-5F39-467E-864B-5E4EB9EC31AC}"/>
              </a:ext>
            </a:extLst>
          </p:cNvPr>
          <p:cNvSpPr/>
          <p:nvPr/>
        </p:nvSpPr>
        <p:spPr>
          <a:xfrm>
            <a:off x="998166" y="5872190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39" name="Imagem 38" descr="Uma imagem com sentado, símbolo&#10;&#10;Descrição gerada automaticamente">
            <a:extLst>
              <a:ext uri="{FF2B5EF4-FFF2-40B4-BE49-F238E27FC236}">
                <a16:creationId xmlns:a16="http://schemas.microsoft.com/office/drawing/2014/main" id="{A966742A-8F21-43BC-AF11-3468250A6C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88" y="5821755"/>
            <a:ext cx="274425" cy="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8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0A84F4A5-13C2-4BE6-88FA-164B871A9724}"/>
              </a:ext>
            </a:extLst>
          </p:cNvPr>
          <p:cNvGrpSpPr/>
          <p:nvPr/>
        </p:nvGrpSpPr>
        <p:grpSpPr>
          <a:xfrm>
            <a:off x="684615" y="1205849"/>
            <a:ext cx="10822769" cy="5066803"/>
            <a:chOff x="284114" y="897048"/>
            <a:chExt cx="11115538" cy="5203867"/>
          </a:xfrm>
        </p:grpSpPr>
        <p:pic>
          <p:nvPicPr>
            <p:cNvPr id="6" name="Picture 4" descr="Imagem relacionada">
              <a:extLst>
                <a:ext uri="{FF2B5EF4-FFF2-40B4-BE49-F238E27FC236}">
                  <a16:creationId xmlns:a16="http://schemas.microsoft.com/office/drawing/2014/main" id="{628189FB-382C-447C-A245-FF6877781A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36895" y="897156"/>
              <a:ext cx="5462757" cy="5203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OM mumbai airport terminal designboom">
              <a:extLst>
                <a:ext uri="{FF2B5EF4-FFF2-40B4-BE49-F238E27FC236}">
                  <a16:creationId xmlns:a16="http://schemas.microsoft.com/office/drawing/2014/main" id="{3EA75B48-555B-42D1-9362-381998A4C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4114" y="897048"/>
              <a:ext cx="5462757" cy="5203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A392BA15-8C13-4F0C-B5FD-AECD9836B69F}"/>
                </a:ext>
              </a:extLst>
            </p:cNvPr>
            <p:cNvSpPr txBox="1"/>
            <p:nvPr/>
          </p:nvSpPr>
          <p:spPr>
            <a:xfrm>
              <a:off x="5936896" y="5808811"/>
              <a:ext cx="5462756" cy="25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200" dirty="0" err="1">
                  <a:latin typeface="Leelawadee" panose="020B0502040204020203" pitchFamily="34" charset="-34"/>
                  <a:cs typeface="Leelawadee" panose="020B0502040204020203" pitchFamily="34" charset="-34"/>
                </a:rPr>
                <a:t>Morpheus</a:t>
              </a:r>
              <a:r>
                <a:rPr lang="pt-PT" sz="12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 Hotel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6A62477-ED57-403A-9D13-6E47E679B005}"/>
                </a:ext>
              </a:extLst>
            </p:cNvPr>
            <p:cNvSpPr txBox="1"/>
            <p:nvPr/>
          </p:nvSpPr>
          <p:spPr>
            <a:xfrm>
              <a:off x="1202734" y="5808811"/>
              <a:ext cx="4544137" cy="25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Mumbai Airport 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348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>
            <a:extLst>
              <a:ext uri="{FF2B5EF4-FFF2-40B4-BE49-F238E27FC236}">
                <a16:creationId xmlns:a16="http://schemas.microsoft.com/office/drawing/2014/main" id="{D44778DB-6F69-4F8E-8844-FD0425E7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86031"/>
            <a:ext cx="10296000" cy="2943452"/>
          </a:xfrm>
          <a:prstGeom prst="rect">
            <a:avLst/>
          </a:prstGeom>
          <a:ln>
            <a:noFill/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40" name="Imagem 39" descr="Uma imagem com sentado, símbolo&#10;&#10;Descrição gerada automaticamente">
            <a:extLst>
              <a:ext uri="{FF2B5EF4-FFF2-40B4-BE49-F238E27FC236}">
                <a16:creationId xmlns:a16="http://schemas.microsoft.com/office/drawing/2014/main" id="{42185900-E264-4CCD-940B-0A664E702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71" y="4443905"/>
            <a:ext cx="274425" cy="396201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81599E11-F71C-4073-B949-BBE475563591}"/>
              </a:ext>
            </a:extLst>
          </p:cNvPr>
          <p:cNvSpPr/>
          <p:nvPr/>
        </p:nvSpPr>
        <p:spPr>
          <a:xfrm>
            <a:off x="5014163" y="3290948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A6B74F4-0537-40CB-A08F-C2E8F7BD9EF9}"/>
              </a:ext>
            </a:extLst>
          </p:cNvPr>
          <p:cNvSpPr/>
          <p:nvPr/>
        </p:nvSpPr>
        <p:spPr>
          <a:xfrm>
            <a:off x="7259227" y="5744781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FFF0C15-20DE-4428-8DC0-D4CC2337C371}"/>
              </a:ext>
            </a:extLst>
          </p:cNvPr>
          <p:cNvSpPr/>
          <p:nvPr/>
        </p:nvSpPr>
        <p:spPr>
          <a:xfrm>
            <a:off x="11071479" y="4407905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A845350-A6C5-4538-A94A-F36A7A1CE5D2}"/>
              </a:ext>
            </a:extLst>
          </p:cNvPr>
          <p:cNvSpPr/>
          <p:nvPr/>
        </p:nvSpPr>
        <p:spPr>
          <a:xfrm>
            <a:off x="998166" y="5872190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27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>
            <a:extLst>
              <a:ext uri="{FF2B5EF4-FFF2-40B4-BE49-F238E27FC236}">
                <a16:creationId xmlns:a16="http://schemas.microsoft.com/office/drawing/2014/main" id="{5E4728A9-A05C-4284-8DC6-64C945998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8" y="3097699"/>
            <a:ext cx="10296795" cy="29174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4E6725A-C1A9-43B2-9A52-118B60ED04C3}"/>
              </a:ext>
            </a:extLst>
          </p:cNvPr>
          <p:cNvSpPr/>
          <p:nvPr/>
        </p:nvSpPr>
        <p:spPr>
          <a:xfrm>
            <a:off x="5014163" y="3290948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9FE14D-B500-4C79-BCFC-B0CB27E55498}"/>
              </a:ext>
            </a:extLst>
          </p:cNvPr>
          <p:cNvSpPr/>
          <p:nvPr/>
        </p:nvSpPr>
        <p:spPr>
          <a:xfrm>
            <a:off x="7259227" y="5744781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FC9BA74-6945-4B9B-9203-4D1C8388FBBC}"/>
              </a:ext>
            </a:extLst>
          </p:cNvPr>
          <p:cNvSpPr/>
          <p:nvPr/>
        </p:nvSpPr>
        <p:spPr>
          <a:xfrm>
            <a:off x="11071479" y="4407905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91EF4A4-8F54-4FEB-8696-340CDFF4154C}"/>
              </a:ext>
            </a:extLst>
          </p:cNvPr>
          <p:cNvSpPr/>
          <p:nvPr/>
        </p:nvSpPr>
        <p:spPr>
          <a:xfrm>
            <a:off x="998166" y="5872190"/>
            <a:ext cx="72000" cy="72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12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>
            <a:extLst>
              <a:ext uri="{FF2B5EF4-FFF2-40B4-BE49-F238E27FC236}">
                <a16:creationId xmlns:a16="http://schemas.microsoft.com/office/drawing/2014/main" id="{D0FC0EA3-2DFE-40F4-8BFB-0B60B0E3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8" y="3097699"/>
            <a:ext cx="10296795" cy="29174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6AECE471-4AED-463A-B5CE-D2BAB1B028E2}"/>
              </a:ext>
            </a:extLst>
          </p:cNvPr>
          <p:cNvSpPr/>
          <p:nvPr/>
        </p:nvSpPr>
        <p:spPr>
          <a:xfrm>
            <a:off x="925116" y="2789634"/>
            <a:ext cx="10236993" cy="3339704"/>
          </a:xfrm>
          <a:custGeom>
            <a:avLst/>
            <a:gdLst>
              <a:gd name="connsiteX0" fmla="*/ 0 w 10236993"/>
              <a:gd name="connsiteY0" fmla="*/ 3046809 h 3371850"/>
              <a:gd name="connsiteX1" fmla="*/ 1696640 w 10236993"/>
              <a:gd name="connsiteY1" fmla="*/ 0 h 3371850"/>
              <a:gd name="connsiteX2" fmla="*/ 3050381 w 10236993"/>
              <a:gd name="connsiteY2" fmla="*/ 2953940 h 3371850"/>
              <a:gd name="connsiteX3" fmla="*/ 3679031 w 10236993"/>
              <a:gd name="connsiteY3" fmla="*/ 639365 h 3371850"/>
              <a:gd name="connsiteX4" fmla="*/ 4897040 w 10236993"/>
              <a:gd name="connsiteY4" fmla="*/ 3371850 h 3371850"/>
              <a:gd name="connsiteX5" fmla="*/ 5750718 w 10236993"/>
              <a:gd name="connsiteY5" fmla="*/ 1671637 h 3371850"/>
              <a:gd name="connsiteX6" fmla="*/ 6686550 w 10236993"/>
              <a:gd name="connsiteY6" fmla="*/ 2468165 h 3371850"/>
              <a:gd name="connsiteX7" fmla="*/ 7765256 w 10236993"/>
              <a:gd name="connsiteY7" fmla="*/ 96440 h 3371850"/>
              <a:gd name="connsiteX8" fmla="*/ 9029700 w 10236993"/>
              <a:gd name="connsiteY8" fmla="*/ 2243137 h 3371850"/>
              <a:gd name="connsiteX9" fmla="*/ 10236993 w 10236993"/>
              <a:gd name="connsiteY9" fmla="*/ 3236118 h 3371850"/>
              <a:gd name="connsiteX0" fmla="*/ 0 w 10236993"/>
              <a:gd name="connsiteY0" fmla="*/ 3043238 h 3368279"/>
              <a:gd name="connsiteX1" fmla="*/ 1660921 w 10236993"/>
              <a:gd name="connsiteY1" fmla="*/ 0 h 3368279"/>
              <a:gd name="connsiteX2" fmla="*/ 3050381 w 10236993"/>
              <a:gd name="connsiteY2" fmla="*/ 2950369 h 3368279"/>
              <a:gd name="connsiteX3" fmla="*/ 3679031 w 10236993"/>
              <a:gd name="connsiteY3" fmla="*/ 635794 h 3368279"/>
              <a:gd name="connsiteX4" fmla="*/ 4897040 w 10236993"/>
              <a:gd name="connsiteY4" fmla="*/ 3368279 h 3368279"/>
              <a:gd name="connsiteX5" fmla="*/ 5750718 w 10236993"/>
              <a:gd name="connsiteY5" fmla="*/ 1668066 h 3368279"/>
              <a:gd name="connsiteX6" fmla="*/ 6686550 w 10236993"/>
              <a:gd name="connsiteY6" fmla="*/ 2464594 h 3368279"/>
              <a:gd name="connsiteX7" fmla="*/ 7765256 w 10236993"/>
              <a:gd name="connsiteY7" fmla="*/ 92869 h 3368279"/>
              <a:gd name="connsiteX8" fmla="*/ 9029700 w 10236993"/>
              <a:gd name="connsiteY8" fmla="*/ 2239566 h 3368279"/>
              <a:gd name="connsiteX9" fmla="*/ 10236993 w 10236993"/>
              <a:gd name="connsiteY9" fmla="*/ 3232547 h 3368279"/>
              <a:gd name="connsiteX0" fmla="*/ 0 w 10236993"/>
              <a:gd name="connsiteY0" fmla="*/ 3043238 h 3368279"/>
              <a:gd name="connsiteX1" fmla="*/ 1660921 w 10236993"/>
              <a:gd name="connsiteY1" fmla="*/ 0 h 3368279"/>
              <a:gd name="connsiteX2" fmla="*/ 3050381 w 10236993"/>
              <a:gd name="connsiteY2" fmla="*/ 2950369 h 3368279"/>
              <a:gd name="connsiteX3" fmla="*/ 3679031 w 10236993"/>
              <a:gd name="connsiteY3" fmla="*/ 635794 h 3368279"/>
              <a:gd name="connsiteX4" fmla="*/ 4897040 w 10236993"/>
              <a:gd name="connsiteY4" fmla="*/ 3368279 h 3368279"/>
              <a:gd name="connsiteX5" fmla="*/ 5750718 w 10236993"/>
              <a:gd name="connsiteY5" fmla="*/ 1668066 h 3368279"/>
              <a:gd name="connsiteX6" fmla="*/ 6686550 w 10236993"/>
              <a:gd name="connsiteY6" fmla="*/ 2464594 h 3368279"/>
              <a:gd name="connsiteX7" fmla="*/ 7765256 w 10236993"/>
              <a:gd name="connsiteY7" fmla="*/ 92869 h 3368279"/>
              <a:gd name="connsiteX8" fmla="*/ 9029700 w 10236993"/>
              <a:gd name="connsiteY8" fmla="*/ 2239566 h 3368279"/>
              <a:gd name="connsiteX9" fmla="*/ 10236993 w 10236993"/>
              <a:gd name="connsiteY9" fmla="*/ 3232547 h 3368279"/>
              <a:gd name="connsiteX0" fmla="*/ 0 w 10236993"/>
              <a:gd name="connsiteY0" fmla="*/ 3043238 h 3368279"/>
              <a:gd name="connsiteX1" fmla="*/ 1660921 w 10236993"/>
              <a:gd name="connsiteY1" fmla="*/ 0 h 3368279"/>
              <a:gd name="connsiteX2" fmla="*/ 3053953 w 10236993"/>
              <a:gd name="connsiteY2" fmla="*/ 2932510 h 3368279"/>
              <a:gd name="connsiteX3" fmla="*/ 3679031 w 10236993"/>
              <a:gd name="connsiteY3" fmla="*/ 635794 h 3368279"/>
              <a:gd name="connsiteX4" fmla="*/ 4897040 w 10236993"/>
              <a:gd name="connsiteY4" fmla="*/ 3368279 h 3368279"/>
              <a:gd name="connsiteX5" fmla="*/ 5750718 w 10236993"/>
              <a:gd name="connsiteY5" fmla="*/ 1668066 h 3368279"/>
              <a:gd name="connsiteX6" fmla="*/ 6686550 w 10236993"/>
              <a:gd name="connsiteY6" fmla="*/ 2464594 h 3368279"/>
              <a:gd name="connsiteX7" fmla="*/ 7765256 w 10236993"/>
              <a:gd name="connsiteY7" fmla="*/ 92869 h 3368279"/>
              <a:gd name="connsiteX8" fmla="*/ 9029700 w 10236993"/>
              <a:gd name="connsiteY8" fmla="*/ 2239566 h 3368279"/>
              <a:gd name="connsiteX9" fmla="*/ 10236993 w 10236993"/>
              <a:gd name="connsiteY9" fmla="*/ 3232547 h 3368279"/>
              <a:gd name="connsiteX0" fmla="*/ 0 w 10236993"/>
              <a:gd name="connsiteY0" fmla="*/ 3043238 h 3368279"/>
              <a:gd name="connsiteX1" fmla="*/ 1660921 w 10236993"/>
              <a:gd name="connsiteY1" fmla="*/ 0 h 3368279"/>
              <a:gd name="connsiteX2" fmla="*/ 3018235 w 10236993"/>
              <a:gd name="connsiteY2" fmla="*/ 2932510 h 3368279"/>
              <a:gd name="connsiteX3" fmla="*/ 3679031 w 10236993"/>
              <a:gd name="connsiteY3" fmla="*/ 635794 h 3368279"/>
              <a:gd name="connsiteX4" fmla="*/ 4897040 w 10236993"/>
              <a:gd name="connsiteY4" fmla="*/ 3368279 h 3368279"/>
              <a:gd name="connsiteX5" fmla="*/ 5750718 w 10236993"/>
              <a:gd name="connsiteY5" fmla="*/ 1668066 h 3368279"/>
              <a:gd name="connsiteX6" fmla="*/ 6686550 w 10236993"/>
              <a:gd name="connsiteY6" fmla="*/ 2464594 h 3368279"/>
              <a:gd name="connsiteX7" fmla="*/ 7765256 w 10236993"/>
              <a:gd name="connsiteY7" fmla="*/ 92869 h 3368279"/>
              <a:gd name="connsiteX8" fmla="*/ 9029700 w 10236993"/>
              <a:gd name="connsiteY8" fmla="*/ 2239566 h 3368279"/>
              <a:gd name="connsiteX9" fmla="*/ 10236993 w 10236993"/>
              <a:gd name="connsiteY9" fmla="*/ 3232547 h 3368279"/>
              <a:gd name="connsiteX0" fmla="*/ 0 w 10236993"/>
              <a:gd name="connsiteY0" fmla="*/ 3043238 h 3339704"/>
              <a:gd name="connsiteX1" fmla="*/ 1660921 w 10236993"/>
              <a:gd name="connsiteY1" fmla="*/ 0 h 3339704"/>
              <a:gd name="connsiteX2" fmla="*/ 3018235 w 10236993"/>
              <a:gd name="connsiteY2" fmla="*/ 2932510 h 3339704"/>
              <a:gd name="connsiteX3" fmla="*/ 3679031 w 10236993"/>
              <a:gd name="connsiteY3" fmla="*/ 635794 h 3339704"/>
              <a:gd name="connsiteX4" fmla="*/ 4897040 w 10236993"/>
              <a:gd name="connsiteY4" fmla="*/ 3339704 h 3339704"/>
              <a:gd name="connsiteX5" fmla="*/ 5750718 w 10236993"/>
              <a:gd name="connsiteY5" fmla="*/ 1668066 h 3339704"/>
              <a:gd name="connsiteX6" fmla="*/ 6686550 w 10236993"/>
              <a:gd name="connsiteY6" fmla="*/ 2464594 h 3339704"/>
              <a:gd name="connsiteX7" fmla="*/ 7765256 w 10236993"/>
              <a:gd name="connsiteY7" fmla="*/ 92869 h 3339704"/>
              <a:gd name="connsiteX8" fmla="*/ 9029700 w 10236993"/>
              <a:gd name="connsiteY8" fmla="*/ 2239566 h 3339704"/>
              <a:gd name="connsiteX9" fmla="*/ 10236993 w 10236993"/>
              <a:gd name="connsiteY9" fmla="*/ 3232547 h 3339704"/>
              <a:gd name="connsiteX0" fmla="*/ 0 w 10236993"/>
              <a:gd name="connsiteY0" fmla="*/ 3043238 h 3339704"/>
              <a:gd name="connsiteX1" fmla="*/ 1660921 w 10236993"/>
              <a:gd name="connsiteY1" fmla="*/ 0 h 3339704"/>
              <a:gd name="connsiteX2" fmla="*/ 3018235 w 10236993"/>
              <a:gd name="connsiteY2" fmla="*/ 2932510 h 3339704"/>
              <a:gd name="connsiteX3" fmla="*/ 3679031 w 10236993"/>
              <a:gd name="connsiteY3" fmla="*/ 635794 h 3339704"/>
              <a:gd name="connsiteX4" fmla="*/ 4897040 w 10236993"/>
              <a:gd name="connsiteY4" fmla="*/ 3339704 h 3339704"/>
              <a:gd name="connsiteX5" fmla="*/ 5750718 w 10236993"/>
              <a:gd name="connsiteY5" fmla="*/ 1668066 h 3339704"/>
              <a:gd name="connsiteX6" fmla="*/ 6686550 w 10236993"/>
              <a:gd name="connsiteY6" fmla="*/ 2464594 h 3339704"/>
              <a:gd name="connsiteX7" fmla="*/ 7733109 w 10236993"/>
              <a:gd name="connsiteY7" fmla="*/ 110729 h 3339704"/>
              <a:gd name="connsiteX8" fmla="*/ 9029700 w 10236993"/>
              <a:gd name="connsiteY8" fmla="*/ 2239566 h 3339704"/>
              <a:gd name="connsiteX9" fmla="*/ 10236993 w 10236993"/>
              <a:gd name="connsiteY9" fmla="*/ 3232547 h 3339704"/>
              <a:gd name="connsiteX0" fmla="*/ 0 w 10236993"/>
              <a:gd name="connsiteY0" fmla="*/ 3043238 h 3339704"/>
              <a:gd name="connsiteX1" fmla="*/ 1660921 w 10236993"/>
              <a:gd name="connsiteY1" fmla="*/ 0 h 3339704"/>
              <a:gd name="connsiteX2" fmla="*/ 3018235 w 10236993"/>
              <a:gd name="connsiteY2" fmla="*/ 2932510 h 3339704"/>
              <a:gd name="connsiteX3" fmla="*/ 3679031 w 10236993"/>
              <a:gd name="connsiteY3" fmla="*/ 635794 h 3339704"/>
              <a:gd name="connsiteX4" fmla="*/ 4897040 w 10236993"/>
              <a:gd name="connsiteY4" fmla="*/ 3339704 h 3339704"/>
              <a:gd name="connsiteX5" fmla="*/ 5750718 w 10236993"/>
              <a:gd name="connsiteY5" fmla="*/ 1668066 h 3339704"/>
              <a:gd name="connsiteX6" fmla="*/ 6686550 w 10236993"/>
              <a:gd name="connsiteY6" fmla="*/ 2464594 h 3339704"/>
              <a:gd name="connsiteX7" fmla="*/ 7750968 w 10236993"/>
              <a:gd name="connsiteY7" fmla="*/ 132160 h 3339704"/>
              <a:gd name="connsiteX8" fmla="*/ 9029700 w 10236993"/>
              <a:gd name="connsiteY8" fmla="*/ 2239566 h 3339704"/>
              <a:gd name="connsiteX9" fmla="*/ 10236993 w 10236993"/>
              <a:gd name="connsiteY9" fmla="*/ 3232547 h 333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36993" h="3339704">
                <a:moveTo>
                  <a:pt x="0" y="3043238"/>
                </a:moveTo>
                <a:lnTo>
                  <a:pt x="1660921" y="0"/>
                </a:lnTo>
                <a:lnTo>
                  <a:pt x="3018235" y="2932510"/>
                </a:lnTo>
                <a:lnTo>
                  <a:pt x="3679031" y="635794"/>
                </a:lnTo>
                <a:lnTo>
                  <a:pt x="4897040" y="3339704"/>
                </a:lnTo>
                <a:lnTo>
                  <a:pt x="5750718" y="1668066"/>
                </a:lnTo>
                <a:lnTo>
                  <a:pt x="6686550" y="2464594"/>
                </a:lnTo>
                <a:lnTo>
                  <a:pt x="7750968" y="132160"/>
                </a:lnTo>
                <a:lnTo>
                  <a:pt x="9029700" y="2239566"/>
                </a:lnTo>
                <a:lnTo>
                  <a:pt x="10236993" y="3232547"/>
                </a:lnTo>
              </a:path>
            </a:pathLst>
          </a:custGeom>
          <a:noFill/>
          <a:ln w="381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3709545">
                  <a:custGeom>
                    <a:avLst/>
                    <a:gdLst>
                      <a:gd name="connsiteX0" fmla="*/ 0 w 10236993"/>
                      <a:gd name="connsiteY0" fmla="*/ 3046809 h 3371850"/>
                      <a:gd name="connsiteX1" fmla="*/ 288429 w 10236993"/>
                      <a:gd name="connsiteY1" fmla="*/ 2528851 h 3371850"/>
                      <a:gd name="connsiteX2" fmla="*/ 576858 w 10236993"/>
                      <a:gd name="connsiteY2" fmla="*/ 2010894 h 3371850"/>
                      <a:gd name="connsiteX3" fmla="*/ 865286 w 10236993"/>
                      <a:gd name="connsiteY3" fmla="*/ 1492936 h 3371850"/>
                      <a:gd name="connsiteX4" fmla="*/ 1170682 w 10236993"/>
                      <a:gd name="connsiteY4" fmla="*/ 944511 h 3371850"/>
                      <a:gd name="connsiteX5" fmla="*/ 1696640 w 10236993"/>
                      <a:gd name="connsiteY5" fmla="*/ 0 h 3371850"/>
                      <a:gd name="connsiteX6" fmla="*/ 1994463 w 10236993"/>
                      <a:gd name="connsiteY6" fmla="*/ 649867 h 3371850"/>
                      <a:gd name="connsiteX7" fmla="*/ 2265211 w 10236993"/>
                      <a:gd name="connsiteY7" fmla="*/ 1240655 h 3371850"/>
                      <a:gd name="connsiteX8" fmla="*/ 2535959 w 10236993"/>
                      <a:gd name="connsiteY8" fmla="*/ 1831443 h 3371850"/>
                      <a:gd name="connsiteX9" fmla="*/ 3050381 w 10236993"/>
                      <a:gd name="connsiteY9" fmla="*/ 2953940 h 3371850"/>
                      <a:gd name="connsiteX10" fmla="*/ 3194971 w 10236993"/>
                      <a:gd name="connsiteY10" fmla="*/ 2421588 h 3371850"/>
                      <a:gd name="connsiteX11" fmla="*/ 3352133 w 10236993"/>
                      <a:gd name="connsiteY11" fmla="*/ 1842944 h 3371850"/>
                      <a:gd name="connsiteX12" fmla="*/ 3503009 w 10236993"/>
                      <a:gd name="connsiteY12" fmla="*/ 1287446 h 3371850"/>
                      <a:gd name="connsiteX13" fmla="*/ 3679031 w 10236993"/>
                      <a:gd name="connsiteY13" fmla="*/ 639365 h 3371850"/>
                      <a:gd name="connsiteX14" fmla="*/ 3946993 w 10236993"/>
                      <a:gd name="connsiteY14" fmla="*/ 1240512 h 3371850"/>
                      <a:gd name="connsiteX15" fmla="*/ 4190595 w 10236993"/>
                      <a:gd name="connsiteY15" fmla="*/ 1787009 h 3371850"/>
                      <a:gd name="connsiteX16" fmla="*/ 4458557 w 10236993"/>
                      <a:gd name="connsiteY16" fmla="*/ 2388155 h 3371850"/>
                      <a:gd name="connsiteX17" fmla="*/ 4897040 w 10236993"/>
                      <a:gd name="connsiteY17" fmla="*/ 3371850 h 3371850"/>
                      <a:gd name="connsiteX18" fmla="*/ 5155989 w 10236993"/>
                      <a:gd name="connsiteY18" fmla="*/ 2856119 h 3371850"/>
                      <a:gd name="connsiteX19" fmla="*/ 5414938 w 10236993"/>
                      <a:gd name="connsiteY19" fmla="*/ 2340387 h 3371850"/>
                      <a:gd name="connsiteX20" fmla="*/ 5750718 w 10236993"/>
                      <a:gd name="connsiteY20" fmla="*/ 1671637 h 3371850"/>
                      <a:gd name="connsiteX21" fmla="*/ 6237351 w 10236993"/>
                      <a:gd name="connsiteY21" fmla="*/ 2085832 h 3371850"/>
                      <a:gd name="connsiteX22" fmla="*/ 6686550 w 10236993"/>
                      <a:gd name="connsiteY22" fmla="*/ 2468165 h 3371850"/>
                      <a:gd name="connsiteX23" fmla="*/ 6923865 w 10236993"/>
                      <a:gd name="connsiteY23" fmla="*/ 1946386 h 3371850"/>
                      <a:gd name="connsiteX24" fmla="*/ 7204329 w 10236993"/>
                      <a:gd name="connsiteY24" fmla="*/ 1329737 h 3371850"/>
                      <a:gd name="connsiteX25" fmla="*/ 7441644 w 10236993"/>
                      <a:gd name="connsiteY25" fmla="*/ 807958 h 3371850"/>
                      <a:gd name="connsiteX26" fmla="*/ 7765256 w 10236993"/>
                      <a:gd name="connsiteY26" fmla="*/ 96440 h 3371850"/>
                      <a:gd name="connsiteX27" fmla="*/ 8094011 w 10236993"/>
                      <a:gd name="connsiteY27" fmla="*/ 654581 h 3371850"/>
                      <a:gd name="connsiteX28" fmla="*/ 8410122 w 10236993"/>
                      <a:gd name="connsiteY28" fmla="*/ 1191255 h 3371850"/>
                      <a:gd name="connsiteX29" fmla="*/ 8726233 w 10236993"/>
                      <a:gd name="connsiteY29" fmla="*/ 1727930 h 3371850"/>
                      <a:gd name="connsiteX30" fmla="*/ 9029700 w 10236993"/>
                      <a:gd name="connsiteY30" fmla="*/ 2243137 h 3371850"/>
                      <a:gd name="connsiteX31" fmla="*/ 9407985 w 10236993"/>
                      <a:gd name="connsiteY31" fmla="*/ 2554271 h 3371850"/>
                      <a:gd name="connsiteX32" fmla="*/ 9822489 w 10236993"/>
                      <a:gd name="connsiteY32" fmla="*/ 2895195 h 3371850"/>
                      <a:gd name="connsiteX33" fmla="*/ 10236993 w 10236993"/>
                      <a:gd name="connsiteY33" fmla="*/ 3236118 h 337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0236993" h="3371850" extrusionOk="0">
                        <a:moveTo>
                          <a:pt x="0" y="3046809"/>
                        </a:moveTo>
                        <a:cubicBezTo>
                          <a:pt x="115853" y="2862595"/>
                          <a:pt x="187891" y="2720030"/>
                          <a:pt x="288429" y="2528851"/>
                        </a:cubicBezTo>
                        <a:cubicBezTo>
                          <a:pt x="388968" y="2337672"/>
                          <a:pt x="485184" y="2185872"/>
                          <a:pt x="576858" y="2010894"/>
                        </a:cubicBezTo>
                        <a:cubicBezTo>
                          <a:pt x="668531" y="1835915"/>
                          <a:pt x="809543" y="1637415"/>
                          <a:pt x="865286" y="1492936"/>
                        </a:cubicBezTo>
                        <a:cubicBezTo>
                          <a:pt x="921029" y="1348457"/>
                          <a:pt x="1014230" y="1186806"/>
                          <a:pt x="1170682" y="944511"/>
                        </a:cubicBezTo>
                        <a:cubicBezTo>
                          <a:pt x="1327133" y="702216"/>
                          <a:pt x="1477358" y="371731"/>
                          <a:pt x="1696640" y="0"/>
                        </a:cubicBezTo>
                        <a:cubicBezTo>
                          <a:pt x="1811963" y="298551"/>
                          <a:pt x="1898896" y="476328"/>
                          <a:pt x="1994463" y="649867"/>
                        </a:cubicBezTo>
                        <a:cubicBezTo>
                          <a:pt x="2090030" y="823406"/>
                          <a:pt x="2163806" y="1008631"/>
                          <a:pt x="2265211" y="1240655"/>
                        </a:cubicBezTo>
                        <a:cubicBezTo>
                          <a:pt x="2366616" y="1472679"/>
                          <a:pt x="2425050" y="1537112"/>
                          <a:pt x="2535959" y="1831443"/>
                        </a:cubicBezTo>
                        <a:cubicBezTo>
                          <a:pt x="2646868" y="2125774"/>
                          <a:pt x="2963828" y="2710335"/>
                          <a:pt x="3050381" y="2953940"/>
                        </a:cubicBezTo>
                        <a:cubicBezTo>
                          <a:pt x="3074133" y="2807942"/>
                          <a:pt x="3104505" y="2672426"/>
                          <a:pt x="3194971" y="2421588"/>
                        </a:cubicBezTo>
                        <a:cubicBezTo>
                          <a:pt x="3285437" y="2170750"/>
                          <a:pt x="3322657" y="2021158"/>
                          <a:pt x="3352133" y="1842944"/>
                        </a:cubicBezTo>
                        <a:cubicBezTo>
                          <a:pt x="3381609" y="1664730"/>
                          <a:pt x="3487259" y="1449033"/>
                          <a:pt x="3503009" y="1287446"/>
                        </a:cubicBezTo>
                        <a:cubicBezTo>
                          <a:pt x="3518759" y="1125859"/>
                          <a:pt x="3578871" y="948147"/>
                          <a:pt x="3679031" y="639365"/>
                        </a:cubicBezTo>
                        <a:cubicBezTo>
                          <a:pt x="3760638" y="822621"/>
                          <a:pt x="3877268" y="1080510"/>
                          <a:pt x="3946993" y="1240512"/>
                        </a:cubicBezTo>
                        <a:cubicBezTo>
                          <a:pt x="4016718" y="1400514"/>
                          <a:pt x="4142424" y="1664360"/>
                          <a:pt x="4190595" y="1787009"/>
                        </a:cubicBezTo>
                        <a:cubicBezTo>
                          <a:pt x="4238766" y="1909658"/>
                          <a:pt x="4368626" y="2143696"/>
                          <a:pt x="4458557" y="2388155"/>
                        </a:cubicBezTo>
                        <a:cubicBezTo>
                          <a:pt x="4548488" y="2632614"/>
                          <a:pt x="4707671" y="2922231"/>
                          <a:pt x="4897040" y="3371850"/>
                        </a:cubicBezTo>
                        <a:cubicBezTo>
                          <a:pt x="4964145" y="3267912"/>
                          <a:pt x="5091792" y="2977743"/>
                          <a:pt x="5155989" y="2856119"/>
                        </a:cubicBezTo>
                        <a:cubicBezTo>
                          <a:pt x="5220186" y="2734495"/>
                          <a:pt x="5344492" y="2471098"/>
                          <a:pt x="5414938" y="2340387"/>
                        </a:cubicBezTo>
                        <a:cubicBezTo>
                          <a:pt x="5485384" y="2209676"/>
                          <a:pt x="5604472" y="1987181"/>
                          <a:pt x="5750718" y="1671637"/>
                        </a:cubicBezTo>
                        <a:cubicBezTo>
                          <a:pt x="5867743" y="1789748"/>
                          <a:pt x="5996920" y="1905346"/>
                          <a:pt x="6237351" y="2085832"/>
                        </a:cubicBezTo>
                        <a:cubicBezTo>
                          <a:pt x="6477782" y="2266318"/>
                          <a:pt x="6581563" y="2370122"/>
                          <a:pt x="6686550" y="2468165"/>
                        </a:cubicBezTo>
                        <a:cubicBezTo>
                          <a:pt x="6781608" y="2228439"/>
                          <a:pt x="6857078" y="2070325"/>
                          <a:pt x="6923865" y="1946386"/>
                        </a:cubicBezTo>
                        <a:cubicBezTo>
                          <a:pt x="6990652" y="1822447"/>
                          <a:pt x="7149873" y="1457619"/>
                          <a:pt x="7204329" y="1329737"/>
                        </a:cubicBezTo>
                        <a:cubicBezTo>
                          <a:pt x="7258785" y="1201855"/>
                          <a:pt x="7413240" y="936287"/>
                          <a:pt x="7441644" y="807958"/>
                        </a:cubicBezTo>
                        <a:cubicBezTo>
                          <a:pt x="7470048" y="679629"/>
                          <a:pt x="7655641" y="326485"/>
                          <a:pt x="7765256" y="96440"/>
                        </a:cubicBezTo>
                        <a:cubicBezTo>
                          <a:pt x="7939223" y="355673"/>
                          <a:pt x="7924298" y="402237"/>
                          <a:pt x="8094011" y="654581"/>
                        </a:cubicBezTo>
                        <a:cubicBezTo>
                          <a:pt x="8263724" y="906925"/>
                          <a:pt x="8298726" y="941428"/>
                          <a:pt x="8410122" y="1191255"/>
                        </a:cubicBezTo>
                        <a:cubicBezTo>
                          <a:pt x="8521518" y="1441082"/>
                          <a:pt x="8666178" y="1572297"/>
                          <a:pt x="8726233" y="1727930"/>
                        </a:cubicBezTo>
                        <a:cubicBezTo>
                          <a:pt x="8786288" y="1883563"/>
                          <a:pt x="8924066" y="2083393"/>
                          <a:pt x="9029700" y="2243137"/>
                        </a:cubicBezTo>
                        <a:cubicBezTo>
                          <a:pt x="9155351" y="2374782"/>
                          <a:pt x="9284293" y="2471797"/>
                          <a:pt x="9407985" y="2554271"/>
                        </a:cubicBezTo>
                        <a:cubicBezTo>
                          <a:pt x="9531677" y="2636745"/>
                          <a:pt x="9633550" y="2714938"/>
                          <a:pt x="9822489" y="2895195"/>
                        </a:cubicBezTo>
                        <a:cubicBezTo>
                          <a:pt x="10011428" y="3075451"/>
                          <a:pt x="10074661" y="3095751"/>
                          <a:pt x="10236993" y="323611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m 21" descr="Uma imagem com sentado, símbolo&#10;&#10;Descrição gerada automaticamente">
            <a:extLst>
              <a:ext uri="{FF2B5EF4-FFF2-40B4-BE49-F238E27FC236}">
                <a16:creationId xmlns:a16="http://schemas.microsoft.com/office/drawing/2014/main" id="{A37EC666-378A-41D7-88AF-5E84A36704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684" y="5926991"/>
            <a:ext cx="274425" cy="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1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pic>
        <p:nvPicPr>
          <p:cNvPr id="34" name="Imagem 33" descr="Uma imagem com natureza, chuva&#10;&#10;Descrição gerada automaticamente">
            <a:extLst>
              <a:ext uri="{FF2B5EF4-FFF2-40B4-BE49-F238E27FC236}">
                <a16:creationId xmlns:a16="http://schemas.microsoft.com/office/drawing/2014/main" id="{FE1C50D1-FBFD-4E01-996C-8F592D7E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102596"/>
            <a:ext cx="10296795" cy="29241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73739775-70D9-4686-8B92-99EAB0EA7170}"/>
              </a:ext>
            </a:extLst>
          </p:cNvPr>
          <p:cNvSpPr/>
          <p:nvPr/>
        </p:nvSpPr>
        <p:spPr>
          <a:xfrm>
            <a:off x="928889" y="3095659"/>
            <a:ext cx="10296795" cy="29311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6AECE471-4AED-463A-B5CE-D2BAB1B028E2}"/>
              </a:ext>
            </a:extLst>
          </p:cNvPr>
          <p:cNvSpPr/>
          <p:nvPr/>
        </p:nvSpPr>
        <p:spPr>
          <a:xfrm>
            <a:off x="925116" y="2789634"/>
            <a:ext cx="10236993" cy="3339704"/>
          </a:xfrm>
          <a:custGeom>
            <a:avLst/>
            <a:gdLst>
              <a:gd name="connsiteX0" fmla="*/ 0 w 10236993"/>
              <a:gd name="connsiteY0" fmla="*/ 3046809 h 3371850"/>
              <a:gd name="connsiteX1" fmla="*/ 1696640 w 10236993"/>
              <a:gd name="connsiteY1" fmla="*/ 0 h 3371850"/>
              <a:gd name="connsiteX2" fmla="*/ 3050381 w 10236993"/>
              <a:gd name="connsiteY2" fmla="*/ 2953940 h 3371850"/>
              <a:gd name="connsiteX3" fmla="*/ 3679031 w 10236993"/>
              <a:gd name="connsiteY3" fmla="*/ 639365 h 3371850"/>
              <a:gd name="connsiteX4" fmla="*/ 4897040 w 10236993"/>
              <a:gd name="connsiteY4" fmla="*/ 3371850 h 3371850"/>
              <a:gd name="connsiteX5" fmla="*/ 5750718 w 10236993"/>
              <a:gd name="connsiteY5" fmla="*/ 1671637 h 3371850"/>
              <a:gd name="connsiteX6" fmla="*/ 6686550 w 10236993"/>
              <a:gd name="connsiteY6" fmla="*/ 2468165 h 3371850"/>
              <a:gd name="connsiteX7" fmla="*/ 7765256 w 10236993"/>
              <a:gd name="connsiteY7" fmla="*/ 96440 h 3371850"/>
              <a:gd name="connsiteX8" fmla="*/ 9029700 w 10236993"/>
              <a:gd name="connsiteY8" fmla="*/ 2243137 h 3371850"/>
              <a:gd name="connsiteX9" fmla="*/ 10236993 w 10236993"/>
              <a:gd name="connsiteY9" fmla="*/ 3236118 h 3371850"/>
              <a:gd name="connsiteX0" fmla="*/ 0 w 10236993"/>
              <a:gd name="connsiteY0" fmla="*/ 3043238 h 3368279"/>
              <a:gd name="connsiteX1" fmla="*/ 1660921 w 10236993"/>
              <a:gd name="connsiteY1" fmla="*/ 0 h 3368279"/>
              <a:gd name="connsiteX2" fmla="*/ 3050381 w 10236993"/>
              <a:gd name="connsiteY2" fmla="*/ 2950369 h 3368279"/>
              <a:gd name="connsiteX3" fmla="*/ 3679031 w 10236993"/>
              <a:gd name="connsiteY3" fmla="*/ 635794 h 3368279"/>
              <a:gd name="connsiteX4" fmla="*/ 4897040 w 10236993"/>
              <a:gd name="connsiteY4" fmla="*/ 3368279 h 3368279"/>
              <a:gd name="connsiteX5" fmla="*/ 5750718 w 10236993"/>
              <a:gd name="connsiteY5" fmla="*/ 1668066 h 3368279"/>
              <a:gd name="connsiteX6" fmla="*/ 6686550 w 10236993"/>
              <a:gd name="connsiteY6" fmla="*/ 2464594 h 3368279"/>
              <a:gd name="connsiteX7" fmla="*/ 7765256 w 10236993"/>
              <a:gd name="connsiteY7" fmla="*/ 92869 h 3368279"/>
              <a:gd name="connsiteX8" fmla="*/ 9029700 w 10236993"/>
              <a:gd name="connsiteY8" fmla="*/ 2239566 h 3368279"/>
              <a:gd name="connsiteX9" fmla="*/ 10236993 w 10236993"/>
              <a:gd name="connsiteY9" fmla="*/ 3232547 h 3368279"/>
              <a:gd name="connsiteX0" fmla="*/ 0 w 10236993"/>
              <a:gd name="connsiteY0" fmla="*/ 3043238 h 3368279"/>
              <a:gd name="connsiteX1" fmla="*/ 1660921 w 10236993"/>
              <a:gd name="connsiteY1" fmla="*/ 0 h 3368279"/>
              <a:gd name="connsiteX2" fmla="*/ 3050381 w 10236993"/>
              <a:gd name="connsiteY2" fmla="*/ 2950369 h 3368279"/>
              <a:gd name="connsiteX3" fmla="*/ 3679031 w 10236993"/>
              <a:gd name="connsiteY3" fmla="*/ 635794 h 3368279"/>
              <a:gd name="connsiteX4" fmla="*/ 4897040 w 10236993"/>
              <a:gd name="connsiteY4" fmla="*/ 3368279 h 3368279"/>
              <a:gd name="connsiteX5" fmla="*/ 5750718 w 10236993"/>
              <a:gd name="connsiteY5" fmla="*/ 1668066 h 3368279"/>
              <a:gd name="connsiteX6" fmla="*/ 6686550 w 10236993"/>
              <a:gd name="connsiteY6" fmla="*/ 2464594 h 3368279"/>
              <a:gd name="connsiteX7" fmla="*/ 7765256 w 10236993"/>
              <a:gd name="connsiteY7" fmla="*/ 92869 h 3368279"/>
              <a:gd name="connsiteX8" fmla="*/ 9029700 w 10236993"/>
              <a:gd name="connsiteY8" fmla="*/ 2239566 h 3368279"/>
              <a:gd name="connsiteX9" fmla="*/ 10236993 w 10236993"/>
              <a:gd name="connsiteY9" fmla="*/ 3232547 h 3368279"/>
              <a:gd name="connsiteX0" fmla="*/ 0 w 10236993"/>
              <a:gd name="connsiteY0" fmla="*/ 3043238 h 3368279"/>
              <a:gd name="connsiteX1" fmla="*/ 1660921 w 10236993"/>
              <a:gd name="connsiteY1" fmla="*/ 0 h 3368279"/>
              <a:gd name="connsiteX2" fmla="*/ 3053953 w 10236993"/>
              <a:gd name="connsiteY2" fmla="*/ 2932510 h 3368279"/>
              <a:gd name="connsiteX3" fmla="*/ 3679031 w 10236993"/>
              <a:gd name="connsiteY3" fmla="*/ 635794 h 3368279"/>
              <a:gd name="connsiteX4" fmla="*/ 4897040 w 10236993"/>
              <a:gd name="connsiteY4" fmla="*/ 3368279 h 3368279"/>
              <a:gd name="connsiteX5" fmla="*/ 5750718 w 10236993"/>
              <a:gd name="connsiteY5" fmla="*/ 1668066 h 3368279"/>
              <a:gd name="connsiteX6" fmla="*/ 6686550 w 10236993"/>
              <a:gd name="connsiteY6" fmla="*/ 2464594 h 3368279"/>
              <a:gd name="connsiteX7" fmla="*/ 7765256 w 10236993"/>
              <a:gd name="connsiteY7" fmla="*/ 92869 h 3368279"/>
              <a:gd name="connsiteX8" fmla="*/ 9029700 w 10236993"/>
              <a:gd name="connsiteY8" fmla="*/ 2239566 h 3368279"/>
              <a:gd name="connsiteX9" fmla="*/ 10236993 w 10236993"/>
              <a:gd name="connsiteY9" fmla="*/ 3232547 h 3368279"/>
              <a:gd name="connsiteX0" fmla="*/ 0 w 10236993"/>
              <a:gd name="connsiteY0" fmla="*/ 3043238 h 3368279"/>
              <a:gd name="connsiteX1" fmla="*/ 1660921 w 10236993"/>
              <a:gd name="connsiteY1" fmla="*/ 0 h 3368279"/>
              <a:gd name="connsiteX2" fmla="*/ 3018235 w 10236993"/>
              <a:gd name="connsiteY2" fmla="*/ 2932510 h 3368279"/>
              <a:gd name="connsiteX3" fmla="*/ 3679031 w 10236993"/>
              <a:gd name="connsiteY3" fmla="*/ 635794 h 3368279"/>
              <a:gd name="connsiteX4" fmla="*/ 4897040 w 10236993"/>
              <a:gd name="connsiteY4" fmla="*/ 3368279 h 3368279"/>
              <a:gd name="connsiteX5" fmla="*/ 5750718 w 10236993"/>
              <a:gd name="connsiteY5" fmla="*/ 1668066 h 3368279"/>
              <a:gd name="connsiteX6" fmla="*/ 6686550 w 10236993"/>
              <a:gd name="connsiteY6" fmla="*/ 2464594 h 3368279"/>
              <a:gd name="connsiteX7" fmla="*/ 7765256 w 10236993"/>
              <a:gd name="connsiteY7" fmla="*/ 92869 h 3368279"/>
              <a:gd name="connsiteX8" fmla="*/ 9029700 w 10236993"/>
              <a:gd name="connsiteY8" fmla="*/ 2239566 h 3368279"/>
              <a:gd name="connsiteX9" fmla="*/ 10236993 w 10236993"/>
              <a:gd name="connsiteY9" fmla="*/ 3232547 h 3368279"/>
              <a:gd name="connsiteX0" fmla="*/ 0 w 10236993"/>
              <a:gd name="connsiteY0" fmla="*/ 3043238 h 3339704"/>
              <a:gd name="connsiteX1" fmla="*/ 1660921 w 10236993"/>
              <a:gd name="connsiteY1" fmla="*/ 0 h 3339704"/>
              <a:gd name="connsiteX2" fmla="*/ 3018235 w 10236993"/>
              <a:gd name="connsiteY2" fmla="*/ 2932510 h 3339704"/>
              <a:gd name="connsiteX3" fmla="*/ 3679031 w 10236993"/>
              <a:gd name="connsiteY3" fmla="*/ 635794 h 3339704"/>
              <a:gd name="connsiteX4" fmla="*/ 4897040 w 10236993"/>
              <a:gd name="connsiteY4" fmla="*/ 3339704 h 3339704"/>
              <a:gd name="connsiteX5" fmla="*/ 5750718 w 10236993"/>
              <a:gd name="connsiteY5" fmla="*/ 1668066 h 3339704"/>
              <a:gd name="connsiteX6" fmla="*/ 6686550 w 10236993"/>
              <a:gd name="connsiteY6" fmla="*/ 2464594 h 3339704"/>
              <a:gd name="connsiteX7" fmla="*/ 7765256 w 10236993"/>
              <a:gd name="connsiteY7" fmla="*/ 92869 h 3339704"/>
              <a:gd name="connsiteX8" fmla="*/ 9029700 w 10236993"/>
              <a:gd name="connsiteY8" fmla="*/ 2239566 h 3339704"/>
              <a:gd name="connsiteX9" fmla="*/ 10236993 w 10236993"/>
              <a:gd name="connsiteY9" fmla="*/ 3232547 h 3339704"/>
              <a:gd name="connsiteX0" fmla="*/ 0 w 10236993"/>
              <a:gd name="connsiteY0" fmla="*/ 3043238 h 3339704"/>
              <a:gd name="connsiteX1" fmla="*/ 1660921 w 10236993"/>
              <a:gd name="connsiteY1" fmla="*/ 0 h 3339704"/>
              <a:gd name="connsiteX2" fmla="*/ 3018235 w 10236993"/>
              <a:gd name="connsiteY2" fmla="*/ 2932510 h 3339704"/>
              <a:gd name="connsiteX3" fmla="*/ 3679031 w 10236993"/>
              <a:gd name="connsiteY3" fmla="*/ 635794 h 3339704"/>
              <a:gd name="connsiteX4" fmla="*/ 4897040 w 10236993"/>
              <a:gd name="connsiteY4" fmla="*/ 3339704 h 3339704"/>
              <a:gd name="connsiteX5" fmla="*/ 5750718 w 10236993"/>
              <a:gd name="connsiteY5" fmla="*/ 1668066 h 3339704"/>
              <a:gd name="connsiteX6" fmla="*/ 6686550 w 10236993"/>
              <a:gd name="connsiteY6" fmla="*/ 2464594 h 3339704"/>
              <a:gd name="connsiteX7" fmla="*/ 7733109 w 10236993"/>
              <a:gd name="connsiteY7" fmla="*/ 110729 h 3339704"/>
              <a:gd name="connsiteX8" fmla="*/ 9029700 w 10236993"/>
              <a:gd name="connsiteY8" fmla="*/ 2239566 h 3339704"/>
              <a:gd name="connsiteX9" fmla="*/ 10236993 w 10236993"/>
              <a:gd name="connsiteY9" fmla="*/ 3232547 h 3339704"/>
              <a:gd name="connsiteX0" fmla="*/ 0 w 10236993"/>
              <a:gd name="connsiteY0" fmla="*/ 3043238 h 3339704"/>
              <a:gd name="connsiteX1" fmla="*/ 1660921 w 10236993"/>
              <a:gd name="connsiteY1" fmla="*/ 0 h 3339704"/>
              <a:gd name="connsiteX2" fmla="*/ 3018235 w 10236993"/>
              <a:gd name="connsiteY2" fmla="*/ 2932510 h 3339704"/>
              <a:gd name="connsiteX3" fmla="*/ 3679031 w 10236993"/>
              <a:gd name="connsiteY3" fmla="*/ 635794 h 3339704"/>
              <a:gd name="connsiteX4" fmla="*/ 4897040 w 10236993"/>
              <a:gd name="connsiteY4" fmla="*/ 3339704 h 3339704"/>
              <a:gd name="connsiteX5" fmla="*/ 5750718 w 10236993"/>
              <a:gd name="connsiteY5" fmla="*/ 1668066 h 3339704"/>
              <a:gd name="connsiteX6" fmla="*/ 6686550 w 10236993"/>
              <a:gd name="connsiteY6" fmla="*/ 2464594 h 3339704"/>
              <a:gd name="connsiteX7" fmla="*/ 7750968 w 10236993"/>
              <a:gd name="connsiteY7" fmla="*/ 132160 h 3339704"/>
              <a:gd name="connsiteX8" fmla="*/ 9029700 w 10236993"/>
              <a:gd name="connsiteY8" fmla="*/ 2239566 h 3339704"/>
              <a:gd name="connsiteX9" fmla="*/ 10236993 w 10236993"/>
              <a:gd name="connsiteY9" fmla="*/ 3232547 h 333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36993" h="3339704">
                <a:moveTo>
                  <a:pt x="0" y="3043238"/>
                </a:moveTo>
                <a:lnTo>
                  <a:pt x="1660921" y="0"/>
                </a:lnTo>
                <a:lnTo>
                  <a:pt x="3018235" y="2932510"/>
                </a:lnTo>
                <a:lnTo>
                  <a:pt x="3679031" y="635794"/>
                </a:lnTo>
                <a:lnTo>
                  <a:pt x="4897040" y="3339704"/>
                </a:lnTo>
                <a:lnTo>
                  <a:pt x="5750718" y="1668066"/>
                </a:lnTo>
                <a:lnTo>
                  <a:pt x="6686550" y="2464594"/>
                </a:lnTo>
                <a:lnTo>
                  <a:pt x="7750968" y="132160"/>
                </a:lnTo>
                <a:lnTo>
                  <a:pt x="9029700" y="2239566"/>
                </a:lnTo>
                <a:lnTo>
                  <a:pt x="10236993" y="3232547"/>
                </a:lnTo>
              </a:path>
            </a:pathLst>
          </a:custGeom>
          <a:noFill/>
          <a:ln w="381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3709545">
                  <a:custGeom>
                    <a:avLst/>
                    <a:gdLst>
                      <a:gd name="connsiteX0" fmla="*/ 0 w 10236993"/>
                      <a:gd name="connsiteY0" fmla="*/ 3046809 h 3371850"/>
                      <a:gd name="connsiteX1" fmla="*/ 288429 w 10236993"/>
                      <a:gd name="connsiteY1" fmla="*/ 2528851 h 3371850"/>
                      <a:gd name="connsiteX2" fmla="*/ 576858 w 10236993"/>
                      <a:gd name="connsiteY2" fmla="*/ 2010894 h 3371850"/>
                      <a:gd name="connsiteX3" fmla="*/ 865286 w 10236993"/>
                      <a:gd name="connsiteY3" fmla="*/ 1492936 h 3371850"/>
                      <a:gd name="connsiteX4" fmla="*/ 1170682 w 10236993"/>
                      <a:gd name="connsiteY4" fmla="*/ 944511 h 3371850"/>
                      <a:gd name="connsiteX5" fmla="*/ 1696640 w 10236993"/>
                      <a:gd name="connsiteY5" fmla="*/ 0 h 3371850"/>
                      <a:gd name="connsiteX6" fmla="*/ 1994463 w 10236993"/>
                      <a:gd name="connsiteY6" fmla="*/ 649867 h 3371850"/>
                      <a:gd name="connsiteX7" fmla="*/ 2265211 w 10236993"/>
                      <a:gd name="connsiteY7" fmla="*/ 1240655 h 3371850"/>
                      <a:gd name="connsiteX8" fmla="*/ 2535959 w 10236993"/>
                      <a:gd name="connsiteY8" fmla="*/ 1831443 h 3371850"/>
                      <a:gd name="connsiteX9" fmla="*/ 3050381 w 10236993"/>
                      <a:gd name="connsiteY9" fmla="*/ 2953940 h 3371850"/>
                      <a:gd name="connsiteX10" fmla="*/ 3194971 w 10236993"/>
                      <a:gd name="connsiteY10" fmla="*/ 2421588 h 3371850"/>
                      <a:gd name="connsiteX11" fmla="*/ 3352133 w 10236993"/>
                      <a:gd name="connsiteY11" fmla="*/ 1842944 h 3371850"/>
                      <a:gd name="connsiteX12" fmla="*/ 3503009 w 10236993"/>
                      <a:gd name="connsiteY12" fmla="*/ 1287446 h 3371850"/>
                      <a:gd name="connsiteX13" fmla="*/ 3679031 w 10236993"/>
                      <a:gd name="connsiteY13" fmla="*/ 639365 h 3371850"/>
                      <a:gd name="connsiteX14" fmla="*/ 3946993 w 10236993"/>
                      <a:gd name="connsiteY14" fmla="*/ 1240512 h 3371850"/>
                      <a:gd name="connsiteX15" fmla="*/ 4190595 w 10236993"/>
                      <a:gd name="connsiteY15" fmla="*/ 1787009 h 3371850"/>
                      <a:gd name="connsiteX16" fmla="*/ 4458557 w 10236993"/>
                      <a:gd name="connsiteY16" fmla="*/ 2388155 h 3371850"/>
                      <a:gd name="connsiteX17" fmla="*/ 4897040 w 10236993"/>
                      <a:gd name="connsiteY17" fmla="*/ 3371850 h 3371850"/>
                      <a:gd name="connsiteX18" fmla="*/ 5155989 w 10236993"/>
                      <a:gd name="connsiteY18" fmla="*/ 2856119 h 3371850"/>
                      <a:gd name="connsiteX19" fmla="*/ 5414938 w 10236993"/>
                      <a:gd name="connsiteY19" fmla="*/ 2340387 h 3371850"/>
                      <a:gd name="connsiteX20" fmla="*/ 5750718 w 10236993"/>
                      <a:gd name="connsiteY20" fmla="*/ 1671637 h 3371850"/>
                      <a:gd name="connsiteX21" fmla="*/ 6237351 w 10236993"/>
                      <a:gd name="connsiteY21" fmla="*/ 2085832 h 3371850"/>
                      <a:gd name="connsiteX22" fmla="*/ 6686550 w 10236993"/>
                      <a:gd name="connsiteY22" fmla="*/ 2468165 h 3371850"/>
                      <a:gd name="connsiteX23" fmla="*/ 6923865 w 10236993"/>
                      <a:gd name="connsiteY23" fmla="*/ 1946386 h 3371850"/>
                      <a:gd name="connsiteX24" fmla="*/ 7204329 w 10236993"/>
                      <a:gd name="connsiteY24" fmla="*/ 1329737 h 3371850"/>
                      <a:gd name="connsiteX25" fmla="*/ 7441644 w 10236993"/>
                      <a:gd name="connsiteY25" fmla="*/ 807958 h 3371850"/>
                      <a:gd name="connsiteX26" fmla="*/ 7765256 w 10236993"/>
                      <a:gd name="connsiteY26" fmla="*/ 96440 h 3371850"/>
                      <a:gd name="connsiteX27" fmla="*/ 8094011 w 10236993"/>
                      <a:gd name="connsiteY27" fmla="*/ 654581 h 3371850"/>
                      <a:gd name="connsiteX28" fmla="*/ 8410122 w 10236993"/>
                      <a:gd name="connsiteY28" fmla="*/ 1191255 h 3371850"/>
                      <a:gd name="connsiteX29" fmla="*/ 8726233 w 10236993"/>
                      <a:gd name="connsiteY29" fmla="*/ 1727930 h 3371850"/>
                      <a:gd name="connsiteX30" fmla="*/ 9029700 w 10236993"/>
                      <a:gd name="connsiteY30" fmla="*/ 2243137 h 3371850"/>
                      <a:gd name="connsiteX31" fmla="*/ 9407985 w 10236993"/>
                      <a:gd name="connsiteY31" fmla="*/ 2554271 h 3371850"/>
                      <a:gd name="connsiteX32" fmla="*/ 9822489 w 10236993"/>
                      <a:gd name="connsiteY32" fmla="*/ 2895195 h 3371850"/>
                      <a:gd name="connsiteX33" fmla="*/ 10236993 w 10236993"/>
                      <a:gd name="connsiteY33" fmla="*/ 3236118 h 337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0236993" h="3371850" extrusionOk="0">
                        <a:moveTo>
                          <a:pt x="0" y="3046809"/>
                        </a:moveTo>
                        <a:cubicBezTo>
                          <a:pt x="115853" y="2862595"/>
                          <a:pt x="187891" y="2720030"/>
                          <a:pt x="288429" y="2528851"/>
                        </a:cubicBezTo>
                        <a:cubicBezTo>
                          <a:pt x="388968" y="2337672"/>
                          <a:pt x="485184" y="2185872"/>
                          <a:pt x="576858" y="2010894"/>
                        </a:cubicBezTo>
                        <a:cubicBezTo>
                          <a:pt x="668531" y="1835915"/>
                          <a:pt x="809543" y="1637415"/>
                          <a:pt x="865286" y="1492936"/>
                        </a:cubicBezTo>
                        <a:cubicBezTo>
                          <a:pt x="921029" y="1348457"/>
                          <a:pt x="1014230" y="1186806"/>
                          <a:pt x="1170682" y="944511"/>
                        </a:cubicBezTo>
                        <a:cubicBezTo>
                          <a:pt x="1327133" y="702216"/>
                          <a:pt x="1477358" y="371731"/>
                          <a:pt x="1696640" y="0"/>
                        </a:cubicBezTo>
                        <a:cubicBezTo>
                          <a:pt x="1811963" y="298551"/>
                          <a:pt x="1898896" y="476328"/>
                          <a:pt x="1994463" y="649867"/>
                        </a:cubicBezTo>
                        <a:cubicBezTo>
                          <a:pt x="2090030" y="823406"/>
                          <a:pt x="2163806" y="1008631"/>
                          <a:pt x="2265211" y="1240655"/>
                        </a:cubicBezTo>
                        <a:cubicBezTo>
                          <a:pt x="2366616" y="1472679"/>
                          <a:pt x="2425050" y="1537112"/>
                          <a:pt x="2535959" y="1831443"/>
                        </a:cubicBezTo>
                        <a:cubicBezTo>
                          <a:pt x="2646868" y="2125774"/>
                          <a:pt x="2963828" y="2710335"/>
                          <a:pt x="3050381" y="2953940"/>
                        </a:cubicBezTo>
                        <a:cubicBezTo>
                          <a:pt x="3074133" y="2807942"/>
                          <a:pt x="3104505" y="2672426"/>
                          <a:pt x="3194971" y="2421588"/>
                        </a:cubicBezTo>
                        <a:cubicBezTo>
                          <a:pt x="3285437" y="2170750"/>
                          <a:pt x="3322657" y="2021158"/>
                          <a:pt x="3352133" y="1842944"/>
                        </a:cubicBezTo>
                        <a:cubicBezTo>
                          <a:pt x="3381609" y="1664730"/>
                          <a:pt x="3487259" y="1449033"/>
                          <a:pt x="3503009" y="1287446"/>
                        </a:cubicBezTo>
                        <a:cubicBezTo>
                          <a:pt x="3518759" y="1125859"/>
                          <a:pt x="3578871" y="948147"/>
                          <a:pt x="3679031" y="639365"/>
                        </a:cubicBezTo>
                        <a:cubicBezTo>
                          <a:pt x="3760638" y="822621"/>
                          <a:pt x="3877268" y="1080510"/>
                          <a:pt x="3946993" y="1240512"/>
                        </a:cubicBezTo>
                        <a:cubicBezTo>
                          <a:pt x="4016718" y="1400514"/>
                          <a:pt x="4142424" y="1664360"/>
                          <a:pt x="4190595" y="1787009"/>
                        </a:cubicBezTo>
                        <a:cubicBezTo>
                          <a:pt x="4238766" y="1909658"/>
                          <a:pt x="4368626" y="2143696"/>
                          <a:pt x="4458557" y="2388155"/>
                        </a:cubicBezTo>
                        <a:cubicBezTo>
                          <a:pt x="4548488" y="2632614"/>
                          <a:pt x="4707671" y="2922231"/>
                          <a:pt x="4897040" y="3371850"/>
                        </a:cubicBezTo>
                        <a:cubicBezTo>
                          <a:pt x="4964145" y="3267912"/>
                          <a:pt x="5091792" y="2977743"/>
                          <a:pt x="5155989" y="2856119"/>
                        </a:cubicBezTo>
                        <a:cubicBezTo>
                          <a:pt x="5220186" y="2734495"/>
                          <a:pt x="5344492" y="2471098"/>
                          <a:pt x="5414938" y="2340387"/>
                        </a:cubicBezTo>
                        <a:cubicBezTo>
                          <a:pt x="5485384" y="2209676"/>
                          <a:pt x="5604472" y="1987181"/>
                          <a:pt x="5750718" y="1671637"/>
                        </a:cubicBezTo>
                        <a:cubicBezTo>
                          <a:pt x="5867743" y="1789748"/>
                          <a:pt x="5996920" y="1905346"/>
                          <a:pt x="6237351" y="2085832"/>
                        </a:cubicBezTo>
                        <a:cubicBezTo>
                          <a:pt x="6477782" y="2266318"/>
                          <a:pt x="6581563" y="2370122"/>
                          <a:pt x="6686550" y="2468165"/>
                        </a:cubicBezTo>
                        <a:cubicBezTo>
                          <a:pt x="6781608" y="2228439"/>
                          <a:pt x="6857078" y="2070325"/>
                          <a:pt x="6923865" y="1946386"/>
                        </a:cubicBezTo>
                        <a:cubicBezTo>
                          <a:pt x="6990652" y="1822447"/>
                          <a:pt x="7149873" y="1457619"/>
                          <a:pt x="7204329" y="1329737"/>
                        </a:cubicBezTo>
                        <a:cubicBezTo>
                          <a:pt x="7258785" y="1201855"/>
                          <a:pt x="7413240" y="936287"/>
                          <a:pt x="7441644" y="807958"/>
                        </a:cubicBezTo>
                        <a:cubicBezTo>
                          <a:pt x="7470048" y="679629"/>
                          <a:pt x="7655641" y="326485"/>
                          <a:pt x="7765256" y="96440"/>
                        </a:cubicBezTo>
                        <a:cubicBezTo>
                          <a:pt x="7939223" y="355673"/>
                          <a:pt x="7924298" y="402237"/>
                          <a:pt x="8094011" y="654581"/>
                        </a:cubicBezTo>
                        <a:cubicBezTo>
                          <a:pt x="8263724" y="906925"/>
                          <a:pt x="8298726" y="941428"/>
                          <a:pt x="8410122" y="1191255"/>
                        </a:cubicBezTo>
                        <a:cubicBezTo>
                          <a:pt x="8521518" y="1441082"/>
                          <a:pt x="8666178" y="1572297"/>
                          <a:pt x="8726233" y="1727930"/>
                        </a:cubicBezTo>
                        <a:cubicBezTo>
                          <a:pt x="8786288" y="1883563"/>
                          <a:pt x="8924066" y="2083393"/>
                          <a:pt x="9029700" y="2243137"/>
                        </a:cubicBezTo>
                        <a:cubicBezTo>
                          <a:pt x="9155351" y="2374782"/>
                          <a:pt x="9284293" y="2471797"/>
                          <a:pt x="9407985" y="2554271"/>
                        </a:cubicBezTo>
                        <a:cubicBezTo>
                          <a:pt x="9531677" y="2636745"/>
                          <a:pt x="9633550" y="2714938"/>
                          <a:pt x="9822489" y="2895195"/>
                        </a:cubicBezTo>
                        <a:cubicBezTo>
                          <a:pt x="10011428" y="3075451"/>
                          <a:pt x="10074661" y="3095751"/>
                          <a:pt x="10236993" y="323611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55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natureza, chuva&#10;&#10;Descrição gerada automaticamente">
            <a:extLst>
              <a:ext uri="{FF2B5EF4-FFF2-40B4-BE49-F238E27FC236}">
                <a16:creationId xmlns:a16="http://schemas.microsoft.com/office/drawing/2014/main" id="{0CBA7B77-341E-4CC1-A9ED-7119ED48B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102596"/>
            <a:ext cx="10296795" cy="29241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21CCDD4-6BAF-46E6-BAE1-48EBB0A2B040}"/>
              </a:ext>
            </a:extLst>
          </p:cNvPr>
          <p:cNvSpPr/>
          <p:nvPr/>
        </p:nvSpPr>
        <p:spPr>
          <a:xfrm>
            <a:off x="1523647" y="1865235"/>
            <a:ext cx="6880655" cy="4779131"/>
          </a:xfrm>
          <a:custGeom>
            <a:avLst/>
            <a:gdLst>
              <a:gd name="connsiteX0" fmla="*/ 49471 w 6900008"/>
              <a:gd name="connsiteY0" fmla="*/ 806860 h 4370028"/>
              <a:gd name="connsiteX1" fmla="*/ 149483 w 6900008"/>
              <a:gd name="connsiteY1" fmla="*/ 1324782 h 4370028"/>
              <a:gd name="connsiteX2" fmla="*/ 1321058 w 6900008"/>
              <a:gd name="connsiteY2" fmla="*/ 2064160 h 4370028"/>
              <a:gd name="connsiteX3" fmla="*/ 1656814 w 6900008"/>
              <a:gd name="connsiteY3" fmla="*/ 2439207 h 4370028"/>
              <a:gd name="connsiteX4" fmla="*/ 1303199 w 6900008"/>
              <a:gd name="connsiteY4" fmla="*/ 2760676 h 4370028"/>
              <a:gd name="connsiteX5" fmla="*/ 699552 w 6900008"/>
              <a:gd name="connsiteY5" fmla="*/ 2999991 h 4370028"/>
              <a:gd name="connsiteX6" fmla="*/ 392371 w 6900008"/>
              <a:gd name="connsiteY6" fmla="*/ 3300029 h 4370028"/>
              <a:gd name="connsiteX7" fmla="*/ 363796 w 6900008"/>
              <a:gd name="connsiteY7" fmla="*/ 3817951 h 4370028"/>
              <a:gd name="connsiteX8" fmla="*/ 681693 w 6900008"/>
              <a:gd name="connsiteY8" fmla="*/ 4246576 h 4370028"/>
              <a:gd name="connsiteX9" fmla="*/ 1349633 w 6900008"/>
              <a:gd name="connsiteY9" fmla="*/ 4360876 h 4370028"/>
              <a:gd name="connsiteX10" fmla="*/ 1942564 w 6900008"/>
              <a:gd name="connsiteY10" fmla="*/ 4053694 h 4370028"/>
              <a:gd name="connsiteX11" fmla="*/ 2039005 w 6900008"/>
              <a:gd name="connsiteY11" fmla="*/ 3832238 h 4370028"/>
              <a:gd name="connsiteX12" fmla="*/ 2181880 w 6900008"/>
              <a:gd name="connsiteY12" fmla="*/ 3350035 h 4370028"/>
              <a:gd name="connsiteX13" fmla="*/ 2421196 w 6900008"/>
              <a:gd name="connsiteY13" fmla="*/ 3028566 h 4370028"/>
              <a:gd name="connsiteX14" fmla="*/ 2821246 w 6900008"/>
              <a:gd name="connsiteY14" fmla="*/ 3014279 h 4370028"/>
              <a:gd name="connsiteX15" fmla="*/ 3260586 w 6900008"/>
              <a:gd name="connsiteY15" fmla="*/ 3364323 h 4370028"/>
              <a:gd name="connsiteX16" fmla="*/ 3453468 w 6900008"/>
              <a:gd name="connsiteY16" fmla="*/ 3828666 h 4370028"/>
              <a:gd name="connsiteX17" fmla="*/ 3760649 w 6900008"/>
              <a:gd name="connsiteY17" fmla="*/ 4303726 h 4370028"/>
              <a:gd name="connsiteX18" fmla="*/ 4503599 w 6900008"/>
              <a:gd name="connsiteY18" fmla="*/ 4303726 h 4370028"/>
              <a:gd name="connsiteX19" fmla="*/ 4603611 w 6900008"/>
              <a:gd name="connsiteY19" fmla="*/ 3896532 h 4370028"/>
              <a:gd name="connsiteX20" fmla="*/ 4535746 w 6900008"/>
              <a:gd name="connsiteY20" fmla="*/ 3621498 h 4370028"/>
              <a:gd name="connsiteX21" fmla="*/ 4310718 w 6900008"/>
              <a:gd name="connsiteY21" fmla="*/ 3125007 h 4370028"/>
              <a:gd name="connsiteX22" fmla="*/ 4371439 w 6900008"/>
              <a:gd name="connsiteY22" fmla="*/ 2692810 h 4370028"/>
              <a:gd name="connsiteX23" fmla="*/ 4792921 w 6900008"/>
              <a:gd name="connsiteY23" fmla="*/ 2478498 h 4370028"/>
              <a:gd name="connsiteX24" fmla="*/ 5346561 w 6900008"/>
              <a:gd name="connsiteY24" fmla="*/ 2628516 h 4370028"/>
              <a:gd name="connsiteX25" fmla="*/ 5743039 w 6900008"/>
              <a:gd name="connsiteY25" fmla="*/ 3100004 h 4370028"/>
              <a:gd name="connsiteX26" fmla="*/ 5968068 w 6900008"/>
              <a:gd name="connsiteY26" fmla="*/ 3314316 h 4370028"/>
              <a:gd name="connsiteX27" fmla="*/ 6471702 w 6900008"/>
              <a:gd name="connsiteY27" fmla="*/ 3282169 h 4370028"/>
              <a:gd name="connsiteX28" fmla="*/ 6800314 w 6900008"/>
              <a:gd name="connsiteY28" fmla="*/ 2989276 h 4370028"/>
              <a:gd name="connsiteX29" fmla="*/ 6886039 w 6900008"/>
              <a:gd name="connsiteY29" fmla="*/ 2589226 h 4370028"/>
              <a:gd name="connsiteX30" fmla="*/ 6550283 w 6900008"/>
              <a:gd name="connsiteY30" fmla="*/ 1467657 h 4370028"/>
              <a:gd name="connsiteX31" fmla="*/ 5953780 w 6900008"/>
              <a:gd name="connsiteY31" fmla="*/ 1181907 h 4370028"/>
              <a:gd name="connsiteX32" fmla="*/ 5246549 w 6900008"/>
              <a:gd name="connsiteY32" fmla="*/ 1178335 h 4370028"/>
              <a:gd name="connsiteX33" fmla="*/ 4814352 w 6900008"/>
              <a:gd name="connsiteY33" fmla="*/ 1114041 h 4370028"/>
              <a:gd name="connsiteX34" fmla="*/ 4667905 w 6900008"/>
              <a:gd name="connsiteY34" fmla="*/ 799716 h 4370028"/>
              <a:gd name="connsiteX35" fmla="*/ 4539318 w 6900008"/>
              <a:gd name="connsiteY35" fmla="*/ 431813 h 4370028"/>
              <a:gd name="connsiteX36" fmla="*/ 4199989 w 6900008"/>
              <a:gd name="connsiteY36" fmla="*/ 67482 h 4370028"/>
              <a:gd name="connsiteX37" fmla="*/ 2996268 w 6900008"/>
              <a:gd name="connsiteY37" fmla="*/ 49623 h 4370028"/>
              <a:gd name="connsiteX38" fmla="*/ 2689086 w 6900008"/>
              <a:gd name="connsiteY38" fmla="*/ 588976 h 4370028"/>
              <a:gd name="connsiteX39" fmla="*/ 1863983 w 6900008"/>
              <a:gd name="connsiteY39" fmla="*/ 713991 h 4370028"/>
              <a:gd name="connsiteX40" fmla="*/ 917436 w 6900008"/>
              <a:gd name="connsiteY40" fmla="*/ 610407 h 4370028"/>
              <a:gd name="connsiteX41" fmla="*/ 460236 w 6900008"/>
              <a:gd name="connsiteY41" fmla="*/ 374663 h 4370028"/>
              <a:gd name="connsiteX42" fmla="*/ 49471 w 6900008"/>
              <a:gd name="connsiteY42" fmla="*/ 806860 h 4370028"/>
              <a:gd name="connsiteX0" fmla="*/ 49471 w 6900008"/>
              <a:gd name="connsiteY0" fmla="*/ 1004970 h 4568138"/>
              <a:gd name="connsiteX1" fmla="*/ 149483 w 6900008"/>
              <a:gd name="connsiteY1" fmla="*/ 1522892 h 4568138"/>
              <a:gd name="connsiteX2" fmla="*/ 1321058 w 6900008"/>
              <a:gd name="connsiteY2" fmla="*/ 2262270 h 4568138"/>
              <a:gd name="connsiteX3" fmla="*/ 1656814 w 6900008"/>
              <a:gd name="connsiteY3" fmla="*/ 2637317 h 4568138"/>
              <a:gd name="connsiteX4" fmla="*/ 1303199 w 6900008"/>
              <a:gd name="connsiteY4" fmla="*/ 2958786 h 4568138"/>
              <a:gd name="connsiteX5" fmla="*/ 699552 w 6900008"/>
              <a:gd name="connsiteY5" fmla="*/ 3198101 h 4568138"/>
              <a:gd name="connsiteX6" fmla="*/ 392371 w 6900008"/>
              <a:gd name="connsiteY6" fmla="*/ 3498139 h 4568138"/>
              <a:gd name="connsiteX7" fmla="*/ 363796 w 6900008"/>
              <a:gd name="connsiteY7" fmla="*/ 4016061 h 4568138"/>
              <a:gd name="connsiteX8" fmla="*/ 681693 w 6900008"/>
              <a:gd name="connsiteY8" fmla="*/ 4444686 h 4568138"/>
              <a:gd name="connsiteX9" fmla="*/ 1349633 w 6900008"/>
              <a:gd name="connsiteY9" fmla="*/ 4558986 h 4568138"/>
              <a:gd name="connsiteX10" fmla="*/ 1942564 w 6900008"/>
              <a:gd name="connsiteY10" fmla="*/ 4251804 h 4568138"/>
              <a:gd name="connsiteX11" fmla="*/ 2039005 w 6900008"/>
              <a:gd name="connsiteY11" fmla="*/ 4030348 h 4568138"/>
              <a:gd name="connsiteX12" fmla="*/ 2181880 w 6900008"/>
              <a:gd name="connsiteY12" fmla="*/ 3548145 h 4568138"/>
              <a:gd name="connsiteX13" fmla="*/ 2421196 w 6900008"/>
              <a:gd name="connsiteY13" fmla="*/ 3226676 h 4568138"/>
              <a:gd name="connsiteX14" fmla="*/ 2821246 w 6900008"/>
              <a:gd name="connsiteY14" fmla="*/ 3212389 h 4568138"/>
              <a:gd name="connsiteX15" fmla="*/ 3260586 w 6900008"/>
              <a:gd name="connsiteY15" fmla="*/ 3562433 h 4568138"/>
              <a:gd name="connsiteX16" fmla="*/ 3453468 w 6900008"/>
              <a:gd name="connsiteY16" fmla="*/ 4026776 h 4568138"/>
              <a:gd name="connsiteX17" fmla="*/ 3760649 w 6900008"/>
              <a:gd name="connsiteY17" fmla="*/ 4501836 h 4568138"/>
              <a:gd name="connsiteX18" fmla="*/ 4503599 w 6900008"/>
              <a:gd name="connsiteY18" fmla="*/ 4501836 h 4568138"/>
              <a:gd name="connsiteX19" fmla="*/ 4603611 w 6900008"/>
              <a:gd name="connsiteY19" fmla="*/ 4094642 h 4568138"/>
              <a:gd name="connsiteX20" fmla="*/ 4535746 w 6900008"/>
              <a:gd name="connsiteY20" fmla="*/ 3819608 h 4568138"/>
              <a:gd name="connsiteX21" fmla="*/ 4310718 w 6900008"/>
              <a:gd name="connsiteY21" fmla="*/ 3323117 h 4568138"/>
              <a:gd name="connsiteX22" fmla="*/ 4371439 w 6900008"/>
              <a:gd name="connsiteY22" fmla="*/ 2890920 h 4568138"/>
              <a:gd name="connsiteX23" fmla="*/ 4792921 w 6900008"/>
              <a:gd name="connsiteY23" fmla="*/ 2676608 h 4568138"/>
              <a:gd name="connsiteX24" fmla="*/ 5346561 w 6900008"/>
              <a:gd name="connsiteY24" fmla="*/ 2826626 h 4568138"/>
              <a:gd name="connsiteX25" fmla="*/ 5743039 w 6900008"/>
              <a:gd name="connsiteY25" fmla="*/ 3298114 h 4568138"/>
              <a:gd name="connsiteX26" fmla="*/ 5968068 w 6900008"/>
              <a:gd name="connsiteY26" fmla="*/ 3512426 h 4568138"/>
              <a:gd name="connsiteX27" fmla="*/ 6471702 w 6900008"/>
              <a:gd name="connsiteY27" fmla="*/ 3480279 h 4568138"/>
              <a:gd name="connsiteX28" fmla="*/ 6800314 w 6900008"/>
              <a:gd name="connsiteY28" fmla="*/ 3187386 h 4568138"/>
              <a:gd name="connsiteX29" fmla="*/ 6886039 w 6900008"/>
              <a:gd name="connsiteY29" fmla="*/ 2787336 h 4568138"/>
              <a:gd name="connsiteX30" fmla="*/ 6550283 w 6900008"/>
              <a:gd name="connsiteY30" fmla="*/ 1665767 h 4568138"/>
              <a:gd name="connsiteX31" fmla="*/ 5953780 w 6900008"/>
              <a:gd name="connsiteY31" fmla="*/ 1380017 h 4568138"/>
              <a:gd name="connsiteX32" fmla="*/ 5246549 w 6900008"/>
              <a:gd name="connsiteY32" fmla="*/ 1376445 h 4568138"/>
              <a:gd name="connsiteX33" fmla="*/ 4814352 w 6900008"/>
              <a:gd name="connsiteY33" fmla="*/ 1312151 h 4568138"/>
              <a:gd name="connsiteX34" fmla="*/ 4667905 w 6900008"/>
              <a:gd name="connsiteY34" fmla="*/ 997826 h 4568138"/>
              <a:gd name="connsiteX35" fmla="*/ 4539318 w 6900008"/>
              <a:gd name="connsiteY35" fmla="*/ 629923 h 4568138"/>
              <a:gd name="connsiteX36" fmla="*/ 4199989 w 6900008"/>
              <a:gd name="connsiteY36" fmla="*/ 265592 h 4568138"/>
              <a:gd name="connsiteX37" fmla="*/ 3017700 w 6900008"/>
              <a:gd name="connsiteY37" fmla="*/ 19133 h 4568138"/>
              <a:gd name="connsiteX38" fmla="*/ 2689086 w 6900008"/>
              <a:gd name="connsiteY38" fmla="*/ 787086 h 4568138"/>
              <a:gd name="connsiteX39" fmla="*/ 1863983 w 6900008"/>
              <a:gd name="connsiteY39" fmla="*/ 912101 h 4568138"/>
              <a:gd name="connsiteX40" fmla="*/ 917436 w 6900008"/>
              <a:gd name="connsiteY40" fmla="*/ 808517 h 4568138"/>
              <a:gd name="connsiteX41" fmla="*/ 460236 w 6900008"/>
              <a:gd name="connsiteY41" fmla="*/ 572773 h 4568138"/>
              <a:gd name="connsiteX42" fmla="*/ 49471 w 6900008"/>
              <a:gd name="connsiteY42" fmla="*/ 1004970 h 4568138"/>
              <a:gd name="connsiteX0" fmla="*/ 49471 w 6900008"/>
              <a:gd name="connsiteY0" fmla="*/ 1151254 h 4714422"/>
              <a:gd name="connsiteX1" fmla="*/ 149483 w 6900008"/>
              <a:gd name="connsiteY1" fmla="*/ 1669176 h 4714422"/>
              <a:gd name="connsiteX2" fmla="*/ 1321058 w 6900008"/>
              <a:gd name="connsiteY2" fmla="*/ 2408554 h 4714422"/>
              <a:gd name="connsiteX3" fmla="*/ 1656814 w 6900008"/>
              <a:gd name="connsiteY3" fmla="*/ 2783601 h 4714422"/>
              <a:gd name="connsiteX4" fmla="*/ 1303199 w 6900008"/>
              <a:gd name="connsiteY4" fmla="*/ 3105070 h 4714422"/>
              <a:gd name="connsiteX5" fmla="*/ 699552 w 6900008"/>
              <a:gd name="connsiteY5" fmla="*/ 3344385 h 4714422"/>
              <a:gd name="connsiteX6" fmla="*/ 392371 w 6900008"/>
              <a:gd name="connsiteY6" fmla="*/ 3644423 h 4714422"/>
              <a:gd name="connsiteX7" fmla="*/ 363796 w 6900008"/>
              <a:gd name="connsiteY7" fmla="*/ 4162345 h 4714422"/>
              <a:gd name="connsiteX8" fmla="*/ 681693 w 6900008"/>
              <a:gd name="connsiteY8" fmla="*/ 4590970 h 4714422"/>
              <a:gd name="connsiteX9" fmla="*/ 1349633 w 6900008"/>
              <a:gd name="connsiteY9" fmla="*/ 4705270 h 4714422"/>
              <a:gd name="connsiteX10" fmla="*/ 1942564 w 6900008"/>
              <a:gd name="connsiteY10" fmla="*/ 4398088 h 4714422"/>
              <a:gd name="connsiteX11" fmla="*/ 2039005 w 6900008"/>
              <a:gd name="connsiteY11" fmla="*/ 4176632 h 4714422"/>
              <a:gd name="connsiteX12" fmla="*/ 2181880 w 6900008"/>
              <a:gd name="connsiteY12" fmla="*/ 3694429 h 4714422"/>
              <a:gd name="connsiteX13" fmla="*/ 2421196 w 6900008"/>
              <a:gd name="connsiteY13" fmla="*/ 3372960 h 4714422"/>
              <a:gd name="connsiteX14" fmla="*/ 2821246 w 6900008"/>
              <a:gd name="connsiteY14" fmla="*/ 3358673 h 4714422"/>
              <a:gd name="connsiteX15" fmla="*/ 3260586 w 6900008"/>
              <a:gd name="connsiteY15" fmla="*/ 3708717 h 4714422"/>
              <a:gd name="connsiteX16" fmla="*/ 3453468 w 6900008"/>
              <a:gd name="connsiteY16" fmla="*/ 4173060 h 4714422"/>
              <a:gd name="connsiteX17" fmla="*/ 3760649 w 6900008"/>
              <a:gd name="connsiteY17" fmla="*/ 4648120 h 4714422"/>
              <a:gd name="connsiteX18" fmla="*/ 4503599 w 6900008"/>
              <a:gd name="connsiteY18" fmla="*/ 4648120 h 4714422"/>
              <a:gd name="connsiteX19" fmla="*/ 4603611 w 6900008"/>
              <a:gd name="connsiteY19" fmla="*/ 4240926 h 4714422"/>
              <a:gd name="connsiteX20" fmla="*/ 4535746 w 6900008"/>
              <a:gd name="connsiteY20" fmla="*/ 3965892 h 4714422"/>
              <a:gd name="connsiteX21" fmla="*/ 4310718 w 6900008"/>
              <a:gd name="connsiteY21" fmla="*/ 3469401 h 4714422"/>
              <a:gd name="connsiteX22" fmla="*/ 4371439 w 6900008"/>
              <a:gd name="connsiteY22" fmla="*/ 3037204 h 4714422"/>
              <a:gd name="connsiteX23" fmla="*/ 4792921 w 6900008"/>
              <a:gd name="connsiteY23" fmla="*/ 2822892 h 4714422"/>
              <a:gd name="connsiteX24" fmla="*/ 5346561 w 6900008"/>
              <a:gd name="connsiteY24" fmla="*/ 2972910 h 4714422"/>
              <a:gd name="connsiteX25" fmla="*/ 5743039 w 6900008"/>
              <a:gd name="connsiteY25" fmla="*/ 3444398 h 4714422"/>
              <a:gd name="connsiteX26" fmla="*/ 5968068 w 6900008"/>
              <a:gd name="connsiteY26" fmla="*/ 3658710 h 4714422"/>
              <a:gd name="connsiteX27" fmla="*/ 6471702 w 6900008"/>
              <a:gd name="connsiteY27" fmla="*/ 3626563 h 4714422"/>
              <a:gd name="connsiteX28" fmla="*/ 6800314 w 6900008"/>
              <a:gd name="connsiteY28" fmla="*/ 3333670 h 4714422"/>
              <a:gd name="connsiteX29" fmla="*/ 6886039 w 6900008"/>
              <a:gd name="connsiteY29" fmla="*/ 2933620 h 4714422"/>
              <a:gd name="connsiteX30" fmla="*/ 6550283 w 6900008"/>
              <a:gd name="connsiteY30" fmla="*/ 1812051 h 4714422"/>
              <a:gd name="connsiteX31" fmla="*/ 5953780 w 6900008"/>
              <a:gd name="connsiteY31" fmla="*/ 1526301 h 4714422"/>
              <a:gd name="connsiteX32" fmla="*/ 5246549 w 6900008"/>
              <a:gd name="connsiteY32" fmla="*/ 1522729 h 4714422"/>
              <a:gd name="connsiteX33" fmla="*/ 4814352 w 6900008"/>
              <a:gd name="connsiteY33" fmla="*/ 1458435 h 4714422"/>
              <a:gd name="connsiteX34" fmla="*/ 4667905 w 6900008"/>
              <a:gd name="connsiteY34" fmla="*/ 1144110 h 4714422"/>
              <a:gd name="connsiteX35" fmla="*/ 4539318 w 6900008"/>
              <a:gd name="connsiteY35" fmla="*/ 776207 h 4714422"/>
              <a:gd name="connsiteX36" fmla="*/ 4146411 w 6900008"/>
              <a:gd name="connsiteY36" fmla="*/ 47545 h 4714422"/>
              <a:gd name="connsiteX37" fmla="*/ 3017700 w 6900008"/>
              <a:gd name="connsiteY37" fmla="*/ 165417 h 4714422"/>
              <a:gd name="connsiteX38" fmla="*/ 2689086 w 6900008"/>
              <a:gd name="connsiteY38" fmla="*/ 933370 h 4714422"/>
              <a:gd name="connsiteX39" fmla="*/ 1863983 w 6900008"/>
              <a:gd name="connsiteY39" fmla="*/ 1058385 h 4714422"/>
              <a:gd name="connsiteX40" fmla="*/ 917436 w 6900008"/>
              <a:gd name="connsiteY40" fmla="*/ 954801 h 4714422"/>
              <a:gd name="connsiteX41" fmla="*/ 460236 w 6900008"/>
              <a:gd name="connsiteY41" fmla="*/ 719057 h 4714422"/>
              <a:gd name="connsiteX42" fmla="*/ 49471 w 6900008"/>
              <a:gd name="connsiteY42" fmla="*/ 1151254 h 4714422"/>
              <a:gd name="connsiteX0" fmla="*/ 49471 w 6900008"/>
              <a:gd name="connsiteY0" fmla="*/ 1225115 h 4788283"/>
              <a:gd name="connsiteX1" fmla="*/ 149483 w 6900008"/>
              <a:gd name="connsiteY1" fmla="*/ 1743037 h 4788283"/>
              <a:gd name="connsiteX2" fmla="*/ 1321058 w 6900008"/>
              <a:gd name="connsiteY2" fmla="*/ 2482415 h 4788283"/>
              <a:gd name="connsiteX3" fmla="*/ 1656814 w 6900008"/>
              <a:gd name="connsiteY3" fmla="*/ 2857462 h 4788283"/>
              <a:gd name="connsiteX4" fmla="*/ 1303199 w 6900008"/>
              <a:gd name="connsiteY4" fmla="*/ 3178931 h 4788283"/>
              <a:gd name="connsiteX5" fmla="*/ 699552 w 6900008"/>
              <a:gd name="connsiteY5" fmla="*/ 3418246 h 4788283"/>
              <a:gd name="connsiteX6" fmla="*/ 392371 w 6900008"/>
              <a:gd name="connsiteY6" fmla="*/ 3718284 h 4788283"/>
              <a:gd name="connsiteX7" fmla="*/ 363796 w 6900008"/>
              <a:gd name="connsiteY7" fmla="*/ 4236206 h 4788283"/>
              <a:gd name="connsiteX8" fmla="*/ 681693 w 6900008"/>
              <a:gd name="connsiteY8" fmla="*/ 4664831 h 4788283"/>
              <a:gd name="connsiteX9" fmla="*/ 1349633 w 6900008"/>
              <a:gd name="connsiteY9" fmla="*/ 4779131 h 4788283"/>
              <a:gd name="connsiteX10" fmla="*/ 1942564 w 6900008"/>
              <a:gd name="connsiteY10" fmla="*/ 4471949 h 4788283"/>
              <a:gd name="connsiteX11" fmla="*/ 2039005 w 6900008"/>
              <a:gd name="connsiteY11" fmla="*/ 4250493 h 4788283"/>
              <a:gd name="connsiteX12" fmla="*/ 2181880 w 6900008"/>
              <a:gd name="connsiteY12" fmla="*/ 3768290 h 4788283"/>
              <a:gd name="connsiteX13" fmla="*/ 2421196 w 6900008"/>
              <a:gd name="connsiteY13" fmla="*/ 3446821 h 4788283"/>
              <a:gd name="connsiteX14" fmla="*/ 2821246 w 6900008"/>
              <a:gd name="connsiteY14" fmla="*/ 3432534 h 4788283"/>
              <a:gd name="connsiteX15" fmla="*/ 3260586 w 6900008"/>
              <a:gd name="connsiteY15" fmla="*/ 3782578 h 4788283"/>
              <a:gd name="connsiteX16" fmla="*/ 3453468 w 6900008"/>
              <a:gd name="connsiteY16" fmla="*/ 4246921 h 4788283"/>
              <a:gd name="connsiteX17" fmla="*/ 3760649 w 6900008"/>
              <a:gd name="connsiteY17" fmla="*/ 4721981 h 4788283"/>
              <a:gd name="connsiteX18" fmla="*/ 4503599 w 6900008"/>
              <a:gd name="connsiteY18" fmla="*/ 4721981 h 4788283"/>
              <a:gd name="connsiteX19" fmla="*/ 4603611 w 6900008"/>
              <a:gd name="connsiteY19" fmla="*/ 4314787 h 4788283"/>
              <a:gd name="connsiteX20" fmla="*/ 4535746 w 6900008"/>
              <a:gd name="connsiteY20" fmla="*/ 4039753 h 4788283"/>
              <a:gd name="connsiteX21" fmla="*/ 4310718 w 6900008"/>
              <a:gd name="connsiteY21" fmla="*/ 3543262 h 4788283"/>
              <a:gd name="connsiteX22" fmla="*/ 4371439 w 6900008"/>
              <a:gd name="connsiteY22" fmla="*/ 3111065 h 4788283"/>
              <a:gd name="connsiteX23" fmla="*/ 4792921 w 6900008"/>
              <a:gd name="connsiteY23" fmla="*/ 2896753 h 4788283"/>
              <a:gd name="connsiteX24" fmla="*/ 5346561 w 6900008"/>
              <a:gd name="connsiteY24" fmla="*/ 3046771 h 4788283"/>
              <a:gd name="connsiteX25" fmla="*/ 5743039 w 6900008"/>
              <a:gd name="connsiteY25" fmla="*/ 3518259 h 4788283"/>
              <a:gd name="connsiteX26" fmla="*/ 5968068 w 6900008"/>
              <a:gd name="connsiteY26" fmla="*/ 3732571 h 4788283"/>
              <a:gd name="connsiteX27" fmla="*/ 6471702 w 6900008"/>
              <a:gd name="connsiteY27" fmla="*/ 3700424 h 4788283"/>
              <a:gd name="connsiteX28" fmla="*/ 6800314 w 6900008"/>
              <a:gd name="connsiteY28" fmla="*/ 3407531 h 4788283"/>
              <a:gd name="connsiteX29" fmla="*/ 6886039 w 6900008"/>
              <a:gd name="connsiteY29" fmla="*/ 3007481 h 4788283"/>
              <a:gd name="connsiteX30" fmla="*/ 6550283 w 6900008"/>
              <a:gd name="connsiteY30" fmla="*/ 1885912 h 4788283"/>
              <a:gd name="connsiteX31" fmla="*/ 5953780 w 6900008"/>
              <a:gd name="connsiteY31" fmla="*/ 1600162 h 4788283"/>
              <a:gd name="connsiteX32" fmla="*/ 5246549 w 6900008"/>
              <a:gd name="connsiteY32" fmla="*/ 1596590 h 4788283"/>
              <a:gd name="connsiteX33" fmla="*/ 4814352 w 6900008"/>
              <a:gd name="connsiteY33" fmla="*/ 1532296 h 4788283"/>
              <a:gd name="connsiteX34" fmla="*/ 4667905 w 6900008"/>
              <a:gd name="connsiteY34" fmla="*/ 1217971 h 4788283"/>
              <a:gd name="connsiteX35" fmla="*/ 4539318 w 6900008"/>
              <a:gd name="connsiteY35" fmla="*/ 850068 h 4788283"/>
              <a:gd name="connsiteX36" fmla="*/ 4146411 w 6900008"/>
              <a:gd name="connsiteY36" fmla="*/ 121406 h 4788283"/>
              <a:gd name="connsiteX37" fmla="*/ 3042703 w 6900008"/>
              <a:gd name="connsiteY37" fmla="*/ 89260 h 4788283"/>
              <a:gd name="connsiteX38" fmla="*/ 2689086 w 6900008"/>
              <a:gd name="connsiteY38" fmla="*/ 1007231 h 4788283"/>
              <a:gd name="connsiteX39" fmla="*/ 1863983 w 6900008"/>
              <a:gd name="connsiteY39" fmla="*/ 1132246 h 4788283"/>
              <a:gd name="connsiteX40" fmla="*/ 917436 w 6900008"/>
              <a:gd name="connsiteY40" fmla="*/ 1028662 h 4788283"/>
              <a:gd name="connsiteX41" fmla="*/ 460236 w 6900008"/>
              <a:gd name="connsiteY41" fmla="*/ 792918 h 4788283"/>
              <a:gd name="connsiteX42" fmla="*/ 49471 w 6900008"/>
              <a:gd name="connsiteY42" fmla="*/ 1225115 h 4788283"/>
              <a:gd name="connsiteX0" fmla="*/ 49471 w 6900008"/>
              <a:gd name="connsiteY0" fmla="*/ 1220864 h 4784032"/>
              <a:gd name="connsiteX1" fmla="*/ 149483 w 6900008"/>
              <a:gd name="connsiteY1" fmla="*/ 1738786 h 4784032"/>
              <a:gd name="connsiteX2" fmla="*/ 1321058 w 6900008"/>
              <a:gd name="connsiteY2" fmla="*/ 2478164 h 4784032"/>
              <a:gd name="connsiteX3" fmla="*/ 1656814 w 6900008"/>
              <a:gd name="connsiteY3" fmla="*/ 2853211 h 4784032"/>
              <a:gd name="connsiteX4" fmla="*/ 1303199 w 6900008"/>
              <a:gd name="connsiteY4" fmla="*/ 3174680 h 4784032"/>
              <a:gd name="connsiteX5" fmla="*/ 699552 w 6900008"/>
              <a:gd name="connsiteY5" fmla="*/ 3413995 h 4784032"/>
              <a:gd name="connsiteX6" fmla="*/ 392371 w 6900008"/>
              <a:gd name="connsiteY6" fmla="*/ 3714033 h 4784032"/>
              <a:gd name="connsiteX7" fmla="*/ 363796 w 6900008"/>
              <a:gd name="connsiteY7" fmla="*/ 4231955 h 4784032"/>
              <a:gd name="connsiteX8" fmla="*/ 681693 w 6900008"/>
              <a:gd name="connsiteY8" fmla="*/ 4660580 h 4784032"/>
              <a:gd name="connsiteX9" fmla="*/ 1349633 w 6900008"/>
              <a:gd name="connsiteY9" fmla="*/ 4774880 h 4784032"/>
              <a:gd name="connsiteX10" fmla="*/ 1942564 w 6900008"/>
              <a:gd name="connsiteY10" fmla="*/ 4467698 h 4784032"/>
              <a:gd name="connsiteX11" fmla="*/ 2039005 w 6900008"/>
              <a:gd name="connsiteY11" fmla="*/ 4246242 h 4784032"/>
              <a:gd name="connsiteX12" fmla="*/ 2181880 w 6900008"/>
              <a:gd name="connsiteY12" fmla="*/ 3764039 h 4784032"/>
              <a:gd name="connsiteX13" fmla="*/ 2421196 w 6900008"/>
              <a:gd name="connsiteY13" fmla="*/ 3442570 h 4784032"/>
              <a:gd name="connsiteX14" fmla="*/ 2821246 w 6900008"/>
              <a:gd name="connsiteY14" fmla="*/ 3428283 h 4784032"/>
              <a:gd name="connsiteX15" fmla="*/ 3260586 w 6900008"/>
              <a:gd name="connsiteY15" fmla="*/ 3778327 h 4784032"/>
              <a:gd name="connsiteX16" fmla="*/ 3453468 w 6900008"/>
              <a:gd name="connsiteY16" fmla="*/ 4242670 h 4784032"/>
              <a:gd name="connsiteX17" fmla="*/ 3760649 w 6900008"/>
              <a:gd name="connsiteY17" fmla="*/ 4717730 h 4784032"/>
              <a:gd name="connsiteX18" fmla="*/ 4503599 w 6900008"/>
              <a:gd name="connsiteY18" fmla="*/ 4717730 h 4784032"/>
              <a:gd name="connsiteX19" fmla="*/ 4603611 w 6900008"/>
              <a:gd name="connsiteY19" fmla="*/ 4310536 h 4784032"/>
              <a:gd name="connsiteX20" fmla="*/ 4535746 w 6900008"/>
              <a:gd name="connsiteY20" fmla="*/ 4035502 h 4784032"/>
              <a:gd name="connsiteX21" fmla="*/ 4310718 w 6900008"/>
              <a:gd name="connsiteY21" fmla="*/ 3539011 h 4784032"/>
              <a:gd name="connsiteX22" fmla="*/ 4371439 w 6900008"/>
              <a:gd name="connsiteY22" fmla="*/ 3106814 h 4784032"/>
              <a:gd name="connsiteX23" fmla="*/ 4792921 w 6900008"/>
              <a:gd name="connsiteY23" fmla="*/ 2892502 h 4784032"/>
              <a:gd name="connsiteX24" fmla="*/ 5346561 w 6900008"/>
              <a:gd name="connsiteY24" fmla="*/ 3042520 h 4784032"/>
              <a:gd name="connsiteX25" fmla="*/ 5743039 w 6900008"/>
              <a:gd name="connsiteY25" fmla="*/ 3514008 h 4784032"/>
              <a:gd name="connsiteX26" fmla="*/ 5968068 w 6900008"/>
              <a:gd name="connsiteY26" fmla="*/ 3728320 h 4784032"/>
              <a:gd name="connsiteX27" fmla="*/ 6471702 w 6900008"/>
              <a:gd name="connsiteY27" fmla="*/ 3696173 h 4784032"/>
              <a:gd name="connsiteX28" fmla="*/ 6800314 w 6900008"/>
              <a:gd name="connsiteY28" fmla="*/ 3403280 h 4784032"/>
              <a:gd name="connsiteX29" fmla="*/ 6886039 w 6900008"/>
              <a:gd name="connsiteY29" fmla="*/ 3003230 h 4784032"/>
              <a:gd name="connsiteX30" fmla="*/ 6550283 w 6900008"/>
              <a:gd name="connsiteY30" fmla="*/ 1881661 h 4784032"/>
              <a:gd name="connsiteX31" fmla="*/ 5953780 w 6900008"/>
              <a:gd name="connsiteY31" fmla="*/ 1595911 h 4784032"/>
              <a:gd name="connsiteX32" fmla="*/ 5246549 w 6900008"/>
              <a:gd name="connsiteY32" fmla="*/ 1592339 h 4784032"/>
              <a:gd name="connsiteX33" fmla="*/ 4814352 w 6900008"/>
              <a:gd name="connsiteY33" fmla="*/ 1528045 h 4784032"/>
              <a:gd name="connsiteX34" fmla="*/ 4667905 w 6900008"/>
              <a:gd name="connsiteY34" fmla="*/ 1213720 h 4784032"/>
              <a:gd name="connsiteX35" fmla="*/ 4539318 w 6900008"/>
              <a:gd name="connsiteY35" fmla="*/ 845817 h 4784032"/>
              <a:gd name="connsiteX36" fmla="*/ 4146411 w 6900008"/>
              <a:gd name="connsiteY36" fmla="*/ 117155 h 4784032"/>
              <a:gd name="connsiteX37" fmla="*/ 3042703 w 6900008"/>
              <a:gd name="connsiteY37" fmla="*/ 85009 h 4784032"/>
              <a:gd name="connsiteX38" fmla="*/ 2860536 w 6900008"/>
              <a:gd name="connsiteY38" fmla="*/ 942258 h 4784032"/>
              <a:gd name="connsiteX39" fmla="*/ 1863983 w 6900008"/>
              <a:gd name="connsiteY39" fmla="*/ 1127995 h 4784032"/>
              <a:gd name="connsiteX40" fmla="*/ 917436 w 6900008"/>
              <a:gd name="connsiteY40" fmla="*/ 1024411 h 4784032"/>
              <a:gd name="connsiteX41" fmla="*/ 460236 w 6900008"/>
              <a:gd name="connsiteY41" fmla="*/ 788667 h 4784032"/>
              <a:gd name="connsiteX42" fmla="*/ 49471 w 6900008"/>
              <a:gd name="connsiteY42" fmla="*/ 1220864 h 4784032"/>
              <a:gd name="connsiteX0" fmla="*/ 49471 w 6900008"/>
              <a:gd name="connsiteY0" fmla="*/ 1220864 h 4784032"/>
              <a:gd name="connsiteX1" fmla="*/ 149483 w 6900008"/>
              <a:gd name="connsiteY1" fmla="*/ 1738786 h 4784032"/>
              <a:gd name="connsiteX2" fmla="*/ 1321058 w 6900008"/>
              <a:gd name="connsiteY2" fmla="*/ 2478164 h 4784032"/>
              <a:gd name="connsiteX3" fmla="*/ 1656814 w 6900008"/>
              <a:gd name="connsiteY3" fmla="*/ 2853211 h 4784032"/>
              <a:gd name="connsiteX4" fmla="*/ 1303199 w 6900008"/>
              <a:gd name="connsiteY4" fmla="*/ 3174680 h 4784032"/>
              <a:gd name="connsiteX5" fmla="*/ 699552 w 6900008"/>
              <a:gd name="connsiteY5" fmla="*/ 3413995 h 4784032"/>
              <a:gd name="connsiteX6" fmla="*/ 392371 w 6900008"/>
              <a:gd name="connsiteY6" fmla="*/ 3714033 h 4784032"/>
              <a:gd name="connsiteX7" fmla="*/ 363796 w 6900008"/>
              <a:gd name="connsiteY7" fmla="*/ 4231955 h 4784032"/>
              <a:gd name="connsiteX8" fmla="*/ 681693 w 6900008"/>
              <a:gd name="connsiteY8" fmla="*/ 4660580 h 4784032"/>
              <a:gd name="connsiteX9" fmla="*/ 1349633 w 6900008"/>
              <a:gd name="connsiteY9" fmla="*/ 4774880 h 4784032"/>
              <a:gd name="connsiteX10" fmla="*/ 1942564 w 6900008"/>
              <a:gd name="connsiteY10" fmla="*/ 4467698 h 4784032"/>
              <a:gd name="connsiteX11" fmla="*/ 2039005 w 6900008"/>
              <a:gd name="connsiteY11" fmla="*/ 4246242 h 4784032"/>
              <a:gd name="connsiteX12" fmla="*/ 2181880 w 6900008"/>
              <a:gd name="connsiteY12" fmla="*/ 3764039 h 4784032"/>
              <a:gd name="connsiteX13" fmla="*/ 2421196 w 6900008"/>
              <a:gd name="connsiteY13" fmla="*/ 3442570 h 4784032"/>
              <a:gd name="connsiteX14" fmla="*/ 2821246 w 6900008"/>
              <a:gd name="connsiteY14" fmla="*/ 3428283 h 4784032"/>
              <a:gd name="connsiteX15" fmla="*/ 3260586 w 6900008"/>
              <a:gd name="connsiteY15" fmla="*/ 3778327 h 4784032"/>
              <a:gd name="connsiteX16" fmla="*/ 3453468 w 6900008"/>
              <a:gd name="connsiteY16" fmla="*/ 4242670 h 4784032"/>
              <a:gd name="connsiteX17" fmla="*/ 3760649 w 6900008"/>
              <a:gd name="connsiteY17" fmla="*/ 4717730 h 4784032"/>
              <a:gd name="connsiteX18" fmla="*/ 4503599 w 6900008"/>
              <a:gd name="connsiteY18" fmla="*/ 4717730 h 4784032"/>
              <a:gd name="connsiteX19" fmla="*/ 4603611 w 6900008"/>
              <a:gd name="connsiteY19" fmla="*/ 4310536 h 4784032"/>
              <a:gd name="connsiteX20" fmla="*/ 4535746 w 6900008"/>
              <a:gd name="connsiteY20" fmla="*/ 4035502 h 4784032"/>
              <a:gd name="connsiteX21" fmla="*/ 4310718 w 6900008"/>
              <a:gd name="connsiteY21" fmla="*/ 3539011 h 4784032"/>
              <a:gd name="connsiteX22" fmla="*/ 4371439 w 6900008"/>
              <a:gd name="connsiteY22" fmla="*/ 3106814 h 4784032"/>
              <a:gd name="connsiteX23" fmla="*/ 4792921 w 6900008"/>
              <a:gd name="connsiteY23" fmla="*/ 2892502 h 4784032"/>
              <a:gd name="connsiteX24" fmla="*/ 5346561 w 6900008"/>
              <a:gd name="connsiteY24" fmla="*/ 3042520 h 4784032"/>
              <a:gd name="connsiteX25" fmla="*/ 5743039 w 6900008"/>
              <a:gd name="connsiteY25" fmla="*/ 3514008 h 4784032"/>
              <a:gd name="connsiteX26" fmla="*/ 5968068 w 6900008"/>
              <a:gd name="connsiteY26" fmla="*/ 3728320 h 4784032"/>
              <a:gd name="connsiteX27" fmla="*/ 6471702 w 6900008"/>
              <a:gd name="connsiteY27" fmla="*/ 3696173 h 4784032"/>
              <a:gd name="connsiteX28" fmla="*/ 6800314 w 6900008"/>
              <a:gd name="connsiteY28" fmla="*/ 3403280 h 4784032"/>
              <a:gd name="connsiteX29" fmla="*/ 6886039 w 6900008"/>
              <a:gd name="connsiteY29" fmla="*/ 3003230 h 4784032"/>
              <a:gd name="connsiteX30" fmla="*/ 6550283 w 6900008"/>
              <a:gd name="connsiteY30" fmla="*/ 1881661 h 4784032"/>
              <a:gd name="connsiteX31" fmla="*/ 5953780 w 6900008"/>
              <a:gd name="connsiteY31" fmla="*/ 1595911 h 4784032"/>
              <a:gd name="connsiteX32" fmla="*/ 5246549 w 6900008"/>
              <a:gd name="connsiteY32" fmla="*/ 1592339 h 4784032"/>
              <a:gd name="connsiteX33" fmla="*/ 4814352 w 6900008"/>
              <a:gd name="connsiteY33" fmla="*/ 1528045 h 4784032"/>
              <a:gd name="connsiteX34" fmla="*/ 4667905 w 6900008"/>
              <a:gd name="connsiteY34" fmla="*/ 1213720 h 4784032"/>
              <a:gd name="connsiteX35" fmla="*/ 4539318 w 6900008"/>
              <a:gd name="connsiteY35" fmla="*/ 845817 h 4784032"/>
              <a:gd name="connsiteX36" fmla="*/ 4146411 w 6900008"/>
              <a:gd name="connsiteY36" fmla="*/ 117155 h 4784032"/>
              <a:gd name="connsiteX37" fmla="*/ 3042703 w 6900008"/>
              <a:gd name="connsiteY37" fmla="*/ 85009 h 4784032"/>
              <a:gd name="connsiteX38" fmla="*/ 2860536 w 6900008"/>
              <a:gd name="connsiteY38" fmla="*/ 942258 h 4784032"/>
              <a:gd name="connsiteX39" fmla="*/ 1863983 w 6900008"/>
              <a:gd name="connsiteY39" fmla="*/ 1127995 h 4784032"/>
              <a:gd name="connsiteX40" fmla="*/ 992445 w 6900008"/>
              <a:gd name="connsiteY40" fmla="*/ 906539 h 4784032"/>
              <a:gd name="connsiteX41" fmla="*/ 460236 w 6900008"/>
              <a:gd name="connsiteY41" fmla="*/ 788667 h 4784032"/>
              <a:gd name="connsiteX42" fmla="*/ 49471 w 6900008"/>
              <a:gd name="connsiteY42" fmla="*/ 1220864 h 4784032"/>
              <a:gd name="connsiteX0" fmla="*/ 42149 w 6892686"/>
              <a:gd name="connsiteY0" fmla="*/ 1220864 h 4784032"/>
              <a:gd name="connsiteX1" fmla="*/ 142161 w 6892686"/>
              <a:gd name="connsiteY1" fmla="*/ 1738786 h 4784032"/>
              <a:gd name="connsiteX2" fmla="*/ 1313736 w 6892686"/>
              <a:gd name="connsiteY2" fmla="*/ 2478164 h 4784032"/>
              <a:gd name="connsiteX3" fmla="*/ 1649492 w 6892686"/>
              <a:gd name="connsiteY3" fmla="*/ 2853211 h 4784032"/>
              <a:gd name="connsiteX4" fmla="*/ 1295877 w 6892686"/>
              <a:gd name="connsiteY4" fmla="*/ 3174680 h 4784032"/>
              <a:gd name="connsiteX5" fmla="*/ 692230 w 6892686"/>
              <a:gd name="connsiteY5" fmla="*/ 3413995 h 4784032"/>
              <a:gd name="connsiteX6" fmla="*/ 385049 w 6892686"/>
              <a:gd name="connsiteY6" fmla="*/ 3714033 h 4784032"/>
              <a:gd name="connsiteX7" fmla="*/ 356474 w 6892686"/>
              <a:gd name="connsiteY7" fmla="*/ 4231955 h 4784032"/>
              <a:gd name="connsiteX8" fmla="*/ 674371 w 6892686"/>
              <a:gd name="connsiteY8" fmla="*/ 4660580 h 4784032"/>
              <a:gd name="connsiteX9" fmla="*/ 1342311 w 6892686"/>
              <a:gd name="connsiteY9" fmla="*/ 4774880 h 4784032"/>
              <a:gd name="connsiteX10" fmla="*/ 1935242 w 6892686"/>
              <a:gd name="connsiteY10" fmla="*/ 4467698 h 4784032"/>
              <a:gd name="connsiteX11" fmla="*/ 2031683 w 6892686"/>
              <a:gd name="connsiteY11" fmla="*/ 4246242 h 4784032"/>
              <a:gd name="connsiteX12" fmla="*/ 2174558 w 6892686"/>
              <a:gd name="connsiteY12" fmla="*/ 3764039 h 4784032"/>
              <a:gd name="connsiteX13" fmla="*/ 2413874 w 6892686"/>
              <a:gd name="connsiteY13" fmla="*/ 3442570 h 4784032"/>
              <a:gd name="connsiteX14" fmla="*/ 2813924 w 6892686"/>
              <a:gd name="connsiteY14" fmla="*/ 3428283 h 4784032"/>
              <a:gd name="connsiteX15" fmla="*/ 3253264 w 6892686"/>
              <a:gd name="connsiteY15" fmla="*/ 3778327 h 4784032"/>
              <a:gd name="connsiteX16" fmla="*/ 3446146 w 6892686"/>
              <a:gd name="connsiteY16" fmla="*/ 4242670 h 4784032"/>
              <a:gd name="connsiteX17" fmla="*/ 3753327 w 6892686"/>
              <a:gd name="connsiteY17" fmla="*/ 4717730 h 4784032"/>
              <a:gd name="connsiteX18" fmla="*/ 4496277 w 6892686"/>
              <a:gd name="connsiteY18" fmla="*/ 4717730 h 4784032"/>
              <a:gd name="connsiteX19" fmla="*/ 4596289 w 6892686"/>
              <a:gd name="connsiteY19" fmla="*/ 4310536 h 4784032"/>
              <a:gd name="connsiteX20" fmla="*/ 4528424 w 6892686"/>
              <a:gd name="connsiteY20" fmla="*/ 4035502 h 4784032"/>
              <a:gd name="connsiteX21" fmla="*/ 4303396 w 6892686"/>
              <a:gd name="connsiteY21" fmla="*/ 3539011 h 4784032"/>
              <a:gd name="connsiteX22" fmla="*/ 4364117 w 6892686"/>
              <a:gd name="connsiteY22" fmla="*/ 3106814 h 4784032"/>
              <a:gd name="connsiteX23" fmla="*/ 4785599 w 6892686"/>
              <a:gd name="connsiteY23" fmla="*/ 2892502 h 4784032"/>
              <a:gd name="connsiteX24" fmla="*/ 5339239 w 6892686"/>
              <a:gd name="connsiteY24" fmla="*/ 3042520 h 4784032"/>
              <a:gd name="connsiteX25" fmla="*/ 5735717 w 6892686"/>
              <a:gd name="connsiteY25" fmla="*/ 3514008 h 4784032"/>
              <a:gd name="connsiteX26" fmla="*/ 5960746 w 6892686"/>
              <a:gd name="connsiteY26" fmla="*/ 3728320 h 4784032"/>
              <a:gd name="connsiteX27" fmla="*/ 6464380 w 6892686"/>
              <a:gd name="connsiteY27" fmla="*/ 3696173 h 4784032"/>
              <a:gd name="connsiteX28" fmla="*/ 6792992 w 6892686"/>
              <a:gd name="connsiteY28" fmla="*/ 3403280 h 4784032"/>
              <a:gd name="connsiteX29" fmla="*/ 6878717 w 6892686"/>
              <a:gd name="connsiteY29" fmla="*/ 3003230 h 4784032"/>
              <a:gd name="connsiteX30" fmla="*/ 6542961 w 6892686"/>
              <a:gd name="connsiteY30" fmla="*/ 1881661 h 4784032"/>
              <a:gd name="connsiteX31" fmla="*/ 5946458 w 6892686"/>
              <a:gd name="connsiteY31" fmla="*/ 1595911 h 4784032"/>
              <a:gd name="connsiteX32" fmla="*/ 5239227 w 6892686"/>
              <a:gd name="connsiteY32" fmla="*/ 1592339 h 4784032"/>
              <a:gd name="connsiteX33" fmla="*/ 4807030 w 6892686"/>
              <a:gd name="connsiteY33" fmla="*/ 1528045 h 4784032"/>
              <a:gd name="connsiteX34" fmla="*/ 4660583 w 6892686"/>
              <a:gd name="connsiteY34" fmla="*/ 1213720 h 4784032"/>
              <a:gd name="connsiteX35" fmla="*/ 4531996 w 6892686"/>
              <a:gd name="connsiteY35" fmla="*/ 845817 h 4784032"/>
              <a:gd name="connsiteX36" fmla="*/ 4139089 w 6892686"/>
              <a:gd name="connsiteY36" fmla="*/ 117155 h 4784032"/>
              <a:gd name="connsiteX37" fmla="*/ 3035381 w 6892686"/>
              <a:gd name="connsiteY37" fmla="*/ 85009 h 4784032"/>
              <a:gd name="connsiteX38" fmla="*/ 2853214 w 6892686"/>
              <a:gd name="connsiteY38" fmla="*/ 942258 h 4784032"/>
              <a:gd name="connsiteX39" fmla="*/ 1856661 w 6892686"/>
              <a:gd name="connsiteY39" fmla="*/ 1127995 h 4784032"/>
              <a:gd name="connsiteX40" fmla="*/ 985123 w 6892686"/>
              <a:gd name="connsiteY40" fmla="*/ 906539 h 4784032"/>
              <a:gd name="connsiteX41" fmla="*/ 342186 w 6892686"/>
              <a:gd name="connsiteY41" fmla="*/ 735089 h 4784032"/>
              <a:gd name="connsiteX42" fmla="*/ 42149 w 6892686"/>
              <a:gd name="connsiteY42" fmla="*/ 1220864 h 4784032"/>
              <a:gd name="connsiteX0" fmla="*/ 26695 w 6877232"/>
              <a:gd name="connsiteY0" fmla="*/ 1220864 h 4784032"/>
              <a:gd name="connsiteX1" fmla="*/ 126707 w 6877232"/>
              <a:gd name="connsiteY1" fmla="*/ 1738786 h 4784032"/>
              <a:gd name="connsiteX2" fmla="*/ 1016104 w 6877232"/>
              <a:gd name="connsiteY2" fmla="*/ 2331717 h 4784032"/>
              <a:gd name="connsiteX3" fmla="*/ 1634038 w 6877232"/>
              <a:gd name="connsiteY3" fmla="*/ 2853211 h 4784032"/>
              <a:gd name="connsiteX4" fmla="*/ 1280423 w 6877232"/>
              <a:gd name="connsiteY4" fmla="*/ 3174680 h 4784032"/>
              <a:gd name="connsiteX5" fmla="*/ 676776 w 6877232"/>
              <a:gd name="connsiteY5" fmla="*/ 3413995 h 4784032"/>
              <a:gd name="connsiteX6" fmla="*/ 369595 w 6877232"/>
              <a:gd name="connsiteY6" fmla="*/ 3714033 h 4784032"/>
              <a:gd name="connsiteX7" fmla="*/ 341020 w 6877232"/>
              <a:gd name="connsiteY7" fmla="*/ 4231955 h 4784032"/>
              <a:gd name="connsiteX8" fmla="*/ 658917 w 6877232"/>
              <a:gd name="connsiteY8" fmla="*/ 4660580 h 4784032"/>
              <a:gd name="connsiteX9" fmla="*/ 1326857 w 6877232"/>
              <a:gd name="connsiteY9" fmla="*/ 4774880 h 4784032"/>
              <a:gd name="connsiteX10" fmla="*/ 1919788 w 6877232"/>
              <a:gd name="connsiteY10" fmla="*/ 4467698 h 4784032"/>
              <a:gd name="connsiteX11" fmla="*/ 2016229 w 6877232"/>
              <a:gd name="connsiteY11" fmla="*/ 4246242 h 4784032"/>
              <a:gd name="connsiteX12" fmla="*/ 2159104 w 6877232"/>
              <a:gd name="connsiteY12" fmla="*/ 3764039 h 4784032"/>
              <a:gd name="connsiteX13" fmla="*/ 2398420 w 6877232"/>
              <a:gd name="connsiteY13" fmla="*/ 3442570 h 4784032"/>
              <a:gd name="connsiteX14" fmla="*/ 2798470 w 6877232"/>
              <a:gd name="connsiteY14" fmla="*/ 3428283 h 4784032"/>
              <a:gd name="connsiteX15" fmla="*/ 3237810 w 6877232"/>
              <a:gd name="connsiteY15" fmla="*/ 3778327 h 4784032"/>
              <a:gd name="connsiteX16" fmla="*/ 3430692 w 6877232"/>
              <a:gd name="connsiteY16" fmla="*/ 4242670 h 4784032"/>
              <a:gd name="connsiteX17" fmla="*/ 3737873 w 6877232"/>
              <a:gd name="connsiteY17" fmla="*/ 4717730 h 4784032"/>
              <a:gd name="connsiteX18" fmla="*/ 4480823 w 6877232"/>
              <a:gd name="connsiteY18" fmla="*/ 4717730 h 4784032"/>
              <a:gd name="connsiteX19" fmla="*/ 4580835 w 6877232"/>
              <a:gd name="connsiteY19" fmla="*/ 4310536 h 4784032"/>
              <a:gd name="connsiteX20" fmla="*/ 4512970 w 6877232"/>
              <a:gd name="connsiteY20" fmla="*/ 4035502 h 4784032"/>
              <a:gd name="connsiteX21" fmla="*/ 4287942 w 6877232"/>
              <a:gd name="connsiteY21" fmla="*/ 3539011 h 4784032"/>
              <a:gd name="connsiteX22" fmla="*/ 4348663 w 6877232"/>
              <a:gd name="connsiteY22" fmla="*/ 3106814 h 4784032"/>
              <a:gd name="connsiteX23" fmla="*/ 4770145 w 6877232"/>
              <a:gd name="connsiteY23" fmla="*/ 2892502 h 4784032"/>
              <a:gd name="connsiteX24" fmla="*/ 5323785 w 6877232"/>
              <a:gd name="connsiteY24" fmla="*/ 3042520 h 4784032"/>
              <a:gd name="connsiteX25" fmla="*/ 5720263 w 6877232"/>
              <a:gd name="connsiteY25" fmla="*/ 3514008 h 4784032"/>
              <a:gd name="connsiteX26" fmla="*/ 5945292 w 6877232"/>
              <a:gd name="connsiteY26" fmla="*/ 3728320 h 4784032"/>
              <a:gd name="connsiteX27" fmla="*/ 6448926 w 6877232"/>
              <a:gd name="connsiteY27" fmla="*/ 3696173 h 4784032"/>
              <a:gd name="connsiteX28" fmla="*/ 6777538 w 6877232"/>
              <a:gd name="connsiteY28" fmla="*/ 3403280 h 4784032"/>
              <a:gd name="connsiteX29" fmla="*/ 6863263 w 6877232"/>
              <a:gd name="connsiteY29" fmla="*/ 3003230 h 4784032"/>
              <a:gd name="connsiteX30" fmla="*/ 6527507 w 6877232"/>
              <a:gd name="connsiteY30" fmla="*/ 1881661 h 4784032"/>
              <a:gd name="connsiteX31" fmla="*/ 5931004 w 6877232"/>
              <a:gd name="connsiteY31" fmla="*/ 1595911 h 4784032"/>
              <a:gd name="connsiteX32" fmla="*/ 5223773 w 6877232"/>
              <a:gd name="connsiteY32" fmla="*/ 1592339 h 4784032"/>
              <a:gd name="connsiteX33" fmla="*/ 4791576 w 6877232"/>
              <a:gd name="connsiteY33" fmla="*/ 1528045 h 4784032"/>
              <a:gd name="connsiteX34" fmla="*/ 4645129 w 6877232"/>
              <a:gd name="connsiteY34" fmla="*/ 1213720 h 4784032"/>
              <a:gd name="connsiteX35" fmla="*/ 4516542 w 6877232"/>
              <a:gd name="connsiteY35" fmla="*/ 845817 h 4784032"/>
              <a:gd name="connsiteX36" fmla="*/ 4123635 w 6877232"/>
              <a:gd name="connsiteY36" fmla="*/ 117155 h 4784032"/>
              <a:gd name="connsiteX37" fmla="*/ 3019927 w 6877232"/>
              <a:gd name="connsiteY37" fmla="*/ 85009 h 4784032"/>
              <a:gd name="connsiteX38" fmla="*/ 2837760 w 6877232"/>
              <a:gd name="connsiteY38" fmla="*/ 942258 h 4784032"/>
              <a:gd name="connsiteX39" fmla="*/ 1841207 w 6877232"/>
              <a:gd name="connsiteY39" fmla="*/ 1127995 h 4784032"/>
              <a:gd name="connsiteX40" fmla="*/ 969669 w 6877232"/>
              <a:gd name="connsiteY40" fmla="*/ 906539 h 4784032"/>
              <a:gd name="connsiteX41" fmla="*/ 326732 w 6877232"/>
              <a:gd name="connsiteY41" fmla="*/ 735089 h 4784032"/>
              <a:gd name="connsiteX42" fmla="*/ 26695 w 6877232"/>
              <a:gd name="connsiteY42" fmla="*/ 1220864 h 4784032"/>
              <a:gd name="connsiteX0" fmla="*/ 30118 w 6880655"/>
              <a:gd name="connsiteY0" fmla="*/ 1220864 h 4784032"/>
              <a:gd name="connsiteX1" fmla="*/ 130130 w 6880655"/>
              <a:gd name="connsiteY1" fmla="*/ 1738786 h 4784032"/>
              <a:gd name="connsiteX2" fmla="*/ 1087392 w 6880655"/>
              <a:gd name="connsiteY2" fmla="*/ 2349576 h 4784032"/>
              <a:gd name="connsiteX3" fmla="*/ 1637461 w 6880655"/>
              <a:gd name="connsiteY3" fmla="*/ 2853211 h 4784032"/>
              <a:gd name="connsiteX4" fmla="*/ 1283846 w 6880655"/>
              <a:gd name="connsiteY4" fmla="*/ 3174680 h 4784032"/>
              <a:gd name="connsiteX5" fmla="*/ 680199 w 6880655"/>
              <a:gd name="connsiteY5" fmla="*/ 3413995 h 4784032"/>
              <a:gd name="connsiteX6" fmla="*/ 373018 w 6880655"/>
              <a:gd name="connsiteY6" fmla="*/ 3714033 h 4784032"/>
              <a:gd name="connsiteX7" fmla="*/ 344443 w 6880655"/>
              <a:gd name="connsiteY7" fmla="*/ 4231955 h 4784032"/>
              <a:gd name="connsiteX8" fmla="*/ 662340 w 6880655"/>
              <a:gd name="connsiteY8" fmla="*/ 4660580 h 4784032"/>
              <a:gd name="connsiteX9" fmla="*/ 1330280 w 6880655"/>
              <a:gd name="connsiteY9" fmla="*/ 4774880 h 4784032"/>
              <a:gd name="connsiteX10" fmla="*/ 1923211 w 6880655"/>
              <a:gd name="connsiteY10" fmla="*/ 4467698 h 4784032"/>
              <a:gd name="connsiteX11" fmla="*/ 2019652 w 6880655"/>
              <a:gd name="connsiteY11" fmla="*/ 4246242 h 4784032"/>
              <a:gd name="connsiteX12" fmla="*/ 2162527 w 6880655"/>
              <a:gd name="connsiteY12" fmla="*/ 3764039 h 4784032"/>
              <a:gd name="connsiteX13" fmla="*/ 2401843 w 6880655"/>
              <a:gd name="connsiteY13" fmla="*/ 3442570 h 4784032"/>
              <a:gd name="connsiteX14" fmla="*/ 2801893 w 6880655"/>
              <a:gd name="connsiteY14" fmla="*/ 3428283 h 4784032"/>
              <a:gd name="connsiteX15" fmla="*/ 3241233 w 6880655"/>
              <a:gd name="connsiteY15" fmla="*/ 3778327 h 4784032"/>
              <a:gd name="connsiteX16" fmla="*/ 3434115 w 6880655"/>
              <a:gd name="connsiteY16" fmla="*/ 4242670 h 4784032"/>
              <a:gd name="connsiteX17" fmla="*/ 3741296 w 6880655"/>
              <a:gd name="connsiteY17" fmla="*/ 4717730 h 4784032"/>
              <a:gd name="connsiteX18" fmla="*/ 4484246 w 6880655"/>
              <a:gd name="connsiteY18" fmla="*/ 4717730 h 4784032"/>
              <a:gd name="connsiteX19" fmla="*/ 4584258 w 6880655"/>
              <a:gd name="connsiteY19" fmla="*/ 4310536 h 4784032"/>
              <a:gd name="connsiteX20" fmla="*/ 4516393 w 6880655"/>
              <a:gd name="connsiteY20" fmla="*/ 4035502 h 4784032"/>
              <a:gd name="connsiteX21" fmla="*/ 4291365 w 6880655"/>
              <a:gd name="connsiteY21" fmla="*/ 3539011 h 4784032"/>
              <a:gd name="connsiteX22" fmla="*/ 4352086 w 6880655"/>
              <a:gd name="connsiteY22" fmla="*/ 3106814 h 4784032"/>
              <a:gd name="connsiteX23" fmla="*/ 4773568 w 6880655"/>
              <a:gd name="connsiteY23" fmla="*/ 2892502 h 4784032"/>
              <a:gd name="connsiteX24" fmla="*/ 5327208 w 6880655"/>
              <a:gd name="connsiteY24" fmla="*/ 3042520 h 4784032"/>
              <a:gd name="connsiteX25" fmla="*/ 5723686 w 6880655"/>
              <a:gd name="connsiteY25" fmla="*/ 3514008 h 4784032"/>
              <a:gd name="connsiteX26" fmla="*/ 5948715 w 6880655"/>
              <a:gd name="connsiteY26" fmla="*/ 3728320 h 4784032"/>
              <a:gd name="connsiteX27" fmla="*/ 6452349 w 6880655"/>
              <a:gd name="connsiteY27" fmla="*/ 3696173 h 4784032"/>
              <a:gd name="connsiteX28" fmla="*/ 6780961 w 6880655"/>
              <a:gd name="connsiteY28" fmla="*/ 3403280 h 4784032"/>
              <a:gd name="connsiteX29" fmla="*/ 6866686 w 6880655"/>
              <a:gd name="connsiteY29" fmla="*/ 3003230 h 4784032"/>
              <a:gd name="connsiteX30" fmla="*/ 6530930 w 6880655"/>
              <a:gd name="connsiteY30" fmla="*/ 1881661 h 4784032"/>
              <a:gd name="connsiteX31" fmla="*/ 5934427 w 6880655"/>
              <a:gd name="connsiteY31" fmla="*/ 1595911 h 4784032"/>
              <a:gd name="connsiteX32" fmla="*/ 5227196 w 6880655"/>
              <a:gd name="connsiteY32" fmla="*/ 1592339 h 4784032"/>
              <a:gd name="connsiteX33" fmla="*/ 4794999 w 6880655"/>
              <a:gd name="connsiteY33" fmla="*/ 1528045 h 4784032"/>
              <a:gd name="connsiteX34" fmla="*/ 4648552 w 6880655"/>
              <a:gd name="connsiteY34" fmla="*/ 1213720 h 4784032"/>
              <a:gd name="connsiteX35" fmla="*/ 4519965 w 6880655"/>
              <a:gd name="connsiteY35" fmla="*/ 845817 h 4784032"/>
              <a:gd name="connsiteX36" fmla="*/ 4127058 w 6880655"/>
              <a:gd name="connsiteY36" fmla="*/ 117155 h 4784032"/>
              <a:gd name="connsiteX37" fmla="*/ 3023350 w 6880655"/>
              <a:gd name="connsiteY37" fmla="*/ 85009 h 4784032"/>
              <a:gd name="connsiteX38" fmla="*/ 2841183 w 6880655"/>
              <a:gd name="connsiteY38" fmla="*/ 942258 h 4784032"/>
              <a:gd name="connsiteX39" fmla="*/ 1844630 w 6880655"/>
              <a:gd name="connsiteY39" fmla="*/ 1127995 h 4784032"/>
              <a:gd name="connsiteX40" fmla="*/ 973092 w 6880655"/>
              <a:gd name="connsiteY40" fmla="*/ 906539 h 4784032"/>
              <a:gd name="connsiteX41" fmla="*/ 330155 w 6880655"/>
              <a:gd name="connsiteY41" fmla="*/ 735089 h 4784032"/>
              <a:gd name="connsiteX42" fmla="*/ 30118 w 6880655"/>
              <a:gd name="connsiteY42" fmla="*/ 1220864 h 4784032"/>
              <a:gd name="connsiteX0" fmla="*/ 30118 w 6880655"/>
              <a:gd name="connsiteY0" fmla="*/ 1220864 h 4779131"/>
              <a:gd name="connsiteX1" fmla="*/ 130130 w 6880655"/>
              <a:gd name="connsiteY1" fmla="*/ 1738786 h 4779131"/>
              <a:gd name="connsiteX2" fmla="*/ 1087392 w 6880655"/>
              <a:gd name="connsiteY2" fmla="*/ 2349576 h 4779131"/>
              <a:gd name="connsiteX3" fmla="*/ 1637461 w 6880655"/>
              <a:gd name="connsiteY3" fmla="*/ 2853211 h 4779131"/>
              <a:gd name="connsiteX4" fmla="*/ 1283846 w 6880655"/>
              <a:gd name="connsiteY4" fmla="*/ 3174680 h 4779131"/>
              <a:gd name="connsiteX5" fmla="*/ 680199 w 6880655"/>
              <a:gd name="connsiteY5" fmla="*/ 3413995 h 4779131"/>
              <a:gd name="connsiteX6" fmla="*/ 373018 w 6880655"/>
              <a:gd name="connsiteY6" fmla="*/ 3714033 h 4779131"/>
              <a:gd name="connsiteX7" fmla="*/ 344443 w 6880655"/>
              <a:gd name="connsiteY7" fmla="*/ 4231955 h 4779131"/>
              <a:gd name="connsiteX8" fmla="*/ 662340 w 6880655"/>
              <a:gd name="connsiteY8" fmla="*/ 4660580 h 4779131"/>
              <a:gd name="connsiteX9" fmla="*/ 1330280 w 6880655"/>
              <a:gd name="connsiteY9" fmla="*/ 4774880 h 4779131"/>
              <a:gd name="connsiteX10" fmla="*/ 1816055 w 6880655"/>
              <a:gd name="connsiteY10" fmla="*/ 4549851 h 4779131"/>
              <a:gd name="connsiteX11" fmla="*/ 2019652 w 6880655"/>
              <a:gd name="connsiteY11" fmla="*/ 4246242 h 4779131"/>
              <a:gd name="connsiteX12" fmla="*/ 2162527 w 6880655"/>
              <a:gd name="connsiteY12" fmla="*/ 3764039 h 4779131"/>
              <a:gd name="connsiteX13" fmla="*/ 2401843 w 6880655"/>
              <a:gd name="connsiteY13" fmla="*/ 3442570 h 4779131"/>
              <a:gd name="connsiteX14" fmla="*/ 2801893 w 6880655"/>
              <a:gd name="connsiteY14" fmla="*/ 3428283 h 4779131"/>
              <a:gd name="connsiteX15" fmla="*/ 3241233 w 6880655"/>
              <a:gd name="connsiteY15" fmla="*/ 3778327 h 4779131"/>
              <a:gd name="connsiteX16" fmla="*/ 3434115 w 6880655"/>
              <a:gd name="connsiteY16" fmla="*/ 4242670 h 4779131"/>
              <a:gd name="connsiteX17" fmla="*/ 3741296 w 6880655"/>
              <a:gd name="connsiteY17" fmla="*/ 4717730 h 4779131"/>
              <a:gd name="connsiteX18" fmla="*/ 4484246 w 6880655"/>
              <a:gd name="connsiteY18" fmla="*/ 4717730 h 4779131"/>
              <a:gd name="connsiteX19" fmla="*/ 4584258 w 6880655"/>
              <a:gd name="connsiteY19" fmla="*/ 4310536 h 4779131"/>
              <a:gd name="connsiteX20" fmla="*/ 4516393 w 6880655"/>
              <a:gd name="connsiteY20" fmla="*/ 4035502 h 4779131"/>
              <a:gd name="connsiteX21" fmla="*/ 4291365 w 6880655"/>
              <a:gd name="connsiteY21" fmla="*/ 3539011 h 4779131"/>
              <a:gd name="connsiteX22" fmla="*/ 4352086 w 6880655"/>
              <a:gd name="connsiteY22" fmla="*/ 3106814 h 4779131"/>
              <a:gd name="connsiteX23" fmla="*/ 4773568 w 6880655"/>
              <a:gd name="connsiteY23" fmla="*/ 2892502 h 4779131"/>
              <a:gd name="connsiteX24" fmla="*/ 5327208 w 6880655"/>
              <a:gd name="connsiteY24" fmla="*/ 3042520 h 4779131"/>
              <a:gd name="connsiteX25" fmla="*/ 5723686 w 6880655"/>
              <a:gd name="connsiteY25" fmla="*/ 3514008 h 4779131"/>
              <a:gd name="connsiteX26" fmla="*/ 5948715 w 6880655"/>
              <a:gd name="connsiteY26" fmla="*/ 3728320 h 4779131"/>
              <a:gd name="connsiteX27" fmla="*/ 6452349 w 6880655"/>
              <a:gd name="connsiteY27" fmla="*/ 3696173 h 4779131"/>
              <a:gd name="connsiteX28" fmla="*/ 6780961 w 6880655"/>
              <a:gd name="connsiteY28" fmla="*/ 3403280 h 4779131"/>
              <a:gd name="connsiteX29" fmla="*/ 6866686 w 6880655"/>
              <a:gd name="connsiteY29" fmla="*/ 3003230 h 4779131"/>
              <a:gd name="connsiteX30" fmla="*/ 6530930 w 6880655"/>
              <a:gd name="connsiteY30" fmla="*/ 1881661 h 4779131"/>
              <a:gd name="connsiteX31" fmla="*/ 5934427 w 6880655"/>
              <a:gd name="connsiteY31" fmla="*/ 1595911 h 4779131"/>
              <a:gd name="connsiteX32" fmla="*/ 5227196 w 6880655"/>
              <a:gd name="connsiteY32" fmla="*/ 1592339 h 4779131"/>
              <a:gd name="connsiteX33" fmla="*/ 4794999 w 6880655"/>
              <a:gd name="connsiteY33" fmla="*/ 1528045 h 4779131"/>
              <a:gd name="connsiteX34" fmla="*/ 4648552 w 6880655"/>
              <a:gd name="connsiteY34" fmla="*/ 1213720 h 4779131"/>
              <a:gd name="connsiteX35" fmla="*/ 4519965 w 6880655"/>
              <a:gd name="connsiteY35" fmla="*/ 845817 h 4779131"/>
              <a:gd name="connsiteX36" fmla="*/ 4127058 w 6880655"/>
              <a:gd name="connsiteY36" fmla="*/ 117155 h 4779131"/>
              <a:gd name="connsiteX37" fmla="*/ 3023350 w 6880655"/>
              <a:gd name="connsiteY37" fmla="*/ 85009 h 4779131"/>
              <a:gd name="connsiteX38" fmla="*/ 2841183 w 6880655"/>
              <a:gd name="connsiteY38" fmla="*/ 942258 h 4779131"/>
              <a:gd name="connsiteX39" fmla="*/ 1844630 w 6880655"/>
              <a:gd name="connsiteY39" fmla="*/ 1127995 h 4779131"/>
              <a:gd name="connsiteX40" fmla="*/ 973092 w 6880655"/>
              <a:gd name="connsiteY40" fmla="*/ 906539 h 4779131"/>
              <a:gd name="connsiteX41" fmla="*/ 330155 w 6880655"/>
              <a:gd name="connsiteY41" fmla="*/ 735089 h 4779131"/>
              <a:gd name="connsiteX42" fmla="*/ 30118 w 6880655"/>
              <a:gd name="connsiteY42" fmla="*/ 1220864 h 4779131"/>
              <a:gd name="connsiteX0" fmla="*/ 30118 w 6880655"/>
              <a:gd name="connsiteY0" fmla="*/ 1220864 h 4779131"/>
              <a:gd name="connsiteX1" fmla="*/ 130130 w 6880655"/>
              <a:gd name="connsiteY1" fmla="*/ 1738786 h 4779131"/>
              <a:gd name="connsiteX2" fmla="*/ 1087392 w 6880655"/>
              <a:gd name="connsiteY2" fmla="*/ 2349576 h 4779131"/>
              <a:gd name="connsiteX3" fmla="*/ 1637461 w 6880655"/>
              <a:gd name="connsiteY3" fmla="*/ 2853211 h 4779131"/>
              <a:gd name="connsiteX4" fmla="*/ 1283846 w 6880655"/>
              <a:gd name="connsiteY4" fmla="*/ 3174680 h 4779131"/>
              <a:gd name="connsiteX5" fmla="*/ 680199 w 6880655"/>
              <a:gd name="connsiteY5" fmla="*/ 3413995 h 4779131"/>
              <a:gd name="connsiteX6" fmla="*/ 373018 w 6880655"/>
              <a:gd name="connsiteY6" fmla="*/ 3714033 h 4779131"/>
              <a:gd name="connsiteX7" fmla="*/ 344443 w 6880655"/>
              <a:gd name="connsiteY7" fmla="*/ 4231955 h 4779131"/>
              <a:gd name="connsiteX8" fmla="*/ 662340 w 6880655"/>
              <a:gd name="connsiteY8" fmla="*/ 4660580 h 4779131"/>
              <a:gd name="connsiteX9" fmla="*/ 1330280 w 6880655"/>
              <a:gd name="connsiteY9" fmla="*/ 4774880 h 4779131"/>
              <a:gd name="connsiteX10" fmla="*/ 1816055 w 6880655"/>
              <a:gd name="connsiteY10" fmla="*/ 4549851 h 4779131"/>
              <a:gd name="connsiteX11" fmla="*/ 2019652 w 6880655"/>
              <a:gd name="connsiteY11" fmla="*/ 4246242 h 4779131"/>
              <a:gd name="connsiteX12" fmla="*/ 2162527 w 6880655"/>
              <a:gd name="connsiteY12" fmla="*/ 3764039 h 4779131"/>
              <a:gd name="connsiteX13" fmla="*/ 2401843 w 6880655"/>
              <a:gd name="connsiteY13" fmla="*/ 3442570 h 4779131"/>
              <a:gd name="connsiteX14" fmla="*/ 2801893 w 6880655"/>
              <a:gd name="connsiteY14" fmla="*/ 3428283 h 4779131"/>
              <a:gd name="connsiteX15" fmla="*/ 3241233 w 6880655"/>
              <a:gd name="connsiteY15" fmla="*/ 3778327 h 4779131"/>
              <a:gd name="connsiteX16" fmla="*/ 3434115 w 6880655"/>
              <a:gd name="connsiteY16" fmla="*/ 4242670 h 4779131"/>
              <a:gd name="connsiteX17" fmla="*/ 3741296 w 6880655"/>
              <a:gd name="connsiteY17" fmla="*/ 4717730 h 4779131"/>
              <a:gd name="connsiteX18" fmla="*/ 4423524 w 6880655"/>
              <a:gd name="connsiteY18" fmla="*/ 4699870 h 4779131"/>
              <a:gd name="connsiteX19" fmla="*/ 4584258 w 6880655"/>
              <a:gd name="connsiteY19" fmla="*/ 4310536 h 4779131"/>
              <a:gd name="connsiteX20" fmla="*/ 4516393 w 6880655"/>
              <a:gd name="connsiteY20" fmla="*/ 4035502 h 4779131"/>
              <a:gd name="connsiteX21" fmla="*/ 4291365 w 6880655"/>
              <a:gd name="connsiteY21" fmla="*/ 3539011 h 4779131"/>
              <a:gd name="connsiteX22" fmla="*/ 4352086 w 6880655"/>
              <a:gd name="connsiteY22" fmla="*/ 3106814 h 4779131"/>
              <a:gd name="connsiteX23" fmla="*/ 4773568 w 6880655"/>
              <a:gd name="connsiteY23" fmla="*/ 2892502 h 4779131"/>
              <a:gd name="connsiteX24" fmla="*/ 5327208 w 6880655"/>
              <a:gd name="connsiteY24" fmla="*/ 3042520 h 4779131"/>
              <a:gd name="connsiteX25" fmla="*/ 5723686 w 6880655"/>
              <a:gd name="connsiteY25" fmla="*/ 3514008 h 4779131"/>
              <a:gd name="connsiteX26" fmla="*/ 5948715 w 6880655"/>
              <a:gd name="connsiteY26" fmla="*/ 3728320 h 4779131"/>
              <a:gd name="connsiteX27" fmla="*/ 6452349 w 6880655"/>
              <a:gd name="connsiteY27" fmla="*/ 3696173 h 4779131"/>
              <a:gd name="connsiteX28" fmla="*/ 6780961 w 6880655"/>
              <a:gd name="connsiteY28" fmla="*/ 3403280 h 4779131"/>
              <a:gd name="connsiteX29" fmla="*/ 6866686 w 6880655"/>
              <a:gd name="connsiteY29" fmla="*/ 3003230 h 4779131"/>
              <a:gd name="connsiteX30" fmla="*/ 6530930 w 6880655"/>
              <a:gd name="connsiteY30" fmla="*/ 1881661 h 4779131"/>
              <a:gd name="connsiteX31" fmla="*/ 5934427 w 6880655"/>
              <a:gd name="connsiteY31" fmla="*/ 1595911 h 4779131"/>
              <a:gd name="connsiteX32" fmla="*/ 5227196 w 6880655"/>
              <a:gd name="connsiteY32" fmla="*/ 1592339 h 4779131"/>
              <a:gd name="connsiteX33" fmla="*/ 4794999 w 6880655"/>
              <a:gd name="connsiteY33" fmla="*/ 1528045 h 4779131"/>
              <a:gd name="connsiteX34" fmla="*/ 4648552 w 6880655"/>
              <a:gd name="connsiteY34" fmla="*/ 1213720 h 4779131"/>
              <a:gd name="connsiteX35" fmla="*/ 4519965 w 6880655"/>
              <a:gd name="connsiteY35" fmla="*/ 845817 h 4779131"/>
              <a:gd name="connsiteX36" fmla="*/ 4127058 w 6880655"/>
              <a:gd name="connsiteY36" fmla="*/ 117155 h 4779131"/>
              <a:gd name="connsiteX37" fmla="*/ 3023350 w 6880655"/>
              <a:gd name="connsiteY37" fmla="*/ 85009 h 4779131"/>
              <a:gd name="connsiteX38" fmla="*/ 2841183 w 6880655"/>
              <a:gd name="connsiteY38" fmla="*/ 942258 h 4779131"/>
              <a:gd name="connsiteX39" fmla="*/ 1844630 w 6880655"/>
              <a:gd name="connsiteY39" fmla="*/ 1127995 h 4779131"/>
              <a:gd name="connsiteX40" fmla="*/ 973092 w 6880655"/>
              <a:gd name="connsiteY40" fmla="*/ 906539 h 4779131"/>
              <a:gd name="connsiteX41" fmla="*/ 330155 w 6880655"/>
              <a:gd name="connsiteY41" fmla="*/ 735089 h 4779131"/>
              <a:gd name="connsiteX42" fmla="*/ 30118 w 6880655"/>
              <a:gd name="connsiteY42" fmla="*/ 1220864 h 477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80655" h="4779131">
                <a:moveTo>
                  <a:pt x="30118" y="1220864"/>
                </a:moveTo>
                <a:cubicBezTo>
                  <a:pt x="-3219" y="1388147"/>
                  <a:pt x="-46082" y="1550667"/>
                  <a:pt x="130130" y="1738786"/>
                </a:cubicBezTo>
                <a:cubicBezTo>
                  <a:pt x="306342" y="1926905"/>
                  <a:pt x="836170" y="2163839"/>
                  <a:pt x="1087392" y="2349576"/>
                </a:cubicBezTo>
                <a:cubicBezTo>
                  <a:pt x="1338614" y="2535313"/>
                  <a:pt x="1604719" y="2715694"/>
                  <a:pt x="1637461" y="2853211"/>
                </a:cubicBezTo>
                <a:cubicBezTo>
                  <a:pt x="1670203" y="2990728"/>
                  <a:pt x="1443390" y="3081216"/>
                  <a:pt x="1283846" y="3174680"/>
                </a:cubicBezTo>
                <a:cubicBezTo>
                  <a:pt x="1124302" y="3268144"/>
                  <a:pt x="832004" y="3324103"/>
                  <a:pt x="680199" y="3413995"/>
                </a:cubicBezTo>
                <a:cubicBezTo>
                  <a:pt x="528394" y="3503887"/>
                  <a:pt x="428977" y="3577706"/>
                  <a:pt x="373018" y="3714033"/>
                </a:cubicBezTo>
                <a:cubicBezTo>
                  <a:pt x="317059" y="3850360"/>
                  <a:pt x="296223" y="4074197"/>
                  <a:pt x="344443" y="4231955"/>
                </a:cubicBezTo>
                <a:cubicBezTo>
                  <a:pt x="392663" y="4389713"/>
                  <a:pt x="498034" y="4570093"/>
                  <a:pt x="662340" y="4660580"/>
                </a:cubicBezTo>
                <a:cubicBezTo>
                  <a:pt x="826646" y="4751067"/>
                  <a:pt x="1137994" y="4793335"/>
                  <a:pt x="1330280" y="4774880"/>
                </a:cubicBezTo>
                <a:cubicBezTo>
                  <a:pt x="1522566" y="4756425"/>
                  <a:pt x="1701160" y="4637957"/>
                  <a:pt x="1816055" y="4549851"/>
                </a:cubicBezTo>
                <a:cubicBezTo>
                  <a:pt x="1930950" y="4461745"/>
                  <a:pt x="1961907" y="4377211"/>
                  <a:pt x="2019652" y="4246242"/>
                </a:cubicBezTo>
                <a:cubicBezTo>
                  <a:pt x="2077397" y="4115273"/>
                  <a:pt x="2098829" y="3897984"/>
                  <a:pt x="2162527" y="3764039"/>
                </a:cubicBezTo>
                <a:cubicBezTo>
                  <a:pt x="2226226" y="3630094"/>
                  <a:pt x="2295282" y="3498529"/>
                  <a:pt x="2401843" y="3442570"/>
                </a:cubicBezTo>
                <a:cubicBezTo>
                  <a:pt x="2508404" y="3386611"/>
                  <a:pt x="2661995" y="3372324"/>
                  <a:pt x="2801893" y="3428283"/>
                </a:cubicBezTo>
                <a:cubicBezTo>
                  <a:pt x="2941791" y="3484242"/>
                  <a:pt x="3135863" y="3642596"/>
                  <a:pt x="3241233" y="3778327"/>
                </a:cubicBezTo>
                <a:cubicBezTo>
                  <a:pt x="3346603" y="3914058"/>
                  <a:pt x="3350771" y="4086103"/>
                  <a:pt x="3434115" y="4242670"/>
                </a:cubicBezTo>
                <a:cubicBezTo>
                  <a:pt x="3517459" y="4399237"/>
                  <a:pt x="3576395" y="4641530"/>
                  <a:pt x="3741296" y="4717730"/>
                </a:cubicBezTo>
                <a:cubicBezTo>
                  <a:pt x="3906198" y="4793930"/>
                  <a:pt x="4283030" y="4767736"/>
                  <a:pt x="4423524" y="4699870"/>
                </a:cubicBezTo>
                <a:cubicBezTo>
                  <a:pt x="4564018" y="4632004"/>
                  <a:pt x="4568780" y="4421264"/>
                  <a:pt x="4584258" y="4310536"/>
                </a:cubicBezTo>
                <a:cubicBezTo>
                  <a:pt x="4599736" y="4199808"/>
                  <a:pt x="4565208" y="4164089"/>
                  <a:pt x="4516393" y="4035502"/>
                </a:cubicBezTo>
                <a:cubicBezTo>
                  <a:pt x="4467578" y="3906915"/>
                  <a:pt x="4318749" y="3693792"/>
                  <a:pt x="4291365" y="3539011"/>
                </a:cubicBezTo>
                <a:cubicBezTo>
                  <a:pt x="4263981" y="3384230"/>
                  <a:pt x="4271719" y="3214565"/>
                  <a:pt x="4352086" y="3106814"/>
                </a:cubicBezTo>
                <a:cubicBezTo>
                  <a:pt x="4432453" y="2999063"/>
                  <a:pt x="4611048" y="2903218"/>
                  <a:pt x="4773568" y="2892502"/>
                </a:cubicBezTo>
                <a:cubicBezTo>
                  <a:pt x="4936088" y="2881786"/>
                  <a:pt x="5168855" y="2938936"/>
                  <a:pt x="5327208" y="3042520"/>
                </a:cubicBezTo>
                <a:cubicBezTo>
                  <a:pt x="5485561" y="3146104"/>
                  <a:pt x="5620102" y="3399708"/>
                  <a:pt x="5723686" y="3514008"/>
                </a:cubicBezTo>
                <a:cubicBezTo>
                  <a:pt x="5827270" y="3628308"/>
                  <a:pt x="5827271" y="3697959"/>
                  <a:pt x="5948715" y="3728320"/>
                </a:cubicBezTo>
                <a:cubicBezTo>
                  <a:pt x="6070159" y="3758681"/>
                  <a:pt x="6313641" y="3750346"/>
                  <a:pt x="6452349" y="3696173"/>
                </a:cubicBezTo>
                <a:cubicBezTo>
                  <a:pt x="6591057" y="3642000"/>
                  <a:pt x="6711905" y="3518771"/>
                  <a:pt x="6780961" y="3403280"/>
                </a:cubicBezTo>
                <a:cubicBezTo>
                  <a:pt x="6850017" y="3287790"/>
                  <a:pt x="6908358" y="3256833"/>
                  <a:pt x="6866686" y="3003230"/>
                </a:cubicBezTo>
                <a:cubicBezTo>
                  <a:pt x="6825014" y="2749627"/>
                  <a:pt x="6686306" y="2116214"/>
                  <a:pt x="6530930" y="1881661"/>
                </a:cubicBezTo>
                <a:cubicBezTo>
                  <a:pt x="6375554" y="1647108"/>
                  <a:pt x="6151716" y="1644131"/>
                  <a:pt x="5934427" y="1595911"/>
                </a:cubicBezTo>
                <a:cubicBezTo>
                  <a:pt x="5717138" y="1547691"/>
                  <a:pt x="5417101" y="1603650"/>
                  <a:pt x="5227196" y="1592339"/>
                </a:cubicBezTo>
                <a:cubicBezTo>
                  <a:pt x="5037291" y="1581028"/>
                  <a:pt x="4891440" y="1591148"/>
                  <a:pt x="4794999" y="1528045"/>
                </a:cubicBezTo>
                <a:cubicBezTo>
                  <a:pt x="4698558" y="1464942"/>
                  <a:pt x="4694391" y="1327425"/>
                  <a:pt x="4648552" y="1213720"/>
                </a:cubicBezTo>
                <a:cubicBezTo>
                  <a:pt x="4602713" y="1100015"/>
                  <a:pt x="4606881" y="1028578"/>
                  <a:pt x="4519965" y="845817"/>
                </a:cubicBezTo>
                <a:cubicBezTo>
                  <a:pt x="4433049" y="663056"/>
                  <a:pt x="4376494" y="243956"/>
                  <a:pt x="4127058" y="117155"/>
                </a:cubicBezTo>
                <a:cubicBezTo>
                  <a:pt x="3877622" y="-9646"/>
                  <a:pt x="3237662" y="-52508"/>
                  <a:pt x="3023350" y="85009"/>
                </a:cubicBezTo>
                <a:cubicBezTo>
                  <a:pt x="2809038" y="222526"/>
                  <a:pt x="3037636" y="768427"/>
                  <a:pt x="2841183" y="942258"/>
                </a:cubicBezTo>
                <a:cubicBezTo>
                  <a:pt x="2644730" y="1116089"/>
                  <a:pt x="2155978" y="1133948"/>
                  <a:pt x="1844630" y="1127995"/>
                </a:cubicBezTo>
                <a:cubicBezTo>
                  <a:pt x="1533282" y="1122042"/>
                  <a:pt x="1207050" y="963094"/>
                  <a:pt x="973092" y="906539"/>
                </a:cubicBezTo>
                <a:cubicBezTo>
                  <a:pt x="739134" y="849984"/>
                  <a:pt x="487317" y="682702"/>
                  <a:pt x="330155" y="735089"/>
                </a:cubicBezTo>
                <a:cubicBezTo>
                  <a:pt x="172993" y="787477"/>
                  <a:pt x="63455" y="1053581"/>
                  <a:pt x="30118" y="1220864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m 21" descr="Uma imagem com sentado, símbolo&#10;&#10;Descrição gerada automaticamente">
            <a:extLst>
              <a:ext uri="{FF2B5EF4-FFF2-40B4-BE49-F238E27FC236}">
                <a16:creationId xmlns:a16="http://schemas.microsoft.com/office/drawing/2014/main" id="{BA4A8EDC-0E2A-4FFA-A65C-CA0168042E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71" y="6192424"/>
            <a:ext cx="274425" cy="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20B2B72A-8043-4219-8F02-97702AA78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7" y="3097142"/>
            <a:ext cx="10296795" cy="29335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21CCDD4-6BAF-46E6-BAE1-48EBB0A2B040}"/>
              </a:ext>
            </a:extLst>
          </p:cNvPr>
          <p:cNvSpPr/>
          <p:nvPr/>
        </p:nvSpPr>
        <p:spPr>
          <a:xfrm>
            <a:off x="1523647" y="1865235"/>
            <a:ext cx="6880655" cy="4779131"/>
          </a:xfrm>
          <a:custGeom>
            <a:avLst/>
            <a:gdLst>
              <a:gd name="connsiteX0" fmla="*/ 49471 w 6900008"/>
              <a:gd name="connsiteY0" fmla="*/ 806860 h 4370028"/>
              <a:gd name="connsiteX1" fmla="*/ 149483 w 6900008"/>
              <a:gd name="connsiteY1" fmla="*/ 1324782 h 4370028"/>
              <a:gd name="connsiteX2" fmla="*/ 1321058 w 6900008"/>
              <a:gd name="connsiteY2" fmla="*/ 2064160 h 4370028"/>
              <a:gd name="connsiteX3" fmla="*/ 1656814 w 6900008"/>
              <a:gd name="connsiteY3" fmla="*/ 2439207 h 4370028"/>
              <a:gd name="connsiteX4" fmla="*/ 1303199 w 6900008"/>
              <a:gd name="connsiteY4" fmla="*/ 2760676 h 4370028"/>
              <a:gd name="connsiteX5" fmla="*/ 699552 w 6900008"/>
              <a:gd name="connsiteY5" fmla="*/ 2999991 h 4370028"/>
              <a:gd name="connsiteX6" fmla="*/ 392371 w 6900008"/>
              <a:gd name="connsiteY6" fmla="*/ 3300029 h 4370028"/>
              <a:gd name="connsiteX7" fmla="*/ 363796 w 6900008"/>
              <a:gd name="connsiteY7" fmla="*/ 3817951 h 4370028"/>
              <a:gd name="connsiteX8" fmla="*/ 681693 w 6900008"/>
              <a:gd name="connsiteY8" fmla="*/ 4246576 h 4370028"/>
              <a:gd name="connsiteX9" fmla="*/ 1349633 w 6900008"/>
              <a:gd name="connsiteY9" fmla="*/ 4360876 h 4370028"/>
              <a:gd name="connsiteX10" fmla="*/ 1942564 w 6900008"/>
              <a:gd name="connsiteY10" fmla="*/ 4053694 h 4370028"/>
              <a:gd name="connsiteX11" fmla="*/ 2039005 w 6900008"/>
              <a:gd name="connsiteY11" fmla="*/ 3832238 h 4370028"/>
              <a:gd name="connsiteX12" fmla="*/ 2181880 w 6900008"/>
              <a:gd name="connsiteY12" fmla="*/ 3350035 h 4370028"/>
              <a:gd name="connsiteX13" fmla="*/ 2421196 w 6900008"/>
              <a:gd name="connsiteY13" fmla="*/ 3028566 h 4370028"/>
              <a:gd name="connsiteX14" fmla="*/ 2821246 w 6900008"/>
              <a:gd name="connsiteY14" fmla="*/ 3014279 h 4370028"/>
              <a:gd name="connsiteX15" fmla="*/ 3260586 w 6900008"/>
              <a:gd name="connsiteY15" fmla="*/ 3364323 h 4370028"/>
              <a:gd name="connsiteX16" fmla="*/ 3453468 w 6900008"/>
              <a:gd name="connsiteY16" fmla="*/ 3828666 h 4370028"/>
              <a:gd name="connsiteX17" fmla="*/ 3760649 w 6900008"/>
              <a:gd name="connsiteY17" fmla="*/ 4303726 h 4370028"/>
              <a:gd name="connsiteX18" fmla="*/ 4503599 w 6900008"/>
              <a:gd name="connsiteY18" fmla="*/ 4303726 h 4370028"/>
              <a:gd name="connsiteX19" fmla="*/ 4603611 w 6900008"/>
              <a:gd name="connsiteY19" fmla="*/ 3896532 h 4370028"/>
              <a:gd name="connsiteX20" fmla="*/ 4535746 w 6900008"/>
              <a:gd name="connsiteY20" fmla="*/ 3621498 h 4370028"/>
              <a:gd name="connsiteX21" fmla="*/ 4310718 w 6900008"/>
              <a:gd name="connsiteY21" fmla="*/ 3125007 h 4370028"/>
              <a:gd name="connsiteX22" fmla="*/ 4371439 w 6900008"/>
              <a:gd name="connsiteY22" fmla="*/ 2692810 h 4370028"/>
              <a:gd name="connsiteX23" fmla="*/ 4792921 w 6900008"/>
              <a:gd name="connsiteY23" fmla="*/ 2478498 h 4370028"/>
              <a:gd name="connsiteX24" fmla="*/ 5346561 w 6900008"/>
              <a:gd name="connsiteY24" fmla="*/ 2628516 h 4370028"/>
              <a:gd name="connsiteX25" fmla="*/ 5743039 w 6900008"/>
              <a:gd name="connsiteY25" fmla="*/ 3100004 h 4370028"/>
              <a:gd name="connsiteX26" fmla="*/ 5968068 w 6900008"/>
              <a:gd name="connsiteY26" fmla="*/ 3314316 h 4370028"/>
              <a:gd name="connsiteX27" fmla="*/ 6471702 w 6900008"/>
              <a:gd name="connsiteY27" fmla="*/ 3282169 h 4370028"/>
              <a:gd name="connsiteX28" fmla="*/ 6800314 w 6900008"/>
              <a:gd name="connsiteY28" fmla="*/ 2989276 h 4370028"/>
              <a:gd name="connsiteX29" fmla="*/ 6886039 w 6900008"/>
              <a:gd name="connsiteY29" fmla="*/ 2589226 h 4370028"/>
              <a:gd name="connsiteX30" fmla="*/ 6550283 w 6900008"/>
              <a:gd name="connsiteY30" fmla="*/ 1467657 h 4370028"/>
              <a:gd name="connsiteX31" fmla="*/ 5953780 w 6900008"/>
              <a:gd name="connsiteY31" fmla="*/ 1181907 h 4370028"/>
              <a:gd name="connsiteX32" fmla="*/ 5246549 w 6900008"/>
              <a:gd name="connsiteY32" fmla="*/ 1178335 h 4370028"/>
              <a:gd name="connsiteX33" fmla="*/ 4814352 w 6900008"/>
              <a:gd name="connsiteY33" fmla="*/ 1114041 h 4370028"/>
              <a:gd name="connsiteX34" fmla="*/ 4667905 w 6900008"/>
              <a:gd name="connsiteY34" fmla="*/ 799716 h 4370028"/>
              <a:gd name="connsiteX35" fmla="*/ 4539318 w 6900008"/>
              <a:gd name="connsiteY35" fmla="*/ 431813 h 4370028"/>
              <a:gd name="connsiteX36" fmla="*/ 4199989 w 6900008"/>
              <a:gd name="connsiteY36" fmla="*/ 67482 h 4370028"/>
              <a:gd name="connsiteX37" fmla="*/ 2996268 w 6900008"/>
              <a:gd name="connsiteY37" fmla="*/ 49623 h 4370028"/>
              <a:gd name="connsiteX38" fmla="*/ 2689086 w 6900008"/>
              <a:gd name="connsiteY38" fmla="*/ 588976 h 4370028"/>
              <a:gd name="connsiteX39" fmla="*/ 1863983 w 6900008"/>
              <a:gd name="connsiteY39" fmla="*/ 713991 h 4370028"/>
              <a:gd name="connsiteX40" fmla="*/ 917436 w 6900008"/>
              <a:gd name="connsiteY40" fmla="*/ 610407 h 4370028"/>
              <a:gd name="connsiteX41" fmla="*/ 460236 w 6900008"/>
              <a:gd name="connsiteY41" fmla="*/ 374663 h 4370028"/>
              <a:gd name="connsiteX42" fmla="*/ 49471 w 6900008"/>
              <a:gd name="connsiteY42" fmla="*/ 806860 h 4370028"/>
              <a:gd name="connsiteX0" fmla="*/ 49471 w 6900008"/>
              <a:gd name="connsiteY0" fmla="*/ 1004970 h 4568138"/>
              <a:gd name="connsiteX1" fmla="*/ 149483 w 6900008"/>
              <a:gd name="connsiteY1" fmla="*/ 1522892 h 4568138"/>
              <a:gd name="connsiteX2" fmla="*/ 1321058 w 6900008"/>
              <a:gd name="connsiteY2" fmla="*/ 2262270 h 4568138"/>
              <a:gd name="connsiteX3" fmla="*/ 1656814 w 6900008"/>
              <a:gd name="connsiteY3" fmla="*/ 2637317 h 4568138"/>
              <a:gd name="connsiteX4" fmla="*/ 1303199 w 6900008"/>
              <a:gd name="connsiteY4" fmla="*/ 2958786 h 4568138"/>
              <a:gd name="connsiteX5" fmla="*/ 699552 w 6900008"/>
              <a:gd name="connsiteY5" fmla="*/ 3198101 h 4568138"/>
              <a:gd name="connsiteX6" fmla="*/ 392371 w 6900008"/>
              <a:gd name="connsiteY6" fmla="*/ 3498139 h 4568138"/>
              <a:gd name="connsiteX7" fmla="*/ 363796 w 6900008"/>
              <a:gd name="connsiteY7" fmla="*/ 4016061 h 4568138"/>
              <a:gd name="connsiteX8" fmla="*/ 681693 w 6900008"/>
              <a:gd name="connsiteY8" fmla="*/ 4444686 h 4568138"/>
              <a:gd name="connsiteX9" fmla="*/ 1349633 w 6900008"/>
              <a:gd name="connsiteY9" fmla="*/ 4558986 h 4568138"/>
              <a:gd name="connsiteX10" fmla="*/ 1942564 w 6900008"/>
              <a:gd name="connsiteY10" fmla="*/ 4251804 h 4568138"/>
              <a:gd name="connsiteX11" fmla="*/ 2039005 w 6900008"/>
              <a:gd name="connsiteY11" fmla="*/ 4030348 h 4568138"/>
              <a:gd name="connsiteX12" fmla="*/ 2181880 w 6900008"/>
              <a:gd name="connsiteY12" fmla="*/ 3548145 h 4568138"/>
              <a:gd name="connsiteX13" fmla="*/ 2421196 w 6900008"/>
              <a:gd name="connsiteY13" fmla="*/ 3226676 h 4568138"/>
              <a:gd name="connsiteX14" fmla="*/ 2821246 w 6900008"/>
              <a:gd name="connsiteY14" fmla="*/ 3212389 h 4568138"/>
              <a:gd name="connsiteX15" fmla="*/ 3260586 w 6900008"/>
              <a:gd name="connsiteY15" fmla="*/ 3562433 h 4568138"/>
              <a:gd name="connsiteX16" fmla="*/ 3453468 w 6900008"/>
              <a:gd name="connsiteY16" fmla="*/ 4026776 h 4568138"/>
              <a:gd name="connsiteX17" fmla="*/ 3760649 w 6900008"/>
              <a:gd name="connsiteY17" fmla="*/ 4501836 h 4568138"/>
              <a:gd name="connsiteX18" fmla="*/ 4503599 w 6900008"/>
              <a:gd name="connsiteY18" fmla="*/ 4501836 h 4568138"/>
              <a:gd name="connsiteX19" fmla="*/ 4603611 w 6900008"/>
              <a:gd name="connsiteY19" fmla="*/ 4094642 h 4568138"/>
              <a:gd name="connsiteX20" fmla="*/ 4535746 w 6900008"/>
              <a:gd name="connsiteY20" fmla="*/ 3819608 h 4568138"/>
              <a:gd name="connsiteX21" fmla="*/ 4310718 w 6900008"/>
              <a:gd name="connsiteY21" fmla="*/ 3323117 h 4568138"/>
              <a:gd name="connsiteX22" fmla="*/ 4371439 w 6900008"/>
              <a:gd name="connsiteY22" fmla="*/ 2890920 h 4568138"/>
              <a:gd name="connsiteX23" fmla="*/ 4792921 w 6900008"/>
              <a:gd name="connsiteY23" fmla="*/ 2676608 h 4568138"/>
              <a:gd name="connsiteX24" fmla="*/ 5346561 w 6900008"/>
              <a:gd name="connsiteY24" fmla="*/ 2826626 h 4568138"/>
              <a:gd name="connsiteX25" fmla="*/ 5743039 w 6900008"/>
              <a:gd name="connsiteY25" fmla="*/ 3298114 h 4568138"/>
              <a:gd name="connsiteX26" fmla="*/ 5968068 w 6900008"/>
              <a:gd name="connsiteY26" fmla="*/ 3512426 h 4568138"/>
              <a:gd name="connsiteX27" fmla="*/ 6471702 w 6900008"/>
              <a:gd name="connsiteY27" fmla="*/ 3480279 h 4568138"/>
              <a:gd name="connsiteX28" fmla="*/ 6800314 w 6900008"/>
              <a:gd name="connsiteY28" fmla="*/ 3187386 h 4568138"/>
              <a:gd name="connsiteX29" fmla="*/ 6886039 w 6900008"/>
              <a:gd name="connsiteY29" fmla="*/ 2787336 h 4568138"/>
              <a:gd name="connsiteX30" fmla="*/ 6550283 w 6900008"/>
              <a:gd name="connsiteY30" fmla="*/ 1665767 h 4568138"/>
              <a:gd name="connsiteX31" fmla="*/ 5953780 w 6900008"/>
              <a:gd name="connsiteY31" fmla="*/ 1380017 h 4568138"/>
              <a:gd name="connsiteX32" fmla="*/ 5246549 w 6900008"/>
              <a:gd name="connsiteY32" fmla="*/ 1376445 h 4568138"/>
              <a:gd name="connsiteX33" fmla="*/ 4814352 w 6900008"/>
              <a:gd name="connsiteY33" fmla="*/ 1312151 h 4568138"/>
              <a:gd name="connsiteX34" fmla="*/ 4667905 w 6900008"/>
              <a:gd name="connsiteY34" fmla="*/ 997826 h 4568138"/>
              <a:gd name="connsiteX35" fmla="*/ 4539318 w 6900008"/>
              <a:gd name="connsiteY35" fmla="*/ 629923 h 4568138"/>
              <a:gd name="connsiteX36" fmla="*/ 4199989 w 6900008"/>
              <a:gd name="connsiteY36" fmla="*/ 265592 h 4568138"/>
              <a:gd name="connsiteX37" fmla="*/ 3017700 w 6900008"/>
              <a:gd name="connsiteY37" fmla="*/ 19133 h 4568138"/>
              <a:gd name="connsiteX38" fmla="*/ 2689086 w 6900008"/>
              <a:gd name="connsiteY38" fmla="*/ 787086 h 4568138"/>
              <a:gd name="connsiteX39" fmla="*/ 1863983 w 6900008"/>
              <a:gd name="connsiteY39" fmla="*/ 912101 h 4568138"/>
              <a:gd name="connsiteX40" fmla="*/ 917436 w 6900008"/>
              <a:gd name="connsiteY40" fmla="*/ 808517 h 4568138"/>
              <a:gd name="connsiteX41" fmla="*/ 460236 w 6900008"/>
              <a:gd name="connsiteY41" fmla="*/ 572773 h 4568138"/>
              <a:gd name="connsiteX42" fmla="*/ 49471 w 6900008"/>
              <a:gd name="connsiteY42" fmla="*/ 1004970 h 4568138"/>
              <a:gd name="connsiteX0" fmla="*/ 49471 w 6900008"/>
              <a:gd name="connsiteY0" fmla="*/ 1151254 h 4714422"/>
              <a:gd name="connsiteX1" fmla="*/ 149483 w 6900008"/>
              <a:gd name="connsiteY1" fmla="*/ 1669176 h 4714422"/>
              <a:gd name="connsiteX2" fmla="*/ 1321058 w 6900008"/>
              <a:gd name="connsiteY2" fmla="*/ 2408554 h 4714422"/>
              <a:gd name="connsiteX3" fmla="*/ 1656814 w 6900008"/>
              <a:gd name="connsiteY3" fmla="*/ 2783601 h 4714422"/>
              <a:gd name="connsiteX4" fmla="*/ 1303199 w 6900008"/>
              <a:gd name="connsiteY4" fmla="*/ 3105070 h 4714422"/>
              <a:gd name="connsiteX5" fmla="*/ 699552 w 6900008"/>
              <a:gd name="connsiteY5" fmla="*/ 3344385 h 4714422"/>
              <a:gd name="connsiteX6" fmla="*/ 392371 w 6900008"/>
              <a:gd name="connsiteY6" fmla="*/ 3644423 h 4714422"/>
              <a:gd name="connsiteX7" fmla="*/ 363796 w 6900008"/>
              <a:gd name="connsiteY7" fmla="*/ 4162345 h 4714422"/>
              <a:gd name="connsiteX8" fmla="*/ 681693 w 6900008"/>
              <a:gd name="connsiteY8" fmla="*/ 4590970 h 4714422"/>
              <a:gd name="connsiteX9" fmla="*/ 1349633 w 6900008"/>
              <a:gd name="connsiteY9" fmla="*/ 4705270 h 4714422"/>
              <a:gd name="connsiteX10" fmla="*/ 1942564 w 6900008"/>
              <a:gd name="connsiteY10" fmla="*/ 4398088 h 4714422"/>
              <a:gd name="connsiteX11" fmla="*/ 2039005 w 6900008"/>
              <a:gd name="connsiteY11" fmla="*/ 4176632 h 4714422"/>
              <a:gd name="connsiteX12" fmla="*/ 2181880 w 6900008"/>
              <a:gd name="connsiteY12" fmla="*/ 3694429 h 4714422"/>
              <a:gd name="connsiteX13" fmla="*/ 2421196 w 6900008"/>
              <a:gd name="connsiteY13" fmla="*/ 3372960 h 4714422"/>
              <a:gd name="connsiteX14" fmla="*/ 2821246 w 6900008"/>
              <a:gd name="connsiteY14" fmla="*/ 3358673 h 4714422"/>
              <a:gd name="connsiteX15" fmla="*/ 3260586 w 6900008"/>
              <a:gd name="connsiteY15" fmla="*/ 3708717 h 4714422"/>
              <a:gd name="connsiteX16" fmla="*/ 3453468 w 6900008"/>
              <a:gd name="connsiteY16" fmla="*/ 4173060 h 4714422"/>
              <a:gd name="connsiteX17" fmla="*/ 3760649 w 6900008"/>
              <a:gd name="connsiteY17" fmla="*/ 4648120 h 4714422"/>
              <a:gd name="connsiteX18" fmla="*/ 4503599 w 6900008"/>
              <a:gd name="connsiteY18" fmla="*/ 4648120 h 4714422"/>
              <a:gd name="connsiteX19" fmla="*/ 4603611 w 6900008"/>
              <a:gd name="connsiteY19" fmla="*/ 4240926 h 4714422"/>
              <a:gd name="connsiteX20" fmla="*/ 4535746 w 6900008"/>
              <a:gd name="connsiteY20" fmla="*/ 3965892 h 4714422"/>
              <a:gd name="connsiteX21" fmla="*/ 4310718 w 6900008"/>
              <a:gd name="connsiteY21" fmla="*/ 3469401 h 4714422"/>
              <a:gd name="connsiteX22" fmla="*/ 4371439 w 6900008"/>
              <a:gd name="connsiteY22" fmla="*/ 3037204 h 4714422"/>
              <a:gd name="connsiteX23" fmla="*/ 4792921 w 6900008"/>
              <a:gd name="connsiteY23" fmla="*/ 2822892 h 4714422"/>
              <a:gd name="connsiteX24" fmla="*/ 5346561 w 6900008"/>
              <a:gd name="connsiteY24" fmla="*/ 2972910 h 4714422"/>
              <a:gd name="connsiteX25" fmla="*/ 5743039 w 6900008"/>
              <a:gd name="connsiteY25" fmla="*/ 3444398 h 4714422"/>
              <a:gd name="connsiteX26" fmla="*/ 5968068 w 6900008"/>
              <a:gd name="connsiteY26" fmla="*/ 3658710 h 4714422"/>
              <a:gd name="connsiteX27" fmla="*/ 6471702 w 6900008"/>
              <a:gd name="connsiteY27" fmla="*/ 3626563 h 4714422"/>
              <a:gd name="connsiteX28" fmla="*/ 6800314 w 6900008"/>
              <a:gd name="connsiteY28" fmla="*/ 3333670 h 4714422"/>
              <a:gd name="connsiteX29" fmla="*/ 6886039 w 6900008"/>
              <a:gd name="connsiteY29" fmla="*/ 2933620 h 4714422"/>
              <a:gd name="connsiteX30" fmla="*/ 6550283 w 6900008"/>
              <a:gd name="connsiteY30" fmla="*/ 1812051 h 4714422"/>
              <a:gd name="connsiteX31" fmla="*/ 5953780 w 6900008"/>
              <a:gd name="connsiteY31" fmla="*/ 1526301 h 4714422"/>
              <a:gd name="connsiteX32" fmla="*/ 5246549 w 6900008"/>
              <a:gd name="connsiteY32" fmla="*/ 1522729 h 4714422"/>
              <a:gd name="connsiteX33" fmla="*/ 4814352 w 6900008"/>
              <a:gd name="connsiteY33" fmla="*/ 1458435 h 4714422"/>
              <a:gd name="connsiteX34" fmla="*/ 4667905 w 6900008"/>
              <a:gd name="connsiteY34" fmla="*/ 1144110 h 4714422"/>
              <a:gd name="connsiteX35" fmla="*/ 4539318 w 6900008"/>
              <a:gd name="connsiteY35" fmla="*/ 776207 h 4714422"/>
              <a:gd name="connsiteX36" fmla="*/ 4146411 w 6900008"/>
              <a:gd name="connsiteY36" fmla="*/ 47545 h 4714422"/>
              <a:gd name="connsiteX37" fmla="*/ 3017700 w 6900008"/>
              <a:gd name="connsiteY37" fmla="*/ 165417 h 4714422"/>
              <a:gd name="connsiteX38" fmla="*/ 2689086 w 6900008"/>
              <a:gd name="connsiteY38" fmla="*/ 933370 h 4714422"/>
              <a:gd name="connsiteX39" fmla="*/ 1863983 w 6900008"/>
              <a:gd name="connsiteY39" fmla="*/ 1058385 h 4714422"/>
              <a:gd name="connsiteX40" fmla="*/ 917436 w 6900008"/>
              <a:gd name="connsiteY40" fmla="*/ 954801 h 4714422"/>
              <a:gd name="connsiteX41" fmla="*/ 460236 w 6900008"/>
              <a:gd name="connsiteY41" fmla="*/ 719057 h 4714422"/>
              <a:gd name="connsiteX42" fmla="*/ 49471 w 6900008"/>
              <a:gd name="connsiteY42" fmla="*/ 1151254 h 4714422"/>
              <a:gd name="connsiteX0" fmla="*/ 49471 w 6900008"/>
              <a:gd name="connsiteY0" fmla="*/ 1225115 h 4788283"/>
              <a:gd name="connsiteX1" fmla="*/ 149483 w 6900008"/>
              <a:gd name="connsiteY1" fmla="*/ 1743037 h 4788283"/>
              <a:gd name="connsiteX2" fmla="*/ 1321058 w 6900008"/>
              <a:gd name="connsiteY2" fmla="*/ 2482415 h 4788283"/>
              <a:gd name="connsiteX3" fmla="*/ 1656814 w 6900008"/>
              <a:gd name="connsiteY3" fmla="*/ 2857462 h 4788283"/>
              <a:gd name="connsiteX4" fmla="*/ 1303199 w 6900008"/>
              <a:gd name="connsiteY4" fmla="*/ 3178931 h 4788283"/>
              <a:gd name="connsiteX5" fmla="*/ 699552 w 6900008"/>
              <a:gd name="connsiteY5" fmla="*/ 3418246 h 4788283"/>
              <a:gd name="connsiteX6" fmla="*/ 392371 w 6900008"/>
              <a:gd name="connsiteY6" fmla="*/ 3718284 h 4788283"/>
              <a:gd name="connsiteX7" fmla="*/ 363796 w 6900008"/>
              <a:gd name="connsiteY7" fmla="*/ 4236206 h 4788283"/>
              <a:gd name="connsiteX8" fmla="*/ 681693 w 6900008"/>
              <a:gd name="connsiteY8" fmla="*/ 4664831 h 4788283"/>
              <a:gd name="connsiteX9" fmla="*/ 1349633 w 6900008"/>
              <a:gd name="connsiteY9" fmla="*/ 4779131 h 4788283"/>
              <a:gd name="connsiteX10" fmla="*/ 1942564 w 6900008"/>
              <a:gd name="connsiteY10" fmla="*/ 4471949 h 4788283"/>
              <a:gd name="connsiteX11" fmla="*/ 2039005 w 6900008"/>
              <a:gd name="connsiteY11" fmla="*/ 4250493 h 4788283"/>
              <a:gd name="connsiteX12" fmla="*/ 2181880 w 6900008"/>
              <a:gd name="connsiteY12" fmla="*/ 3768290 h 4788283"/>
              <a:gd name="connsiteX13" fmla="*/ 2421196 w 6900008"/>
              <a:gd name="connsiteY13" fmla="*/ 3446821 h 4788283"/>
              <a:gd name="connsiteX14" fmla="*/ 2821246 w 6900008"/>
              <a:gd name="connsiteY14" fmla="*/ 3432534 h 4788283"/>
              <a:gd name="connsiteX15" fmla="*/ 3260586 w 6900008"/>
              <a:gd name="connsiteY15" fmla="*/ 3782578 h 4788283"/>
              <a:gd name="connsiteX16" fmla="*/ 3453468 w 6900008"/>
              <a:gd name="connsiteY16" fmla="*/ 4246921 h 4788283"/>
              <a:gd name="connsiteX17" fmla="*/ 3760649 w 6900008"/>
              <a:gd name="connsiteY17" fmla="*/ 4721981 h 4788283"/>
              <a:gd name="connsiteX18" fmla="*/ 4503599 w 6900008"/>
              <a:gd name="connsiteY18" fmla="*/ 4721981 h 4788283"/>
              <a:gd name="connsiteX19" fmla="*/ 4603611 w 6900008"/>
              <a:gd name="connsiteY19" fmla="*/ 4314787 h 4788283"/>
              <a:gd name="connsiteX20" fmla="*/ 4535746 w 6900008"/>
              <a:gd name="connsiteY20" fmla="*/ 4039753 h 4788283"/>
              <a:gd name="connsiteX21" fmla="*/ 4310718 w 6900008"/>
              <a:gd name="connsiteY21" fmla="*/ 3543262 h 4788283"/>
              <a:gd name="connsiteX22" fmla="*/ 4371439 w 6900008"/>
              <a:gd name="connsiteY22" fmla="*/ 3111065 h 4788283"/>
              <a:gd name="connsiteX23" fmla="*/ 4792921 w 6900008"/>
              <a:gd name="connsiteY23" fmla="*/ 2896753 h 4788283"/>
              <a:gd name="connsiteX24" fmla="*/ 5346561 w 6900008"/>
              <a:gd name="connsiteY24" fmla="*/ 3046771 h 4788283"/>
              <a:gd name="connsiteX25" fmla="*/ 5743039 w 6900008"/>
              <a:gd name="connsiteY25" fmla="*/ 3518259 h 4788283"/>
              <a:gd name="connsiteX26" fmla="*/ 5968068 w 6900008"/>
              <a:gd name="connsiteY26" fmla="*/ 3732571 h 4788283"/>
              <a:gd name="connsiteX27" fmla="*/ 6471702 w 6900008"/>
              <a:gd name="connsiteY27" fmla="*/ 3700424 h 4788283"/>
              <a:gd name="connsiteX28" fmla="*/ 6800314 w 6900008"/>
              <a:gd name="connsiteY28" fmla="*/ 3407531 h 4788283"/>
              <a:gd name="connsiteX29" fmla="*/ 6886039 w 6900008"/>
              <a:gd name="connsiteY29" fmla="*/ 3007481 h 4788283"/>
              <a:gd name="connsiteX30" fmla="*/ 6550283 w 6900008"/>
              <a:gd name="connsiteY30" fmla="*/ 1885912 h 4788283"/>
              <a:gd name="connsiteX31" fmla="*/ 5953780 w 6900008"/>
              <a:gd name="connsiteY31" fmla="*/ 1600162 h 4788283"/>
              <a:gd name="connsiteX32" fmla="*/ 5246549 w 6900008"/>
              <a:gd name="connsiteY32" fmla="*/ 1596590 h 4788283"/>
              <a:gd name="connsiteX33" fmla="*/ 4814352 w 6900008"/>
              <a:gd name="connsiteY33" fmla="*/ 1532296 h 4788283"/>
              <a:gd name="connsiteX34" fmla="*/ 4667905 w 6900008"/>
              <a:gd name="connsiteY34" fmla="*/ 1217971 h 4788283"/>
              <a:gd name="connsiteX35" fmla="*/ 4539318 w 6900008"/>
              <a:gd name="connsiteY35" fmla="*/ 850068 h 4788283"/>
              <a:gd name="connsiteX36" fmla="*/ 4146411 w 6900008"/>
              <a:gd name="connsiteY36" fmla="*/ 121406 h 4788283"/>
              <a:gd name="connsiteX37" fmla="*/ 3042703 w 6900008"/>
              <a:gd name="connsiteY37" fmla="*/ 89260 h 4788283"/>
              <a:gd name="connsiteX38" fmla="*/ 2689086 w 6900008"/>
              <a:gd name="connsiteY38" fmla="*/ 1007231 h 4788283"/>
              <a:gd name="connsiteX39" fmla="*/ 1863983 w 6900008"/>
              <a:gd name="connsiteY39" fmla="*/ 1132246 h 4788283"/>
              <a:gd name="connsiteX40" fmla="*/ 917436 w 6900008"/>
              <a:gd name="connsiteY40" fmla="*/ 1028662 h 4788283"/>
              <a:gd name="connsiteX41" fmla="*/ 460236 w 6900008"/>
              <a:gd name="connsiteY41" fmla="*/ 792918 h 4788283"/>
              <a:gd name="connsiteX42" fmla="*/ 49471 w 6900008"/>
              <a:gd name="connsiteY42" fmla="*/ 1225115 h 4788283"/>
              <a:gd name="connsiteX0" fmla="*/ 49471 w 6900008"/>
              <a:gd name="connsiteY0" fmla="*/ 1220864 h 4784032"/>
              <a:gd name="connsiteX1" fmla="*/ 149483 w 6900008"/>
              <a:gd name="connsiteY1" fmla="*/ 1738786 h 4784032"/>
              <a:gd name="connsiteX2" fmla="*/ 1321058 w 6900008"/>
              <a:gd name="connsiteY2" fmla="*/ 2478164 h 4784032"/>
              <a:gd name="connsiteX3" fmla="*/ 1656814 w 6900008"/>
              <a:gd name="connsiteY3" fmla="*/ 2853211 h 4784032"/>
              <a:gd name="connsiteX4" fmla="*/ 1303199 w 6900008"/>
              <a:gd name="connsiteY4" fmla="*/ 3174680 h 4784032"/>
              <a:gd name="connsiteX5" fmla="*/ 699552 w 6900008"/>
              <a:gd name="connsiteY5" fmla="*/ 3413995 h 4784032"/>
              <a:gd name="connsiteX6" fmla="*/ 392371 w 6900008"/>
              <a:gd name="connsiteY6" fmla="*/ 3714033 h 4784032"/>
              <a:gd name="connsiteX7" fmla="*/ 363796 w 6900008"/>
              <a:gd name="connsiteY7" fmla="*/ 4231955 h 4784032"/>
              <a:gd name="connsiteX8" fmla="*/ 681693 w 6900008"/>
              <a:gd name="connsiteY8" fmla="*/ 4660580 h 4784032"/>
              <a:gd name="connsiteX9" fmla="*/ 1349633 w 6900008"/>
              <a:gd name="connsiteY9" fmla="*/ 4774880 h 4784032"/>
              <a:gd name="connsiteX10" fmla="*/ 1942564 w 6900008"/>
              <a:gd name="connsiteY10" fmla="*/ 4467698 h 4784032"/>
              <a:gd name="connsiteX11" fmla="*/ 2039005 w 6900008"/>
              <a:gd name="connsiteY11" fmla="*/ 4246242 h 4784032"/>
              <a:gd name="connsiteX12" fmla="*/ 2181880 w 6900008"/>
              <a:gd name="connsiteY12" fmla="*/ 3764039 h 4784032"/>
              <a:gd name="connsiteX13" fmla="*/ 2421196 w 6900008"/>
              <a:gd name="connsiteY13" fmla="*/ 3442570 h 4784032"/>
              <a:gd name="connsiteX14" fmla="*/ 2821246 w 6900008"/>
              <a:gd name="connsiteY14" fmla="*/ 3428283 h 4784032"/>
              <a:gd name="connsiteX15" fmla="*/ 3260586 w 6900008"/>
              <a:gd name="connsiteY15" fmla="*/ 3778327 h 4784032"/>
              <a:gd name="connsiteX16" fmla="*/ 3453468 w 6900008"/>
              <a:gd name="connsiteY16" fmla="*/ 4242670 h 4784032"/>
              <a:gd name="connsiteX17" fmla="*/ 3760649 w 6900008"/>
              <a:gd name="connsiteY17" fmla="*/ 4717730 h 4784032"/>
              <a:gd name="connsiteX18" fmla="*/ 4503599 w 6900008"/>
              <a:gd name="connsiteY18" fmla="*/ 4717730 h 4784032"/>
              <a:gd name="connsiteX19" fmla="*/ 4603611 w 6900008"/>
              <a:gd name="connsiteY19" fmla="*/ 4310536 h 4784032"/>
              <a:gd name="connsiteX20" fmla="*/ 4535746 w 6900008"/>
              <a:gd name="connsiteY20" fmla="*/ 4035502 h 4784032"/>
              <a:gd name="connsiteX21" fmla="*/ 4310718 w 6900008"/>
              <a:gd name="connsiteY21" fmla="*/ 3539011 h 4784032"/>
              <a:gd name="connsiteX22" fmla="*/ 4371439 w 6900008"/>
              <a:gd name="connsiteY22" fmla="*/ 3106814 h 4784032"/>
              <a:gd name="connsiteX23" fmla="*/ 4792921 w 6900008"/>
              <a:gd name="connsiteY23" fmla="*/ 2892502 h 4784032"/>
              <a:gd name="connsiteX24" fmla="*/ 5346561 w 6900008"/>
              <a:gd name="connsiteY24" fmla="*/ 3042520 h 4784032"/>
              <a:gd name="connsiteX25" fmla="*/ 5743039 w 6900008"/>
              <a:gd name="connsiteY25" fmla="*/ 3514008 h 4784032"/>
              <a:gd name="connsiteX26" fmla="*/ 5968068 w 6900008"/>
              <a:gd name="connsiteY26" fmla="*/ 3728320 h 4784032"/>
              <a:gd name="connsiteX27" fmla="*/ 6471702 w 6900008"/>
              <a:gd name="connsiteY27" fmla="*/ 3696173 h 4784032"/>
              <a:gd name="connsiteX28" fmla="*/ 6800314 w 6900008"/>
              <a:gd name="connsiteY28" fmla="*/ 3403280 h 4784032"/>
              <a:gd name="connsiteX29" fmla="*/ 6886039 w 6900008"/>
              <a:gd name="connsiteY29" fmla="*/ 3003230 h 4784032"/>
              <a:gd name="connsiteX30" fmla="*/ 6550283 w 6900008"/>
              <a:gd name="connsiteY30" fmla="*/ 1881661 h 4784032"/>
              <a:gd name="connsiteX31" fmla="*/ 5953780 w 6900008"/>
              <a:gd name="connsiteY31" fmla="*/ 1595911 h 4784032"/>
              <a:gd name="connsiteX32" fmla="*/ 5246549 w 6900008"/>
              <a:gd name="connsiteY32" fmla="*/ 1592339 h 4784032"/>
              <a:gd name="connsiteX33" fmla="*/ 4814352 w 6900008"/>
              <a:gd name="connsiteY33" fmla="*/ 1528045 h 4784032"/>
              <a:gd name="connsiteX34" fmla="*/ 4667905 w 6900008"/>
              <a:gd name="connsiteY34" fmla="*/ 1213720 h 4784032"/>
              <a:gd name="connsiteX35" fmla="*/ 4539318 w 6900008"/>
              <a:gd name="connsiteY35" fmla="*/ 845817 h 4784032"/>
              <a:gd name="connsiteX36" fmla="*/ 4146411 w 6900008"/>
              <a:gd name="connsiteY36" fmla="*/ 117155 h 4784032"/>
              <a:gd name="connsiteX37" fmla="*/ 3042703 w 6900008"/>
              <a:gd name="connsiteY37" fmla="*/ 85009 h 4784032"/>
              <a:gd name="connsiteX38" fmla="*/ 2860536 w 6900008"/>
              <a:gd name="connsiteY38" fmla="*/ 942258 h 4784032"/>
              <a:gd name="connsiteX39" fmla="*/ 1863983 w 6900008"/>
              <a:gd name="connsiteY39" fmla="*/ 1127995 h 4784032"/>
              <a:gd name="connsiteX40" fmla="*/ 917436 w 6900008"/>
              <a:gd name="connsiteY40" fmla="*/ 1024411 h 4784032"/>
              <a:gd name="connsiteX41" fmla="*/ 460236 w 6900008"/>
              <a:gd name="connsiteY41" fmla="*/ 788667 h 4784032"/>
              <a:gd name="connsiteX42" fmla="*/ 49471 w 6900008"/>
              <a:gd name="connsiteY42" fmla="*/ 1220864 h 4784032"/>
              <a:gd name="connsiteX0" fmla="*/ 49471 w 6900008"/>
              <a:gd name="connsiteY0" fmla="*/ 1220864 h 4784032"/>
              <a:gd name="connsiteX1" fmla="*/ 149483 w 6900008"/>
              <a:gd name="connsiteY1" fmla="*/ 1738786 h 4784032"/>
              <a:gd name="connsiteX2" fmla="*/ 1321058 w 6900008"/>
              <a:gd name="connsiteY2" fmla="*/ 2478164 h 4784032"/>
              <a:gd name="connsiteX3" fmla="*/ 1656814 w 6900008"/>
              <a:gd name="connsiteY3" fmla="*/ 2853211 h 4784032"/>
              <a:gd name="connsiteX4" fmla="*/ 1303199 w 6900008"/>
              <a:gd name="connsiteY4" fmla="*/ 3174680 h 4784032"/>
              <a:gd name="connsiteX5" fmla="*/ 699552 w 6900008"/>
              <a:gd name="connsiteY5" fmla="*/ 3413995 h 4784032"/>
              <a:gd name="connsiteX6" fmla="*/ 392371 w 6900008"/>
              <a:gd name="connsiteY6" fmla="*/ 3714033 h 4784032"/>
              <a:gd name="connsiteX7" fmla="*/ 363796 w 6900008"/>
              <a:gd name="connsiteY7" fmla="*/ 4231955 h 4784032"/>
              <a:gd name="connsiteX8" fmla="*/ 681693 w 6900008"/>
              <a:gd name="connsiteY8" fmla="*/ 4660580 h 4784032"/>
              <a:gd name="connsiteX9" fmla="*/ 1349633 w 6900008"/>
              <a:gd name="connsiteY9" fmla="*/ 4774880 h 4784032"/>
              <a:gd name="connsiteX10" fmla="*/ 1942564 w 6900008"/>
              <a:gd name="connsiteY10" fmla="*/ 4467698 h 4784032"/>
              <a:gd name="connsiteX11" fmla="*/ 2039005 w 6900008"/>
              <a:gd name="connsiteY11" fmla="*/ 4246242 h 4784032"/>
              <a:gd name="connsiteX12" fmla="*/ 2181880 w 6900008"/>
              <a:gd name="connsiteY12" fmla="*/ 3764039 h 4784032"/>
              <a:gd name="connsiteX13" fmla="*/ 2421196 w 6900008"/>
              <a:gd name="connsiteY13" fmla="*/ 3442570 h 4784032"/>
              <a:gd name="connsiteX14" fmla="*/ 2821246 w 6900008"/>
              <a:gd name="connsiteY14" fmla="*/ 3428283 h 4784032"/>
              <a:gd name="connsiteX15" fmla="*/ 3260586 w 6900008"/>
              <a:gd name="connsiteY15" fmla="*/ 3778327 h 4784032"/>
              <a:gd name="connsiteX16" fmla="*/ 3453468 w 6900008"/>
              <a:gd name="connsiteY16" fmla="*/ 4242670 h 4784032"/>
              <a:gd name="connsiteX17" fmla="*/ 3760649 w 6900008"/>
              <a:gd name="connsiteY17" fmla="*/ 4717730 h 4784032"/>
              <a:gd name="connsiteX18" fmla="*/ 4503599 w 6900008"/>
              <a:gd name="connsiteY18" fmla="*/ 4717730 h 4784032"/>
              <a:gd name="connsiteX19" fmla="*/ 4603611 w 6900008"/>
              <a:gd name="connsiteY19" fmla="*/ 4310536 h 4784032"/>
              <a:gd name="connsiteX20" fmla="*/ 4535746 w 6900008"/>
              <a:gd name="connsiteY20" fmla="*/ 4035502 h 4784032"/>
              <a:gd name="connsiteX21" fmla="*/ 4310718 w 6900008"/>
              <a:gd name="connsiteY21" fmla="*/ 3539011 h 4784032"/>
              <a:gd name="connsiteX22" fmla="*/ 4371439 w 6900008"/>
              <a:gd name="connsiteY22" fmla="*/ 3106814 h 4784032"/>
              <a:gd name="connsiteX23" fmla="*/ 4792921 w 6900008"/>
              <a:gd name="connsiteY23" fmla="*/ 2892502 h 4784032"/>
              <a:gd name="connsiteX24" fmla="*/ 5346561 w 6900008"/>
              <a:gd name="connsiteY24" fmla="*/ 3042520 h 4784032"/>
              <a:gd name="connsiteX25" fmla="*/ 5743039 w 6900008"/>
              <a:gd name="connsiteY25" fmla="*/ 3514008 h 4784032"/>
              <a:gd name="connsiteX26" fmla="*/ 5968068 w 6900008"/>
              <a:gd name="connsiteY26" fmla="*/ 3728320 h 4784032"/>
              <a:gd name="connsiteX27" fmla="*/ 6471702 w 6900008"/>
              <a:gd name="connsiteY27" fmla="*/ 3696173 h 4784032"/>
              <a:gd name="connsiteX28" fmla="*/ 6800314 w 6900008"/>
              <a:gd name="connsiteY28" fmla="*/ 3403280 h 4784032"/>
              <a:gd name="connsiteX29" fmla="*/ 6886039 w 6900008"/>
              <a:gd name="connsiteY29" fmla="*/ 3003230 h 4784032"/>
              <a:gd name="connsiteX30" fmla="*/ 6550283 w 6900008"/>
              <a:gd name="connsiteY30" fmla="*/ 1881661 h 4784032"/>
              <a:gd name="connsiteX31" fmla="*/ 5953780 w 6900008"/>
              <a:gd name="connsiteY31" fmla="*/ 1595911 h 4784032"/>
              <a:gd name="connsiteX32" fmla="*/ 5246549 w 6900008"/>
              <a:gd name="connsiteY32" fmla="*/ 1592339 h 4784032"/>
              <a:gd name="connsiteX33" fmla="*/ 4814352 w 6900008"/>
              <a:gd name="connsiteY33" fmla="*/ 1528045 h 4784032"/>
              <a:gd name="connsiteX34" fmla="*/ 4667905 w 6900008"/>
              <a:gd name="connsiteY34" fmla="*/ 1213720 h 4784032"/>
              <a:gd name="connsiteX35" fmla="*/ 4539318 w 6900008"/>
              <a:gd name="connsiteY35" fmla="*/ 845817 h 4784032"/>
              <a:gd name="connsiteX36" fmla="*/ 4146411 w 6900008"/>
              <a:gd name="connsiteY36" fmla="*/ 117155 h 4784032"/>
              <a:gd name="connsiteX37" fmla="*/ 3042703 w 6900008"/>
              <a:gd name="connsiteY37" fmla="*/ 85009 h 4784032"/>
              <a:gd name="connsiteX38" fmla="*/ 2860536 w 6900008"/>
              <a:gd name="connsiteY38" fmla="*/ 942258 h 4784032"/>
              <a:gd name="connsiteX39" fmla="*/ 1863983 w 6900008"/>
              <a:gd name="connsiteY39" fmla="*/ 1127995 h 4784032"/>
              <a:gd name="connsiteX40" fmla="*/ 992445 w 6900008"/>
              <a:gd name="connsiteY40" fmla="*/ 906539 h 4784032"/>
              <a:gd name="connsiteX41" fmla="*/ 460236 w 6900008"/>
              <a:gd name="connsiteY41" fmla="*/ 788667 h 4784032"/>
              <a:gd name="connsiteX42" fmla="*/ 49471 w 6900008"/>
              <a:gd name="connsiteY42" fmla="*/ 1220864 h 4784032"/>
              <a:gd name="connsiteX0" fmla="*/ 42149 w 6892686"/>
              <a:gd name="connsiteY0" fmla="*/ 1220864 h 4784032"/>
              <a:gd name="connsiteX1" fmla="*/ 142161 w 6892686"/>
              <a:gd name="connsiteY1" fmla="*/ 1738786 h 4784032"/>
              <a:gd name="connsiteX2" fmla="*/ 1313736 w 6892686"/>
              <a:gd name="connsiteY2" fmla="*/ 2478164 h 4784032"/>
              <a:gd name="connsiteX3" fmla="*/ 1649492 w 6892686"/>
              <a:gd name="connsiteY3" fmla="*/ 2853211 h 4784032"/>
              <a:gd name="connsiteX4" fmla="*/ 1295877 w 6892686"/>
              <a:gd name="connsiteY4" fmla="*/ 3174680 h 4784032"/>
              <a:gd name="connsiteX5" fmla="*/ 692230 w 6892686"/>
              <a:gd name="connsiteY5" fmla="*/ 3413995 h 4784032"/>
              <a:gd name="connsiteX6" fmla="*/ 385049 w 6892686"/>
              <a:gd name="connsiteY6" fmla="*/ 3714033 h 4784032"/>
              <a:gd name="connsiteX7" fmla="*/ 356474 w 6892686"/>
              <a:gd name="connsiteY7" fmla="*/ 4231955 h 4784032"/>
              <a:gd name="connsiteX8" fmla="*/ 674371 w 6892686"/>
              <a:gd name="connsiteY8" fmla="*/ 4660580 h 4784032"/>
              <a:gd name="connsiteX9" fmla="*/ 1342311 w 6892686"/>
              <a:gd name="connsiteY9" fmla="*/ 4774880 h 4784032"/>
              <a:gd name="connsiteX10" fmla="*/ 1935242 w 6892686"/>
              <a:gd name="connsiteY10" fmla="*/ 4467698 h 4784032"/>
              <a:gd name="connsiteX11" fmla="*/ 2031683 w 6892686"/>
              <a:gd name="connsiteY11" fmla="*/ 4246242 h 4784032"/>
              <a:gd name="connsiteX12" fmla="*/ 2174558 w 6892686"/>
              <a:gd name="connsiteY12" fmla="*/ 3764039 h 4784032"/>
              <a:gd name="connsiteX13" fmla="*/ 2413874 w 6892686"/>
              <a:gd name="connsiteY13" fmla="*/ 3442570 h 4784032"/>
              <a:gd name="connsiteX14" fmla="*/ 2813924 w 6892686"/>
              <a:gd name="connsiteY14" fmla="*/ 3428283 h 4784032"/>
              <a:gd name="connsiteX15" fmla="*/ 3253264 w 6892686"/>
              <a:gd name="connsiteY15" fmla="*/ 3778327 h 4784032"/>
              <a:gd name="connsiteX16" fmla="*/ 3446146 w 6892686"/>
              <a:gd name="connsiteY16" fmla="*/ 4242670 h 4784032"/>
              <a:gd name="connsiteX17" fmla="*/ 3753327 w 6892686"/>
              <a:gd name="connsiteY17" fmla="*/ 4717730 h 4784032"/>
              <a:gd name="connsiteX18" fmla="*/ 4496277 w 6892686"/>
              <a:gd name="connsiteY18" fmla="*/ 4717730 h 4784032"/>
              <a:gd name="connsiteX19" fmla="*/ 4596289 w 6892686"/>
              <a:gd name="connsiteY19" fmla="*/ 4310536 h 4784032"/>
              <a:gd name="connsiteX20" fmla="*/ 4528424 w 6892686"/>
              <a:gd name="connsiteY20" fmla="*/ 4035502 h 4784032"/>
              <a:gd name="connsiteX21" fmla="*/ 4303396 w 6892686"/>
              <a:gd name="connsiteY21" fmla="*/ 3539011 h 4784032"/>
              <a:gd name="connsiteX22" fmla="*/ 4364117 w 6892686"/>
              <a:gd name="connsiteY22" fmla="*/ 3106814 h 4784032"/>
              <a:gd name="connsiteX23" fmla="*/ 4785599 w 6892686"/>
              <a:gd name="connsiteY23" fmla="*/ 2892502 h 4784032"/>
              <a:gd name="connsiteX24" fmla="*/ 5339239 w 6892686"/>
              <a:gd name="connsiteY24" fmla="*/ 3042520 h 4784032"/>
              <a:gd name="connsiteX25" fmla="*/ 5735717 w 6892686"/>
              <a:gd name="connsiteY25" fmla="*/ 3514008 h 4784032"/>
              <a:gd name="connsiteX26" fmla="*/ 5960746 w 6892686"/>
              <a:gd name="connsiteY26" fmla="*/ 3728320 h 4784032"/>
              <a:gd name="connsiteX27" fmla="*/ 6464380 w 6892686"/>
              <a:gd name="connsiteY27" fmla="*/ 3696173 h 4784032"/>
              <a:gd name="connsiteX28" fmla="*/ 6792992 w 6892686"/>
              <a:gd name="connsiteY28" fmla="*/ 3403280 h 4784032"/>
              <a:gd name="connsiteX29" fmla="*/ 6878717 w 6892686"/>
              <a:gd name="connsiteY29" fmla="*/ 3003230 h 4784032"/>
              <a:gd name="connsiteX30" fmla="*/ 6542961 w 6892686"/>
              <a:gd name="connsiteY30" fmla="*/ 1881661 h 4784032"/>
              <a:gd name="connsiteX31" fmla="*/ 5946458 w 6892686"/>
              <a:gd name="connsiteY31" fmla="*/ 1595911 h 4784032"/>
              <a:gd name="connsiteX32" fmla="*/ 5239227 w 6892686"/>
              <a:gd name="connsiteY32" fmla="*/ 1592339 h 4784032"/>
              <a:gd name="connsiteX33" fmla="*/ 4807030 w 6892686"/>
              <a:gd name="connsiteY33" fmla="*/ 1528045 h 4784032"/>
              <a:gd name="connsiteX34" fmla="*/ 4660583 w 6892686"/>
              <a:gd name="connsiteY34" fmla="*/ 1213720 h 4784032"/>
              <a:gd name="connsiteX35" fmla="*/ 4531996 w 6892686"/>
              <a:gd name="connsiteY35" fmla="*/ 845817 h 4784032"/>
              <a:gd name="connsiteX36" fmla="*/ 4139089 w 6892686"/>
              <a:gd name="connsiteY36" fmla="*/ 117155 h 4784032"/>
              <a:gd name="connsiteX37" fmla="*/ 3035381 w 6892686"/>
              <a:gd name="connsiteY37" fmla="*/ 85009 h 4784032"/>
              <a:gd name="connsiteX38" fmla="*/ 2853214 w 6892686"/>
              <a:gd name="connsiteY38" fmla="*/ 942258 h 4784032"/>
              <a:gd name="connsiteX39" fmla="*/ 1856661 w 6892686"/>
              <a:gd name="connsiteY39" fmla="*/ 1127995 h 4784032"/>
              <a:gd name="connsiteX40" fmla="*/ 985123 w 6892686"/>
              <a:gd name="connsiteY40" fmla="*/ 906539 h 4784032"/>
              <a:gd name="connsiteX41" fmla="*/ 342186 w 6892686"/>
              <a:gd name="connsiteY41" fmla="*/ 735089 h 4784032"/>
              <a:gd name="connsiteX42" fmla="*/ 42149 w 6892686"/>
              <a:gd name="connsiteY42" fmla="*/ 1220864 h 4784032"/>
              <a:gd name="connsiteX0" fmla="*/ 26695 w 6877232"/>
              <a:gd name="connsiteY0" fmla="*/ 1220864 h 4784032"/>
              <a:gd name="connsiteX1" fmla="*/ 126707 w 6877232"/>
              <a:gd name="connsiteY1" fmla="*/ 1738786 h 4784032"/>
              <a:gd name="connsiteX2" fmla="*/ 1016104 w 6877232"/>
              <a:gd name="connsiteY2" fmla="*/ 2331717 h 4784032"/>
              <a:gd name="connsiteX3" fmla="*/ 1634038 w 6877232"/>
              <a:gd name="connsiteY3" fmla="*/ 2853211 h 4784032"/>
              <a:gd name="connsiteX4" fmla="*/ 1280423 w 6877232"/>
              <a:gd name="connsiteY4" fmla="*/ 3174680 h 4784032"/>
              <a:gd name="connsiteX5" fmla="*/ 676776 w 6877232"/>
              <a:gd name="connsiteY5" fmla="*/ 3413995 h 4784032"/>
              <a:gd name="connsiteX6" fmla="*/ 369595 w 6877232"/>
              <a:gd name="connsiteY6" fmla="*/ 3714033 h 4784032"/>
              <a:gd name="connsiteX7" fmla="*/ 341020 w 6877232"/>
              <a:gd name="connsiteY7" fmla="*/ 4231955 h 4784032"/>
              <a:gd name="connsiteX8" fmla="*/ 658917 w 6877232"/>
              <a:gd name="connsiteY8" fmla="*/ 4660580 h 4784032"/>
              <a:gd name="connsiteX9" fmla="*/ 1326857 w 6877232"/>
              <a:gd name="connsiteY9" fmla="*/ 4774880 h 4784032"/>
              <a:gd name="connsiteX10" fmla="*/ 1919788 w 6877232"/>
              <a:gd name="connsiteY10" fmla="*/ 4467698 h 4784032"/>
              <a:gd name="connsiteX11" fmla="*/ 2016229 w 6877232"/>
              <a:gd name="connsiteY11" fmla="*/ 4246242 h 4784032"/>
              <a:gd name="connsiteX12" fmla="*/ 2159104 w 6877232"/>
              <a:gd name="connsiteY12" fmla="*/ 3764039 h 4784032"/>
              <a:gd name="connsiteX13" fmla="*/ 2398420 w 6877232"/>
              <a:gd name="connsiteY13" fmla="*/ 3442570 h 4784032"/>
              <a:gd name="connsiteX14" fmla="*/ 2798470 w 6877232"/>
              <a:gd name="connsiteY14" fmla="*/ 3428283 h 4784032"/>
              <a:gd name="connsiteX15" fmla="*/ 3237810 w 6877232"/>
              <a:gd name="connsiteY15" fmla="*/ 3778327 h 4784032"/>
              <a:gd name="connsiteX16" fmla="*/ 3430692 w 6877232"/>
              <a:gd name="connsiteY16" fmla="*/ 4242670 h 4784032"/>
              <a:gd name="connsiteX17" fmla="*/ 3737873 w 6877232"/>
              <a:gd name="connsiteY17" fmla="*/ 4717730 h 4784032"/>
              <a:gd name="connsiteX18" fmla="*/ 4480823 w 6877232"/>
              <a:gd name="connsiteY18" fmla="*/ 4717730 h 4784032"/>
              <a:gd name="connsiteX19" fmla="*/ 4580835 w 6877232"/>
              <a:gd name="connsiteY19" fmla="*/ 4310536 h 4784032"/>
              <a:gd name="connsiteX20" fmla="*/ 4512970 w 6877232"/>
              <a:gd name="connsiteY20" fmla="*/ 4035502 h 4784032"/>
              <a:gd name="connsiteX21" fmla="*/ 4287942 w 6877232"/>
              <a:gd name="connsiteY21" fmla="*/ 3539011 h 4784032"/>
              <a:gd name="connsiteX22" fmla="*/ 4348663 w 6877232"/>
              <a:gd name="connsiteY22" fmla="*/ 3106814 h 4784032"/>
              <a:gd name="connsiteX23" fmla="*/ 4770145 w 6877232"/>
              <a:gd name="connsiteY23" fmla="*/ 2892502 h 4784032"/>
              <a:gd name="connsiteX24" fmla="*/ 5323785 w 6877232"/>
              <a:gd name="connsiteY24" fmla="*/ 3042520 h 4784032"/>
              <a:gd name="connsiteX25" fmla="*/ 5720263 w 6877232"/>
              <a:gd name="connsiteY25" fmla="*/ 3514008 h 4784032"/>
              <a:gd name="connsiteX26" fmla="*/ 5945292 w 6877232"/>
              <a:gd name="connsiteY26" fmla="*/ 3728320 h 4784032"/>
              <a:gd name="connsiteX27" fmla="*/ 6448926 w 6877232"/>
              <a:gd name="connsiteY27" fmla="*/ 3696173 h 4784032"/>
              <a:gd name="connsiteX28" fmla="*/ 6777538 w 6877232"/>
              <a:gd name="connsiteY28" fmla="*/ 3403280 h 4784032"/>
              <a:gd name="connsiteX29" fmla="*/ 6863263 w 6877232"/>
              <a:gd name="connsiteY29" fmla="*/ 3003230 h 4784032"/>
              <a:gd name="connsiteX30" fmla="*/ 6527507 w 6877232"/>
              <a:gd name="connsiteY30" fmla="*/ 1881661 h 4784032"/>
              <a:gd name="connsiteX31" fmla="*/ 5931004 w 6877232"/>
              <a:gd name="connsiteY31" fmla="*/ 1595911 h 4784032"/>
              <a:gd name="connsiteX32" fmla="*/ 5223773 w 6877232"/>
              <a:gd name="connsiteY32" fmla="*/ 1592339 h 4784032"/>
              <a:gd name="connsiteX33" fmla="*/ 4791576 w 6877232"/>
              <a:gd name="connsiteY33" fmla="*/ 1528045 h 4784032"/>
              <a:gd name="connsiteX34" fmla="*/ 4645129 w 6877232"/>
              <a:gd name="connsiteY34" fmla="*/ 1213720 h 4784032"/>
              <a:gd name="connsiteX35" fmla="*/ 4516542 w 6877232"/>
              <a:gd name="connsiteY35" fmla="*/ 845817 h 4784032"/>
              <a:gd name="connsiteX36" fmla="*/ 4123635 w 6877232"/>
              <a:gd name="connsiteY36" fmla="*/ 117155 h 4784032"/>
              <a:gd name="connsiteX37" fmla="*/ 3019927 w 6877232"/>
              <a:gd name="connsiteY37" fmla="*/ 85009 h 4784032"/>
              <a:gd name="connsiteX38" fmla="*/ 2837760 w 6877232"/>
              <a:gd name="connsiteY38" fmla="*/ 942258 h 4784032"/>
              <a:gd name="connsiteX39" fmla="*/ 1841207 w 6877232"/>
              <a:gd name="connsiteY39" fmla="*/ 1127995 h 4784032"/>
              <a:gd name="connsiteX40" fmla="*/ 969669 w 6877232"/>
              <a:gd name="connsiteY40" fmla="*/ 906539 h 4784032"/>
              <a:gd name="connsiteX41" fmla="*/ 326732 w 6877232"/>
              <a:gd name="connsiteY41" fmla="*/ 735089 h 4784032"/>
              <a:gd name="connsiteX42" fmla="*/ 26695 w 6877232"/>
              <a:gd name="connsiteY42" fmla="*/ 1220864 h 4784032"/>
              <a:gd name="connsiteX0" fmla="*/ 30118 w 6880655"/>
              <a:gd name="connsiteY0" fmla="*/ 1220864 h 4784032"/>
              <a:gd name="connsiteX1" fmla="*/ 130130 w 6880655"/>
              <a:gd name="connsiteY1" fmla="*/ 1738786 h 4784032"/>
              <a:gd name="connsiteX2" fmla="*/ 1087392 w 6880655"/>
              <a:gd name="connsiteY2" fmla="*/ 2349576 h 4784032"/>
              <a:gd name="connsiteX3" fmla="*/ 1637461 w 6880655"/>
              <a:gd name="connsiteY3" fmla="*/ 2853211 h 4784032"/>
              <a:gd name="connsiteX4" fmla="*/ 1283846 w 6880655"/>
              <a:gd name="connsiteY4" fmla="*/ 3174680 h 4784032"/>
              <a:gd name="connsiteX5" fmla="*/ 680199 w 6880655"/>
              <a:gd name="connsiteY5" fmla="*/ 3413995 h 4784032"/>
              <a:gd name="connsiteX6" fmla="*/ 373018 w 6880655"/>
              <a:gd name="connsiteY6" fmla="*/ 3714033 h 4784032"/>
              <a:gd name="connsiteX7" fmla="*/ 344443 w 6880655"/>
              <a:gd name="connsiteY7" fmla="*/ 4231955 h 4784032"/>
              <a:gd name="connsiteX8" fmla="*/ 662340 w 6880655"/>
              <a:gd name="connsiteY8" fmla="*/ 4660580 h 4784032"/>
              <a:gd name="connsiteX9" fmla="*/ 1330280 w 6880655"/>
              <a:gd name="connsiteY9" fmla="*/ 4774880 h 4784032"/>
              <a:gd name="connsiteX10" fmla="*/ 1923211 w 6880655"/>
              <a:gd name="connsiteY10" fmla="*/ 4467698 h 4784032"/>
              <a:gd name="connsiteX11" fmla="*/ 2019652 w 6880655"/>
              <a:gd name="connsiteY11" fmla="*/ 4246242 h 4784032"/>
              <a:gd name="connsiteX12" fmla="*/ 2162527 w 6880655"/>
              <a:gd name="connsiteY12" fmla="*/ 3764039 h 4784032"/>
              <a:gd name="connsiteX13" fmla="*/ 2401843 w 6880655"/>
              <a:gd name="connsiteY13" fmla="*/ 3442570 h 4784032"/>
              <a:gd name="connsiteX14" fmla="*/ 2801893 w 6880655"/>
              <a:gd name="connsiteY14" fmla="*/ 3428283 h 4784032"/>
              <a:gd name="connsiteX15" fmla="*/ 3241233 w 6880655"/>
              <a:gd name="connsiteY15" fmla="*/ 3778327 h 4784032"/>
              <a:gd name="connsiteX16" fmla="*/ 3434115 w 6880655"/>
              <a:gd name="connsiteY16" fmla="*/ 4242670 h 4784032"/>
              <a:gd name="connsiteX17" fmla="*/ 3741296 w 6880655"/>
              <a:gd name="connsiteY17" fmla="*/ 4717730 h 4784032"/>
              <a:gd name="connsiteX18" fmla="*/ 4484246 w 6880655"/>
              <a:gd name="connsiteY18" fmla="*/ 4717730 h 4784032"/>
              <a:gd name="connsiteX19" fmla="*/ 4584258 w 6880655"/>
              <a:gd name="connsiteY19" fmla="*/ 4310536 h 4784032"/>
              <a:gd name="connsiteX20" fmla="*/ 4516393 w 6880655"/>
              <a:gd name="connsiteY20" fmla="*/ 4035502 h 4784032"/>
              <a:gd name="connsiteX21" fmla="*/ 4291365 w 6880655"/>
              <a:gd name="connsiteY21" fmla="*/ 3539011 h 4784032"/>
              <a:gd name="connsiteX22" fmla="*/ 4352086 w 6880655"/>
              <a:gd name="connsiteY22" fmla="*/ 3106814 h 4784032"/>
              <a:gd name="connsiteX23" fmla="*/ 4773568 w 6880655"/>
              <a:gd name="connsiteY23" fmla="*/ 2892502 h 4784032"/>
              <a:gd name="connsiteX24" fmla="*/ 5327208 w 6880655"/>
              <a:gd name="connsiteY24" fmla="*/ 3042520 h 4784032"/>
              <a:gd name="connsiteX25" fmla="*/ 5723686 w 6880655"/>
              <a:gd name="connsiteY25" fmla="*/ 3514008 h 4784032"/>
              <a:gd name="connsiteX26" fmla="*/ 5948715 w 6880655"/>
              <a:gd name="connsiteY26" fmla="*/ 3728320 h 4784032"/>
              <a:gd name="connsiteX27" fmla="*/ 6452349 w 6880655"/>
              <a:gd name="connsiteY27" fmla="*/ 3696173 h 4784032"/>
              <a:gd name="connsiteX28" fmla="*/ 6780961 w 6880655"/>
              <a:gd name="connsiteY28" fmla="*/ 3403280 h 4784032"/>
              <a:gd name="connsiteX29" fmla="*/ 6866686 w 6880655"/>
              <a:gd name="connsiteY29" fmla="*/ 3003230 h 4784032"/>
              <a:gd name="connsiteX30" fmla="*/ 6530930 w 6880655"/>
              <a:gd name="connsiteY30" fmla="*/ 1881661 h 4784032"/>
              <a:gd name="connsiteX31" fmla="*/ 5934427 w 6880655"/>
              <a:gd name="connsiteY31" fmla="*/ 1595911 h 4784032"/>
              <a:gd name="connsiteX32" fmla="*/ 5227196 w 6880655"/>
              <a:gd name="connsiteY32" fmla="*/ 1592339 h 4784032"/>
              <a:gd name="connsiteX33" fmla="*/ 4794999 w 6880655"/>
              <a:gd name="connsiteY33" fmla="*/ 1528045 h 4784032"/>
              <a:gd name="connsiteX34" fmla="*/ 4648552 w 6880655"/>
              <a:gd name="connsiteY34" fmla="*/ 1213720 h 4784032"/>
              <a:gd name="connsiteX35" fmla="*/ 4519965 w 6880655"/>
              <a:gd name="connsiteY35" fmla="*/ 845817 h 4784032"/>
              <a:gd name="connsiteX36" fmla="*/ 4127058 w 6880655"/>
              <a:gd name="connsiteY36" fmla="*/ 117155 h 4784032"/>
              <a:gd name="connsiteX37" fmla="*/ 3023350 w 6880655"/>
              <a:gd name="connsiteY37" fmla="*/ 85009 h 4784032"/>
              <a:gd name="connsiteX38" fmla="*/ 2841183 w 6880655"/>
              <a:gd name="connsiteY38" fmla="*/ 942258 h 4784032"/>
              <a:gd name="connsiteX39" fmla="*/ 1844630 w 6880655"/>
              <a:gd name="connsiteY39" fmla="*/ 1127995 h 4784032"/>
              <a:gd name="connsiteX40" fmla="*/ 973092 w 6880655"/>
              <a:gd name="connsiteY40" fmla="*/ 906539 h 4784032"/>
              <a:gd name="connsiteX41" fmla="*/ 330155 w 6880655"/>
              <a:gd name="connsiteY41" fmla="*/ 735089 h 4784032"/>
              <a:gd name="connsiteX42" fmla="*/ 30118 w 6880655"/>
              <a:gd name="connsiteY42" fmla="*/ 1220864 h 4784032"/>
              <a:gd name="connsiteX0" fmla="*/ 30118 w 6880655"/>
              <a:gd name="connsiteY0" fmla="*/ 1220864 h 4779131"/>
              <a:gd name="connsiteX1" fmla="*/ 130130 w 6880655"/>
              <a:gd name="connsiteY1" fmla="*/ 1738786 h 4779131"/>
              <a:gd name="connsiteX2" fmla="*/ 1087392 w 6880655"/>
              <a:gd name="connsiteY2" fmla="*/ 2349576 h 4779131"/>
              <a:gd name="connsiteX3" fmla="*/ 1637461 w 6880655"/>
              <a:gd name="connsiteY3" fmla="*/ 2853211 h 4779131"/>
              <a:gd name="connsiteX4" fmla="*/ 1283846 w 6880655"/>
              <a:gd name="connsiteY4" fmla="*/ 3174680 h 4779131"/>
              <a:gd name="connsiteX5" fmla="*/ 680199 w 6880655"/>
              <a:gd name="connsiteY5" fmla="*/ 3413995 h 4779131"/>
              <a:gd name="connsiteX6" fmla="*/ 373018 w 6880655"/>
              <a:gd name="connsiteY6" fmla="*/ 3714033 h 4779131"/>
              <a:gd name="connsiteX7" fmla="*/ 344443 w 6880655"/>
              <a:gd name="connsiteY7" fmla="*/ 4231955 h 4779131"/>
              <a:gd name="connsiteX8" fmla="*/ 662340 w 6880655"/>
              <a:gd name="connsiteY8" fmla="*/ 4660580 h 4779131"/>
              <a:gd name="connsiteX9" fmla="*/ 1330280 w 6880655"/>
              <a:gd name="connsiteY9" fmla="*/ 4774880 h 4779131"/>
              <a:gd name="connsiteX10" fmla="*/ 1816055 w 6880655"/>
              <a:gd name="connsiteY10" fmla="*/ 4549851 h 4779131"/>
              <a:gd name="connsiteX11" fmla="*/ 2019652 w 6880655"/>
              <a:gd name="connsiteY11" fmla="*/ 4246242 h 4779131"/>
              <a:gd name="connsiteX12" fmla="*/ 2162527 w 6880655"/>
              <a:gd name="connsiteY12" fmla="*/ 3764039 h 4779131"/>
              <a:gd name="connsiteX13" fmla="*/ 2401843 w 6880655"/>
              <a:gd name="connsiteY13" fmla="*/ 3442570 h 4779131"/>
              <a:gd name="connsiteX14" fmla="*/ 2801893 w 6880655"/>
              <a:gd name="connsiteY14" fmla="*/ 3428283 h 4779131"/>
              <a:gd name="connsiteX15" fmla="*/ 3241233 w 6880655"/>
              <a:gd name="connsiteY15" fmla="*/ 3778327 h 4779131"/>
              <a:gd name="connsiteX16" fmla="*/ 3434115 w 6880655"/>
              <a:gd name="connsiteY16" fmla="*/ 4242670 h 4779131"/>
              <a:gd name="connsiteX17" fmla="*/ 3741296 w 6880655"/>
              <a:gd name="connsiteY17" fmla="*/ 4717730 h 4779131"/>
              <a:gd name="connsiteX18" fmla="*/ 4484246 w 6880655"/>
              <a:gd name="connsiteY18" fmla="*/ 4717730 h 4779131"/>
              <a:gd name="connsiteX19" fmla="*/ 4584258 w 6880655"/>
              <a:gd name="connsiteY19" fmla="*/ 4310536 h 4779131"/>
              <a:gd name="connsiteX20" fmla="*/ 4516393 w 6880655"/>
              <a:gd name="connsiteY20" fmla="*/ 4035502 h 4779131"/>
              <a:gd name="connsiteX21" fmla="*/ 4291365 w 6880655"/>
              <a:gd name="connsiteY21" fmla="*/ 3539011 h 4779131"/>
              <a:gd name="connsiteX22" fmla="*/ 4352086 w 6880655"/>
              <a:gd name="connsiteY22" fmla="*/ 3106814 h 4779131"/>
              <a:gd name="connsiteX23" fmla="*/ 4773568 w 6880655"/>
              <a:gd name="connsiteY23" fmla="*/ 2892502 h 4779131"/>
              <a:gd name="connsiteX24" fmla="*/ 5327208 w 6880655"/>
              <a:gd name="connsiteY24" fmla="*/ 3042520 h 4779131"/>
              <a:gd name="connsiteX25" fmla="*/ 5723686 w 6880655"/>
              <a:gd name="connsiteY25" fmla="*/ 3514008 h 4779131"/>
              <a:gd name="connsiteX26" fmla="*/ 5948715 w 6880655"/>
              <a:gd name="connsiteY26" fmla="*/ 3728320 h 4779131"/>
              <a:gd name="connsiteX27" fmla="*/ 6452349 w 6880655"/>
              <a:gd name="connsiteY27" fmla="*/ 3696173 h 4779131"/>
              <a:gd name="connsiteX28" fmla="*/ 6780961 w 6880655"/>
              <a:gd name="connsiteY28" fmla="*/ 3403280 h 4779131"/>
              <a:gd name="connsiteX29" fmla="*/ 6866686 w 6880655"/>
              <a:gd name="connsiteY29" fmla="*/ 3003230 h 4779131"/>
              <a:gd name="connsiteX30" fmla="*/ 6530930 w 6880655"/>
              <a:gd name="connsiteY30" fmla="*/ 1881661 h 4779131"/>
              <a:gd name="connsiteX31" fmla="*/ 5934427 w 6880655"/>
              <a:gd name="connsiteY31" fmla="*/ 1595911 h 4779131"/>
              <a:gd name="connsiteX32" fmla="*/ 5227196 w 6880655"/>
              <a:gd name="connsiteY32" fmla="*/ 1592339 h 4779131"/>
              <a:gd name="connsiteX33" fmla="*/ 4794999 w 6880655"/>
              <a:gd name="connsiteY33" fmla="*/ 1528045 h 4779131"/>
              <a:gd name="connsiteX34" fmla="*/ 4648552 w 6880655"/>
              <a:gd name="connsiteY34" fmla="*/ 1213720 h 4779131"/>
              <a:gd name="connsiteX35" fmla="*/ 4519965 w 6880655"/>
              <a:gd name="connsiteY35" fmla="*/ 845817 h 4779131"/>
              <a:gd name="connsiteX36" fmla="*/ 4127058 w 6880655"/>
              <a:gd name="connsiteY36" fmla="*/ 117155 h 4779131"/>
              <a:gd name="connsiteX37" fmla="*/ 3023350 w 6880655"/>
              <a:gd name="connsiteY37" fmla="*/ 85009 h 4779131"/>
              <a:gd name="connsiteX38" fmla="*/ 2841183 w 6880655"/>
              <a:gd name="connsiteY38" fmla="*/ 942258 h 4779131"/>
              <a:gd name="connsiteX39" fmla="*/ 1844630 w 6880655"/>
              <a:gd name="connsiteY39" fmla="*/ 1127995 h 4779131"/>
              <a:gd name="connsiteX40" fmla="*/ 973092 w 6880655"/>
              <a:gd name="connsiteY40" fmla="*/ 906539 h 4779131"/>
              <a:gd name="connsiteX41" fmla="*/ 330155 w 6880655"/>
              <a:gd name="connsiteY41" fmla="*/ 735089 h 4779131"/>
              <a:gd name="connsiteX42" fmla="*/ 30118 w 6880655"/>
              <a:gd name="connsiteY42" fmla="*/ 1220864 h 4779131"/>
              <a:gd name="connsiteX0" fmla="*/ 30118 w 6880655"/>
              <a:gd name="connsiteY0" fmla="*/ 1220864 h 4779131"/>
              <a:gd name="connsiteX1" fmla="*/ 130130 w 6880655"/>
              <a:gd name="connsiteY1" fmla="*/ 1738786 h 4779131"/>
              <a:gd name="connsiteX2" fmla="*/ 1087392 w 6880655"/>
              <a:gd name="connsiteY2" fmla="*/ 2349576 h 4779131"/>
              <a:gd name="connsiteX3" fmla="*/ 1637461 w 6880655"/>
              <a:gd name="connsiteY3" fmla="*/ 2853211 h 4779131"/>
              <a:gd name="connsiteX4" fmla="*/ 1283846 w 6880655"/>
              <a:gd name="connsiteY4" fmla="*/ 3174680 h 4779131"/>
              <a:gd name="connsiteX5" fmla="*/ 680199 w 6880655"/>
              <a:gd name="connsiteY5" fmla="*/ 3413995 h 4779131"/>
              <a:gd name="connsiteX6" fmla="*/ 373018 w 6880655"/>
              <a:gd name="connsiteY6" fmla="*/ 3714033 h 4779131"/>
              <a:gd name="connsiteX7" fmla="*/ 344443 w 6880655"/>
              <a:gd name="connsiteY7" fmla="*/ 4231955 h 4779131"/>
              <a:gd name="connsiteX8" fmla="*/ 662340 w 6880655"/>
              <a:gd name="connsiteY8" fmla="*/ 4660580 h 4779131"/>
              <a:gd name="connsiteX9" fmla="*/ 1330280 w 6880655"/>
              <a:gd name="connsiteY9" fmla="*/ 4774880 h 4779131"/>
              <a:gd name="connsiteX10" fmla="*/ 1816055 w 6880655"/>
              <a:gd name="connsiteY10" fmla="*/ 4549851 h 4779131"/>
              <a:gd name="connsiteX11" fmla="*/ 2019652 w 6880655"/>
              <a:gd name="connsiteY11" fmla="*/ 4246242 h 4779131"/>
              <a:gd name="connsiteX12" fmla="*/ 2162527 w 6880655"/>
              <a:gd name="connsiteY12" fmla="*/ 3764039 h 4779131"/>
              <a:gd name="connsiteX13" fmla="*/ 2401843 w 6880655"/>
              <a:gd name="connsiteY13" fmla="*/ 3442570 h 4779131"/>
              <a:gd name="connsiteX14" fmla="*/ 2801893 w 6880655"/>
              <a:gd name="connsiteY14" fmla="*/ 3428283 h 4779131"/>
              <a:gd name="connsiteX15" fmla="*/ 3241233 w 6880655"/>
              <a:gd name="connsiteY15" fmla="*/ 3778327 h 4779131"/>
              <a:gd name="connsiteX16" fmla="*/ 3434115 w 6880655"/>
              <a:gd name="connsiteY16" fmla="*/ 4242670 h 4779131"/>
              <a:gd name="connsiteX17" fmla="*/ 3741296 w 6880655"/>
              <a:gd name="connsiteY17" fmla="*/ 4717730 h 4779131"/>
              <a:gd name="connsiteX18" fmla="*/ 4423524 w 6880655"/>
              <a:gd name="connsiteY18" fmla="*/ 4699870 h 4779131"/>
              <a:gd name="connsiteX19" fmla="*/ 4584258 w 6880655"/>
              <a:gd name="connsiteY19" fmla="*/ 4310536 h 4779131"/>
              <a:gd name="connsiteX20" fmla="*/ 4516393 w 6880655"/>
              <a:gd name="connsiteY20" fmla="*/ 4035502 h 4779131"/>
              <a:gd name="connsiteX21" fmla="*/ 4291365 w 6880655"/>
              <a:gd name="connsiteY21" fmla="*/ 3539011 h 4779131"/>
              <a:gd name="connsiteX22" fmla="*/ 4352086 w 6880655"/>
              <a:gd name="connsiteY22" fmla="*/ 3106814 h 4779131"/>
              <a:gd name="connsiteX23" fmla="*/ 4773568 w 6880655"/>
              <a:gd name="connsiteY23" fmla="*/ 2892502 h 4779131"/>
              <a:gd name="connsiteX24" fmla="*/ 5327208 w 6880655"/>
              <a:gd name="connsiteY24" fmla="*/ 3042520 h 4779131"/>
              <a:gd name="connsiteX25" fmla="*/ 5723686 w 6880655"/>
              <a:gd name="connsiteY25" fmla="*/ 3514008 h 4779131"/>
              <a:gd name="connsiteX26" fmla="*/ 5948715 w 6880655"/>
              <a:gd name="connsiteY26" fmla="*/ 3728320 h 4779131"/>
              <a:gd name="connsiteX27" fmla="*/ 6452349 w 6880655"/>
              <a:gd name="connsiteY27" fmla="*/ 3696173 h 4779131"/>
              <a:gd name="connsiteX28" fmla="*/ 6780961 w 6880655"/>
              <a:gd name="connsiteY28" fmla="*/ 3403280 h 4779131"/>
              <a:gd name="connsiteX29" fmla="*/ 6866686 w 6880655"/>
              <a:gd name="connsiteY29" fmla="*/ 3003230 h 4779131"/>
              <a:gd name="connsiteX30" fmla="*/ 6530930 w 6880655"/>
              <a:gd name="connsiteY30" fmla="*/ 1881661 h 4779131"/>
              <a:gd name="connsiteX31" fmla="*/ 5934427 w 6880655"/>
              <a:gd name="connsiteY31" fmla="*/ 1595911 h 4779131"/>
              <a:gd name="connsiteX32" fmla="*/ 5227196 w 6880655"/>
              <a:gd name="connsiteY32" fmla="*/ 1592339 h 4779131"/>
              <a:gd name="connsiteX33" fmla="*/ 4794999 w 6880655"/>
              <a:gd name="connsiteY33" fmla="*/ 1528045 h 4779131"/>
              <a:gd name="connsiteX34" fmla="*/ 4648552 w 6880655"/>
              <a:gd name="connsiteY34" fmla="*/ 1213720 h 4779131"/>
              <a:gd name="connsiteX35" fmla="*/ 4519965 w 6880655"/>
              <a:gd name="connsiteY35" fmla="*/ 845817 h 4779131"/>
              <a:gd name="connsiteX36" fmla="*/ 4127058 w 6880655"/>
              <a:gd name="connsiteY36" fmla="*/ 117155 h 4779131"/>
              <a:gd name="connsiteX37" fmla="*/ 3023350 w 6880655"/>
              <a:gd name="connsiteY37" fmla="*/ 85009 h 4779131"/>
              <a:gd name="connsiteX38" fmla="*/ 2841183 w 6880655"/>
              <a:gd name="connsiteY38" fmla="*/ 942258 h 4779131"/>
              <a:gd name="connsiteX39" fmla="*/ 1844630 w 6880655"/>
              <a:gd name="connsiteY39" fmla="*/ 1127995 h 4779131"/>
              <a:gd name="connsiteX40" fmla="*/ 973092 w 6880655"/>
              <a:gd name="connsiteY40" fmla="*/ 906539 h 4779131"/>
              <a:gd name="connsiteX41" fmla="*/ 330155 w 6880655"/>
              <a:gd name="connsiteY41" fmla="*/ 735089 h 4779131"/>
              <a:gd name="connsiteX42" fmla="*/ 30118 w 6880655"/>
              <a:gd name="connsiteY42" fmla="*/ 1220864 h 477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80655" h="4779131">
                <a:moveTo>
                  <a:pt x="30118" y="1220864"/>
                </a:moveTo>
                <a:cubicBezTo>
                  <a:pt x="-3219" y="1388147"/>
                  <a:pt x="-46082" y="1550667"/>
                  <a:pt x="130130" y="1738786"/>
                </a:cubicBezTo>
                <a:cubicBezTo>
                  <a:pt x="306342" y="1926905"/>
                  <a:pt x="836170" y="2163839"/>
                  <a:pt x="1087392" y="2349576"/>
                </a:cubicBezTo>
                <a:cubicBezTo>
                  <a:pt x="1338614" y="2535313"/>
                  <a:pt x="1604719" y="2715694"/>
                  <a:pt x="1637461" y="2853211"/>
                </a:cubicBezTo>
                <a:cubicBezTo>
                  <a:pt x="1670203" y="2990728"/>
                  <a:pt x="1443390" y="3081216"/>
                  <a:pt x="1283846" y="3174680"/>
                </a:cubicBezTo>
                <a:cubicBezTo>
                  <a:pt x="1124302" y="3268144"/>
                  <a:pt x="832004" y="3324103"/>
                  <a:pt x="680199" y="3413995"/>
                </a:cubicBezTo>
                <a:cubicBezTo>
                  <a:pt x="528394" y="3503887"/>
                  <a:pt x="428977" y="3577706"/>
                  <a:pt x="373018" y="3714033"/>
                </a:cubicBezTo>
                <a:cubicBezTo>
                  <a:pt x="317059" y="3850360"/>
                  <a:pt x="296223" y="4074197"/>
                  <a:pt x="344443" y="4231955"/>
                </a:cubicBezTo>
                <a:cubicBezTo>
                  <a:pt x="392663" y="4389713"/>
                  <a:pt x="498034" y="4570093"/>
                  <a:pt x="662340" y="4660580"/>
                </a:cubicBezTo>
                <a:cubicBezTo>
                  <a:pt x="826646" y="4751067"/>
                  <a:pt x="1137994" y="4793335"/>
                  <a:pt x="1330280" y="4774880"/>
                </a:cubicBezTo>
                <a:cubicBezTo>
                  <a:pt x="1522566" y="4756425"/>
                  <a:pt x="1701160" y="4637957"/>
                  <a:pt x="1816055" y="4549851"/>
                </a:cubicBezTo>
                <a:cubicBezTo>
                  <a:pt x="1930950" y="4461745"/>
                  <a:pt x="1961907" y="4377211"/>
                  <a:pt x="2019652" y="4246242"/>
                </a:cubicBezTo>
                <a:cubicBezTo>
                  <a:pt x="2077397" y="4115273"/>
                  <a:pt x="2098829" y="3897984"/>
                  <a:pt x="2162527" y="3764039"/>
                </a:cubicBezTo>
                <a:cubicBezTo>
                  <a:pt x="2226226" y="3630094"/>
                  <a:pt x="2295282" y="3498529"/>
                  <a:pt x="2401843" y="3442570"/>
                </a:cubicBezTo>
                <a:cubicBezTo>
                  <a:pt x="2508404" y="3386611"/>
                  <a:pt x="2661995" y="3372324"/>
                  <a:pt x="2801893" y="3428283"/>
                </a:cubicBezTo>
                <a:cubicBezTo>
                  <a:pt x="2941791" y="3484242"/>
                  <a:pt x="3135863" y="3642596"/>
                  <a:pt x="3241233" y="3778327"/>
                </a:cubicBezTo>
                <a:cubicBezTo>
                  <a:pt x="3346603" y="3914058"/>
                  <a:pt x="3350771" y="4086103"/>
                  <a:pt x="3434115" y="4242670"/>
                </a:cubicBezTo>
                <a:cubicBezTo>
                  <a:pt x="3517459" y="4399237"/>
                  <a:pt x="3576395" y="4641530"/>
                  <a:pt x="3741296" y="4717730"/>
                </a:cubicBezTo>
                <a:cubicBezTo>
                  <a:pt x="3906198" y="4793930"/>
                  <a:pt x="4283030" y="4767736"/>
                  <a:pt x="4423524" y="4699870"/>
                </a:cubicBezTo>
                <a:cubicBezTo>
                  <a:pt x="4564018" y="4632004"/>
                  <a:pt x="4568780" y="4421264"/>
                  <a:pt x="4584258" y="4310536"/>
                </a:cubicBezTo>
                <a:cubicBezTo>
                  <a:pt x="4599736" y="4199808"/>
                  <a:pt x="4565208" y="4164089"/>
                  <a:pt x="4516393" y="4035502"/>
                </a:cubicBezTo>
                <a:cubicBezTo>
                  <a:pt x="4467578" y="3906915"/>
                  <a:pt x="4318749" y="3693792"/>
                  <a:pt x="4291365" y="3539011"/>
                </a:cubicBezTo>
                <a:cubicBezTo>
                  <a:pt x="4263981" y="3384230"/>
                  <a:pt x="4271719" y="3214565"/>
                  <a:pt x="4352086" y="3106814"/>
                </a:cubicBezTo>
                <a:cubicBezTo>
                  <a:pt x="4432453" y="2999063"/>
                  <a:pt x="4611048" y="2903218"/>
                  <a:pt x="4773568" y="2892502"/>
                </a:cubicBezTo>
                <a:cubicBezTo>
                  <a:pt x="4936088" y="2881786"/>
                  <a:pt x="5168855" y="2938936"/>
                  <a:pt x="5327208" y="3042520"/>
                </a:cubicBezTo>
                <a:cubicBezTo>
                  <a:pt x="5485561" y="3146104"/>
                  <a:pt x="5620102" y="3399708"/>
                  <a:pt x="5723686" y="3514008"/>
                </a:cubicBezTo>
                <a:cubicBezTo>
                  <a:pt x="5827270" y="3628308"/>
                  <a:pt x="5827271" y="3697959"/>
                  <a:pt x="5948715" y="3728320"/>
                </a:cubicBezTo>
                <a:cubicBezTo>
                  <a:pt x="6070159" y="3758681"/>
                  <a:pt x="6313641" y="3750346"/>
                  <a:pt x="6452349" y="3696173"/>
                </a:cubicBezTo>
                <a:cubicBezTo>
                  <a:pt x="6591057" y="3642000"/>
                  <a:pt x="6711905" y="3518771"/>
                  <a:pt x="6780961" y="3403280"/>
                </a:cubicBezTo>
                <a:cubicBezTo>
                  <a:pt x="6850017" y="3287790"/>
                  <a:pt x="6908358" y="3256833"/>
                  <a:pt x="6866686" y="3003230"/>
                </a:cubicBezTo>
                <a:cubicBezTo>
                  <a:pt x="6825014" y="2749627"/>
                  <a:pt x="6686306" y="2116214"/>
                  <a:pt x="6530930" y="1881661"/>
                </a:cubicBezTo>
                <a:cubicBezTo>
                  <a:pt x="6375554" y="1647108"/>
                  <a:pt x="6151716" y="1644131"/>
                  <a:pt x="5934427" y="1595911"/>
                </a:cubicBezTo>
                <a:cubicBezTo>
                  <a:pt x="5717138" y="1547691"/>
                  <a:pt x="5417101" y="1603650"/>
                  <a:pt x="5227196" y="1592339"/>
                </a:cubicBezTo>
                <a:cubicBezTo>
                  <a:pt x="5037291" y="1581028"/>
                  <a:pt x="4891440" y="1591148"/>
                  <a:pt x="4794999" y="1528045"/>
                </a:cubicBezTo>
                <a:cubicBezTo>
                  <a:pt x="4698558" y="1464942"/>
                  <a:pt x="4694391" y="1327425"/>
                  <a:pt x="4648552" y="1213720"/>
                </a:cubicBezTo>
                <a:cubicBezTo>
                  <a:pt x="4602713" y="1100015"/>
                  <a:pt x="4606881" y="1028578"/>
                  <a:pt x="4519965" y="845817"/>
                </a:cubicBezTo>
                <a:cubicBezTo>
                  <a:pt x="4433049" y="663056"/>
                  <a:pt x="4376494" y="243956"/>
                  <a:pt x="4127058" y="117155"/>
                </a:cubicBezTo>
                <a:cubicBezTo>
                  <a:pt x="3877622" y="-9646"/>
                  <a:pt x="3237662" y="-52508"/>
                  <a:pt x="3023350" y="85009"/>
                </a:cubicBezTo>
                <a:cubicBezTo>
                  <a:pt x="2809038" y="222526"/>
                  <a:pt x="3037636" y="768427"/>
                  <a:pt x="2841183" y="942258"/>
                </a:cubicBezTo>
                <a:cubicBezTo>
                  <a:pt x="2644730" y="1116089"/>
                  <a:pt x="2155978" y="1133948"/>
                  <a:pt x="1844630" y="1127995"/>
                </a:cubicBezTo>
                <a:cubicBezTo>
                  <a:pt x="1533282" y="1122042"/>
                  <a:pt x="1207050" y="963094"/>
                  <a:pt x="973092" y="906539"/>
                </a:cubicBezTo>
                <a:cubicBezTo>
                  <a:pt x="739134" y="849984"/>
                  <a:pt x="487317" y="682702"/>
                  <a:pt x="330155" y="735089"/>
                </a:cubicBezTo>
                <a:cubicBezTo>
                  <a:pt x="172993" y="787477"/>
                  <a:pt x="63455" y="1053581"/>
                  <a:pt x="30118" y="1220864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66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Uma imagem com chuva&#10;&#10;Descrição gerada automaticamente">
            <a:extLst>
              <a:ext uri="{FF2B5EF4-FFF2-40B4-BE49-F238E27FC236}">
                <a16:creationId xmlns:a16="http://schemas.microsoft.com/office/drawing/2014/main" id="{0D841CB0-5F86-4A94-A27F-A53A02F02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9" y="3095660"/>
            <a:ext cx="10296795" cy="29311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21CCDD4-6BAF-46E6-BAE1-48EBB0A2B040}"/>
              </a:ext>
            </a:extLst>
          </p:cNvPr>
          <p:cNvSpPr/>
          <p:nvPr/>
        </p:nvSpPr>
        <p:spPr>
          <a:xfrm>
            <a:off x="1523647" y="1865235"/>
            <a:ext cx="6880655" cy="4779131"/>
          </a:xfrm>
          <a:custGeom>
            <a:avLst/>
            <a:gdLst>
              <a:gd name="connsiteX0" fmla="*/ 49471 w 6900008"/>
              <a:gd name="connsiteY0" fmla="*/ 806860 h 4370028"/>
              <a:gd name="connsiteX1" fmla="*/ 149483 w 6900008"/>
              <a:gd name="connsiteY1" fmla="*/ 1324782 h 4370028"/>
              <a:gd name="connsiteX2" fmla="*/ 1321058 w 6900008"/>
              <a:gd name="connsiteY2" fmla="*/ 2064160 h 4370028"/>
              <a:gd name="connsiteX3" fmla="*/ 1656814 w 6900008"/>
              <a:gd name="connsiteY3" fmla="*/ 2439207 h 4370028"/>
              <a:gd name="connsiteX4" fmla="*/ 1303199 w 6900008"/>
              <a:gd name="connsiteY4" fmla="*/ 2760676 h 4370028"/>
              <a:gd name="connsiteX5" fmla="*/ 699552 w 6900008"/>
              <a:gd name="connsiteY5" fmla="*/ 2999991 h 4370028"/>
              <a:gd name="connsiteX6" fmla="*/ 392371 w 6900008"/>
              <a:gd name="connsiteY6" fmla="*/ 3300029 h 4370028"/>
              <a:gd name="connsiteX7" fmla="*/ 363796 w 6900008"/>
              <a:gd name="connsiteY7" fmla="*/ 3817951 h 4370028"/>
              <a:gd name="connsiteX8" fmla="*/ 681693 w 6900008"/>
              <a:gd name="connsiteY8" fmla="*/ 4246576 h 4370028"/>
              <a:gd name="connsiteX9" fmla="*/ 1349633 w 6900008"/>
              <a:gd name="connsiteY9" fmla="*/ 4360876 h 4370028"/>
              <a:gd name="connsiteX10" fmla="*/ 1942564 w 6900008"/>
              <a:gd name="connsiteY10" fmla="*/ 4053694 h 4370028"/>
              <a:gd name="connsiteX11" fmla="*/ 2039005 w 6900008"/>
              <a:gd name="connsiteY11" fmla="*/ 3832238 h 4370028"/>
              <a:gd name="connsiteX12" fmla="*/ 2181880 w 6900008"/>
              <a:gd name="connsiteY12" fmla="*/ 3350035 h 4370028"/>
              <a:gd name="connsiteX13" fmla="*/ 2421196 w 6900008"/>
              <a:gd name="connsiteY13" fmla="*/ 3028566 h 4370028"/>
              <a:gd name="connsiteX14" fmla="*/ 2821246 w 6900008"/>
              <a:gd name="connsiteY14" fmla="*/ 3014279 h 4370028"/>
              <a:gd name="connsiteX15" fmla="*/ 3260586 w 6900008"/>
              <a:gd name="connsiteY15" fmla="*/ 3364323 h 4370028"/>
              <a:gd name="connsiteX16" fmla="*/ 3453468 w 6900008"/>
              <a:gd name="connsiteY16" fmla="*/ 3828666 h 4370028"/>
              <a:gd name="connsiteX17" fmla="*/ 3760649 w 6900008"/>
              <a:gd name="connsiteY17" fmla="*/ 4303726 h 4370028"/>
              <a:gd name="connsiteX18" fmla="*/ 4503599 w 6900008"/>
              <a:gd name="connsiteY18" fmla="*/ 4303726 h 4370028"/>
              <a:gd name="connsiteX19" fmla="*/ 4603611 w 6900008"/>
              <a:gd name="connsiteY19" fmla="*/ 3896532 h 4370028"/>
              <a:gd name="connsiteX20" fmla="*/ 4535746 w 6900008"/>
              <a:gd name="connsiteY20" fmla="*/ 3621498 h 4370028"/>
              <a:gd name="connsiteX21" fmla="*/ 4310718 w 6900008"/>
              <a:gd name="connsiteY21" fmla="*/ 3125007 h 4370028"/>
              <a:gd name="connsiteX22" fmla="*/ 4371439 w 6900008"/>
              <a:gd name="connsiteY22" fmla="*/ 2692810 h 4370028"/>
              <a:gd name="connsiteX23" fmla="*/ 4792921 w 6900008"/>
              <a:gd name="connsiteY23" fmla="*/ 2478498 h 4370028"/>
              <a:gd name="connsiteX24" fmla="*/ 5346561 w 6900008"/>
              <a:gd name="connsiteY24" fmla="*/ 2628516 h 4370028"/>
              <a:gd name="connsiteX25" fmla="*/ 5743039 w 6900008"/>
              <a:gd name="connsiteY25" fmla="*/ 3100004 h 4370028"/>
              <a:gd name="connsiteX26" fmla="*/ 5968068 w 6900008"/>
              <a:gd name="connsiteY26" fmla="*/ 3314316 h 4370028"/>
              <a:gd name="connsiteX27" fmla="*/ 6471702 w 6900008"/>
              <a:gd name="connsiteY27" fmla="*/ 3282169 h 4370028"/>
              <a:gd name="connsiteX28" fmla="*/ 6800314 w 6900008"/>
              <a:gd name="connsiteY28" fmla="*/ 2989276 h 4370028"/>
              <a:gd name="connsiteX29" fmla="*/ 6886039 w 6900008"/>
              <a:gd name="connsiteY29" fmla="*/ 2589226 h 4370028"/>
              <a:gd name="connsiteX30" fmla="*/ 6550283 w 6900008"/>
              <a:gd name="connsiteY30" fmla="*/ 1467657 h 4370028"/>
              <a:gd name="connsiteX31" fmla="*/ 5953780 w 6900008"/>
              <a:gd name="connsiteY31" fmla="*/ 1181907 h 4370028"/>
              <a:gd name="connsiteX32" fmla="*/ 5246549 w 6900008"/>
              <a:gd name="connsiteY32" fmla="*/ 1178335 h 4370028"/>
              <a:gd name="connsiteX33" fmla="*/ 4814352 w 6900008"/>
              <a:gd name="connsiteY33" fmla="*/ 1114041 h 4370028"/>
              <a:gd name="connsiteX34" fmla="*/ 4667905 w 6900008"/>
              <a:gd name="connsiteY34" fmla="*/ 799716 h 4370028"/>
              <a:gd name="connsiteX35" fmla="*/ 4539318 w 6900008"/>
              <a:gd name="connsiteY35" fmla="*/ 431813 h 4370028"/>
              <a:gd name="connsiteX36" fmla="*/ 4199989 w 6900008"/>
              <a:gd name="connsiteY36" fmla="*/ 67482 h 4370028"/>
              <a:gd name="connsiteX37" fmla="*/ 2996268 w 6900008"/>
              <a:gd name="connsiteY37" fmla="*/ 49623 h 4370028"/>
              <a:gd name="connsiteX38" fmla="*/ 2689086 w 6900008"/>
              <a:gd name="connsiteY38" fmla="*/ 588976 h 4370028"/>
              <a:gd name="connsiteX39" fmla="*/ 1863983 w 6900008"/>
              <a:gd name="connsiteY39" fmla="*/ 713991 h 4370028"/>
              <a:gd name="connsiteX40" fmla="*/ 917436 w 6900008"/>
              <a:gd name="connsiteY40" fmla="*/ 610407 h 4370028"/>
              <a:gd name="connsiteX41" fmla="*/ 460236 w 6900008"/>
              <a:gd name="connsiteY41" fmla="*/ 374663 h 4370028"/>
              <a:gd name="connsiteX42" fmla="*/ 49471 w 6900008"/>
              <a:gd name="connsiteY42" fmla="*/ 806860 h 4370028"/>
              <a:gd name="connsiteX0" fmla="*/ 49471 w 6900008"/>
              <a:gd name="connsiteY0" fmla="*/ 1004970 h 4568138"/>
              <a:gd name="connsiteX1" fmla="*/ 149483 w 6900008"/>
              <a:gd name="connsiteY1" fmla="*/ 1522892 h 4568138"/>
              <a:gd name="connsiteX2" fmla="*/ 1321058 w 6900008"/>
              <a:gd name="connsiteY2" fmla="*/ 2262270 h 4568138"/>
              <a:gd name="connsiteX3" fmla="*/ 1656814 w 6900008"/>
              <a:gd name="connsiteY3" fmla="*/ 2637317 h 4568138"/>
              <a:gd name="connsiteX4" fmla="*/ 1303199 w 6900008"/>
              <a:gd name="connsiteY4" fmla="*/ 2958786 h 4568138"/>
              <a:gd name="connsiteX5" fmla="*/ 699552 w 6900008"/>
              <a:gd name="connsiteY5" fmla="*/ 3198101 h 4568138"/>
              <a:gd name="connsiteX6" fmla="*/ 392371 w 6900008"/>
              <a:gd name="connsiteY6" fmla="*/ 3498139 h 4568138"/>
              <a:gd name="connsiteX7" fmla="*/ 363796 w 6900008"/>
              <a:gd name="connsiteY7" fmla="*/ 4016061 h 4568138"/>
              <a:gd name="connsiteX8" fmla="*/ 681693 w 6900008"/>
              <a:gd name="connsiteY8" fmla="*/ 4444686 h 4568138"/>
              <a:gd name="connsiteX9" fmla="*/ 1349633 w 6900008"/>
              <a:gd name="connsiteY9" fmla="*/ 4558986 h 4568138"/>
              <a:gd name="connsiteX10" fmla="*/ 1942564 w 6900008"/>
              <a:gd name="connsiteY10" fmla="*/ 4251804 h 4568138"/>
              <a:gd name="connsiteX11" fmla="*/ 2039005 w 6900008"/>
              <a:gd name="connsiteY11" fmla="*/ 4030348 h 4568138"/>
              <a:gd name="connsiteX12" fmla="*/ 2181880 w 6900008"/>
              <a:gd name="connsiteY12" fmla="*/ 3548145 h 4568138"/>
              <a:gd name="connsiteX13" fmla="*/ 2421196 w 6900008"/>
              <a:gd name="connsiteY13" fmla="*/ 3226676 h 4568138"/>
              <a:gd name="connsiteX14" fmla="*/ 2821246 w 6900008"/>
              <a:gd name="connsiteY14" fmla="*/ 3212389 h 4568138"/>
              <a:gd name="connsiteX15" fmla="*/ 3260586 w 6900008"/>
              <a:gd name="connsiteY15" fmla="*/ 3562433 h 4568138"/>
              <a:gd name="connsiteX16" fmla="*/ 3453468 w 6900008"/>
              <a:gd name="connsiteY16" fmla="*/ 4026776 h 4568138"/>
              <a:gd name="connsiteX17" fmla="*/ 3760649 w 6900008"/>
              <a:gd name="connsiteY17" fmla="*/ 4501836 h 4568138"/>
              <a:gd name="connsiteX18" fmla="*/ 4503599 w 6900008"/>
              <a:gd name="connsiteY18" fmla="*/ 4501836 h 4568138"/>
              <a:gd name="connsiteX19" fmla="*/ 4603611 w 6900008"/>
              <a:gd name="connsiteY19" fmla="*/ 4094642 h 4568138"/>
              <a:gd name="connsiteX20" fmla="*/ 4535746 w 6900008"/>
              <a:gd name="connsiteY20" fmla="*/ 3819608 h 4568138"/>
              <a:gd name="connsiteX21" fmla="*/ 4310718 w 6900008"/>
              <a:gd name="connsiteY21" fmla="*/ 3323117 h 4568138"/>
              <a:gd name="connsiteX22" fmla="*/ 4371439 w 6900008"/>
              <a:gd name="connsiteY22" fmla="*/ 2890920 h 4568138"/>
              <a:gd name="connsiteX23" fmla="*/ 4792921 w 6900008"/>
              <a:gd name="connsiteY23" fmla="*/ 2676608 h 4568138"/>
              <a:gd name="connsiteX24" fmla="*/ 5346561 w 6900008"/>
              <a:gd name="connsiteY24" fmla="*/ 2826626 h 4568138"/>
              <a:gd name="connsiteX25" fmla="*/ 5743039 w 6900008"/>
              <a:gd name="connsiteY25" fmla="*/ 3298114 h 4568138"/>
              <a:gd name="connsiteX26" fmla="*/ 5968068 w 6900008"/>
              <a:gd name="connsiteY26" fmla="*/ 3512426 h 4568138"/>
              <a:gd name="connsiteX27" fmla="*/ 6471702 w 6900008"/>
              <a:gd name="connsiteY27" fmla="*/ 3480279 h 4568138"/>
              <a:gd name="connsiteX28" fmla="*/ 6800314 w 6900008"/>
              <a:gd name="connsiteY28" fmla="*/ 3187386 h 4568138"/>
              <a:gd name="connsiteX29" fmla="*/ 6886039 w 6900008"/>
              <a:gd name="connsiteY29" fmla="*/ 2787336 h 4568138"/>
              <a:gd name="connsiteX30" fmla="*/ 6550283 w 6900008"/>
              <a:gd name="connsiteY30" fmla="*/ 1665767 h 4568138"/>
              <a:gd name="connsiteX31" fmla="*/ 5953780 w 6900008"/>
              <a:gd name="connsiteY31" fmla="*/ 1380017 h 4568138"/>
              <a:gd name="connsiteX32" fmla="*/ 5246549 w 6900008"/>
              <a:gd name="connsiteY32" fmla="*/ 1376445 h 4568138"/>
              <a:gd name="connsiteX33" fmla="*/ 4814352 w 6900008"/>
              <a:gd name="connsiteY33" fmla="*/ 1312151 h 4568138"/>
              <a:gd name="connsiteX34" fmla="*/ 4667905 w 6900008"/>
              <a:gd name="connsiteY34" fmla="*/ 997826 h 4568138"/>
              <a:gd name="connsiteX35" fmla="*/ 4539318 w 6900008"/>
              <a:gd name="connsiteY35" fmla="*/ 629923 h 4568138"/>
              <a:gd name="connsiteX36" fmla="*/ 4199989 w 6900008"/>
              <a:gd name="connsiteY36" fmla="*/ 265592 h 4568138"/>
              <a:gd name="connsiteX37" fmla="*/ 3017700 w 6900008"/>
              <a:gd name="connsiteY37" fmla="*/ 19133 h 4568138"/>
              <a:gd name="connsiteX38" fmla="*/ 2689086 w 6900008"/>
              <a:gd name="connsiteY38" fmla="*/ 787086 h 4568138"/>
              <a:gd name="connsiteX39" fmla="*/ 1863983 w 6900008"/>
              <a:gd name="connsiteY39" fmla="*/ 912101 h 4568138"/>
              <a:gd name="connsiteX40" fmla="*/ 917436 w 6900008"/>
              <a:gd name="connsiteY40" fmla="*/ 808517 h 4568138"/>
              <a:gd name="connsiteX41" fmla="*/ 460236 w 6900008"/>
              <a:gd name="connsiteY41" fmla="*/ 572773 h 4568138"/>
              <a:gd name="connsiteX42" fmla="*/ 49471 w 6900008"/>
              <a:gd name="connsiteY42" fmla="*/ 1004970 h 4568138"/>
              <a:gd name="connsiteX0" fmla="*/ 49471 w 6900008"/>
              <a:gd name="connsiteY0" fmla="*/ 1151254 h 4714422"/>
              <a:gd name="connsiteX1" fmla="*/ 149483 w 6900008"/>
              <a:gd name="connsiteY1" fmla="*/ 1669176 h 4714422"/>
              <a:gd name="connsiteX2" fmla="*/ 1321058 w 6900008"/>
              <a:gd name="connsiteY2" fmla="*/ 2408554 h 4714422"/>
              <a:gd name="connsiteX3" fmla="*/ 1656814 w 6900008"/>
              <a:gd name="connsiteY3" fmla="*/ 2783601 h 4714422"/>
              <a:gd name="connsiteX4" fmla="*/ 1303199 w 6900008"/>
              <a:gd name="connsiteY4" fmla="*/ 3105070 h 4714422"/>
              <a:gd name="connsiteX5" fmla="*/ 699552 w 6900008"/>
              <a:gd name="connsiteY5" fmla="*/ 3344385 h 4714422"/>
              <a:gd name="connsiteX6" fmla="*/ 392371 w 6900008"/>
              <a:gd name="connsiteY6" fmla="*/ 3644423 h 4714422"/>
              <a:gd name="connsiteX7" fmla="*/ 363796 w 6900008"/>
              <a:gd name="connsiteY7" fmla="*/ 4162345 h 4714422"/>
              <a:gd name="connsiteX8" fmla="*/ 681693 w 6900008"/>
              <a:gd name="connsiteY8" fmla="*/ 4590970 h 4714422"/>
              <a:gd name="connsiteX9" fmla="*/ 1349633 w 6900008"/>
              <a:gd name="connsiteY9" fmla="*/ 4705270 h 4714422"/>
              <a:gd name="connsiteX10" fmla="*/ 1942564 w 6900008"/>
              <a:gd name="connsiteY10" fmla="*/ 4398088 h 4714422"/>
              <a:gd name="connsiteX11" fmla="*/ 2039005 w 6900008"/>
              <a:gd name="connsiteY11" fmla="*/ 4176632 h 4714422"/>
              <a:gd name="connsiteX12" fmla="*/ 2181880 w 6900008"/>
              <a:gd name="connsiteY12" fmla="*/ 3694429 h 4714422"/>
              <a:gd name="connsiteX13" fmla="*/ 2421196 w 6900008"/>
              <a:gd name="connsiteY13" fmla="*/ 3372960 h 4714422"/>
              <a:gd name="connsiteX14" fmla="*/ 2821246 w 6900008"/>
              <a:gd name="connsiteY14" fmla="*/ 3358673 h 4714422"/>
              <a:gd name="connsiteX15" fmla="*/ 3260586 w 6900008"/>
              <a:gd name="connsiteY15" fmla="*/ 3708717 h 4714422"/>
              <a:gd name="connsiteX16" fmla="*/ 3453468 w 6900008"/>
              <a:gd name="connsiteY16" fmla="*/ 4173060 h 4714422"/>
              <a:gd name="connsiteX17" fmla="*/ 3760649 w 6900008"/>
              <a:gd name="connsiteY17" fmla="*/ 4648120 h 4714422"/>
              <a:gd name="connsiteX18" fmla="*/ 4503599 w 6900008"/>
              <a:gd name="connsiteY18" fmla="*/ 4648120 h 4714422"/>
              <a:gd name="connsiteX19" fmla="*/ 4603611 w 6900008"/>
              <a:gd name="connsiteY19" fmla="*/ 4240926 h 4714422"/>
              <a:gd name="connsiteX20" fmla="*/ 4535746 w 6900008"/>
              <a:gd name="connsiteY20" fmla="*/ 3965892 h 4714422"/>
              <a:gd name="connsiteX21" fmla="*/ 4310718 w 6900008"/>
              <a:gd name="connsiteY21" fmla="*/ 3469401 h 4714422"/>
              <a:gd name="connsiteX22" fmla="*/ 4371439 w 6900008"/>
              <a:gd name="connsiteY22" fmla="*/ 3037204 h 4714422"/>
              <a:gd name="connsiteX23" fmla="*/ 4792921 w 6900008"/>
              <a:gd name="connsiteY23" fmla="*/ 2822892 h 4714422"/>
              <a:gd name="connsiteX24" fmla="*/ 5346561 w 6900008"/>
              <a:gd name="connsiteY24" fmla="*/ 2972910 h 4714422"/>
              <a:gd name="connsiteX25" fmla="*/ 5743039 w 6900008"/>
              <a:gd name="connsiteY25" fmla="*/ 3444398 h 4714422"/>
              <a:gd name="connsiteX26" fmla="*/ 5968068 w 6900008"/>
              <a:gd name="connsiteY26" fmla="*/ 3658710 h 4714422"/>
              <a:gd name="connsiteX27" fmla="*/ 6471702 w 6900008"/>
              <a:gd name="connsiteY27" fmla="*/ 3626563 h 4714422"/>
              <a:gd name="connsiteX28" fmla="*/ 6800314 w 6900008"/>
              <a:gd name="connsiteY28" fmla="*/ 3333670 h 4714422"/>
              <a:gd name="connsiteX29" fmla="*/ 6886039 w 6900008"/>
              <a:gd name="connsiteY29" fmla="*/ 2933620 h 4714422"/>
              <a:gd name="connsiteX30" fmla="*/ 6550283 w 6900008"/>
              <a:gd name="connsiteY30" fmla="*/ 1812051 h 4714422"/>
              <a:gd name="connsiteX31" fmla="*/ 5953780 w 6900008"/>
              <a:gd name="connsiteY31" fmla="*/ 1526301 h 4714422"/>
              <a:gd name="connsiteX32" fmla="*/ 5246549 w 6900008"/>
              <a:gd name="connsiteY32" fmla="*/ 1522729 h 4714422"/>
              <a:gd name="connsiteX33" fmla="*/ 4814352 w 6900008"/>
              <a:gd name="connsiteY33" fmla="*/ 1458435 h 4714422"/>
              <a:gd name="connsiteX34" fmla="*/ 4667905 w 6900008"/>
              <a:gd name="connsiteY34" fmla="*/ 1144110 h 4714422"/>
              <a:gd name="connsiteX35" fmla="*/ 4539318 w 6900008"/>
              <a:gd name="connsiteY35" fmla="*/ 776207 h 4714422"/>
              <a:gd name="connsiteX36" fmla="*/ 4146411 w 6900008"/>
              <a:gd name="connsiteY36" fmla="*/ 47545 h 4714422"/>
              <a:gd name="connsiteX37" fmla="*/ 3017700 w 6900008"/>
              <a:gd name="connsiteY37" fmla="*/ 165417 h 4714422"/>
              <a:gd name="connsiteX38" fmla="*/ 2689086 w 6900008"/>
              <a:gd name="connsiteY38" fmla="*/ 933370 h 4714422"/>
              <a:gd name="connsiteX39" fmla="*/ 1863983 w 6900008"/>
              <a:gd name="connsiteY39" fmla="*/ 1058385 h 4714422"/>
              <a:gd name="connsiteX40" fmla="*/ 917436 w 6900008"/>
              <a:gd name="connsiteY40" fmla="*/ 954801 h 4714422"/>
              <a:gd name="connsiteX41" fmla="*/ 460236 w 6900008"/>
              <a:gd name="connsiteY41" fmla="*/ 719057 h 4714422"/>
              <a:gd name="connsiteX42" fmla="*/ 49471 w 6900008"/>
              <a:gd name="connsiteY42" fmla="*/ 1151254 h 4714422"/>
              <a:gd name="connsiteX0" fmla="*/ 49471 w 6900008"/>
              <a:gd name="connsiteY0" fmla="*/ 1225115 h 4788283"/>
              <a:gd name="connsiteX1" fmla="*/ 149483 w 6900008"/>
              <a:gd name="connsiteY1" fmla="*/ 1743037 h 4788283"/>
              <a:gd name="connsiteX2" fmla="*/ 1321058 w 6900008"/>
              <a:gd name="connsiteY2" fmla="*/ 2482415 h 4788283"/>
              <a:gd name="connsiteX3" fmla="*/ 1656814 w 6900008"/>
              <a:gd name="connsiteY3" fmla="*/ 2857462 h 4788283"/>
              <a:gd name="connsiteX4" fmla="*/ 1303199 w 6900008"/>
              <a:gd name="connsiteY4" fmla="*/ 3178931 h 4788283"/>
              <a:gd name="connsiteX5" fmla="*/ 699552 w 6900008"/>
              <a:gd name="connsiteY5" fmla="*/ 3418246 h 4788283"/>
              <a:gd name="connsiteX6" fmla="*/ 392371 w 6900008"/>
              <a:gd name="connsiteY6" fmla="*/ 3718284 h 4788283"/>
              <a:gd name="connsiteX7" fmla="*/ 363796 w 6900008"/>
              <a:gd name="connsiteY7" fmla="*/ 4236206 h 4788283"/>
              <a:gd name="connsiteX8" fmla="*/ 681693 w 6900008"/>
              <a:gd name="connsiteY8" fmla="*/ 4664831 h 4788283"/>
              <a:gd name="connsiteX9" fmla="*/ 1349633 w 6900008"/>
              <a:gd name="connsiteY9" fmla="*/ 4779131 h 4788283"/>
              <a:gd name="connsiteX10" fmla="*/ 1942564 w 6900008"/>
              <a:gd name="connsiteY10" fmla="*/ 4471949 h 4788283"/>
              <a:gd name="connsiteX11" fmla="*/ 2039005 w 6900008"/>
              <a:gd name="connsiteY11" fmla="*/ 4250493 h 4788283"/>
              <a:gd name="connsiteX12" fmla="*/ 2181880 w 6900008"/>
              <a:gd name="connsiteY12" fmla="*/ 3768290 h 4788283"/>
              <a:gd name="connsiteX13" fmla="*/ 2421196 w 6900008"/>
              <a:gd name="connsiteY13" fmla="*/ 3446821 h 4788283"/>
              <a:gd name="connsiteX14" fmla="*/ 2821246 w 6900008"/>
              <a:gd name="connsiteY14" fmla="*/ 3432534 h 4788283"/>
              <a:gd name="connsiteX15" fmla="*/ 3260586 w 6900008"/>
              <a:gd name="connsiteY15" fmla="*/ 3782578 h 4788283"/>
              <a:gd name="connsiteX16" fmla="*/ 3453468 w 6900008"/>
              <a:gd name="connsiteY16" fmla="*/ 4246921 h 4788283"/>
              <a:gd name="connsiteX17" fmla="*/ 3760649 w 6900008"/>
              <a:gd name="connsiteY17" fmla="*/ 4721981 h 4788283"/>
              <a:gd name="connsiteX18" fmla="*/ 4503599 w 6900008"/>
              <a:gd name="connsiteY18" fmla="*/ 4721981 h 4788283"/>
              <a:gd name="connsiteX19" fmla="*/ 4603611 w 6900008"/>
              <a:gd name="connsiteY19" fmla="*/ 4314787 h 4788283"/>
              <a:gd name="connsiteX20" fmla="*/ 4535746 w 6900008"/>
              <a:gd name="connsiteY20" fmla="*/ 4039753 h 4788283"/>
              <a:gd name="connsiteX21" fmla="*/ 4310718 w 6900008"/>
              <a:gd name="connsiteY21" fmla="*/ 3543262 h 4788283"/>
              <a:gd name="connsiteX22" fmla="*/ 4371439 w 6900008"/>
              <a:gd name="connsiteY22" fmla="*/ 3111065 h 4788283"/>
              <a:gd name="connsiteX23" fmla="*/ 4792921 w 6900008"/>
              <a:gd name="connsiteY23" fmla="*/ 2896753 h 4788283"/>
              <a:gd name="connsiteX24" fmla="*/ 5346561 w 6900008"/>
              <a:gd name="connsiteY24" fmla="*/ 3046771 h 4788283"/>
              <a:gd name="connsiteX25" fmla="*/ 5743039 w 6900008"/>
              <a:gd name="connsiteY25" fmla="*/ 3518259 h 4788283"/>
              <a:gd name="connsiteX26" fmla="*/ 5968068 w 6900008"/>
              <a:gd name="connsiteY26" fmla="*/ 3732571 h 4788283"/>
              <a:gd name="connsiteX27" fmla="*/ 6471702 w 6900008"/>
              <a:gd name="connsiteY27" fmla="*/ 3700424 h 4788283"/>
              <a:gd name="connsiteX28" fmla="*/ 6800314 w 6900008"/>
              <a:gd name="connsiteY28" fmla="*/ 3407531 h 4788283"/>
              <a:gd name="connsiteX29" fmla="*/ 6886039 w 6900008"/>
              <a:gd name="connsiteY29" fmla="*/ 3007481 h 4788283"/>
              <a:gd name="connsiteX30" fmla="*/ 6550283 w 6900008"/>
              <a:gd name="connsiteY30" fmla="*/ 1885912 h 4788283"/>
              <a:gd name="connsiteX31" fmla="*/ 5953780 w 6900008"/>
              <a:gd name="connsiteY31" fmla="*/ 1600162 h 4788283"/>
              <a:gd name="connsiteX32" fmla="*/ 5246549 w 6900008"/>
              <a:gd name="connsiteY32" fmla="*/ 1596590 h 4788283"/>
              <a:gd name="connsiteX33" fmla="*/ 4814352 w 6900008"/>
              <a:gd name="connsiteY33" fmla="*/ 1532296 h 4788283"/>
              <a:gd name="connsiteX34" fmla="*/ 4667905 w 6900008"/>
              <a:gd name="connsiteY34" fmla="*/ 1217971 h 4788283"/>
              <a:gd name="connsiteX35" fmla="*/ 4539318 w 6900008"/>
              <a:gd name="connsiteY35" fmla="*/ 850068 h 4788283"/>
              <a:gd name="connsiteX36" fmla="*/ 4146411 w 6900008"/>
              <a:gd name="connsiteY36" fmla="*/ 121406 h 4788283"/>
              <a:gd name="connsiteX37" fmla="*/ 3042703 w 6900008"/>
              <a:gd name="connsiteY37" fmla="*/ 89260 h 4788283"/>
              <a:gd name="connsiteX38" fmla="*/ 2689086 w 6900008"/>
              <a:gd name="connsiteY38" fmla="*/ 1007231 h 4788283"/>
              <a:gd name="connsiteX39" fmla="*/ 1863983 w 6900008"/>
              <a:gd name="connsiteY39" fmla="*/ 1132246 h 4788283"/>
              <a:gd name="connsiteX40" fmla="*/ 917436 w 6900008"/>
              <a:gd name="connsiteY40" fmla="*/ 1028662 h 4788283"/>
              <a:gd name="connsiteX41" fmla="*/ 460236 w 6900008"/>
              <a:gd name="connsiteY41" fmla="*/ 792918 h 4788283"/>
              <a:gd name="connsiteX42" fmla="*/ 49471 w 6900008"/>
              <a:gd name="connsiteY42" fmla="*/ 1225115 h 4788283"/>
              <a:gd name="connsiteX0" fmla="*/ 49471 w 6900008"/>
              <a:gd name="connsiteY0" fmla="*/ 1220864 h 4784032"/>
              <a:gd name="connsiteX1" fmla="*/ 149483 w 6900008"/>
              <a:gd name="connsiteY1" fmla="*/ 1738786 h 4784032"/>
              <a:gd name="connsiteX2" fmla="*/ 1321058 w 6900008"/>
              <a:gd name="connsiteY2" fmla="*/ 2478164 h 4784032"/>
              <a:gd name="connsiteX3" fmla="*/ 1656814 w 6900008"/>
              <a:gd name="connsiteY3" fmla="*/ 2853211 h 4784032"/>
              <a:gd name="connsiteX4" fmla="*/ 1303199 w 6900008"/>
              <a:gd name="connsiteY4" fmla="*/ 3174680 h 4784032"/>
              <a:gd name="connsiteX5" fmla="*/ 699552 w 6900008"/>
              <a:gd name="connsiteY5" fmla="*/ 3413995 h 4784032"/>
              <a:gd name="connsiteX6" fmla="*/ 392371 w 6900008"/>
              <a:gd name="connsiteY6" fmla="*/ 3714033 h 4784032"/>
              <a:gd name="connsiteX7" fmla="*/ 363796 w 6900008"/>
              <a:gd name="connsiteY7" fmla="*/ 4231955 h 4784032"/>
              <a:gd name="connsiteX8" fmla="*/ 681693 w 6900008"/>
              <a:gd name="connsiteY8" fmla="*/ 4660580 h 4784032"/>
              <a:gd name="connsiteX9" fmla="*/ 1349633 w 6900008"/>
              <a:gd name="connsiteY9" fmla="*/ 4774880 h 4784032"/>
              <a:gd name="connsiteX10" fmla="*/ 1942564 w 6900008"/>
              <a:gd name="connsiteY10" fmla="*/ 4467698 h 4784032"/>
              <a:gd name="connsiteX11" fmla="*/ 2039005 w 6900008"/>
              <a:gd name="connsiteY11" fmla="*/ 4246242 h 4784032"/>
              <a:gd name="connsiteX12" fmla="*/ 2181880 w 6900008"/>
              <a:gd name="connsiteY12" fmla="*/ 3764039 h 4784032"/>
              <a:gd name="connsiteX13" fmla="*/ 2421196 w 6900008"/>
              <a:gd name="connsiteY13" fmla="*/ 3442570 h 4784032"/>
              <a:gd name="connsiteX14" fmla="*/ 2821246 w 6900008"/>
              <a:gd name="connsiteY14" fmla="*/ 3428283 h 4784032"/>
              <a:gd name="connsiteX15" fmla="*/ 3260586 w 6900008"/>
              <a:gd name="connsiteY15" fmla="*/ 3778327 h 4784032"/>
              <a:gd name="connsiteX16" fmla="*/ 3453468 w 6900008"/>
              <a:gd name="connsiteY16" fmla="*/ 4242670 h 4784032"/>
              <a:gd name="connsiteX17" fmla="*/ 3760649 w 6900008"/>
              <a:gd name="connsiteY17" fmla="*/ 4717730 h 4784032"/>
              <a:gd name="connsiteX18" fmla="*/ 4503599 w 6900008"/>
              <a:gd name="connsiteY18" fmla="*/ 4717730 h 4784032"/>
              <a:gd name="connsiteX19" fmla="*/ 4603611 w 6900008"/>
              <a:gd name="connsiteY19" fmla="*/ 4310536 h 4784032"/>
              <a:gd name="connsiteX20" fmla="*/ 4535746 w 6900008"/>
              <a:gd name="connsiteY20" fmla="*/ 4035502 h 4784032"/>
              <a:gd name="connsiteX21" fmla="*/ 4310718 w 6900008"/>
              <a:gd name="connsiteY21" fmla="*/ 3539011 h 4784032"/>
              <a:gd name="connsiteX22" fmla="*/ 4371439 w 6900008"/>
              <a:gd name="connsiteY22" fmla="*/ 3106814 h 4784032"/>
              <a:gd name="connsiteX23" fmla="*/ 4792921 w 6900008"/>
              <a:gd name="connsiteY23" fmla="*/ 2892502 h 4784032"/>
              <a:gd name="connsiteX24" fmla="*/ 5346561 w 6900008"/>
              <a:gd name="connsiteY24" fmla="*/ 3042520 h 4784032"/>
              <a:gd name="connsiteX25" fmla="*/ 5743039 w 6900008"/>
              <a:gd name="connsiteY25" fmla="*/ 3514008 h 4784032"/>
              <a:gd name="connsiteX26" fmla="*/ 5968068 w 6900008"/>
              <a:gd name="connsiteY26" fmla="*/ 3728320 h 4784032"/>
              <a:gd name="connsiteX27" fmla="*/ 6471702 w 6900008"/>
              <a:gd name="connsiteY27" fmla="*/ 3696173 h 4784032"/>
              <a:gd name="connsiteX28" fmla="*/ 6800314 w 6900008"/>
              <a:gd name="connsiteY28" fmla="*/ 3403280 h 4784032"/>
              <a:gd name="connsiteX29" fmla="*/ 6886039 w 6900008"/>
              <a:gd name="connsiteY29" fmla="*/ 3003230 h 4784032"/>
              <a:gd name="connsiteX30" fmla="*/ 6550283 w 6900008"/>
              <a:gd name="connsiteY30" fmla="*/ 1881661 h 4784032"/>
              <a:gd name="connsiteX31" fmla="*/ 5953780 w 6900008"/>
              <a:gd name="connsiteY31" fmla="*/ 1595911 h 4784032"/>
              <a:gd name="connsiteX32" fmla="*/ 5246549 w 6900008"/>
              <a:gd name="connsiteY32" fmla="*/ 1592339 h 4784032"/>
              <a:gd name="connsiteX33" fmla="*/ 4814352 w 6900008"/>
              <a:gd name="connsiteY33" fmla="*/ 1528045 h 4784032"/>
              <a:gd name="connsiteX34" fmla="*/ 4667905 w 6900008"/>
              <a:gd name="connsiteY34" fmla="*/ 1213720 h 4784032"/>
              <a:gd name="connsiteX35" fmla="*/ 4539318 w 6900008"/>
              <a:gd name="connsiteY35" fmla="*/ 845817 h 4784032"/>
              <a:gd name="connsiteX36" fmla="*/ 4146411 w 6900008"/>
              <a:gd name="connsiteY36" fmla="*/ 117155 h 4784032"/>
              <a:gd name="connsiteX37" fmla="*/ 3042703 w 6900008"/>
              <a:gd name="connsiteY37" fmla="*/ 85009 h 4784032"/>
              <a:gd name="connsiteX38" fmla="*/ 2860536 w 6900008"/>
              <a:gd name="connsiteY38" fmla="*/ 942258 h 4784032"/>
              <a:gd name="connsiteX39" fmla="*/ 1863983 w 6900008"/>
              <a:gd name="connsiteY39" fmla="*/ 1127995 h 4784032"/>
              <a:gd name="connsiteX40" fmla="*/ 917436 w 6900008"/>
              <a:gd name="connsiteY40" fmla="*/ 1024411 h 4784032"/>
              <a:gd name="connsiteX41" fmla="*/ 460236 w 6900008"/>
              <a:gd name="connsiteY41" fmla="*/ 788667 h 4784032"/>
              <a:gd name="connsiteX42" fmla="*/ 49471 w 6900008"/>
              <a:gd name="connsiteY42" fmla="*/ 1220864 h 4784032"/>
              <a:gd name="connsiteX0" fmla="*/ 49471 w 6900008"/>
              <a:gd name="connsiteY0" fmla="*/ 1220864 h 4784032"/>
              <a:gd name="connsiteX1" fmla="*/ 149483 w 6900008"/>
              <a:gd name="connsiteY1" fmla="*/ 1738786 h 4784032"/>
              <a:gd name="connsiteX2" fmla="*/ 1321058 w 6900008"/>
              <a:gd name="connsiteY2" fmla="*/ 2478164 h 4784032"/>
              <a:gd name="connsiteX3" fmla="*/ 1656814 w 6900008"/>
              <a:gd name="connsiteY3" fmla="*/ 2853211 h 4784032"/>
              <a:gd name="connsiteX4" fmla="*/ 1303199 w 6900008"/>
              <a:gd name="connsiteY4" fmla="*/ 3174680 h 4784032"/>
              <a:gd name="connsiteX5" fmla="*/ 699552 w 6900008"/>
              <a:gd name="connsiteY5" fmla="*/ 3413995 h 4784032"/>
              <a:gd name="connsiteX6" fmla="*/ 392371 w 6900008"/>
              <a:gd name="connsiteY6" fmla="*/ 3714033 h 4784032"/>
              <a:gd name="connsiteX7" fmla="*/ 363796 w 6900008"/>
              <a:gd name="connsiteY7" fmla="*/ 4231955 h 4784032"/>
              <a:gd name="connsiteX8" fmla="*/ 681693 w 6900008"/>
              <a:gd name="connsiteY8" fmla="*/ 4660580 h 4784032"/>
              <a:gd name="connsiteX9" fmla="*/ 1349633 w 6900008"/>
              <a:gd name="connsiteY9" fmla="*/ 4774880 h 4784032"/>
              <a:gd name="connsiteX10" fmla="*/ 1942564 w 6900008"/>
              <a:gd name="connsiteY10" fmla="*/ 4467698 h 4784032"/>
              <a:gd name="connsiteX11" fmla="*/ 2039005 w 6900008"/>
              <a:gd name="connsiteY11" fmla="*/ 4246242 h 4784032"/>
              <a:gd name="connsiteX12" fmla="*/ 2181880 w 6900008"/>
              <a:gd name="connsiteY12" fmla="*/ 3764039 h 4784032"/>
              <a:gd name="connsiteX13" fmla="*/ 2421196 w 6900008"/>
              <a:gd name="connsiteY13" fmla="*/ 3442570 h 4784032"/>
              <a:gd name="connsiteX14" fmla="*/ 2821246 w 6900008"/>
              <a:gd name="connsiteY14" fmla="*/ 3428283 h 4784032"/>
              <a:gd name="connsiteX15" fmla="*/ 3260586 w 6900008"/>
              <a:gd name="connsiteY15" fmla="*/ 3778327 h 4784032"/>
              <a:gd name="connsiteX16" fmla="*/ 3453468 w 6900008"/>
              <a:gd name="connsiteY16" fmla="*/ 4242670 h 4784032"/>
              <a:gd name="connsiteX17" fmla="*/ 3760649 w 6900008"/>
              <a:gd name="connsiteY17" fmla="*/ 4717730 h 4784032"/>
              <a:gd name="connsiteX18" fmla="*/ 4503599 w 6900008"/>
              <a:gd name="connsiteY18" fmla="*/ 4717730 h 4784032"/>
              <a:gd name="connsiteX19" fmla="*/ 4603611 w 6900008"/>
              <a:gd name="connsiteY19" fmla="*/ 4310536 h 4784032"/>
              <a:gd name="connsiteX20" fmla="*/ 4535746 w 6900008"/>
              <a:gd name="connsiteY20" fmla="*/ 4035502 h 4784032"/>
              <a:gd name="connsiteX21" fmla="*/ 4310718 w 6900008"/>
              <a:gd name="connsiteY21" fmla="*/ 3539011 h 4784032"/>
              <a:gd name="connsiteX22" fmla="*/ 4371439 w 6900008"/>
              <a:gd name="connsiteY22" fmla="*/ 3106814 h 4784032"/>
              <a:gd name="connsiteX23" fmla="*/ 4792921 w 6900008"/>
              <a:gd name="connsiteY23" fmla="*/ 2892502 h 4784032"/>
              <a:gd name="connsiteX24" fmla="*/ 5346561 w 6900008"/>
              <a:gd name="connsiteY24" fmla="*/ 3042520 h 4784032"/>
              <a:gd name="connsiteX25" fmla="*/ 5743039 w 6900008"/>
              <a:gd name="connsiteY25" fmla="*/ 3514008 h 4784032"/>
              <a:gd name="connsiteX26" fmla="*/ 5968068 w 6900008"/>
              <a:gd name="connsiteY26" fmla="*/ 3728320 h 4784032"/>
              <a:gd name="connsiteX27" fmla="*/ 6471702 w 6900008"/>
              <a:gd name="connsiteY27" fmla="*/ 3696173 h 4784032"/>
              <a:gd name="connsiteX28" fmla="*/ 6800314 w 6900008"/>
              <a:gd name="connsiteY28" fmla="*/ 3403280 h 4784032"/>
              <a:gd name="connsiteX29" fmla="*/ 6886039 w 6900008"/>
              <a:gd name="connsiteY29" fmla="*/ 3003230 h 4784032"/>
              <a:gd name="connsiteX30" fmla="*/ 6550283 w 6900008"/>
              <a:gd name="connsiteY30" fmla="*/ 1881661 h 4784032"/>
              <a:gd name="connsiteX31" fmla="*/ 5953780 w 6900008"/>
              <a:gd name="connsiteY31" fmla="*/ 1595911 h 4784032"/>
              <a:gd name="connsiteX32" fmla="*/ 5246549 w 6900008"/>
              <a:gd name="connsiteY32" fmla="*/ 1592339 h 4784032"/>
              <a:gd name="connsiteX33" fmla="*/ 4814352 w 6900008"/>
              <a:gd name="connsiteY33" fmla="*/ 1528045 h 4784032"/>
              <a:gd name="connsiteX34" fmla="*/ 4667905 w 6900008"/>
              <a:gd name="connsiteY34" fmla="*/ 1213720 h 4784032"/>
              <a:gd name="connsiteX35" fmla="*/ 4539318 w 6900008"/>
              <a:gd name="connsiteY35" fmla="*/ 845817 h 4784032"/>
              <a:gd name="connsiteX36" fmla="*/ 4146411 w 6900008"/>
              <a:gd name="connsiteY36" fmla="*/ 117155 h 4784032"/>
              <a:gd name="connsiteX37" fmla="*/ 3042703 w 6900008"/>
              <a:gd name="connsiteY37" fmla="*/ 85009 h 4784032"/>
              <a:gd name="connsiteX38" fmla="*/ 2860536 w 6900008"/>
              <a:gd name="connsiteY38" fmla="*/ 942258 h 4784032"/>
              <a:gd name="connsiteX39" fmla="*/ 1863983 w 6900008"/>
              <a:gd name="connsiteY39" fmla="*/ 1127995 h 4784032"/>
              <a:gd name="connsiteX40" fmla="*/ 992445 w 6900008"/>
              <a:gd name="connsiteY40" fmla="*/ 906539 h 4784032"/>
              <a:gd name="connsiteX41" fmla="*/ 460236 w 6900008"/>
              <a:gd name="connsiteY41" fmla="*/ 788667 h 4784032"/>
              <a:gd name="connsiteX42" fmla="*/ 49471 w 6900008"/>
              <a:gd name="connsiteY42" fmla="*/ 1220864 h 4784032"/>
              <a:gd name="connsiteX0" fmla="*/ 42149 w 6892686"/>
              <a:gd name="connsiteY0" fmla="*/ 1220864 h 4784032"/>
              <a:gd name="connsiteX1" fmla="*/ 142161 w 6892686"/>
              <a:gd name="connsiteY1" fmla="*/ 1738786 h 4784032"/>
              <a:gd name="connsiteX2" fmla="*/ 1313736 w 6892686"/>
              <a:gd name="connsiteY2" fmla="*/ 2478164 h 4784032"/>
              <a:gd name="connsiteX3" fmla="*/ 1649492 w 6892686"/>
              <a:gd name="connsiteY3" fmla="*/ 2853211 h 4784032"/>
              <a:gd name="connsiteX4" fmla="*/ 1295877 w 6892686"/>
              <a:gd name="connsiteY4" fmla="*/ 3174680 h 4784032"/>
              <a:gd name="connsiteX5" fmla="*/ 692230 w 6892686"/>
              <a:gd name="connsiteY5" fmla="*/ 3413995 h 4784032"/>
              <a:gd name="connsiteX6" fmla="*/ 385049 w 6892686"/>
              <a:gd name="connsiteY6" fmla="*/ 3714033 h 4784032"/>
              <a:gd name="connsiteX7" fmla="*/ 356474 w 6892686"/>
              <a:gd name="connsiteY7" fmla="*/ 4231955 h 4784032"/>
              <a:gd name="connsiteX8" fmla="*/ 674371 w 6892686"/>
              <a:gd name="connsiteY8" fmla="*/ 4660580 h 4784032"/>
              <a:gd name="connsiteX9" fmla="*/ 1342311 w 6892686"/>
              <a:gd name="connsiteY9" fmla="*/ 4774880 h 4784032"/>
              <a:gd name="connsiteX10" fmla="*/ 1935242 w 6892686"/>
              <a:gd name="connsiteY10" fmla="*/ 4467698 h 4784032"/>
              <a:gd name="connsiteX11" fmla="*/ 2031683 w 6892686"/>
              <a:gd name="connsiteY11" fmla="*/ 4246242 h 4784032"/>
              <a:gd name="connsiteX12" fmla="*/ 2174558 w 6892686"/>
              <a:gd name="connsiteY12" fmla="*/ 3764039 h 4784032"/>
              <a:gd name="connsiteX13" fmla="*/ 2413874 w 6892686"/>
              <a:gd name="connsiteY13" fmla="*/ 3442570 h 4784032"/>
              <a:gd name="connsiteX14" fmla="*/ 2813924 w 6892686"/>
              <a:gd name="connsiteY14" fmla="*/ 3428283 h 4784032"/>
              <a:gd name="connsiteX15" fmla="*/ 3253264 w 6892686"/>
              <a:gd name="connsiteY15" fmla="*/ 3778327 h 4784032"/>
              <a:gd name="connsiteX16" fmla="*/ 3446146 w 6892686"/>
              <a:gd name="connsiteY16" fmla="*/ 4242670 h 4784032"/>
              <a:gd name="connsiteX17" fmla="*/ 3753327 w 6892686"/>
              <a:gd name="connsiteY17" fmla="*/ 4717730 h 4784032"/>
              <a:gd name="connsiteX18" fmla="*/ 4496277 w 6892686"/>
              <a:gd name="connsiteY18" fmla="*/ 4717730 h 4784032"/>
              <a:gd name="connsiteX19" fmla="*/ 4596289 w 6892686"/>
              <a:gd name="connsiteY19" fmla="*/ 4310536 h 4784032"/>
              <a:gd name="connsiteX20" fmla="*/ 4528424 w 6892686"/>
              <a:gd name="connsiteY20" fmla="*/ 4035502 h 4784032"/>
              <a:gd name="connsiteX21" fmla="*/ 4303396 w 6892686"/>
              <a:gd name="connsiteY21" fmla="*/ 3539011 h 4784032"/>
              <a:gd name="connsiteX22" fmla="*/ 4364117 w 6892686"/>
              <a:gd name="connsiteY22" fmla="*/ 3106814 h 4784032"/>
              <a:gd name="connsiteX23" fmla="*/ 4785599 w 6892686"/>
              <a:gd name="connsiteY23" fmla="*/ 2892502 h 4784032"/>
              <a:gd name="connsiteX24" fmla="*/ 5339239 w 6892686"/>
              <a:gd name="connsiteY24" fmla="*/ 3042520 h 4784032"/>
              <a:gd name="connsiteX25" fmla="*/ 5735717 w 6892686"/>
              <a:gd name="connsiteY25" fmla="*/ 3514008 h 4784032"/>
              <a:gd name="connsiteX26" fmla="*/ 5960746 w 6892686"/>
              <a:gd name="connsiteY26" fmla="*/ 3728320 h 4784032"/>
              <a:gd name="connsiteX27" fmla="*/ 6464380 w 6892686"/>
              <a:gd name="connsiteY27" fmla="*/ 3696173 h 4784032"/>
              <a:gd name="connsiteX28" fmla="*/ 6792992 w 6892686"/>
              <a:gd name="connsiteY28" fmla="*/ 3403280 h 4784032"/>
              <a:gd name="connsiteX29" fmla="*/ 6878717 w 6892686"/>
              <a:gd name="connsiteY29" fmla="*/ 3003230 h 4784032"/>
              <a:gd name="connsiteX30" fmla="*/ 6542961 w 6892686"/>
              <a:gd name="connsiteY30" fmla="*/ 1881661 h 4784032"/>
              <a:gd name="connsiteX31" fmla="*/ 5946458 w 6892686"/>
              <a:gd name="connsiteY31" fmla="*/ 1595911 h 4784032"/>
              <a:gd name="connsiteX32" fmla="*/ 5239227 w 6892686"/>
              <a:gd name="connsiteY32" fmla="*/ 1592339 h 4784032"/>
              <a:gd name="connsiteX33" fmla="*/ 4807030 w 6892686"/>
              <a:gd name="connsiteY33" fmla="*/ 1528045 h 4784032"/>
              <a:gd name="connsiteX34" fmla="*/ 4660583 w 6892686"/>
              <a:gd name="connsiteY34" fmla="*/ 1213720 h 4784032"/>
              <a:gd name="connsiteX35" fmla="*/ 4531996 w 6892686"/>
              <a:gd name="connsiteY35" fmla="*/ 845817 h 4784032"/>
              <a:gd name="connsiteX36" fmla="*/ 4139089 w 6892686"/>
              <a:gd name="connsiteY36" fmla="*/ 117155 h 4784032"/>
              <a:gd name="connsiteX37" fmla="*/ 3035381 w 6892686"/>
              <a:gd name="connsiteY37" fmla="*/ 85009 h 4784032"/>
              <a:gd name="connsiteX38" fmla="*/ 2853214 w 6892686"/>
              <a:gd name="connsiteY38" fmla="*/ 942258 h 4784032"/>
              <a:gd name="connsiteX39" fmla="*/ 1856661 w 6892686"/>
              <a:gd name="connsiteY39" fmla="*/ 1127995 h 4784032"/>
              <a:gd name="connsiteX40" fmla="*/ 985123 w 6892686"/>
              <a:gd name="connsiteY40" fmla="*/ 906539 h 4784032"/>
              <a:gd name="connsiteX41" fmla="*/ 342186 w 6892686"/>
              <a:gd name="connsiteY41" fmla="*/ 735089 h 4784032"/>
              <a:gd name="connsiteX42" fmla="*/ 42149 w 6892686"/>
              <a:gd name="connsiteY42" fmla="*/ 1220864 h 4784032"/>
              <a:gd name="connsiteX0" fmla="*/ 26695 w 6877232"/>
              <a:gd name="connsiteY0" fmla="*/ 1220864 h 4784032"/>
              <a:gd name="connsiteX1" fmla="*/ 126707 w 6877232"/>
              <a:gd name="connsiteY1" fmla="*/ 1738786 h 4784032"/>
              <a:gd name="connsiteX2" fmla="*/ 1016104 w 6877232"/>
              <a:gd name="connsiteY2" fmla="*/ 2331717 h 4784032"/>
              <a:gd name="connsiteX3" fmla="*/ 1634038 w 6877232"/>
              <a:gd name="connsiteY3" fmla="*/ 2853211 h 4784032"/>
              <a:gd name="connsiteX4" fmla="*/ 1280423 w 6877232"/>
              <a:gd name="connsiteY4" fmla="*/ 3174680 h 4784032"/>
              <a:gd name="connsiteX5" fmla="*/ 676776 w 6877232"/>
              <a:gd name="connsiteY5" fmla="*/ 3413995 h 4784032"/>
              <a:gd name="connsiteX6" fmla="*/ 369595 w 6877232"/>
              <a:gd name="connsiteY6" fmla="*/ 3714033 h 4784032"/>
              <a:gd name="connsiteX7" fmla="*/ 341020 w 6877232"/>
              <a:gd name="connsiteY7" fmla="*/ 4231955 h 4784032"/>
              <a:gd name="connsiteX8" fmla="*/ 658917 w 6877232"/>
              <a:gd name="connsiteY8" fmla="*/ 4660580 h 4784032"/>
              <a:gd name="connsiteX9" fmla="*/ 1326857 w 6877232"/>
              <a:gd name="connsiteY9" fmla="*/ 4774880 h 4784032"/>
              <a:gd name="connsiteX10" fmla="*/ 1919788 w 6877232"/>
              <a:gd name="connsiteY10" fmla="*/ 4467698 h 4784032"/>
              <a:gd name="connsiteX11" fmla="*/ 2016229 w 6877232"/>
              <a:gd name="connsiteY11" fmla="*/ 4246242 h 4784032"/>
              <a:gd name="connsiteX12" fmla="*/ 2159104 w 6877232"/>
              <a:gd name="connsiteY12" fmla="*/ 3764039 h 4784032"/>
              <a:gd name="connsiteX13" fmla="*/ 2398420 w 6877232"/>
              <a:gd name="connsiteY13" fmla="*/ 3442570 h 4784032"/>
              <a:gd name="connsiteX14" fmla="*/ 2798470 w 6877232"/>
              <a:gd name="connsiteY14" fmla="*/ 3428283 h 4784032"/>
              <a:gd name="connsiteX15" fmla="*/ 3237810 w 6877232"/>
              <a:gd name="connsiteY15" fmla="*/ 3778327 h 4784032"/>
              <a:gd name="connsiteX16" fmla="*/ 3430692 w 6877232"/>
              <a:gd name="connsiteY16" fmla="*/ 4242670 h 4784032"/>
              <a:gd name="connsiteX17" fmla="*/ 3737873 w 6877232"/>
              <a:gd name="connsiteY17" fmla="*/ 4717730 h 4784032"/>
              <a:gd name="connsiteX18" fmla="*/ 4480823 w 6877232"/>
              <a:gd name="connsiteY18" fmla="*/ 4717730 h 4784032"/>
              <a:gd name="connsiteX19" fmla="*/ 4580835 w 6877232"/>
              <a:gd name="connsiteY19" fmla="*/ 4310536 h 4784032"/>
              <a:gd name="connsiteX20" fmla="*/ 4512970 w 6877232"/>
              <a:gd name="connsiteY20" fmla="*/ 4035502 h 4784032"/>
              <a:gd name="connsiteX21" fmla="*/ 4287942 w 6877232"/>
              <a:gd name="connsiteY21" fmla="*/ 3539011 h 4784032"/>
              <a:gd name="connsiteX22" fmla="*/ 4348663 w 6877232"/>
              <a:gd name="connsiteY22" fmla="*/ 3106814 h 4784032"/>
              <a:gd name="connsiteX23" fmla="*/ 4770145 w 6877232"/>
              <a:gd name="connsiteY23" fmla="*/ 2892502 h 4784032"/>
              <a:gd name="connsiteX24" fmla="*/ 5323785 w 6877232"/>
              <a:gd name="connsiteY24" fmla="*/ 3042520 h 4784032"/>
              <a:gd name="connsiteX25" fmla="*/ 5720263 w 6877232"/>
              <a:gd name="connsiteY25" fmla="*/ 3514008 h 4784032"/>
              <a:gd name="connsiteX26" fmla="*/ 5945292 w 6877232"/>
              <a:gd name="connsiteY26" fmla="*/ 3728320 h 4784032"/>
              <a:gd name="connsiteX27" fmla="*/ 6448926 w 6877232"/>
              <a:gd name="connsiteY27" fmla="*/ 3696173 h 4784032"/>
              <a:gd name="connsiteX28" fmla="*/ 6777538 w 6877232"/>
              <a:gd name="connsiteY28" fmla="*/ 3403280 h 4784032"/>
              <a:gd name="connsiteX29" fmla="*/ 6863263 w 6877232"/>
              <a:gd name="connsiteY29" fmla="*/ 3003230 h 4784032"/>
              <a:gd name="connsiteX30" fmla="*/ 6527507 w 6877232"/>
              <a:gd name="connsiteY30" fmla="*/ 1881661 h 4784032"/>
              <a:gd name="connsiteX31" fmla="*/ 5931004 w 6877232"/>
              <a:gd name="connsiteY31" fmla="*/ 1595911 h 4784032"/>
              <a:gd name="connsiteX32" fmla="*/ 5223773 w 6877232"/>
              <a:gd name="connsiteY32" fmla="*/ 1592339 h 4784032"/>
              <a:gd name="connsiteX33" fmla="*/ 4791576 w 6877232"/>
              <a:gd name="connsiteY33" fmla="*/ 1528045 h 4784032"/>
              <a:gd name="connsiteX34" fmla="*/ 4645129 w 6877232"/>
              <a:gd name="connsiteY34" fmla="*/ 1213720 h 4784032"/>
              <a:gd name="connsiteX35" fmla="*/ 4516542 w 6877232"/>
              <a:gd name="connsiteY35" fmla="*/ 845817 h 4784032"/>
              <a:gd name="connsiteX36" fmla="*/ 4123635 w 6877232"/>
              <a:gd name="connsiteY36" fmla="*/ 117155 h 4784032"/>
              <a:gd name="connsiteX37" fmla="*/ 3019927 w 6877232"/>
              <a:gd name="connsiteY37" fmla="*/ 85009 h 4784032"/>
              <a:gd name="connsiteX38" fmla="*/ 2837760 w 6877232"/>
              <a:gd name="connsiteY38" fmla="*/ 942258 h 4784032"/>
              <a:gd name="connsiteX39" fmla="*/ 1841207 w 6877232"/>
              <a:gd name="connsiteY39" fmla="*/ 1127995 h 4784032"/>
              <a:gd name="connsiteX40" fmla="*/ 969669 w 6877232"/>
              <a:gd name="connsiteY40" fmla="*/ 906539 h 4784032"/>
              <a:gd name="connsiteX41" fmla="*/ 326732 w 6877232"/>
              <a:gd name="connsiteY41" fmla="*/ 735089 h 4784032"/>
              <a:gd name="connsiteX42" fmla="*/ 26695 w 6877232"/>
              <a:gd name="connsiteY42" fmla="*/ 1220864 h 4784032"/>
              <a:gd name="connsiteX0" fmla="*/ 30118 w 6880655"/>
              <a:gd name="connsiteY0" fmla="*/ 1220864 h 4784032"/>
              <a:gd name="connsiteX1" fmla="*/ 130130 w 6880655"/>
              <a:gd name="connsiteY1" fmla="*/ 1738786 h 4784032"/>
              <a:gd name="connsiteX2" fmla="*/ 1087392 w 6880655"/>
              <a:gd name="connsiteY2" fmla="*/ 2349576 h 4784032"/>
              <a:gd name="connsiteX3" fmla="*/ 1637461 w 6880655"/>
              <a:gd name="connsiteY3" fmla="*/ 2853211 h 4784032"/>
              <a:gd name="connsiteX4" fmla="*/ 1283846 w 6880655"/>
              <a:gd name="connsiteY4" fmla="*/ 3174680 h 4784032"/>
              <a:gd name="connsiteX5" fmla="*/ 680199 w 6880655"/>
              <a:gd name="connsiteY5" fmla="*/ 3413995 h 4784032"/>
              <a:gd name="connsiteX6" fmla="*/ 373018 w 6880655"/>
              <a:gd name="connsiteY6" fmla="*/ 3714033 h 4784032"/>
              <a:gd name="connsiteX7" fmla="*/ 344443 w 6880655"/>
              <a:gd name="connsiteY7" fmla="*/ 4231955 h 4784032"/>
              <a:gd name="connsiteX8" fmla="*/ 662340 w 6880655"/>
              <a:gd name="connsiteY8" fmla="*/ 4660580 h 4784032"/>
              <a:gd name="connsiteX9" fmla="*/ 1330280 w 6880655"/>
              <a:gd name="connsiteY9" fmla="*/ 4774880 h 4784032"/>
              <a:gd name="connsiteX10" fmla="*/ 1923211 w 6880655"/>
              <a:gd name="connsiteY10" fmla="*/ 4467698 h 4784032"/>
              <a:gd name="connsiteX11" fmla="*/ 2019652 w 6880655"/>
              <a:gd name="connsiteY11" fmla="*/ 4246242 h 4784032"/>
              <a:gd name="connsiteX12" fmla="*/ 2162527 w 6880655"/>
              <a:gd name="connsiteY12" fmla="*/ 3764039 h 4784032"/>
              <a:gd name="connsiteX13" fmla="*/ 2401843 w 6880655"/>
              <a:gd name="connsiteY13" fmla="*/ 3442570 h 4784032"/>
              <a:gd name="connsiteX14" fmla="*/ 2801893 w 6880655"/>
              <a:gd name="connsiteY14" fmla="*/ 3428283 h 4784032"/>
              <a:gd name="connsiteX15" fmla="*/ 3241233 w 6880655"/>
              <a:gd name="connsiteY15" fmla="*/ 3778327 h 4784032"/>
              <a:gd name="connsiteX16" fmla="*/ 3434115 w 6880655"/>
              <a:gd name="connsiteY16" fmla="*/ 4242670 h 4784032"/>
              <a:gd name="connsiteX17" fmla="*/ 3741296 w 6880655"/>
              <a:gd name="connsiteY17" fmla="*/ 4717730 h 4784032"/>
              <a:gd name="connsiteX18" fmla="*/ 4484246 w 6880655"/>
              <a:gd name="connsiteY18" fmla="*/ 4717730 h 4784032"/>
              <a:gd name="connsiteX19" fmla="*/ 4584258 w 6880655"/>
              <a:gd name="connsiteY19" fmla="*/ 4310536 h 4784032"/>
              <a:gd name="connsiteX20" fmla="*/ 4516393 w 6880655"/>
              <a:gd name="connsiteY20" fmla="*/ 4035502 h 4784032"/>
              <a:gd name="connsiteX21" fmla="*/ 4291365 w 6880655"/>
              <a:gd name="connsiteY21" fmla="*/ 3539011 h 4784032"/>
              <a:gd name="connsiteX22" fmla="*/ 4352086 w 6880655"/>
              <a:gd name="connsiteY22" fmla="*/ 3106814 h 4784032"/>
              <a:gd name="connsiteX23" fmla="*/ 4773568 w 6880655"/>
              <a:gd name="connsiteY23" fmla="*/ 2892502 h 4784032"/>
              <a:gd name="connsiteX24" fmla="*/ 5327208 w 6880655"/>
              <a:gd name="connsiteY24" fmla="*/ 3042520 h 4784032"/>
              <a:gd name="connsiteX25" fmla="*/ 5723686 w 6880655"/>
              <a:gd name="connsiteY25" fmla="*/ 3514008 h 4784032"/>
              <a:gd name="connsiteX26" fmla="*/ 5948715 w 6880655"/>
              <a:gd name="connsiteY26" fmla="*/ 3728320 h 4784032"/>
              <a:gd name="connsiteX27" fmla="*/ 6452349 w 6880655"/>
              <a:gd name="connsiteY27" fmla="*/ 3696173 h 4784032"/>
              <a:gd name="connsiteX28" fmla="*/ 6780961 w 6880655"/>
              <a:gd name="connsiteY28" fmla="*/ 3403280 h 4784032"/>
              <a:gd name="connsiteX29" fmla="*/ 6866686 w 6880655"/>
              <a:gd name="connsiteY29" fmla="*/ 3003230 h 4784032"/>
              <a:gd name="connsiteX30" fmla="*/ 6530930 w 6880655"/>
              <a:gd name="connsiteY30" fmla="*/ 1881661 h 4784032"/>
              <a:gd name="connsiteX31" fmla="*/ 5934427 w 6880655"/>
              <a:gd name="connsiteY31" fmla="*/ 1595911 h 4784032"/>
              <a:gd name="connsiteX32" fmla="*/ 5227196 w 6880655"/>
              <a:gd name="connsiteY32" fmla="*/ 1592339 h 4784032"/>
              <a:gd name="connsiteX33" fmla="*/ 4794999 w 6880655"/>
              <a:gd name="connsiteY33" fmla="*/ 1528045 h 4784032"/>
              <a:gd name="connsiteX34" fmla="*/ 4648552 w 6880655"/>
              <a:gd name="connsiteY34" fmla="*/ 1213720 h 4784032"/>
              <a:gd name="connsiteX35" fmla="*/ 4519965 w 6880655"/>
              <a:gd name="connsiteY35" fmla="*/ 845817 h 4784032"/>
              <a:gd name="connsiteX36" fmla="*/ 4127058 w 6880655"/>
              <a:gd name="connsiteY36" fmla="*/ 117155 h 4784032"/>
              <a:gd name="connsiteX37" fmla="*/ 3023350 w 6880655"/>
              <a:gd name="connsiteY37" fmla="*/ 85009 h 4784032"/>
              <a:gd name="connsiteX38" fmla="*/ 2841183 w 6880655"/>
              <a:gd name="connsiteY38" fmla="*/ 942258 h 4784032"/>
              <a:gd name="connsiteX39" fmla="*/ 1844630 w 6880655"/>
              <a:gd name="connsiteY39" fmla="*/ 1127995 h 4784032"/>
              <a:gd name="connsiteX40" fmla="*/ 973092 w 6880655"/>
              <a:gd name="connsiteY40" fmla="*/ 906539 h 4784032"/>
              <a:gd name="connsiteX41" fmla="*/ 330155 w 6880655"/>
              <a:gd name="connsiteY41" fmla="*/ 735089 h 4784032"/>
              <a:gd name="connsiteX42" fmla="*/ 30118 w 6880655"/>
              <a:gd name="connsiteY42" fmla="*/ 1220864 h 4784032"/>
              <a:gd name="connsiteX0" fmla="*/ 30118 w 6880655"/>
              <a:gd name="connsiteY0" fmla="*/ 1220864 h 4779131"/>
              <a:gd name="connsiteX1" fmla="*/ 130130 w 6880655"/>
              <a:gd name="connsiteY1" fmla="*/ 1738786 h 4779131"/>
              <a:gd name="connsiteX2" fmla="*/ 1087392 w 6880655"/>
              <a:gd name="connsiteY2" fmla="*/ 2349576 h 4779131"/>
              <a:gd name="connsiteX3" fmla="*/ 1637461 w 6880655"/>
              <a:gd name="connsiteY3" fmla="*/ 2853211 h 4779131"/>
              <a:gd name="connsiteX4" fmla="*/ 1283846 w 6880655"/>
              <a:gd name="connsiteY4" fmla="*/ 3174680 h 4779131"/>
              <a:gd name="connsiteX5" fmla="*/ 680199 w 6880655"/>
              <a:gd name="connsiteY5" fmla="*/ 3413995 h 4779131"/>
              <a:gd name="connsiteX6" fmla="*/ 373018 w 6880655"/>
              <a:gd name="connsiteY6" fmla="*/ 3714033 h 4779131"/>
              <a:gd name="connsiteX7" fmla="*/ 344443 w 6880655"/>
              <a:gd name="connsiteY7" fmla="*/ 4231955 h 4779131"/>
              <a:gd name="connsiteX8" fmla="*/ 662340 w 6880655"/>
              <a:gd name="connsiteY8" fmla="*/ 4660580 h 4779131"/>
              <a:gd name="connsiteX9" fmla="*/ 1330280 w 6880655"/>
              <a:gd name="connsiteY9" fmla="*/ 4774880 h 4779131"/>
              <a:gd name="connsiteX10" fmla="*/ 1816055 w 6880655"/>
              <a:gd name="connsiteY10" fmla="*/ 4549851 h 4779131"/>
              <a:gd name="connsiteX11" fmla="*/ 2019652 w 6880655"/>
              <a:gd name="connsiteY11" fmla="*/ 4246242 h 4779131"/>
              <a:gd name="connsiteX12" fmla="*/ 2162527 w 6880655"/>
              <a:gd name="connsiteY12" fmla="*/ 3764039 h 4779131"/>
              <a:gd name="connsiteX13" fmla="*/ 2401843 w 6880655"/>
              <a:gd name="connsiteY13" fmla="*/ 3442570 h 4779131"/>
              <a:gd name="connsiteX14" fmla="*/ 2801893 w 6880655"/>
              <a:gd name="connsiteY14" fmla="*/ 3428283 h 4779131"/>
              <a:gd name="connsiteX15" fmla="*/ 3241233 w 6880655"/>
              <a:gd name="connsiteY15" fmla="*/ 3778327 h 4779131"/>
              <a:gd name="connsiteX16" fmla="*/ 3434115 w 6880655"/>
              <a:gd name="connsiteY16" fmla="*/ 4242670 h 4779131"/>
              <a:gd name="connsiteX17" fmla="*/ 3741296 w 6880655"/>
              <a:gd name="connsiteY17" fmla="*/ 4717730 h 4779131"/>
              <a:gd name="connsiteX18" fmla="*/ 4484246 w 6880655"/>
              <a:gd name="connsiteY18" fmla="*/ 4717730 h 4779131"/>
              <a:gd name="connsiteX19" fmla="*/ 4584258 w 6880655"/>
              <a:gd name="connsiteY19" fmla="*/ 4310536 h 4779131"/>
              <a:gd name="connsiteX20" fmla="*/ 4516393 w 6880655"/>
              <a:gd name="connsiteY20" fmla="*/ 4035502 h 4779131"/>
              <a:gd name="connsiteX21" fmla="*/ 4291365 w 6880655"/>
              <a:gd name="connsiteY21" fmla="*/ 3539011 h 4779131"/>
              <a:gd name="connsiteX22" fmla="*/ 4352086 w 6880655"/>
              <a:gd name="connsiteY22" fmla="*/ 3106814 h 4779131"/>
              <a:gd name="connsiteX23" fmla="*/ 4773568 w 6880655"/>
              <a:gd name="connsiteY23" fmla="*/ 2892502 h 4779131"/>
              <a:gd name="connsiteX24" fmla="*/ 5327208 w 6880655"/>
              <a:gd name="connsiteY24" fmla="*/ 3042520 h 4779131"/>
              <a:gd name="connsiteX25" fmla="*/ 5723686 w 6880655"/>
              <a:gd name="connsiteY25" fmla="*/ 3514008 h 4779131"/>
              <a:gd name="connsiteX26" fmla="*/ 5948715 w 6880655"/>
              <a:gd name="connsiteY26" fmla="*/ 3728320 h 4779131"/>
              <a:gd name="connsiteX27" fmla="*/ 6452349 w 6880655"/>
              <a:gd name="connsiteY27" fmla="*/ 3696173 h 4779131"/>
              <a:gd name="connsiteX28" fmla="*/ 6780961 w 6880655"/>
              <a:gd name="connsiteY28" fmla="*/ 3403280 h 4779131"/>
              <a:gd name="connsiteX29" fmla="*/ 6866686 w 6880655"/>
              <a:gd name="connsiteY29" fmla="*/ 3003230 h 4779131"/>
              <a:gd name="connsiteX30" fmla="*/ 6530930 w 6880655"/>
              <a:gd name="connsiteY30" fmla="*/ 1881661 h 4779131"/>
              <a:gd name="connsiteX31" fmla="*/ 5934427 w 6880655"/>
              <a:gd name="connsiteY31" fmla="*/ 1595911 h 4779131"/>
              <a:gd name="connsiteX32" fmla="*/ 5227196 w 6880655"/>
              <a:gd name="connsiteY32" fmla="*/ 1592339 h 4779131"/>
              <a:gd name="connsiteX33" fmla="*/ 4794999 w 6880655"/>
              <a:gd name="connsiteY33" fmla="*/ 1528045 h 4779131"/>
              <a:gd name="connsiteX34" fmla="*/ 4648552 w 6880655"/>
              <a:gd name="connsiteY34" fmla="*/ 1213720 h 4779131"/>
              <a:gd name="connsiteX35" fmla="*/ 4519965 w 6880655"/>
              <a:gd name="connsiteY35" fmla="*/ 845817 h 4779131"/>
              <a:gd name="connsiteX36" fmla="*/ 4127058 w 6880655"/>
              <a:gd name="connsiteY36" fmla="*/ 117155 h 4779131"/>
              <a:gd name="connsiteX37" fmla="*/ 3023350 w 6880655"/>
              <a:gd name="connsiteY37" fmla="*/ 85009 h 4779131"/>
              <a:gd name="connsiteX38" fmla="*/ 2841183 w 6880655"/>
              <a:gd name="connsiteY38" fmla="*/ 942258 h 4779131"/>
              <a:gd name="connsiteX39" fmla="*/ 1844630 w 6880655"/>
              <a:gd name="connsiteY39" fmla="*/ 1127995 h 4779131"/>
              <a:gd name="connsiteX40" fmla="*/ 973092 w 6880655"/>
              <a:gd name="connsiteY40" fmla="*/ 906539 h 4779131"/>
              <a:gd name="connsiteX41" fmla="*/ 330155 w 6880655"/>
              <a:gd name="connsiteY41" fmla="*/ 735089 h 4779131"/>
              <a:gd name="connsiteX42" fmla="*/ 30118 w 6880655"/>
              <a:gd name="connsiteY42" fmla="*/ 1220864 h 4779131"/>
              <a:gd name="connsiteX0" fmla="*/ 30118 w 6880655"/>
              <a:gd name="connsiteY0" fmla="*/ 1220864 h 4779131"/>
              <a:gd name="connsiteX1" fmla="*/ 130130 w 6880655"/>
              <a:gd name="connsiteY1" fmla="*/ 1738786 h 4779131"/>
              <a:gd name="connsiteX2" fmla="*/ 1087392 w 6880655"/>
              <a:gd name="connsiteY2" fmla="*/ 2349576 h 4779131"/>
              <a:gd name="connsiteX3" fmla="*/ 1637461 w 6880655"/>
              <a:gd name="connsiteY3" fmla="*/ 2853211 h 4779131"/>
              <a:gd name="connsiteX4" fmla="*/ 1283846 w 6880655"/>
              <a:gd name="connsiteY4" fmla="*/ 3174680 h 4779131"/>
              <a:gd name="connsiteX5" fmla="*/ 680199 w 6880655"/>
              <a:gd name="connsiteY5" fmla="*/ 3413995 h 4779131"/>
              <a:gd name="connsiteX6" fmla="*/ 373018 w 6880655"/>
              <a:gd name="connsiteY6" fmla="*/ 3714033 h 4779131"/>
              <a:gd name="connsiteX7" fmla="*/ 344443 w 6880655"/>
              <a:gd name="connsiteY7" fmla="*/ 4231955 h 4779131"/>
              <a:gd name="connsiteX8" fmla="*/ 662340 w 6880655"/>
              <a:gd name="connsiteY8" fmla="*/ 4660580 h 4779131"/>
              <a:gd name="connsiteX9" fmla="*/ 1330280 w 6880655"/>
              <a:gd name="connsiteY9" fmla="*/ 4774880 h 4779131"/>
              <a:gd name="connsiteX10" fmla="*/ 1816055 w 6880655"/>
              <a:gd name="connsiteY10" fmla="*/ 4549851 h 4779131"/>
              <a:gd name="connsiteX11" fmla="*/ 2019652 w 6880655"/>
              <a:gd name="connsiteY11" fmla="*/ 4246242 h 4779131"/>
              <a:gd name="connsiteX12" fmla="*/ 2162527 w 6880655"/>
              <a:gd name="connsiteY12" fmla="*/ 3764039 h 4779131"/>
              <a:gd name="connsiteX13" fmla="*/ 2401843 w 6880655"/>
              <a:gd name="connsiteY13" fmla="*/ 3442570 h 4779131"/>
              <a:gd name="connsiteX14" fmla="*/ 2801893 w 6880655"/>
              <a:gd name="connsiteY14" fmla="*/ 3428283 h 4779131"/>
              <a:gd name="connsiteX15" fmla="*/ 3241233 w 6880655"/>
              <a:gd name="connsiteY15" fmla="*/ 3778327 h 4779131"/>
              <a:gd name="connsiteX16" fmla="*/ 3434115 w 6880655"/>
              <a:gd name="connsiteY16" fmla="*/ 4242670 h 4779131"/>
              <a:gd name="connsiteX17" fmla="*/ 3741296 w 6880655"/>
              <a:gd name="connsiteY17" fmla="*/ 4717730 h 4779131"/>
              <a:gd name="connsiteX18" fmla="*/ 4423524 w 6880655"/>
              <a:gd name="connsiteY18" fmla="*/ 4699870 h 4779131"/>
              <a:gd name="connsiteX19" fmla="*/ 4584258 w 6880655"/>
              <a:gd name="connsiteY19" fmla="*/ 4310536 h 4779131"/>
              <a:gd name="connsiteX20" fmla="*/ 4516393 w 6880655"/>
              <a:gd name="connsiteY20" fmla="*/ 4035502 h 4779131"/>
              <a:gd name="connsiteX21" fmla="*/ 4291365 w 6880655"/>
              <a:gd name="connsiteY21" fmla="*/ 3539011 h 4779131"/>
              <a:gd name="connsiteX22" fmla="*/ 4352086 w 6880655"/>
              <a:gd name="connsiteY22" fmla="*/ 3106814 h 4779131"/>
              <a:gd name="connsiteX23" fmla="*/ 4773568 w 6880655"/>
              <a:gd name="connsiteY23" fmla="*/ 2892502 h 4779131"/>
              <a:gd name="connsiteX24" fmla="*/ 5327208 w 6880655"/>
              <a:gd name="connsiteY24" fmla="*/ 3042520 h 4779131"/>
              <a:gd name="connsiteX25" fmla="*/ 5723686 w 6880655"/>
              <a:gd name="connsiteY25" fmla="*/ 3514008 h 4779131"/>
              <a:gd name="connsiteX26" fmla="*/ 5948715 w 6880655"/>
              <a:gd name="connsiteY26" fmla="*/ 3728320 h 4779131"/>
              <a:gd name="connsiteX27" fmla="*/ 6452349 w 6880655"/>
              <a:gd name="connsiteY27" fmla="*/ 3696173 h 4779131"/>
              <a:gd name="connsiteX28" fmla="*/ 6780961 w 6880655"/>
              <a:gd name="connsiteY28" fmla="*/ 3403280 h 4779131"/>
              <a:gd name="connsiteX29" fmla="*/ 6866686 w 6880655"/>
              <a:gd name="connsiteY29" fmla="*/ 3003230 h 4779131"/>
              <a:gd name="connsiteX30" fmla="*/ 6530930 w 6880655"/>
              <a:gd name="connsiteY30" fmla="*/ 1881661 h 4779131"/>
              <a:gd name="connsiteX31" fmla="*/ 5934427 w 6880655"/>
              <a:gd name="connsiteY31" fmla="*/ 1595911 h 4779131"/>
              <a:gd name="connsiteX32" fmla="*/ 5227196 w 6880655"/>
              <a:gd name="connsiteY32" fmla="*/ 1592339 h 4779131"/>
              <a:gd name="connsiteX33" fmla="*/ 4794999 w 6880655"/>
              <a:gd name="connsiteY33" fmla="*/ 1528045 h 4779131"/>
              <a:gd name="connsiteX34" fmla="*/ 4648552 w 6880655"/>
              <a:gd name="connsiteY34" fmla="*/ 1213720 h 4779131"/>
              <a:gd name="connsiteX35" fmla="*/ 4519965 w 6880655"/>
              <a:gd name="connsiteY35" fmla="*/ 845817 h 4779131"/>
              <a:gd name="connsiteX36" fmla="*/ 4127058 w 6880655"/>
              <a:gd name="connsiteY36" fmla="*/ 117155 h 4779131"/>
              <a:gd name="connsiteX37" fmla="*/ 3023350 w 6880655"/>
              <a:gd name="connsiteY37" fmla="*/ 85009 h 4779131"/>
              <a:gd name="connsiteX38" fmla="*/ 2841183 w 6880655"/>
              <a:gd name="connsiteY38" fmla="*/ 942258 h 4779131"/>
              <a:gd name="connsiteX39" fmla="*/ 1844630 w 6880655"/>
              <a:gd name="connsiteY39" fmla="*/ 1127995 h 4779131"/>
              <a:gd name="connsiteX40" fmla="*/ 973092 w 6880655"/>
              <a:gd name="connsiteY40" fmla="*/ 906539 h 4779131"/>
              <a:gd name="connsiteX41" fmla="*/ 330155 w 6880655"/>
              <a:gd name="connsiteY41" fmla="*/ 735089 h 4779131"/>
              <a:gd name="connsiteX42" fmla="*/ 30118 w 6880655"/>
              <a:gd name="connsiteY42" fmla="*/ 1220864 h 477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80655" h="4779131">
                <a:moveTo>
                  <a:pt x="30118" y="1220864"/>
                </a:moveTo>
                <a:cubicBezTo>
                  <a:pt x="-3219" y="1388147"/>
                  <a:pt x="-46082" y="1550667"/>
                  <a:pt x="130130" y="1738786"/>
                </a:cubicBezTo>
                <a:cubicBezTo>
                  <a:pt x="306342" y="1926905"/>
                  <a:pt x="836170" y="2163839"/>
                  <a:pt x="1087392" y="2349576"/>
                </a:cubicBezTo>
                <a:cubicBezTo>
                  <a:pt x="1338614" y="2535313"/>
                  <a:pt x="1604719" y="2715694"/>
                  <a:pt x="1637461" y="2853211"/>
                </a:cubicBezTo>
                <a:cubicBezTo>
                  <a:pt x="1670203" y="2990728"/>
                  <a:pt x="1443390" y="3081216"/>
                  <a:pt x="1283846" y="3174680"/>
                </a:cubicBezTo>
                <a:cubicBezTo>
                  <a:pt x="1124302" y="3268144"/>
                  <a:pt x="832004" y="3324103"/>
                  <a:pt x="680199" y="3413995"/>
                </a:cubicBezTo>
                <a:cubicBezTo>
                  <a:pt x="528394" y="3503887"/>
                  <a:pt x="428977" y="3577706"/>
                  <a:pt x="373018" y="3714033"/>
                </a:cubicBezTo>
                <a:cubicBezTo>
                  <a:pt x="317059" y="3850360"/>
                  <a:pt x="296223" y="4074197"/>
                  <a:pt x="344443" y="4231955"/>
                </a:cubicBezTo>
                <a:cubicBezTo>
                  <a:pt x="392663" y="4389713"/>
                  <a:pt x="498034" y="4570093"/>
                  <a:pt x="662340" y="4660580"/>
                </a:cubicBezTo>
                <a:cubicBezTo>
                  <a:pt x="826646" y="4751067"/>
                  <a:pt x="1137994" y="4793335"/>
                  <a:pt x="1330280" y="4774880"/>
                </a:cubicBezTo>
                <a:cubicBezTo>
                  <a:pt x="1522566" y="4756425"/>
                  <a:pt x="1701160" y="4637957"/>
                  <a:pt x="1816055" y="4549851"/>
                </a:cubicBezTo>
                <a:cubicBezTo>
                  <a:pt x="1930950" y="4461745"/>
                  <a:pt x="1961907" y="4377211"/>
                  <a:pt x="2019652" y="4246242"/>
                </a:cubicBezTo>
                <a:cubicBezTo>
                  <a:pt x="2077397" y="4115273"/>
                  <a:pt x="2098829" y="3897984"/>
                  <a:pt x="2162527" y="3764039"/>
                </a:cubicBezTo>
                <a:cubicBezTo>
                  <a:pt x="2226226" y="3630094"/>
                  <a:pt x="2295282" y="3498529"/>
                  <a:pt x="2401843" y="3442570"/>
                </a:cubicBezTo>
                <a:cubicBezTo>
                  <a:pt x="2508404" y="3386611"/>
                  <a:pt x="2661995" y="3372324"/>
                  <a:pt x="2801893" y="3428283"/>
                </a:cubicBezTo>
                <a:cubicBezTo>
                  <a:pt x="2941791" y="3484242"/>
                  <a:pt x="3135863" y="3642596"/>
                  <a:pt x="3241233" y="3778327"/>
                </a:cubicBezTo>
                <a:cubicBezTo>
                  <a:pt x="3346603" y="3914058"/>
                  <a:pt x="3350771" y="4086103"/>
                  <a:pt x="3434115" y="4242670"/>
                </a:cubicBezTo>
                <a:cubicBezTo>
                  <a:pt x="3517459" y="4399237"/>
                  <a:pt x="3576395" y="4641530"/>
                  <a:pt x="3741296" y="4717730"/>
                </a:cubicBezTo>
                <a:cubicBezTo>
                  <a:pt x="3906198" y="4793930"/>
                  <a:pt x="4283030" y="4767736"/>
                  <a:pt x="4423524" y="4699870"/>
                </a:cubicBezTo>
                <a:cubicBezTo>
                  <a:pt x="4564018" y="4632004"/>
                  <a:pt x="4568780" y="4421264"/>
                  <a:pt x="4584258" y="4310536"/>
                </a:cubicBezTo>
                <a:cubicBezTo>
                  <a:pt x="4599736" y="4199808"/>
                  <a:pt x="4565208" y="4164089"/>
                  <a:pt x="4516393" y="4035502"/>
                </a:cubicBezTo>
                <a:cubicBezTo>
                  <a:pt x="4467578" y="3906915"/>
                  <a:pt x="4318749" y="3693792"/>
                  <a:pt x="4291365" y="3539011"/>
                </a:cubicBezTo>
                <a:cubicBezTo>
                  <a:pt x="4263981" y="3384230"/>
                  <a:pt x="4271719" y="3214565"/>
                  <a:pt x="4352086" y="3106814"/>
                </a:cubicBezTo>
                <a:cubicBezTo>
                  <a:pt x="4432453" y="2999063"/>
                  <a:pt x="4611048" y="2903218"/>
                  <a:pt x="4773568" y="2892502"/>
                </a:cubicBezTo>
                <a:cubicBezTo>
                  <a:pt x="4936088" y="2881786"/>
                  <a:pt x="5168855" y="2938936"/>
                  <a:pt x="5327208" y="3042520"/>
                </a:cubicBezTo>
                <a:cubicBezTo>
                  <a:pt x="5485561" y="3146104"/>
                  <a:pt x="5620102" y="3399708"/>
                  <a:pt x="5723686" y="3514008"/>
                </a:cubicBezTo>
                <a:cubicBezTo>
                  <a:pt x="5827270" y="3628308"/>
                  <a:pt x="5827271" y="3697959"/>
                  <a:pt x="5948715" y="3728320"/>
                </a:cubicBezTo>
                <a:cubicBezTo>
                  <a:pt x="6070159" y="3758681"/>
                  <a:pt x="6313641" y="3750346"/>
                  <a:pt x="6452349" y="3696173"/>
                </a:cubicBezTo>
                <a:cubicBezTo>
                  <a:pt x="6591057" y="3642000"/>
                  <a:pt x="6711905" y="3518771"/>
                  <a:pt x="6780961" y="3403280"/>
                </a:cubicBezTo>
                <a:cubicBezTo>
                  <a:pt x="6850017" y="3287790"/>
                  <a:pt x="6908358" y="3256833"/>
                  <a:pt x="6866686" y="3003230"/>
                </a:cubicBezTo>
                <a:cubicBezTo>
                  <a:pt x="6825014" y="2749627"/>
                  <a:pt x="6686306" y="2116214"/>
                  <a:pt x="6530930" y="1881661"/>
                </a:cubicBezTo>
                <a:cubicBezTo>
                  <a:pt x="6375554" y="1647108"/>
                  <a:pt x="6151716" y="1644131"/>
                  <a:pt x="5934427" y="1595911"/>
                </a:cubicBezTo>
                <a:cubicBezTo>
                  <a:pt x="5717138" y="1547691"/>
                  <a:pt x="5417101" y="1603650"/>
                  <a:pt x="5227196" y="1592339"/>
                </a:cubicBezTo>
                <a:cubicBezTo>
                  <a:pt x="5037291" y="1581028"/>
                  <a:pt x="4891440" y="1591148"/>
                  <a:pt x="4794999" y="1528045"/>
                </a:cubicBezTo>
                <a:cubicBezTo>
                  <a:pt x="4698558" y="1464942"/>
                  <a:pt x="4694391" y="1327425"/>
                  <a:pt x="4648552" y="1213720"/>
                </a:cubicBezTo>
                <a:cubicBezTo>
                  <a:pt x="4602713" y="1100015"/>
                  <a:pt x="4606881" y="1028578"/>
                  <a:pt x="4519965" y="845817"/>
                </a:cubicBezTo>
                <a:cubicBezTo>
                  <a:pt x="4433049" y="663056"/>
                  <a:pt x="4376494" y="243956"/>
                  <a:pt x="4127058" y="117155"/>
                </a:cubicBezTo>
                <a:cubicBezTo>
                  <a:pt x="3877622" y="-9646"/>
                  <a:pt x="3237662" y="-52508"/>
                  <a:pt x="3023350" y="85009"/>
                </a:cubicBezTo>
                <a:cubicBezTo>
                  <a:pt x="2809038" y="222526"/>
                  <a:pt x="3037636" y="768427"/>
                  <a:pt x="2841183" y="942258"/>
                </a:cubicBezTo>
                <a:cubicBezTo>
                  <a:pt x="2644730" y="1116089"/>
                  <a:pt x="2155978" y="1133948"/>
                  <a:pt x="1844630" y="1127995"/>
                </a:cubicBezTo>
                <a:cubicBezTo>
                  <a:pt x="1533282" y="1122042"/>
                  <a:pt x="1207050" y="963094"/>
                  <a:pt x="973092" y="906539"/>
                </a:cubicBezTo>
                <a:cubicBezTo>
                  <a:pt x="739134" y="849984"/>
                  <a:pt x="487317" y="682702"/>
                  <a:pt x="330155" y="735089"/>
                </a:cubicBezTo>
                <a:cubicBezTo>
                  <a:pt x="172993" y="787477"/>
                  <a:pt x="63455" y="1053581"/>
                  <a:pt x="30118" y="1220864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35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Uma imagem com espelho&#10;&#10;Descrição gerada automaticamente">
            <a:extLst>
              <a:ext uri="{FF2B5EF4-FFF2-40B4-BE49-F238E27FC236}">
                <a16:creationId xmlns:a16="http://schemas.microsoft.com/office/drawing/2014/main" id="{54ADCF93-417E-4878-B78F-C8900242FD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86" y="3097142"/>
            <a:ext cx="10296798" cy="29335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3475898-C6CF-4BFD-80A7-5C8741BE60BE}"/>
              </a:ext>
            </a:extLst>
          </p:cNvPr>
          <p:cNvGrpSpPr/>
          <p:nvPr/>
        </p:nvGrpSpPr>
        <p:grpSpPr>
          <a:xfrm>
            <a:off x="658933" y="638732"/>
            <a:ext cx="1309889" cy="1309889"/>
            <a:chOff x="-2966865" y="317862"/>
            <a:chExt cx="1260000" cy="12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F5C054-F346-4823-8EA2-4AC3DB8B6BCC}"/>
                </a:ext>
              </a:extLst>
            </p:cNvPr>
            <p:cNvSpPr/>
            <p:nvPr/>
          </p:nvSpPr>
          <p:spPr>
            <a:xfrm>
              <a:off x="-2966865" y="317862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468FA7-2232-4FC2-8CB3-5A3A6355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865" y="524373"/>
              <a:ext cx="1188000" cy="846979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10187EC-AFBD-4BDE-8B0C-818F21949E40}"/>
              </a:ext>
            </a:extLst>
          </p:cNvPr>
          <p:cNvGrpSpPr/>
          <p:nvPr/>
        </p:nvGrpSpPr>
        <p:grpSpPr>
          <a:xfrm>
            <a:off x="10185753" y="638732"/>
            <a:ext cx="1309889" cy="1309889"/>
            <a:chOff x="10185753" y="638732"/>
            <a:chExt cx="1309889" cy="13098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765B85-4070-4E47-9895-2596A9DAA7D4}"/>
                </a:ext>
              </a:extLst>
            </p:cNvPr>
            <p:cNvSpPr/>
            <p:nvPr/>
          </p:nvSpPr>
          <p:spPr>
            <a:xfrm>
              <a:off x="10185753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A58A527-EB0B-47FF-9ACE-E3502C2715D9}"/>
                </a:ext>
              </a:extLst>
            </p:cNvPr>
            <p:cNvGrpSpPr/>
            <p:nvPr/>
          </p:nvGrpSpPr>
          <p:grpSpPr>
            <a:xfrm>
              <a:off x="10352923" y="826124"/>
              <a:ext cx="1037127" cy="995002"/>
              <a:chOff x="9218554" y="2767527"/>
              <a:chExt cx="1494731" cy="1434020"/>
            </a:xfrm>
          </p:grpSpPr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B38C2E6D-62EA-482F-8548-592380C1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05288" y="3578006"/>
                <a:ext cx="505268" cy="623541"/>
              </a:xfrm>
              <a:prstGeom prst="rect">
                <a:avLst/>
              </a:prstGeom>
            </p:spPr>
          </p:pic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B29EDEB2-1A8D-45FB-B309-3F5C4FB6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567"/>
              <a:stretch/>
            </p:blipFill>
            <p:spPr>
              <a:xfrm>
                <a:off x="9349956" y="3432013"/>
                <a:ext cx="602675" cy="597145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E9CD4204-B6EA-4484-971C-43517A8759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1120"/>
              <a:stretch/>
            </p:blipFill>
            <p:spPr>
              <a:xfrm>
                <a:off x="9898101" y="2806867"/>
                <a:ext cx="815184" cy="819955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0EC2248D-9703-4C9B-A85C-7D992F46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373"/>
              <a:stretch/>
            </p:blipFill>
            <p:spPr>
              <a:xfrm>
                <a:off x="9218554" y="2767527"/>
                <a:ext cx="736884" cy="612935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2B804FE-97CD-434B-B661-2711B567FAB2}"/>
              </a:ext>
            </a:extLst>
          </p:cNvPr>
          <p:cNvGrpSpPr/>
          <p:nvPr/>
        </p:nvGrpSpPr>
        <p:grpSpPr>
          <a:xfrm>
            <a:off x="7804048" y="638732"/>
            <a:ext cx="1309889" cy="1309889"/>
            <a:chOff x="7804048" y="638732"/>
            <a:chExt cx="1309889" cy="13098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80358B-4D91-46EB-8310-B60D8628FB78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CF8477C-87F7-4A8A-BBB8-97CD46A6B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799" y="845421"/>
              <a:ext cx="1070386" cy="96765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F961F5-84F1-4FE2-990B-BDF3DC28A357}"/>
              </a:ext>
            </a:extLst>
          </p:cNvPr>
          <p:cNvGrpSpPr/>
          <p:nvPr/>
        </p:nvGrpSpPr>
        <p:grpSpPr>
          <a:xfrm>
            <a:off x="3040638" y="638732"/>
            <a:ext cx="1309889" cy="1309889"/>
            <a:chOff x="-1728947" y="3624553"/>
            <a:chExt cx="1260000" cy="126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4FF226-F238-4052-A150-B314C94B2DCC}"/>
                </a:ext>
              </a:extLst>
            </p:cNvPr>
            <p:cNvSpPr/>
            <p:nvPr/>
          </p:nvSpPr>
          <p:spPr>
            <a:xfrm>
              <a:off x="-1728947" y="3624553"/>
              <a:ext cx="1260000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4648E1C-E061-40E7-AC16-97EF82AE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5983" y="3786553"/>
              <a:ext cx="934072" cy="936000"/>
            </a:xfrm>
            <a:prstGeom prst="rect">
              <a:avLst/>
            </a:prstGeom>
          </p:spPr>
        </p:pic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0A303F66-667B-4B48-820D-85AA91318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43" y="632235"/>
            <a:ext cx="1309889" cy="1309889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21CCDD4-6BAF-46E6-BAE1-48EBB0A2B040}"/>
              </a:ext>
            </a:extLst>
          </p:cNvPr>
          <p:cNvSpPr/>
          <p:nvPr/>
        </p:nvSpPr>
        <p:spPr>
          <a:xfrm>
            <a:off x="1523647" y="1865235"/>
            <a:ext cx="6880655" cy="4779131"/>
          </a:xfrm>
          <a:custGeom>
            <a:avLst/>
            <a:gdLst>
              <a:gd name="connsiteX0" fmla="*/ 49471 w 6900008"/>
              <a:gd name="connsiteY0" fmla="*/ 806860 h 4370028"/>
              <a:gd name="connsiteX1" fmla="*/ 149483 w 6900008"/>
              <a:gd name="connsiteY1" fmla="*/ 1324782 h 4370028"/>
              <a:gd name="connsiteX2" fmla="*/ 1321058 w 6900008"/>
              <a:gd name="connsiteY2" fmla="*/ 2064160 h 4370028"/>
              <a:gd name="connsiteX3" fmla="*/ 1656814 w 6900008"/>
              <a:gd name="connsiteY3" fmla="*/ 2439207 h 4370028"/>
              <a:gd name="connsiteX4" fmla="*/ 1303199 w 6900008"/>
              <a:gd name="connsiteY4" fmla="*/ 2760676 h 4370028"/>
              <a:gd name="connsiteX5" fmla="*/ 699552 w 6900008"/>
              <a:gd name="connsiteY5" fmla="*/ 2999991 h 4370028"/>
              <a:gd name="connsiteX6" fmla="*/ 392371 w 6900008"/>
              <a:gd name="connsiteY6" fmla="*/ 3300029 h 4370028"/>
              <a:gd name="connsiteX7" fmla="*/ 363796 w 6900008"/>
              <a:gd name="connsiteY7" fmla="*/ 3817951 h 4370028"/>
              <a:gd name="connsiteX8" fmla="*/ 681693 w 6900008"/>
              <a:gd name="connsiteY8" fmla="*/ 4246576 h 4370028"/>
              <a:gd name="connsiteX9" fmla="*/ 1349633 w 6900008"/>
              <a:gd name="connsiteY9" fmla="*/ 4360876 h 4370028"/>
              <a:gd name="connsiteX10" fmla="*/ 1942564 w 6900008"/>
              <a:gd name="connsiteY10" fmla="*/ 4053694 h 4370028"/>
              <a:gd name="connsiteX11" fmla="*/ 2039005 w 6900008"/>
              <a:gd name="connsiteY11" fmla="*/ 3832238 h 4370028"/>
              <a:gd name="connsiteX12" fmla="*/ 2181880 w 6900008"/>
              <a:gd name="connsiteY12" fmla="*/ 3350035 h 4370028"/>
              <a:gd name="connsiteX13" fmla="*/ 2421196 w 6900008"/>
              <a:gd name="connsiteY13" fmla="*/ 3028566 h 4370028"/>
              <a:gd name="connsiteX14" fmla="*/ 2821246 w 6900008"/>
              <a:gd name="connsiteY14" fmla="*/ 3014279 h 4370028"/>
              <a:gd name="connsiteX15" fmla="*/ 3260586 w 6900008"/>
              <a:gd name="connsiteY15" fmla="*/ 3364323 h 4370028"/>
              <a:gd name="connsiteX16" fmla="*/ 3453468 w 6900008"/>
              <a:gd name="connsiteY16" fmla="*/ 3828666 h 4370028"/>
              <a:gd name="connsiteX17" fmla="*/ 3760649 w 6900008"/>
              <a:gd name="connsiteY17" fmla="*/ 4303726 h 4370028"/>
              <a:gd name="connsiteX18" fmla="*/ 4503599 w 6900008"/>
              <a:gd name="connsiteY18" fmla="*/ 4303726 h 4370028"/>
              <a:gd name="connsiteX19" fmla="*/ 4603611 w 6900008"/>
              <a:gd name="connsiteY19" fmla="*/ 3896532 h 4370028"/>
              <a:gd name="connsiteX20" fmla="*/ 4535746 w 6900008"/>
              <a:gd name="connsiteY20" fmla="*/ 3621498 h 4370028"/>
              <a:gd name="connsiteX21" fmla="*/ 4310718 w 6900008"/>
              <a:gd name="connsiteY21" fmla="*/ 3125007 h 4370028"/>
              <a:gd name="connsiteX22" fmla="*/ 4371439 w 6900008"/>
              <a:gd name="connsiteY22" fmla="*/ 2692810 h 4370028"/>
              <a:gd name="connsiteX23" fmla="*/ 4792921 w 6900008"/>
              <a:gd name="connsiteY23" fmla="*/ 2478498 h 4370028"/>
              <a:gd name="connsiteX24" fmla="*/ 5346561 w 6900008"/>
              <a:gd name="connsiteY24" fmla="*/ 2628516 h 4370028"/>
              <a:gd name="connsiteX25" fmla="*/ 5743039 w 6900008"/>
              <a:gd name="connsiteY25" fmla="*/ 3100004 h 4370028"/>
              <a:gd name="connsiteX26" fmla="*/ 5968068 w 6900008"/>
              <a:gd name="connsiteY26" fmla="*/ 3314316 h 4370028"/>
              <a:gd name="connsiteX27" fmla="*/ 6471702 w 6900008"/>
              <a:gd name="connsiteY27" fmla="*/ 3282169 h 4370028"/>
              <a:gd name="connsiteX28" fmla="*/ 6800314 w 6900008"/>
              <a:gd name="connsiteY28" fmla="*/ 2989276 h 4370028"/>
              <a:gd name="connsiteX29" fmla="*/ 6886039 w 6900008"/>
              <a:gd name="connsiteY29" fmla="*/ 2589226 h 4370028"/>
              <a:gd name="connsiteX30" fmla="*/ 6550283 w 6900008"/>
              <a:gd name="connsiteY30" fmla="*/ 1467657 h 4370028"/>
              <a:gd name="connsiteX31" fmla="*/ 5953780 w 6900008"/>
              <a:gd name="connsiteY31" fmla="*/ 1181907 h 4370028"/>
              <a:gd name="connsiteX32" fmla="*/ 5246549 w 6900008"/>
              <a:gd name="connsiteY32" fmla="*/ 1178335 h 4370028"/>
              <a:gd name="connsiteX33" fmla="*/ 4814352 w 6900008"/>
              <a:gd name="connsiteY33" fmla="*/ 1114041 h 4370028"/>
              <a:gd name="connsiteX34" fmla="*/ 4667905 w 6900008"/>
              <a:gd name="connsiteY34" fmla="*/ 799716 h 4370028"/>
              <a:gd name="connsiteX35" fmla="*/ 4539318 w 6900008"/>
              <a:gd name="connsiteY35" fmla="*/ 431813 h 4370028"/>
              <a:gd name="connsiteX36" fmla="*/ 4199989 w 6900008"/>
              <a:gd name="connsiteY36" fmla="*/ 67482 h 4370028"/>
              <a:gd name="connsiteX37" fmla="*/ 2996268 w 6900008"/>
              <a:gd name="connsiteY37" fmla="*/ 49623 h 4370028"/>
              <a:gd name="connsiteX38" fmla="*/ 2689086 w 6900008"/>
              <a:gd name="connsiteY38" fmla="*/ 588976 h 4370028"/>
              <a:gd name="connsiteX39" fmla="*/ 1863983 w 6900008"/>
              <a:gd name="connsiteY39" fmla="*/ 713991 h 4370028"/>
              <a:gd name="connsiteX40" fmla="*/ 917436 w 6900008"/>
              <a:gd name="connsiteY40" fmla="*/ 610407 h 4370028"/>
              <a:gd name="connsiteX41" fmla="*/ 460236 w 6900008"/>
              <a:gd name="connsiteY41" fmla="*/ 374663 h 4370028"/>
              <a:gd name="connsiteX42" fmla="*/ 49471 w 6900008"/>
              <a:gd name="connsiteY42" fmla="*/ 806860 h 4370028"/>
              <a:gd name="connsiteX0" fmla="*/ 49471 w 6900008"/>
              <a:gd name="connsiteY0" fmla="*/ 1004970 h 4568138"/>
              <a:gd name="connsiteX1" fmla="*/ 149483 w 6900008"/>
              <a:gd name="connsiteY1" fmla="*/ 1522892 h 4568138"/>
              <a:gd name="connsiteX2" fmla="*/ 1321058 w 6900008"/>
              <a:gd name="connsiteY2" fmla="*/ 2262270 h 4568138"/>
              <a:gd name="connsiteX3" fmla="*/ 1656814 w 6900008"/>
              <a:gd name="connsiteY3" fmla="*/ 2637317 h 4568138"/>
              <a:gd name="connsiteX4" fmla="*/ 1303199 w 6900008"/>
              <a:gd name="connsiteY4" fmla="*/ 2958786 h 4568138"/>
              <a:gd name="connsiteX5" fmla="*/ 699552 w 6900008"/>
              <a:gd name="connsiteY5" fmla="*/ 3198101 h 4568138"/>
              <a:gd name="connsiteX6" fmla="*/ 392371 w 6900008"/>
              <a:gd name="connsiteY6" fmla="*/ 3498139 h 4568138"/>
              <a:gd name="connsiteX7" fmla="*/ 363796 w 6900008"/>
              <a:gd name="connsiteY7" fmla="*/ 4016061 h 4568138"/>
              <a:gd name="connsiteX8" fmla="*/ 681693 w 6900008"/>
              <a:gd name="connsiteY8" fmla="*/ 4444686 h 4568138"/>
              <a:gd name="connsiteX9" fmla="*/ 1349633 w 6900008"/>
              <a:gd name="connsiteY9" fmla="*/ 4558986 h 4568138"/>
              <a:gd name="connsiteX10" fmla="*/ 1942564 w 6900008"/>
              <a:gd name="connsiteY10" fmla="*/ 4251804 h 4568138"/>
              <a:gd name="connsiteX11" fmla="*/ 2039005 w 6900008"/>
              <a:gd name="connsiteY11" fmla="*/ 4030348 h 4568138"/>
              <a:gd name="connsiteX12" fmla="*/ 2181880 w 6900008"/>
              <a:gd name="connsiteY12" fmla="*/ 3548145 h 4568138"/>
              <a:gd name="connsiteX13" fmla="*/ 2421196 w 6900008"/>
              <a:gd name="connsiteY13" fmla="*/ 3226676 h 4568138"/>
              <a:gd name="connsiteX14" fmla="*/ 2821246 w 6900008"/>
              <a:gd name="connsiteY14" fmla="*/ 3212389 h 4568138"/>
              <a:gd name="connsiteX15" fmla="*/ 3260586 w 6900008"/>
              <a:gd name="connsiteY15" fmla="*/ 3562433 h 4568138"/>
              <a:gd name="connsiteX16" fmla="*/ 3453468 w 6900008"/>
              <a:gd name="connsiteY16" fmla="*/ 4026776 h 4568138"/>
              <a:gd name="connsiteX17" fmla="*/ 3760649 w 6900008"/>
              <a:gd name="connsiteY17" fmla="*/ 4501836 h 4568138"/>
              <a:gd name="connsiteX18" fmla="*/ 4503599 w 6900008"/>
              <a:gd name="connsiteY18" fmla="*/ 4501836 h 4568138"/>
              <a:gd name="connsiteX19" fmla="*/ 4603611 w 6900008"/>
              <a:gd name="connsiteY19" fmla="*/ 4094642 h 4568138"/>
              <a:gd name="connsiteX20" fmla="*/ 4535746 w 6900008"/>
              <a:gd name="connsiteY20" fmla="*/ 3819608 h 4568138"/>
              <a:gd name="connsiteX21" fmla="*/ 4310718 w 6900008"/>
              <a:gd name="connsiteY21" fmla="*/ 3323117 h 4568138"/>
              <a:gd name="connsiteX22" fmla="*/ 4371439 w 6900008"/>
              <a:gd name="connsiteY22" fmla="*/ 2890920 h 4568138"/>
              <a:gd name="connsiteX23" fmla="*/ 4792921 w 6900008"/>
              <a:gd name="connsiteY23" fmla="*/ 2676608 h 4568138"/>
              <a:gd name="connsiteX24" fmla="*/ 5346561 w 6900008"/>
              <a:gd name="connsiteY24" fmla="*/ 2826626 h 4568138"/>
              <a:gd name="connsiteX25" fmla="*/ 5743039 w 6900008"/>
              <a:gd name="connsiteY25" fmla="*/ 3298114 h 4568138"/>
              <a:gd name="connsiteX26" fmla="*/ 5968068 w 6900008"/>
              <a:gd name="connsiteY26" fmla="*/ 3512426 h 4568138"/>
              <a:gd name="connsiteX27" fmla="*/ 6471702 w 6900008"/>
              <a:gd name="connsiteY27" fmla="*/ 3480279 h 4568138"/>
              <a:gd name="connsiteX28" fmla="*/ 6800314 w 6900008"/>
              <a:gd name="connsiteY28" fmla="*/ 3187386 h 4568138"/>
              <a:gd name="connsiteX29" fmla="*/ 6886039 w 6900008"/>
              <a:gd name="connsiteY29" fmla="*/ 2787336 h 4568138"/>
              <a:gd name="connsiteX30" fmla="*/ 6550283 w 6900008"/>
              <a:gd name="connsiteY30" fmla="*/ 1665767 h 4568138"/>
              <a:gd name="connsiteX31" fmla="*/ 5953780 w 6900008"/>
              <a:gd name="connsiteY31" fmla="*/ 1380017 h 4568138"/>
              <a:gd name="connsiteX32" fmla="*/ 5246549 w 6900008"/>
              <a:gd name="connsiteY32" fmla="*/ 1376445 h 4568138"/>
              <a:gd name="connsiteX33" fmla="*/ 4814352 w 6900008"/>
              <a:gd name="connsiteY33" fmla="*/ 1312151 h 4568138"/>
              <a:gd name="connsiteX34" fmla="*/ 4667905 w 6900008"/>
              <a:gd name="connsiteY34" fmla="*/ 997826 h 4568138"/>
              <a:gd name="connsiteX35" fmla="*/ 4539318 w 6900008"/>
              <a:gd name="connsiteY35" fmla="*/ 629923 h 4568138"/>
              <a:gd name="connsiteX36" fmla="*/ 4199989 w 6900008"/>
              <a:gd name="connsiteY36" fmla="*/ 265592 h 4568138"/>
              <a:gd name="connsiteX37" fmla="*/ 3017700 w 6900008"/>
              <a:gd name="connsiteY37" fmla="*/ 19133 h 4568138"/>
              <a:gd name="connsiteX38" fmla="*/ 2689086 w 6900008"/>
              <a:gd name="connsiteY38" fmla="*/ 787086 h 4568138"/>
              <a:gd name="connsiteX39" fmla="*/ 1863983 w 6900008"/>
              <a:gd name="connsiteY39" fmla="*/ 912101 h 4568138"/>
              <a:gd name="connsiteX40" fmla="*/ 917436 w 6900008"/>
              <a:gd name="connsiteY40" fmla="*/ 808517 h 4568138"/>
              <a:gd name="connsiteX41" fmla="*/ 460236 w 6900008"/>
              <a:gd name="connsiteY41" fmla="*/ 572773 h 4568138"/>
              <a:gd name="connsiteX42" fmla="*/ 49471 w 6900008"/>
              <a:gd name="connsiteY42" fmla="*/ 1004970 h 4568138"/>
              <a:gd name="connsiteX0" fmla="*/ 49471 w 6900008"/>
              <a:gd name="connsiteY0" fmla="*/ 1151254 h 4714422"/>
              <a:gd name="connsiteX1" fmla="*/ 149483 w 6900008"/>
              <a:gd name="connsiteY1" fmla="*/ 1669176 h 4714422"/>
              <a:gd name="connsiteX2" fmla="*/ 1321058 w 6900008"/>
              <a:gd name="connsiteY2" fmla="*/ 2408554 h 4714422"/>
              <a:gd name="connsiteX3" fmla="*/ 1656814 w 6900008"/>
              <a:gd name="connsiteY3" fmla="*/ 2783601 h 4714422"/>
              <a:gd name="connsiteX4" fmla="*/ 1303199 w 6900008"/>
              <a:gd name="connsiteY4" fmla="*/ 3105070 h 4714422"/>
              <a:gd name="connsiteX5" fmla="*/ 699552 w 6900008"/>
              <a:gd name="connsiteY5" fmla="*/ 3344385 h 4714422"/>
              <a:gd name="connsiteX6" fmla="*/ 392371 w 6900008"/>
              <a:gd name="connsiteY6" fmla="*/ 3644423 h 4714422"/>
              <a:gd name="connsiteX7" fmla="*/ 363796 w 6900008"/>
              <a:gd name="connsiteY7" fmla="*/ 4162345 h 4714422"/>
              <a:gd name="connsiteX8" fmla="*/ 681693 w 6900008"/>
              <a:gd name="connsiteY8" fmla="*/ 4590970 h 4714422"/>
              <a:gd name="connsiteX9" fmla="*/ 1349633 w 6900008"/>
              <a:gd name="connsiteY9" fmla="*/ 4705270 h 4714422"/>
              <a:gd name="connsiteX10" fmla="*/ 1942564 w 6900008"/>
              <a:gd name="connsiteY10" fmla="*/ 4398088 h 4714422"/>
              <a:gd name="connsiteX11" fmla="*/ 2039005 w 6900008"/>
              <a:gd name="connsiteY11" fmla="*/ 4176632 h 4714422"/>
              <a:gd name="connsiteX12" fmla="*/ 2181880 w 6900008"/>
              <a:gd name="connsiteY12" fmla="*/ 3694429 h 4714422"/>
              <a:gd name="connsiteX13" fmla="*/ 2421196 w 6900008"/>
              <a:gd name="connsiteY13" fmla="*/ 3372960 h 4714422"/>
              <a:gd name="connsiteX14" fmla="*/ 2821246 w 6900008"/>
              <a:gd name="connsiteY14" fmla="*/ 3358673 h 4714422"/>
              <a:gd name="connsiteX15" fmla="*/ 3260586 w 6900008"/>
              <a:gd name="connsiteY15" fmla="*/ 3708717 h 4714422"/>
              <a:gd name="connsiteX16" fmla="*/ 3453468 w 6900008"/>
              <a:gd name="connsiteY16" fmla="*/ 4173060 h 4714422"/>
              <a:gd name="connsiteX17" fmla="*/ 3760649 w 6900008"/>
              <a:gd name="connsiteY17" fmla="*/ 4648120 h 4714422"/>
              <a:gd name="connsiteX18" fmla="*/ 4503599 w 6900008"/>
              <a:gd name="connsiteY18" fmla="*/ 4648120 h 4714422"/>
              <a:gd name="connsiteX19" fmla="*/ 4603611 w 6900008"/>
              <a:gd name="connsiteY19" fmla="*/ 4240926 h 4714422"/>
              <a:gd name="connsiteX20" fmla="*/ 4535746 w 6900008"/>
              <a:gd name="connsiteY20" fmla="*/ 3965892 h 4714422"/>
              <a:gd name="connsiteX21" fmla="*/ 4310718 w 6900008"/>
              <a:gd name="connsiteY21" fmla="*/ 3469401 h 4714422"/>
              <a:gd name="connsiteX22" fmla="*/ 4371439 w 6900008"/>
              <a:gd name="connsiteY22" fmla="*/ 3037204 h 4714422"/>
              <a:gd name="connsiteX23" fmla="*/ 4792921 w 6900008"/>
              <a:gd name="connsiteY23" fmla="*/ 2822892 h 4714422"/>
              <a:gd name="connsiteX24" fmla="*/ 5346561 w 6900008"/>
              <a:gd name="connsiteY24" fmla="*/ 2972910 h 4714422"/>
              <a:gd name="connsiteX25" fmla="*/ 5743039 w 6900008"/>
              <a:gd name="connsiteY25" fmla="*/ 3444398 h 4714422"/>
              <a:gd name="connsiteX26" fmla="*/ 5968068 w 6900008"/>
              <a:gd name="connsiteY26" fmla="*/ 3658710 h 4714422"/>
              <a:gd name="connsiteX27" fmla="*/ 6471702 w 6900008"/>
              <a:gd name="connsiteY27" fmla="*/ 3626563 h 4714422"/>
              <a:gd name="connsiteX28" fmla="*/ 6800314 w 6900008"/>
              <a:gd name="connsiteY28" fmla="*/ 3333670 h 4714422"/>
              <a:gd name="connsiteX29" fmla="*/ 6886039 w 6900008"/>
              <a:gd name="connsiteY29" fmla="*/ 2933620 h 4714422"/>
              <a:gd name="connsiteX30" fmla="*/ 6550283 w 6900008"/>
              <a:gd name="connsiteY30" fmla="*/ 1812051 h 4714422"/>
              <a:gd name="connsiteX31" fmla="*/ 5953780 w 6900008"/>
              <a:gd name="connsiteY31" fmla="*/ 1526301 h 4714422"/>
              <a:gd name="connsiteX32" fmla="*/ 5246549 w 6900008"/>
              <a:gd name="connsiteY32" fmla="*/ 1522729 h 4714422"/>
              <a:gd name="connsiteX33" fmla="*/ 4814352 w 6900008"/>
              <a:gd name="connsiteY33" fmla="*/ 1458435 h 4714422"/>
              <a:gd name="connsiteX34" fmla="*/ 4667905 w 6900008"/>
              <a:gd name="connsiteY34" fmla="*/ 1144110 h 4714422"/>
              <a:gd name="connsiteX35" fmla="*/ 4539318 w 6900008"/>
              <a:gd name="connsiteY35" fmla="*/ 776207 h 4714422"/>
              <a:gd name="connsiteX36" fmla="*/ 4146411 w 6900008"/>
              <a:gd name="connsiteY36" fmla="*/ 47545 h 4714422"/>
              <a:gd name="connsiteX37" fmla="*/ 3017700 w 6900008"/>
              <a:gd name="connsiteY37" fmla="*/ 165417 h 4714422"/>
              <a:gd name="connsiteX38" fmla="*/ 2689086 w 6900008"/>
              <a:gd name="connsiteY38" fmla="*/ 933370 h 4714422"/>
              <a:gd name="connsiteX39" fmla="*/ 1863983 w 6900008"/>
              <a:gd name="connsiteY39" fmla="*/ 1058385 h 4714422"/>
              <a:gd name="connsiteX40" fmla="*/ 917436 w 6900008"/>
              <a:gd name="connsiteY40" fmla="*/ 954801 h 4714422"/>
              <a:gd name="connsiteX41" fmla="*/ 460236 w 6900008"/>
              <a:gd name="connsiteY41" fmla="*/ 719057 h 4714422"/>
              <a:gd name="connsiteX42" fmla="*/ 49471 w 6900008"/>
              <a:gd name="connsiteY42" fmla="*/ 1151254 h 4714422"/>
              <a:gd name="connsiteX0" fmla="*/ 49471 w 6900008"/>
              <a:gd name="connsiteY0" fmla="*/ 1225115 h 4788283"/>
              <a:gd name="connsiteX1" fmla="*/ 149483 w 6900008"/>
              <a:gd name="connsiteY1" fmla="*/ 1743037 h 4788283"/>
              <a:gd name="connsiteX2" fmla="*/ 1321058 w 6900008"/>
              <a:gd name="connsiteY2" fmla="*/ 2482415 h 4788283"/>
              <a:gd name="connsiteX3" fmla="*/ 1656814 w 6900008"/>
              <a:gd name="connsiteY3" fmla="*/ 2857462 h 4788283"/>
              <a:gd name="connsiteX4" fmla="*/ 1303199 w 6900008"/>
              <a:gd name="connsiteY4" fmla="*/ 3178931 h 4788283"/>
              <a:gd name="connsiteX5" fmla="*/ 699552 w 6900008"/>
              <a:gd name="connsiteY5" fmla="*/ 3418246 h 4788283"/>
              <a:gd name="connsiteX6" fmla="*/ 392371 w 6900008"/>
              <a:gd name="connsiteY6" fmla="*/ 3718284 h 4788283"/>
              <a:gd name="connsiteX7" fmla="*/ 363796 w 6900008"/>
              <a:gd name="connsiteY7" fmla="*/ 4236206 h 4788283"/>
              <a:gd name="connsiteX8" fmla="*/ 681693 w 6900008"/>
              <a:gd name="connsiteY8" fmla="*/ 4664831 h 4788283"/>
              <a:gd name="connsiteX9" fmla="*/ 1349633 w 6900008"/>
              <a:gd name="connsiteY9" fmla="*/ 4779131 h 4788283"/>
              <a:gd name="connsiteX10" fmla="*/ 1942564 w 6900008"/>
              <a:gd name="connsiteY10" fmla="*/ 4471949 h 4788283"/>
              <a:gd name="connsiteX11" fmla="*/ 2039005 w 6900008"/>
              <a:gd name="connsiteY11" fmla="*/ 4250493 h 4788283"/>
              <a:gd name="connsiteX12" fmla="*/ 2181880 w 6900008"/>
              <a:gd name="connsiteY12" fmla="*/ 3768290 h 4788283"/>
              <a:gd name="connsiteX13" fmla="*/ 2421196 w 6900008"/>
              <a:gd name="connsiteY13" fmla="*/ 3446821 h 4788283"/>
              <a:gd name="connsiteX14" fmla="*/ 2821246 w 6900008"/>
              <a:gd name="connsiteY14" fmla="*/ 3432534 h 4788283"/>
              <a:gd name="connsiteX15" fmla="*/ 3260586 w 6900008"/>
              <a:gd name="connsiteY15" fmla="*/ 3782578 h 4788283"/>
              <a:gd name="connsiteX16" fmla="*/ 3453468 w 6900008"/>
              <a:gd name="connsiteY16" fmla="*/ 4246921 h 4788283"/>
              <a:gd name="connsiteX17" fmla="*/ 3760649 w 6900008"/>
              <a:gd name="connsiteY17" fmla="*/ 4721981 h 4788283"/>
              <a:gd name="connsiteX18" fmla="*/ 4503599 w 6900008"/>
              <a:gd name="connsiteY18" fmla="*/ 4721981 h 4788283"/>
              <a:gd name="connsiteX19" fmla="*/ 4603611 w 6900008"/>
              <a:gd name="connsiteY19" fmla="*/ 4314787 h 4788283"/>
              <a:gd name="connsiteX20" fmla="*/ 4535746 w 6900008"/>
              <a:gd name="connsiteY20" fmla="*/ 4039753 h 4788283"/>
              <a:gd name="connsiteX21" fmla="*/ 4310718 w 6900008"/>
              <a:gd name="connsiteY21" fmla="*/ 3543262 h 4788283"/>
              <a:gd name="connsiteX22" fmla="*/ 4371439 w 6900008"/>
              <a:gd name="connsiteY22" fmla="*/ 3111065 h 4788283"/>
              <a:gd name="connsiteX23" fmla="*/ 4792921 w 6900008"/>
              <a:gd name="connsiteY23" fmla="*/ 2896753 h 4788283"/>
              <a:gd name="connsiteX24" fmla="*/ 5346561 w 6900008"/>
              <a:gd name="connsiteY24" fmla="*/ 3046771 h 4788283"/>
              <a:gd name="connsiteX25" fmla="*/ 5743039 w 6900008"/>
              <a:gd name="connsiteY25" fmla="*/ 3518259 h 4788283"/>
              <a:gd name="connsiteX26" fmla="*/ 5968068 w 6900008"/>
              <a:gd name="connsiteY26" fmla="*/ 3732571 h 4788283"/>
              <a:gd name="connsiteX27" fmla="*/ 6471702 w 6900008"/>
              <a:gd name="connsiteY27" fmla="*/ 3700424 h 4788283"/>
              <a:gd name="connsiteX28" fmla="*/ 6800314 w 6900008"/>
              <a:gd name="connsiteY28" fmla="*/ 3407531 h 4788283"/>
              <a:gd name="connsiteX29" fmla="*/ 6886039 w 6900008"/>
              <a:gd name="connsiteY29" fmla="*/ 3007481 h 4788283"/>
              <a:gd name="connsiteX30" fmla="*/ 6550283 w 6900008"/>
              <a:gd name="connsiteY30" fmla="*/ 1885912 h 4788283"/>
              <a:gd name="connsiteX31" fmla="*/ 5953780 w 6900008"/>
              <a:gd name="connsiteY31" fmla="*/ 1600162 h 4788283"/>
              <a:gd name="connsiteX32" fmla="*/ 5246549 w 6900008"/>
              <a:gd name="connsiteY32" fmla="*/ 1596590 h 4788283"/>
              <a:gd name="connsiteX33" fmla="*/ 4814352 w 6900008"/>
              <a:gd name="connsiteY33" fmla="*/ 1532296 h 4788283"/>
              <a:gd name="connsiteX34" fmla="*/ 4667905 w 6900008"/>
              <a:gd name="connsiteY34" fmla="*/ 1217971 h 4788283"/>
              <a:gd name="connsiteX35" fmla="*/ 4539318 w 6900008"/>
              <a:gd name="connsiteY35" fmla="*/ 850068 h 4788283"/>
              <a:gd name="connsiteX36" fmla="*/ 4146411 w 6900008"/>
              <a:gd name="connsiteY36" fmla="*/ 121406 h 4788283"/>
              <a:gd name="connsiteX37" fmla="*/ 3042703 w 6900008"/>
              <a:gd name="connsiteY37" fmla="*/ 89260 h 4788283"/>
              <a:gd name="connsiteX38" fmla="*/ 2689086 w 6900008"/>
              <a:gd name="connsiteY38" fmla="*/ 1007231 h 4788283"/>
              <a:gd name="connsiteX39" fmla="*/ 1863983 w 6900008"/>
              <a:gd name="connsiteY39" fmla="*/ 1132246 h 4788283"/>
              <a:gd name="connsiteX40" fmla="*/ 917436 w 6900008"/>
              <a:gd name="connsiteY40" fmla="*/ 1028662 h 4788283"/>
              <a:gd name="connsiteX41" fmla="*/ 460236 w 6900008"/>
              <a:gd name="connsiteY41" fmla="*/ 792918 h 4788283"/>
              <a:gd name="connsiteX42" fmla="*/ 49471 w 6900008"/>
              <a:gd name="connsiteY42" fmla="*/ 1225115 h 4788283"/>
              <a:gd name="connsiteX0" fmla="*/ 49471 w 6900008"/>
              <a:gd name="connsiteY0" fmla="*/ 1220864 h 4784032"/>
              <a:gd name="connsiteX1" fmla="*/ 149483 w 6900008"/>
              <a:gd name="connsiteY1" fmla="*/ 1738786 h 4784032"/>
              <a:gd name="connsiteX2" fmla="*/ 1321058 w 6900008"/>
              <a:gd name="connsiteY2" fmla="*/ 2478164 h 4784032"/>
              <a:gd name="connsiteX3" fmla="*/ 1656814 w 6900008"/>
              <a:gd name="connsiteY3" fmla="*/ 2853211 h 4784032"/>
              <a:gd name="connsiteX4" fmla="*/ 1303199 w 6900008"/>
              <a:gd name="connsiteY4" fmla="*/ 3174680 h 4784032"/>
              <a:gd name="connsiteX5" fmla="*/ 699552 w 6900008"/>
              <a:gd name="connsiteY5" fmla="*/ 3413995 h 4784032"/>
              <a:gd name="connsiteX6" fmla="*/ 392371 w 6900008"/>
              <a:gd name="connsiteY6" fmla="*/ 3714033 h 4784032"/>
              <a:gd name="connsiteX7" fmla="*/ 363796 w 6900008"/>
              <a:gd name="connsiteY7" fmla="*/ 4231955 h 4784032"/>
              <a:gd name="connsiteX8" fmla="*/ 681693 w 6900008"/>
              <a:gd name="connsiteY8" fmla="*/ 4660580 h 4784032"/>
              <a:gd name="connsiteX9" fmla="*/ 1349633 w 6900008"/>
              <a:gd name="connsiteY9" fmla="*/ 4774880 h 4784032"/>
              <a:gd name="connsiteX10" fmla="*/ 1942564 w 6900008"/>
              <a:gd name="connsiteY10" fmla="*/ 4467698 h 4784032"/>
              <a:gd name="connsiteX11" fmla="*/ 2039005 w 6900008"/>
              <a:gd name="connsiteY11" fmla="*/ 4246242 h 4784032"/>
              <a:gd name="connsiteX12" fmla="*/ 2181880 w 6900008"/>
              <a:gd name="connsiteY12" fmla="*/ 3764039 h 4784032"/>
              <a:gd name="connsiteX13" fmla="*/ 2421196 w 6900008"/>
              <a:gd name="connsiteY13" fmla="*/ 3442570 h 4784032"/>
              <a:gd name="connsiteX14" fmla="*/ 2821246 w 6900008"/>
              <a:gd name="connsiteY14" fmla="*/ 3428283 h 4784032"/>
              <a:gd name="connsiteX15" fmla="*/ 3260586 w 6900008"/>
              <a:gd name="connsiteY15" fmla="*/ 3778327 h 4784032"/>
              <a:gd name="connsiteX16" fmla="*/ 3453468 w 6900008"/>
              <a:gd name="connsiteY16" fmla="*/ 4242670 h 4784032"/>
              <a:gd name="connsiteX17" fmla="*/ 3760649 w 6900008"/>
              <a:gd name="connsiteY17" fmla="*/ 4717730 h 4784032"/>
              <a:gd name="connsiteX18" fmla="*/ 4503599 w 6900008"/>
              <a:gd name="connsiteY18" fmla="*/ 4717730 h 4784032"/>
              <a:gd name="connsiteX19" fmla="*/ 4603611 w 6900008"/>
              <a:gd name="connsiteY19" fmla="*/ 4310536 h 4784032"/>
              <a:gd name="connsiteX20" fmla="*/ 4535746 w 6900008"/>
              <a:gd name="connsiteY20" fmla="*/ 4035502 h 4784032"/>
              <a:gd name="connsiteX21" fmla="*/ 4310718 w 6900008"/>
              <a:gd name="connsiteY21" fmla="*/ 3539011 h 4784032"/>
              <a:gd name="connsiteX22" fmla="*/ 4371439 w 6900008"/>
              <a:gd name="connsiteY22" fmla="*/ 3106814 h 4784032"/>
              <a:gd name="connsiteX23" fmla="*/ 4792921 w 6900008"/>
              <a:gd name="connsiteY23" fmla="*/ 2892502 h 4784032"/>
              <a:gd name="connsiteX24" fmla="*/ 5346561 w 6900008"/>
              <a:gd name="connsiteY24" fmla="*/ 3042520 h 4784032"/>
              <a:gd name="connsiteX25" fmla="*/ 5743039 w 6900008"/>
              <a:gd name="connsiteY25" fmla="*/ 3514008 h 4784032"/>
              <a:gd name="connsiteX26" fmla="*/ 5968068 w 6900008"/>
              <a:gd name="connsiteY26" fmla="*/ 3728320 h 4784032"/>
              <a:gd name="connsiteX27" fmla="*/ 6471702 w 6900008"/>
              <a:gd name="connsiteY27" fmla="*/ 3696173 h 4784032"/>
              <a:gd name="connsiteX28" fmla="*/ 6800314 w 6900008"/>
              <a:gd name="connsiteY28" fmla="*/ 3403280 h 4784032"/>
              <a:gd name="connsiteX29" fmla="*/ 6886039 w 6900008"/>
              <a:gd name="connsiteY29" fmla="*/ 3003230 h 4784032"/>
              <a:gd name="connsiteX30" fmla="*/ 6550283 w 6900008"/>
              <a:gd name="connsiteY30" fmla="*/ 1881661 h 4784032"/>
              <a:gd name="connsiteX31" fmla="*/ 5953780 w 6900008"/>
              <a:gd name="connsiteY31" fmla="*/ 1595911 h 4784032"/>
              <a:gd name="connsiteX32" fmla="*/ 5246549 w 6900008"/>
              <a:gd name="connsiteY32" fmla="*/ 1592339 h 4784032"/>
              <a:gd name="connsiteX33" fmla="*/ 4814352 w 6900008"/>
              <a:gd name="connsiteY33" fmla="*/ 1528045 h 4784032"/>
              <a:gd name="connsiteX34" fmla="*/ 4667905 w 6900008"/>
              <a:gd name="connsiteY34" fmla="*/ 1213720 h 4784032"/>
              <a:gd name="connsiteX35" fmla="*/ 4539318 w 6900008"/>
              <a:gd name="connsiteY35" fmla="*/ 845817 h 4784032"/>
              <a:gd name="connsiteX36" fmla="*/ 4146411 w 6900008"/>
              <a:gd name="connsiteY36" fmla="*/ 117155 h 4784032"/>
              <a:gd name="connsiteX37" fmla="*/ 3042703 w 6900008"/>
              <a:gd name="connsiteY37" fmla="*/ 85009 h 4784032"/>
              <a:gd name="connsiteX38" fmla="*/ 2860536 w 6900008"/>
              <a:gd name="connsiteY38" fmla="*/ 942258 h 4784032"/>
              <a:gd name="connsiteX39" fmla="*/ 1863983 w 6900008"/>
              <a:gd name="connsiteY39" fmla="*/ 1127995 h 4784032"/>
              <a:gd name="connsiteX40" fmla="*/ 917436 w 6900008"/>
              <a:gd name="connsiteY40" fmla="*/ 1024411 h 4784032"/>
              <a:gd name="connsiteX41" fmla="*/ 460236 w 6900008"/>
              <a:gd name="connsiteY41" fmla="*/ 788667 h 4784032"/>
              <a:gd name="connsiteX42" fmla="*/ 49471 w 6900008"/>
              <a:gd name="connsiteY42" fmla="*/ 1220864 h 4784032"/>
              <a:gd name="connsiteX0" fmla="*/ 49471 w 6900008"/>
              <a:gd name="connsiteY0" fmla="*/ 1220864 h 4784032"/>
              <a:gd name="connsiteX1" fmla="*/ 149483 w 6900008"/>
              <a:gd name="connsiteY1" fmla="*/ 1738786 h 4784032"/>
              <a:gd name="connsiteX2" fmla="*/ 1321058 w 6900008"/>
              <a:gd name="connsiteY2" fmla="*/ 2478164 h 4784032"/>
              <a:gd name="connsiteX3" fmla="*/ 1656814 w 6900008"/>
              <a:gd name="connsiteY3" fmla="*/ 2853211 h 4784032"/>
              <a:gd name="connsiteX4" fmla="*/ 1303199 w 6900008"/>
              <a:gd name="connsiteY4" fmla="*/ 3174680 h 4784032"/>
              <a:gd name="connsiteX5" fmla="*/ 699552 w 6900008"/>
              <a:gd name="connsiteY5" fmla="*/ 3413995 h 4784032"/>
              <a:gd name="connsiteX6" fmla="*/ 392371 w 6900008"/>
              <a:gd name="connsiteY6" fmla="*/ 3714033 h 4784032"/>
              <a:gd name="connsiteX7" fmla="*/ 363796 w 6900008"/>
              <a:gd name="connsiteY7" fmla="*/ 4231955 h 4784032"/>
              <a:gd name="connsiteX8" fmla="*/ 681693 w 6900008"/>
              <a:gd name="connsiteY8" fmla="*/ 4660580 h 4784032"/>
              <a:gd name="connsiteX9" fmla="*/ 1349633 w 6900008"/>
              <a:gd name="connsiteY9" fmla="*/ 4774880 h 4784032"/>
              <a:gd name="connsiteX10" fmla="*/ 1942564 w 6900008"/>
              <a:gd name="connsiteY10" fmla="*/ 4467698 h 4784032"/>
              <a:gd name="connsiteX11" fmla="*/ 2039005 w 6900008"/>
              <a:gd name="connsiteY11" fmla="*/ 4246242 h 4784032"/>
              <a:gd name="connsiteX12" fmla="*/ 2181880 w 6900008"/>
              <a:gd name="connsiteY12" fmla="*/ 3764039 h 4784032"/>
              <a:gd name="connsiteX13" fmla="*/ 2421196 w 6900008"/>
              <a:gd name="connsiteY13" fmla="*/ 3442570 h 4784032"/>
              <a:gd name="connsiteX14" fmla="*/ 2821246 w 6900008"/>
              <a:gd name="connsiteY14" fmla="*/ 3428283 h 4784032"/>
              <a:gd name="connsiteX15" fmla="*/ 3260586 w 6900008"/>
              <a:gd name="connsiteY15" fmla="*/ 3778327 h 4784032"/>
              <a:gd name="connsiteX16" fmla="*/ 3453468 w 6900008"/>
              <a:gd name="connsiteY16" fmla="*/ 4242670 h 4784032"/>
              <a:gd name="connsiteX17" fmla="*/ 3760649 w 6900008"/>
              <a:gd name="connsiteY17" fmla="*/ 4717730 h 4784032"/>
              <a:gd name="connsiteX18" fmla="*/ 4503599 w 6900008"/>
              <a:gd name="connsiteY18" fmla="*/ 4717730 h 4784032"/>
              <a:gd name="connsiteX19" fmla="*/ 4603611 w 6900008"/>
              <a:gd name="connsiteY19" fmla="*/ 4310536 h 4784032"/>
              <a:gd name="connsiteX20" fmla="*/ 4535746 w 6900008"/>
              <a:gd name="connsiteY20" fmla="*/ 4035502 h 4784032"/>
              <a:gd name="connsiteX21" fmla="*/ 4310718 w 6900008"/>
              <a:gd name="connsiteY21" fmla="*/ 3539011 h 4784032"/>
              <a:gd name="connsiteX22" fmla="*/ 4371439 w 6900008"/>
              <a:gd name="connsiteY22" fmla="*/ 3106814 h 4784032"/>
              <a:gd name="connsiteX23" fmla="*/ 4792921 w 6900008"/>
              <a:gd name="connsiteY23" fmla="*/ 2892502 h 4784032"/>
              <a:gd name="connsiteX24" fmla="*/ 5346561 w 6900008"/>
              <a:gd name="connsiteY24" fmla="*/ 3042520 h 4784032"/>
              <a:gd name="connsiteX25" fmla="*/ 5743039 w 6900008"/>
              <a:gd name="connsiteY25" fmla="*/ 3514008 h 4784032"/>
              <a:gd name="connsiteX26" fmla="*/ 5968068 w 6900008"/>
              <a:gd name="connsiteY26" fmla="*/ 3728320 h 4784032"/>
              <a:gd name="connsiteX27" fmla="*/ 6471702 w 6900008"/>
              <a:gd name="connsiteY27" fmla="*/ 3696173 h 4784032"/>
              <a:gd name="connsiteX28" fmla="*/ 6800314 w 6900008"/>
              <a:gd name="connsiteY28" fmla="*/ 3403280 h 4784032"/>
              <a:gd name="connsiteX29" fmla="*/ 6886039 w 6900008"/>
              <a:gd name="connsiteY29" fmla="*/ 3003230 h 4784032"/>
              <a:gd name="connsiteX30" fmla="*/ 6550283 w 6900008"/>
              <a:gd name="connsiteY30" fmla="*/ 1881661 h 4784032"/>
              <a:gd name="connsiteX31" fmla="*/ 5953780 w 6900008"/>
              <a:gd name="connsiteY31" fmla="*/ 1595911 h 4784032"/>
              <a:gd name="connsiteX32" fmla="*/ 5246549 w 6900008"/>
              <a:gd name="connsiteY32" fmla="*/ 1592339 h 4784032"/>
              <a:gd name="connsiteX33" fmla="*/ 4814352 w 6900008"/>
              <a:gd name="connsiteY33" fmla="*/ 1528045 h 4784032"/>
              <a:gd name="connsiteX34" fmla="*/ 4667905 w 6900008"/>
              <a:gd name="connsiteY34" fmla="*/ 1213720 h 4784032"/>
              <a:gd name="connsiteX35" fmla="*/ 4539318 w 6900008"/>
              <a:gd name="connsiteY35" fmla="*/ 845817 h 4784032"/>
              <a:gd name="connsiteX36" fmla="*/ 4146411 w 6900008"/>
              <a:gd name="connsiteY36" fmla="*/ 117155 h 4784032"/>
              <a:gd name="connsiteX37" fmla="*/ 3042703 w 6900008"/>
              <a:gd name="connsiteY37" fmla="*/ 85009 h 4784032"/>
              <a:gd name="connsiteX38" fmla="*/ 2860536 w 6900008"/>
              <a:gd name="connsiteY38" fmla="*/ 942258 h 4784032"/>
              <a:gd name="connsiteX39" fmla="*/ 1863983 w 6900008"/>
              <a:gd name="connsiteY39" fmla="*/ 1127995 h 4784032"/>
              <a:gd name="connsiteX40" fmla="*/ 992445 w 6900008"/>
              <a:gd name="connsiteY40" fmla="*/ 906539 h 4784032"/>
              <a:gd name="connsiteX41" fmla="*/ 460236 w 6900008"/>
              <a:gd name="connsiteY41" fmla="*/ 788667 h 4784032"/>
              <a:gd name="connsiteX42" fmla="*/ 49471 w 6900008"/>
              <a:gd name="connsiteY42" fmla="*/ 1220864 h 4784032"/>
              <a:gd name="connsiteX0" fmla="*/ 42149 w 6892686"/>
              <a:gd name="connsiteY0" fmla="*/ 1220864 h 4784032"/>
              <a:gd name="connsiteX1" fmla="*/ 142161 w 6892686"/>
              <a:gd name="connsiteY1" fmla="*/ 1738786 h 4784032"/>
              <a:gd name="connsiteX2" fmla="*/ 1313736 w 6892686"/>
              <a:gd name="connsiteY2" fmla="*/ 2478164 h 4784032"/>
              <a:gd name="connsiteX3" fmla="*/ 1649492 w 6892686"/>
              <a:gd name="connsiteY3" fmla="*/ 2853211 h 4784032"/>
              <a:gd name="connsiteX4" fmla="*/ 1295877 w 6892686"/>
              <a:gd name="connsiteY4" fmla="*/ 3174680 h 4784032"/>
              <a:gd name="connsiteX5" fmla="*/ 692230 w 6892686"/>
              <a:gd name="connsiteY5" fmla="*/ 3413995 h 4784032"/>
              <a:gd name="connsiteX6" fmla="*/ 385049 w 6892686"/>
              <a:gd name="connsiteY6" fmla="*/ 3714033 h 4784032"/>
              <a:gd name="connsiteX7" fmla="*/ 356474 w 6892686"/>
              <a:gd name="connsiteY7" fmla="*/ 4231955 h 4784032"/>
              <a:gd name="connsiteX8" fmla="*/ 674371 w 6892686"/>
              <a:gd name="connsiteY8" fmla="*/ 4660580 h 4784032"/>
              <a:gd name="connsiteX9" fmla="*/ 1342311 w 6892686"/>
              <a:gd name="connsiteY9" fmla="*/ 4774880 h 4784032"/>
              <a:gd name="connsiteX10" fmla="*/ 1935242 w 6892686"/>
              <a:gd name="connsiteY10" fmla="*/ 4467698 h 4784032"/>
              <a:gd name="connsiteX11" fmla="*/ 2031683 w 6892686"/>
              <a:gd name="connsiteY11" fmla="*/ 4246242 h 4784032"/>
              <a:gd name="connsiteX12" fmla="*/ 2174558 w 6892686"/>
              <a:gd name="connsiteY12" fmla="*/ 3764039 h 4784032"/>
              <a:gd name="connsiteX13" fmla="*/ 2413874 w 6892686"/>
              <a:gd name="connsiteY13" fmla="*/ 3442570 h 4784032"/>
              <a:gd name="connsiteX14" fmla="*/ 2813924 w 6892686"/>
              <a:gd name="connsiteY14" fmla="*/ 3428283 h 4784032"/>
              <a:gd name="connsiteX15" fmla="*/ 3253264 w 6892686"/>
              <a:gd name="connsiteY15" fmla="*/ 3778327 h 4784032"/>
              <a:gd name="connsiteX16" fmla="*/ 3446146 w 6892686"/>
              <a:gd name="connsiteY16" fmla="*/ 4242670 h 4784032"/>
              <a:gd name="connsiteX17" fmla="*/ 3753327 w 6892686"/>
              <a:gd name="connsiteY17" fmla="*/ 4717730 h 4784032"/>
              <a:gd name="connsiteX18" fmla="*/ 4496277 w 6892686"/>
              <a:gd name="connsiteY18" fmla="*/ 4717730 h 4784032"/>
              <a:gd name="connsiteX19" fmla="*/ 4596289 w 6892686"/>
              <a:gd name="connsiteY19" fmla="*/ 4310536 h 4784032"/>
              <a:gd name="connsiteX20" fmla="*/ 4528424 w 6892686"/>
              <a:gd name="connsiteY20" fmla="*/ 4035502 h 4784032"/>
              <a:gd name="connsiteX21" fmla="*/ 4303396 w 6892686"/>
              <a:gd name="connsiteY21" fmla="*/ 3539011 h 4784032"/>
              <a:gd name="connsiteX22" fmla="*/ 4364117 w 6892686"/>
              <a:gd name="connsiteY22" fmla="*/ 3106814 h 4784032"/>
              <a:gd name="connsiteX23" fmla="*/ 4785599 w 6892686"/>
              <a:gd name="connsiteY23" fmla="*/ 2892502 h 4784032"/>
              <a:gd name="connsiteX24" fmla="*/ 5339239 w 6892686"/>
              <a:gd name="connsiteY24" fmla="*/ 3042520 h 4784032"/>
              <a:gd name="connsiteX25" fmla="*/ 5735717 w 6892686"/>
              <a:gd name="connsiteY25" fmla="*/ 3514008 h 4784032"/>
              <a:gd name="connsiteX26" fmla="*/ 5960746 w 6892686"/>
              <a:gd name="connsiteY26" fmla="*/ 3728320 h 4784032"/>
              <a:gd name="connsiteX27" fmla="*/ 6464380 w 6892686"/>
              <a:gd name="connsiteY27" fmla="*/ 3696173 h 4784032"/>
              <a:gd name="connsiteX28" fmla="*/ 6792992 w 6892686"/>
              <a:gd name="connsiteY28" fmla="*/ 3403280 h 4784032"/>
              <a:gd name="connsiteX29" fmla="*/ 6878717 w 6892686"/>
              <a:gd name="connsiteY29" fmla="*/ 3003230 h 4784032"/>
              <a:gd name="connsiteX30" fmla="*/ 6542961 w 6892686"/>
              <a:gd name="connsiteY30" fmla="*/ 1881661 h 4784032"/>
              <a:gd name="connsiteX31" fmla="*/ 5946458 w 6892686"/>
              <a:gd name="connsiteY31" fmla="*/ 1595911 h 4784032"/>
              <a:gd name="connsiteX32" fmla="*/ 5239227 w 6892686"/>
              <a:gd name="connsiteY32" fmla="*/ 1592339 h 4784032"/>
              <a:gd name="connsiteX33" fmla="*/ 4807030 w 6892686"/>
              <a:gd name="connsiteY33" fmla="*/ 1528045 h 4784032"/>
              <a:gd name="connsiteX34" fmla="*/ 4660583 w 6892686"/>
              <a:gd name="connsiteY34" fmla="*/ 1213720 h 4784032"/>
              <a:gd name="connsiteX35" fmla="*/ 4531996 w 6892686"/>
              <a:gd name="connsiteY35" fmla="*/ 845817 h 4784032"/>
              <a:gd name="connsiteX36" fmla="*/ 4139089 w 6892686"/>
              <a:gd name="connsiteY36" fmla="*/ 117155 h 4784032"/>
              <a:gd name="connsiteX37" fmla="*/ 3035381 w 6892686"/>
              <a:gd name="connsiteY37" fmla="*/ 85009 h 4784032"/>
              <a:gd name="connsiteX38" fmla="*/ 2853214 w 6892686"/>
              <a:gd name="connsiteY38" fmla="*/ 942258 h 4784032"/>
              <a:gd name="connsiteX39" fmla="*/ 1856661 w 6892686"/>
              <a:gd name="connsiteY39" fmla="*/ 1127995 h 4784032"/>
              <a:gd name="connsiteX40" fmla="*/ 985123 w 6892686"/>
              <a:gd name="connsiteY40" fmla="*/ 906539 h 4784032"/>
              <a:gd name="connsiteX41" fmla="*/ 342186 w 6892686"/>
              <a:gd name="connsiteY41" fmla="*/ 735089 h 4784032"/>
              <a:gd name="connsiteX42" fmla="*/ 42149 w 6892686"/>
              <a:gd name="connsiteY42" fmla="*/ 1220864 h 4784032"/>
              <a:gd name="connsiteX0" fmla="*/ 26695 w 6877232"/>
              <a:gd name="connsiteY0" fmla="*/ 1220864 h 4784032"/>
              <a:gd name="connsiteX1" fmla="*/ 126707 w 6877232"/>
              <a:gd name="connsiteY1" fmla="*/ 1738786 h 4784032"/>
              <a:gd name="connsiteX2" fmla="*/ 1016104 w 6877232"/>
              <a:gd name="connsiteY2" fmla="*/ 2331717 h 4784032"/>
              <a:gd name="connsiteX3" fmla="*/ 1634038 w 6877232"/>
              <a:gd name="connsiteY3" fmla="*/ 2853211 h 4784032"/>
              <a:gd name="connsiteX4" fmla="*/ 1280423 w 6877232"/>
              <a:gd name="connsiteY4" fmla="*/ 3174680 h 4784032"/>
              <a:gd name="connsiteX5" fmla="*/ 676776 w 6877232"/>
              <a:gd name="connsiteY5" fmla="*/ 3413995 h 4784032"/>
              <a:gd name="connsiteX6" fmla="*/ 369595 w 6877232"/>
              <a:gd name="connsiteY6" fmla="*/ 3714033 h 4784032"/>
              <a:gd name="connsiteX7" fmla="*/ 341020 w 6877232"/>
              <a:gd name="connsiteY7" fmla="*/ 4231955 h 4784032"/>
              <a:gd name="connsiteX8" fmla="*/ 658917 w 6877232"/>
              <a:gd name="connsiteY8" fmla="*/ 4660580 h 4784032"/>
              <a:gd name="connsiteX9" fmla="*/ 1326857 w 6877232"/>
              <a:gd name="connsiteY9" fmla="*/ 4774880 h 4784032"/>
              <a:gd name="connsiteX10" fmla="*/ 1919788 w 6877232"/>
              <a:gd name="connsiteY10" fmla="*/ 4467698 h 4784032"/>
              <a:gd name="connsiteX11" fmla="*/ 2016229 w 6877232"/>
              <a:gd name="connsiteY11" fmla="*/ 4246242 h 4784032"/>
              <a:gd name="connsiteX12" fmla="*/ 2159104 w 6877232"/>
              <a:gd name="connsiteY12" fmla="*/ 3764039 h 4784032"/>
              <a:gd name="connsiteX13" fmla="*/ 2398420 w 6877232"/>
              <a:gd name="connsiteY13" fmla="*/ 3442570 h 4784032"/>
              <a:gd name="connsiteX14" fmla="*/ 2798470 w 6877232"/>
              <a:gd name="connsiteY14" fmla="*/ 3428283 h 4784032"/>
              <a:gd name="connsiteX15" fmla="*/ 3237810 w 6877232"/>
              <a:gd name="connsiteY15" fmla="*/ 3778327 h 4784032"/>
              <a:gd name="connsiteX16" fmla="*/ 3430692 w 6877232"/>
              <a:gd name="connsiteY16" fmla="*/ 4242670 h 4784032"/>
              <a:gd name="connsiteX17" fmla="*/ 3737873 w 6877232"/>
              <a:gd name="connsiteY17" fmla="*/ 4717730 h 4784032"/>
              <a:gd name="connsiteX18" fmla="*/ 4480823 w 6877232"/>
              <a:gd name="connsiteY18" fmla="*/ 4717730 h 4784032"/>
              <a:gd name="connsiteX19" fmla="*/ 4580835 w 6877232"/>
              <a:gd name="connsiteY19" fmla="*/ 4310536 h 4784032"/>
              <a:gd name="connsiteX20" fmla="*/ 4512970 w 6877232"/>
              <a:gd name="connsiteY20" fmla="*/ 4035502 h 4784032"/>
              <a:gd name="connsiteX21" fmla="*/ 4287942 w 6877232"/>
              <a:gd name="connsiteY21" fmla="*/ 3539011 h 4784032"/>
              <a:gd name="connsiteX22" fmla="*/ 4348663 w 6877232"/>
              <a:gd name="connsiteY22" fmla="*/ 3106814 h 4784032"/>
              <a:gd name="connsiteX23" fmla="*/ 4770145 w 6877232"/>
              <a:gd name="connsiteY23" fmla="*/ 2892502 h 4784032"/>
              <a:gd name="connsiteX24" fmla="*/ 5323785 w 6877232"/>
              <a:gd name="connsiteY24" fmla="*/ 3042520 h 4784032"/>
              <a:gd name="connsiteX25" fmla="*/ 5720263 w 6877232"/>
              <a:gd name="connsiteY25" fmla="*/ 3514008 h 4784032"/>
              <a:gd name="connsiteX26" fmla="*/ 5945292 w 6877232"/>
              <a:gd name="connsiteY26" fmla="*/ 3728320 h 4784032"/>
              <a:gd name="connsiteX27" fmla="*/ 6448926 w 6877232"/>
              <a:gd name="connsiteY27" fmla="*/ 3696173 h 4784032"/>
              <a:gd name="connsiteX28" fmla="*/ 6777538 w 6877232"/>
              <a:gd name="connsiteY28" fmla="*/ 3403280 h 4784032"/>
              <a:gd name="connsiteX29" fmla="*/ 6863263 w 6877232"/>
              <a:gd name="connsiteY29" fmla="*/ 3003230 h 4784032"/>
              <a:gd name="connsiteX30" fmla="*/ 6527507 w 6877232"/>
              <a:gd name="connsiteY30" fmla="*/ 1881661 h 4784032"/>
              <a:gd name="connsiteX31" fmla="*/ 5931004 w 6877232"/>
              <a:gd name="connsiteY31" fmla="*/ 1595911 h 4784032"/>
              <a:gd name="connsiteX32" fmla="*/ 5223773 w 6877232"/>
              <a:gd name="connsiteY32" fmla="*/ 1592339 h 4784032"/>
              <a:gd name="connsiteX33" fmla="*/ 4791576 w 6877232"/>
              <a:gd name="connsiteY33" fmla="*/ 1528045 h 4784032"/>
              <a:gd name="connsiteX34" fmla="*/ 4645129 w 6877232"/>
              <a:gd name="connsiteY34" fmla="*/ 1213720 h 4784032"/>
              <a:gd name="connsiteX35" fmla="*/ 4516542 w 6877232"/>
              <a:gd name="connsiteY35" fmla="*/ 845817 h 4784032"/>
              <a:gd name="connsiteX36" fmla="*/ 4123635 w 6877232"/>
              <a:gd name="connsiteY36" fmla="*/ 117155 h 4784032"/>
              <a:gd name="connsiteX37" fmla="*/ 3019927 w 6877232"/>
              <a:gd name="connsiteY37" fmla="*/ 85009 h 4784032"/>
              <a:gd name="connsiteX38" fmla="*/ 2837760 w 6877232"/>
              <a:gd name="connsiteY38" fmla="*/ 942258 h 4784032"/>
              <a:gd name="connsiteX39" fmla="*/ 1841207 w 6877232"/>
              <a:gd name="connsiteY39" fmla="*/ 1127995 h 4784032"/>
              <a:gd name="connsiteX40" fmla="*/ 969669 w 6877232"/>
              <a:gd name="connsiteY40" fmla="*/ 906539 h 4784032"/>
              <a:gd name="connsiteX41" fmla="*/ 326732 w 6877232"/>
              <a:gd name="connsiteY41" fmla="*/ 735089 h 4784032"/>
              <a:gd name="connsiteX42" fmla="*/ 26695 w 6877232"/>
              <a:gd name="connsiteY42" fmla="*/ 1220864 h 4784032"/>
              <a:gd name="connsiteX0" fmla="*/ 30118 w 6880655"/>
              <a:gd name="connsiteY0" fmla="*/ 1220864 h 4784032"/>
              <a:gd name="connsiteX1" fmla="*/ 130130 w 6880655"/>
              <a:gd name="connsiteY1" fmla="*/ 1738786 h 4784032"/>
              <a:gd name="connsiteX2" fmla="*/ 1087392 w 6880655"/>
              <a:gd name="connsiteY2" fmla="*/ 2349576 h 4784032"/>
              <a:gd name="connsiteX3" fmla="*/ 1637461 w 6880655"/>
              <a:gd name="connsiteY3" fmla="*/ 2853211 h 4784032"/>
              <a:gd name="connsiteX4" fmla="*/ 1283846 w 6880655"/>
              <a:gd name="connsiteY4" fmla="*/ 3174680 h 4784032"/>
              <a:gd name="connsiteX5" fmla="*/ 680199 w 6880655"/>
              <a:gd name="connsiteY5" fmla="*/ 3413995 h 4784032"/>
              <a:gd name="connsiteX6" fmla="*/ 373018 w 6880655"/>
              <a:gd name="connsiteY6" fmla="*/ 3714033 h 4784032"/>
              <a:gd name="connsiteX7" fmla="*/ 344443 w 6880655"/>
              <a:gd name="connsiteY7" fmla="*/ 4231955 h 4784032"/>
              <a:gd name="connsiteX8" fmla="*/ 662340 w 6880655"/>
              <a:gd name="connsiteY8" fmla="*/ 4660580 h 4784032"/>
              <a:gd name="connsiteX9" fmla="*/ 1330280 w 6880655"/>
              <a:gd name="connsiteY9" fmla="*/ 4774880 h 4784032"/>
              <a:gd name="connsiteX10" fmla="*/ 1923211 w 6880655"/>
              <a:gd name="connsiteY10" fmla="*/ 4467698 h 4784032"/>
              <a:gd name="connsiteX11" fmla="*/ 2019652 w 6880655"/>
              <a:gd name="connsiteY11" fmla="*/ 4246242 h 4784032"/>
              <a:gd name="connsiteX12" fmla="*/ 2162527 w 6880655"/>
              <a:gd name="connsiteY12" fmla="*/ 3764039 h 4784032"/>
              <a:gd name="connsiteX13" fmla="*/ 2401843 w 6880655"/>
              <a:gd name="connsiteY13" fmla="*/ 3442570 h 4784032"/>
              <a:gd name="connsiteX14" fmla="*/ 2801893 w 6880655"/>
              <a:gd name="connsiteY14" fmla="*/ 3428283 h 4784032"/>
              <a:gd name="connsiteX15" fmla="*/ 3241233 w 6880655"/>
              <a:gd name="connsiteY15" fmla="*/ 3778327 h 4784032"/>
              <a:gd name="connsiteX16" fmla="*/ 3434115 w 6880655"/>
              <a:gd name="connsiteY16" fmla="*/ 4242670 h 4784032"/>
              <a:gd name="connsiteX17" fmla="*/ 3741296 w 6880655"/>
              <a:gd name="connsiteY17" fmla="*/ 4717730 h 4784032"/>
              <a:gd name="connsiteX18" fmla="*/ 4484246 w 6880655"/>
              <a:gd name="connsiteY18" fmla="*/ 4717730 h 4784032"/>
              <a:gd name="connsiteX19" fmla="*/ 4584258 w 6880655"/>
              <a:gd name="connsiteY19" fmla="*/ 4310536 h 4784032"/>
              <a:gd name="connsiteX20" fmla="*/ 4516393 w 6880655"/>
              <a:gd name="connsiteY20" fmla="*/ 4035502 h 4784032"/>
              <a:gd name="connsiteX21" fmla="*/ 4291365 w 6880655"/>
              <a:gd name="connsiteY21" fmla="*/ 3539011 h 4784032"/>
              <a:gd name="connsiteX22" fmla="*/ 4352086 w 6880655"/>
              <a:gd name="connsiteY22" fmla="*/ 3106814 h 4784032"/>
              <a:gd name="connsiteX23" fmla="*/ 4773568 w 6880655"/>
              <a:gd name="connsiteY23" fmla="*/ 2892502 h 4784032"/>
              <a:gd name="connsiteX24" fmla="*/ 5327208 w 6880655"/>
              <a:gd name="connsiteY24" fmla="*/ 3042520 h 4784032"/>
              <a:gd name="connsiteX25" fmla="*/ 5723686 w 6880655"/>
              <a:gd name="connsiteY25" fmla="*/ 3514008 h 4784032"/>
              <a:gd name="connsiteX26" fmla="*/ 5948715 w 6880655"/>
              <a:gd name="connsiteY26" fmla="*/ 3728320 h 4784032"/>
              <a:gd name="connsiteX27" fmla="*/ 6452349 w 6880655"/>
              <a:gd name="connsiteY27" fmla="*/ 3696173 h 4784032"/>
              <a:gd name="connsiteX28" fmla="*/ 6780961 w 6880655"/>
              <a:gd name="connsiteY28" fmla="*/ 3403280 h 4784032"/>
              <a:gd name="connsiteX29" fmla="*/ 6866686 w 6880655"/>
              <a:gd name="connsiteY29" fmla="*/ 3003230 h 4784032"/>
              <a:gd name="connsiteX30" fmla="*/ 6530930 w 6880655"/>
              <a:gd name="connsiteY30" fmla="*/ 1881661 h 4784032"/>
              <a:gd name="connsiteX31" fmla="*/ 5934427 w 6880655"/>
              <a:gd name="connsiteY31" fmla="*/ 1595911 h 4784032"/>
              <a:gd name="connsiteX32" fmla="*/ 5227196 w 6880655"/>
              <a:gd name="connsiteY32" fmla="*/ 1592339 h 4784032"/>
              <a:gd name="connsiteX33" fmla="*/ 4794999 w 6880655"/>
              <a:gd name="connsiteY33" fmla="*/ 1528045 h 4784032"/>
              <a:gd name="connsiteX34" fmla="*/ 4648552 w 6880655"/>
              <a:gd name="connsiteY34" fmla="*/ 1213720 h 4784032"/>
              <a:gd name="connsiteX35" fmla="*/ 4519965 w 6880655"/>
              <a:gd name="connsiteY35" fmla="*/ 845817 h 4784032"/>
              <a:gd name="connsiteX36" fmla="*/ 4127058 w 6880655"/>
              <a:gd name="connsiteY36" fmla="*/ 117155 h 4784032"/>
              <a:gd name="connsiteX37" fmla="*/ 3023350 w 6880655"/>
              <a:gd name="connsiteY37" fmla="*/ 85009 h 4784032"/>
              <a:gd name="connsiteX38" fmla="*/ 2841183 w 6880655"/>
              <a:gd name="connsiteY38" fmla="*/ 942258 h 4784032"/>
              <a:gd name="connsiteX39" fmla="*/ 1844630 w 6880655"/>
              <a:gd name="connsiteY39" fmla="*/ 1127995 h 4784032"/>
              <a:gd name="connsiteX40" fmla="*/ 973092 w 6880655"/>
              <a:gd name="connsiteY40" fmla="*/ 906539 h 4784032"/>
              <a:gd name="connsiteX41" fmla="*/ 330155 w 6880655"/>
              <a:gd name="connsiteY41" fmla="*/ 735089 h 4784032"/>
              <a:gd name="connsiteX42" fmla="*/ 30118 w 6880655"/>
              <a:gd name="connsiteY42" fmla="*/ 1220864 h 4784032"/>
              <a:gd name="connsiteX0" fmla="*/ 30118 w 6880655"/>
              <a:gd name="connsiteY0" fmla="*/ 1220864 h 4779131"/>
              <a:gd name="connsiteX1" fmla="*/ 130130 w 6880655"/>
              <a:gd name="connsiteY1" fmla="*/ 1738786 h 4779131"/>
              <a:gd name="connsiteX2" fmla="*/ 1087392 w 6880655"/>
              <a:gd name="connsiteY2" fmla="*/ 2349576 h 4779131"/>
              <a:gd name="connsiteX3" fmla="*/ 1637461 w 6880655"/>
              <a:gd name="connsiteY3" fmla="*/ 2853211 h 4779131"/>
              <a:gd name="connsiteX4" fmla="*/ 1283846 w 6880655"/>
              <a:gd name="connsiteY4" fmla="*/ 3174680 h 4779131"/>
              <a:gd name="connsiteX5" fmla="*/ 680199 w 6880655"/>
              <a:gd name="connsiteY5" fmla="*/ 3413995 h 4779131"/>
              <a:gd name="connsiteX6" fmla="*/ 373018 w 6880655"/>
              <a:gd name="connsiteY6" fmla="*/ 3714033 h 4779131"/>
              <a:gd name="connsiteX7" fmla="*/ 344443 w 6880655"/>
              <a:gd name="connsiteY7" fmla="*/ 4231955 h 4779131"/>
              <a:gd name="connsiteX8" fmla="*/ 662340 w 6880655"/>
              <a:gd name="connsiteY8" fmla="*/ 4660580 h 4779131"/>
              <a:gd name="connsiteX9" fmla="*/ 1330280 w 6880655"/>
              <a:gd name="connsiteY9" fmla="*/ 4774880 h 4779131"/>
              <a:gd name="connsiteX10" fmla="*/ 1816055 w 6880655"/>
              <a:gd name="connsiteY10" fmla="*/ 4549851 h 4779131"/>
              <a:gd name="connsiteX11" fmla="*/ 2019652 w 6880655"/>
              <a:gd name="connsiteY11" fmla="*/ 4246242 h 4779131"/>
              <a:gd name="connsiteX12" fmla="*/ 2162527 w 6880655"/>
              <a:gd name="connsiteY12" fmla="*/ 3764039 h 4779131"/>
              <a:gd name="connsiteX13" fmla="*/ 2401843 w 6880655"/>
              <a:gd name="connsiteY13" fmla="*/ 3442570 h 4779131"/>
              <a:gd name="connsiteX14" fmla="*/ 2801893 w 6880655"/>
              <a:gd name="connsiteY14" fmla="*/ 3428283 h 4779131"/>
              <a:gd name="connsiteX15" fmla="*/ 3241233 w 6880655"/>
              <a:gd name="connsiteY15" fmla="*/ 3778327 h 4779131"/>
              <a:gd name="connsiteX16" fmla="*/ 3434115 w 6880655"/>
              <a:gd name="connsiteY16" fmla="*/ 4242670 h 4779131"/>
              <a:gd name="connsiteX17" fmla="*/ 3741296 w 6880655"/>
              <a:gd name="connsiteY17" fmla="*/ 4717730 h 4779131"/>
              <a:gd name="connsiteX18" fmla="*/ 4484246 w 6880655"/>
              <a:gd name="connsiteY18" fmla="*/ 4717730 h 4779131"/>
              <a:gd name="connsiteX19" fmla="*/ 4584258 w 6880655"/>
              <a:gd name="connsiteY19" fmla="*/ 4310536 h 4779131"/>
              <a:gd name="connsiteX20" fmla="*/ 4516393 w 6880655"/>
              <a:gd name="connsiteY20" fmla="*/ 4035502 h 4779131"/>
              <a:gd name="connsiteX21" fmla="*/ 4291365 w 6880655"/>
              <a:gd name="connsiteY21" fmla="*/ 3539011 h 4779131"/>
              <a:gd name="connsiteX22" fmla="*/ 4352086 w 6880655"/>
              <a:gd name="connsiteY22" fmla="*/ 3106814 h 4779131"/>
              <a:gd name="connsiteX23" fmla="*/ 4773568 w 6880655"/>
              <a:gd name="connsiteY23" fmla="*/ 2892502 h 4779131"/>
              <a:gd name="connsiteX24" fmla="*/ 5327208 w 6880655"/>
              <a:gd name="connsiteY24" fmla="*/ 3042520 h 4779131"/>
              <a:gd name="connsiteX25" fmla="*/ 5723686 w 6880655"/>
              <a:gd name="connsiteY25" fmla="*/ 3514008 h 4779131"/>
              <a:gd name="connsiteX26" fmla="*/ 5948715 w 6880655"/>
              <a:gd name="connsiteY26" fmla="*/ 3728320 h 4779131"/>
              <a:gd name="connsiteX27" fmla="*/ 6452349 w 6880655"/>
              <a:gd name="connsiteY27" fmla="*/ 3696173 h 4779131"/>
              <a:gd name="connsiteX28" fmla="*/ 6780961 w 6880655"/>
              <a:gd name="connsiteY28" fmla="*/ 3403280 h 4779131"/>
              <a:gd name="connsiteX29" fmla="*/ 6866686 w 6880655"/>
              <a:gd name="connsiteY29" fmla="*/ 3003230 h 4779131"/>
              <a:gd name="connsiteX30" fmla="*/ 6530930 w 6880655"/>
              <a:gd name="connsiteY30" fmla="*/ 1881661 h 4779131"/>
              <a:gd name="connsiteX31" fmla="*/ 5934427 w 6880655"/>
              <a:gd name="connsiteY31" fmla="*/ 1595911 h 4779131"/>
              <a:gd name="connsiteX32" fmla="*/ 5227196 w 6880655"/>
              <a:gd name="connsiteY32" fmla="*/ 1592339 h 4779131"/>
              <a:gd name="connsiteX33" fmla="*/ 4794999 w 6880655"/>
              <a:gd name="connsiteY33" fmla="*/ 1528045 h 4779131"/>
              <a:gd name="connsiteX34" fmla="*/ 4648552 w 6880655"/>
              <a:gd name="connsiteY34" fmla="*/ 1213720 h 4779131"/>
              <a:gd name="connsiteX35" fmla="*/ 4519965 w 6880655"/>
              <a:gd name="connsiteY35" fmla="*/ 845817 h 4779131"/>
              <a:gd name="connsiteX36" fmla="*/ 4127058 w 6880655"/>
              <a:gd name="connsiteY36" fmla="*/ 117155 h 4779131"/>
              <a:gd name="connsiteX37" fmla="*/ 3023350 w 6880655"/>
              <a:gd name="connsiteY37" fmla="*/ 85009 h 4779131"/>
              <a:gd name="connsiteX38" fmla="*/ 2841183 w 6880655"/>
              <a:gd name="connsiteY38" fmla="*/ 942258 h 4779131"/>
              <a:gd name="connsiteX39" fmla="*/ 1844630 w 6880655"/>
              <a:gd name="connsiteY39" fmla="*/ 1127995 h 4779131"/>
              <a:gd name="connsiteX40" fmla="*/ 973092 w 6880655"/>
              <a:gd name="connsiteY40" fmla="*/ 906539 h 4779131"/>
              <a:gd name="connsiteX41" fmla="*/ 330155 w 6880655"/>
              <a:gd name="connsiteY41" fmla="*/ 735089 h 4779131"/>
              <a:gd name="connsiteX42" fmla="*/ 30118 w 6880655"/>
              <a:gd name="connsiteY42" fmla="*/ 1220864 h 4779131"/>
              <a:gd name="connsiteX0" fmla="*/ 30118 w 6880655"/>
              <a:gd name="connsiteY0" fmla="*/ 1220864 h 4779131"/>
              <a:gd name="connsiteX1" fmla="*/ 130130 w 6880655"/>
              <a:gd name="connsiteY1" fmla="*/ 1738786 h 4779131"/>
              <a:gd name="connsiteX2" fmla="*/ 1087392 w 6880655"/>
              <a:gd name="connsiteY2" fmla="*/ 2349576 h 4779131"/>
              <a:gd name="connsiteX3" fmla="*/ 1637461 w 6880655"/>
              <a:gd name="connsiteY3" fmla="*/ 2853211 h 4779131"/>
              <a:gd name="connsiteX4" fmla="*/ 1283846 w 6880655"/>
              <a:gd name="connsiteY4" fmla="*/ 3174680 h 4779131"/>
              <a:gd name="connsiteX5" fmla="*/ 680199 w 6880655"/>
              <a:gd name="connsiteY5" fmla="*/ 3413995 h 4779131"/>
              <a:gd name="connsiteX6" fmla="*/ 373018 w 6880655"/>
              <a:gd name="connsiteY6" fmla="*/ 3714033 h 4779131"/>
              <a:gd name="connsiteX7" fmla="*/ 344443 w 6880655"/>
              <a:gd name="connsiteY7" fmla="*/ 4231955 h 4779131"/>
              <a:gd name="connsiteX8" fmla="*/ 662340 w 6880655"/>
              <a:gd name="connsiteY8" fmla="*/ 4660580 h 4779131"/>
              <a:gd name="connsiteX9" fmla="*/ 1330280 w 6880655"/>
              <a:gd name="connsiteY9" fmla="*/ 4774880 h 4779131"/>
              <a:gd name="connsiteX10" fmla="*/ 1816055 w 6880655"/>
              <a:gd name="connsiteY10" fmla="*/ 4549851 h 4779131"/>
              <a:gd name="connsiteX11" fmla="*/ 2019652 w 6880655"/>
              <a:gd name="connsiteY11" fmla="*/ 4246242 h 4779131"/>
              <a:gd name="connsiteX12" fmla="*/ 2162527 w 6880655"/>
              <a:gd name="connsiteY12" fmla="*/ 3764039 h 4779131"/>
              <a:gd name="connsiteX13" fmla="*/ 2401843 w 6880655"/>
              <a:gd name="connsiteY13" fmla="*/ 3442570 h 4779131"/>
              <a:gd name="connsiteX14" fmla="*/ 2801893 w 6880655"/>
              <a:gd name="connsiteY14" fmla="*/ 3428283 h 4779131"/>
              <a:gd name="connsiteX15" fmla="*/ 3241233 w 6880655"/>
              <a:gd name="connsiteY15" fmla="*/ 3778327 h 4779131"/>
              <a:gd name="connsiteX16" fmla="*/ 3434115 w 6880655"/>
              <a:gd name="connsiteY16" fmla="*/ 4242670 h 4779131"/>
              <a:gd name="connsiteX17" fmla="*/ 3741296 w 6880655"/>
              <a:gd name="connsiteY17" fmla="*/ 4717730 h 4779131"/>
              <a:gd name="connsiteX18" fmla="*/ 4423524 w 6880655"/>
              <a:gd name="connsiteY18" fmla="*/ 4699870 h 4779131"/>
              <a:gd name="connsiteX19" fmla="*/ 4584258 w 6880655"/>
              <a:gd name="connsiteY19" fmla="*/ 4310536 h 4779131"/>
              <a:gd name="connsiteX20" fmla="*/ 4516393 w 6880655"/>
              <a:gd name="connsiteY20" fmla="*/ 4035502 h 4779131"/>
              <a:gd name="connsiteX21" fmla="*/ 4291365 w 6880655"/>
              <a:gd name="connsiteY21" fmla="*/ 3539011 h 4779131"/>
              <a:gd name="connsiteX22" fmla="*/ 4352086 w 6880655"/>
              <a:gd name="connsiteY22" fmla="*/ 3106814 h 4779131"/>
              <a:gd name="connsiteX23" fmla="*/ 4773568 w 6880655"/>
              <a:gd name="connsiteY23" fmla="*/ 2892502 h 4779131"/>
              <a:gd name="connsiteX24" fmla="*/ 5327208 w 6880655"/>
              <a:gd name="connsiteY24" fmla="*/ 3042520 h 4779131"/>
              <a:gd name="connsiteX25" fmla="*/ 5723686 w 6880655"/>
              <a:gd name="connsiteY25" fmla="*/ 3514008 h 4779131"/>
              <a:gd name="connsiteX26" fmla="*/ 5948715 w 6880655"/>
              <a:gd name="connsiteY26" fmla="*/ 3728320 h 4779131"/>
              <a:gd name="connsiteX27" fmla="*/ 6452349 w 6880655"/>
              <a:gd name="connsiteY27" fmla="*/ 3696173 h 4779131"/>
              <a:gd name="connsiteX28" fmla="*/ 6780961 w 6880655"/>
              <a:gd name="connsiteY28" fmla="*/ 3403280 h 4779131"/>
              <a:gd name="connsiteX29" fmla="*/ 6866686 w 6880655"/>
              <a:gd name="connsiteY29" fmla="*/ 3003230 h 4779131"/>
              <a:gd name="connsiteX30" fmla="*/ 6530930 w 6880655"/>
              <a:gd name="connsiteY30" fmla="*/ 1881661 h 4779131"/>
              <a:gd name="connsiteX31" fmla="*/ 5934427 w 6880655"/>
              <a:gd name="connsiteY31" fmla="*/ 1595911 h 4779131"/>
              <a:gd name="connsiteX32" fmla="*/ 5227196 w 6880655"/>
              <a:gd name="connsiteY32" fmla="*/ 1592339 h 4779131"/>
              <a:gd name="connsiteX33" fmla="*/ 4794999 w 6880655"/>
              <a:gd name="connsiteY33" fmla="*/ 1528045 h 4779131"/>
              <a:gd name="connsiteX34" fmla="*/ 4648552 w 6880655"/>
              <a:gd name="connsiteY34" fmla="*/ 1213720 h 4779131"/>
              <a:gd name="connsiteX35" fmla="*/ 4519965 w 6880655"/>
              <a:gd name="connsiteY35" fmla="*/ 845817 h 4779131"/>
              <a:gd name="connsiteX36" fmla="*/ 4127058 w 6880655"/>
              <a:gd name="connsiteY36" fmla="*/ 117155 h 4779131"/>
              <a:gd name="connsiteX37" fmla="*/ 3023350 w 6880655"/>
              <a:gd name="connsiteY37" fmla="*/ 85009 h 4779131"/>
              <a:gd name="connsiteX38" fmla="*/ 2841183 w 6880655"/>
              <a:gd name="connsiteY38" fmla="*/ 942258 h 4779131"/>
              <a:gd name="connsiteX39" fmla="*/ 1844630 w 6880655"/>
              <a:gd name="connsiteY39" fmla="*/ 1127995 h 4779131"/>
              <a:gd name="connsiteX40" fmla="*/ 973092 w 6880655"/>
              <a:gd name="connsiteY40" fmla="*/ 906539 h 4779131"/>
              <a:gd name="connsiteX41" fmla="*/ 330155 w 6880655"/>
              <a:gd name="connsiteY41" fmla="*/ 735089 h 4779131"/>
              <a:gd name="connsiteX42" fmla="*/ 30118 w 6880655"/>
              <a:gd name="connsiteY42" fmla="*/ 1220864 h 477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80655" h="4779131">
                <a:moveTo>
                  <a:pt x="30118" y="1220864"/>
                </a:moveTo>
                <a:cubicBezTo>
                  <a:pt x="-3219" y="1388147"/>
                  <a:pt x="-46082" y="1550667"/>
                  <a:pt x="130130" y="1738786"/>
                </a:cubicBezTo>
                <a:cubicBezTo>
                  <a:pt x="306342" y="1926905"/>
                  <a:pt x="836170" y="2163839"/>
                  <a:pt x="1087392" y="2349576"/>
                </a:cubicBezTo>
                <a:cubicBezTo>
                  <a:pt x="1338614" y="2535313"/>
                  <a:pt x="1604719" y="2715694"/>
                  <a:pt x="1637461" y="2853211"/>
                </a:cubicBezTo>
                <a:cubicBezTo>
                  <a:pt x="1670203" y="2990728"/>
                  <a:pt x="1443390" y="3081216"/>
                  <a:pt x="1283846" y="3174680"/>
                </a:cubicBezTo>
                <a:cubicBezTo>
                  <a:pt x="1124302" y="3268144"/>
                  <a:pt x="832004" y="3324103"/>
                  <a:pt x="680199" y="3413995"/>
                </a:cubicBezTo>
                <a:cubicBezTo>
                  <a:pt x="528394" y="3503887"/>
                  <a:pt x="428977" y="3577706"/>
                  <a:pt x="373018" y="3714033"/>
                </a:cubicBezTo>
                <a:cubicBezTo>
                  <a:pt x="317059" y="3850360"/>
                  <a:pt x="296223" y="4074197"/>
                  <a:pt x="344443" y="4231955"/>
                </a:cubicBezTo>
                <a:cubicBezTo>
                  <a:pt x="392663" y="4389713"/>
                  <a:pt x="498034" y="4570093"/>
                  <a:pt x="662340" y="4660580"/>
                </a:cubicBezTo>
                <a:cubicBezTo>
                  <a:pt x="826646" y="4751067"/>
                  <a:pt x="1137994" y="4793335"/>
                  <a:pt x="1330280" y="4774880"/>
                </a:cubicBezTo>
                <a:cubicBezTo>
                  <a:pt x="1522566" y="4756425"/>
                  <a:pt x="1701160" y="4637957"/>
                  <a:pt x="1816055" y="4549851"/>
                </a:cubicBezTo>
                <a:cubicBezTo>
                  <a:pt x="1930950" y="4461745"/>
                  <a:pt x="1961907" y="4377211"/>
                  <a:pt x="2019652" y="4246242"/>
                </a:cubicBezTo>
                <a:cubicBezTo>
                  <a:pt x="2077397" y="4115273"/>
                  <a:pt x="2098829" y="3897984"/>
                  <a:pt x="2162527" y="3764039"/>
                </a:cubicBezTo>
                <a:cubicBezTo>
                  <a:pt x="2226226" y="3630094"/>
                  <a:pt x="2295282" y="3498529"/>
                  <a:pt x="2401843" y="3442570"/>
                </a:cubicBezTo>
                <a:cubicBezTo>
                  <a:pt x="2508404" y="3386611"/>
                  <a:pt x="2661995" y="3372324"/>
                  <a:pt x="2801893" y="3428283"/>
                </a:cubicBezTo>
                <a:cubicBezTo>
                  <a:pt x="2941791" y="3484242"/>
                  <a:pt x="3135863" y="3642596"/>
                  <a:pt x="3241233" y="3778327"/>
                </a:cubicBezTo>
                <a:cubicBezTo>
                  <a:pt x="3346603" y="3914058"/>
                  <a:pt x="3350771" y="4086103"/>
                  <a:pt x="3434115" y="4242670"/>
                </a:cubicBezTo>
                <a:cubicBezTo>
                  <a:pt x="3517459" y="4399237"/>
                  <a:pt x="3576395" y="4641530"/>
                  <a:pt x="3741296" y="4717730"/>
                </a:cubicBezTo>
                <a:cubicBezTo>
                  <a:pt x="3906198" y="4793930"/>
                  <a:pt x="4283030" y="4767736"/>
                  <a:pt x="4423524" y="4699870"/>
                </a:cubicBezTo>
                <a:cubicBezTo>
                  <a:pt x="4564018" y="4632004"/>
                  <a:pt x="4568780" y="4421264"/>
                  <a:pt x="4584258" y="4310536"/>
                </a:cubicBezTo>
                <a:cubicBezTo>
                  <a:pt x="4599736" y="4199808"/>
                  <a:pt x="4565208" y="4164089"/>
                  <a:pt x="4516393" y="4035502"/>
                </a:cubicBezTo>
                <a:cubicBezTo>
                  <a:pt x="4467578" y="3906915"/>
                  <a:pt x="4318749" y="3693792"/>
                  <a:pt x="4291365" y="3539011"/>
                </a:cubicBezTo>
                <a:cubicBezTo>
                  <a:pt x="4263981" y="3384230"/>
                  <a:pt x="4271719" y="3214565"/>
                  <a:pt x="4352086" y="3106814"/>
                </a:cubicBezTo>
                <a:cubicBezTo>
                  <a:pt x="4432453" y="2999063"/>
                  <a:pt x="4611048" y="2903218"/>
                  <a:pt x="4773568" y="2892502"/>
                </a:cubicBezTo>
                <a:cubicBezTo>
                  <a:pt x="4936088" y="2881786"/>
                  <a:pt x="5168855" y="2938936"/>
                  <a:pt x="5327208" y="3042520"/>
                </a:cubicBezTo>
                <a:cubicBezTo>
                  <a:pt x="5485561" y="3146104"/>
                  <a:pt x="5620102" y="3399708"/>
                  <a:pt x="5723686" y="3514008"/>
                </a:cubicBezTo>
                <a:cubicBezTo>
                  <a:pt x="5827270" y="3628308"/>
                  <a:pt x="5827271" y="3697959"/>
                  <a:pt x="5948715" y="3728320"/>
                </a:cubicBezTo>
                <a:cubicBezTo>
                  <a:pt x="6070159" y="3758681"/>
                  <a:pt x="6313641" y="3750346"/>
                  <a:pt x="6452349" y="3696173"/>
                </a:cubicBezTo>
                <a:cubicBezTo>
                  <a:pt x="6591057" y="3642000"/>
                  <a:pt x="6711905" y="3518771"/>
                  <a:pt x="6780961" y="3403280"/>
                </a:cubicBezTo>
                <a:cubicBezTo>
                  <a:pt x="6850017" y="3287790"/>
                  <a:pt x="6908358" y="3256833"/>
                  <a:pt x="6866686" y="3003230"/>
                </a:cubicBezTo>
                <a:cubicBezTo>
                  <a:pt x="6825014" y="2749627"/>
                  <a:pt x="6686306" y="2116214"/>
                  <a:pt x="6530930" y="1881661"/>
                </a:cubicBezTo>
                <a:cubicBezTo>
                  <a:pt x="6375554" y="1647108"/>
                  <a:pt x="6151716" y="1644131"/>
                  <a:pt x="5934427" y="1595911"/>
                </a:cubicBezTo>
                <a:cubicBezTo>
                  <a:pt x="5717138" y="1547691"/>
                  <a:pt x="5417101" y="1603650"/>
                  <a:pt x="5227196" y="1592339"/>
                </a:cubicBezTo>
                <a:cubicBezTo>
                  <a:pt x="5037291" y="1581028"/>
                  <a:pt x="4891440" y="1591148"/>
                  <a:pt x="4794999" y="1528045"/>
                </a:cubicBezTo>
                <a:cubicBezTo>
                  <a:pt x="4698558" y="1464942"/>
                  <a:pt x="4694391" y="1327425"/>
                  <a:pt x="4648552" y="1213720"/>
                </a:cubicBezTo>
                <a:cubicBezTo>
                  <a:pt x="4602713" y="1100015"/>
                  <a:pt x="4606881" y="1028578"/>
                  <a:pt x="4519965" y="845817"/>
                </a:cubicBezTo>
                <a:cubicBezTo>
                  <a:pt x="4433049" y="663056"/>
                  <a:pt x="4376494" y="243956"/>
                  <a:pt x="4127058" y="117155"/>
                </a:cubicBezTo>
                <a:cubicBezTo>
                  <a:pt x="3877622" y="-9646"/>
                  <a:pt x="3237662" y="-52508"/>
                  <a:pt x="3023350" y="85009"/>
                </a:cubicBezTo>
                <a:cubicBezTo>
                  <a:pt x="2809038" y="222526"/>
                  <a:pt x="3037636" y="768427"/>
                  <a:pt x="2841183" y="942258"/>
                </a:cubicBezTo>
                <a:cubicBezTo>
                  <a:pt x="2644730" y="1116089"/>
                  <a:pt x="2155978" y="1133948"/>
                  <a:pt x="1844630" y="1127995"/>
                </a:cubicBezTo>
                <a:cubicBezTo>
                  <a:pt x="1533282" y="1122042"/>
                  <a:pt x="1207050" y="963094"/>
                  <a:pt x="973092" y="906539"/>
                </a:cubicBezTo>
                <a:cubicBezTo>
                  <a:pt x="739134" y="849984"/>
                  <a:pt x="487317" y="682702"/>
                  <a:pt x="330155" y="735089"/>
                </a:cubicBezTo>
                <a:cubicBezTo>
                  <a:pt x="172993" y="787477"/>
                  <a:pt x="63455" y="1053581"/>
                  <a:pt x="30118" y="1220864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50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B58F747-B87F-4FD8-B269-56FF7BAC7F89}"/>
              </a:ext>
            </a:extLst>
          </p:cNvPr>
          <p:cNvSpPr txBox="1"/>
          <p:nvPr/>
        </p:nvSpPr>
        <p:spPr>
          <a:xfrm>
            <a:off x="1121508" y="2872389"/>
            <a:ext cx="994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Inputs VS Visual Inputs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BBEC52C-D33A-4AE7-8354-0EAD580E4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81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F2FA49B-DC05-4EEA-8F5B-A819E7AA8565}"/>
              </a:ext>
            </a:extLst>
          </p:cNvPr>
          <p:cNvSpPr txBox="1"/>
          <p:nvPr/>
        </p:nvSpPr>
        <p:spPr>
          <a:xfrm>
            <a:off x="1121508" y="159669"/>
            <a:ext cx="994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Portability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A4F399-5A94-4949-82B9-8C507B1F588D}"/>
              </a:ext>
            </a:extLst>
          </p:cNvPr>
          <p:cNvSpPr txBox="1"/>
          <p:nvPr/>
        </p:nvSpPr>
        <p:spPr>
          <a:xfrm>
            <a:off x="292801" y="1467571"/>
            <a:ext cx="3814380" cy="37284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</a:t>
            </a:r>
          </a:p>
          <a:p>
            <a:pPr>
              <a:lnSpc>
                <a:spcPct val="300000"/>
              </a:lnSpc>
            </a:pPr>
            <a:endParaRPr lang="en-US" sz="2800" dirty="0">
              <a:solidFill>
                <a:schemeClr val="tx1">
                  <a:alpha val="92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Visual Input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545E930-DF16-45F2-8B05-874571A5E9BD}"/>
              </a:ext>
            </a:extLst>
          </p:cNvPr>
          <p:cNvGrpSpPr/>
          <p:nvPr/>
        </p:nvGrpSpPr>
        <p:grpSpPr>
          <a:xfrm>
            <a:off x="10417648" y="1605889"/>
            <a:ext cx="1660052" cy="1660052"/>
            <a:chOff x="10657666" y="1662268"/>
            <a:chExt cx="1471093" cy="1471093"/>
          </a:xfrm>
        </p:grpSpPr>
        <p:pic>
          <p:nvPicPr>
            <p:cNvPr id="21" name="Gráfico 20" descr="Salpicos">
              <a:extLst>
                <a:ext uri="{FF2B5EF4-FFF2-40B4-BE49-F238E27FC236}">
                  <a16:creationId xmlns:a16="http://schemas.microsoft.com/office/drawing/2014/main" id="{AE3E3D62-3107-495B-B7C0-167166DF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93593" y="1897380"/>
              <a:ext cx="720000" cy="720000"/>
            </a:xfrm>
            <a:prstGeom prst="rect">
              <a:avLst/>
            </a:prstGeom>
          </p:spPr>
        </p:pic>
        <p:pic>
          <p:nvPicPr>
            <p:cNvPr id="12" name="Gráfico 11" descr="Lupa">
              <a:extLst>
                <a:ext uri="{FF2B5EF4-FFF2-40B4-BE49-F238E27FC236}">
                  <a16:creationId xmlns:a16="http://schemas.microsoft.com/office/drawing/2014/main" id="{EC6A7107-737C-4481-9855-C02EDB0AC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57666" y="1662268"/>
              <a:ext cx="1471093" cy="1471093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166F7B1-7164-4E68-95D8-2EC381E19F85}"/>
              </a:ext>
            </a:extLst>
          </p:cNvPr>
          <p:cNvGrpSpPr/>
          <p:nvPr/>
        </p:nvGrpSpPr>
        <p:grpSpPr>
          <a:xfrm>
            <a:off x="6360014" y="1647335"/>
            <a:ext cx="1520654" cy="1577161"/>
            <a:chOff x="6553889" y="1514090"/>
            <a:chExt cx="1520654" cy="1577161"/>
          </a:xfrm>
        </p:grpSpPr>
        <p:pic>
          <p:nvPicPr>
            <p:cNvPr id="8" name="Gráfico 7" descr="Disco">
              <a:extLst>
                <a:ext uri="{FF2B5EF4-FFF2-40B4-BE49-F238E27FC236}">
                  <a16:creationId xmlns:a16="http://schemas.microsoft.com/office/drawing/2014/main" id="{027EE12C-41A3-40F9-8007-3C3DD1E2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89770" y="1806478"/>
              <a:ext cx="1284773" cy="1284773"/>
            </a:xfrm>
            <a:prstGeom prst="rect">
              <a:avLst/>
            </a:prstGeom>
          </p:spPr>
        </p:pic>
        <p:pic>
          <p:nvPicPr>
            <p:cNvPr id="16" name="Gráfico 15" descr="Desbloquear">
              <a:extLst>
                <a:ext uri="{FF2B5EF4-FFF2-40B4-BE49-F238E27FC236}">
                  <a16:creationId xmlns:a16="http://schemas.microsoft.com/office/drawing/2014/main" id="{BA6F234A-1658-4547-898D-BA0DDF3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53889" y="1514090"/>
              <a:ext cx="584775" cy="584775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1604989-D5FC-4ACD-97E4-3F72B7BC19C5}"/>
              </a:ext>
            </a:extLst>
          </p:cNvPr>
          <p:cNvGrpSpPr/>
          <p:nvPr/>
        </p:nvGrpSpPr>
        <p:grpSpPr>
          <a:xfrm>
            <a:off x="3655020" y="1430608"/>
            <a:ext cx="2010614" cy="2010614"/>
            <a:chOff x="3769320" y="1430608"/>
            <a:chExt cx="2010614" cy="2010614"/>
          </a:xfrm>
        </p:grpSpPr>
        <p:pic>
          <p:nvPicPr>
            <p:cNvPr id="6" name="Gráfico 5" descr="Monitor">
              <a:extLst>
                <a:ext uri="{FF2B5EF4-FFF2-40B4-BE49-F238E27FC236}">
                  <a16:creationId xmlns:a16="http://schemas.microsoft.com/office/drawing/2014/main" id="{82BACE29-CA29-4093-87FC-76A9EF18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69320" y="1430608"/>
              <a:ext cx="2010614" cy="2010614"/>
            </a:xfrm>
            <a:prstGeom prst="rect">
              <a:avLst/>
            </a:prstGeom>
          </p:spPr>
        </p:pic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96E29C8-6AAC-4729-856B-00D35A7696E0}"/>
                </a:ext>
              </a:extLst>
            </p:cNvPr>
            <p:cNvGrpSpPr/>
            <p:nvPr/>
          </p:nvGrpSpPr>
          <p:grpSpPr>
            <a:xfrm>
              <a:off x="4072267" y="1867766"/>
              <a:ext cx="1462116" cy="920184"/>
              <a:chOff x="4072267" y="1867766"/>
              <a:chExt cx="1462116" cy="920184"/>
            </a:xfrm>
          </p:grpSpPr>
          <p:pic>
            <p:nvPicPr>
              <p:cNvPr id="26" name="Gráfico 25" descr="Desbloquear">
                <a:extLst>
                  <a:ext uri="{FF2B5EF4-FFF2-40B4-BE49-F238E27FC236}">
                    <a16:creationId xmlns:a16="http://schemas.microsoft.com/office/drawing/2014/main" id="{91BB5AAE-20CA-42D2-94A3-E607CC538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072267" y="2032605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27" name="Gráfico 26" descr="Engrenagem">
                <a:extLst>
                  <a:ext uri="{FF2B5EF4-FFF2-40B4-BE49-F238E27FC236}">
                    <a16:creationId xmlns:a16="http://schemas.microsoft.com/office/drawing/2014/main" id="{99C2E98F-A4F0-4570-80E3-CA2CE6243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631576" y="1867766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36" name="Gráfico 35" descr="Engrenagem">
                <a:extLst>
                  <a:ext uri="{FF2B5EF4-FFF2-40B4-BE49-F238E27FC236}">
                    <a16:creationId xmlns:a16="http://schemas.microsoft.com/office/drawing/2014/main" id="{E0D62827-127B-4ADE-8213-F09CC6379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30383" y="2048457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37" name="Gráfico 36" descr="Engrenagem">
                <a:extLst>
                  <a:ext uri="{FF2B5EF4-FFF2-40B4-BE49-F238E27FC236}">
                    <a16:creationId xmlns:a16="http://schemas.microsoft.com/office/drawing/2014/main" id="{80A08604-BEEB-4246-82AA-F2172C7DD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701755" y="2283950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9E30D1BC-9EC4-4BC9-AD51-F11FAADED312}"/>
              </a:ext>
            </a:extLst>
          </p:cNvPr>
          <p:cNvGrpSpPr/>
          <p:nvPr/>
        </p:nvGrpSpPr>
        <p:grpSpPr>
          <a:xfrm>
            <a:off x="3821319" y="4252286"/>
            <a:ext cx="1675511" cy="1424184"/>
            <a:chOff x="3990211" y="4308232"/>
            <a:chExt cx="1675511" cy="1424184"/>
          </a:xfrm>
        </p:grpSpPr>
        <p:pic>
          <p:nvPicPr>
            <p:cNvPr id="14" name="Gráfico 13" descr="Bloquear">
              <a:extLst>
                <a:ext uri="{FF2B5EF4-FFF2-40B4-BE49-F238E27FC236}">
                  <a16:creationId xmlns:a16="http://schemas.microsoft.com/office/drawing/2014/main" id="{521502E8-8026-4BDF-A862-6782B5A0C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142622" y="4596568"/>
              <a:ext cx="576000" cy="576000"/>
            </a:xfrm>
            <a:prstGeom prst="rect">
              <a:avLst/>
            </a:prstGeom>
          </p:spPr>
        </p:pic>
        <p:pic>
          <p:nvPicPr>
            <p:cNvPr id="19" name="Gráfico 18" descr="Engrenagem">
              <a:extLst>
                <a:ext uri="{FF2B5EF4-FFF2-40B4-BE49-F238E27FC236}">
                  <a16:creationId xmlns:a16="http://schemas.microsoft.com/office/drawing/2014/main" id="{41CB5616-DBB8-4AF2-BD9B-697075174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800438" y="4524568"/>
              <a:ext cx="720000" cy="720000"/>
            </a:xfrm>
            <a:prstGeom prst="rect">
              <a:avLst/>
            </a:prstGeom>
          </p:spPr>
        </p:pic>
        <p:sp>
          <p:nvSpPr>
            <p:cNvPr id="39" name="Gráfico 24" descr="Monitor">
              <a:extLst>
                <a:ext uri="{FF2B5EF4-FFF2-40B4-BE49-F238E27FC236}">
                  <a16:creationId xmlns:a16="http://schemas.microsoft.com/office/drawing/2014/main" id="{80ADE66A-AB37-4922-934D-318002A46A2E}"/>
                </a:ext>
              </a:extLst>
            </p:cNvPr>
            <p:cNvSpPr/>
            <p:nvPr/>
          </p:nvSpPr>
          <p:spPr>
            <a:xfrm>
              <a:off x="3990211" y="4308232"/>
              <a:ext cx="1675511" cy="1424184"/>
            </a:xfrm>
            <a:custGeom>
              <a:avLst/>
              <a:gdLst>
                <a:gd name="connsiteX0" fmla="*/ 1549848 w 1675511"/>
                <a:gd name="connsiteY0" fmla="*/ 1047195 h 1424184"/>
                <a:gd name="connsiteX1" fmla="*/ 125663 w 1675511"/>
                <a:gd name="connsiteY1" fmla="*/ 1047195 h 1424184"/>
                <a:gd name="connsiteX2" fmla="*/ 125663 w 1675511"/>
                <a:gd name="connsiteY2" fmla="*/ 125663 h 1424184"/>
                <a:gd name="connsiteX3" fmla="*/ 1549848 w 1675511"/>
                <a:gd name="connsiteY3" fmla="*/ 125663 h 1424184"/>
                <a:gd name="connsiteX4" fmla="*/ 1549848 w 1675511"/>
                <a:gd name="connsiteY4" fmla="*/ 1047195 h 1424184"/>
                <a:gd name="connsiteX5" fmla="*/ 1591736 w 1675511"/>
                <a:gd name="connsiteY5" fmla="*/ 0 h 1424184"/>
                <a:gd name="connsiteX6" fmla="*/ 83776 w 1675511"/>
                <a:gd name="connsiteY6" fmla="*/ 0 h 1424184"/>
                <a:gd name="connsiteX7" fmla="*/ 0 w 1675511"/>
                <a:gd name="connsiteY7" fmla="*/ 83776 h 1424184"/>
                <a:gd name="connsiteX8" fmla="*/ 0 w 1675511"/>
                <a:gd name="connsiteY8" fmla="*/ 1089083 h 1424184"/>
                <a:gd name="connsiteX9" fmla="*/ 83776 w 1675511"/>
                <a:gd name="connsiteY9" fmla="*/ 1172858 h 1424184"/>
                <a:gd name="connsiteX10" fmla="*/ 670205 w 1675511"/>
                <a:gd name="connsiteY10" fmla="*/ 1172858 h 1424184"/>
                <a:gd name="connsiteX11" fmla="*/ 670205 w 1675511"/>
                <a:gd name="connsiteY11" fmla="*/ 1298522 h 1424184"/>
                <a:gd name="connsiteX12" fmla="*/ 460766 w 1675511"/>
                <a:gd name="connsiteY12" fmla="*/ 1298522 h 1424184"/>
                <a:gd name="connsiteX13" fmla="*/ 460766 w 1675511"/>
                <a:gd name="connsiteY13" fmla="*/ 1424185 h 1424184"/>
                <a:gd name="connsiteX14" fmla="*/ 1214746 w 1675511"/>
                <a:gd name="connsiteY14" fmla="*/ 1424185 h 1424184"/>
                <a:gd name="connsiteX15" fmla="*/ 1214746 w 1675511"/>
                <a:gd name="connsiteY15" fmla="*/ 1298522 h 1424184"/>
                <a:gd name="connsiteX16" fmla="*/ 1005307 w 1675511"/>
                <a:gd name="connsiteY16" fmla="*/ 1298522 h 1424184"/>
                <a:gd name="connsiteX17" fmla="*/ 1005307 w 1675511"/>
                <a:gd name="connsiteY17" fmla="*/ 1172858 h 1424184"/>
                <a:gd name="connsiteX18" fmla="*/ 1591736 w 1675511"/>
                <a:gd name="connsiteY18" fmla="*/ 1172858 h 1424184"/>
                <a:gd name="connsiteX19" fmla="*/ 1675512 w 1675511"/>
                <a:gd name="connsiteY19" fmla="*/ 1089083 h 1424184"/>
                <a:gd name="connsiteX20" fmla="*/ 1675512 w 1675511"/>
                <a:gd name="connsiteY20" fmla="*/ 83776 h 1424184"/>
                <a:gd name="connsiteX21" fmla="*/ 1591736 w 1675511"/>
                <a:gd name="connsiteY21" fmla="*/ 0 h 14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75511" h="1424184">
                  <a:moveTo>
                    <a:pt x="1549848" y="1047195"/>
                  </a:moveTo>
                  <a:lnTo>
                    <a:pt x="125663" y="1047195"/>
                  </a:lnTo>
                  <a:lnTo>
                    <a:pt x="125663" y="125663"/>
                  </a:lnTo>
                  <a:lnTo>
                    <a:pt x="1549848" y="125663"/>
                  </a:lnTo>
                  <a:lnTo>
                    <a:pt x="1549848" y="1047195"/>
                  </a:lnTo>
                  <a:close/>
                  <a:moveTo>
                    <a:pt x="1591736" y="0"/>
                  </a:moveTo>
                  <a:lnTo>
                    <a:pt x="83776" y="0"/>
                  </a:lnTo>
                  <a:cubicBezTo>
                    <a:pt x="37699" y="0"/>
                    <a:pt x="0" y="37699"/>
                    <a:pt x="0" y="83776"/>
                  </a:cubicBezTo>
                  <a:lnTo>
                    <a:pt x="0" y="1089083"/>
                  </a:lnTo>
                  <a:cubicBezTo>
                    <a:pt x="0" y="1135159"/>
                    <a:pt x="37699" y="1172858"/>
                    <a:pt x="83776" y="1172858"/>
                  </a:cubicBezTo>
                  <a:lnTo>
                    <a:pt x="670205" y="1172858"/>
                  </a:lnTo>
                  <a:lnTo>
                    <a:pt x="670205" y="1298522"/>
                  </a:lnTo>
                  <a:lnTo>
                    <a:pt x="460766" y="1298522"/>
                  </a:lnTo>
                  <a:lnTo>
                    <a:pt x="460766" y="1424185"/>
                  </a:lnTo>
                  <a:lnTo>
                    <a:pt x="1214746" y="1424185"/>
                  </a:lnTo>
                  <a:lnTo>
                    <a:pt x="1214746" y="1298522"/>
                  </a:lnTo>
                  <a:lnTo>
                    <a:pt x="1005307" y="1298522"/>
                  </a:lnTo>
                  <a:lnTo>
                    <a:pt x="1005307" y="1172858"/>
                  </a:lnTo>
                  <a:lnTo>
                    <a:pt x="1591736" y="1172858"/>
                  </a:lnTo>
                  <a:cubicBezTo>
                    <a:pt x="1637813" y="1172858"/>
                    <a:pt x="1675512" y="1135159"/>
                    <a:pt x="1675512" y="1089083"/>
                  </a:cubicBezTo>
                  <a:lnTo>
                    <a:pt x="1675512" y="83776"/>
                  </a:lnTo>
                  <a:cubicBezTo>
                    <a:pt x="1675512" y="37699"/>
                    <a:pt x="1637813" y="0"/>
                    <a:pt x="1591736" y="0"/>
                  </a:cubicBezTo>
                  <a:close/>
                </a:path>
              </a:pathLst>
            </a:custGeom>
            <a:solidFill>
              <a:srgbClr val="000000"/>
            </a:solidFill>
            <a:ln w="209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6880F6C8-086A-4BA2-8F4F-824217421763}"/>
              </a:ext>
            </a:extLst>
          </p:cNvPr>
          <p:cNvGrpSpPr/>
          <p:nvPr/>
        </p:nvGrpSpPr>
        <p:grpSpPr>
          <a:xfrm>
            <a:off x="6360014" y="4186571"/>
            <a:ext cx="1517824" cy="1555615"/>
            <a:chOff x="6631766" y="4174831"/>
            <a:chExt cx="1517824" cy="1555615"/>
          </a:xfrm>
        </p:grpSpPr>
        <p:pic>
          <p:nvPicPr>
            <p:cNvPr id="43" name="Gráfico 42" descr="Bloquear">
              <a:extLst>
                <a:ext uri="{FF2B5EF4-FFF2-40B4-BE49-F238E27FC236}">
                  <a16:creationId xmlns:a16="http://schemas.microsoft.com/office/drawing/2014/main" id="{F36C6BE1-6005-47DA-A2C4-104E62026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631766" y="4174831"/>
              <a:ext cx="576000" cy="576000"/>
            </a:xfrm>
            <a:prstGeom prst="rect">
              <a:avLst/>
            </a:prstGeom>
          </p:spPr>
        </p:pic>
        <p:pic>
          <p:nvPicPr>
            <p:cNvPr id="41" name="Gráfico 40" descr="Disco">
              <a:extLst>
                <a:ext uri="{FF2B5EF4-FFF2-40B4-BE49-F238E27FC236}">
                  <a16:creationId xmlns:a16="http://schemas.microsoft.com/office/drawing/2014/main" id="{B2DD79D4-DA57-49D0-B761-DC940793E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64817" y="4445673"/>
              <a:ext cx="1284773" cy="1284773"/>
            </a:xfrm>
            <a:prstGeom prst="rect">
              <a:avLst/>
            </a:prstGeom>
          </p:spPr>
        </p:pic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6A13776A-99C9-4981-8458-1E3B1702CAA1}"/>
              </a:ext>
            </a:extLst>
          </p:cNvPr>
          <p:cNvGrpSpPr/>
          <p:nvPr/>
        </p:nvGrpSpPr>
        <p:grpSpPr>
          <a:xfrm>
            <a:off x="8575048" y="1558561"/>
            <a:ext cx="1148220" cy="1754708"/>
            <a:chOff x="8434418" y="1534955"/>
            <a:chExt cx="1148220" cy="1754708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EC68C028-3CD1-42BA-86D0-6DF93335F2AA}"/>
                </a:ext>
              </a:extLst>
            </p:cNvPr>
            <p:cNvGrpSpPr/>
            <p:nvPr/>
          </p:nvGrpSpPr>
          <p:grpSpPr>
            <a:xfrm>
              <a:off x="8531403" y="2209726"/>
              <a:ext cx="405166" cy="405166"/>
              <a:chOff x="8940355" y="2172164"/>
              <a:chExt cx="648000" cy="648000"/>
            </a:xfrm>
          </p:grpSpPr>
          <p:pic>
            <p:nvPicPr>
              <p:cNvPr id="10" name="Gráfico 9" descr="Reproduzir">
                <a:extLst>
                  <a:ext uri="{FF2B5EF4-FFF2-40B4-BE49-F238E27FC236}">
                    <a16:creationId xmlns:a16="http://schemas.microsoft.com/office/drawing/2014/main" id="{35805553-5D24-4B65-AFC3-2CB61B70D2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16741" t="12575" r="17072" b="12747"/>
              <a:stretch/>
            </p:blipFill>
            <p:spPr>
              <a:xfrm>
                <a:off x="9113047" y="2284436"/>
                <a:ext cx="375314" cy="423456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1F48394-87A6-4615-A5F3-7FBB04AD818F}"/>
                  </a:ext>
                </a:extLst>
              </p:cNvPr>
              <p:cNvSpPr/>
              <p:nvPr/>
            </p:nvSpPr>
            <p:spPr>
              <a:xfrm>
                <a:off x="8940355" y="2172164"/>
                <a:ext cx="648000" cy="648000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BD26E2F-FEB2-4141-B980-907A830D24FF}"/>
                </a:ext>
              </a:extLst>
            </p:cNvPr>
            <p:cNvGrpSpPr/>
            <p:nvPr/>
          </p:nvGrpSpPr>
          <p:grpSpPr>
            <a:xfrm>
              <a:off x="8434418" y="1534955"/>
              <a:ext cx="1148220" cy="1754708"/>
              <a:chOff x="9202280" y="1772531"/>
              <a:chExt cx="978346" cy="1495107"/>
            </a:xfrm>
          </p:grpSpPr>
          <p:pic>
            <p:nvPicPr>
              <p:cNvPr id="54" name="Gráfico 53" descr="Engrenagem">
                <a:extLst>
                  <a:ext uri="{FF2B5EF4-FFF2-40B4-BE49-F238E27FC236}">
                    <a16:creationId xmlns:a16="http://schemas.microsoft.com/office/drawing/2014/main" id="{8959BDD2-BD44-4496-B587-27D5ECE2B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8626" y="1996605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5" name="Gráfico 54" descr="Engrenagem">
                <a:extLst>
                  <a:ext uri="{FF2B5EF4-FFF2-40B4-BE49-F238E27FC236}">
                    <a16:creationId xmlns:a16="http://schemas.microsoft.com/office/drawing/2014/main" id="{71D87C1C-81FB-492C-8F81-4F41B5AE4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2280" y="2655638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6" name="Gráfico 55" descr="Engrenagem">
                <a:extLst>
                  <a:ext uri="{FF2B5EF4-FFF2-40B4-BE49-F238E27FC236}">
                    <a16:creationId xmlns:a16="http://schemas.microsoft.com/office/drawing/2014/main" id="{11DE4378-0BDC-4E42-8E3F-AA4892645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9792" y="1772531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7" name="Gráfico 56" descr="Engrenagem">
                <a:extLst>
                  <a:ext uri="{FF2B5EF4-FFF2-40B4-BE49-F238E27FC236}">
                    <a16:creationId xmlns:a16="http://schemas.microsoft.com/office/drawing/2014/main" id="{1F6A6949-5BFE-4AD6-9993-9ADC1F408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1114" y="2438591"/>
                <a:ext cx="612000" cy="612000"/>
              </a:xfrm>
              <a:prstGeom prst="rect">
                <a:avLst/>
              </a:prstGeom>
            </p:spPr>
          </p:pic>
        </p:grp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57A3FC2A-A212-4C4C-A789-BDC146CC584D}"/>
              </a:ext>
            </a:extLst>
          </p:cNvPr>
          <p:cNvGrpSpPr/>
          <p:nvPr/>
        </p:nvGrpSpPr>
        <p:grpSpPr>
          <a:xfrm>
            <a:off x="8583864" y="4087024"/>
            <a:ext cx="1148220" cy="1754708"/>
            <a:chOff x="8434418" y="1534955"/>
            <a:chExt cx="1148220" cy="1754708"/>
          </a:xfrm>
        </p:grpSpPr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48E089D0-082F-4A05-A848-CBD6E25ADCC7}"/>
                </a:ext>
              </a:extLst>
            </p:cNvPr>
            <p:cNvGrpSpPr/>
            <p:nvPr/>
          </p:nvGrpSpPr>
          <p:grpSpPr>
            <a:xfrm>
              <a:off x="8531403" y="2209726"/>
              <a:ext cx="405166" cy="405166"/>
              <a:chOff x="8940355" y="2172164"/>
              <a:chExt cx="648000" cy="648000"/>
            </a:xfrm>
          </p:grpSpPr>
          <p:pic>
            <p:nvPicPr>
              <p:cNvPr id="67" name="Gráfico 66" descr="Reproduzir">
                <a:extLst>
                  <a:ext uri="{FF2B5EF4-FFF2-40B4-BE49-F238E27FC236}">
                    <a16:creationId xmlns:a16="http://schemas.microsoft.com/office/drawing/2014/main" id="{9307F6ED-91A0-4D99-975E-3B11A2A2D8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 l="16741" t="12575" r="17072" b="12747"/>
              <a:stretch/>
            </p:blipFill>
            <p:spPr>
              <a:xfrm>
                <a:off x="9113047" y="2284436"/>
                <a:ext cx="375314" cy="423456"/>
              </a:xfrm>
              <a:prstGeom prst="rect">
                <a:avLst/>
              </a:prstGeom>
            </p:spPr>
          </p:pic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5B66589-8416-4EBB-A1EA-2F31EB4FC8F7}"/>
                  </a:ext>
                </a:extLst>
              </p:cNvPr>
              <p:cNvSpPr/>
              <p:nvPr/>
            </p:nvSpPr>
            <p:spPr>
              <a:xfrm>
                <a:off x="8940355" y="2172164"/>
                <a:ext cx="648000" cy="648000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8E0AE2AC-1D8E-4020-ADC0-C6C150584B9B}"/>
                </a:ext>
              </a:extLst>
            </p:cNvPr>
            <p:cNvGrpSpPr/>
            <p:nvPr/>
          </p:nvGrpSpPr>
          <p:grpSpPr>
            <a:xfrm>
              <a:off x="8434418" y="1534955"/>
              <a:ext cx="1148220" cy="1754708"/>
              <a:chOff x="9202280" y="1772531"/>
              <a:chExt cx="978346" cy="1495107"/>
            </a:xfrm>
          </p:grpSpPr>
          <p:pic>
            <p:nvPicPr>
              <p:cNvPr id="63" name="Gráfico 62" descr="Engrenagem">
                <a:extLst>
                  <a:ext uri="{FF2B5EF4-FFF2-40B4-BE49-F238E27FC236}">
                    <a16:creationId xmlns:a16="http://schemas.microsoft.com/office/drawing/2014/main" id="{5EC81752-F2D5-42BD-8362-F819A215D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8626" y="1996605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64" name="Gráfico 63" descr="Engrenagem">
                <a:extLst>
                  <a:ext uri="{FF2B5EF4-FFF2-40B4-BE49-F238E27FC236}">
                    <a16:creationId xmlns:a16="http://schemas.microsoft.com/office/drawing/2014/main" id="{0FA92139-5A4E-4234-9790-D8C3FB2E1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9202280" y="2655638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65" name="Gráfico 64" descr="Engrenagem">
                <a:extLst>
                  <a:ext uri="{FF2B5EF4-FFF2-40B4-BE49-F238E27FC236}">
                    <a16:creationId xmlns:a16="http://schemas.microsoft.com/office/drawing/2014/main" id="{E48DB7DF-701D-446D-B2D7-8D871FAA3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9209792" y="1772531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66" name="Gráfico 65" descr="Engrenagem">
                <a:extLst>
                  <a:ext uri="{FF2B5EF4-FFF2-40B4-BE49-F238E27FC236}">
                    <a16:creationId xmlns:a16="http://schemas.microsoft.com/office/drawing/2014/main" id="{83F8B36E-0CA9-4BF9-B6EF-1BC949D5D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9561114" y="2438591"/>
                <a:ext cx="612000" cy="61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24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8809C8CD-F5CE-4720-85C6-187EEC6C6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8" y="993020"/>
            <a:ext cx="4859767" cy="4871960"/>
          </a:xfrm>
          <a:prstGeom prst="rect">
            <a:avLst/>
          </a:prstGeom>
        </p:spPr>
      </p:pic>
      <p:pic>
        <p:nvPicPr>
          <p:cNvPr id="13" name="Imagem 12" descr="Uma imagem com mesa, computador, preenchido, cacho&#10;&#10;Descrição gerada automaticamente">
            <a:extLst>
              <a:ext uri="{FF2B5EF4-FFF2-40B4-BE49-F238E27FC236}">
                <a16:creationId xmlns:a16="http://schemas.microsoft.com/office/drawing/2014/main" id="{4C01EE4E-8A8B-452C-8F6C-C5496EE41D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65" y="1780626"/>
            <a:ext cx="5392348" cy="3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70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Agrupar 45">
            <a:extLst>
              <a:ext uri="{FF2B5EF4-FFF2-40B4-BE49-F238E27FC236}">
                <a16:creationId xmlns:a16="http://schemas.microsoft.com/office/drawing/2014/main" id="{4711C59E-86A6-45D6-9D77-29973E6601B2}"/>
              </a:ext>
            </a:extLst>
          </p:cNvPr>
          <p:cNvGrpSpPr/>
          <p:nvPr/>
        </p:nvGrpSpPr>
        <p:grpSpPr>
          <a:xfrm>
            <a:off x="1929731" y="3188920"/>
            <a:ext cx="542925" cy="842500"/>
            <a:chOff x="5915025" y="1305389"/>
            <a:chExt cx="542925" cy="842500"/>
          </a:xfrm>
        </p:grpSpPr>
        <p:sp>
          <p:nvSpPr>
            <p:cNvPr id="47" name="Cilindro 46">
              <a:extLst>
                <a:ext uri="{FF2B5EF4-FFF2-40B4-BE49-F238E27FC236}">
                  <a16:creationId xmlns:a16="http://schemas.microsoft.com/office/drawing/2014/main" id="{91E3175B-CE6E-477E-BF44-174BE2A6905F}"/>
                </a:ext>
              </a:extLst>
            </p:cNvPr>
            <p:cNvSpPr/>
            <p:nvPr/>
          </p:nvSpPr>
          <p:spPr>
            <a:xfrm>
              <a:off x="5915025" y="1305389"/>
              <a:ext cx="542925" cy="842500"/>
            </a:xfrm>
            <a:prstGeom prst="ca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89D6CCD1-2635-4D1E-9ADF-3F958ED2A3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8" t="44866" r="38327" b="12615"/>
            <a:stretch/>
          </p:blipFill>
          <p:spPr bwMode="auto">
            <a:xfrm>
              <a:off x="5960043" y="1459051"/>
              <a:ext cx="452888" cy="64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2FA49B-DC05-4EEA-8F5B-A819E7AA8565}"/>
              </a:ext>
            </a:extLst>
          </p:cNvPr>
          <p:cNvSpPr txBox="1"/>
          <p:nvPr/>
        </p:nvSpPr>
        <p:spPr>
          <a:xfrm>
            <a:off x="1121508" y="159669"/>
            <a:ext cx="994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Portability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A4F399-5A94-4949-82B9-8C507B1F588D}"/>
              </a:ext>
            </a:extLst>
          </p:cNvPr>
          <p:cNvSpPr txBox="1"/>
          <p:nvPr/>
        </p:nvSpPr>
        <p:spPr>
          <a:xfrm>
            <a:off x="292801" y="1467571"/>
            <a:ext cx="3814380" cy="37284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</a:t>
            </a:r>
          </a:p>
          <a:p>
            <a:pPr>
              <a:lnSpc>
                <a:spcPct val="300000"/>
              </a:lnSpc>
            </a:pPr>
            <a:endParaRPr lang="en-US" sz="2800" dirty="0">
              <a:solidFill>
                <a:schemeClr val="tx1">
                  <a:alpha val="92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Visual Input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545E930-DF16-45F2-8B05-874571A5E9BD}"/>
              </a:ext>
            </a:extLst>
          </p:cNvPr>
          <p:cNvGrpSpPr/>
          <p:nvPr/>
        </p:nvGrpSpPr>
        <p:grpSpPr>
          <a:xfrm>
            <a:off x="10417648" y="1605889"/>
            <a:ext cx="1660052" cy="1660052"/>
            <a:chOff x="10657666" y="1662268"/>
            <a:chExt cx="1471093" cy="1471093"/>
          </a:xfrm>
        </p:grpSpPr>
        <p:pic>
          <p:nvPicPr>
            <p:cNvPr id="21" name="Gráfico 20" descr="Salpicos">
              <a:extLst>
                <a:ext uri="{FF2B5EF4-FFF2-40B4-BE49-F238E27FC236}">
                  <a16:creationId xmlns:a16="http://schemas.microsoft.com/office/drawing/2014/main" id="{AE3E3D62-3107-495B-B7C0-167166DF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93593" y="1897380"/>
              <a:ext cx="720000" cy="720000"/>
            </a:xfrm>
            <a:prstGeom prst="rect">
              <a:avLst/>
            </a:prstGeom>
          </p:spPr>
        </p:pic>
        <p:pic>
          <p:nvPicPr>
            <p:cNvPr id="12" name="Gráfico 11" descr="Lupa">
              <a:extLst>
                <a:ext uri="{FF2B5EF4-FFF2-40B4-BE49-F238E27FC236}">
                  <a16:creationId xmlns:a16="http://schemas.microsoft.com/office/drawing/2014/main" id="{EC6A7107-737C-4481-9855-C02EDB0AC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57666" y="1662268"/>
              <a:ext cx="1471093" cy="1471093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166F7B1-7164-4E68-95D8-2EC381E19F85}"/>
              </a:ext>
            </a:extLst>
          </p:cNvPr>
          <p:cNvGrpSpPr/>
          <p:nvPr/>
        </p:nvGrpSpPr>
        <p:grpSpPr>
          <a:xfrm>
            <a:off x="6360014" y="1647335"/>
            <a:ext cx="1520654" cy="1577161"/>
            <a:chOff x="6553889" y="1514090"/>
            <a:chExt cx="1520654" cy="1577161"/>
          </a:xfrm>
        </p:grpSpPr>
        <p:pic>
          <p:nvPicPr>
            <p:cNvPr id="8" name="Gráfico 7" descr="Disco">
              <a:extLst>
                <a:ext uri="{FF2B5EF4-FFF2-40B4-BE49-F238E27FC236}">
                  <a16:creationId xmlns:a16="http://schemas.microsoft.com/office/drawing/2014/main" id="{027EE12C-41A3-40F9-8007-3C3DD1E2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89770" y="1806478"/>
              <a:ext cx="1284773" cy="1284773"/>
            </a:xfrm>
            <a:prstGeom prst="rect">
              <a:avLst/>
            </a:prstGeom>
          </p:spPr>
        </p:pic>
        <p:pic>
          <p:nvPicPr>
            <p:cNvPr id="16" name="Gráfico 15" descr="Desbloquear">
              <a:extLst>
                <a:ext uri="{FF2B5EF4-FFF2-40B4-BE49-F238E27FC236}">
                  <a16:creationId xmlns:a16="http://schemas.microsoft.com/office/drawing/2014/main" id="{BA6F234A-1658-4547-898D-BA0DDF3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53889" y="1514090"/>
              <a:ext cx="584775" cy="584775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1604989-D5FC-4ACD-97E4-3F72B7BC19C5}"/>
              </a:ext>
            </a:extLst>
          </p:cNvPr>
          <p:cNvGrpSpPr/>
          <p:nvPr/>
        </p:nvGrpSpPr>
        <p:grpSpPr>
          <a:xfrm>
            <a:off x="3655020" y="1430608"/>
            <a:ext cx="2010614" cy="2010614"/>
            <a:chOff x="3769320" y="1430608"/>
            <a:chExt cx="2010614" cy="2010614"/>
          </a:xfrm>
        </p:grpSpPr>
        <p:pic>
          <p:nvPicPr>
            <p:cNvPr id="6" name="Gráfico 5" descr="Monitor">
              <a:extLst>
                <a:ext uri="{FF2B5EF4-FFF2-40B4-BE49-F238E27FC236}">
                  <a16:creationId xmlns:a16="http://schemas.microsoft.com/office/drawing/2014/main" id="{82BACE29-CA29-4093-87FC-76A9EF18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69320" y="1430608"/>
              <a:ext cx="2010614" cy="2010614"/>
            </a:xfrm>
            <a:prstGeom prst="rect">
              <a:avLst/>
            </a:prstGeom>
          </p:spPr>
        </p:pic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96E29C8-6AAC-4729-856B-00D35A7696E0}"/>
                </a:ext>
              </a:extLst>
            </p:cNvPr>
            <p:cNvGrpSpPr/>
            <p:nvPr/>
          </p:nvGrpSpPr>
          <p:grpSpPr>
            <a:xfrm>
              <a:off x="4072267" y="1867766"/>
              <a:ext cx="1462116" cy="920184"/>
              <a:chOff x="4072267" y="1867766"/>
              <a:chExt cx="1462116" cy="920184"/>
            </a:xfrm>
          </p:grpSpPr>
          <p:pic>
            <p:nvPicPr>
              <p:cNvPr id="26" name="Gráfico 25" descr="Desbloquear">
                <a:extLst>
                  <a:ext uri="{FF2B5EF4-FFF2-40B4-BE49-F238E27FC236}">
                    <a16:creationId xmlns:a16="http://schemas.microsoft.com/office/drawing/2014/main" id="{91BB5AAE-20CA-42D2-94A3-E607CC538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072267" y="2032605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27" name="Gráfico 26" descr="Engrenagem">
                <a:extLst>
                  <a:ext uri="{FF2B5EF4-FFF2-40B4-BE49-F238E27FC236}">
                    <a16:creationId xmlns:a16="http://schemas.microsoft.com/office/drawing/2014/main" id="{99C2E98F-A4F0-4570-80E3-CA2CE6243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631576" y="1867766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36" name="Gráfico 35" descr="Engrenagem">
                <a:extLst>
                  <a:ext uri="{FF2B5EF4-FFF2-40B4-BE49-F238E27FC236}">
                    <a16:creationId xmlns:a16="http://schemas.microsoft.com/office/drawing/2014/main" id="{E0D62827-127B-4ADE-8213-F09CC6379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030383" y="2048457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37" name="Gráfico 36" descr="Engrenagem">
                <a:extLst>
                  <a:ext uri="{FF2B5EF4-FFF2-40B4-BE49-F238E27FC236}">
                    <a16:creationId xmlns:a16="http://schemas.microsoft.com/office/drawing/2014/main" id="{80A08604-BEEB-4246-82AA-F2172C7DD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701755" y="2283950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9E30D1BC-9EC4-4BC9-AD51-F11FAADED312}"/>
              </a:ext>
            </a:extLst>
          </p:cNvPr>
          <p:cNvGrpSpPr/>
          <p:nvPr/>
        </p:nvGrpSpPr>
        <p:grpSpPr>
          <a:xfrm>
            <a:off x="3821319" y="4252286"/>
            <a:ext cx="1675511" cy="1424184"/>
            <a:chOff x="3990211" y="4308232"/>
            <a:chExt cx="1675511" cy="1424184"/>
          </a:xfrm>
        </p:grpSpPr>
        <p:pic>
          <p:nvPicPr>
            <p:cNvPr id="14" name="Gráfico 13" descr="Bloquear">
              <a:extLst>
                <a:ext uri="{FF2B5EF4-FFF2-40B4-BE49-F238E27FC236}">
                  <a16:creationId xmlns:a16="http://schemas.microsoft.com/office/drawing/2014/main" id="{521502E8-8026-4BDF-A862-6782B5A0C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42622" y="4596568"/>
              <a:ext cx="576000" cy="576000"/>
            </a:xfrm>
            <a:prstGeom prst="rect">
              <a:avLst/>
            </a:prstGeom>
          </p:spPr>
        </p:pic>
        <p:pic>
          <p:nvPicPr>
            <p:cNvPr id="19" name="Gráfico 18" descr="Engrenagem">
              <a:extLst>
                <a:ext uri="{FF2B5EF4-FFF2-40B4-BE49-F238E27FC236}">
                  <a16:creationId xmlns:a16="http://schemas.microsoft.com/office/drawing/2014/main" id="{41CB5616-DBB8-4AF2-BD9B-697075174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800438" y="4524568"/>
              <a:ext cx="720000" cy="720000"/>
            </a:xfrm>
            <a:prstGeom prst="rect">
              <a:avLst/>
            </a:prstGeom>
          </p:spPr>
        </p:pic>
        <p:sp>
          <p:nvSpPr>
            <p:cNvPr id="39" name="Gráfico 24" descr="Monitor">
              <a:extLst>
                <a:ext uri="{FF2B5EF4-FFF2-40B4-BE49-F238E27FC236}">
                  <a16:creationId xmlns:a16="http://schemas.microsoft.com/office/drawing/2014/main" id="{80ADE66A-AB37-4922-934D-318002A46A2E}"/>
                </a:ext>
              </a:extLst>
            </p:cNvPr>
            <p:cNvSpPr/>
            <p:nvPr/>
          </p:nvSpPr>
          <p:spPr>
            <a:xfrm>
              <a:off x="3990211" y="4308232"/>
              <a:ext cx="1675511" cy="1424184"/>
            </a:xfrm>
            <a:custGeom>
              <a:avLst/>
              <a:gdLst>
                <a:gd name="connsiteX0" fmla="*/ 1549848 w 1675511"/>
                <a:gd name="connsiteY0" fmla="*/ 1047195 h 1424184"/>
                <a:gd name="connsiteX1" fmla="*/ 125663 w 1675511"/>
                <a:gd name="connsiteY1" fmla="*/ 1047195 h 1424184"/>
                <a:gd name="connsiteX2" fmla="*/ 125663 w 1675511"/>
                <a:gd name="connsiteY2" fmla="*/ 125663 h 1424184"/>
                <a:gd name="connsiteX3" fmla="*/ 1549848 w 1675511"/>
                <a:gd name="connsiteY3" fmla="*/ 125663 h 1424184"/>
                <a:gd name="connsiteX4" fmla="*/ 1549848 w 1675511"/>
                <a:gd name="connsiteY4" fmla="*/ 1047195 h 1424184"/>
                <a:gd name="connsiteX5" fmla="*/ 1591736 w 1675511"/>
                <a:gd name="connsiteY5" fmla="*/ 0 h 1424184"/>
                <a:gd name="connsiteX6" fmla="*/ 83776 w 1675511"/>
                <a:gd name="connsiteY6" fmla="*/ 0 h 1424184"/>
                <a:gd name="connsiteX7" fmla="*/ 0 w 1675511"/>
                <a:gd name="connsiteY7" fmla="*/ 83776 h 1424184"/>
                <a:gd name="connsiteX8" fmla="*/ 0 w 1675511"/>
                <a:gd name="connsiteY8" fmla="*/ 1089083 h 1424184"/>
                <a:gd name="connsiteX9" fmla="*/ 83776 w 1675511"/>
                <a:gd name="connsiteY9" fmla="*/ 1172858 h 1424184"/>
                <a:gd name="connsiteX10" fmla="*/ 670205 w 1675511"/>
                <a:gd name="connsiteY10" fmla="*/ 1172858 h 1424184"/>
                <a:gd name="connsiteX11" fmla="*/ 670205 w 1675511"/>
                <a:gd name="connsiteY11" fmla="*/ 1298522 h 1424184"/>
                <a:gd name="connsiteX12" fmla="*/ 460766 w 1675511"/>
                <a:gd name="connsiteY12" fmla="*/ 1298522 h 1424184"/>
                <a:gd name="connsiteX13" fmla="*/ 460766 w 1675511"/>
                <a:gd name="connsiteY13" fmla="*/ 1424185 h 1424184"/>
                <a:gd name="connsiteX14" fmla="*/ 1214746 w 1675511"/>
                <a:gd name="connsiteY14" fmla="*/ 1424185 h 1424184"/>
                <a:gd name="connsiteX15" fmla="*/ 1214746 w 1675511"/>
                <a:gd name="connsiteY15" fmla="*/ 1298522 h 1424184"/>
                <a:gd name="connsiteX16" fmla="*/ 1005307 w 1675511"/>
                <a:gd name="connsiteY16" fmla="*/ 1298522 h 1424184"/>
                <a:gd name="connsiteX17" fmla="*/ 1005307 w 1675511"/>
                <a:gd name="connsiteY17" fmla="*/ 1172858 h 1424184"/>
                <a:gd name="connsiteX18" fmla="*/ 1591736 w 1675511"/>
                <a:gd name="connsiteY18" fmla="*/ 1172858 h 1424184"/>
                <a:gd name="connsiteX19" fmla="*/ 1675512 w 1675511"/>
                <a:gd name="connsiteY19" fmla="*/ 1089083 h 1424184"/>
                <a:gd name="connsiteX20" fmla="*/ 1675512 w 1675511"/>
                <a:gd name="connsiteY20" fmla="*/ 83776 h 1424184"/>
                <a:gd name="connsiteX21" fmla="*/ 1591736 w 1675511"/>
                <a:gd name="connsiteY21" fmla="*/ 0 h 14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75511" h="1424184">
                  <a:moveTo>
                    <a:pt x="1549848" y="1047195"/>
                  </a:moveTo>
                  <a:lnTo>
                    <a:pt x="125663" y="1047195"/>
                  </a:lnTo>
                  <a:lnTo>
                    <a:pt x="125663" y="125663"/>
                  </a:lnTo>
                  <a:lnTo>
                    <a:pt x="1549848" y="125663"/>
                  </a:lnTo>
                  <a:lnTo>
                    <a:pt x="1549848" y="1047195"/>
                  </a:lnTo>
                  <a:close/>
                  <a:moveTo>
                    <a:pt x="1591736" y="0"/>
                  </a:moveTo>
                  <a:lnTo>
                    <a:pt x="83776" y="0"/>
                  </a:lnTo>
                  <a:cubicBezTo>
                    <a:pt x="37699" y="0"/>
                    <a:pt x="0" y="37699"/>
                    <a:pt x="0" y="83776"/>
                  </a:cubicBezTo>
                  <a:lnTo>
                    <a:pt x="0" y="1089083"/>
                  </a:lnTo>
                  <a:cubicBezTo>
                    <a:pt x="0" y="1135159"/>
                    <a:pt x="37699" y="1172858"/>
                    <a:pt x="83776" y="1172858"/>
                  </a:cubicBezTo>
                  <a:lnTo>
                    <a:pt x="670205" y="1172858"/>
                  </a:lnTo>
                  <a:lnTo>
                    <a:pt x="670205" y="1298522"/>
                  </a:lnTo>
                  <a:lnTo>
                    <a:pt x="460766" y="1298522"/>
                  </a:lnTo>
                  <a:lnTo>
                    <a:pt x="460766" y="1424185"/>
                  </a:lnTo>
                  <a:lnTo>
                    <a:pt x="1214746" y="1424185"/>
                  </a:lnTo>
                  <a:lnTo>
                    <a:pt x="1214746" y="1298522"/>
                  </a:lnTo>
                  <a:lnTo>
                    <a:pt x="1005307" y="1298522"/>
                  </a:lnTo>
                  <a:lnTo>
                    <a:pt x="1005307" y="1172858"/>
                  </a:lnTo>
                  <a:lnTo>
                    <a:pt x="1591736" y="1172858"/>
                  </a:lnTo>
                  <a:cubicBezTo>
                    <a:pt x="1637813" y="1172858"/>
                    <a:pt x="1675512" y="1135159"/>
                    <a:pt x="1675512" y="1089083"/>
                  </a:cubicBezTo>
                  <a:lnTo>
                    <a:pt x="1675512" y="83776"/>
                  </a:lnTo>
                  <a:cubicBezTo>
                    <a:pt x="1675512" y="37699"/>
                    <a:pt x="1637813" y="0"/>
                    <a:pt x="1591736" y="0"/>
                  </a:cubicBezTo>
                  <a:close/>
                </a:path>
              </a:pathLst>
            </a:custGeom>
            <a:solidFill>
              <a:srgbClr val="000000"/>
            </a:solidFill>
            <a:ln w="209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6880F6C8-086A-4BA2-8F4F-824217421763}"/>
              </a:ext>
            </a:extLst>
          </p:cNvPr>
          <p:cNvGrpSpPr/>
          <p:nvPr/>
        </p:nvGrpSpPr>
        <p:grpSpPr>
          <a:xfrm>
            <a:off x="6360014" y="4186571"/>
            <a:ext cx="1517824" cy="1555615"/>
            <a:chOff x="6631766" y="4174831"/>
            <a:chExt cx="1517824" cy="1555615"/>
          </a:xfrm>
        </p:grpSpPr>
        <p:pic>
          <p:nvPicPr>
            <p:cNvPr id="43" name="Gráfico 42" descr="Bloquear">
              <a:extLst>
                <a:ext uri="{FF2B5EF4-FFF2-40B4-BE49-F238E27FC236}">
                  <a16:creationId xmlns:a16="http://schemas.microsoft.com/office/drawing/2014/main" id="{F36C6BE1-6005-47DA-A2C4-104E62026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631766" y="4174831"/>
              <a:ext cx="576000" cy="576000"/>
            </a:xfrm>
            <a:prstGeom prst="rect">
              <a:avLst/>
            </a:prstGeom>
          </p:spPr>
        </p:pic>
        <p:pic>
          <p:nvPicPr>
            <p:cNvPr id="41" name="Gráfico 40" descr="Disco">
              <a:extLst>
                <a:ext uri="{FF2B5EF4-FFF2-40B4-BE49-F238E27FC236}">
                  <a16:creationId xmlns:a16="http://schemas.microsoft.com/office/drawing/2014/main" id="{B2DD79D4-DA57-49D0-B761-DC940793E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64817" y="4445673"/>
              <a:ext cx="1284773" cy="1284773"/>
            </a:xfrm>
            <a:prstGeom prst="rect">
              <a:avLst/>
            </a:prstGeom>
          </p:spPr>
        </p:pic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6A13776A-99C9-4981-8458-1E3B1702CAA1}"/>
              </a:ext>
            </a:extLst>
          </p:cNvPr>
          <p:cNvGrpSpPr/>
          <p:nvPr/>
        </p:nvGrpSpPr>
        <p:grpSpPr>
          <a:xfrm>
            <a:off x="8575048" y="1558561"/>
            <a:ext cx="1148220" cy="1754708"/>
            <a:chOff x="8434418" y="1534955"/>
            <a:chExt cx="1148220" cy="1754708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EC68C028-3CD1-42BA-86D0-6DF93335F2AA}"/>
                </a:ext>
              </a:extLst>
            </p:cNvPr>
            <p:cNvGrpSpPr/>
            <p:nvPr/>
          </p:nvGrpSpPr>
          <p:grpSpPr>
            <a:xfrm>
              <a:off x="8531403" y="2209726"/>
              <a:ext cx="405166" cy="405166"/>
              <a:chOff x="8940355" y="2172164"/>
              <a:chExt cx="648000" cy="648000"/>
            </a:xfrm>
          </p:grpSpPr>
          <p:pic>
            <p:nvPicPr>
              <p:cNvPr id="10" name="Gráfico 9" descr="Reproduzir">
                <a:extLst>
                  <a:ext uri="{FF2B5EF4-FFF2-40B4-BE49-F238E27FC236}">
                    <a16:creationId xmlns:a16="http://schemas.microsoft.com/office/drawing/2014/main" id="{35805553-5D24-4B65-AFC3-2CB61B70D2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 l="16741" t="12575" r="17072" b="12747"/>
              <a:stretch/>
            </p:blipFill>
            <p:spPr>
              <a:xfrm>
                <a:off x="9113047" y="2284436"/>
                <a:ext cx="375314" cy="423456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1F48394-87A6-4615-A5F3-7FBB04AD818F}"/>
                  </a:ext>
                </a:extLst>
              </p:cNvPr>
              <p:cNvSpPr/>
              <p:nvPr/>
            </p:nvSpPr>
            <p:spPr>
              <a:xfrm>
                <a:off x="8940355" y="2172164"/>
                <a:ext cx="648000" cy="648000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BD26E2F-FEB2-4141-B980-907A830D24FF}"/>
                </a:ext>
              </a:extLst>
            </p:cNvPr>
            <p:cNvGrpSpPr/>
            <p:nvPr/>
          </p:nvGrpSpPr>
          <p:grpSpPr>
            <a:xfrm>
              <a:off x="8434418" y="1534955"/>
              <a:ext cx="1148220" cy="1754708"/>
              <a:chOff x="9202280" y="1772531"/>
              <a:chExt cx="978346" cy="1495107"/>
            </a:xfrm>
          </p:grpSpPr>
          <p:pic>
            <p:nvPicPr>
              <p:cNvPr id="54" name="Gráfico 53" descr="Engrenagem">
                <a:extLst>
                  <a:ext uri="{FF2B5EF4-FFF2-40B4-BE49-F238E27FC236}">
                    <a16:creationId xmlns:a16="http://schemas.microsoft.com/office/drawing/2014/main" id="{8959BDD2-BD44-4496-B587-27D5ECE2B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568626" y="1996605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5" name="Gráfico 54" descr="Engrenagem">
                <a:extLst>
                  <a:ext uri="{FF2B5EF4-FFF2-40B4-BE49-F238E27FC236}">
                    <a16:creationId xmlns:a16="http://schemas.microsoft.com/office/drawing/2014/main" id="{71D87C1C-81FB-492C-8F81-4F41B5AE4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202280" y="2655638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6" name="Gráfico 55" descr="Engrenagem">
                <a:extLst>
                  <a:ext uri="{FF2B5EF4-FFF2-40B4-BE49-F238E27FC236}">
                    <a16:creationId xmlns:a16="http://schemas.microsoft.com/office/drawing/2014/main" id="{11DE4378-0BDC-4E42-8E3F-AA4892645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209792" y="1772531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7" name="Gráfico 56" descr="Engrenagem">
                <a:extLst>
                  <a:ext uri="{FF2B5EF4-FFF2-40B4-BE49-F238E27FC236}">
                    <a16:creationId xmlns:a16="http://schemas.microsoft.com/office/drawing/2014/main" id="{1F6A6949-5BFE-4AD6-9993-9ADC1F408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561114" y="2438591"/>
                <a:ext cx="612000" cy="612000"/>
              </a:xfrm>
              <a:prstGeom prst="rect">
                <a:avLst/>
              </a:prstGeom>
            </p:spPr>
          </p:pic>
        </p:grp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57A3FC2A-A212-4C4C-A789-BDC146CC584D}"/>
              </a:ext>
            </a:extLst>
          </p:cNvPr>
          <p:cNvGrpSpPr/>
          <p:nvPr/>
        </p:nvGrpSpPr>
        <p:grpSpPr>
          <a:xfrm>
            <a:off x="8583864" y="4087024"/>
            <a:ext cx="1148220" cy="1754708"/>
            <a:chOff x="8434418" y="1534955"/>
            <a:chExt cx="1148220" cy="1754708"/>
          </a:xfrm>
        </p:grpSpPr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48E089D0-082F-4A05-A848-CBD6E25ADCC7}"/>
                </a:ext>
              </a:extLst>
            </p:cNvPr>
            <p:cNvGrpSpPr/>
            <p:nvPr/>
          </p:nvGrpSpPr>
          <p:grpSpPr>
            <a:xfrm>
              <a:off x="8531403" y="2209726"/>
              <a:ext cx="405166" cy="405166"/>
              <a:chOff x="8940355" y="2172164"/>
              <a:chExt cx="648000" cy="648000"/>
            </a:xfrm>
          </p:grpSpPr>
          <p:pic>
            <p:nvPicPr>
              <p:cNvPr id="67" name="Gráfico 66" descr="Reproduzir">
                <a:extLst>
                  <a:ext uri="{FF2B5EF4-FFF2-40B4-BE49-F238E27FC236}">
                    <a16:creationId xmlns:a16="http://schemas.microsoft.com/office/drawing/2014/main" id="{9307F6ED-91A0-4D99-975E-3B11A2A2D8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 l="16741" t="12575" r="17072" b="12747"/>
              <a:stretch/>
            </p:blipFill>
            <p:spPr>
              <a:xfrm>
                <a:off x="9113047" y="2284436"/>
                <a:ext cx="375314" cy="423456"/>
              </a:xfrm>
              <a:prstGeom prst="rect">
                <a:avLst/>
              </a:prstGeom>
            </p:spPr>
          </p:pic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5B66589-8416-4EBB-A1EA-2F31EB4FC8F7}"/>
                  </a:ext>
                </a:extLst>
              </p:cNvPr>
              <p:cNvSpPr/>
              <p:nvPr/>
            </p:nvSpPr>
            <p:spPr>
              <a:xfrm>
                <a:off x="8940355" y="2172164"/>
                <a:ext cx="648000" cy="648000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8E0AE2AC-1D8E-4020-ADC0-C6C150584B9B}"/>
                </a:ext>
              </a:extLst>
            </p:cNvPr>
            <p:cNvGrpSpPr/>
            <p:nvPr/>
          </p:nvGrpSpPr>
          <p:grpSpPr>
            <a:xfrm>
              <a:off x="8434418" y="1534955"/>
              <a:ext cx="1148220" cy="1754708"/>
              <a:chOff x="9202280" y="1772531"/>
              <a:chExt cx="978346" cy="1495107"/>
            </a:xfrm>
          </p:grpSpPr>
          <p:pic>
            <p:nvPicPr>
              <p:cNvPr id="63" name="Gráfico 62" descr="Engrenagem">
                <a:extLst>
                  <a:ext uri="{FF2B5EF4-FFF2-40B4-BE49-F238E27FC236}">
                    <a16:creationId xmlns:a16="http://schemas.microsoft.com/office/drawing/2014/main" id="{5EC81752-F2D5-42BD-8362-F819A215D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568626" y="1996605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64" name="Gráfico 63" descr="Engrenagem">
                <a:extLst>
                  <a:ext uri="{FF2B5EF4-FFF2-40B4-BE49-F238E27FC236}">
                    <a16:creationId xmlns:a16="http://schemas.microsoft.com/office/drawing/2014/main" id="{0FA92139-5A4E-4234-9790-D8C3FB2E1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9202280" y="2655638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65" name="Gráfico 64" descr="Engrenagem">
                <a:extLst>
                  <a:ext uri="{FF2B5EF4-FFF2-40B4-BE49-F238E27FC236}">
                    <a16:creationId xmlns:a16="http://schemas.microsoft.com/office/drawing/2014/main" id="{E48DB7DF-701D-446D-B2D7-8D871FAA3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9209792" y="1772531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66" name="Gráfico 65" descr="Engrenagem">
                <a:extLst>
                  <a:ext uri="{FF2B5EF4-FFF2-40B4-BE49-F238E27FC236}">
                    <a16:creationId xmlns:a16="http://schemas.microsoft.com/office/drawing/2014/main" id="{83F8B36E-0CA9-4BF9-B6EF-1BC949D5D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9561114" y="2438591"/>
                <a:ext cx="612000" cy="612000"/>
              </a:xfrm>
              <a:prstGeom prst="rect">
                <a:avLst/>
              </a:prstGeom>
            </p:spPr>
          </p:pic>
        </p:grpSp>
      </p:grp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E3D8EBF0-8CD3-42E0-99F0-BB97CEC08F81}"/>
              </a:ext>
            </a:extLst>
          </p:cNvPr>
          <p:cNvCxnSpPr>
            <a:cxnSpLocks/>
          </p:cNvCxnSpPr>
          <p:nvPr/>
        </p:nvCxnSpPr>
        <p:spPr>
          <a:xfrm flipV="1">
            <a:off x="1369268" y="2638498"/>
            <a:ext cx="0" cy="197232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xão: Ângulo Reto 12">
            <a:extLst>
              <a:ext uri="{FF2B5EF4-FFF2-40B4-BE49-F238E27FC236}">
                <a16:creationId xmlns:a16="http://schemas.microsoft.com/office/drawing/2014/main" id="{3A60E31A-ACE2-4931-B0D4-948C488DF999}"/>
              </a:ext>
            </a:extLst>
          </p:cNvPr>
          <p:cNvCxnSpPr>
            <a:cxnSpLocks/>
          </p:cNvCxnSpPr>
          <p:nvPr/>
        </p:nvCxnSpPr>
        <p:spPr>
          <a:xfrm flipH="1">
            <a:off x="2808453" y="2371766"/>
            <a:ext cx="2830" cy="2517690"/>
          </a:xfrm>
          <a:prstGeom prst="bentConnector3">
            <a:avLst>
              <a:gd name="adj1" fmla="val -8077739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F2FA49B-DC05-4EEA-8F5B-A819E7AA8565}"/>
              </a:ext>
            </a:extLst>
          </p:cNvPr>
          <p:cNvSpPr txBox="1"/>
          <p:nvPr/>
        </p:nvSpPr>
        <p:spPr>
          <a:xfrm>
            <a:off x="1121508" y="159669"/>
            <a:ext cx="994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Portability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A4F399-5A94-4949-82B9-8C507B1F588D}"/>
              </a:ext>
            </a:extLst>
          </p:cNvPr>
          <p:cNvSpPr txBox="1"/>
          <p:nvPr/>
        </p:nvSpPr>
        <p:spPr>
          <a:xfrm>
            <a:off x="292801" y="1467571"/>
            <a:ext cx="3814380" cy="37284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</a:t>
            </a:r>
          </a:p>
          <a:p>
            <a:pPr>
              <a:lnSpc>
                <a:spcPct val="300000"/>
              </a:lnSpc>
            </a:pPr>
            <a:endParaRPr lang="en-US" sz="2800" dirty="0">
              <a:solidFill>
                <a:schemeClr val="tx1">
                  <a:alpha val="92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Visual Input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545E930-DF16-45F2-8B05-874571A5E9BD}"/>
              </a:ext>
            </a:extLst>
          </p:cNvPr>
          <p:cNvGrpSpPr/>
          <p:nvPr/>
        </p:nvGrpSpPr>
        <p:grpSpPr>
          <a:xfrm>
            <a:off x="10417648" y="1605889"/>
            <a:ext cx="1660052" cy="1660052"/>
            <a:chOff x="10657666" y="1662268"/>
            <a:chExt cx="1471093" cy="1471093"/>
          </a:xfrm>
        </p:grpSpPr>
        <p:pic>
          <p:nvPicPr>
            <p:cNvPr id="21" name="Gráfico 20" descr="Salpicos">
              <a:extLst>
                <a:ext uri="{FF2B5EF4-FFF2-40B4-BE49-F238E27FC236}">
                  <a16:creationId xmlns:a16="http://schemas.microsoft.com/office/drawing/2014/main" id="{AE3E3D62-3107-495B-B7C0-167166DF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93593" y="1897380"/>
              <a:ext cx="720000" cy="720000"/>
            </a:xfrm>
            <a:prstGeom prst="rect">
              <a:avLst/>
            </a:prstGeom>
          </p:spPr>
        </p:pic>
        <p:pic>
          <p:nvPicPr>
            <p:cNvPr id="12" name="Gráfico 11" descr="Lupa">
              <a:extLst>
                <a:ext uri="{FF2B5EF4-FFF2-40B4-BE49-F238E27FC236}">
                  <a16:creationId xmlns:a16="http://schemas.microsoft.com/office/drawing/2014/main" id="{EC6A7107-737C-4481-9855-C02EDB0AC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57666" y="1662268"/>
              <a:ext cx="1471093" cy="1471093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166F7B1-7164-4E68-95D8-2EC381E19F85}"/>
              </a:ext>
            </a:extLst>
          </p:cNvPr>
          <p:cNvGrpSpPr/>
          <p:nvPr/>
        </p:nvGrpSpPr>
        <p:grpSpPr>
          <a:xfrm>
            <a:off x="6360014" y="1647335"/>
            <a:ext cx="1520654" cy="1577161"/>
            <a:chOff x="6553889" y="1514090"/>
            <a:chExt cx="1520654" cy="1577161"/>
          </a:xfrm>
        </p:grpSpPr>
        <p:pic>
          <p:nvPicPr>
            <p:cNvPr id="8" name="Gráfico 7" descr="Disco">
              <a:extLst>
                <a:ext uri="{FF2B5EF4-FFF2-40B4-BE49-F238E27FC236}">
                  <a16:creationId xmlns:a16="http://schemas.microsoft.com/office/drawing/2014/main" id="{027EE12C-41A3-40F9-8007-3C3DD1E2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89770" y="1806478"/>
              <a:ext cx="1284773" cy="1284773"/>
            </a:xfrm>
            <a:prstGeom prst="rect">
              <a:avLst/>
            </a:prstGeom>
          </p:spPr>
        </p:pic>
        <p:pic>
          <p:nvPicPr>
            <p:cNvPr id="16" name="Gráfico 15" descr="Desbloquear">
              <a:extLst>
                <a:ext uri="{FF2B5EF4-FFF2-40B4-BE49-F238E27FC236}">
                  <a16:creationId xmlns:a16="http://schemas.microsoft.com/office/drawing/2014/main" id="{BA6F234A-1658-4547-898D-BA0DDF3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53889" y="1514090"/>
              <a:ext cx="584775" cy="584775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1604989-D5FC-4ACD-97E4-3F72B7BC19C5}"/>
              </a:ext>
            </a:extLst>
          </p:cNvPr>
          <p:cNvGrpSpPr/>
          <p:nvPr/>
        </p:nvGrpSpPr>
        <p:grpSpPr>
          <a:xfrm>
            <a:off x="3655020" y="1430608"/>
            <a:ext cx="2010614" cy="2010614"/>
            <a:chOff x="3769320" y="1430608"/>
            <a:chExt cx="2010614" cy="2010614"/>
          </a:xfrm>
        </p:grpSpPr>
        <p:pic>
          <p:nvPicPr>
            <p:cNvPr id="6" name="Gráfico 5" descr="Monitor">
              <a:extLst>
                <a:ext uri="{FF2B5EF4-FFF2-40B4-BE49-F238E27FC236}">
                  <a16:creationId xmlns:a16="http://schemas.microsoft.com/office/drawing/2014/main" id="{82BACE29-CA29-4093-87FC-76A9EF18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69320" y="1430608"/>
              <a:ext cx="2010614" cy="2010614"/>
            </a:xfrm>
            <a:prstGeom prst="rect">
              <a:avLst/>
            </a:prstGeom>
          </p:spPr>
        </p:pic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96E29C8-6AAC-4729-856B-00D35A7696E0}"/>
                </a:ext>
              </a:extLst>
            </p:cNvPr>
            <p:cNvGrpSpPr/>
            <p:nvPr/>
          </p:nvGrpSpPr>
          <p:grpSpPr>
            <a:xfrm>
              <a:off x="4072267" y="1867766"/>
              <a:ext cx="1462116" cy="920184"/>
              <a:chOff x="4072267" y="1867766"/>
              <a:chExt cx="1462116" cy="920184"/>
            </a:xfrm>
          </p:grpSpPr>
          <p:pic>
            <p:nvPicPr>
              <p:cNvPr id="26" name="Gráfico 25" descr="Desbloquear">
                <a:extLst>
                  <a:ext uri="{FF2B5EF4-FFF2-40B4-BE49-F238E27FC236}">
                    <a16:creationId xmlns:a16="http://schemas.microsoft.com/office/drawing/2014/main" id="{91BB5AAE-20CA-42D2-94A3-E607CC538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072267" y="2032605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27" name="Gráfico 26" descr="Engrenagem">
                <a:extLst>
                  <a:ext uri="{FF2B5EF4-FFF2-40B4-BE49-F238E27FC236}">
                    <a16:creationId xmlns:a16="http://schemas.microsoft.com/office/drawing/2014/main" id="{99C2E98F-A4F0-4570-80E3-CA2CE6243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631576" y="1867766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36" name="Gráfico 35" descr="Engrenagem">
                <a:extLst>
                  <a:ext uri="{FF2B5EF4-FFF2-40B4-BE49-F238E27FC236}">
                    <a16:creationId xmlns:a16="http://schemas.microsoft.com/office/drawing/2014/main" id="{E0D62827-127B-4ADE-8213-F09CC6379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30383" y="2048457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37" name="Gráfico 36" descr="Engrenagem">
                <a:extLst>
                  <a:ext uri="{FF2B5EF4-FFF2-40B4-BE49-F238E27FC236}">
                    <a16:creationId xmlns:a16="http://schemas.microsoft.com/office/drawing/2014/main" id="{80A08604-BEEB-4246-82AA-F2172C7DD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701755" y="2283950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B9BB8894-FCCC-4120-A300-B453F1B4BD87}"/>
              </a:ext>
            </a:extLst>
          </p:cNvPr>
          <p:cNvGrpSpPr/>
          <p:nvPr/>
        </p:nvGrpSpPr>
        <p:grpSpPr>
          <a:xfrm>
            <a:off x="6356916" y="4165025"/>
            <a:ext cx="1520654" cy="1577161"/>
            <a:chOff x="6553889" y="1514090"/>
            <a:chExt cx="1520654" cy="1577161"/>
          </a:xfrm>
        </p:grpSpPr>
        <p:pic>
          <p:nvPicPr>
            <p:cNvPr id="74" name="Gráfico 73" descr="Disco">
              <a:extLst>
                <a:ext uri="{FF2B5EF4-FFF2-40B4-BE49-F238E27FC236}">
                  <a16:creationId xmlns:a16="http://schemas.microsoft.com/office/drawing/2014/main" id="{E4112CED-FD78-445B-947A-4BAD5A3D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89770" y="1806478"/>
              <a:ext cx="1284773" cy="1284773"/>
            </a:xfrm>
            <a:prstGeom prst="rect">
              <a:avLst/>
            </a:prstGeom>
          </p:spPr>
        </p:pic>
        <p:pic>
          <p:nvPicPr>
            <p:cNvPr id="75" name="Gráfico 74" descr="Desbloquear">
              <a:extLst>
                <a:ext uri="{FF2B5EF4-FFF2-40B4-BE49-F238E27FC236}">
                  <a16:creationId xmlns:a16="http://schemas.microsoft.com/office/drawing/2014/main" id="{485BF58B-6A79-4526-9C75-1DA5D8C4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53889" y="1514090"/>
              <a:ext cx="584775" cy="584775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4BF4DAC4-E80E-4DBB-8CC2-2FF522C2A034}"/>
              </a:ext>
            </a:extLst>
          </p:cNvPr>
          <p:cNvGrpSpPr/>
          <p:nvPr/>
        </p:nvGrpSpPr>
        <p:grpSpPr>
          <a:xfrm>
            <a:off x="8583062" y="4087024"/>
            <a:ext cx="1148220" cy="1754708"/>
            <a:chOff x="8434418" y="1534955"/>
            <a:chExt cx="1148220" cy="1754708"/>
          </a:xfrm>
        </p:grpSpPr>
        <p:grpSp>
          <p:nvGrpSpPr>
            <p:cNvPr id="76" name="Agrupar 75">
              <a:extLst>
                <a:ext uri="{FF2B5EF4-FFF2-40B4-BE49-F238E27FC236}">
                  <a16:creationId xmlns:a16="http://schemas.microsoft.com/office/drawing/2014/main" id="{D02AA4C3-55C3-4DAE-A0B0-05164D490E5D}"/>
                </a:ext>
              </a:extLst>
            </p:cNvPr>
            <p:cNvGrpSpPr/>
            <p:nvPr/>
          </p:nvGrpSpPr>
          <p:grpSpPr>
            <a:xfrm>
              <a:off x="8531403" y="2209726"/>
              <a:ext cx="405166" cy="405166"/>
              <a:chOff x="8940355" y="2172164"/>
              <a:chExt cx="648000" cy="648000"/>
            </a:xfrm>
          </p:grpSpPr>
          <p:pic>
            <p:nvPicPr>
              <p:cNvPr id="82" name="Gráfico 81" descr="Reproduzir">
                <a:extLst>
                  <a:ext uri="{FF2B5EF4-FFF2-40B4-BE49-F238E27FC236}">
                    <a16:creationId xmlns:a16="http://schemas.microsoft.com/office/drawing/2014/main" id="{6D2B8CB5-3542-4E9B-BBBD-0DDC9540FD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 l="16741" t="12575" r="17072" b="12747"/>
              <a:stretch/>
            </p:blipFill>
            <p:spPr>
              <a:xfrm>
                <a:off x="9113047" y="2284436"/>
                <a:ext cx="375314" cy="423456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D2AF8D3-1230-411E-908D-EF161F146C10}"/>
                  </a:ext>
                </a:extLst>
              </p:cNvPr>
              <p:cNvSpPr/>
              <p:nvPr/>
            </p:nvSpPr>
            <p:spPr>
              <a:xfrm>
                <a:off x="8940355" y="2172164"/>
                <a:ext cx="648000" cy="648000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Agrupar 76">
              <a:extLst>
                <a:ext uri="{FF2B5EF4-FFF2-40B4-BE49-F238E27FC236}">
                  <a16:creationId xmlns:a16="http://schemas.microsoft.com/office/drawing/2014/main" id="{0CD81341-34D6-4587-BE42-CC82B583798C}"/>
                </a:ext>
              </a:extLst>
            </p:cNvPr>
            <p:cNvGrpSpPr/>
            <p:nvPr/>
          </p:nvGrpSpPr>
          <p:grpSpPr>
            <a:xfrm>
              <a:off x="8434418" y="1534955"/>
              <a:ext cx="1148220" cy="1754708"/>
              <a:chOff x="9202280" y="1772531"/>
              <a:chExt cx="978346" cy="1495107"/>
            </a:xfrm>
          </p:grpSpPr>
          <p:pic>
            <p:nvPicPr>
              <p:cNvPr id="78" name="Gráfico 77" descr="Engrenagem">
                <a:extLst>
                  <a:ext uri="{FF2B5EF4-FFF2-40B4-BE49-F238E27FC236}">
                    <a16:creationId xmlns:a16="http://schemas.microsoft.com/office/drawing/2014/main" id="{A9B11E33-C087-4E06-9B94-E97C5F58F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8626" y="1996605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79" name="Gráfico 78" descr="Engrenagem">
                <a:extLst>
                  <a:ext uri="{FF2B5EF4-FFF2-40B4-BE49-F238E27FC236}">
                    <a16:creationId xmlns:a16="http://schemas.microsoft.com/office/drawing/2014/main" id="{CFAEC212-3E08-43C7-8343-A92646EB9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2280" y="2655638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80" name="Gráfico 79" descr="Engrenagem">
                <a:extLst>
                  <a:ext uri="{FF2B5EF4-FFF2-40B4-BE49-F238E27FC236}">
                    <a16:creationId xmlns:a16="http://schemas.microsoft.com/office/drawing/2014/main" id="{FF29C315-66AF-482D-B2CF-316298368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9792" y="1772531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81" name="Gráfico 80" descr="Engrenagem">
                <a:extLst>
                  <a:ext uri="{FF2B5EF4-FFF2-40B4-BE49-F238E27FC236}">
                    <a16:creationId xmlns:a16="http://schemas.microsoft.com/office/drawing/2014/main" id="{24B70D9F-33B0-4D85-BB9B-0CFEA954A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1114" y="2438591"/>
                <a:ext cx="612000" cy="612000"/>
              </a:xfrm>
              <a:prstGeom prst="rect">
                <a:avLst/>
              </a:prstGeom>
            </p:spPr>
          </p:pic>
        </p:grp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6A13776A-99C9-4981-8458-1E3B1702CAA1}"/>
              </a:ext>
            </a:extLst>
          </p:cNvPr>
          <p:cNvGrpSpPr/>
          <p:nvPr/>
        </p:nvGrpSpPr>
        <p:grpSpPr>
          <a:xfrm>
            <a:off x="8575048" y="1558561"/>
            <a:ext cx="1148220" cy="1754708"/>
            <a:chOff x="8434418" y="1534955"/>
            <a:chExt cx="1148220" cy="1754708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EC68C028-3CD1-42BA-86D0-6DF93335F2AA}"/>
                </a:ext>
              </a:extLst>
            </p:cNvPr>
            <p:cNvGrpSpPr/>
            <p:nvPr/>
          </p:nvGrpSpPr>
          <p:grpSpPr>
            <a:xfrm>
              <a:off x="8531403" y="2209726"/>
              <a:ext cx="405166" cy="405166"/>
              <a:chOff x="8940355" y="2172164"/>
              <a:chExt cx="648000" cy="648000"/>
            </a:xfrm>
          </p:grpSpPr>
          <p:pic>
            <p:nvPicPr>
              <p:cNvPr id="10" name="Gráfico 9" descr="Reproduzir">
                <a:extLst>
                  <a:ext uri="{FF2B5EF4-FFF2-40B4-BE49-F238E27FC236}">
                    <a16:creationId xmlns:a16="http://schemas.microsoft.com/office/drawing/2014/main" id="{35805553-5D24-4B65-AFC3-2CB61B70D2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 l="16741" t="12575" r="17072" b="12747"/>
              <a:stretch/>
            </p:blipFill>
            <p:spPr>
              <a:xfrm>
                <a:off x="9113047" y="2284436"/>
                <a:ext cx="375314" cy="423456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1F48394-87A6-4615-A5F3-7FBB04AD818F}"/>
                  </a:ext>
                </a:extLst>
              </p:cNvPr>
              <p:cNvSpPr/>
              <p:nvPr/>
            </p:nvSpPr>
            <p:spPr>
              <a:xfrm>
                <a:off x="8940355" y="2172164"/>
                <a:ext cx="648000" cy="648000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BD26E2F-FEB2-4141-B980-907A830D24FF}"/>
                </a:ext>
              </a:extLst>
            </p:cNvPr>
            <p:cNvGrpSpPr/>
            <p:nvPr/>
          </p:nvGrpSpPr>
          <p:grpSpPr>
            <a:xfrm>
              <a:off x="8434418" y="1534955"/>
              <a:ext cx="1148220" cy="1754708"/>
              <a:chOff x="9202280" y="1772531"/>
              <a:chExt cx="978346" cy="1495107"/>
            </a:xfrm>
          </p:grpSpPr>
          <p:pic>
            <p:nvPicPr>
              <p:cNvPr id="54" name="Gráfico 53" descr="Engrenagem">
                <a:extLst>
                  <a:ext uri="{FF2B5EF4-FFF2-40B4-BE49-F238E27FC236}">
                    <a16:creationId xmlns:a16="http://schemas.microsoft.com/office/drawing/2014/main" id="{8959BDD2-BD44-4496-B587-27D5ECE2B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8626" y="1996605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5" name="Gráfico 54" descr="Engrenagem">
                <a:extLst>
                  <a:ext uri="{FF2B5EF4-FFF2-40B4-BE49-F238E27FC236}">
                    <a16:creationId xmlns:a16="http://schemas.microsoft.com/office/drawing/2014/main" id="{71D87C1C-81FB-492C-8F81-4F41B5AE4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2280" y="2655638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6" name="Gráfico 55" descr="Engrenagem">
                <a:extLst>
                  <a:ext uri="{FF2B5EF4-FFF2-40B4-BE49-F238E27FC236}">
                    <a16:creationId xmlns:a16="http://schemas.microsoft.com/office/drawing/2014/main" id="{11DE4378-0BDC-4E42-8E3F-AA4892645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9792" y="1772531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7" name="Gráfico 56" descr="Engrenagem">
                <a:extLst>
                  <a:ext uri="{FF2B5EF4-FFF2-40B4-BE49-F238E27FC236}">
                    <a16:creationId xmlns:a16="http://schemas.microsoft.com/office/drawing/2014/main" id="{1F6A6949-5BFE-4AD6-9993-9ADC1F408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1114" y="2438591"/>
                <a:ext cx="612000" cy="612000"/>
              </a:xfrm>
              <a:prstGeom prst="rect">
                <a:avLst/>
              </a:prstGeom>
            </p:spPr>
          </p:pic>
        </p:grpSp>
      </p:grp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E3D8EBF0-8CD3-42E0-99F0-BB97CEC08F81}"/>
              </a:ext>
            </a:extLst>
          </p:cNvPr>
          <p:cNvCxnSpPr>
            <a:cxnSpLocks/>
          </p:cNvCxnSpPr>
          <p:nvPr/>
        </p:nvCxnSpPr>
        <p:spPr>
          <a:xfrm flipV="1">
            <a:off x="1369268" y="2638498"/>
            <a:ext cx="0" cy="197232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xão: Ângulo Reto 12">
            <a:extLst>
              <a:ext uri="{FF2B5EF4-FFF2-40B4-BE49-F238E27FC236}">
                <a16:creationId xmlns:a16="http://schemas.microsoft.com/office/drawing/2014/main" id="{3A60E31A-ACE2-4931-B0D4-948C488DF999}"/>
              </a:ext>
            </a:extLst>
          </p:cNvPr>
          <p:cNvCxnSpPr>
            <a:cxnSpLocks/>
          </p:cNvCxnSpPr>
          <p:nvPr/>
        </p:nvCxnSpPr>
        <p:spPr>
          <a:xfrm flipH="1">
            <a:off x="2808453" y="2371766"/>
            <a:ext cx="2830" cy="2517690"/>
          </a:xfrm>
          <a:prstGeom prst="bentConnector3">
            <a:avLst>
              <a:gd name="adj1" fmla="val -8077739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616AA8FE-0AB8-4E98-A1A3-8D563A2051D8}"/>
              </a:ext>
            </a:extLst>
          </p:cNvPr>
          <p:cNvGrpSpPr/>
          <p:nvPr/>
        </p:nvGrpSpPr>
        <p:grpSpPr>
          <a:xfrm>
            <a:off x="1929731" y="3188920"/>
            <a:ext cx="542925" cy="842500"/>
            <a:chOff x="5915025" y="1305389"/>
            <a:chExt cx="542925" cy="842500"/>
          </a:xfrm>
        </p:grpSpPr>
        <p:sp>
          <p:nvSpPr>
            <p:cNvPr id="61" name="Cilindro 60">
              <a:extLst>
                <a:ext uri="{FF2B5EF4-FFF2-40B4-BE49-F238E27FC236}">
                  <a16:creationId xmlns:a16="http://schemas.microsoft.com/office/drawing/2014/main" id="{C458AC39-0152-4EF8-B75A-EC3479A696B9}"/>
                </a:ext>
              </a:extLst>
            </p:cNvPr>
            <p:cNvSpPr/>
            <p:nvPr/>
          </p:nvSpPr>
          <p:spPr>
            <a:xfrm>
              <a:off x="5915025" y="1305389"/>
              <a:ext cx="542925" cy="842500"/>
            </a:xfrm>
            <a:prstGeom prst="ca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EFDE3E3A-D926-448F-BB76-6CD197E526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8" t="44866" r="38327" b="12615"/>
            <a:stretch/>
          </p:blipFill>
          <p:spPr bwMode="auto">
            <a:xfrm>
              <a:off x="5960043" y="1459051"/>
              <a:ext cx="452888" cy="64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EF8EB60-E4B3-44E4-945B-EC85B9302CF3}"/>
              </a:ext>
            </a:extLst>
          </p:cNvPr>
          <p:cNvGrpSpPr/>
          <p:nvPr/>
        </p:nvGrpSpPr>
        <p:grpSpPr>
          <a:xfrm>
            <a:off x="3821319" y="4252286"/>
            <a:ext cx="1675511" cy="1424184"/>
            <a:chOff x="3821319" y="4252286"/>
            <a:chExt cx="1675511" cy="1424184"/>
          </a:xfrm>
        </p:grpSpPr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E4CA549A-3756-4FA5-B2EF-6FB400BA0A21}"/>
                </a:ext>
              </a:extLst>
            </p:cNvPr>
            <p:cNvGrpSpPr/>
            <p:nvPr/>
          </p:nvGrpSpPr>
          <p:grpSpPr>
            <a:xfrm>
              <a:off x="3973730" y="4396229"/>
              <a:ext cx="1445927" cy="920184"/>
              <a:chOff x="4088456" y="1867766"/>
              <a:chExt cx="1445927" cy="920184"/>
            </a:xfrm>
          </p:grpSpPr>
          <p:pic>
            <p:nvPicPr>
              <p:cNvPr id="70" name="Gráfico 69" descr="Desbloquear">
                <a:extLst>
                  <a:ext uri="{FF2B5EF4-FFF2-40B4-BE49-F238E27FC236}">
                    <a16:creationId xmlns:a16="http://schemas.microsoft.com/office/drawing/2014/main" id="{E1C3C44E-26F3-4430-9619-5F3339DD2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088456" y="1991891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71" name="Gráfico 70" descr="Engrenagem">
                <a:extLst>
                  <a:ext uri="{FF2B5EF4-FFF2-40B4-BE49-F238E27FC236}">
                    <a16:creationId xmlns:a16="http://schemas.microsoft.com/office/drawing/2014/main" id="{4CDED835-E163-4F1B-8C7D-74753BA03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631576" y="1867766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72" name="Gráfico 71" descr="Engrenagem">
                <a:extLst>
                  <a:ext uri="{FF2B5EF4-FFF2-40B4-BE49-F238E27FC236}">
                    <a16:creationId xmlns:a16="http://schemas.microsoft.com/office/drawing/2014/main" id="{AF6E91C3-A53B-494B-BE32-DAC97BB61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30383" y="2048457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73" name="Gráfico 72" descr="Engrenagem">
                <a:extLst>
                  <a:ext uri="{FF2B5EF4-FFF2-40B4-BE49-F238E27FC236}">
                    <a16:creationId xmlns:a16="http://schemas.microsoft.com/office/drawing/2014/main" id="{1B88FB1C-F2BE-48FF-9F4C-E4AFDA023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701755" y="2283950"/>
                <a:ext cx="504000" cy="504000"/>
              </a:xfrm>
              <a:prstGeom prst="rect">
                <a:avLst/>
              </a:prstGeom>
            </p:spPr>
          </p:pic>
        </p:grpSp>
        <p:sp>
          <p:nvSpPr>
            <p:cNvPr id="68" name="Gráfico 24" descr="Monitor">
              <a:extLst>
                <a:ext uri="{FF2B5EF4-FFF2-40B4-BE49-F238E27FC236}">
                  <a16:creationId xmlns:a16="http://schemas.microsoft.com/office/drawing/2014/main" id="{E7840A9F-9645-442B-ABB8-1ACC1350D0C6}"/>
                </a:ext>
              </a:extLst>
            </p:cNvPr>
            <p:cNvSpPr/>
            <p:nvPr/>
          </p:nvSpPr>
          <p:spPr>
            <a:xfrm>
              <a:off x="3821319" y="4252286"/>
              <a:ext cx="1675511" cy="1424184"/>
            </a:xfrm>
            <a:custGeom>
              <a:avLst/>
              <a:gdLst>
                <a:gd name="connsiteX0" fmla="*/ 1549848 w 1675511"/>
                <a:gd name="connsiteY0" fmla="*/ 1047195 h 1424184"/>
                <a:gd name="connsiteX1" fmla="*/ 125663 w 1675511"/>
                <a:gd name="connsiteY1" fmla="*/ 1047195 h 1424184"/>
                <a:gd name="connsiteX2" fmla="*/ 125663 w 1675511"/>
                <a:gd name="connsiteY2" fmla="*/ 125663 h 1424184"/>
                <a:gd name="connsiteX3" fmla="*/ 1549848 w 1675511"/>
                <a:gd name="connsiteY3" fmla="*/ 125663 h 1424184"/>
                <a:gd name="connsiteX4" fmla="*/ 1549848 w 1675511"/>
                <a:gd name="connsiteY4" fmla="*/ 1047195 h 1424184"/>
                <a:gd name="connsiteX5" fmla="*/ 1591736 w 1675511"/>
                <a:gd name="connsiteY5" fmla="*/ 0 h 1424184"/>
                <a:gd name="connsiteX6" fmla="*/ 83776 w 1675511"/>
                <a:gd name="connsiteY6" fmla="*/ 0 h 1424184"/>
                <a:gd name="connsiteX7" fmla="*/ 0 w 1675511"/>
                <a:gd name="connsiteY7" fmla="*/ 83776 h 1424184"/>
                <a:gd name="connsiteX8" fmla="*/ 0 w 1675511"/>
                <a:gd name="connsiteY8" fmla="*/ 1089083 h 1424184"/>
                <a:gd name="connsiteX9" fmla="*/ 83776 w 1675511"/>
                <a:gd name="connsiteY9" fmla="*/ 1172858 h 1424184"/>
                <a:gd name="connsiteX10" fmla="*/ 670205 w 1675511"/>
                <a:gd name="connsiteY10" fmla="*/ 1172858 h 1424184"/>
                <a:gd name="connsiteX11" fmla="*/ 670205 w 1675511"/>
                <a:gd name="connsiteY11" fmla="*/ 1298522 h 1424184"/>
                <a:gd name="connsiteX12" fmla="*/ 460766 w 1675511"/>
                <a:gd name="connsiteY12" fmla="*/ 1298522 h 1424184"/>
                <a:gd name="connsiteX13" fmla="*/ 460766 w 1675511"/>
                <a:gd name="connsiteY13" fmla="*/ 1424185 h 1424184"/>
                <a:gd name="connsiteX14" fmla="*/ 1214746 w 1675511"/>
                <a:gd name="connsiteY14" fmla="*/ 1424185 h 1424184"/>
                <a:gd name="connsiteX15" fmla="*/ 1214746 w 1675511"/>
                <a:gd name="connsiteY15" fmla="*/ 1298522 h 1424184"/>
                <a:gd name="connsiteX16" fmla="*/ 1005307 w 1675511"/>
                <a:gd name="connsiteY16" fmla="*/ 1298522 h 1424184"/>
                <a:gd name="connsiteX17" fmla="*/ 1005307 w 1675511"/>
                <a:gd name="connsiteY17" fmla="*/ 1172858 h 1424184"/>
                <a:gd name="connsiteX18" fmla="*/ 1591736 w 1675511"/>
                <a:gd name="connsiteY18" fmla="*/ 1172858 h 1424184"/>
                <a:gd name="connsiteX19" fmla="*/ 1675512 w 1675511"/>
                <a:gd name="connsiteY19" fmla="*/ 1089083 h 1424184"/>
                <a:gd name="connsiteX20" fmla="*/ 1675512 w 1675511"/>
                <a:gd name="connsiteY20" fmla="*/ 83776 h 1424184"/>
                <a:gd name="connsiteX21" fmla="*/ 1591736 w 1675511"/>
                <a:gd name="connsiteY21" fmla="*/ 0 h 14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75511" h="1424184">
                  <a:moveTo>
                    <a:pt x="1549848" y="1047195"/>
                  </a:moveTo>
                  <a:lnTo>
                    <a:pt x="125663" y="1047195"/>
                  </a:lnTo>
                  <a:lnTo>
                    <a:pt x="125663" y="125663"/>
                  </a:lnTo>
                  <a:lnTo>
                    <a:pt x="1549848" y="125663"/>
                  </a:lnTo>
                  <a:lnTo>
                    <a:pt x="1549848" y="1047195"/>
                  </a:lnTo>
                  <a:close/>
                  <a:moveTo>
                    <a:pt x="1591736" y="0"/>
                  </a:moveTo>
                  <a:lnTo>
                    <a:pt x="83776" y="0"/>
                  </a:lnTo>
                  <a:cubicBezTo>
                    <a:pt x="37699" y="0"/>
                    <a:pt x="0" y="37699"/>
                    <a:pt x="0" y="83776"/>
                  </a:cubicBezTo>
                  <a:lnTo>
                    <a:pt x="0" y="1089083"/>
                  </a:lnTo>
                  <a:cubicBezTo>
                    <a:pt x="0" y="1135159"/>
                    <a:pt x="37699" y="1172858"/>
                    <a:pt x="83776" y="1172858"/>
                  </a:cubicBezTo>
                  <a:lnTo>
                    <a:pt x="670205" y="1172858"/>
                  </a:lnTo>
                  <a:lnTo>
                    <a:pt x="670205" y="1298522"/>
                  </a:lnTo>
                  <a:lnTo>
                    <a:pt x="460766" y="1298522"/>
                  </a:lnTo>
                  <a:lnTo>
                    <a:pt x="460766" y="1424185"/>
                  </a:lnTo>
                  <a:lnTo>
                    <a:pt x="1214746" y="1424185"/>
                  </a:lnTo>
                  <a:lnTo>
                    <a:pt x="1214746" y="1298522"/>
                  </a:lnTo>
                  <a:lnTo>
                    <a:pt x="1005307" y="1298522"/>
                  </a:lnTo>
                  <a:lnTo>
                    <a:pt x="1005307" y="1172858"/>
                  </a:lnTo>
                  <a:lnTo>
                    <a:pt x="1591736" y="1172858"/>
                  </a:lnTo>
                  <a:cubicBezTo>
                    <a:pt x="1637813" y="1172858"/>
                    <a:pt x="1675512" y="1135159"/>
                    <a:pt x="1675512" y="1089083"/>
                  </a:cubicBezTo>
                  <a:lnTo>
                    <a:pt x="1675512" y="83776"/>
                  </a:lnTo>
                  <a:cubicBezTo>
                    <a:pt x="1675512" y="37699"/>
                    <a:pt x="1637813" y="0"/>
                    <a:pt x="1591736" y="0"/>
                  </a:cubicBezTo>
                  <a:close/>
                </a:path>
              </a:pathLst>
            </a:custGeom>
            <a:solidFill>
              <a:srgbClr val="000000"/>
            </a:solidFill>
            <a:ln w="209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6816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F2FA49B-DC05-4EEA-8F5B-A819E7AA8565}"/>
              </a:ext>
            </a:extLst>
          </p:cNvPr>
          <p:cNvSpPr txBox="1"/>
          <p:nvPr/>
        </p:nvSpPr>
        <p:spPr>
          <a:xfrm>
            <a:off x="1121508" y="159669"/>
            <a:ext cx="994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Portability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A4F399-5A94-4949-82B9-8C507B1F588D}"/>
              </a:ext>
            </a:extLst>
          </p:cNvPr>
          <p:cNvSpPr txBox="1"/>
          <p:nvPr/>
        </p:nvSpPr>
        <p:spPr>
          <a:xfrm>
            <a:off x="292801" y="1467571"/>
            <a:ext cx="3814380" cy="37284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</a:t>
            </a:r>
          </a:p>
          <a:p>
            <a:pPr>
              <a:lnSpc>
                <a:spcPct val="300000"/>
              </a:lnSpc>
            </a:pPr>
            <a:endParaRPr lang="en-US" sz="2800" dirty="0">
              <a:solidFill>
                <a:schemeClr val="tx1">
                  <a:alpha val="92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Visual Input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545E930-DF16-45F2-8B05-874571A5E9BD}"/>
              </a:ext>
            </a:extLst>
          </p:cNvPr>
          <p:cNvGrpSpPr/>
          <p:nvPr/>
        </p:nvGrpSpPr>
        <p:grpSpPr>
          <a:xfrm>
            <a:off x="10417648" y="1605889"/>
            <a:ext cx="1660052" cy="1660052"/>
            <a:chOff x="10657666" y="1662268"/>
            <a:chExt cx="1471093" cy="1471093"/>
          </a:xfrm>
        </p:grpSpPr>
        <p:pic>
          <p:nvPicPr>
            <p:cNvPr id="21" name="Gráfico 20" descr="Salpicos">
              <a:extLst>
                <a:ext uri="{FF2B5EF4-FFF2-40B4-BE49-F238E27FC236}">
                  <a16:creationId xmlns:a16="http://schemas.microsoft.com/office/drawing/2014/main" id="{AE3E3D62-3107-495B-B7C0-167166DF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93593" y="1897380"/>
              <a:ext cx="720000" cy="720000"/>
            </a:xfrm>
            <a:prstGeom prst="rect">
              <a:avLst/>
            </a:prstGeom>
          </p:spPr>
        </p:pic>
        <p:pic>
          <p:nvPicPr>
            <p:cNvPr id="12" name="Gráfico 11" descr="Lupa">
              <a:extLst>
                <a:ext uri="{FF2B5EF4-FFF2-40B4-BE49-F238E27FC236}">
                  <a16:creationId xmlns:a16="http://schemas.microsoft.com/office/drawing/2014/main" id="{EC6A7107-737C-4481-9855-C02EDB0AC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57666" y="1662268"/>
              <a:ext cx="1471093" cy="1471093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166F7B1-7164-4E68-95D8-2EC381E19F85}"/>
              </a:ext>
            </a:extLst>
          </p:cNvPr>
          <p:cNvGrpSpPr/>
          <p:nvPr/>
        </p:nvGrpSpPr>
        <p:grpSpPr>
          <a:xfrm>
            <a:off x="6360014" y="1647335"/>
            <a:ext cx="1520654" cy="1577161"/>
            <a:chOff x="6553889" y="1514090"/>
            <a:chExt cx="1520654" cy="1577161"/>
          </a:xfrm>
        </p:grpSpPr>
        <p:pic>
          <p:nvPicPr>
            <p:cNvPr id="8" name="Gráfico 7" descr="Disco">
              <a:extLst>
                <a:ext uri="{FF2B5EF4-FFF2-40B4-BE49-F238E27FC236}">
                  <a16:creationId xmlns:a16="http://schemas.microsoft.com/office/drawing/2014/main" id="{027EE12C-41A3-40F9-8007-3C3DD1E2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89770" y="1806478"/>
              <a:ext cx="1284773" cy="1284773"/>
            </a:xfrm>
            <a:prstGeom prst="rect">
              <a:avLst/>
            </a:prstGeom>
          </p:spPr>
        </p:pic>
        <p:pic>
          <p:nvPicPr>
            <p:cNvPr id="16" name="Gráfico 15" descr="Desbloquear">
              <a:extLst>
                <a:ext uri="{FF2B5EF4-FFF2-40B4-BE49-F238E27FC236}">
                  <a16:creationId xmlns:a16="http://schemas.microsoft.com/office/drawing/2014/main" id="{BA6F234A-1658-4547-898D-BA0DDF3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53889" y="1514090"/>
              <a:ext cx="584775" cy="584775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1604989-D5FC-4ACD-97E4-3F72B7BC19C5}"/>
              </a:ext>
            </a:extLst>
          </p:cNvPr>
          <p:cNvGrpSpPr/>
          <p:nvPr/>
        </p:nvGrpSpPr>
        <p:grpSpPr>
          <a:xfrm>
            <a:off x="3655020" y="1430608"/>
            <a:ext cx="2010614" cy="2010614"/>
            <a:chOff x="3769320" y="1430608"/>
            <a:chExt cx="2010614" cy="2010614"/>
          </a:xfrm>
        </p:grpSpPr>
        <p:pic>
          <p:nvPicPr>
            <p:cNvPr id="6" name="Gráfico 5" descr="Monitor">
              <a:extLst>
                <a:ext uri="{FF2B5EF4-FFF2-40B4-BE49-F238E27FC236}">
                  <a16:creationId xmlns:a16="http://schemas.microsoft.com/office/drawing/2014/main" id="{82BACE29-CA29-4093-87FC-76A9EF18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69320" y="1430608"/>
              <a:ext cx="2010614" cy="2010614"/>
            </a:xfrm>
            <a:prstGeom prst="rect">
              <a:avLst/>
            </a:prstGeom>
          </p:spPr>
        </p:pic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96E29C8-6AAC-4729-856B-00D35A7696E0}"/>
                </a:ext>
              </a:extLst>
            </p:cNvPr>
            <p:cNvGrpSpPr/>
            <p:nvPr/>
          </p:nvGrpSpPr>
          <p:grpSpPr>
            <a:xfrm>
              <a:off x="4072267" y="1867766"/>
              <a:ext cx="1462116" cy="920184"/>
              <a:chOff x="4072267" y="1867766"/>
              <a:chExt cx="1462116" cy="920184"/>
            </a:xfrm>
          </p:grpSpPr>
          <p:pic>
            <p:nvPicPr>
              <p:cNvPr id="26" name="Gráfico 25" descr="Desbloquear">
                <a:extLst>
                  <a:ext uri="{FF2B5EF4-FFF2-40B4-BE49-F238E27FC236}">
                    <a16:creationId xmlns:a16="http://schemas.microsoft.com/office/drawing/2014/main" id="{91BB5AAE-20CA-42D2-94A3-E607CC538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072267" y="2032605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27" name="Gráfico 26" descr="Engrenagem">
                <a:extLst>
                  <a:ext uri="{FF2B5EF4-FFF2-40B4-BE49-F238E27FC236}">
                    <a16:creationId xmlns:a16="http://schemas.microsoft.com/office/drawing/2014/main" id="{99C2E98F-A4F0-4570-80E3-CA2CE6243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631576" y="1867766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36" name="Gráfico 35" descr="Engrenagem">
                <a:extLst>
                  <a:ext uri="{FF2B5EF4-FFF2-40B4-BE49-F238E27FC236}">
                    <a16:creationId xmlns:a16="http://schemas.microsoft.com/office/drawing/2014/main" id="{E0D62827-127B-4ADE-8213-F09CC6379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30383" y="2048457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37" name="Gráfico 36" descr="Engrenagem">
                <a:extLst>
                  <a:ext uri="{FF2B5EF4-FFF2-40B4-BE49-F238E27FC236}">
                    <a16:creationId xmlns:a16="http://schemas.microsoft.com/office/drawing/2014/main" id="{80A08604-BEEB-4246-82AA-F2172C7DD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701755" y="2283950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B9BB8894-FCCC-4120-A300-B453F1B4BD87}"/>
              </a:ext>
            </a:extLst>
          </p:cNvPr>
          <p:cNvGrpSpPr/>
          <p:nvPr/>
        </p:nvGrpSpPr>
        <p:grpSpPr>
          <a:xfrm>
            <a:off x="6356916" y="4165025"/>
            <a:ext cx="1520654" cy="1577161"/>
            <a:chOff x="6553889" y="1514090"/>
            <a:chExt cx="1520654" cy="1577161"/>
          </a:xfrm>
        </p:grpSpPr>
        <p:pic>
          <p:nvPicPr>
            <p:cNvPr id="74" name="Gráfico 73" descr="Disco">
              <a:extLst>
                <a:ext uri="{FF2B5EF4-FFF2-40B4-BE49-F238E27FC236}">
                  <a16:creationId xmlns:a16="http://schemas.microsoft.com/office/drawing/2014/main" id="{E4112CED-FD78-445B-947A-4BAD5A3D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89770" y="1806478"/>
              <a:ext cx="1284773" cy="1284773"/>
            </a:xfrm>
            <a:prstGeom prst="rect">
              <a:avLst/>
            </a:prstGeom>
          </p:spPr>
        </p:pic>
        <p:pic>
          <p:nvPicPr>
            <p:cNvPr id="75" name="Gráfico 74" descr="Desbloquear">
              <a:extLst>
                <a:ext uri="{FF2B5EF4-FFF2-40B4-BE49-F238E27FC236}">
                  <a16:creationId xmlns:a16="http://schemas.microsoft.com/office/drawing/2014/main" id="{485BF58B-6A79-4526-9C75-1DA5D8C4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53889" y="1514090"/>
              <a:ext cx="584775" cy="584775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4BF4DAC4-E80E-4DBB-8CC2-2FF522C2A034}"/>
              </a:ext>
            </a:extLst>
          </p:cNvPr>
          <p:cNvGrpSpPr/>
          <p:nvPr/>
        </p:nvGrpSpPr>
        <p:grpSpPr>
          <a:xfrm>
            <a:off x="8583062" y="4087024"/>
            <a:ext cx="1148220" cy="1754708"/>
            <a:chOff x="8434418" y="1534955"/>
            <a:chExt cx="1148220" cy="1754708"/>
          </a:xfrm>
        </p:grpSpPr>
        <p:grpSp>
          <p:nvGrpSpPr>
            <p:cNvPr id="76" name="Agrupar 75">
              <a:extLst>
                <a:ext uri="{FF2B5EF4-FFF2-40B4-BE49-F238E27FC236}">
                  <a16:creationId xmlns:a16="http://schemas.microsoft.com/office/drawing/2014/main" id="{D02AA4C3-55C3-4DAE-A0B0-05164D490E5D}"/>
                </a:ext>
              </a:extLst>
            </p:cNvPr>
            <p:cNvGrpSpPr/>
            <p:nvPr/>
          </p:nvGrpSpPr>
          <p:grpSpPr>
            <a:xfrm>
              <a:off x="8531403" y="2209726"/>
              <a:ext cx="405166" cy="405166"/>
              <a:chOff x="8940355" y="2172164"/>
              <a:chExt cx="648000" cy="648000"/>
            </a:xfrm>
          </p:grpSpPr>
          <p:pic>
            <p:nvPicPr>
              <p:cNvPr id="82" name="Gráfico 81" descr="Reproduzir">
                <a:extLst>
                  <a:ext uri="{FF2B5EF4-FFF2-40B4-BE49-F238E27FC236}">
                    <a16:creationId xmlns:a16="http://schemas.microsoft.com/office/drawing/2014/main" id="{6D2B8CB5-3542-4E9B-BBBD-0DDC9540FD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 l="16741" t="12575" r="17072" b="12747"/>
              <a:stretch/>
            </p:blipFill>
            <p:spPr>
              <a:xfrm>
                <a:off x="9113047" y="2284436"/>
                <a:ext cx="375314" cy="423456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D2AF8D3-1230-411E-908D-EF161F146C10}"/>
                  </a:ext>
                </a:extLst>
              </p:cNvPr>
              <p:cNvSpPr/>
              <p:nvPr/>
            </p:nvSpPr>
            <p:spPr>
              <a:xfrm>
                <a:off x="8940355" y="2172164"/>
                <a:ext cx="648000" cy="648000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Agrupar 76">
              <a:extLst>
                <a:ext uri="{FF2B5EF4-FFF2-40B4-BE49-F238E27FC236}">
                  <a16:creationId xmlns:a16="http://schemas.microsoft.com/office/drawing/2014/main" id="{0CD81341-34D6-4587-BE42-CC82B583798C}"/>
                </a:ext>
              </a:extLst>
            </p:cNvPr>
            <p:cNvGrpSpPr/>
            <p:nvPr/>
          </p:nvGrpSpPr>
          <p:grpSpPr>
            <a:xfrm>
              <a:off x="8434418" y="1534955"/>
              <a:ext cx="1148220" cy="1754708"/>
              <a:chOff x="9202280" y="1772531"/>
              <a:chExt cx="978346" cy="1495107"/>
            </a:xfrm>
          </p:grpSpPr>
          <p:pic>
            <p:nvPicPr>
              <p:cNvPr id="78" name="Gráfico 77" descr="Engrenagem">
                <a:extLst>
                  <a:ext uri="{FF2B5EF4-FFF2-40B4-BE49-F238E27FC236}">
                    <a16:creationId xmlns:a16="http://schemas.microsoft.com/office/drawing/2014/main" id="{A9B11E33-C087-4E06-9B94-E97C5F58F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8626" y="1996605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79" name="Gráfico 78" descr="Engrenagem">
                <a:extLst>
                  <a:ext uri="{FF2B5EF4-FFF2-40B4-BE49-F238E27FC236}">
                    <a16:creationId xmlns:a16="http://schemas.microsoft.com/office/drawing/2014/main" id="{CFAEC212-3E08-43C7-8343-A92646EB9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2280" y="2655638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80" name="Gráfico 79" descr="Engrenagem">
                <a:extLst>
                  <a:ext uri="{FF2B5EF4-FFF2-40B4-BE49-F238E27FC236}">
                    <a16:creationId xmlns:a16="http://schemas.microsoft.com/office/drawing/2014/main" id="{FF29C315-66AF-482D-B2CF-316298368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9792" y="1772531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81" name="Gráfico 80" descr="Engrenagem">
                <a:extLst>
                  <a:ext uri="{FF2B5EF4-FFF2-40B4-BE49-F238E27FC236}">
                    <a16:creationId xmlns:a16="http://schemas.microsoft.com/office/drawing/2014/main" id="{24B70D9F-33B0-4D85-BB9B-0CFEA954A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1114" y="2438591"/>
                <a:ext cx="612000" cy="612000"/>
              </a:xfrm>
              <a:prstGeom prst="rect">
                <a:avLst/>
              </a:prstGeom>
            </p:spPr>
          </p:pic>
        </p:grp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6A13776A-99C9-4981-8458-1E3B1702CAA1}"/>
              </a:ext>
            </a:extLst>
          </p:cNvPr>
          <p:cNvGrpSpPr/>
          <p:nvPr/>
        </p:nvGrpSpPr>
        <p:grpSpPr>
          <a:xfrm>
            <a:off x="8575048" y="1558561"/>
            <a:ext cx="1148220" cy="1754708"/>
            <a:chOff x="8434418" y="1534955"/>
            <a:chExt cx="1148220" cy="1754708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EC68C028-3CD1-42BA-86D0-6DF93335F2AA}"/>
                </a:ext>
              </a:extLst>
            </p:cNvPr>
            <p:cNvGrpSpPr/>
            <p:nvPr/>
          </p:nvGrpSpPr>
          <p:grpSpPr>
            <a:xfrm>
              <a:off x="8531403" y="2209726"/>
              <a:ext cx="405166" cy="405166"/>
              <a:chOff x="8940355" y="2172164"/>
              <a:chExt cx="648000" cy="648000"/>
            </a:xfrm>
          </p:grpSpPr>
          <p:pic>
            <p:nvPicPr>
              <p:cNvPr id="10" name="Gráfico 9" descr="Reproduzir">
                <a:extLst>
                  <a:ext uri="{FF2B5EF4-FFF2-40B4-BE49-F238E27FC236}">
                    <a16:creationId xmlns:a16="http://schemas.microsoft.com/office/drawing/2014/main" id="{35805553-5D24-4B65-AFC3-2CB61B70D2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 l="16741" t="12575" r="17072" b="12747"/>
              <a:stretch/>
            </p:blipFill>
            <p:spPr>
              <a:xfrm>
                <a:off x="9113047" y="2284436"/>
                <a:ext cx="375314" cy="423456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1F48394-87A6-4615-A5F3-7FBB04AD818F}"/>
                  </a:ext>
                </a:extLst>
              </p:cNvPr>
              <p:cNvSpPr/>
              <p:nvPr/>
            </p:nvSpPr>
            <p:spPr>
              <a:xfrm>
                <a:off x="8940355" y="2172164"/>
                <a:ext cx="648000" cy="648000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BD26E2F-FEB2-4141-B980-907A830D24FF}"/>
                </a:ext>
              </a:extLst>
            </p:cNvPr>
            <p:cNvGrpSpPr/>
            <p:nvPr/>
          </p:nvGrpSpPr>
          <p:grpSpPr>
            <a:xfrm>
              <a:off x="8434418" y="1534955"/>
              <a:ext cx="1148220" cy="1754708"/>
              <a:chOff x="9202280" y="1772531"/>
              <a:chExt cx="978346" cy="1495107"/>
            </a:xfrm>
          </p:grpSpPr>
          <p:pic>
            <p:nvPicPr>
              <p:cNvPr id="54" name="Gráfico 53" descr="Engrenagem">
                <a:extLst>
                  <a:ext uri="{FF2B5EF4-FFF2-40B4-BE49-F238E27FC236}">
                    <a16:creationId xmlns:a16="http://schemas.microsoft.com/office/drawing/2014/main" id="{8959BDD2-BD44-4496-B587-27D5ECE2B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8626" y="1996605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5" name="Gráfico 54" descr="Engrenagem">
                <a:extLst>
                  <a:ext uri="{FF2B5EF4-FFF2-40B4-BE49-F238E27FC236}">
                    <a16:creationId xmlns:a16="http://schemas.microsoft.com/office/drawing/2014/main" id="{71D87C1C-81FB-492C-8F81-4F41B5AE4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2280" y="2655638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6" name="Gráfico 55" descr="Engrenagem">
                <a:extLst>
                  <a:ext uri="{FF2B5EF4-FFF2-40B4-BE49-F238E27FC236}">
                    <a16:creationId xmlns:a16="http://schemas.microsoft.com/office/drawing/2014/main" id="{11DE4378-0BDC-4E42-8E3F-AA4892645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209792" y="1772531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57" name="Gráfico 56" descr="Engrenagem">
                <a:extLst>
                  <a:ext uri="{FF2B5EF4-FFF2-40B4-BE49-F238E27FC236}">
                    <a16:creationId xmlns:a16="http://schemas.microsoft.com/office/drawing/2014/main" id="{1F6A6949-5BFE-4AD6-9993-9ADC1F408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561114" y="2438591"/>
                <a:ext cx="612000" cy="612000"/>
              </a:xfrm>
              <a:prstGeom prst="rect">
                <a:avLst/>
              </a:prstGeom>
            </p:spPr>
          </p:pic>
        </p:grpSp>
      </p:grp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E3D8EBF0-8CD3-42E0-99F0-BB97CEC08F81}"/>
              </a:ext>
            </a:extLst>
          </p:cNvPr>
          <p:cNvCxnSpPr>
            <a:cxnSpLocks/>
          </p:cNvCxnSpPr>
          <p:nvPr/>
        </p:nvCxnSpPr>
        <p:spPr>
          <a:xfrm flipV="1">
            <a:off x="1369268" y="2638498"/>
            <a:ext cx="0" cy="197232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xão: Ângulo Reto 12">
            <a:extLst>
              <a:ext uri="{FF2B5EF4-FFF2-40B4-BE49-F238E27FC236}">
                <a16:creationId xmlns:a16="http://schemas.microsoft.com/office/drawing/2014/main" id="{3A60E31A-ACE2-4931-B0D4-948C488DF999}"/>
              </a:ext>
            </a:extLst>
          </p:cNvPr>
          <p:cNvCxnSpPr>
            <a:cxnSpLocks/>
          </p:cNvCxnSpPr>
          <p:nvPr/>
        </p:nvCxnSpPr>
        <p:spPr>
          <a:xfrm flipH="1">
            <a:off x="2808453" y="2371766"/>
            <a:ext cx="2830" cy="2517690"/>
          </a:xfrm>
          <a:prstGeom prst="bentConnector3">
            <a:avLst>
              <a:gd name="adj1" fmla="val -8077739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90B142A-2DED-4F36-81E6-19BAF69B0826}"/>
              </a:ext>
            </a:extLst>
          </p:cNvPr>
          <p:cNvGrpSpPr/>
          <p:nvPr/>
        </p:nvGrpSpPr>
        <p:grpSpPr>
          <a:xfrm>
            <a:off x="10619739" y="4240984"/>
            <a:ext cx="1298739" cy="1487147"/>
            <a:chOff x="10734039" y="4240984"/>
            <a:chExt cx="1298739" cy="1487147"/>
          </a:xfrm>
        </p:grpSpPr>
        <p:pic>
          <p:nvPicPr>
            <p:cNvPr id="3" name="Imagem 2" descr="Uma imagem com computador&#10;&#10;Descrição gerada automaticamente">
              <a:extLst>
                <a:ext uri="{FF2B5EF4-FFF2-40B4-BE49-F238E27FC236}">
                  <a16:creationId xmlns:a16="http://schemas.microsoft.com/office/drawing/2014/main" id="{730A8CE4-85E9-4CC9-89CF-6D8744632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4039" y="4240984"/>
              <a:ext cx="1291178" cy="1487147"/>
            </a:xfrm>
            <a:prstGeom prst="rect">
              <a:avLst/>
            </a:prstGeom>
          </p:spPr>
        </p:pic>
        <p:pic>
          <p:nvPicPr>
            <p:cNvPr id="60" name="Imagem 59" descr="Uma imagem com vidro, caneca&#10;&#10;Descrição gerada automaticamente">
              <a:extLst>
                <a:ext uri="{FF2B5EF4-FFF2-40B4-BE49-F238E27FC236}">
                  <a16:creationId xmlns:a16="http://schemas.microsoft.com/office/drawing/2014/main" id="{EF963E1D-BF80-437C-8163-F79D62A1C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9578" y="4732009"/>
              <a:ext cx="763200" cy="977182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7D9DB764-13E6-4B97-A8C3-AF803A192C5F}"/>
              </a:ext>
            </a:extLst>
          </p:cNvPr>
          <p:cNvGrpSpPr/>
          <p:nvPr/>
        </p:nvGrpSpPr>
        <p:grpSpPr>
          <a:xfrm>
            <a:off x="1929731" y="3188920"/>
            <a:ext cx="542925" cy="842500"/>
            <a:chOff x="5915025" y="1305389"/>
            <a:chExt cx="542925" cy="842500"/>
          </a:xfrm>
        </p:grpSpPr>
        <p:sp>
          <p:nvSpPr>
            <p:cNvPr id="62" name="Cilindro 61">
              <a:extLst>
                <a:ext uri="{FF2B5EF4-FFF2-40B4-BE49-F238E27FC236}">
                  <a16:creationId xmlns:a16="http://schemas.microsoft.com/office/drawing/2014/main" id="{1B456349-7C93-4F55-919D-E3A5C9650AD4}"/>
                </a:ext>
              </a:extLst>
            </p:cNvPr>
            <p:cNvSpPr/>
            <p:nvPr/>
          </p:nvSpPr>
          <p:spPr>
            <a:xfrm>
              <a:off x="5915025" y="1305389"/>
              <a:ext cx="542925" cy="842500"/>
            </a:xfrm>
            <a:prstGeom prst="ca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72664046-F124-4C4D-8EB2-247DBB61C5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8" t="44866" r="38327" b="12615"/>
            <a:stretch/>
          </p:blipFill>
          <p:spPr bwMode="auto">
            <a:xfrm>
              <a:off x="5960043" y="1459051"/>
              <a:ext cx="452888" cy="64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EC93808-B384-4354-A5E6-07FC5D470999}"/>
              </a:ext>
            </a:extLst>
          </p:cNvPr>
          <p:cNvGrpSpPr/>
          <p:nvPr/>
        </p:nvGrpSpPr>
        <p:grpSpPr>
          <a:xfrm>
            <a:off x="3821319" y="4252286"/>
            <a:ext cx="1675511" cy="1424184"/>
            <a:chOff x="3821319" y="4252286"/>
            <a:chExt cx="1675511" cy="1424184"/>
          </a:xfrm>
        </p:grpSpPr>
        <p:grpSp>
          <p:nvGrpSpPr>
            <p:cNvPr id="88" name="Agrupar 87">
              <a:extLst>
                <a:ext uri="{FF2B5EF4-FFF2-40B4-BE49-F238E27FC236}">
                  <a16:creationId xmlns:a16="http://schemas.microsoft.com/office/drawing/2014/main" id="{3AB48D24-A499-46C8-97FB-7141ABFE8703}"/>
                </a:ext>
              </a:extLst>
            </p:cNvPr>
            <p:cNvGrpSpPr/>
            <p:nvPr/>
          </p:nvGrpSpPr>
          <p:grpSpPr>
            <a:xfrm>
              <a:off x="3973730" y="4396229"/>
              <a:ext cx="1445927" cy="920184"/>
              <a:chOff x="4088456" y="1867766"/>
              <a:chExt cx="1445927" cy="920184"/>
            </a:xfrm>
          </p:grpSpPr>
          <p:pic>
            <p:nvPicPr>
              <p:cNvPr id="89" name="Gráfico 88" descr="Desbloquear">
                <a:extLst>
                  <a:ext uri="{FF2B5EF4-FFF2-40B4-BE49-F238E27FC236}">
                    <a16:creationId xmlns:a16="http://schemas.microsoft.com/office/drawing/2014/main" id="{6A33BA12-F149-487F-BABD-10F9A7C79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088456" y="1991891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90" name="Gráfico 89" descr="Engrenagem">
                <a:extLst>
                  <a:ext uri="{FF2B5EF4-FFF2-40B4-BE49-F238E27FC236}">
                    <a16:creationId xmlns:a16="http://schemas.microsoft.com/office/drawing/2014/main" id="{C00F1876-9EE3-4BBD-8870-B8C1977C8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631576" y="1867766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91" name="Gráfico 90" descr="Engrenagem">
                <a:extLst>
                  <a:ext uri="{FF2B5EF4-FFF2-40B4-BE49-F238E27FC236}">
                    <a16:creationId xmlns:a16="http://schemas.microsoft.com/office/drawing/2014/main" id="{CB8B7FC2-1AF6-4407-840F-90DD6A378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30383" y="2048457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92" name="Gráfico 91" descr="Engrenagem">
                <a:extLst>
                  <a:ext uri="{FF2B5EF4-FFF2-40B4-BE49-F238E27FC236}">
                    <a16:creationId xmlns:a16="http://schemas.microsoft.com/office/drawing/2014/main" id="{814D5B22-0E75-4E62-B362-D6A51F4A1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701755" y="2283950"/>
                <a:ext cx="504000" cy="504000"/>
              </a:xfrm>
              <a:prstGeom prst="rect">
                <a:avLst/>
              </a:prstGeom>
            </p:spPr>
          </p:pic>
        </p:grpSp>
        <p:sp>
          <p:nvSpPr>
            <p:cNvPr id="93" name="Gráfico 24" descr="Monitor">
              <a:extLst>
                <a:ext uri="{FF2B5EF4-FFF2-40B4-BE49-F238E27FC236}">
                  <a16:creationId xmlns:a16="http://schemas.microsoft.com/office/drawing/2014/main" id="{1F26AD62-3998-47AF-9410-092F5EA7472A}"/>
                </a:ext>
              </a:extLst>
            </p:cNvPr>
            <p:cNvSpPr/>
            <p:nvPr/>
          </p:nvSpPr>
          <p:spPr>
            <a:xfrm>
              <a:off x="3821319" y="4252286"/>
              <a:ext cx="1675511" cy="1424184"/>
            </a:xfrm>
            <a:custGeom>
              <a:avLst/>
              <a:gdLst>
                <a:gd name="connsiteX0" fmla="*/ 1549848 w 1675511"/>
                <a:gd name="connsiteY0" fmla="*/ 1047195 h 1424184"/>
                <a:gd name="connsiteX1" fmla="*/ 125663 w 1675511"/>
                <a:gd name="connsiteY1" fmla="*/ 1047195 h 1424184"/>
                <a:gd name="connsiteX2" fmla="*/ 125663 w 1675511"/>
                <a:gd name="connsiteY2" fmla="*/ 125663 h 1424184"/>
                <a:gd name="connsiteX3" fmla="*/ 1549848 w 1675511"/>
                <a:gd name="connsiteY3" fmla="*/ 125663 h 1424184"/>
                <a:gd name="connsiteX4" fmla="*/ 1549848 w 1675511"/>
                <a:gd name="connsiteY4" fmla="*/ 1047195 h 1424184"/>
                <a:gd name="connsiteX5" fmla="*/ 1591736 w 1675511"/>
                <a:gd name="connsiteY5" fmla="*/ 0 h 1424184"/>
                <a:gd name="connsiteX6" fmla="*/ 83776 w 1675511"/>
                <a:gd name="connsiteY6" fmla="*/ 0 h 1424184"/>
                <a:gd name="connsiteX7" fmla="*/ 0 w 1675511"/>
                <a:gd name="connsiteY7" fmla="*/ 83776 h 1424184"/>
                <a:gd name="connsiteX8" fmla="*/ 0 w 1675511"/>
                <a:gd name="connsiteY8" fmla="*/ 1089083 h 1424184"/>
                <a:gd name="connsiteX9" fmla="*/ 83776 w 1675511"/>
                <a:gd name="connsiteY9" fmla="*/ 1172858 h 1424184"/>
                <a:gd name="connsiteX10" fmla="*/ 670205 w 1675511"/>
                <a:gd name="connsiteY10" fmla="*/ 1172858 h 1424184"/>
                <a:gd name="connsiteX11" fmla="*/ 670205 w 1675511"/>
                <a:gd name="connsiteY11" fmla="*/ 1298522 h 1424184"/>
                <a:gd name="connsiteX12" fmla="*/ 460766 w 1675511"/>
                <a:gd name="connsiteY12" fmla="*/ 1298522 h 1424184"/>
                <a:gd name="connsiteX13" fmla="*/ 460766 w 1675511"/>
                <a:gd name="connsiteY13" fmla="*/ 1424185 h 1424184"/>
                <a:gd name="connsiteX14" fmla="*/ 1214746 w 1675511"/>
                <a:gd name="connsiteY14" fmla="*/ 1424185 h 1424184"/>
                <a:gd name="connsiteX15" fmla="*/ 1214746 w 1675511"/>
                <a:gd name="connsiteY15" fmla="*/ 1298522 h 1424184"/>
                <a:gd name="connsiteX16" fmla="*/ 1005307 w 1675511"/>
                <a:gd name="connsiteY16" fmla="*/ 1298522 h 1424184"/>
                <a:gd name="connsiteX17" fmla="*/ 1005307 w 1675511"/>
                <a:gd name="connsiteY17" fmla="*/ 1172858 h 1424184"/>
                <a:gd name="connsiteX18" fmla="*/ 1591736 w 1675511"/>
                <a:gd name="connsiteY18" fmla="*/ 1172858 h 1424184"/>
                <a:gd name="connsiteX19" fmla="*/ 1675512 w 1675511"/>
                <a:gd name="connsiteY19" fmla="*/ 1089083 h 1424184"/>
                <a:gd name="connsiteX20" fmla="*/ 1675512 w 1675511"/>
                <a:gd name="connsiteY20" fmla="*/ 83776 h 1424184"/>
                <a:gd name="connsiteX21" fmla="*/ 1591736 w 1675511"/>
                <a:gd name="connsiteY21" fmla="*/ 0 h 142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75511" h="1424184">
                  <a:moveTo>
                    <a:pt x="1549848" y="1047195"/>
                  </a:moveTo>
                  <a:lnTo>
                    <a:pt x="125663" y="1047195"/>
                  </a:lnTo>
                  <a:lnTo>
                    <a:pt x="125663" y="125663"/>
                  </a:lnTo>
                  <a:lnTo>
                    <a:pt x="1549848" y="125663"/>
                  </a:lnTo>
                  <a:lnTo>
                    <a:pt x="1549848" y="1047195"/>
                  </a:lnTo>
                  <a:close/>
                  <a:moveTo>
                    <a:pt x="1591736" y="0"/>
                  </a:moveTo>
                  <a:lnTo>
                    <a:pt x="83776" y="0"/>
                  </a:lnTo>
                  <a:cubicBezTo>
                    <a:pt x="37699" y="0"/>
                    <a:pt x="0" y="37699"/>
                    <a:pt x="0" y="83776"/>
                  </a:cubicBezTo>
                  <a:lnTo>
                    <a:pt x="0" y="1089083"/>
                  </a:lnTo>
                  <a:cubicBezTo>
                    <a:pt x="0" y="1135159"/>
                    <a:pt x="37699" y="1172858"/>
                    <a:pt x="83776" y="1172858"/>
                  </a:cubicBezTo>
                  <a:lnTo>
                    <a:pt x="670205" y="1172858"/>
                  </a:lnTo>
                  <a:lnTo>
                    <a:pt x="670205" y="1298522"/>
                  </a:lnTo>
                  <a:lnTo>
                    <a:pt x="460766" y="1298522"/>
                  </a:lnTo>
                  <a:lnTo>
                    <a:pt x="460766" y="1424185"/>
                  </a:lnTo>
                  <a:lnTo>
                    <a:pt x="1214746" y="1424185"/>
                  </a:lnTo>
                  <a:lnTo>
                    <a:pt x="1214746" y="1298522"/>
                  </a:lnTo>
                  <a:lnTo>
                    <a:pt x="1005307" y="1298522"/>
                  </a:lnTo>
                  <a:lnTo>
                    <a:pt x="1005307" y="1172858"/>
                  </a:lnTo>
                  <a:lnTo>
                    <a:pt x="1591736" y="1172858"/>
                  </a:lnTo>
                  <a:cubicBezTo>
                    <a:pt x="1637813" y="1172858"/>
                    <a:pt x="1675512" y="1135159"/>
                    <a:pt x="1675512" y="1089083"/>
                  </a:cubicBezTo>
                  <a:lnTo>
                    <a:pt x="1675512" y="83776"/>
                  </a:lnTo>
                  <a:cubicBezTo>
                    <a:pt x="1675512" y="37699"/>
                    <a:pt x="1637813" y="0"/>
                    <a:pt x="1591736" y="0"/>
                  </a:cubicBezTo>
                  <a:close/>
                </a:path>
              </a:pathLst>
            </a:custGeom>
            <a:solidFill>
              <a:srgbClr val="000000"/>
            </a:solidFill>
            <a:ln w="209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829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F2FA49B-DC05-4EEA-8F5B-A819E7AA8565}"/>
              </a:ext>
            </a:extLst>
          </p:cNvPr>
          <p:cNvSpPr txBox="1"/>
          <p:nvPr/>
        </p:nvSpPr>
        <p:spPr>
          <a:xfrm>
            <a:off x="1121508" y="159669"/>
            <a:ext cx="994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Geometries Supported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A4F399-5A94-4949-82B9-8C507B1F588D}"/>
              </a:ext>
            </a:extLst>
          </p:cNvPr>
          <p:cNvSpPr txBox="1"/>
          <p:nvPr/>
        </p:nvSpPr>
        <p:spPr>
          <a:xfrm>
            <a:off x="292801" y="1467571"/>
            <a:ext cx="3814380" cy="114313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</a:t>
            </a: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85A403A1-C288-4C75-8694-8DCC6C849309}"/>
              </a:ext>
            </a:extLst>
          </p:cNvPr>
          <p:cNvGrpSpPr/>
          <p:nvPr/>
        </p:nvGrpSpPr>
        <p:grpSpPr>
          <a:xfrm>
            <a:off x="3540518" y="1217404"/>
            <a:ext cx="1396675" cy="2003284"/>
            <a:chOff x="3290619" y="1142851"/>
            <a:chExt cx="1396675" cy="2003284"/>
          </a:xfrm>
        </p:grpSpPr>
        <p:pic>
          <p:nvPicPr>
            <p:cNvPr id="1026" name="Picture 2" descr="Sine Wave Icons - Download Free Vector Icons | Noun Project">
              <a:extLst>
                <a:ext uri="{FF2B5EF4-FFF2-40B4-BE49-F238E27FC236}">
                  <a16:creationId xmlns:a16="http://schemas.microsoft.com/office/drawing/2014/main" id="{617A4377-8C54-4E1C-93BA-64B5E5D8EC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90619" y="2274686"/>
              <a:ext cx="1396671" cy="29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1EF680B1-BC58-4E91-BE27-767200B1FE8B}"/>
                </a:ext>
              </a:extLst>
            </p:cNvPr>
            <p:cNvSpPr/>
            <p:nvPr/>
          </p:nvSpPr>
          <p:spPr>
            <a:xfrm>
              <a:off x="3290619" y="2766070"/>
              <a:ext cx="1396671" cy="380065"/>
            </a:xfrm>
            <a:custGeom>
              <a:avLst/>
              <a:gdLst>
                <a:gd name="connsiteX0" fmla="*/ 1913 w 2448899"/>
                <a:gd name="connsiteY0" fmla="*/ 746623 h 792993"/>
                <a:gd name="connsiteX1" fmla="*/ 135853 w 2448899"/>
                <a:gd name="connsiteY1" fmla="*/ 723441 h 792993"/>
                <a:gd name="connsiteX2" fmla="*/ 867373 w 2448899"/>
                <a:gd name="connsiteY2" fmla="*/ 84649 h 792993"/>
                <a:gd name="connsiteX3" fmla="*/ 1240860 w 2448899"/>
                <a:gd name="connsiteY3" fmla="*/ 7376 h 792993"/>
                <a:gd name="connsiteX4" fmla="*/ 1575711 w 2448899"/>
                <a:gd name="connsiteY4" fmla="*/ 87225 h 792993"/>
                <a:gd name="connsiteX5" fmla="*/ 2294352 w 2448899"/>
                <a:gd name="connsiteY5" fmla="*/ 744048 h 792993"/>
                <a:gd name="connsiteX6" fmla="*/ 2448899 w 2448899"/>
                <a:gd name="connsiteY6" fmla="*/ 715714 h 792993"/>
                <a:gd name="connsiteX0" fmla="*/ 1913 w 2448899"/>
                <a:gd name="connsiteY0" fmla="*/ 780667 h 827037"/>
                <a:gd name="connsiteX1" fmla="*/ 135853 w 2448899"/>
                <a:gd name="connsiteY1" fmla="*/ 757485 h 827037"/>
                <a:gd name="connsiteX2" fmla="*/ 867373 w 2448899"/>
                <a:gd name="connsiteY2" fmla="*/ 118693 h 827037"/>
                <a:gd name="connsiteX3" fmla="*/ 1233133 w 2448899"/>
                <a:gd name="connsiteY3" fmla="*/ 208 h 827037"/>
                <a:gd name="connsiteX4" fmla="*/ 1575711 w 2448899"/>
                <a:gd name="connsiteY4" fmla="*/ 121269 h 827037"/>
                <a:gd name="connsiteX5" fmla="*/ 2294352 w 2448899"/>
                <a:gd name="connsiteY5" fmla="*/ 778092 h 827037"/>
                <a:gd name="connsiteX6" fmla="*/ 2448899 w 2448899"/>
                <a:gd name="connsiteY6" fmla="*/ 749758 h 827037"/>
                <a:gd name="connsiteX0" fmla="*/ 1913 w 2448899"/>
                <a:gd name="connsiteY0" fmla="*/ 816524 h 862894"/>
                <a:gd name="connsiteX1" fmla="*/ 135853 w 2448899"/>
                <a:gd name="connsiteY1" fmla="*/ 793342 h 862894"/>
                <a:gd name="connsiteX2" fmla="*/ 867373 w 2448899"/>
                <a:gd name="connsiteY2" fmla="*/ 154550 h 862894"/>
                <a:gd name="connsiteX3" fmla="*/ 1233133 w 2448899"/>
                <a:gd name="connsiteY3" fmla="*/ 5 h 862894"/>
                <a:gd name="connsiteX4" fmla="*/ 1575711 w 2448899"/>
                <a:gd name="connsiteY4" fmla="*/ 157126 h 862894"/>
                <a:gd name="connsiteX5" fmla="*/ 2294352 w 2448899"/>
                <a:gd name="connsiteY5" fmla="*/ 813949 h 862894"/>
                <a:gd name="connsiteX6" fmla="*/ 2448899 w 2448899"/>
                <a:gd name="connsiteY6" fmla="*/ 785615 h 862894"/>
                <a:gd name="connsiteX0" fmla="*/ 10822 w 2457808"/>
                <a:gd name="connsiteY0" fmla="*/ 816524 h 853275"/>
                <a:gd name="connsiteX1" fmla="*/ 144762 w 2457808"/>
                <a:gd name="connsiteY1" fmla="*/ 793342 h 853275"/>
                <a:gd name="connsiteX2" fmla="*/ 876282 w 2457808"/>
                <a:gd name="connsiteY2" fmla="*/ 154550 h 853275"/>
                <a:gd name="connsiteX3" fmla="*/ 1242042 w 2457808"/>
                <a:gd name="connsiteY3" fmla="*/ 5 h 853275"/>
                <a:gd name="connsiteX4" fmla="*/ 1584620 w 2457808"/>
                <a:gd name="connsiteY4" fmla="*/ 157126 h 853275"/>
                <a:gd name="connsiteX5" fmla="*/ 2303261 w 2457808"/>
                <a:gd name="connsiteY5" fmla="*/ 813949 h 853275"/>
                <a:gd name="connsiteX6" fmla="*/ 2457808 w 2457808"/>
                <a:gd name="connsiteY6" fmla="*/ 785615 h 853275"/>
                <a:gd name="connsiteX0" fmla="*/ 10822 w 2457808"/>
                <a:gd name="connsiteY0" fmla="*/ 816524 h 839102"/>
                <a:gd name="connsiteX1" fmla="*/ 144762 w 2457808"/>
                <a:gd name="connsiteY1" fmla="*/ 793342 h 839102"/>
                <a:gd name="connsiteX2" fmla="*/ 876282 w 2457808"/>
                <a:gd name="connsiteY2" fmla="*/ 154550 h 839102"/>
                <a:gd name="connsiteX3" fmla="*/ 1242042 w 2457808"/>
                <a:gd name="connsiteY3" fmla="*/ 5 h 839102"/>
                <a:gd name="connsiteX4" fmla="*/ 1584620 w 2457808"/>
                <a:gd name="connsiteY4" fmla="*/ 157126 h 839102"/>
                <a:gd name="connsiteX5" fmla="*/ 2303261 w 2457808"/>
                <a:gd name="connsiteY5" fmla="*/ 813949 h 839102"/>
                <a:gd name="connsiteX6" fmla="*/ 2457808 w 2457808"/>
                <a:gd name="connsiteY6" fmla="*/ 785615 h 839102"/>
                <a:gd name="connsiteX0" fmla="*/ 10822 w 2457808"/>
                <a:gd name="connsiteY0" fmla="*/ 816524 h 839102"/>
                <a:gd name="connsiteX1" fmla="*/ 144762 w 2457808"/>
                <a:gd name="connsiteY1" fmla="*/ 793342 h 839102"/>
                <a:gd name="connsiteX2" fmla="*/ 876282 w 2457808"/>
                <a:gd name="connsiteY2" fmla="*/ 154550 h 839102"/>
                <a:gd name="connsiteX3" fmla="*/ 1242042 w 2457808"/>
                <a:gd name="connsiteY3" fmla="*/ 5 h 839102"/>
                <a:gd name="connsiteX4" fmla="*/ 1584620 w 2457808"/>
                <a:gd name="connsiteY4" fmla="*/ 157126 h 839102"/>
                <a:gd name="connsiteX5" fmla="*/ 2303261 w 2457808"/>
                <a:gd name="connsiteY5" fmla="*/ 813949 h 839102"/>
                <a:gd name="connsiteX6" fmla="*/ 2457808 w 2457808"/>
                <a:gd name="connsiteY6" fmla="*/ 785615 h 839102"/>
                <a:gd name="connsiteX0" fmla="*/ 46119 w 2493105"/>
                <a:gd name="connsiteY0" fmla="*/ 816524 h 839102"/>
                <a:gd name="connsiteX1" fmla="*/ 180059 w 2493105"/>
                <a:gd name="connsiteY1" fmla="*/ 793342 h 839102"/>
                <a:gd name="connsiteX2" fmla="*/ 911579 w 2493105"/>
                <a:gd name="connsiteY2" fmla="*/ 154550 h 839102"/>
                <a:gd name="connsiteX3" fmla="*/ 1277339 w 2493105"/>
                <a:gd name="connsiteY3" fmla="*/ 5 h 839102"/>
                <a:gd name="connsiteX4" fmla="*/ 1619917 w 2493105"/>
                <a:gd name="connsiteY4" fmla="*/ 157126 h 839102"/>
                <a:gd name="connsiteX5" fmla="*/ 2338558 w 2493105"/>
                <a:gd name="connsiteY5" fmla="*/ 813949 h 839102"/>
                <a:gd name="connsiteX6" fmla="*/ 2493105 w 2493105"/>
                <a:gd name="connsiteY6" fmla="*/ 785615 h 839102"/>
                <a:gd name="connsiteX0" fmla="*/ 38720 w 2470251"/>
                <a:gd name="connsiteY0" fmla="*/ 965919 h 977763"/>
                <a:gd name="connsiteX1" fmla="*/ 157205 w 2470251"/>
                <a:gd name="connsiteY1" fmla="*/ 793342 h 977763"/>
                <a:gd name="connsiteX2" fmla="*/ 888725 w 2470251"/>
                <a:gd name="connsiteY2" fmla="*/ 154550 h 977763"/>
                <a:gd name="connsiteX3" fmla="*/ 1254485 w 2470251"/>
                <a:gd name="connsiteY3" fmla="*/ 5 h 977763"/>
                <a:gd name="connsiteX4" fmla="*/ 1597063 w 2470251"/>
                <a:gd name="connsiteY4" fmla="*/ 157126 h 977763"/>
                <a:gd name="connsiteX5" fmla="*/ 2315704 w 2470251"/>
                <a:gd name="connsiteY5" fmla="*/ 813949 h 977763"/>
                <a:gd name="connsiteX6" fmla="*/ 2470251 w 2470251"/>
                <a:gd name="connsiteY6" fmla="*/ 785615 h 977763"/>
                <a:gd name="connsiteX0" fmla="*/ 27992 w 2531241"/>
                <a:gd name="connsiteY0" fmla="*/ 809037 h 859123"/>
                <a:gd name="connsiteX1" fmla="*/ 218195 w 2531241"/>
                <a:gd name="connsiteY1" fmla="*/ 793342 h 859123"/>
                <a:gd name="connsiteX2" fmla="*/ 949715 w 2531241"/>
                <a:gd name="connsiteY2" fmla="*/ 154550 h 859123"/>
                <a:gd name="connsiteX3" fmla="*/ 1315475 w 2531241"/>
                <a:gd name="connsiteY3" fmla="*/ 5 h 859123"/>
                <a:gd name="connsiteX4" fmla="*/ 1658053 w 2531241"/>
                <a:gd name="connsiteY4" fmla="*/ 157126 h 859123"/>
                <a:gd name="connsiteX5" fmla="*/ 2376694 w 2531241"/>
                <a:gd name="connsiteY5" fmla="*/ 813949 h 859123"/>
                <a:gd name="connsiteX6" fmla="*/ 2531241 w 2531241"/>
                <a:gd name="connsiteY6" fmla="*/ 785615 h 859123"/>
                <a:gd name="connsiteX0" fmla="*/ 0 w 2503249"/>
                <a:gd name="connsiteY0" fmla="*/ 809037 h 871462"/>
                <a:gd name="connsiteX1" fmla="*/ 190203 w 2503249"/>
                <a:gd name="connsiteY1" fmla="*/ 793342 h 871462"/>
                <a:gd name="connsiteX2" fmla="*/ 921723 w 2503249"/>
                <a:gd name="connsiteY2" fmla="*/ 154550 h 871462"/>
                <a:gd name="connsiteX3" fmla="*/ 1287483 w 2503249"/>
                <a:gd name="connsiteY3" fmla="*/ 5 h 871462"/>
                <a:gd name="connsiteX4" fmla="*/ 1630061 w 2503249"/>
                <a:gd name="connsiteY4" fmla="*/ 157126 h 871462"/>
                <a:gd name="connsiteX5" fmla="*/ 2348702 w 2503249"/>
                <a:gd name="connsiteY5" fmla="*/ 813949 h 871462"/>
                <a:gd name="connsiteX6" fmla="*/ 2503249 w 2503249"/>
                <a:gd name="connsiteY6" fmla="*/ 785615 h 871462"/>
                <a:gd name="connsiteX0" fmla="*/ 0 w 2503249"/>
                <a:gd name="connsiteY0" fmla="*/ 809037 h 860306"/>
                <a:gd name="connsiteX1" fmla="*/ 190203 w 2503249"/>
                <a:gd name="connsiteY1" fmla="*/ 793342 h 860306"/>
                <a:gd name="connsiteX2" fmla="*/ 921723 w 2503249"/>
                <a:gd name="connsiteY2" fmla="*/ 154550 h 860306"/>
                <a:gd name="connsiteX3" fmla="*/ 1287483 w 2503249"/>
                <a:gd name="connsiteY3" fmla="*/ 5 h 860306"/>
                <a:gd name="connsiteX4" fmla="*/ 1630061 w 2503249"/>
                <a:gd name="connsiteY4" fmla="*/ 157126 h 860306"/>
                <a:gd name="connsiteX5" fmla="*/ 2348702 w 2503249"/>
                <a:gd name="connsiteY5" fmla="*/ 813949 h 860306"/>
                <a:gd name="connsiteX6" fmla="*/ 2503249 w 2503249"/>
                <a:gd name="connsiteY6" fmla="*/ 785615 h 860306"/>
                <a:gd name="connsiteX0" fmla="*/ 0 w 2503249"/>
                <a:gd name="connsiteY0" fmla="*/ 809037 h 878321"/>
                <a:gd name="connsiteX1" fmla="*/ 190203 w 2503249"/>
                <a:gd name="connsiteY1" fmla="*/ 793342 h 878321"/>
                <a:gd name="connsiteX2" fmla="*/ 921723 w 2503249"/>
                <a:gd name="connsiteY2" fmla="*/ 154550 h 878321"/>
                <a:gd name="connsiteX3" fmla="*/ 1287483 w 2503249"/>
                <a:gd name="connsiteY3" fmla="*/ 5 h 878321"/>
                <a:gd name="connsiteX4" fmla="*/ 1630061 w 2503249"/>
                <a:gd name="connsiteY4" fmla="*/ 157126 h 878321"/>
                <a:gd name="connsiteX5" fmla="*/ 2348702 w 2503249"/>
                <a:gd name="connsiteY5" fmla="*/ 813949 h 878321"/>
                <a:gd name="connsiteX6" fmla="*/ 2503249 w 2503249"/>
                <a:gd name="connsiteY6" fmla="*/ 785615 h 878321"/>
                <a:gd name="connsiteX0" fmla="*/ 0 w 2503249"/>
                <a:gd name="connsiteY0" fmla="*/ 809037 h 854991"/>
                <a:gd name="connsiteX1" fmla="*/ 190203 w 2503249"/>
                <a:gd name="connsiteY1" fmla="*/ 793342 h 854991"/>
                <a:gd name="connsiteX2" fmla="*/ 921723 w 2503249"/>
                <a:gd name="connsiteY2" fmla="*/ 154550 h 854991"/>
                <a:gd name="connsiteX3" fmla="*/ 1287483 w 2503249"/>
                <a:gd name="connsiteY3" fmla="*/ 5 h 854991"/>
                <a:gd name="connsiteX4" fmla="*/ 1630061 w 2503249"/>
                <a:gd name="connsiteY4" fmla="*/ 157126 h 854991"/>
                <a:gd name="connsiteX5" fmla="*/ 2348702 w 2503249"/>
                <a:gd name="connsiteY5" fmla="*/ 813949 h 854991"/>
                <a:gd name="connsiteX6" fmla="*/ 2503249 w 2503249"/>
                <a:gd name="connsiteY6" fmla="*/ 785615 h 854991"/>
                <a:gd name="connsiteX0" fmla="*/ 0 w 2503249"/>
                <a:gd name="connsiteY0" fmla="*/ 809037 h 854991"/>
                <a:gd name="connsiteX1" fmla="*/ 190203 w 2503249"/>
                <a:gd name="connsiteY1" fmla="*/ 793342 h 854991"/>
                <a:gd name="connsiteX2" fmla="*/ 921723 w 2503249"/>
                <a:gd name="connsiteY2" fmla="*/ 154550 h 854991"/>
                <a:gd name="connsiteX3" fmla="*/ 1287483 w 2503249"/>
                <a:gd name="connsiteY3" fmla="*/ 5 h 854991"/>
                <a:gd name="connsiteX4" fmla="*/ 1630061 w 2503249"/>
                <a:gd name="connsiteY4" fmla="*/ 157126 h 854991"/>
                <a:gd name="connsiteX5" fmla="*/ 2348702 w 2503249"/>
                <a:gd name="connsiteY5" fmla="*/ 813949 h 854991"/>
                <a:gd name="connsiteX6" fmla="*/ 2503249 w 2503249"/>
                <a:gd name="connsiteY6" fmla="*/ 785615 h 854991"/>
                <a:gd name="connsiteX0" fmla="*/ 0 w 2517817"/>
                <a:gd name="connsiteY0" fmla="*/ 796710 h 842548"/>
                <a:gd name="connsiteX1" fmla="*/ 204771 w 2517817"/>
                <a:gd name="connsiteY1" fmla="*/ 793342 h 842548"/>
                <a:gd name="connsiteX2" fmla="*/ 936291 w 2517817"/>
                <a:gd name="connsiteY2" fmla="*/ 154550 h 842548"/>
                <a:gd name="connsiteX3" fmla="*/ 1302051 w 2517817"/>
                <a:gd name="connsiteY3" fmla="*/ 5 h 842548"/>
                <a:gd name="connsiteX4" fmla="*/ 1644629 w 2517817"/>
                <a:gd name="connsiteY4" fmla="*/ 157126 h 842548"/>
                <a:gd name="connsiteX5" fmla="*/ 2363270 w 2517817"/>
                <a:gd name="connsiteY5" fmla="*/ 813949 h 842548"/>
                <a:gd name="connsiteX6" fmla="*/ 2517817 w 2517817"/>
                <a:gd name="connsiteY6" fmla="*/ 785615 h 842548"/>
                <a:gd name="connsiteX0" fmla="*/ 0 w 2533505"/>
                <a:gd name="connsiteY0" fmla="*/ 796710 h 854456"/>
                <a:gd name="connsiteX1" fmla="*/ 204771 w 2533505"/>
                <a:gd name="connsiteY1" fmla="*/ 793342 h 854456"/>
                <a:gd name="connsiteX2" fmla="*/ 936291 w 2533505"/>
                <a:gd name="connsiteY2" fmla="*/ 154550 h 854456"/>
                <a:gd name="connsiteX3" fmla="*/ 1302051 w 2533505"/>
                <a:gd name="connsiteY3" fmla="*/ 5 h 854456"/>
                <a:gd name="connsiteX4" fmla="*/ 1644629 w 2533505"/>
                <a:gd name="connsiteY4" fmla="*/ 157126 h 854456"/>
                <a:gd name="connsiteX5" fmla="*/ 2363270 w 2533505"/>
                <a:gd name="connsiteY5" fmla="*/ 813949 h 854456"/>
                <a:gd name="connsiteX6" fmla="*/ 2533505 w 2533505"/>
                <a:gd name="connsiteY6" fmla="*/ 790097 h 85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3505" h="854456">
                  <a:moveTo>
                    <a:pt x="0" y="796710"/>
                  </a:moveTo>
                  <a:cubicBezTo>
                    <a:pt x="12489" y="799942"/>
                    <a:pt x="48723" y="900369"/>
                    <a:pt x="204771" y="793342"/>
                  </a:cubicBezTo>
                  <a:cubicBezTo>
                    <a:pt x="360820" y="686315"/>
                    <a:pt x="753411" y="286773"/>
                    <a:pt x="936291" y="154550"/>
                  </a:cubicBezTo>
                  <a:cubicBezTo>
                    <a:pt x="1119171" y="22327"/>
                    <a:pt x="1183995" y="-424"/>
                    <a:pt x="1302051" y="5"/>
                  </a:cubicBezTo>
                  <a:cubicBezTo>
                    <a:pt x="1420107" y="434"/>
                    <a:pt x="1467759" y="21469"/>
                    <a:pt x="1644629" y="157126"/>
                  </a:cubicBezTo>
                  <a:cubicBezTo>
                    <a:pt x="1821499" y="292783"/>
                    <a:pt x="2215124" y="708454"/>
                    <a:pt x="2363270" y="813949"/>
                  </a:cubicBezTo>
                  <a:cubicBezTo>
                    <a:pt x="2511416" y="919444"/>
                    <a:pt x="2518909" y="784945"/>
                    <a:pt x="2533505" y="79009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CBC88090-725C-446A-B211-7F9DBA369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620" y="1142851"/>
              <a:ext cx="1396674" cy="933686"/>
            </a:xfrm>
            <a:prstGeom prst="rect">
              <a:avLst/>
            </a:prstGeom>
          </p:spPr>
        </p:pic>
      </p:grpSp>
      <p:cxnSp>
        <p:nvCxnSpPr>
          <p:cNvPr id="29" name="Conexão: Ângulo Reto 28">
            <a:extLst>
              <a:ext uri="{FF2B5EF4-FFF2-40B4-BE49-F238E27FC236}">
                <a16:creationId xmlns:a16="http://schemas.microsoft.com/office/drawing/2014/main" id="{76E12850-491B-40CC-8571-70692D764762}"/>
              </a:ext>
            </a:extLst>
          </p:cNvPr>
          <p:cNvCxnSpPr>
            <a:cxnSpLocks/>
            <a:stCxn id="15" idx="3"/>
            <a:endCxn id="69" idx="3"/>
          </p:cNvCxnSpPr>
          <p:nvPr/>
        </p:nvCxnSpPr>
        <p:spPr>
          <a:xfrm>
            <a:off x="7798164" y="1926668"/>
            <a:ext cx="12700" cy="891032"/>
          </a:xfrm>
          <a:prstGeom prst="bentConnector3">
            <a:avLst>
              <a:gd name="adj1" fmla="val 1800000"/>
            </a:avLst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6AABD21-DF85-44A9-AA92-70BBE04BD498}"/>
              </a:ext>
            </a:extLst>
          </p:cNvPr>
          <p:cNvGrpSpPr/>
          <p:nvPr/>
        </p:nvGrpSpPr>
        <p:grpSpPr>
          <a:xfrm>
            <a:off x="6132847" y="1713713"/>
            <a:ext cx="1665317" cy="1316942"/>
            <a:chOff x="6132847" y="1713713"/>
            <a:chExt cx="1665317" cy="1316942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78CF5AE8-0077-46E4-B956-DAEA94590520}"/>
                </a:ext>
              </a:extLst>
            </p:cNvPr>
            <p:cNvGrpSpPr/>
            <p:nvPr/>
          </p:nvGrpSpPr>
          <p:grpSpPr>
            <a:xfrm>
              <a:off x="6132847" y="1713713"/>
              <a:ext cx="1665317" cy="425910"/>
              <a:chOff x="6132847" y="1713713"/>
              <a:chExt cx="1665317" cy="425910"/>
            </a:xfrm>
          </p:grpSpPr>
          <p:grpSp>
            <p:nvGrpSpPr>
              <p:cNvPr id="25" name="Agrupar 24">
                <a:extLst>
                  <a:ext uri="{FF2B5EF4-FFF2-40B4-BE49-F238E27FC236}">
                    <a16:creationId xmlns:a16="http://schemas.microsoft.com/office/drawing/2014/main" id="{6BEB0387-595E-4C85-921B-C2143B5FFB09}"/>
                  </a:ext>
                </a:extLst>
              </p:cNvPr>
              <p:cNvGrpSpPr/>
              <p:nvPr/>
            </p:nvGrpSpPr>
            <p:grpSpPr>
              <a:xfrm>
                <a:off x="6132847" y="1713713"/>
                <a:ext cx="1665317" cy="425910"/>
                <a:chOff x="9478436" y="1554481"/>
                <a:chExt cx="1665317" cy="425910"/>
              </a:xfrm>
            </p:grpSpPr>
            <p:sp>
              <p:nvSpPr>
                <p:cNvPr id="15" name="Retângulo 14">
                  <a:extLst>
                    <a:ext uri="{FF2B5EF4-FFF2-40B4-BE49-F238E27FC236}">
                      <a16:creationId xmlns:a16="http://schemas.microsoft.com/office/drawing/2014/main" id="{CC9EC08C-95A4-4D42-BCA8-C4FAD38332A9}"/>
                    </a:ext>
                  </a:extLst>
                </p:cNvPr>
                <p:cNvSpPr/>
                <p:nvPr/>
              </p:nvSpPr>
              <p:spPr>
                <a:xfrm>
                  <a:off x="9478436" y="1554481"/>
                  <a:ext cx="1665317" cy="42591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Imagem 17">
                  <a:extLst>
                    <a:ext uri="{FF2B5EF4-FFF2-40B4-BE49-F238E27FC236}">
                      <a16:creationId xmlns:a16="http://schemas.microsoft.com/office/drawing/2014/main" id="{69664AD6-5DFB-4A2D-802D-A52B8B16B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539476" y="1606565"/>
                  <a:ext cx="759300" cy="332671"/>
                </a:xfrm>
                <a:prstGeom prst="rect">
                  <a:avLst/>
                </a:prstGeom>
              </p:spPr>
            </p:pic>
          </p:grp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5A56610E-6DC2-4128-B3BC-5E72FA7E4A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6957071" y="1765797"/>
                <a:ext cx="759300" cy="332671"/>
              </a:xfrm>
              <a:prstGeom prst="rect">
                <a:avLst/>
              </a:prstGeom>
            </p:spPr>
          </p:pic>
        </p:grp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1664D7EB-F035-4866-8D7E-629B24D85902}"/>
                </a:ext>
              </a:extLst>
            </p:cNvPr>
            <p:cNvGrpSpPr/>
            <p:nvPr/>
          </p:nvGrpSpPr>
          <p:grpSpPr>
            <a:xfrm>
              <a:off x="6132847" y="2604745"/>
              <a:ext cx="1665317" cy="425910"/>
              <a:chOff x="6132847" y="2604745"/>
              <a:chExt cx="1665317" cy="425910"/>
            </a:xfrm>
          </p:grpSpPr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919EE48A-B24D-4D73-AF31-5EE04F1C1514}"/>
                  </a:ext>
                </a:extLst>
              </p:cNvPr>
              <p:cNvSpPr/>
              <p:nvPr/>
            </p:nvSpPr>
            <p:spPr>
              <a:xfrm>
                <a:off x="6132847" y="2604745"/>
                <a:ext cx="1665317" cy="4259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808AE782-EC09-4395-9689-094C3972D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V="1">
                <a:off x="6193887" y="2651364"/>
                <a:ext cx="759300" cy="332671"/>
              </a:xfrm>
              <a:prstGeom prst="rect">
                <a:avLst/>
              </a:prstGeom>
            </p:spPr>
          </p:pic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18F24F70-C9E2-439A-B3F3-BE505D0EC5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 flipV="1">
                <a:off x="6957071" y="2651364"/>
                <a:ext cx="759300" cy="3326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856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F2FA49B-DC05-4EEA-8F5B-A819E7AA8565}"/>
              </a:ext>
            </a:extLst>
          </p:cNvPr>
          <p:cNvSpPr txBox="1"/>
          <p:nvPr/>
        </p:nvSpPr>
        <p:spPr>
          <a:xfrm>
            <a:off x="1121508" y="159669"/>
            <a:ext cx="994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Geometries Supported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A4F399-5A94-4949-82B9-8C507B1F588D}"/>
              </a:ext>
            </a:extLst>
          </p:cNvPr>
          <p:cNvSpPr txBox="1"/>
          <p:nvPr/>
        </p:nvSpPr>
        <p:spPr>
          <a:xfrm>
            <a:off x="292801" y="1467571"/>
            <a:ext cx="3814380" cy="37284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</a:t>
            </a:r>
          </a:p>
          <a:p>
            <a:pPr>
              <a:lnSpc>
                <a:spcPct val="300000"/>
              </a:lnSpc>
            </a:pPr>
            <a:endParaRPr lang="en-US" sz="2800" dirty="0">
              <a:solidFill>
                <a:schemeClr val="tx1">
                  <a:alpha val="92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Visual Input</a:t>
            </a: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85A403A1-C288-4C75-8694-8DCC6C849309}"/>
              </a:ext>
            </a:extLst>
          </p:cNvPr>
          <p:cNvGrpSpPr/>
          <p:nvPr/>
        </p:nvGrpSpPr>
        <p:grpSpPr>
          <a:xfrm>
            <a:off x="3540518" y="1217404"/>
            <a:ext cx="1396675" cy="2003284"/>
            <a:chOff x="3290619" y="1142851"/>
            <a:chExt cx="1396675" cy="2003284"/>
          </a:xfrm>
        </p:grpSpPr>
        <p:pic>
          <p:nvPicPr>
            <p:cNvPr id="1026" name="Picture 2" descr="Sine Wave Icons - Download Free Vector Icons | Noun Project">
              <a:extLst>
                <a:ext uri="{FF2B5EF4-FFF2-40B4-BE49-F238E27FC236}">
                  <a16:creationId xmlns:a16="http://schemas.microsoft.com/office/drawing/2014/main" id="{617A4377-8C54-4E1C-93BA-64B5E5D8EC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90619" y="2274686"/>
              <a:ext cx="1396671" cy="29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1EF680B1-BC58-4E91-BE27-767200B1FE8B}"/>
                </a:ext>
              </a:extLst>
            </p:cNvPr>
            <p:cNvSpPr/>
            <p:nvPr/>
          </p:nvSpPr>
          <p:spPr>
            <a:xfrm>
              <a:off x="3290619" y="2766070"/>
              <a:ext cx="1396671" cy="380065"/>
            </a:xfrm>
            <a:custGeom>
              <a:avLst/>
              <a:gdLst>
                <a:gd name="connsiteX0" fmla="*/ 1913 w 2448899"/>
                <a:gd name="connsiteY0" fmla="*/ 746623 h 792993"/>
                <a:gd name="connsiteX1" fmla="*/ 135853 w 2448899"/>
                <a:gd name="connsiteY1" fmla="*/ 723441 h 792993"/>
                <a:gd name="connsiteX2" fmla="*/ 867373 w 2448899"/>
                <a:gd name="connsiteY2" fmla="*/ 84649 h 792993"/>
                <a:gd name="connsiteX3" fmla="*/ 1240860 w 2448899"/>
                <a:gd name="connsiteY3" fmla="*/ 7376 h 792993"/>
                <a:gd name="connsiteX4" fmla="*/ 1575711 w 2448899"/>
                <a:gd name="connsiteY4" fmla="*/ 87225 h 792993"/>
                <a:gd name="connsiteX5" fmla="*/ 2294352 w 2448899"/>
                <a:gd name="connsiteY5" fmla="*/ 744048 h 792993"/>
                <a:gd name="connsiteX6" fmla="*/ 2448899 w 2448899"/>
                <a:gd name="connsiteY6" fmla="*/ 715714 h 792993"/>
                <a:gd name="connsiteX0" fmla="*/ 1913 w 2448899"/>
                <a:gd name="connsiteY0" fmla="*/ 780667 h 827037"/>
                <a:gd name="connsiteX1" fmla="*/ 135853 w 2448899"/>
                <a:gd name="connsiteY1" fmla="*/ 757485 h 827037"/>
                <a:gd name="connsiteX2" fmla="*/ 867373 w 2448899"/>
                <a:gd name="connsiteY2" fmla="*/ 118693 h 827037"/>
                <a:gd name="connsiteX3" fmla="*/ 1233133 w 2448899"/>
                <a:gd name="connsiteY3" fmla="*/ 208 h 827037"/>
                <a:gd name="connsiteX4" fmla="*/ 1575711 w 2448899"/>
                <a:gd name="connsiteY4" fmla="*/ 121269 h 827037"/>
                <a:gd name="connsiteX5" fmla="*/ 2294352 w 2448899"/>
                <a:gd name="connsiteY5" fmla="*/ 778092 h 827037"/>
                <a:gd name="connsiteX6" fmla="*/ 2448899 w 2448899"/>
                <a:gd name="connsiteY6" fmla="*/ 749758 h 827037"/>
                <a:gd name="connsiteX0" fmla="*/ 1913 w 2448899"/>
                <a:gd name="connsiteY0" fmla="*/ 816524 h 862894"/>
                <a:gd name="connsiteX1" fmla="*/ 135853 w 2448899"/>
                <a:gd name="connsiteY1" fmla="*/ 793342 h 862894"/>
                <a:gd name="connsiteX2" fmla="*/ 867373 w 2448899"/>
                <a:gd name="connsiteY2" fmla="*/ 154550 h 862894"/>
                <a:gd name="connsiteX3" fmla="*/ 1233133 w 2448899"/>
                <a:gd name="connsiteY3" fmla="*/ 5 h 862894"/>
                <a:gd name="connsiteX4" fmla="*/ 1575711 w 2448899"/>
                <a:gd name="connsiteY4" fmla="*/ 157126 h 862894"/>
                <a:gd name="connsiteX5" fmla="*/ 2294352 w 2448899"/>
                <a:gd name="connsiteY5" fmla="*/ 813949 h 862894"/>
                <a:gd name="connsiteX6" fmla="*/ 2448899 w 2448899"/>
                <a:gd name="connsiteY6" fmla="*/ 785615 h 862894"/>
                <a:gd name="connsiteX0" fmla="*/ 10822 w 2457808"/>
                <a:gd name="connsiteY0" fmla="*/ 816524 h 853275"/>
                <a:gd name="connsiteX1" fmla="*/ 144762 w 2457808"/>
                <a:gd name="connsiteY1" fmla="*/ 793342 h 853275"/>
                <a:gd name="connsiteX2" fmla="*/ 876282 w 2457808"/>
                <a:gd name="connsiteY2" fmla="*/ 154550 h 853275"/>
                <a:gd name="connsiteX3" fmla="*/ 1242042 w 2457808"/>
                <a:gd name="connsiteY3" fmla="*/ 5 h 853275"/>
                <a:gd name="connsiteX4" fmla="*/ 1584620 w 2457808"/>
                <a:gd name="connsiteY4" fmla="*/ 157126 h 853275"/>
                <a:gd name="connsiteX5" fmla="*/ 2303261 w 2457808"/>
                <a:gd name="connsiteY5" fmla="*/ 813949 h 853275"/>
                <a:gd name="connsiteX6" fmla="*/ 2457808 w 2457808"/>
                <a:gd name="connsiteY6" fmla="*/ 785615 h 853275"/>
                <a:gd name="connsiteX0" fmla="*/ 10822 w 2457808"/>
                <a:gd name="connsiteY0" fmla="*/ 816524 h 839102"/>
                <a:gd name="connsiteX1" fmla="*/ 144762 w 2457808"/>
                <a:gd name="connsiteY1" fmla="*/ 793342 h 839102"/>
                <a:gd name="connsiteX2" fmla="*/ 876282 w 2457808"/>
                <a:gd name="connsiteY2" fmla="*/ 154550 h 839102"/>
                <a:gd name="connsiteX3" fmla="*/ 1242042 w 2457808"/>
                <a:gd name="connsiteY3" fmla="*/ 5 h 839102"/>
                <a:gd name="connsiteX4" fmla="*/ 1584620 w 2457808"/>
                <a:gd name="connsiteY4" fmla="*/ 157126 h 839102"/>
                <a:gd name="connsiteX5" fmla="*/ 2303261 w 2457808"/>
                <a:gd name="connsiteY5" fmla="*/ 813949 h 839102"/>
                <a:gd name="connsiteX6" fmla="*/ 2457808 w 2457808"/>
                <a:gd name="connsiteY6" fmla="*/ 785615 h 839102"/>
                <a:gd name="connsiteX0" fmla="*/ 10822 w 2457808"/>
                <a:gd name="connsiteY0" fmla="*/ 816524 h 839102"/>
                <a:gd name="connsiteX1" fmla="*/ 144762 w 2457808"/>
                <a:gd name="connsiteY1" fmla="*/ 793342 h 839102"/>
                <a:gd name="connsiteX2" fmla="*/ 876282 w 2457808"/>
                <a:gd name="connsiteY2" fmla="*/ 154550 h 839102"/>
                <a:gd name="connsiteX3" fmla="*/ 1242042 w 2457808"/>
                <a:gd name="connsiteY3" fmla="*/ 5 h 839102"/>
                <a:gd name="connsiteX4" fmla="*/ 1584620 w 2457808"/>
                <a:gd name="connsiteY4" fmla="*/ 157126 h 839102"/>
                <a:gd name="connsiteX5" fmla="*/ 2303261 w 2457808"/>
                <a:gd name="connsiteY5" fmla="*/ 813949 h 839102"/>
                <a:gd name="connsiteX6" fmla="*/ 2457808 w 2457808"/>
                <a:gd name="connsiteY6" fmla="*/ 785615 h 839102"/>
                <a:gd name="connsiteX0" fmla="*/ 46119 w 2493105"/>
                <a:gd name="connsiteY0" fmla="*/ 816524 h 839102"/>
                <a:gd name="connsiteX1" fmla="*/ 180059 w 2493105"/>
                <a:gd name="connsiteY1" fmla="*/ 793342 h 839102"/>
                <a:gd name="connsiteX2" fmla="*/ 911579 w 2493105"/>
                <a:gd name="connsiteY2" fmla="*/ 154550 h 839102"/>
                <a:gd name="connsiteX3" fmla="*/ 1277339 w 2493105"/>
                <a:gd name="connsiteY3" fmla="*/ 5 h 839102"/>
                <a:gd name="connsiteX4" fmla="*/ 1619917 w 2493105"/>
                <a:gd name="connsiteY4" fmla="*/ 157126 h 839102"/>
                <a:gd name="connsiteX5" fmla="*/ 2338558 w 2493105"/>
                <a:gd name="connsiteY5" fmla="*/ 813949 h 839102"/>
                <a:gd name="connsiteX6" fmla="*/ 2493105 w 2493105"/>
                <a:gd name="connsiteY6" fmla="*/ 785615 h 839102"/>
                <a:gd name="connsiteX0" fmla="*/ 38720 w 2470251"/>
                <a:gd name="connsiteY0" fmla="*/ 965919 h 977763"/>
                <a:gd name="connsiteX1" fmla="*/ 157205 w 2470251"/>
                <a:gd name="connsiteY1" fmla="*/ 793342 h 977763"/>
                <a:gd name="connsiteX2" fmla="*/ 888725 w 2470251"/>
                <a:gd name="connsiteY2" fmla="*/ 154550 h 977763"/>
                <a:gd name="connsiteX3" fmla="*/ 1254485 w 2470251"/>
                <a:gd name="connsiteY3" fmla="*/ 5 h 977763"/>
                <a:gd name="connsiteX4" fmla="*/ 1597063 w 2470251"/>
                <a:gd name="connsiteY4" fmla="*/ 157126 h 977763"/>
                <a:gd name="connsiteX5" fmla="*/ 2315704 w 2470251"/>
                <a:gd name="connsiteY5" fmla="*/ 813949 h 977763"/>
                <a:gd name="connsiteX6" fmla="*/ 2470251 w 2470251"/>
                <a:gd name="connsiteY6" fmla="*/ 785615 h 977763"/>
                <a:gd name="connsiteX0" fmla="*/ 27992 w 2531241"/>
                <a:gd name="connsiteY0" fmla="*/ 809037 h 859123"/>
                <a:gd name="connsiteX1" fmla="*/ 218195 w 2531241"/>
                <a:gd name="connsiteY1" fmla="*/ 793342 h 859123"/>
                <a:gd name="connsiteX2" fmla="*/ 949715 w 2531241"/>
                <a:gd name="connsiteY2" fmla="*/ 154550 h 859123"/>
                <a:gd name="connsiteX3" fmla="*/ 1315475 w 2531241"/>
                <a:gd name="connsiteY3" fmla="*/ 5 h 859123"/>
                <a:gd name="connsiteX4" fmla="*/ 1658053 w 2531241"/>
                <a:gd name="connsiteY4" fmla="*/ 157126 h 859123"/>
                <a:gd name="connsiteX5" fmla="*/ 2376694 w 2531241"/>
                <a:gd name="connsiteY5" fmla="*/ 813949 h 859123"/>
                <a:gd name="connsiteX6" fmla="*/ 2531241 w 2531241"/>
                <a:gd name="connsiteY6" fmla="*/ 785615 h 859123"/>
                <a:gd name="connsiteX0" fmla="*/ 0 w 2503249"/>
                <a:gd name="connsiteY0" fmla="*/ 809037 h 871462"/>
                <a:gd name="connsiteX1" fmla="*/ 190203 w 2503249"/>
                <a:gd name="connsiteY1" fmla="*/ 793342 h 871462"/>
                <a:gd name="connsiteX2" fmla="*/ 921723 w 2503249"/>
                <a:gd name="connsiteY2" fmla="*/ 154550 h 871462"/>
                <a:gd name="connsiteX3" fmla="*/ 1287483 w 2503249"/>
                <a:gd name="connsiteY3" fmla="*/ 5 h 871462"/>
                <a:gd name="connsiteX4" fmla="*/ 1630061 w 2503249"/>
                <a:gd name="connsiteY4" fmla="*/ 157126 h 871462"/>
                <a:gd name="connsiteX5" fmla="*/ 2348702 w 2503249"/>
                <a:gd name="connsiteY5" fmla="*/ 813949 h 871462"/>
                <a:gd name="connsiteX6" fmla="*/ 2503249 w 2503249"/>
                <a:gd name="connsiteY6" fmla="*/ 785615 h 871462"/>
                <a:gd name="connsiteX0" fmla="*/ 0 w 2503249"/>
                <a:gd name="connsiteY0" fmla="*/ 809037 h 860306"/>
                <a:gd name="connsiteX1" fmla="*/ 190203 w 2503249"/>
                <a:gd name="connsiteY1" fmla="*/ 793342 h 860306"/>
                <a:gd name="connsiteX2" fmla="*/ 921723 w 2503249"/>
                <a:gd name="connsiteY2" fmla="*/ 154550 h 860306"/>
                <a:gd name="connsiteX3" fmla="*/ 1287483 w 2503249"/>
                <a:gd name="connsiteY3" fmla="*/ 5 h 860306"/>
                <a:gd name="connsiteX4" fmla="*/ 1630061 w 2503249"/>
                <a:gd name="connsiteY4" fmla="*/ 157126 h 860306"/>
                <a:gd name="connsiteX5" fmla="*/ 2348702 w 2503249"/>
                <a:gd name="connsiteY5" fmla="*/ 813949 h 860306"/>
                <a:gd name="connsiteX6" fmla="*/ 2503249 w 2503249"/>
                <a:gd name="connsiteY6" fmla="*/ 785615 h 860306"/>
                <a:gd name="connsiteX0" fmla="*/ 0 w 2503249"/>
                <a:gd name="connsiteY0" fmla="*/ 809037 h 878321"/>
                <a:gd name="connsiteX1" fmla="*/ 190203 w 2503249"/>
                <a:gd name="connsiteY1" fmla="*/ 793342 h 878321"/>
                <a:gd name="connsiteX2" fmla="*/ 921723 w 2503249"/>
                <a:gd name="connsiteY2" fmla="*/ 154550 h 878321"/>
                <a:gd name="connsiteX3" fmla="*/ 1287483 w 2503249"/>
                <a:gd name="connsiteY3" fmla="*/ 5 h 878321"/>
                <a:gd name="connsiteX4" fmla="*/ 1630061 w 2503249"/>
                <a:gd name="connsiteY4" fmla="*/ 157126 h 878321"/>
                <a:gd name="connsiteX5" fmla="*/ 2348702 w 2503249"/>
                <a:gd name="connsiteY5" fmla="*/ 813949 h 878321"/>
                <a:gd name="connsiteX6" fmla="*/ 2503249 w 2503249"/>
                <a:gd name="connsiteY6" fmla="*/ 785615 h 878321"/>
                <a:gd name="connsiteX0" fmla="*/ 0 w 2503249"/>
                <a:gd name="connsiteY0" fmla="*/ 809037 h 854991"/>
                <a:gd name="connsiteX1" fmla="*/ 190203 w 2503249"/>
                <a:gd name="connsiteY1" fmla="*/ 793342 h 854991"/>
                <a:gd name="connsiteX2" fmla="*/ 921723 w 2503249"/>
                <a:gd name="connsiteY2" fmla="*/ 154550 h 854991"/>
                <a:gd name="connsiteX3" fmla="*/ 1287483 w 2503249"/>
                <a:gd name="connsiteY3" fmla="*/ 5 h 854991"/>
                <a:gd name="connsiteX4" fmla="*/ 1630061 w 2503249"/>
                <a:gd name="connsiteY4" fmla="*/ 157126 h 854991"/>
                <a:gd name="connsiteX5" fmla="*/ 2348702 w 2503249"/>
                <a:gd name="connsiteY5" fmla="*/ 813949 h 854991"/>
                <a:gd name="connsiteX6" fmla="*/ 2503249 w 2503249"/>
                <a:gd name="connsiteY6" fmla="*/ 785615 h 854991"/>
                <a:gd name="connsiteX0" fmla="*/ 0 w 2503249"/>
                <a:gd name="connsiteY0" fmla="*/ 809037 h 854991"/>
                <a:gd name="connsiteX1" fmla="*/ 190203 w 2503249"/>
                <a:gd name="connsiteY1" fmla="*/ 793342 h 854991"/>
                <a:gd name="connsiteX2" fmla="*/ 921723 w 2503249"/>
                <a:gd name="connsiteY2" fmla="*/ 154550 h 854991"/>
                <a:gd name="connsiteX3" fmla="*/ 1287483 w 2503249"/>
                <a:gd name="connsiteY3" fmla="*/ 5 h 854991"/>
                <a:gd name="connsiteX4" fmla="*/ 1630061 w 2503249"/>
                <a:gd name="connsiteY4" fmla="*/ 157126 h 854991"/>
                <a:gd name="connsiteX5" fmla="*/ 2348702 w 2503249"/>
                <a:gd name="connsiteY5" fmla="*/ 813949 h 854991"/>
                <a:gd name="connsiteX6" fmla="*/ 2503249 w 2503249"/>
                <a:gd name="connsiteY6" fmla="*/ 785615 h 854991"/>
                <a:gd name="connsiteX0" fmla="*/ 0 w 2517817"/>
                <a:gd name="connsiteY0" fmla="*/ 796710 h 842548"/>
                <a:gd name="connsiteX1" fmla="*/ 204771 w 2517817"/>
                <a:gd name="connsiteY1" fmla="*/ 793342 h 842548"/>
                <a:gd name="connsiteX2" fmla="*/ 936291 w 2517817"/>
                <a:gd name="connsiteY2" fmla="*/ 154550 h 842548"/>
                <a:gd name="connsiteX3" fmla="*/ 1302051 w 2517817"/>
                <a:gd name="connsiteY3" fmla="*/ 5 h 842548"/>
                <a:gd name="connsiteX4" fmla="*/ 1644629 w 2517817"/>
                <a:gd name="connsiteY4" fmla="*/ 157126 h 842548"/>
                <a:gd name="connsiteX5" fmla="*/ 2363270 w 2517817"/>
                <a:gd name="connsiteY5" fmla="*/ 813949 h 842548"/>
                <a:gd name="connsiteX6" fmla="*/ 2517817 w 2517817"/>
                <a:gd name="connsiteY6" fmla="*/ 785615 h 842548"/>
                <a:gd name="connsiteX0" fmla="*/ 0 w 2533505"/>
                <a:gd name="connsiteY0" fmla="*/ 796710 h 854456"/>
                <a:gd name="connsiteX1" fmla="*/ 204771 w 2533505"/>
                <a:gd name="connsiteY1" fmla="*/ 793342 h 854456"/>
                <a:gd name="connsiteX2" fmla="*/ 936291 w 2533505"/>
                <a:gd name="connsiteY2" fmla="*/ 154550 h 854456"/>
                <a:gd name="connsiteX3" fmla="*/ 1302051 w 2533505"/>
                <a:gd name="connsiteY3" fmla="*/ 5 h 854456"/>
                <a:gd name="connsiteX4" fmla="*/ 1644629 w 2533505"/>
                <a:gd name="connsiteY4" fmla="*/ 157126 h 854456"/>
                <a:gd name="connsiteX5" fmla="*/ 2363270 w 2533505"/>
                <a:gd name="connsiteY5" fmla="*/ 813949 h 854456"/>
                <a:gd name="connsiteX6" fmla="*/ 2533505 w 2533505"/>
                <a:gd name="connsiteY6" fmla="*/ 790097 h 85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3505" h="854456">
                  <a:moveTo>
                    <a:pt x="0" y="796710"/>
                  </a:moveTo>
                  <a:cubicBezTo>
                    <a:pt x="12489" y="799942"/>
                    <a:pt x="48723" y="900369"/>
                    <a:pt x="204771" y="793342"/>
                  </a:cubicBezTo>
                  <a:cubicBezTo>
                    <a:pt x="360820" y="686315"/>
                    <a:pt x="753411" y="286773"/>
                    <a:pt x="936291" y="154550"/>
                  </a:cubicBezTo>
                  <a:cubicBezTo>
                    <a:pt x="1119171" y="22327"/>
                    <a:pt x="1183995" y="-424"/>
                    <a:pt x="1302051" y="5"/>
                  </a:cubicBezTo>
                  <a:cubicBezTo>
                    <a:pt x="1420107" y="434"/>
                    <a:pt x="1467759" y="21469"/>
                    <a:pt x="1644629" y="157126"/>
                  </a:cubicBezTo>
                  <a:cubicBezTo>
                    <a:pt x="1821499" y="292783"/>
                    <a:pt x="2215124" y="708454"/>
                    <a:pt x="2363270" y="813949"/>
                  </a:cubicBezTo>
                  <a:cubicBezTo>
                    <a:pt x="2511416" y="919444"/>
                    <a:pt x="2518909" y="784945"/>
                    <a:pt x="2533505" y="79009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CBC88090-725C-446A-B211-7F9DBA369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620" y="1142851"/>
              <a:ext cx="1396674" cy="933686"/>
            </a:xfrm>
            <a:prstGeom prst="rect">
              <a:avLst/>
            </a:prstGeom>
          </p:spPr>
        </p:pic>
      </p:grp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86CB5597-AA4B-43B5-8BCE-8B4E08ACF8D4}"/>
              </a:ext>
            </a:extLst>
          </p:cNvPr>
          <p:cNvGrpSpPr/>
          <p:nvPr/>
        </p:nvGrpSpPr>
        <p:grpSpPr>
          <a:xfrm>
            <a:off x="3264010" y="4476063"/>
            <a:ext cx="1884717" cy="1027731"/>
            <a:chOff x="3264010" y="4476063"/>
            <a:chExt cx="1884717" cy="1027731"/>
          </a:xfrm>
        </p:grpSpPr>
        <p:pic>
          <p:nvPicPr>
            <p:cNvPr id="47" name="Gráfico 46" descr="Utilizador">
              <a:extLst>
                <a:ext uri="{FF2B5EF4-FFF2-40B4-BE49-F238E27FC236}">
                  <a16:creationId xmlns:a16="http://schemas.microsoft.com/office/drawing/2014/main" id="{BFA9A81E-466D-487B-8DC0-CFA060D0F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5331" t="8788" b="9296"/>
            <a:stretch/>
          </p:blipFill>
          <p:spPr>
            <a:xfrm>
              <a:off x="3264010" y="4627660"/>
              <a:ext cx="834958" cy="876134"/>
            </a:xfrm>
            <a:prstGeom prst="rect">
              <a:avLst/>
            </a:prstGeom>
          </p:spPr>
        </p:pic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0173A044-829B-4F73-A3CC-F558F91BE744}"/>
                </a:ext>
              </a:extLst>
            </p:cNvPr>
            <p:cNvGrpSpPr/>
            <p:nvPr/>
          </p:nvGrpSpPr>
          <p:grpSpPr>
            <a:xfrm>
              <a:off x="4007395" y="4476063"/>
              <a:ext cx="1141332" cy="970132"/>
              <a:chOff x="3935619" y="4252286"/>
              <a:chExt cx="1675511" cy="1424184"/>
            </a:xfrm>
          </p:grpSpPr>
          <p:sp>
            <p:nvSpPr>
              <p:cNvPr id="39" name="Gráfico 24" descr="Monitor">
                <a:extLst>
                  <a:ext uri="{FF2B5EF4-FFF2-40B4-BE49-F238E27FC236}">
                    <a16:creationId xmlns:a16="http://schemas.microsoft.com/office/drawing/2014/main" id="{80ADE66A-AB37-4922-934D-318002A46A2E}"/>
                  </a:ext>
                </a:extLst>
              </p:cNvPr>
              <p:cNvSpPr/>
              <p:nvPr/>
            </p:nvSpPr>
            <p:spPr>
              <a:xfrm>
                <a:off x="3935619" y="4252286"/>
                <a:ext cx="1675511" cy="1424184"/>
              </a:xfrm>
              <a:custGeom>
                <a:avLst/>
                <a:gdLst>
                  <a:gd name="connsiteX0" fmla="*/ 1549848 w 1675511"/>
                  <a:gd name="connsiteY0" fmla="*/ 1047195 h 1424184"/>
                  <a:gd name="connsiteX1" fmla="*/ 125663 w 1675511"/>
                  <a:gd name="connsiteY1" fmla="*/ 1047195 h 1424184"/>
                  <a:gd name="connsiteX2" fmla="*/ 125663 w 1675511"/>
                  <a:gd name="connsiteY2" fmla="*/ 125663 h 1424184"/>
                  <a:gd name="connsiteX3" fmla="*/ 1549848 w 1675511"/>
                  <a:gd name="connsiteY3" fmla="*/ 125663 h 1424184"/>
                  <a:gd name="connsiteX4" fmla="*/ 1549848 w 1675511"/>
                  <a:gd name="connsiteY4" fmla="*/ 1047195 h 1424184"/>
                  <a:gd name="connsiteX5" fmla="*/ 1591736 w 1675511"/>
                  <a:gd name="connsiteY5" fmla="*/ 0 h 1424184"/>
                  <a:gd name="connsiteX6" fmla="*/ 83776 w 1675511"/>
                  <a:gd name="connsiteY6" fmla="*/ 0 h 1424184"/>
                  <a:gd name="connsiteX7" fmla="*/ 0 w 1675511"/>
                  <a:gd name="connsiteY7" fmla="*/ 83776 h 1424184"/>
                  <a:gd name="connsiteX8" fmla="*/ 0 w 1675511"/>
                  <a:gd name="connsiteY8" fmla="*/ 1089083 h 1424184"/>
                  <a:gd name="connsiteX9" fmla="*/ 83776 w 1675511"/>
                  <a:gd name="connsiteY9" fmla="*/ 1172858 h 1424184"/>
                  <a:gd name="connsiteX10" fmla="*/ 670205 w 1675511"/>
                  <a:gd name="connsiteY10" fmla="*/ 1172858 h 1424184"/>
                  <a:gd name="connsiteX11" fmla="*/ 670205 w 1675511"/>
                  <a:gd name="connsiteY11" fmla="*/ 1298522 h 1424184"/>
                  <a:gd name="connsiteX12" fmla="*/ 460766 w 1675511"/>
                  <a:gd name="connsiteY12" fmla="*/ 1298522 h 1424184"/>
                  <a:gd name="connsiteX13" fmla="*/ 460766 w 1675511"/>
                  <a:gd name="connsiteY13" fmla="*/ 1424185 h 1424184"/>
                  <a:gd name="connsiteX14" fmla="*/ 1214746 w 1675511"/>
                  <a:gd name="connsiteY14" fmla="*/ 1424185 h 1424184"/>
                  <a:gd name="connsiteX15" fmla="*/ 1214746 w 1675511"/>
                  <a:gd name="connsiteY15" fmla="*/ 1298522 h 1424184"/>
                  <a:gd name="connsiteX16" fmla="*/ 1005307 w 1675511"/>
                  <a:gd name="connsiteY16" fmla="*/ 1298522 h 1424184"/>
                  <a:gd name="connsiteX17" fmla="*/ 1005307 w 1675511"/>
                  <a:gd name="connsiteY17" fmla="*/ 1172858 h 1424184"/>
                  <a:gd name="connsiteX18" fmla="*/ 1591736 w 1675511"/>
                  <a:gd name="connsiteY18" fmla="*/ 1172858 h 1424184"/>
                  <a:gd name="connsiteX19" fmla="*/ 1675512 w 1675511"/>
                  <a:gd name="connsiteY19" fmla="*/ 1089083 h 1424184"/>
                  <a:gd name="connsiteX20" fmla="*/ 1675512 w 1675511"/>
                  <a:gd name="connsiteY20" fmla="*/ 83776 h 1424184"/>
                  <a:gd name="connsiteX21" fmla="*/ 1591736 w 1675511"/>
                  <a:gd name="connsiteY21" fmla="*/ 0 h 142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75511" h="1424184">
                    <a:moveTo>
                      <a:pt x="1549848" y="1047195"/>
                    </a:moveTo>
                    <a:lnTo>
                      <a:pt x="125663" y="1047195"/>
                    </a:lnTo>
                    <a:lnTo>
                      <a:pt x="125663" y="125663"/>
                    </a:lnTo>
                    <a:lnTo>
                      <a:pt x="1549848" y="125663"/>
                    </a:lnTo>
                    <a:lnTo>
                      <a:pt x="1549848" y="1047195"/>
                    </a:lnTo>
                    <a:close/>
                    <a:moveTo>
                      <a:pt x="1591736" y="0"/>
                    </a:moveTo>
                    <a:lnTo>
                      <a:pt x="83776" y="0"/>
                    </a:lnTo>
                    <a:cubicBezTo>
                      <a:pt x="37699" y="0"/>
                      <a:pt x="0" y="37699"/>
                      <a:pt x="0" y="83776"/>
                    </a:cubicBezTo>
                    <a:lnTo>
                      <a:pt x="0" y="1089083"/>
                    </a:lnTo>
                    <a:cubicBezTo>
                      <a:pt x="0" y="1135159"/>
                      <a:pt x="37699" y="1172858"/>
                      <a:pt x="83776" y="1172858"/>
                    </a:cubicBezTo>
                    <a:lnTo>
                      <a:pt x="670205" y="1172858"/>
                    </a:lnTo>
                    <a:lnTo>
                      <a:pt x="670205" y="1298522"/>
                    </a:lnTo>
                    <a:lnTo>
                      <a:pt x="460766" y="1298522"/>
                    </a:lnTo>
                    <a:lnTo>
                      <a:pt x="460766" y="1424185"/>
                    </a:lnTo>
                    <a:lnTo>
                      <a:pt x="1214746" y="1424185"/>
                    </a:lnTo>
                    <a:lnTo>
                      <a:pt x="1214746" y="1298522"/>
                    </a:lnTo>
                    <a:lnTo>
                      <a:pt x="1005307" y="1298522"/>
                    </a:lnTo>
                    <a:lnTo>
                      <a:pt x="1005307" y="1172858"/>
                    </a:lnTo>
                    <a:lnTo>
                      <a:pt x="1591736" y="1172858"/>
                    </a:lnTo>
                    <a:cubicBezTo>
                      <a:pt x="1637813" y="1172858"/>
                      <a:pt x="1675512" y="1135159"/>
                      <a:pt x="1675512" y="1089083"/>
                    </a:cubicBezTo>
                    <a:lnTo>
                      <a:pt x="1675512" y="83776"/>
                    </a:lnTo>
                    <a:cubicBezTo>
                      <a:pt x="1675512" y="37699"/>
                      <a:pt x="1637813" y="0"/>
                      <a:pt x="15917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9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28" name="Picture 4" descr="3d Cube Icons - Download Free Vector Icons | Noun Project">
                <a:extLst>
                  <a:ext uri="{FF2B5EF4-FFF2-40B4-BE49-F238E27FC236}">
                    <a16:creationId xmlns:a16="http://schemas.microsoft.com/office/drawing/2014/main" id="{DC69D2D7-DB70-4477-91DF-9A0CCBC49C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5411" y="4313997"/>
                <a:ext cx="995927" cy="9959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F4E3BE06-6AE8-404B-ACD0-44328D2EF247}"/>
              </a:ext>
            </a:extLst>
          </p:cNvPr>
          <p:cNvGrpSpPr/>
          <p:nvPr/>
        </p:nvGrpSpPr>
        <p:grpSpPr>
          <a:xfrm>
            <a:off x="8931251" y="4177051"/>
            <a:ext cx="2233216" cy="1725178"/>
            <a:chOff x="9241693" y="4349268"/>
            <a:chExt cx="1828800" cy="1412763"/>
          </a:xfrm>
        </p:grpSpPr>
        <p:pic>
          <p:nvPicPr>
            <p:cNvPr id="77" name="Gráfico 76" descr="Planta">
              <a:extLst>
                <a:ext uri="{FF2B5EF4-FFF2-40B4-BE49-F238E27FC236}">
                  <a16:creationId xmlns:a16="http://schemas.microsoft.com/office/drawing/2014/main" id="{B392E0D3-9BC6-4983-9E9D-B0189CC17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5728"/>
            <a:stretch/>
          </p:blipFill>
          <p:spPr>
            <a:xfrm>
              <a:off x="10156093" y="4349268"/>
              <a:ext cx="914400" cy="862029"/>
            </a:xfrm>
            <a:prstGeom prst="rect">
              <a:avLst/>
            </a:prstGeom>
          </p:spPr>
        </p:pic>
        <p:pic>
          <p:nvPicPr>
            <p:cNvPr id="79" name="Gráfico 78" descr="Batimento cardíaco">
              <a:extLst>
                <a:ext uri="{FF2B5EF4-FFF2-40B4-BE49-F238E27FC236}">
                  <a16:creationId xmlns:a16="http://schemas.microsoft.com/office/drawing/2014/main" id="{0D0FAF3F-F96C-4932-AC70-DA70DBF3A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14954"/>
            <a:stretch/>
          </p:blipFill>
          <p:spPr>
            <a:xfrm>
              <a:off x="9698893" y="4984370"/>
              <a:ext cx="914400" cy="777661"/>
            </a:xfrm>
            <a:prstGeom prst="rect">
              <a:avLst/>
            </a:prstGeom>
          </p:spPr>
        </p:pic>
        <p:pic>
          <p:nvPicPr>
            <p:cNvPr id="81" name="Gráfico 80" descr="Salpicos">
              <a:extLst>
                <a:ext uri="{FF2B5EF4-FFF2-40B4-BE49-F238E27FC236}">
                  <a16:creationId xmlns:a16="http://schemas.microsoft.com/office/drawing/2014/main" id="{56205805-D2EB-4A84-8052-AB952BE02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10004"/>
            <a:stretch/>
          </p:blipFill>
          <p:spPr>
            <a:xfrm>
              <a:off x="9241693" y="4349268"/>
              <a:ext cx="914400" cy="822921"/>
            </a:xfrm>
            <a:prstGeom prst="rect">
              <a:avLst/>
            </a:prstGeom>
          </p:spPr>
        </p:pic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EE04E416-9D95-48B6-AFA1-DD82CC4203BF}"/>
              </a:ext>
            </a:extLst>
          </p:cNvPr>
          <p:cNvGrpSpPr/>
          <p:nvPr/>
        </p:nvGrpSpPr>
        <p:grpSpPr>
          <a:xfrm>
            <a:off x="6415614" y="4312069"/>
            <a:ext cx="1248750" cy="1455143"/>
            <a:chOff x="6170879" y="4202264"/>
            <a:chExt cx="1248750" cy="1455143"/>
          </a:xfrm>
        </p:grpSpPr>
        <p:pic>
          <p:nvPicPr>
            <p:cNvPr id="74" name="Imagem 73">
              <a:extLst>
                <a:ext uri="{FF2B5EF4-FFF2-40B4-BE49-F238E27FC236}">
                  <a16:creationId xmlns:a16="http://schemas.microsoft.com/office/drawing/2014/main" id="{751C8FF7-D7E3-446E-A37D-57788198A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879" y="4202264"/>
              <a:ext cx="1248750" cy="1455143"/>
            </a:xfrm>
            <a:prstGeom prst="rect">
              <a:avLst/>
            </a:prstGeom>
          </p:spPr>
        </p:pic>
        <p:pic>
          <p:nvPicPr>
            <p:cNvPr id="1038" name="Picture 14" descr="Floor Plan Icons - Download Free Vector Icons | Noun Project">
              <a:extLst>
                <a:ext uri="{FF2B5EF4-FFF2-40B4-BE49-F238E27FC236}">
                  <a16:creationId xmlns:a16="http://schemas.microsoft.com/office/drawing/2014/main" id="{5E57B5B2-1D03-4397-9BE6-281069D23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17175" y="4696285"/>
              <a:ext cx="807193" cy="807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7" name="Conexão: Ângulo Reto 26">
            <a:extLst>
              <a:ext uri="{FF2B5EF4-FFF2-40B4-BE49-F238E27FC236}">
                <a16:creationId xmlns:a16="http://schemas.microsoft.com/office/drawing/2014/main" id="{7712B3CC-D1A2-4833-A4B7-816599AB6E94}"/>
              </a:ext>
            </a:extLst>
          </p:cNvPr>
          <p:cNvCxnSpPr>
            <a:cxnSpLocks/>
            <a:stCxn id="32" idx="3"/>
            <a:endCxn id="35" idx="3"/>
          </p:cNvCxnSpPr>
          <p:nvPr/>
        </p:nvCxnSpPr>
        <p:spPr>
          <a:xfrm>
            <a:off x="7798164" y="1926668"/>
            <a:ext cx="12700" cy="891032"/>
          </a:xfrm>
          <a:prstGeom prst="bentConnector3">
            <a:avLst>
              <a:gd name="adj1" fmla="val 1800000"/>
            </a:avLst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2F4C6D3-A028-4591-A52C-B2B9473B3C61}"/>
              </a:ext>
            </a:extLst>
          </p:cNvPr>
          <p:cNvGrpSpPr/>
          <p:nvPr/>
        </p:nvGrpSpPr>
        <p:grpSpPr>
          <a:xfrm>
            <a:off x="6132847" y="1713713"/>
            <a:ext cx="1665317" cy="425910"/>
            <a:chOff x="6132847" y="1713713"/>
            <a:chExt cx="1665317" cy="425910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7D7672A-BC5E-4181-AD23-043FA4CD3B22}"/>
                </a:ext>
              </a:extLst>
            </p:cNvPr>
            <p:cNvGrpSpPr/>
            <p:nvPr/>
          </p:nvGrpSpPr>
          <p:grpSpPr>
            <a:xfrm>
              <a:off x="6132847" y="1713713"/>
              <a:ext cx="1665317" cy="425910"/>
              <a:chOff x="9478436" y="1554481"/>
              <a:chExt cx="1665317" cy="425910"/>
            </a:xfrm>
          </p:grpSpPr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4FC7FBF-873F-494D-B19E-94F4D26EB5E0}"/>
                  </a:ext>
                </a:extLst>
              </p:cNvPr>
              <p:cNvSpPr/>
              <p:nvPr/>
            </p:nvSpPr>
            <p:spPr>
              <a:xfrm>
                <a:off x="9478436" y="1554481"/>
                <a:ext cx="1665317" cy="4259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Imagem 32">
                <a:extLst>
                  <a:ext uri="{FF2B5EF4-FFF2-40B4-BE49-F238E27FC236}">
                    <a16:creationId xmlns:a16="http://schemas.microsoft.com/office/drawing/2014/main" id="{12690C44-35CA-496F-9887-F3929091D7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539476" y="1606565"/>
                <a:ext cx="759300" cy="332671"/>
              </a:xfrm>
              <a:prstGeom prst="rect">
                <a:avLst/>
              </a:prstGeom>
            </p:spPr>
          </p:pic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5DE489A1-7E33-405E-9D76-D89524CEE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957071" y="1765797"/>
              <a:ext cx="759300" cy="332671"/>
            </a:xfrm>
            <a:prstGeom prst="rect">
              <a:avLst/>
            </a:prstGeom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63AE2A79-EF47-4BA5-B116-C47FF4B6D9BF}"/>
              </a:ext>
            </a:extLst>
          </p:cNvPr>
          <p:cNvGrpSpPr/>
          <p:nvPr/>
        </p:nvGrpSpPr>
        <p:grpSpPr>
          <a:xfrm>
            <a:off x="6132847" y="2604745"/>
            <a:ext cx="1665317" cy="425910"/>
            <a:chOff x="6132847" y="2604745"/>
            <a:chExt cx="1665317" cy="425910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3F834A94-FCC0-45AF-BBA3-637CC2E3595B}"/>
                </a:ext>
              </a:extLst>
            </p:cNvPr>
            <p:cNvSpPr/>
            <p:nvPr/>
          </p:nvSpPr>
          <p:spPr>
            <a:xfrm>
              <a:off x="6132847" y="2604745"/>
              <a:ext cx="1665317" cy="4259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D4C02816-27EC-4F76-AE51-193366341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6193887" y="2651364"/>
              <a:ext cx="759300" cy="332671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03B38970-3FA3-49EB-B541-DBD69DC29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6957071" y="2651364"/>
              <a:ext cx="759300" cy="332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F2FA49B-DC05-4EEA-8F5B-A819E7AA8565}"/>
              </a:ext>
            </a:extLst>
          </p:cNvPr>
          <p:cNvSpPr txBox="1"/>
          <p:nvPr/>
        </p:nvSpPr>
        <p:spPr>
          <a:xfrm>
            <a:off x="1121508" y="159669"/>
            <a:ext cx="994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Flexibility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A4F399-5A94-4949-82B9-8C507B1F588D}"/>
              </a:ext>
            </a:extLst>
          </p:cNvPr>
          <p:cNvSpPr txBox="1"/>
          <p:nvPr/>
        </p:nvSpPr>
        <p:spPr>
          <a:xfrm>
            <a:off x="292801" y="1467571"/>
            <a:ext cx="3814380" cy="37284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</a:t>
            </a:r>
          </a:p>
          <a:p>
            <a:pPr>
              <a:lnSpc>
                <a:spcPct val="300000"/>
              </a:lnSpc>
            </a:pPr>
            <a:endParaRPr lang="en-US" sz="2800" dirty="0">
              <a:solidFill>
                <a:schemeClr val="tx1">
                  <a:alpha val="92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Visual Input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7C4D808F-0D76-41DF-A4A4-29F223A7F995}"/>
              </a:ext>
            </a:extLst>
          </p:cNvPr>
          <p:cNvGrpSpPr/>
          <p:nvPr/>
        </p:nvGrpSpPr>
        <p:grpSpPr>
          <a:xfrm>
            <a:off x="3221601" y="1371421"/>
            <a:ext cx="3013546" cy="1879971"/>
            <a:chOff x="3221601" y="1371421"/>
            <a:chExt cx="3013546" cy="1879971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1E1F58A0-C497-4FDF-AFD5-9174143000AC}"/>
                </a:ext>
              </a:extLst>
            </p:cNvPr>
            <p:cNvGrpSpPr/>
            <p:nvPr/>
          </p:nvGrpSpPr>
          <p:grpSpPr>
            <a:xfrm>
              <a:off x="3221601" y="1371421"/>
              <a:ext cx="3013546" cy="1879971"/>
              <a:chOff x="3221601" y="1371421"/>
              <a:chExt cx="3013546" cy="1879971"/>
            </a:xfrm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F00B496F-4A7F-4D20-BA25-95800F8AA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21601" y="1371421"/>
                <a:ext cx="3013546" cy="1879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AE1C50A4-2E4C-467A-AF46-92BC331F89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21601" y="2160379"/>
                <a:ext cx="3013546" cy="3538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8" name="Picture 4">
              <a:extLst>
                <a:ext uri="{FF2B5EF4-FFF2-40B4-BE49-F238E27FC236}">
                  <a16:creationId xmlns:a16="http://schemas.microsoft.com/office/drawing/2014/main" id="{B31A0BFF-465E-453D-9C69-B72D5D42E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21601" y="2163880"/>
              <a:ext cx="3013546" cy="35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E2C7CF5E-EFB5-4543-BD91-F3EACE5AC31C}"/>
              </a:ext>
            </a:extLst>
          </p:cNvPr>
          <p:cNvSpPr/>
          <p:nvPr/>
        </p:nvSpPr>
        <p:spPr>
          <a:xfrm>
            <a:off x="3221601" y="4363665"/>
            <a:ext cx="3044142" cy="1135569"/>
          </a:xfrm>
          <a:custGeom>
            <a:avLst/>
            <a:gdLst>
              <a:gd name="connsiteX0" fmla="*/ 0 w 3044142"/>
              <a:gd name="connsiteY0" fmla="*/ 879690 h 1135569"/>
              <a:gd name="connsiteX1" fmla="*/ 410902 w 3044142"/>
              <a:gd name="connsiteY1" fmla="*/ 14 h 1135569"/>
              <a:gd name="connsiteX2" fmla="*/ 798654 w 3044142"/>
              <a:gd name="connsiteY2" fmla="*/ 897052 h 1135569"/>
              <a:gd name="connsiteX3" fmla="*/ 1157469 w 3044142"/>
              <a:gd name="connsiteY3" fmla="*/ 381979 h 1135569"/>
              <a:gd name="connsiteX4" fmla="*/ 1632031 w 3044142"/>
              <a:gd name="connsiteY4" fmla="*/ 1134333 h 1135569"/>
              <a:gd name="connsiteX5" fmla="*/ 2291788 w 3044142"/>
              <a:gd name="connsiteY5" fmla="*/ 167847 h 1135569"/>
              <a:gd name="connsiteX6" fmla="*/ 2766350 w 3044142"/>
              <a:gd name="connsiteY6" fmla="*/ 885477 h 1135569"/>
              <a:gd name="connsiteX7" fmla="*/ 3044142 w 3044142"/>
              <a:gd name="connsiteY7" fmla="*/ 798667 h 11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4142" h="1135569">
                <a:moveTo>
                  <a:pt x="0" y="879690"/>
                </a:moveTo>
                <a:cubicBezTo>
                  <a:pt x="138896" y="438405"/>
                  <a:pt x="277793" y="-2880"/>
                  <a:pt x="410902" y="14"/>
                </a:cubicBezTo>
                <a:cubicBezTo>
                  <a:pt x="544011" y="2908"/>
                  <a:pt x="674226" y="833391"/>
                  <a:pt x="798654" y="897052"/>
                </a:cubicBezTo>
                <a:cubicBezTo>
                  <a:pt x="923082" y="960713"/>
                  <a:pt x="1018573" y="342432"/>
                  <a:pt x="1157469" y="381979"/>
                </a:cubicBezTo>
                <a:cubicBezTo>
                  <a:pt x="1296365" y="421526"/>
                  <a:pt x="1442978" y="1170022"/>
                  <a:pt x="1632031" y="1134333"/>
                </a:cubicBezTo>
                <a:cubicBezTo>
                  <a:pt x="1821084" y="1098644"/>
                  <a:pt x="2102735" y="209323"/>
                  <a:pt x="2291788" y="167847"/>
                </a:cubicBezTo>
                <a:cubicBezTo>
                  <a:pt x="2480841" y="126371"/>
                  <a:pt x="2640958" y="780340"/>
                  <a:pt x="2766350" y="885477"/>
                </a:cubicBezTo>
                <a:cubicBezTo>
                  <a:pt x="2891742" y="990614"/>
                  <a:pt x="2967942" y="894640"/>
                  <a:pt x="3044142" y="79866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F2FA49B-DC05-4EEA-8F5B-A819E7AA8565}"/>
              </a:ext>
            </a:extLst>
          </p:cNvPr>
          <p:cNvSpPr txBox="1"/>
          <p:nvPr/>
        </p:nvSpPr>
        <p:spPr>
          <a:xfrm>
            <a:off x="1121508" y="159669"/>
            <a:ext cx="994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Flexibility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A4F399-5A94-4949-82B9-8C507B1F588D}"/>
              </a:ext>
            </a:extLst>
          </p:cNvPr>
          <p:cNvSpPr txBox="1"/>
          <p:nvPr/>
        </p:nvSpPr>
        <p:spPr>
          <a:xfrm>
            <a:off x="292801" y="1467571"/>
            <a:ext cx="3814380" cy="37284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Textual Input</a:t>
            </a:r>
          </a:p>
          <a:p>
            <a:pPr>
              <a:lnSpc>
                <a:spcPct val="300000"/>
              </a:lnSpc>
            </a:pPr>
            <a:endParaRPr lang="en-US" sz="2800" dirty="0">
              <a:solidFill>
                <a:schemeClr val="tx1">
                  <a:alpha val="92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tx1">
                    <a:alpha val="92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Visual Input</a:t>
            </a: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BBAAFE5B-6D7C-4665-9949-A03451D6D30E}"/>
              </a:ext>
            </a:extLst>
          </p:cNvPr>
          <p:cNvGrpSpPr/>
          <p:nvPr/>
        </p:nvGrpSpPr>
        <p:grpSpPr>
          <a:xfrm>
            <a:off x="8014915" y="1781942"/>
            <a:ext cx="3434963" cy="1119758"/>
            <a:chOff x="8014915" y="1628189"/>
            <a:chExt cx="3434963" cy="1119758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C4CD1752-065D-4AB0-9753-7DA64C2A7A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014915" y="1931395"/>
              <a:ext cx="3434963" cy="81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Conexão reta 5">
              <a:extLst>
                <a:ext uri="{FF2B5EF4-FFF2-40B4-BE49-F238E27FC236}">
                  <a16:creationId xmlns:a16="http://schemas.microsoft.com/office/drawing/2014/main" id="{E624E960-8476-4937-A642-7FBC51420B9E}"/>
                </a:ext>
              </a:extLst>
            </p:cNvPr>
            <p:cNvCxnSpPr/>
            <p:nvPr/>
          </p:nvCxnSpPr>
          <p:spPr>
            <a:xfrm>
              <a:off x="8014915" y="2339671"/>
              <a:ext cx="3434963" cy="0"/>
            </a:xfrm>
            <a:prstGeom prst="line">
              <a:avLst/>
            </a:prstGeom>
            <a:ln w="3175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xão reta 13">
              <a:extLst>
                <a:ext uri="{FF2B5EF4-FFF2-40B4-BE49-F238E27FC236}">
                  <a16:creationId xmlns:a16="http://schemas.microsoft.com/office/drawing/2014/main" id="{67C2A626-24EA-4BC6-B91F-8093C1110B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8596" y="2019631"/>
              <a:ext cx="0" cy="32004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D313A7A-F6E0-44A7-96AE-F662C7E4D8BD}"/>
                </a:ext>
              </a:extLst>
            </p:cNvPr>
            <p:cNvSpPr txBox="1"/>
            <p:nvPr/>
          </p:nvSpPr>
          <p:spPr>
            <a:xfrm>
              <a:off x="10203544" y="2329186"/>
              <a:ext cx="242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>
                  <a:latin typeface="Consolas" panose="020B0609020204030204" pitchFamily="49" charset="0"/>
                </a:rPr>
                <a:t>A</a:t>
              </a:r>
              <a:endParaRPr lang="en-US" sz="1400" dirty="0">
                <a:latin typeface="Consolas" panose="020B0609020204030204" pitchFamily="49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549B77E0-FD1C-464C-85CC-0FC3ED27E5AB}"/>
                </a:ext>
              </a:extLst>
            </p:cNvPr>
            <p:cNvSpPr/>
            <p:nvPr/>
          </p:nvSpPr>
          <p:spPr>
            <a:xfrm rot="10800000">
              <a:off x="9203635" y="1967943"/>
              <a:ext cx="2242335" cy="687788"/>
            </a:xfrm>
            <a:custGeom>
              <a:avLst/>
              <a:gdLst>
                <a:gd name="connsiteX0" fmla="*/ 0 w 2357562"/>
                <a:gd name="connsiteY0" fmla="*/ 310101 h 687788"/>
                <a:gd name="connsiteX1" fmla="*/ 0 w 2357562"/>
                <a:gd name="connsiteY1" fmla="*/ 687788 h 687788"/>
                <a:gd name="connsiteX2" fmla="*/ 2357562 w 2357562"/>
                <a:gd name="connsiteY2" fmla="*/ 687788 h 687788"/>
                <a:gd name="connsiteX3" fmla="*/ 2357562 w 2357562"/>
                <a:gd name="connsiteY3" fmla="*/ 0 h 68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7562" h="687788">
                  <a:moveTo>
                    <a:pt x="0" y="310101"/>
                  </a:moveTo>
                  <a:lnTo>
                    <a:pt x="0" y="687788"/>
                  </a:lnTo>
                  <a:lnTo>
                    <a:pt x="2357562" y="687788"/>
                  </a:lnTo>
                  <a:lnTo>
                    <a:pt x="235756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CF453BB6-01A6-46C2-B3CC-2934219EE9FE}"/>
                </a:ext>
              </a:extLst>
            </p:cNvPr>
            <p:cNvSpPr txBox="1"/>
            <p:nvPr/>
          </p:nvSpPr>
          <p:spPr>
            <a:xfrm>
              <a:off x="10203544" y="1628189"/>
              <a:ext cx="242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latin typeface="Consolas" panose="020B0609020204030204" pitchFamily="49" charset="0"/>
                </a:rPr>
                <a:t>ω</a:t>
              </a:r>
              <a:endParaRPr lang="en-US" sz="1400" dirty="0">
                <a:latin typeface="Consolas" panose="020B0609020204030204" pitchFamily="49" charset="0"/>
              </a:endParaRP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079CE967-4D7D-4C6C-9BD4-29E1A36AC47A}"/>
                </a:ext>
              </a:extLst>
            </p:cNvPr>
            <p:cNvSpPr txBox="1"/>
            <p:nvPr/>
          </p:nvSpPr>
          <p:spPr>
            <a:xfrm>
              <a:off x="8018822" y="2031894"/>
              <a:ext cx="242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latin typeface="Consolas" panose="020B0609020204030204" pitchFamily="49" charset="0"/>
                </a:rPr>
                <a:t>ϕ</a:t>
              </a:r>
              <a:endParaRPr lang="en-US" sz="1400" dirty="0">
                <a:latin typeface="Consolas" panose="020B0609020204030204" pitchFamily="49" charset="0"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D62B69C4-4B2C-4579-BAE8-4FCCD3B85DB1}"/>
              </a:ext>
            </a:extLst>
          </p:cNvPr>
          <p:cNvGrpSpPr/>
          <p:nvPr/>
        </p:nvGrpSpPr>
        <p:grpSpPr>
          <a:xfrm>
            <a:off x="8275286" y="1423810"/>
            <a:ext cx="914400" cy="914400"/>
            <a:chOff x="8275286" y="1423810"/>
            <a:chExt cx="914400" cy="914400"/>
          </a:xfrm>
        </p:grpSpPr>
        <p:pic>
          <p:nvPicPr>
            <p:cNvPr id="43" name="Gráfico 42" descr="Engrenagem">
              <a:extLst>
                <a:ext uri="{FF2B5EF4-FFF2-40B4-BE49-F238E27FC236}">
                  <a16:creationId xmlns:a16="http://schemas.microsoft.com/office/drawing/2014/main" id="{492448FE-9C45-4AE1-A2D4-C26C0146C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48949" y="1676873"/>
              <a:ext cx="408275" cy="408275"/>
            </a:xfrm>
            <a:prstGeom prst="rect">
              <a:avLst/>
            </a:prstGeom>
          </p:spPr>
        </p:pic>
        <p:pic>
          <p:nvPicPr>
            <p:cNvPr id="45" name="Gráfico 44" descr="Seta circular">
              <a:extLst>
                <a:ext uri="{FF2B5EF4-FFF2-40B4-BE49-F238E27FC236}">
                  <a16:creationId xmlns:a16="http://schemas.microsoft.com/office/drawing/2014/main" id="{2B5F16AD-731E-41D8-AF0A-DD0E12BEB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75286" y="1423810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C38D7C5A-CFEA-4380-BE1C-2F33D0FD07EE}"/>
              </a:ext>
            </a:extLst>
          </p:cNvPr>
          <p:cNvGrpSpPr/>
          <p:nvPr/>
        </p:nvGrpSpPr>
        <p:grpSpPr>
          <a:xfrm>
            <a:off x="8275286" y="3859160"/>
            <a:ext cx="914400" cy="914400"/>
            <a:chOff x="8271378" y="4087656"/>
            <a:chExt cx="914400" cy="914400"/>
          </a:xfrm>
        </p:grpSpPr>
        <p:pic>
          <p:nvPicPr>
            <p:cNvPr id="48" name="Gráfico 47" descr="Mão no ar">
              <a:extLst>
                <a:ext uri="{FF2B5EF4-FFF2-40B4-BE49-F238E27FC236}">
                  <a16:creationId xmlns:a16="http://schemas.microsoft.com/office/drawing/2014/main" id="{E2F2FF55-272E-4ADC-8060-DC0C8872A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59057" y="4345772"/>
              <a:ext cx="398167" cy="398167"/>
            </a:xfrm>
            <a:prstGeom prst="rect">
              <a:avLst/>
            </a:prstGeom>
          </p:spPr>
        </p:pic>
        <p:pic>
          <p:nvPicPr>
            <p:cNvPr id="87" name="Gráfico 86" descr="Seta circular">
              <a:extLst>
                <a:ext uri="{FF2B5EF4-FFF2-40B4-BE49-F238E27FC236}">
                  <a16:creationId xmlns:a16="http://schemas.microsoft.com/office/drawing/2014/main" id="{ED37DC12-F966-47DC-9CCF-64AC0EA9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71378" y="4087656"/>
              <a:ext cx="914400" cy="914400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7C4D808F-0D76-41DF-A4A4-29F223A7F995}"/>
              </a:ext>
            </a:extLst>
          </p:cNvPr>
          <p:cNvGrpSpPr/>
          <p:nvPr/>
        </p:nvGrpSpPr>
        <p:grpSpPr>
          <a:xfrm>
            <a:off x="3221601" y="1371421"/>
            <a:ext cx="3013546" cy="1879971"/>
            <a:chOff x="3221601" y="1371421"/>
            <a:chExt cx="3013546" cy="1879971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1E1F58A0-C497-4FDF-AFD5-9174143000AC}"/>
                </a:ext>
              </a:extLst>
            </p:cNvPr>
            <p:cNvGrpSpPr/>
            <p:nvPr/>
          </p:nvGrpSpPr>
          <p:grpSpPr>
            <a:xfrm>
              <a:off x="3221601" y="1371421"/>
              <a:ext cx="3013546" cy="1879971"/>
              <a:chOff x="3221601" y="1371421"/>
              <a:chExt cx="3013546" cy="1879971"/>
            </a:xfrm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F00B496F-4A7F-4D20-BA25-95800F8AA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21601" y="1371421"/>
                <a:ext cx="3013546" cy="1879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AE1C50A4-2E4C-467A-AF46-92BC331F89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21601" y="2160379"/>
                <a:ext cx="3013546" cy="3538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8" name="Picture 4">
              <a:extLst>
                <a:ext uri="{FF2B5EF4-FFF2-40B4-BE49-F238E27FC236}">
                  <a16:creationId xmlns:a16="http://schemas.microsoft.com/office/drawing/2014/main" id="{B31A0BFF-465E-453D-9C69-B72D5D42E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21601" y="2163880"/>
              <a:ext cx="3013546" cy="35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A3BC9AE8-9398-45EC-B764-D01911CE35C8}"/>
              </a:ext>
            </a:extLst>
          </p:cNvPr>
          <p:cNvSpPr/>
          <p:nvPr/>
        </p:nvSpPr>
        <p:spPr>
          <a:xfrm>
            <a:off x="3221601" y="4363665"/>
            <a:ext cx="3044142" cy="1135569"/>
          </a:xfrm>
          <a:custGeom>
            <a:avLst/>
            <a:gdLst>
              <a:gd name="connsiteX0" fmla="*/ 0 w 3044142"/>
              <a:gd name="connsiteY0" fmla="*/ 879690 h 1135569"/>
              <a:gd name="connsiteX1" fmla="*/ 410902 w 3044142"/>
              <a:gd name="connsiteY1" fmla="*/ 14 h 1135569"/>
              <a:gd name="connsiteX2" fmla="*/ 798654 w 3044142"/>
              <a:gd name="connsiteY2" fmla="*/ 897052 h 1135569"/>
              <a:gd name="connsiteX3" fmla="*/ 1157469 w 3044142"/>
              <a:gd name="connsiteY3" fmla="*/ 381979 h 1135569"/>
              <a:gd name="connsiteX4" fmla="*/ 1632031 w 3044142"/>
              <a:gd name="connsiteY4" fmla="*/ 1134333 h 1135569"/>
              <a:gd name="connsiteX5" fmla="*/ 2291788 w 3044142"/>
              <a:gd name="connsiteY5" fmla="*/ 167847 h 1135569"/>
              <a:gd name="connsiteX6" fmla="*/ 2766350 w 3044142"/>
              <a:gd name="connsiteY6" fmla="*/ 885477 h 1135569"/>
              <a:gd name="connsiteX7" fmla="*/ 3044142 w 3044142"/>
              <a:gd name="connsiteY7" fmla="*/ 798667 h 11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4142" h="1135569">
                <a:moveTo>
                  <a:pt x="0" y="879690"/>
                </a:moveTo>
                <a:cubicBezTo>
                  <a:pt x="138896" y="438405"/>
                  <a:pt x="277793" y="-2880"/>
                  <a:pt x="410902" y="14"/>
                </a:cubicBezTo>
                <a:cubicBezTo>
                  <a:pt x="544011" y="2908"/>
                  <a:pt x="674226" y="833391"/>
                  <a:pt x="798654" y="897052"/>
                </a:cubicBezTo>
                <a:cubicBezTo>
                  <a:pt x="923082" y="960713"/>
                  <a:pt x="1018573" y="342432"/>
                  <a:pt x="1157469" y="381979"/>
                </a:cubicBezTo>
                <a:cubicBezTo>
                  <a:pt x="1296365" y="421526"/>
                  <a:pt x="1442978" y="1170022"/>
                  <a:pt x="1632031" y="1134333"/>
                </a:cubicBezTo>
                <a:cubicBezTo>
                  <a:pt x="1821084" y="1098644"/>
                  <a:pt x="2102735" y="209323"/>
                  <a:pt x="2291788" y="167847"/>
                </a:cubicBezTo>
                <a:cubicBezTo>
                  <a:pt x="2480841" y="126371"/>
                  <a:pt x="2640958" y="780340"/>
                  <a:pt x="2766350" y="885477"/>
                </a:cubicBezTo>
                <a:cubicBezTo>
                  <a:pt x="2891742" y="990614"/>
                  <a:pt x="2967942" y="894640"/>
                  <a:pt x="3044142" y="79866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980125CF-9011-4731-8A63-A5E79437E576}"/>
              </a:ext>
            </a:extLst>
          </p:cNvPr>
          <p:cNvSpPr/>
          <p:nvPr/>
        </p:nvSpPr>
        <p:spPr>
          <a:xfrm>
            <a:off x="8014216" y="4593314"/>
            <a:ext cx="3434962" cy="759978"/>
          </a:xfrm>
          <a:custGeom>
            <a:avLst/>
            <a:gdLst>
              <a:gd name="connsiteX0" fmla="*/ 0 w 3044142"/>
              <a:gd name="connsiteY0" fmla="*/ 879690 h 1135569"/>
              <a:gd name="connsiteX1" fmla="*/ 410902 w 3044142"/>
              <a:gd name="connsiteY1" fmla="*/ 14 h 1135569"/>
              <a:gd name="connsiteX2" fmla="*/ 798654 w 3044142"/>
              <a:gd name="connsiteY2" fmla="*/ 897052 h 1135569"/>
              <a:gd name="connsiteX3" fmla="*/ 1157469 w 3044142"/>
              <a:gd name="connsiteY3" fmla="*/ 381979 h 1135569"/>
              <a:gd name="connsiteX4" fmla="*/ 1632031 w 3044142"/>
              <a:gd name="connsiteY4" fmla="*/ 1134333 h 1135569"/>
              <a:gd name="connsiteX5" fmla="*/ 2291788 w 3044142"/>
              <a:gd name="connsiteY5" fmla="*/ 167847 h 1135569"/>
              <a:gd name="connsiteX6" fmla="*/ 2766350 w 3044142"/>
              <a:gd name="connsiteY6" fmla="*/ 885477 h 1135569"/>
              <a:gd name="connsiteX7" fmla="*/ 3044142 w 3044142"/>
              <a:gd name="connsiteY7" fmla="*/ 798667 h 11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4142" h="1135569">
                <a:moveTo>
                  <a:pt x="0" y="879690"/>
                </a:moveTo>
                <a:cubicBezTo>
                  <a:pt x="138896" y="438405"/>
                  <a:pt x="277793" y="-2880"/>
                  <a:pt x="410902" y="14"/>
                </a:cubicBezTo>
                <a:cubicBezTo>
                  <a:pt x="544011" y="2908"/>
                  <a:pt x="674226" y="833391"/>
                  <a:pt x="798654" y="897052"/>
                </a:cubicBezTo>
                <a:cubicBezTo>
                  <a:pt x="923082" y="960713"/>
                  <a:pt x="1018573" y="342432"/>
                  <a:pt x="1157469" y="381979"/>
                </a:cubicBezTo>
                <a:cubicBezTo>
                  <a:pt x="1296365" y="421526"/>
                  <a:pt x="1442978" y="1170022"/>
                  <a:pt x="1632031" y="1134333"/>
                </a:cubicBezTo>
                <a:cubicBezTo>
                  <a:pt x="1821084" y="1098644"/>
                  <a:pt x="2102735" y="209323"/>
                  <a:pt x="2291788" y="167847"/>
                </a:cubicBezTo>
                <a:cubicBezTo>
                  <a:pt x="2480841" y="126371"/>
                  <a:pt x="2640958" y="780340"/>
                  <a:pt x="2766350" y="885477"/>
                </a:cubicBezTo>
                <a:cubicBezTo>
                  <a:pt x="2891742" y="990614"/>
                  <a:pt x="2967942" y="894640"/>
                  <a:pt x="3044142" y="79866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19EDC69-474E-4FDB-88DE-ED3F0FFBCD37}"/>
              </a:ext>
            </a:extLst>
          </p:cNvPr>
          <p:cNvGrpSpPr/>
          <p:nvPr/>
        </p:nvGrpSpPr>
        <p:grpSpPr>
          <a:xfrm>
            <a:off x="5017073" y="2350072"/>
            <a:ext cx="2157853" cy="2157853"/>
            <a:chOff x="7303200" y="1209000"/>
            <a:chExt cx="2520000" cy="252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2C3242F-C789-4400-93D8-62850649FEC3}"/>
                </a:ext>
              </a:extLst>
            </p:cNvPr>
            <p:cNvSpPr/>
            <p:nvPr/>
          </p:nvSpPr>
          <p:spPr>
            <a:xfrm>
              <a:off x="7303200" y="1209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áfico 3" descr="Cidade">
              <a:extLst>
                <a:ext uri="{FF2B5EF4-FFF2-40B4-BE49-F238E27FC236}">
                  <a16:creationId xmlns:a16="http://schemas.microsoft.com/office/drawing/2014/main" id="{A034407F-1967-48A4-8229-70F763D8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855" y="1545655"/>
              <a:ext cx="1846690" cy="1846690"/>
            </a:xfrm>
            <a:prstGeom prst="rect">
              <a:avLst/>
            </a:prstGeom>
          </p:spPr>
        </p:pic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3DEB40E1-1A12-4E3B-86B3-892A83578E78}"/>
              </a:ext>
            </a:extLst>
          </p:cNvPr>
          <p:cNvGrpSpPr/>
          <p:nvPr/>
        </p:nvGrpSpPr>
        <p:grpSpPr>
          <a:xfrm>
            <a:off x="4228477" y="334210"/>
            <a:ext cx="1440000" cy="1440000"/>
            <a:chOff x="3132945" y="523575"/>
            <a:chExt cx="1440000" cy="144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289C521-07CB-487D-953F-A556CCD393DE}"/>
                </a:ext>
              </a:extLst>
            </p:cNvPr>
            <p:cNvSpPr/>
            <p:nvPr/>
          </p:nvSpPr>
          <p:spPr>
            <a:xfrm>
              <a:off x="3132945" y="523575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áfico 5" descr="Grua">
              <a:extLst>
                <a:ext uri="{FF2B5EF4-FFF2-40B4-BE49-F238E27FC236}">
                  <a16:creationId xmlns:a16="http://schemas.microsoft.com/office/drawing/2014/main" id="{5510A62F-A83F-4EEB-A6CD-E857FEE6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34621" y="1306269"/>
              <a:ext cx="445023" cy="445023"/>
            </a:xfrm>
            <a:prstGeom prst="rect">
              <a:avLst/>
            </a:prstGeom>
          </p:spPr>
        </p:pic>
        <p:pic>
          <p:nvPicPr>
            <p:cNvPr id="8" name="Gráfico 7" descr="Sol">
              <a:extLst>
                <a:ext uri="{FF2B5EF4-FFF2-40B4-BE49-F238E27FC236}">
                  <a16:creationId xmlns:a16="http://schemas.microsoft.com/office/drawing/2014/main" id="{D2FAF2C4-6D74-439D-936D-307CE05E0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07884" y="1280251"/>
              <a:ext cx="497781" cy="497781"/>
            </a:xfrm>
            <a:prstGeom prst="rect">
              <a:avLst/>
            </a:prstGeom>
          </p:spPr>
        </p:pic>
        <p:pic>
          <p:nvPicPr>
            <p:cNvPr id="10" name="Gráfico 9" descr="Folha">
              <a:extLst>
                <a:ext uri="{FF2B5EF4-FFF2-40B4-BE49-F238E27FC236}">
                  <a16:creationId xmlns:a16="http://schemas.microsoft.com/office/drawing/2014/main" id="{191FC06D-9B44-4DE4-87A7-0F536CA2A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25318" y="755000"/>
              <a:ext cx="463627" cy="463627"/>
            </a:xfrm>
            <a:prstGeom prst="rect">
              <a:avLst/>
            </a:prstGeom>
          </p:spPr>
        </p:pic>
        <p:pic>
          <p:nvPicPr>
            <p:cNvPr id="12" name="Gráfico 11" descr="Termómetro">
              <a:extLst>
                <a:ext uri="{FF2B5EF4-FFF2-40B4-BE49-F238E27FC236}">
                  <a16:creationId xmlns:a16="http://schemas.microsoft.com/office/drawing/2014/main" id="{750C5A0F-D22B-462E-BEF2-B22B99DE1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24355" y="752131"/>
              <a:ext cx="463627" cy="463627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A6854C09-DA24-4C38-A2E3-2140B5CDD249}"/>
              </a:ext>
            </a:extLst>
          </p:cNvPr>
          <p:cNvGrpSpPr/>
          <p:nvPr/>
        </p:nvGrpSpPr>
        <p:grpSpPr>
          <a:xfrm>
            <a:off x="2731517" y="2151044"/>
            <a:ext cx="1440000" cy="1440000"/>
            <a:chOff x="5490043" y="523575"/>
            <a:chExt cx="1440000" cy="144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ED6AE0E-390B-49F6-886D-696A61862EFA}"/>
                </a:ext>
              </a:extLst>
            </p:cNvPr>
            <p:cNvSpPr/>
            <p:nvPr/>
          </p:nvSpPr>
          <p:spPr>
            <a:xfrm>
              <a:off x="5490043" y="523575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áfico 18" descr="Engrenagens">
              <a:extLst>
                <a:ext uri="{FF2B5EF4-FFF2-40B4-BE49-F238E27FC236}">
                  <a16:creationId xmlns:a16="http://schemas.microsoft.com/office/drawing/2014/main" id="{34437378-9AA1-44DF-AC40-62B48C3B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572125" y="896601"/>
              <a:ext cx="693948" cy="693948"/>
            </a:xfrm>
            <a:prstGeom prst="rect">
              <a:avLst/>
            </a:prstGeom>
          </p:spPr>
        </p:pic>
        <p:pic>
          <p:nvPicPr>
            <p:cNvPr id="21" name="Gráfico 20" descr="Tendência de subida">
              <a:extLst>
                <a:ext uri="{FF2B5EF4-FFF2-40B4-BE49-F238E27FC236}">
                  <a16:creationId xmlns:a16="http://schemas.microsoft.com/office/drawing/2014/main" id="{62F28CBF-FE82-41D1-983B-FAC74EF69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195506" y="896601"/>
              <a:ext cx="693948" cy="693948"/>
            </a:xfrm>
            <a:prstGeom prst="rect">
              <a:avLst/>
            </a:prstGeom>
          </p:spPr>
        </p:pic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4E3D7D5D-8240-4221-B00C-A3ABE479B816}"/>
              </a:ext>
            </a:extLst>
          </p:cNvPr>
          <p:cNvGrpSpPr/>
          <p:nvPr/>
        </p:nvGrpSpPr>
        <p:grpSpPr>
          <a:xfrm>
            <a:off x="3276808" y="4344294"/>
            <a:ext cx="1440000" cy="1440000"/>
            <a:chOff x="8019883" y="616344"/>
            <a:chExt cx="1440000" cy="1440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D2CF85-86AC-4072-9745-72DB9492FEE2}"/>
                </a:ext>
              </a:extLst>
            </p:cNvPr>
            <p:cNvSpPr/>
            <p:nvPr/>
          </p:nvSpPr>
          <p:spPr>
            <a:xfrm>
              <a:off x="8019883" y="616344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áfico 23" descr="Cronómetro">
              <a:extLst>
                <a:ext uri="{FF2B5EF4-FFF2-40B4-BE49-F238E27FC236}">
                  <a16:creationId xmlns:a16="http://schemas.microsoft.com/office/drawing/2014/main" id="{08B847A0-8CA5-4EC4-A778-D1D4C8630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38838" y="857539"/>
              <a:ext cx="606816" cy="606816"/>
            </a:xfrm>
            <a:prstGeom prst="rect">
              <a:avLst/>
            </a:prstGeom>
          </p:spPr>
        </p:pic>
        <p:pic>
          <p:nvPicPr>
            <p:cNvPr id="26" name="Gráfico 25" descr="Seta circular">
              <a:extLst>
                <a:ext uri="{FF2B5EF4-FFF2-40B4-BE49-F238E27FC236}">
                  <a16:creationId xmlns:a16="http://schemas.microsoft.com/office/drawing/2014/main" id="{829B5B1B-9C2B-4181-AD02-A98AB73D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733894" y="863885"/>
              <a:ext cx="606816" cy="606816"/>
            </a:xfrm>
            <a:prstGeom prst="rect">
              <a:avLst/>
            </a:prstGeom>
          </p:spPr>
        </p:pic>
        <p:pic>
          <p:nvPicPr>
            <p:cNvPr id="28" name="Gráfico 27" descr="Irritante">
              <a:extLst>
                <a:ext uri="{FF2B5EF4-FFF2-40B4-BE49-F238E27FC236}">
                  <a16:creationId xmlns:a16="http://schemas.microsoft.com/office/drawing/2014/main" id="{0C2DE47B-C98E-4A16-9DFE-7CF24DC4E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564585" y="1400432"/>
              <a:ext cx="483703" cy="483703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B2404B5-D584-472D-A94F-385D0C4F732D}"/>
              </a:ext>
            </a:extLst>
          </p:cNvPr>
          <p:cNvGrpSpPr/>
          <p:nvPr/>
        </p:nvGrpSpPr>
        <p:grpSpPr>
          <a:xfrm>
            <a:off x="7908609" y="2140121"/>
            <a:ext cx="1440000" cy="1440000"/>
            <a:chOff x="7804048" y="638732"/>
            <a:chExt cx="1309889" cy="130988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82B71F4-BEBD-4212-A14E-26C2BC123B22}"/>
                </a:ext>
              </a:extLst>
            </p:cNvPr>
            <p:cNvSpPr/>
            <p:nvPr/>
          </p:nvSpPr>
          <p:spPr>
            <a:xfrm>
              <a:off x="7804048" y="638732"/>
              <a:ext cx="1309889" cy="130988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DB2F728F-341D-4704-B092-32C176434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grayscl/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5278" y="879738"/>
              <a:ext cx="1037246" cy="937696"/>
            </a:xfrm>
            <a:prstGeom prst="rect">
              <a:avLst/>
            </a:prstGeom>
          </p:spPr>
        </p:pic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E5AD9306-57E9-415F-A4CF-6A4B8D30C916}"/>
              </a:ext>
            </a:extLst>
          </p:cNvPr>
          <p:cNvGrpSpPr/>
          <p:nvPr/>
        </p:nvGrpSpPr>
        <p:grpSpPr>
          <a:xfrm>
            <a:off x="7397589" y="4331348"/>
            <a:ext cx="1440000" cy="1440000"/>
            <a:chOff x="3118301" y="3660590"/>
            <a:chExt cx="1440000" cy="14400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66F4209-32EA-4A4F-82F3-39A1C2A41AD5}"/>
                </a:ext>
              </a:extLst>
            </p:cNvPr>
            <p:cNvSpPr/>
            <p:nvPr/>
          </p:nvSpPr>
          <p:spPr>
            <a:xfrm>
              <a:off x="3118301" y="3660590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B36DDCD-DF8D-4825-B8FD-EEAE433A2901}"/>
                </a:ext>
              </a:extLst>
            </p:cNvPr>
            <p:cNvGrpSpPr/>
            <p:nvPr/>
          </p:nvGrpSpPr>
          <p:grpSpPr>
            <a:xfrm>
              <a:off x="3267464" y="4047475"/>
              <a:ext cx="1195492" cy="605187"/>
              <a:chOff x="7820086" y="2830664"/>
              <a:chExt cx="3806871" cy="2093109"/>
            </a:xfrm>
          </p:grpSpPr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85FC0246-D21C-4F29-A5E1-E3C53E899B30}"/>
                  </a:ext>
                </a:extLst>
              </p:cNvPr>
              <p:cNvSpPr/>
              <p:nvPr/>
            </p:nvSpPr>
            <p:spPr>
              <a:xfrm>
                <a:off x="9357861" y="3244131"/>
                <a:ext cx="1058348" cy="369735"/>
              </a:xfrm>
              <a:prstGeom prst="roundRect">
                <a:avLst/>
              </a:prstGeom>
              <a:ln w="952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997D368C-E1AC-493C-B170-958CD2868139}"/>
                  </a:ext>
                </a:extLst>
              </p:cNvPr>
              <p:cNvSpPr/>
              <p:nvPr/>
            </p:nvSpPr>
            <p:spPr>
              <a:xfrm>
                <a:off x="10568609" y="3842688"/>
                <a:ext cx="1058348" cy="369735"/>
              </a:xfrm>
              <a:prstGeom prst="roundRect">
                <a:avLst/>
              </a:prstGeom>
              <a:ln w="952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tângulo: Cantos Arredondados 45">
                <a:extLst>
                  <a:ext uri="{FF2B5EF4-FFF2-40B4-BE49-F238E27FC236}">
                    <a16:creationId xmlns:a16="http://schemas.microsoft.com/office/drawing/2014/main" id="{30C1F78B-AED5-493F-9B1D-9F5843B1747C}"/>
                  </a:ext>
                </a:extLst>
              </p:cNvPr>
              <p:cNvSpPr/>
              <p:nvPr/>
            </p:nvSpPr>
            <p:spPr>
              <a:xfrm>
                <a:off x="9330500" y="4554038"/>
                <a:ext cx="1058348" cy="369735"/>
              </a:xfrm>
              <a:prstGeom prst="roundRect">
                <a:avLst/>
              </a:prstGeom>
              <a:ln w="952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EF97AF2D-9B8D-4627-A8A2-3BB6DF96B5BA}"/>
                  </a:ext>
                </a:extLst>
              </p:cNvPr>
              <p:cNvSpPr/>
              <p:nvPr/>
            </p:nvSpPr>
            <p:spPr>
              <a:xfrm>
                <a:off x="8299013" y="2830664"/>
                <a:ext cx="758848" cy="369735"/>
              </a:xfrm>
              <a:prstGeom prst="roundRect">
                <a:avLst/>
              </a:prstGeom>
              <a:ln w="952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tângulo: Cantos Arredondados 47">
                <a:extLst>
                  <a:ext uri="{FF2B5EF4-FFF2-40B4-BE49-F238E27FC236}">
                    <a16:creationId xmlns:a16="http://schemas.microsoft.com/office/drawing/2014/main" id="{9F2E0ED6-846D-4B05-B513-DD6E2FA58816}"/>
                  </a:ext>
                </a:extLst>
              </p:cNvPr>
              <p:cNvSpPr/>
              <p:nvPr/>
            </p:nvSpPr>
            <p:spPr>
              <a:xfrm>
                <a:off x="7836010" y="3356945"/>
                <a:ext cx="1185559" cy="237523"/>
              </a:xfrm>
              <a:prstGeom prst="roundRect">
                <a:avLst/>
              </a:prstGeom>
              <a:ln w="952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C6272E44-D3C7-4A05-AF6C-D7F59076F743}"/>
                  </a:ext>
                </a:extLst>
              </p:cNvPr>
              <p:cNvSpPr/>
              <p:nvPr/>
            </p:nvSpPr>
            <p:spPr>
              <a:xfrm>
                <a:off x="7820086" y="4172921"/>
                <a:ext cx="1185559" cy="237523"/>
              </a:xfrm>
              <a:prstGeom prst="roundRect">
                <a:avLst/>
              </a:prstGeom>
              <a:ln w="952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E92644D5-9E09-49BE-B4B7-CD55FC5D1C1A}"/>
                  </a:ext>
                </a:extLst>
              </p:cNvPr>
              <p:cNvSpPr/>
              <p:nvPr/>
            </p:nvSpPr>
            <p:spPr>
              <a:xfrm>
                <a:off x="7820087" y="4619276"/>
                <a:ext cx="1185559" cy="237523"/>
              </a:xfrm>
              <a:prstGeom prst="roundRect">
                <a:avLst/>
              </a:prstGeom>
              <a:ln w="952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6805076D-8D13-4A7A-9F04-EFB9FFFF1B49}"/>
                  </a:ext>
                </a:extLst>
              </p:cNvPr>
              <p:cNvSpPr/>
              <p:nvPr/>
            </p:nvSpPr>
            <p:spPr>
              <a:xfrm>
                <a:off x="9031880" y="3432114"/>
                <a:ext cx="323902" cy="56881"/>
              </a:xfrm>
              <a:custGeom>
                <a:avLst/>
                <a:gdLst>
                  <a:gd name="connsiteX0" fmla="*/ 0 w 323902"/>
                  <a:gd name="connsiteY0" fmla="*/ 53569 h 56881"/>
                  <a:gd name="connsiteX1" fmla="*/ 191850 w 323902"/>
                  <a:gd name="connsiteY1" fmla="*/ 51077 h 56881"/>
                  <a:gd name="connsiteX2" fmla="*/ 323902 w 323902"/>
                  <a:gd name="connsiteY2" fmla="*/ 0 h 56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3902" h="56881">
                    <a:moveTo>
                      <a:pt x="0" y="53569"/>
                    </a:moveTo>
                    <a:cubicBezTo>
                      <a:pt x="68933" y="56787"/>
                      <a:pt x="137866" y="60005"/>
                      <a:pt x="191850" y="51077"/>
                    </a:cubicBezTo>
                    <a:cubicBezTo>
                      <a:pt x="245834" y="42149"/>
                      <a:pt x="284868" y="21074"/>
                      <a:pt x="32390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600164C1-955D-448B-AAFF-CE6B66DD6C0B}"/>
                  </a:ext>
                </a:extLst>
              </p:cNvPr>
              <p:cNvSpPr/>
              <p:nvPr/>
            </p:nvSpPr>
            <p:spPr>
              <a:xfrm>
                <a:off x="9065516" y="3014144"/>
                <a:ext cx="285283" cy="418693"/>
              </a:xfrm>
              <a:custGeom>
                <a:avLst/>
                <a:gdLst>
                  <a:gd name="connsiteX0" fmla="*/ 0 w 285283"/>
                  <a:gd name="connsiteY0" fmla="*/ 37883 h 468324"/>
                  <a:gd name="connsiteX1" fmla="*/ 99662 w 285283"/>
                  <a:gd name="connsiteY1" fmla="*/ 36637 h 468324"/>
                  <a:gd name="connsiteX2" fmla="*/ 153231 w 285283"/>
                  <a:gd name="connsiteY2" fmla="*/ 421582 h 468324"/>
                  <a:gd name="connsiteX3" fmla="*/ 285283 w 285283"/>
                  <a:gd name="connsiteY3" fmla="*/ 447743 h 468324"/>
                  <a:gd name="connsiteX0" fmla="*/ 0 w 285283"/>
                  <a:gd name="connsiteY0" fmla="*/ 15486 h 442853"/>
                  <a:gd name="connsiteX1" fmla="*/ 102154 w 285283"/>
                  <a:gd name="connsiteY1" fmla="*/ 66563 h 442853"/>
                  <a:gd name="connsiteX2" fmla="*/ 153231 w 285283"/>
                  <a:gd name="connsiteY2" fmla="*/ 399185 h 442853"/>
                  <a:gd name="connsiteX3" fmla="*/ 285283 w 285283"/>
                  <a:gd name="connsiteY3" fmla="*/ 425346 h 442853"/>
                  <a:gd name="connsiteX0" fmla="*/ 0 w 285283"/>
                  <a:gd name="connsiteY0" fmla="*/ 14022 h 430379"/>
                  <a:gd name="connsiteX1" fmla="*/ 102154 w 285283"/>
                  <a:gd name="connsiteY1" fmla="*/ 65099 h 430379"/>
                  <a:gd name="connsiteX2" fmla="*/ 148248 w 285283"/>
                  <a:gd name="connsiteY2" fmla="*/ 352873 h 430379"/>
                  <a:gd name="connsiteX3" fmla="*/ 285283 w 285283"/>
                  <a:gd name="connsiteY3" fmla="*/ 423882 h 430379"/>
                  <a:gd name="connsiteX0" fmla="*/ 0 w 285283"/>
                  <a:gd name="connsiteY0" fmla="*/ 8453 h 424161"/>
                  <a:gd name="connsiteX1" fmla="*/ 105891 w 285283"/>
                  <a:gd name="connsiteY1" fmla="*/ 100641 h 424161"/>
                  <a:gd name="connsiteX2" fmla="*/ 148248 w 285283"/>
                  <a:gd name="connsiteY2" fmla="*/ 347304 h 424161"/>
                  <a:gd name="connsiteX3" fmla="*/ 285283 w 285283"/>
                  <a:gd name="connsiteY3" fmla="*/ 418313 h 424161"/>
                  <a:gd name="connsiteX0" fmla="*/ 0 w 285283"/>
                  <a:gd name="connsiteY0" fmla="*/ 12374 h 428584"/>
                  <a:gd name="connsiteX1" fmla="*/ 122086 w 285283"/>
                  <a:gd name="connsiteY1" fmla="*/ 72172 h 428584"/>
                  <a:gd name="connsiteX2" fmla="*/ 148248 w 285283"/>
                  <a:gd name="connsiteY2" fmla="*/ 351225 h 428584"/>
                  <a:gd name="connsiteX3" fmla="*/ 285283 w 285283"/>
                  <a:gd name="connsiteY3" fmla="*/ 422234 h 428584"/>
                  <a:gd name="connsiteX0" fmla="*/ 0 w 285283"/>
                  <a:gd name="connsiteY0" fmla="*/ 15981 h 432191"/>
                  <a:gd name="connsiteX1" fmla="*/ 122086 w 285283"/>
                  <a:gd name="connsiteY1" fmla="*/ 75779 h 432191"/>
                  <a:gd name="connsiteX2" fmla="*/ 148248 w 285283"/>
                  <a:gd name="connsiteY2" fmla="*/ 354832 h 432191"/>
                  <a:gd name="connsiteX3" fmla="*/ 285283 w 285283"/>
                  <a:gd name="connsiteY3" fmla="*/ 425841 h 432191"/>
                  <a:gd name="connsiteX0" fmla="*/ 0 w 285283"/>
                  <a:gd name="connsiteY0" fmla="*/ 8240 h 424450"/>
                  <a:gd name="connsiteX1" fmla="*/ 122086 w 285283"/>
                  <a:gd name="connsiteY1" fmla="*/ 68038 h 424450"/>
                  <a:gd name="connsiteX2" fmla="*/ 148248 w 285283"/>
                  <a:gd name="connsiteY2" fmla="*/ 347091 h 424450"/>
                  <a:gd name="connsiteX3" fmla="*/ 285283 w 285283"/>
                  <a:gd name="connsiteY3" fmla="*/ 418100 h 424450"/>
                  <a:gd name="connsiteX0" fmla="*/ 0 w 285283"/>
                  <a:gd name="connsiteY0" fmla="*/ 3127 h 418693"/>
                  <a:gd name="connsiteX1" fmla="*/ 124578 w 285283"/>
                  <a:gd name="connsiteY1" fmla="*/ 105282 h 418693"/>
                  <a:gd name="connsiteX2" fmla="*/ 148248 w 285283"/>
                  <a:gd name="connsiteY2" fmla="*/ 341978 h 418693"/>
                  <a:gd name="connsiteX3" fmla="*/ 285283 w 285283"/>
                  <a:gd name="connsiteY3" fmla="*/ 412987 h 41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283" h="418693">
                    <a:moveTo>
                      <a:pt x="0" y="3127"/>
                    </a:moveTo>
                    <a:cubicBezTo>
                      <a:pt x="89385" y="-12030"/>
                      <a:pt x="97379" y="28875"/>
                      <a:pt x="124578" y="105282"/>
                    </a:cubicBezTo>
                    <a:cubicBezTo>
                      <a:pt x="151777" y="181689"/>
                      <a:pt x="121464" y="290694"/>
                      <a:pt x="148248" y="341978"/>
                    </a:cubicBezTo>
                    <a:cubicBezTo>
                      <a:pt x="175032" y="393262"/>
                      <a:pt x="234725" y="434165"/>
                      <a:pt x="285283" y="41298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A73D018B-8210-4789-BCC9-E4C4FCA33FD3}"/>
                  </a:ext>
                </a:extLst>
              </p:cNvPr>
              <p:cNvSpPr/>
              <p:nvPr/>
            </p:nvSpPr>
            <p:spPr>
              <a:xfrm>
                <a:off x="9013193" y="4736443"/>
                <a:ext cx="312690" cy="3737"/>
              </a:xfrm>
              <a:custGeom>
                <a:avLst/>
                <a:gdLst>
                  <a:gd name="connsiteX0" fmla="*/ 0 w 312690"/>
                  <a:gd name="connsiteY0" fmla="*/ 0 h 3737"/>
                  <a:gd name="connsiteX1" fmla="*/ 312690 w 312690"/>
                  <a:gd name="connsiteY1" fmla="*/ 3737 h 3737"/>
                  <a:gd name="connsiteX2" fmla="*/ 312690 w 312690"/>
                  <a:gd name="connsiteY2" fmla="*/ 3737 h 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2690" h="3737">
                    <a:moveTo>
                      <a:pt x="0" y="0"/>
                    </a:moveTo>
                    <a:lnTo>
                      <a:pt x="312690" y="3737"/>
                    </a:lnTo>
                    <a:lnTo>
                      <a:pt x="312690" y="373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D9F5B9C1-F66F-406A-B73F-32854ED7E2BD}"/>
                  </a:ext>
                </a:extLst>
              </p:cNvPr>
              <p:cNvSpPr/>
              <p:nvPr/>
            </p:nvSpPr>
            <p:spPr>
              <a:xfrm>
                <a:off x="9013193" y="4293601"/>
                <a:ext cx="316428" cy="443082"/>
              </a:xfrm>
              <a:custGeom>
                <a:avLst/>
                <a:gdLst>
                  <a:gd name="connsiteX0" fmla="*/ 0 w 316428"/>
                  <a:gd name="connsiteY0" fmla="*/ 13485 h 454361"/>
                  <a:gd name="connsiteX1" fmla="*/ 82222 w 316428"/>
                  <a:gd name="connsiteY1" fmla="*/ 45876 h 454361"/>
                  <a:gd name="connsiteX2" fmla="*/ 142019 w 316428"/>
                  <a:gd name="connsiteY2" fmla="*/ 390956 h 454361"/>
                  <a:gd name="connsiteX3" fmla="*/ 316428 w 316428"/>
                  <a:gd name="connsiteY3" fmla="*/ 453245 h 454361"/>
                  <a:gd name="connsiteX0" fmla="*/ 0 w 316428"/>
                  <a:gd name="connsiteY0" fmla="*/ 3208 h 443499"/>
                  <a:gd name="connsiteX1" fmla="*/ 89697 w 316428"/>
                  <a:gd name="connsiteY1" fmla="*/ 91659 h 443499"/>
                  <a:gd name="connsiteX2" fmla="*/ 142019 w 316428"/>
                  <a:gd name="connsiteY2" fmla="*/ 380679 h 443499"/>
                  <a:gd name="connsiteX3" fmla="*/ 316428 w 316428"/>
                  <a:gd name="connsiteY3" fmla="*/ 442968 h 443499"/>
                  <a:gd name="connsiteX0" fmla="*/ 0 w 316428"/>
                  <a:gd name="connsiteY0" fmla="*/ 3082 h 443082"/>
                  <a:gd name="connsiteX1" fmla="*/ 89697 w 316428"/>
                  <a:gd name="connsiteY1" fmla="*/ 91533 h 443082"/>
                  <a:gd name="connsiteX2" fmla="*/ 142019 w 316428"/>
                  <a:gd name="connsiteY2" fmla="*/ 365603 h 443082"/>
                  <a:gd name="connsiteX3" fmla="*/ 316428 w 316428"/>
                  <a:gd name="connsiteY3" fmla="*/ 442842 h 44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6428" h="443082">
                    <a:moveTo>
                      <a:pt x="0" y="3082"/>
                    </a:moveTo>
                    <a:cubicBezTo>
                      <a:pt x="29276" y="-12179"/>
                      <a:pt x="66027" y="31113"/>
                      <a:pt x="89697" y="91533"/>
                    </a:cubicBezTo>
                    <a:cubicBezTo>
                      <a:pt x="113367" y="151953"/>
                      <a:pt x="104230" y="307051"/>
                      <a:pt x="142019" y="365603"/>
                    </a:cubicBezTo>
                    <a:cubicBezTo>
                      <a:pt x="179808" y="424155"/>
                      <a:pt x="248740" y="445645"/>
                      <a:pt x="316428" y="44284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F011D042-3281-4764-B44B-7B518188B207}"/>
                  </a:ext>
                </a:extLst>
              </p:cNvPr>
              <p:cNvSpPr/>
              <p:nvPr/>
            </p:nvSpPr>
            <p:spPr>
              <a:xfrm>
                <a:off x="10425904" y="3428985"/>
                <a:ext cx="139527" cy="604840"/>
              </a:xfrm>
              <a:custGeom>
                <a:avLst/>
                <a:gdLst>
                  <a:gd name="connsiteX0" fmla="*/ 0 w 139527"/>
                  <a:gd name="connsiteY0" fmla="*/ 34102 h 698039"/>
                  <a:gd name="connsiteX1" fmla="*/ 51077 w 139527"/>
                  <a:gd name="connsiteY1" fmla="*/ 67738 h 698039"/>
                  <a:gd name="connsiteX2" fmla="*/ 90942 w 139527"/>
                  <a:gd name="connsiteY2" fmla="*/ 644532 h 698039"/>
                  <a:gd name="connsiteX3" fmla="*/ 139527 w 139527"/>
                  <a:gd name="connsiteY3" fmla="*/ 638304 h 698039"/>
                  <a:gd name="connsiteX0" fmla="*/ 0 w 139527"/>
                  <a:gd name="connsiteY0" fmla="*/ 11468 h 669926"/>
                  <a:gd name="connsiteX1" fmla="*/ 56060 w 139527"/>
                  <a:gd name="connsiteY1" fmla="*/ 122342 h 669926"/>
                  <a:gd name="connsiteX2" fmla="*/ 90942 w 139527"/>
                  <a:gd name="connsiteY2" fmla="*/ 621898 h 669926"/>
                  <a:gd name="connsiteX3" fmla="*/ 139527 w 139527"/>
                  <a:gd name="connsiteY3" fmla="*/ 615670 h 669926"/>
                  <a:gd name="connsiteX0" fmla="*/ 0 w 139527"/>
                  <a:gd name="connsiteY0" fmla="*/ 10057 h 636534"/>
                  <a:gd name="connsiteX1" fmla="*/ 56060 w 139527"/>
                  <a:gd name="connsiteY1" fmla="*/ 120931 h 636534"/>
                  <a:gd name="connsiteX2" fmla="*/ 68518 w 139527"/>
                  <a:gd name="connsiteY2" fmla="*/ 542003 h 636534"/>
                  <a:gd name="connsiteX3" fmla="*/ 139527 w 139527"/>
                  <a:gd name="connsiteY3" fmla="*/ 614259 h 636534"/>
                  <a:gd name="connsiteX0" fmla="*/ 0 w 151034"/>
                  <a:gd name="connsiteY0" fmla="*/ 10057 h 631042"/>
                  <a:gd name="connsiteX1" fmla="*/ 56060 w 151034"/>
                  <a:gd name="connsiteY1" fmla="*/ 120931 h 631042"/>
                  <a:gd name="connsiteX2" fmla="*/ 68518 w 151034"/>
                  <a:gd name="connsiteY2" fmla="*/ 542003 h 631042"/>
                  <a:gd name="connsiteX3" fmla="*/ 139527 w 151034"/>
                  <a:gd name="connsiteY3" fmla="*/ 614259 h 631042"/>
                  <a:gd name="connsiteX0" fmla="*/ 0 w 139527"/>
                  <a:gd name="connsiteY0" fmla="*/ 10057 h 614259"/>
                  <a:gd name="connsiteX1" fmla="*/ 56060 w 139527"/>
                  <a:gd name="connsiteY1" fmla="*/ 120931 h 614259"/>
                  <a:gd name="connsiteX2" fmla="*/ 68518 w 139527"/>
                  <a:gd name="connsiteY2" fmla="*/ 542003 h 614259"/>
                  <a:gd name="connsiteX3" fmla="*/ 139527 w 139527"/>
                  <a:gd name="connsiteY3" fmla="*/ 614259 h 614259"/>
                  <a:gd name="connsiteX0" fmla="*/ 0 w 139527"/>
                  <a:gd name="connsiteY0" fmla="*/ 10057 h 614259"/>
                  <a:gd name="connsiteX1" fmla="*/ 56060 w 139527"/>
                  <a:gd name="connsiteY1" fmla="*/ 120931 h 614259"/>
                  <a:gd name="connsiteX2" fmla="*/ 68518 w 139527"/>
                  <a:gd name="connsiteY2" fmla="*/ 542003 h 614259"/>
                  <a:gd name="connsiteX3" fmla="*/ 139527 w 139527"/>
                  <a:gd name="connsiteY3" fmla="*/ 614259 h 614259"/>
                  <a:gd name="connsiteX0" fmla="*/ 0 w 139527"/>
                  <a:gd name="connsiteY0" fmla="*/ 80 h 604282"/>
                  <a:gd name="connsiteX1" fmla="*/ 56060 w 139527"/>
                  <a:gd name="connsiteY1" fmla="*/ 110954 h 604282"/>
                  <a:gd name="connsiteX2" fmla="*/ 68518 w 139527"/>
                  <a:gd name="connsiteY2" fmla="*/ 532026 h 604282"/>
                  <a:gd name="connsiteX3" fmla="*/ 139527 w 139527"/>
                  <a:gd name="connsiteY3" fmla="*/ 604282 h 604282"/>
                  <a:gd name="connsiteX0" fmla="*/ 0 w 139527"/>
                  <a:gd name="connsiteY0" fmla="*/ 647 h 604849"/>
                  <a:gd name="connsiteX1" fmla="*/ 56060 w 139527"/>
                  <a:gd name="connsiteY1" fmla="*/ 111521 h 604849"/>
                  <a:gd name="connsiteX2" fmla="*/ 68518 w 139527"/>
                  <a:gd name="connsiteY2" fmla="*/ 532593 h 604849"/>
                  <a:gd name="connsiteX3" fmla="*/ 139527 w 139527"/>
                  <a:gd name="connsiteY3" fmla="*/ 604849 h 604849"/>
                  <a:gd name="connsiteX0" fmla="*/ 0 w 139527"/>
                  <a:gd name="connsiteY0" fmla="*/ 1858 h 606060"/>
                  <a:gd name="connsiteX1" fmla="*/ 56060 w 139527"/>
                  <a:gd name="connsiteY1" fmla="*/ 112732 h 606060"/>
                  <a:gd name="connsiteX2" fmla="*/ 68518 w 139527"/>
                  <a:gd name="connsiteY2" fmla="*/ 533804 h 606060"/>
                  <a:gd name="connsiteX3" fmla="*/ 139527 w 139527"/>
                  <a:gd name="connsiteY3" fmla="*/ 606060 h 606060"/>
                  <a:gd name="connsiteX0" fmla="*/ 0 w 139527"/>
                  <a:gd name="connsiteY0" fmla="*/ 685 h 604887"/>
                  <a:gd name="connsiteX1" fmla="*/ 71009 w 139527"/>
                  <a:gd name="connsiteY1" fmla="*/ 188797 h 604887"/>
                  <a:gd name="connsiteX2" fmla="*/ 68518 w 139527"/>
                  <a:gd name="connsiteY2" fmla="*/ 532631 h 604887"/>
                  <a:gd name="connsiteX3" fmla="*/ 139527 w 139527"/>
                  <a:gd name="connsiteY3" fmla="*/ 604887 h 604887"/>
                  <a:gd name="connsiteX0" fmla="*/ 0 w 139527"/>
                  <a:gd name="connsiteY0" fmla="*/ 638 h 604840"/>
                  <a:gd name="connsiteX1" fmla="*/ 71009 w 139527"/>
                  <a:gd name="connsiteY1" fmla="*/ 188750 h 604840"/>
                  <a:gd name="connsiteX2" fmla="*/ 61043 w 139527"/>
                  <a:gd name="connsiteY2" fmla="*/ 479016 h 604840"/>
                  <a:gd name="connsiteX3" fmla="*/ 139527 w 139527"/>
                  <a:gd name="connsiteY3" fmla="*/ 604840 h 60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527" h="604840">
                    <a:moveTo>
                      <a:pt x="0" y="638"/>
                    </a:moveTo>
                    <a:cubicBezTo>
                      <a:pt x="56579" y="-9744"/>
                      <a:pt x="60835" y="109020"/>
                      <a:pt x="71009" y="188750"/>
                    </a:cubicBezTo>
                    <a:cubicBezTo>
                      <a:pt x="81183" y="268480"/>
                      <a:pt x="49623" y="409668"/>
                      <a:pt x="61043" y="479016"/>
                    </a:cubicBezTo>
                    <a:cubicBezTo>
                      <a:pt x="72463" y="548364"/>
                      <a:pt x="75265" y="603178"/>
                      <a:pt x="139527" y="60484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97B8B87A-DCF4-4495-A5A2-94EF45BBF85C}"/>
                  </a:ext>
                </a:extLst>
              </p:cNvPr>
              <p:cNvSpPr/>
              <p:nvPr/>
            </p:nvSpPr>
            <p:spPr>
              <a:xfrm>
                <a:off x="10397251" y="4038246"/>
                <a:ext cx="168180" cy="714551"/>
              </a:xfrm>
              <a:custGeom>
                <a:avLst/>
                <a:gdLst>
                  <a:gd name="connsiteX0" fmla="*/ 0 w 168180"/>
                  <a:gd name="connsiteY0" fmla="*/ 712751 h 734484"/>
                  <a:gd name="connsiteX1" fmla="*/ 69764 w 168180"/>
                  <a:gd name="connsiteY1" fmla="*/ 660428 h 734484"/>
                  <a:gd name="connsiteX2" fmla="*/ 109629 w 168180"/>
                  <a:gd name="connsiteY2" fmla="*/ 103566 h 734484"/>
                  <a:gd name="connsiteX3" fmla="*/ 168180 w 168180"/>
                  <a:gd name="connsiteY3" fmla="*/ 1412 h 734484"/>
                  <a:gd name="connsiteX0" fmla="*/ 0 w 168180"/>
                  <a:gd name="connsiteY0" fmla="*/ 712751 h 725506"/>
                  <a:gd name="connsiteX1" fmla="*/ 69764 w 168180"/>
                  <a:gd name="connsiteY1" fmla="*/ 660428 h 725506"/>
                  <a:gd name="connsiteX2" fmla="*/ 109629 w 168180"/>
                  <a:gd name="connsiteY2" fmla="*/ 103566 h 725506"/>
                  <a:gd name="connsiteX3" fmla="*/ 168180 w 168180"/>
                  <a:gd name="connsiteY3" fmla="*/ 1412 h 725506"/>
                  <a:gd name="connsiteX0" fmla="*/ 0 w 168180"/>
                  <a:gd name="connsiteY0" fmla="*/ 712084 h 712222"/>
                  <a:gd name="connsiteX1" fmla="*/ 85959 w 168180"/>
                  <a:gd name="connsiteY1" fmla="*/ 589998 h 712222"/>
                  <a:gd name="connsiteX2" fmla="*/ 109629 w 168180"/>
                  <a:gd name="connsiteY2" fmla="*/ 102899 h 712222"/>
                  <a:gd name="connsiteX3" fmla="*/ 168180 w 168180"/>
                  <a:gd name="connsiteY3" fmla="*/ 745 h 712222"/>
                  <a:gd name="connsiteX0" fmla="*/ 0 w 168180"/>
                  <a:gd name="connsiteY0" fmla="*/ 714391 h 714551"/>
                  <a:gd name="connsiteX1" fmla="*/ 85959 w 168180"/>
                  <a:gd name="connsiteY1" fmla="*/ 592305 h 714551"/>
                  <a:gd name="connsiteX2" fmla="*/ 98417 w 168180"/>
                  <a:gd name="connsiteY2" fmla="*/ 82782 h 714551"/>
                  <a:gd name="connsiteX3" fmla="*/ 168180 w 168180"/>
                  <a:gd name="connsiteY3" fmla="*/ 3052 h 714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180" h="714551">
                    <a:moveTo>
                      <a:pt x="0" y="714391"/>
                    </a:moveTo>
                    <a:cubicBezTo>
                      <a:pt x="83052" y="716571"/>
                      <a:pt x="69556" y="697573"/>
                      <a:pt x="85959" y="592305"/>
                    </a:cubicBezTo>
                    <a:cubicBezTo>
                      <a:pt x="102362" y="487037"/>
                      <a:pt x="84714" y="180991"/>
                      <a:pt x="98417" y="82782"/>
                    </a:cubicBezTo>
                    <a:cubicBezTo>
                      <a:pt x="112120" y="-15427"/>
                      <a:pt x="147106" y="-789"/>
                      <a:pt x="168180" y="30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EF84B341-9E18-417A-AA8F-3BFF4ABEB36C}"/>
              </a:ext>
            </a:extLst>
          </p:cNvPr>
          <p:cNvGrpSpPr/>
          <p:nvPr/>
        </p:nvGrpSpPr>
        <p:grpSpPr>
          <a:xfrm>
            <a:off x="6484608" y="337071"/>
            <a:ext cx="1440000" cy="1440000"/>
            <a:chOff x="6662678" y="313256"/>
            <a:chExt cx="1440000" cy="14400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18A15B7-F5D0-40AC-AC2F-6D9C903E46E1}"/>
                </a:ext>
              </a:extLst>
            </p:cNvPr>
            <p:cNvSpPr/>
            <p:nvPr/>
          </p:nvSpPr>
          <p:spPr>
            <a:xfrm>
              <a:off x="6662678" y="313256"/>
              <a:ext cx="1440000" cy="144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Imagem 62" descr="Uma imagem com relógio, grande, torre, fogo de artifício&#10;&#10;Descrição gerada automaticamente">
              <a:extLst>
                <a:ext uri="{FF2B5EF4-FFF2-40B4-BE49-F238E27FC236}">
                  <a16:creationId xmlns:a16="http://schemas.microsoft.com/office/drawing/2014/main" id="{DDD7342A-192F-4B96-9167-8563A3C13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18" y="543096"/>
              <a:ext cx="980319" cy="980319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AB66A40-4B76-4D4D-90F9-8945F8E77483}"/>
              </a:ext>
            </a:extLst>
          </p:cNvPr>
          <p:cNvGrpSpPr/>
          <p:nvPr/>
        </p:nvGrpSpPr>
        <p:grpSpPr>
          <a:xfrm>
            <a:off x="5375999" y="5309222"/>
            <a:ext cx="1440000" cy="1440000"/>
            <a:chOff x="5549306" y="5309222"/>
            <a:chExt cx="1440000" cy="144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92D5DCC-7145-49A2-84B8-1B00FD446725}"/>
                </a:ext>
              </a:extLst>
            </p:cNvPr>
            <p:cNvSpPr/>
            <p:nvPr/>
          </p:nvSpPr>
          <p:spPr>
            <a:xfrm>
              <a:off x="5549306" y="5309222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5ABA3661-C9F8-48F9-8F7D-840CCB8918EB}"/>
                </a:ext>
              </a:extLst>
            </p:cNvPr>
            <p:cNvGrpSpPr/>
            <p:nvPr/>
          </p:nvGrpSpPr>
          <p:grpSpPr>
            <a:xfrm>
              <a:off x="5997843" y="5612085"/>
              <a:ext cx="542925" cy="842500"/>
              <a:chOff x="5915025" y="1305389"/>
              <a:chExt cx="542925" cy="842500"/>
            </a:xfrm>
          </p:grpSpPr>
          <p:sp>
            <p:nvSpPr>
              <p:cNvPr id="59" name="Cilindro 58">
                <a:extLst>
                  <a:ext uri="{FF2B5EF4-FFF2-40B4-BE49-F238E27FC236}">
                    <a16:creationId xmlns:a16="http://schemas.microsoft.com/office/drawing/2014/main" id="{C278AF84-5277-4515-99DE-7C7B94BCD5BB}"/>
                  </a:ext>
                </a:extLst>
              </p:cNvPr>
              <p:cNvSpPr/>
              <p:nvPr/>
            </p:nvSpPr>
            <p:spPr>
              <a:xfrm>
                <a:off x="5915025" y="1305389"/>
                <a:ext cx="542925" cy="842500"/>
              </a:xfrm>
              <a:prstGeom prst="can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CF78E5FD-845D-4A24-B867-6D58F21CF2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58" t="44866" r="38327" b="12615"/>
              <a:stretch/>
            </p:blipFill>
            <p:spPr bwMode="auto">
              <a:xfrm>
                <a:off x="5960043" y="1459051"/>
                <a:ext cx="452888" cy="648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406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Agrupar 83">
            <a:extLst>
              <a:ext uri="{FF2B5EF4-FFF2-40B4-BE49-F238E27FC236}">
                <a16:creationId xmlns:a16="http://schemas.microsoft.com/office/drawing/2014/main" id="{5E3B2C42-EE21-41B2-AD3B-2C7476E4AAE9}"/>
              </a:ext>
            </a:extLst>
          </p:cNvPr>
          <p:cNvGrpSpPr/>
          <p:nvPr/>
        </p:nvGrpSpPr>
        <p:grpSpPr>
          <a:xfrm>
            <a:off x="4346279" y="361380"/>
            <a:ext cx="1440000" cy="1440000"/>
            <a:chOff x="1214438" y="852797"/>
            <a:chExt cx="1440000" cy="144000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4166756-8BFE-4FF2-B5EE-70DED2E274FE}"/>
                </a:ext>
              </a:extLst>
            </p:cNvPr>
            <p:cNvSpPr/>
            <p:nvPr/>
          </p:nvSpPr>
          <p:spPr>
            <a:xfrm>
              <a:off x="1214438" y="852797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Nuvem 2">
              <a:extLst>
                <a:ext uri="{FF2B5EF4-FFF2-40B4-BE49-F238E27FC236}">
                  <a16:creationId xmlns:a16="http://schemas.microsoft.com/office/drawing/2014/main" id="{220EE6F9-5325-4EF1-8339-51D77F99E437}"/>
                </a:ext>
              </a:extLst>
            </p:cNvPr>
            <p:cNvSpPr/>
            <p:nvPr/>
          </p:nvSpPr>
          <p:spPr>
            <a:xfrm>
              <a:off x="1430379" y="1249245"/>
              <a:ext cx="1008119" cy="647104"/>
            </a:xfrm>
            <a:prstGeom prst="cloud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AB2FB0B1-4022-4E98-BDB7-DB80D5DD0C39}"/>
              </a:ext>
            </a:extLst>
          </p:cNvPr>
          <p:cNvGrpSpPr/>
          <p:nvPr/>
        </p:nvGrpSpPr>
        <p:grpSpPr>
          <a:xfrm>
            <a:off x="3466922" y="4360637"/>
            <a:ext cx="1440000" cy="1440000"/>
            <a:chOff x="6761301" y="892139"/>
            <a:chExt cx="1440000" cy="144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F41757-25AC-4C21-A49B-9E617FFB79F4}"/>
                </a:ext>
              </a:extLst>
            </p:cNvPr>
            <p:cNvSpPr/>
            <p:nvPr/>
          </p:nvSpPr>
          <p:spPr>
            <a:xfrm>
              <a:off x="6761301" y="892139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áfico 24" descr="Imagem">
              <a:extLst>
                <a:ext uri="{FF2B5EF4-FFF2-40B4-BE49-F238E27FC236}">
                  <a16:creationId xmlns:a16="http://schemas.microsoft.com/office/drawing/2014/main" id="{BC5A7629-1FA6-46C6-9AD4-8A319F043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4101" y="1154939"/>
              <a:ext cx="914400" cy="914400"/>
            </a:xfrm>
            <a:prstGeom prst="rect">
              <a:avLst/>
            </a:prstGeom>
          </p:spPr>
        </p:pic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03CF1349-AAE6-47FE-8F4A-E1B2027F96D7}"/>
              </a:ext>
            </a:extLst>
          </p:cNvPr>
          <p:cNvGrpSpPr/>
          <p:nvPr/>
        </p:nvGrpSpPr>
        <p:grpSpPr>
          <a:xfrm>
            <a:off x="5529293" y="5282674"/>
            <a:ext cx="1440000" cy="1440000"/>
            <a:chOff x="9340075" y="852456"/>
            <a:chExt cx="1440000" cy="14400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D6E37AA-1B9D-422B-BB91-829CA26D99DA}"/>
                </a:ext>
              </a:extLst>
            </p:cNvPr>
            <p:cNvSpPr/>
            <p:nvPr/>
          </p:nvSpPr>
          <p:spPr>
            <a:xfrm>
              <a:off x="9340075" y="852456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 descr="Parametric Design Icons - Download Free Vector Icons | Noun Project">
              <a:extLst>
                <a:ext uri="{FF2B5EF4-FFF2-40B4-BE49-F238E27FC236}">
                  <a16:creationId xmlns:a16="http://schemas.microsoft.com/office/drawing/2014/main" id="{A2D94FF6-77F1-441D-A860-1F1CD0FB5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1064" y="893445"/>
              <a:ext cx="1358023" cy="1358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AF2FB17-97DA-4B1A-BD0E-11394FE4415E}"/>
              </a:ext>
            </a:extLst>
          </p:cNvPr>
          <p:cNvSpPr txBox="1"/>
          <p:nvPr/>
        </p:nvSpPr>
        <p:spPr>
          <a:xfrm>
            <a:off x="68239" y="6591869"/>
            <a:ext cx="2370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1D5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©</a:t>
            </a:r>
            <a:r>
              <a:rPr lang="en-US" sz="1100" dirty="0" err="1">
                <a:solidFill>
                  <a:srgbClr val="FFF1D5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LluisaIborra</a:t>
            </a:r>
            <a:endParaRPr lang="en-US" sz="1100" dirty="0">
              <a:solidFill>
                <a:srgbClr val="FFF1D5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4E2F2F48-105C-4406-A5A3-2E53EFD6CB88}"/>
              </a:ext>
            </a:extLst>
          </p:cNvPr>
          <p:cNvGrpSpPr/>
          <p:nvPr/>
        </p:nvGrpSpPr>
        <p:grpSpPr>
          <a:xfrm>
            <a:off x="6663143" y="359111"/>
            <a:ext cx="1440000" cy="1440000"/>
            <a:chOff x="6666442" y="4658034"/>
            <a:chExt cx="1440000" cy="14400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E177A51-A06E-47B8-AF7C-00670C3578B3}"/>
                </a:ext>
              </a:extLst>
            </p:cNvPr>
            <p:cNvSpPr/>
            <p:nvPr/>
          </p:nvSpPr>
          <p:spPr>
            <a:xfrm>
              <a:off x="6666442" y="4658034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08266D27-46D5-4518-800D-CCCECA727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159" y="4920834"/>
              <a:ext cx="1282567" cy="914400"/>
            </a:xfrm>
            <a:prstGeom prst="rect">
              <a:avLst/>
            </a:prstGeom>
          </p:spPr>
        </p:pic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4D2A09AD-3601-4478-8D87-5817AE104759}"/>
              </a:ext>
            </a:extLst>
          </p:cNvPr>
          <p:cNvGrpSpPr/>
          <p:nvPr/>
        </p:nvGrpSpPr>
        <p:grpSpPr>
          <a:xfrm>
            <a:off x="7539734" y="4360637"/>
            <a:ext cx="1440000" cy="1440000"/>
            <a:chOff x="1140884" y="4760687"/>
            <a:chExt cx="1440000" cy="14400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F2A8077-92EE-4616-988A-EFF2A52AD5E1}"/>
                </a:ext>
              </a:extLst>
            </p:cNvPr>
            <p:cNvSpPr/>
            <p:nvPr/>
          </p:nvSpPr>
          <p:spPr>
            <a:xfrm>
              <a:off x="1140884" y="4760687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7" name="Gráfico 66" descr="Câmara">
              <a:extLst>
                <a:ext uri="{FF2B5EF4-FFF2-40B4-BE49-F238E27FC236}">
                  <a16:creationId xmlns:a16="http://schemas.microsoft.com/office/drawing/2014/main" id="{5751B66A-C32E-402E-B82C-1CE440B84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2595" y="5329322"/>
              <a:ext cx="480182" cy="480182"/>
            </a:xfrm>
            <a:prstGeom prst="rect">
              <a:avLst/>
            </a:prstGeom>
          </p:spPr>
        </p:pic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AB2A0602-9106-4EE0-8CA2-28D5814D34F6}"/>
                </a:ext>
              </a:extLst>
            </p:cNvPr>
            <p:cNvSpPr/>
            <p:nvPr/>
          </p:nvSpPr>
          <p:spPr>
            <a:xfrm rot="9192226" flipV="1">
              <a:off x="1298462" y="5488733"/>
              <a:ext cx="1217977" cy="253558"/>
            </a:xfrm>
            <a:custGeom>
              <a:avLst/>
              <a:gdLst>
                <a:gd name="connsiteX0" fmla="*/ 0 w 966788"/>
                <a:gd name="connsiteY0" fmla="*/ 200027 h 200027"/>
                <a:gd name="connsiteX1" fmla="*/ 347663 w 966788"/>
                <a:gd name="connsiteY1" fmla="*/ 2 h 200027"/>
                <a:gd name="connsiteX2" fmla="*/ 685800 w 966788"/>
                <a:gd name="connsiteY2" fmla="*/ 195264 h 200027"/>
                <a:gd name="connsiteX3" fmla="*/ 966788 w 966788"/>
                <a:gd name="connsiteY3" fmla="*/ 28577 h 20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788" h="200027">
                  <a:moveTo>
                    <a:pt x="0" y="200027"/>
                  </a:moveTo>
                  <a:cubicBezTo>
                    <a:pt x="116681" y="100411"/>
                    <a:pt x="233363" y="796"/>
                    <a:pt x="347663" y="2"/>
                  </a:cubicBezTo>
                  <a:cubicBezTo>
                    <a:pt x="461963" y="-792"/>
                    <a:pt x="582613" y="190502"/>
                    <a:pt x="685800" y="195264"/>
                  </a:cubicBezTo>
                  <a:cubicBezTo>
                    <a:pt x="788987" y="200026"/>
                    <a:pt x="877887" y="114301"/>
                    <a:pt x="966788" y="28577"/>
                  </a:cubicBezTo>
                </a:path>
              </a:pathLst>
            </a:cu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364ACDD4-AC8E-4CF4-BCEE-6A7EA56569E8}"/>
              </a:ext>
            </a:extLst>
          </p:cNvPr>
          <p:cNvGrpSpPr/>
          <p:nvPr/>
        </p:nvGrpSpPr>
        <p:grpSpPr>
          <a:xfrm>
            <a:off x="8049424" y="2172953"/>
            <a:ext cx="1440000" cy="1440000"/>
            <a:chOff x="4085560" y="4521970"/>
            <a:chExt cx="1440000" cy="144000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CE55DE4-7BB3-4B66-A4B0-8344B5761925}"/>
                </a:ext>
              </a:extLst>
            </p:cNvPr>
            <p:cNvSpPr/>
            <p:nvPr/>
          </p:nvSpPr>
          <p:spPr>
            <a:xfrm>
              <a:off x="4085560" y="4521970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ilindro 70">
              <a:extLst>
                <a:ext uri="{FF2B5EF4-FFF2-40B4-BE49-F238E27FC236}">
                  <a16:creationId xmlns:a16="http://schemas.microsoft.com/office/drawing/2014/main" id="{9EEA4786-2CE5-4DAC-ACCD-0BE97F4DD6D0}"/>
                </a:ext>
              </a:extLst>
            </p:cNvPr>
            <p:cNvSpPr/>
            <p:nvPr/>
          </p:nvSpPr>
          <p:spPr>
            <a:xfrm>
              <a:off x="5201839" y="4972051"/>
              <a:ext cx="84447" cy="523875"/>
            </a:xfrm>
            <a:prstGeom prst="can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ilindro 77">
              <a:extLst>
                <a:ext uri="{FF2B5EF4-FFF2-40B4-BE49-F238E27FC236}">
                  <a16:creationId xmlns:a16="http://schemas.microsoft.com/office/drawing/2014/main" id="{407B4ABB-015F-446D-9E66-2D9CDE36FDFC}"/>
                </a:ext>
              </a:extLst>
            </p:cNvPr>
            <p:cNvSpPr/>
            <p:nvPr/>
          </p:nvSpPr>
          <p:spPr>
            <a:xfrm>
              <a:off x="4644828" y="4966327"/>
              <a:ext cx="84447" cy="523875"/>
            </a:xfrm>
            <a:prstGeom prst="can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ilindro 76">
              <a:extLst>
                <a:ext uri="{FF2B5EF4-FFF2-40B4-BE49-F238E27FC236}">
                  <a16:creationId xmlns:a16="http://schemas.microsoft.com/office/drawing/2014/main" id="{81829836-C15D-4D95-B61C-21EA22EA0E1E}"/>
                </a:ext>
              </a:extLst>
            </p:cNvPr>
            <p:cNvSpPr/>
            <p:nvPr/>
          </p:nvSpPr>
          <p:spPr>
            <a:xfrm>
              <a:off x="4923840" y="4972051"/>
              <a:ext cx="84447" cy="523875"/>
            </a:xfrm>
            <a:prstGeom prst="can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5BB98A7-F7AD-4A42-BB26-35F6D96C0232}"/>
                </a:ext>
              </a:extLst>
            </p:cNvPr>
            <p:cNvSpPr/>
            <p:nvPr/>
          </p:nvSpPr>
          <p:spPr>
            <a:xfrm>
              <a:off x="4372019" y="5473066"/>
              <a:ext cx="47711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65D1354-A261-47A0-8694-64F34943D7A9}"/>
                </a:ext>
              </a:extLst>
            </p:cNvPr>
            <p:cNvSpPr/>
            <p:nvPr/>
          </p:nvSpPr>
          <p:spPr>
            <a:xfrm>
              <a:off x="4656519" y="5473065"/>
              <a:ext cx="47711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7998C4D-0F97-4F7D-B8EA-8D007A75C264}"/>
                </a:ext>
              </a:extLst>
            </p:cNvPr>
            <p:cNvSpPr/>
            <p:nvPr/>
          </p:nvSpPr>
          <p:spPr>
            <a:xfrm>
              <a:off x="5225518" y="5473064"/>
              <a:ext cx="47711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265E4F-3ADF-47F8-89C3-944C61B0D877}"/>
                </a:ext>
              </a:extLst>
            </p:cNvPr>
            <p:cNvSpPr/>
            <p:nvPr/>
          </p:nvSpPr>
          <p:spPr>
            <a:xfrm>
              <a:off x="4941019" y="5473063"/>
              <a:ext cx="47711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7D860B9A-9F44-488D-A8C6-EC26A8DF1BFD}"/>
              </a:ext>
            </a:extLst>
          </p:cNvPr>
          <p:cNvGrpSpPr/>
          <p:nvPr/>
        </p:nvGrpSpPr>
        <p:grpSpPr>
          <a:xfrm>
            <a:off x="5003176" y="2349000"/>
            <a:ext cx="2160000" cy="2160000"/>
            <a:chOff x="6662678" y="313256"/>
            <a:chExt cx="1440000" cy="14400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EA358FA-AA8A-40C7-AA1E-47712327B89B}"/>
                </a:ext>
              </a:extLst>
            </p:cNvPr>
            <p:cNvSpPr/>
            <p:nvPr/>
          </p:nvSpPr>
          <p:spPr>
            <a:xfrm>
              <a:off x="6662678" y="313256"/>
              <a:ext cx="1440000" cy="144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Imagem 88" descr="Uma imagem com relógio, grande, torre, fogo de artifício&#10;&#10;Descrição gerada automaticamente">
              <a:extLst>
                <a:ext uri="{FF2B5EF4-FFF2-40B4-BE49-F238E27FC236}">
                  <a16:creationId xmlns:a16="http://schemas.microsoft.com/office/drawing/2014/main" id="{6134A1F3-0583-49FB-B776-93D3503AA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18" y="543096"/>
              <a:ext cx="980319" cy="980319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8E3B978-5818-41C0-8311-FC1C7068C61A}"/>
              </a:ext>
            </a:extLst>
          </p:cNvPr>
          <p:cNvGrpSpPr/>
          <p:nvPr/>
        </p:nvGrpSpPr>
        <p:grpSpPr>
          <a:xfrm>
            <a:off x="2934951" y="2174841"/>
            <a:ext cx="1440000" cy="1440000"/>
            <a:chOff x="2947775" y="2174841"/>
            <a:chExt cx="1440000" cy="1440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8CE986-EEFD-4D15-982E-3A38062A1FD2}"/>
                </a:ext>
              </a:extLst>
            </p:cNvPr>
            <p:cNvSpPr/>
            <p:nvPr/>
          </p:nvSpPr>
          <p:spPr>
            <a:xfrm>
              <a:off x="2947775" y="2174841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1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C2DAFFDF-9F5E-4AF0-987C-8DD6858CB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913" y="2506091"/>
              <a:ext cx="773723" cy="773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434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BB53F6C4-161A-4D5A-83A5-10B9BFBE515C}"/>
              </a:ext>
            </a:extLst>
          </p:cNvPr>
          <p:cNvSpPr txBox="1"/>
          <p:nvPr/>
        </p:nvSpPr>
        <p:spPr>
          <a:xfrm>
            <a:off x="7805" y="2829506"/>
            <a:ext cx="60960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700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Thank You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1C95BA-2BC5-41D4-89C5-A50EFA395045}"/>
              </a:ext>
            </a:extLst>
          </p:cNvPr>
          <p:cNvSpPr txBox="1"/>
          <p:nvPr/>
        </p:nvSpPr>
        <p:spPr>
          <a:xfrm>
            <a:off x="6096000" y="3054364"/>
            <a:ext cx="60881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Inês Caetano </a:t>
            </a:r>
            <a:r>
              <a:rPr lang="en-US"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ines.caetano@tecnico.ulisboa.pt</a:t>
            </a:r>
          </a:p>
          <a:p>
            <a:r>
              <a:rPr lang="en-US" sz="17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António </a:t>
            </a:r>
            <a:r>
              <a:rPr lang="en-US" sz="17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Leitão</a:t>
            </a:r>
            <a:r>
              <a:rPr lang="en-US" sz="17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antonio.menezes.leitao@tecnico.ulisboa.pt</a:t>
            </a:r>
            <a:endParaRPr lang="en-US" sz="17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8" name="Imagem 17" descr="Uma imagem com alimentação, prato, desenho&#10;&#10;Descrição gerada automaticamente">
            <a:extLst>
              <a:ext uri="{FF2B5EF4-FFF2-40B4-BE49-F238E27FC236}">
                <a16:creationId xmlns:a16="http://schemas.microsoft.com/office/drawing/2014/main" id="{2F600846-1972-4122-AEA4-5575AA40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61" y="151262"/>
            <a:ext cx="933549" cy="364764"/>
          </a:xfrm>
          <a:prstGeom prst="rect">
            <a:avLst/>
          </a:prstGeom>
        </p:spPr>
      </p:pic>
      <p:pic>
        <p:nvPicPr>
          <p:cNvPr id="20" name="Imagem 19" descr="Uma imagem com desenho&#10;&#10;Descrição gerada automaticamente">
            <a:extLst>
              <a:ext uri="{FF2B5EF4-FFF2-40B4-BE49-F238E27FC236}">
                <a16:creationId xmlns:a16="http://schemas.microsoft.com/office/drawing/2014/main" id="{61B1BA89-40B4-44AE-BEF5-E3F0EB313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12" y="135467"/>
            <a:ext cx="1051016" cy="364764"/>
          </a:xfrm>
          <a:prstGeom prst="rect">
            <a:avLst/>
          </a:prstGeom>
        </p:spPr>
      </p:pic>
      <p:pic>
        <p:nvPicPr>
          <p:cNvPr id="1026" name="Picture 2" descr="Branding - INESC-ID">
            <a:extLst>
              <a:ext uri="{FF2B5EF4-FFF2-40B4-BE49-F238E27FC236}">
                <a16:creationId xmlns:a16="http://schemas.microsoft.com/office/drawing/2014/main" id="{02D418E2-1946-49CD-AF4B-F9A1BA336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" b="21885"/>
          <a:stretch/>
        </p:blipFill>
        <p:spPr bwMode="auto">
          <a:xfrm>
            <a:off x="52665" y="20747"/>
            <a:ext cx="1119648" cy="5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Uma imagem com escuro, aceso, luz, noite&#10;&#10;Descrição gerada automaticamente">
            <a:extLst>
              <a:ext uri="{FF2B5EF4-FFF2-40B4-BE49-F238E27FC236}">
                <a16:creationId xmlns:a16="http://schemas.microsoft.com/office/drawing/2014/main" id="{256E0BAD-080B-4F4B-923E-93833A3481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"/>
          <a:stretch/>
        </p:blipFill>
        <p:spPr>
          <a:xfrm>
            <a:off x="8794346" y="84255"/>
            <a:ext cx="2107894" cy="626884"/>
          </a:xfrm>
          <a:prstGeom prst="rect">
            <a:avLst/>
          </a:prstGeom>
        </p:spPr>
      </p:pic>
      <p:pic>
        <p:nvPicPr>
          <p:cNvPr id="11" name="Imagem 10" descr="Uma imagem com fotografia, computador, sentado, mesa&#10;&#10;Descrição gerada automaticamente">
            <a:extLst>
              <a:ext uri="{FF2B5EF4-FFF2-40B4-BE49-F238E27FC236}">
                <a16:creationId xmlns:a16="http://schemas.microsoft.com/office/drawing/2014/main" id="{80C68AB8-E8C9-4B75-8FE6-D7BCF0DD7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509" y="108199"/>
            <a:ext cx="777110" cy="5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1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mesa, computador, preenchido, cacho&#10;&#10;Descrição gerada automaticamente">
            <a:extLst>
              <a:ext uri="{FF2B5EF4-FFF2-40B4-BE49-F238E27FC236}">
                <a16:creationId xmlns:a16="http://schemas.microsoft.com/office/drawing/2014/main" id="{1B071C65-4EF4-49EC-BD80-FA23716FC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65" y="1780626"/>
            <a:ext cx="5392348" cy="3296747"/>
          </a:xfrm>
          <a:prstGeom prst="rect">
            <a:avLst/>
          </a:prstGeom>
        </p:spPr>
      </p:pic>
      <p:pic>
        <p:nvPicPr>
          <p:cNvPr id="7" name="Imagem 6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AC68C944-C392-4A1F-9951-5BAF19BBAD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8" y="993020"/>
            <a:ext cx="4859767" cy="48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9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F5EF24B-EB5F-4136-9BED-E474C4E79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11" y="509449"/>
            <a:ext cx="2357289" cy="3413477"/>
          </a:xfrm>
          <a:prstGeom prst="rect">
            <a:avLst/>
          </a:prstGeom>
        </p:spPr>
      </p:pic>
      <p:pic>
        <p:nvPicPr>
          <p:cNvPr id="4" name="Imagem 3" descr="Uma imagem com mesa, computador, preenchido, cacho&#10;&#10;Descrição gerada automaticamente">
            <a:extLst>
              <a:ext uri="{FF2B5EF4-FFF2-40B4-BE49-F238E27FC236}">
                <a16:creationId xmlns:a16="http://schemas.microsoft.com/office/drawing/2014/main" id="{F229E247-FAA1-4A98-9136-2CE93E89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65" y="1780626"/>
            <a:ext cx="5392348" cy="3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76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relógio&#10;&#10;Descrição gerada automaticamente">
            <a:extLst>
              <a:ext uri="{FF2B5EF4-FFF2-40B4-BE49-F238E27FC236}">
                <a16:creationId xmlns:a16="http://schemas.microsoft.com/office/drawing/2014/main" id="{EC3DA0F0-79A8-4041-A273-EBC5FA90E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420" y="1659523"/>
            <a:ext cx="744298" cy="7442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42F182B-2645-4978-9BF4-3A14F0D8D1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11" y="509449"/>
            <a:ext cx="2357289" cy="3413477"/>
          </a:xfrm>
          <a:prstGeom prst="rect">
            <a:avLst/>
          </a:prstGeom>
        </p:spPr>
      </p:pic>
      <p:pic>
        <p:nvPicPr>
          <p:cNvPr id="5" name="Imagem 4" descr="Uma imagem com mesa, computador, preenchido, cacho&#10;&#10;Descrição gerada automaticamente">
            <a:extLst>
              <a:ext uri="{FF2B5EF4-FFF2-40B4-BE49-F238E27FC236}">
                <a16:creationId xmlns:a16="http://schemas.microsoft.com/office/drawing/2014/main" id="{E010B856-33AC-435A-A150-17BBDF974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65" y="1780626"/>
            <a:ext cx="5392348" cy="3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5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interior, computador, portátil, sentado&#10;&#10;Descrição gerada automaticamente">
            <a:extLst>
              <a:ext uri="{FF2B5EF4-FFF2-40B4-BE49-F238E27FC236}">
                <a16:creationId xmlns:a16="http://schemas.microsoft.com/office/drawing/2014/main" id="{0A92FBEC-EB2E-4FFC-BF35-83BF1B0B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56" y="4417471"/>
            <a:ext cx="3775601" cy="1890175"/>
          </a:xfrm>
          <a:prstGeom prst="rect">
            <a:avLst/>
          </a:prstGeom>
        </p:spPr>
      </p:pic>
      <p:pic>
        <p:nvPicPr>
          <p:cNvPr id="8" name="Imagem 7" descr="Uma imagem com relógio&#10;&#10;Descrição gerada automaticamente">
            <a:extLst>
              <a:ext uri="{FF2B5EF4-FFF2-40B4-BE49-F238E27FC236}">
                <a16:creationId xmlns:a16="http://schemas.microsoft.com/office/drawing/2014/main" id="{EC3DA0F0-79A8-4041-A273-EBC5FA90E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420" y="1659523"/>
            <a:ext cx="744298" cy="7442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906616-6B99-46DB-B76F-A52B634FCB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11" y="509449"/>
            <a:ext cx="2357289" cy="3413477"/>
          </a:xfrm>
          <a:prstGeom prst="rect">
            <a:avLst/>
          </a:prstGeom>
        </p:spPr>
      </p:pic>
      <p:pic>
        <p:nvPicPr>
          <p:cNvPr id="9" name="Imagem 8" descr="Uma imagem com mesa, computador, preenchido, cacho&#10;&#10;Descrição gerada automaticamente">
            <a:extLst>
              <a:ext uri="{FF2B5EF4-FFF2-40B4-BE49-F238E27FC236}">
                <a16:creationId xmlns:a16="http://schemas.microsoft.com/office/drawing/2014/main" id="{ACEB3CF9-26DE-40DB-A29B-4CFEF00008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65" y="1780626"/>
            <a:ext cx="5392348" cy="3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413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Widescreen</PresentationFormat>
  <Paragraphs>105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Consolas</vt:lpstr>
      <vt:lpstr>Leelawadee</vt:lpstr>
      <vt:lpstr>Leelawadee UI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2022-05-10T09:40:49Z</dcterms:created>
  <dcterms:modified xsi:type="dcterms:W3CDTF">2022-05-10T09:41:31Z</dcterms:modified>
</cp:coreProperties>
</file>