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0"/>
  </p:notesMasterIdLst>
  <p:sldIdLst>
    <p:sldId id="256" r:id="rId2"/>
    <p:sldId id="259" r:id="rId3"/>
    <p:sldId id="262" r:id="rId4"/>
    <p:sldId id="263" r:id="rId5"/>
    <p:sldId id="261" r:id="rId6"/>
    <p:sldId id="260" r:id="rId7"/>
    <p:sldId id="264" r:id="rId8"/>
    <p:sldId id="265" r:id="rId9"/>
    <p:sldId id="271" r:id="rId10"/>
    <p:sldId id="269" r:id="rId11"/>
    <p:sldId id="270" r:id="rId12"/>
    <p:sldId id="266" r:id="rId13"/>
    <p:sldId id="268" r:id="rId14"/>
    <p:sldId id="267" r:id="rId15"/>
    <p:sldId id="272" r:id="rId16"/>
    <p:sldId id="273" r:id="rId17"/>
    <p:sldId id="274" r:id="rId18"/>
    <p:sldId id="275" r:id="rId19"/>
    <p:sldId id="280" r:id="rId20"/>
    <p:sldId id="281" r:id="rId21"/>
    <p:sldId id="282" r:id="rId22"/>
    <p:sldId id="276" r:id="rId23"/>
    <p:sldId id="283" r:id="rId24"/>
    <p:sldId id="279" r:id="rId25"/>
    <p:sldId id="284" r:id="rId26"/>
    <p:sldId id="285" r:id="rId27"/>
    <p:sldId id="287" r:id="rId28"/>
    <p:sldId id="288" r:id="rId29"/>
    <p:sldId id="289" r:id="rId30"/>
    <p:sldId id="290" r:id="rId31"/>
    <p:sldId id="294" r:id="rId32"/>
    <p:sldId id="314" r:id="rId33"/>
    <p:sldId id="315" r:id="rId34"/>
    <p:sldId id="316" r:id="rId35"/>
    <p:sldId id="298" r:id="rId36"/>
    <p:sldId id="299" r:id="rId37"/>
    <p:sldId id="301" r:id="rId38"/>
    <p:sldId id="300" r:id="rId39"/>
    <p:sldId id="306" r:id="rId40"/>
    <p:sldId id="307" r:id="rId41"/>
    <p:sldId id="308" r:id="rId42"/>
    <p:sldId id="309" r:id="rId43"/>
    <p:sldId id="292" r:id="rId44"/>
    <p:sldId id="310" r:id="rId45"/>
    <p:sldId id="311" r:id="rId46"/>
    <p:sldId id="312" r:id="rId47"/>
    <p:sldId id="313" r:id="rId48"/>
    <p:sldId id="317" r:id="rId49"/>
    <p:sldId id="319" r:id="rId50"/>
    <p:sldId id="345" r:id="rId51"/>
    <p:sldId id="318" r:id="rId52"/>
    <p:sldId id="320" r:id="rId53"/>
    <p:sldId id="321" r:id="rId54"/>
    <p:sldId id="325" r:id="rId55"/>
    <p:sldId id="322" r:id="rId56"/>
    <p:sldId id="323" r:id="rId57"/>
    <p:sldId id="324" r:id="rId58"/>
    <p:sldId id="326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87" r:id="rId71"/>
    <p:sldId id="339" r:id="rId72"/>
    <p:sldId id="340" r:id="rId73"/>
    <p:sldId id="341" r:id="rId74"/>
    <p:sldId id="342" r:id="rId75"/>
    <p:sldId id="343" r:id="rId76"/>
    <p:sldId id="344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53" r:id="rId85"/>
    <p:sldId id="354" r:id="rId86"/>
    <p:sldId id="355" r:id="rId87"/>
    <p:sldId id="388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  <p:sldId id="371" r:id="rId104"/>
    <p:sldId id="372" r:id="rId105"/>
    <p:sldId id="373" r:id="rId106"/>
    <p:sldId id="376" r:id="rId107"/>
    <p:sldId id="377" r:id="rId108"/>
    <p:sldId id="374" r:id="rId109"/>
    <p:sldId id="378" r:id="rId110"/>
    <p:sldId id="379" r:id="rId111"/>
    <p:sldId id="375" r:id="rId112"/>
    <p:sldId id="380" r:id="rId113"/>
    <p:sldId id="383" r:id="rId114"/>
    <p:sldId id="381" r:id="rId115"/>
    <p:sldId id="384" r:id="rId116"/>
    <p:sldId id="385" r:id="rId117"/>
    <p:sldId id="386" r:id="rId118"/>
    <p:sldId id="382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3F4BE56-7831-4DCA-84AE-78981C22E5E5}">
          <p14:sldIdLst>
            <p14:sldId id="256"/>
            <p14:sldId id="259"/>
            <p14:sldId id="262"/>
            <p14:sldId id="263"/>
            <p14:sldId id="261"/>
            <p14:sldId id="260"/>
            <p14:sldId id="264"/>
            <p14:sldId id="265"/>
            <p14:sldId id="271"/>
            <p14:sldId id="269"/>
            <p14:sldId id="270"/>
            <p14:sldId id="266"/>
            <p14:sldId id="268"/>
            <p14:sldId id="267"/>
          </p14:sldIdLst>
        </p14:section>
        <p14:section name="Workflow" id="{138C4F62-0739-4D3A-BE67-24B7AAB8CCBE}">
          <p14:sldIdLst>
            <p14:sldId id="272"/>
            <p14:sldId id="273"/>
            <p14:sldId id="274"/>
            <p14:sldId id="275"/>
            <p14:sldId id="280"/>
            <p14:sldId id="281"/>
            <p14:sldId id="282"/>
            <p14:sldId id="276"/>
            <p14:sldId id="283"/>
            <p14:sldId id="279"/>
            <p14:sldId id="284"/>
            <p14:sldId id="285"/>
            <p14:sldId id="287"/>
            <p14:sldId id="288"/>
            <p14:sldId id="289"/>
          </p14:sldIdLst>
        </p14:section>
        <p14:section name="CASE sTUDY" id="{8D0AA099-105F-401E-AC18-12CC89CD1C07}">
          <p14:sldIdLst>
            <p14:sldId id="290"/>
            <p14:sldId id="294"/>
            <p14:sldId id="314"/>
            <p14:sldId id="315"/>
            <p14:sldId id="316"/>
            <p14:sldId id="298"/>
            <p14:sldId id="299"/>
            <p14:sldId id="301"/>
            <p14:sldId id="300"/>
            <p14:sldId id="306"/>
            <p14:sldId id="307"/>
            <p14:sldId id="308"/>
            <p14:sldId id="309"/>
            <p14:sldId id="292"/>
            <p14:sldId id="310"/>
            <p14:sldId id="311"/>
            <p14:sldId id="312"/>
            <p14:sldId id="313"/>
          </p14:sldIdLst>
        </p14:section>
        <p14:section name="Results and Discussion" id="{06052142-F8A7-4F8A-862B-3C21C33CCB11}">
          <p14:sldIdLst>
            <p14:sldId id="317"/>
            <p14:sldId id="319"/>
            <p14:sldId id="345"/>
            <p14:sldId id="318"/>
            <p14:sldId id="320"/>
            <p14:sldId id="321"/>
            <p14:sldId id="325"/>
            <p14:sldId id="322"/>
            <p14:sldId id="323"/>
            <p14:sldId id="324"/>
            <p14:sldId id="326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87"/>
            <p14:sldId id="339"/>
            <p14:sldId id="340"/>
            <p14:sldId id="341"/>
            <p14:sldId id="342"/>
            <p14:sldId id="343"/>
            <p14:sldId id="344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88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</p14:sldIdLst>
        </p14:section>
        <p14:section name="Conclusion~" id="{48ADE90E-757F-424D-B5D5-2BB14FC59670}">
          <p14:sldIdLst>
            <p14:sldId id="369"/>
            <p14:sldId id="370"/>
            <p14:sldId id="371"/>
            <p14:sldId id="372"/>
            <p14:sldId id="373"/>
            <p14:sldId id="376"/>
            <p14:sldId id="377"/>
            <p14:sldId id="374"/>
            <p14:sldId id="378"/>
            <p14:sldId id="379"/>
            <p14:sldId id="375"/>
            <p14:sldId id="380"/>
            <p14:sldId id="383"/>
            <p14:sldId id="381"/>
            <p14:sldId id="384"/>
            <p14:sldId id="385"/>
            <p14:sldId id="386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0CECE"/>
    <a:srgbClr val="B4D4BD"/>
    <a:srgbClr val="73B487"/>
    <a:srgbClr val="B4DFB0"/>
    <a:srgbClr val="70C168"/>
    <a:srgbClr val="00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9" autoAdjust="0"/>
    <p:restoredTop sz="81386" autoAdjust="0"/>
  </p:normalViewPr>
  <p:slideViewPr>
    <p:cSldViewPr snapToGrid="0">
      <p:cViewPr varScale="1">
        <p:scale>
          <a:sx n="95" d="100"/>
          <a:sy n="95" d="100"/>
        </p:scale>
        <p:origin x="3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70C168"/>
            </a:solidFill>
            <a:ln>
              <a:noFill/>
            </a:ln>
          </c:spPr>
          <c:dPt>
            <c:idx val="0"/>
            <c:bubble3D val="0"/>
            <c:spPr>
              <a:solidFill>
                <a:srgbClr val="73B48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D4-40D3-A9E1-672B9C4B15AC}"/>
              </c:ext>
            </c:extLst>
          </c:dPt>
          <c:dPt>
            <c:idx val="1"/>
            <c:bubble3D val="0"/>
            <c:spPr>
              <a:solidFill>
                <a:srgbClr val="B4D4B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92-407B-AD0B-363A2163F20D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5C92-407B-AD0B-363A2163F2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72375-8415-4BB5-9626-49A178A63FF9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96321-0FE2-42FE-96E4-AF2396364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09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982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9039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75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542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5396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618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904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5926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973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8910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5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3145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993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454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5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029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278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5849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68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8274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82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30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6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9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8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40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7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1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12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5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76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4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2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18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45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3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4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9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60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93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65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45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14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98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6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558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79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810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47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95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56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749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85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417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53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043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09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48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03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366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37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24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56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41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79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907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369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8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495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65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179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365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49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261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564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978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582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284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914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353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13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053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2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775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524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61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520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423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856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06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29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013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18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8148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811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397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773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41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6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67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97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12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2908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411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73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766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22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9452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47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96321-0FE2-42FE-96E4-AF239636456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7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4FFE-ADCE-47A0-825A-AB3B80D7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D20371-CED1-47CF-A785-D6A2512C1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F59F6-0C54-4FB7-AAEB-6E5A812D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A0E35-90A3-4CCE-867A-18A4FBD8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D7473-445B-498E-8A99-3BBA4F6F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B3AD-1B9F-4A16-8E80-48ED346B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34666-1EDF-428E-8E43-CE7CC60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AEA0B-4A0A-4554-AD3A-3E5B1DC9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9DF6D-30BB-424B-9CFA-B41F86A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A1A5-0691-4B49-B67F-3459786D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8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B2C59-0F64-424C-8CB6-C10B706DB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856F2-B8C3-468F-815F-466E40E8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5E4B1-98BC-477E-BFCD-C24F0545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988D2-7D88-4786-B7DB-E4ACF914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A980-838E-4793-9C8F-18E91836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BEB69-591D-44C6-935E-AE758C80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3C8DF-5C66-409E-BC15-5FC7D45BE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A0A1-EF35-4830-AA9E-45F61AE1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60954-F256-49CC-8274-850A54AF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CF046-521F-45AA-AD6C-0C7C61AE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2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ECE0-760A-45BA-A2CE-8B78A8A1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E436-2B89-409B-A5F2-B092B3F7A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5BC83-FA85-403D-8D37-C9A0C3D8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EAAF8-32D1-4188-906B-890B64EC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0110-A48B-4DF1-8C7A-12B9FA8A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9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51DC-C81A-4CD4-BA53-852D56E7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01DE3-9B28-4F8C-891A-C6E488A90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25999-1AEA-4E42-A388-F23576118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674E0-27A9-4CD9-B1BD-3066C089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E8022-AF60-48E1-ABB6-80A8D5E6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CBDB8-1FBA-4A84-8D85-A8D031A9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2B90-3FD2-407F-BE7C-D7FAFC27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1923E-59E4-45F7-A490-05EB20FE9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85817-03A7-4175-80B3-E94EE154E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6CAEF-8263-4FDD-AB57-F3DDECFC8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689AC-9D14-464C-8ABE-E0A38F29C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3B1DDD-0917-4BFE-8928-BDCBE68B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A9745-E061-40FC-9947-E8D63B40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3F626-71E0-4AF3-B8F9-FD7856B8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8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C6DF-D9BC-4AB1-B7BC-5D277D89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B9356-504E-425D-9E6B-A4A92975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8A36-D87F-4881-A455-C6870314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A0FCD-43D5-49C6-A9AB-4EC4424C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981A8-3DA1-4509-BCF1-0C1A2D63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FBE8E-FFD1-4483-8C42-13C79E4C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32DC-0F38-4683-AA86-5FB65FBE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E8A8-05B5-4132-837C-EEBD2530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DEA9-3C68-4F46-8D83-C1C3CA80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CE58A-A285-4574-9A69-813D1F0E1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14BD3-08F6-4A33-A534-82079928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1BF13-3BC4-4997-93A3-4645C5FC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F51C9-8ADA-4CA7-A53E-3351FF1E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3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5F498-74D9-43A3-ABFB-0EEBF002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9272EF-A99B-4EDD-B255-9532928A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509D9-6767-4367-9248-46FDA85A2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1D378-8C5B-4898-934E-000535B5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D7365-D48D-4E9C-8087-23493437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710F-8E8C-4A9F-9975-507466A6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1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F237F-8893-4831-ADB8-3D12FC77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1413A-E277-480F-AA92-EB203D407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D023D-4250-4958-BD44-2A920BBF1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AAD94-500C-4683-9787-7B60AE91EF07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EC35B-23DE-4BFB-9A2F-5D4C9E01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833A-1D10-413A-BE31-1ABBB6F8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7D6F4-E1B6-4705-A72C-8E082230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6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1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image" Target="../media/image1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1.png"/><Relationship Id="rId4" Type="http://schemas.openxmlformats.org/officeDocument/2006/relationships/image" Target="../media/image15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5.png"/><Relationship Id="rId4" Type="http://schemas.openxmlformats.org/officeDocument/2006/relationships/image" Target="../media/image6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pload.wikimedia.org/wikipedia/commons/6/69/2010-10-18_10-55-38_Mozambique_Maputo_Chamanculo_%E2%80%9DB%E2%80%9D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B4ED72-8581-405F-854F-84902DB4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16"/>
          <a:stretch/>
        </p:blipFill>
        <p:spPr>
          <a:xfrm>
            <a:off x="-3510" y="829733"/>
            <a:ext cx="12195509" cy="6028267"/>
          </a:xfrm>
          <a:prstGeom prst="rect">
            <a:avLst/>
          </a:prstGeom>
        </p:spPr>
      </p:pic>
      <p:pic>
        <p:nvPicPr>
          <p:cNvPr id="5" name="Picture 2" descr="Home - INESC-ID">
            <a:extLst>
              <a:ext uri="{FF2B5EF4-FFF2-40B4-BE49-F238E27FC236}">
                <a16:creationId xmlns:a16="http://schemas.microsoft.com/office/drawing/2014/main" id="{A129467B-713C-44CF-B6B1-B3405192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3" y="297050"/>
            <a:ext cx="1431538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stituto Superior Técnico - Lisbon - Portugal - PhDportal.com">
            <a:extLst>
              <a:ext uri="{FF2B5EF4-FFF2-40B4-BE49-F238E27FC236}">
                <a16:creationId xmlns:a16="http://schemas.microsoft.com/office/drawing/2014/main" id="{C9BB0C53-DBCF-4E6C-9248-7BECB570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92" y="378155"/>
            <a:ext cx="1548467" cy="6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655DD5D-5007-48A0-A325-C5251D99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50" y="515109"/>
            <a:ext cx="963257" cy="3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Lisboa no ranking para melhor faculdade – Diferencial">
            <a:extLst>
              <a:ext uri="{FF2B5EF4-FFF2-40B4-BE49-F238E27FC236}">
                <a16:creationId xmlns:a16="http://schemas.microsoft.com/office/drawing/2014/main" id="{09E1C791-B5AE-4E07-9122-2A73B1AF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09" y="328380"/>
            <a:ext cx="1431538" cy="7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9406A0-7636-44FF-AA8A-C6908C6C1B6C}"/>
              </a:ext>
            </a:extLst>
          </p:cNvPr>
          <p:cNvSpPr txBox="1"/>
          <p:nvPr/>
        </p:nvSpPr>
        <p:spPr>
          <a:xfrm>
            <a:off x="798493" y="6374591"/>
            <a:ext cx="154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ova Cond Light" panose="020B0306020202020204" pitchFamily="34" charset="0"/>
              </a:rPr>
              <a:t>Gonçalo Araújo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D1AAC4-C450-4235-9B86-2FD1DCE9183F}"/>
              </a:ext>
            </a:extLst>
          </p:cNvPr>
          <p:cNvSpPr txBox="1"/>
          <p:nvPr/>
        </p:nvSpPr>
        <p:spPr>
          <a:xfrm>
            <a:off x="5239942" y="6374589"/>
            <a:ext cx="171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ova Cond Light" panose="020B0306020202020204" pitchFamily="34" charset="0"/>
              </a:rPr>
              <a:t>Manuel Correia Guedes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08D0A-984C-4736-9454-F8BF8BEF740F}"/>
              </a:ext>
            </a:extLst>
          </p:cNvPr>
          <p:cNvSpPr txBox="1"/>
          <p:nvPr/>
        </p:nvSpPr>
        <p:spPr>
          <a:xfrm>
            <a:off x="9845039" y="6374590"/>
            <a:ext cx="154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ova Cond Light" panose="020B0306020202020204" pitchFamily="34" charset="0"/>
              </a:rPr>
              <a:t>António Leitão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66E5F5-5DE0-4E05-A79C-623AB12EF29D}"/>
              </a:ext>
            </a:extLst>
          </p:cNvPr>
          <p:cNvSpPr txBox="1"/>
          <p:nvPr/>
        </p:nvSpPr>
        <p:spPr>
          <a:xfrm>
            <a:off x="1741540" y="2034883"/>
            <a:ext cx="870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Integrating algorithmic processes in informal urban and architectural planning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2CA2B6-26E8-4F21-A8F8-6C2A0BC430D8}"/>
              </a:ext>
            </a:extLst>
          </p:cNvPr>
          <p:cNvSpPr txBox="1"/>
          <p:nvPr/>
        </p:nvSpPr>
        <p:spPr>
          <a:xfrm>
            <a:off x="4306570" y="2496548"/>
            <a:ext cx="353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case study of a Maputo’s neighborhood </a:t>
            </a:r>
            <a:endParaRPr lang="en-US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0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467634" y="4174159"/>
            <a:ext cx="1370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Informal Housing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07144EE-B694-4979-BE30-B724EF67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03" y="2294970"/>
            <a:ext cx="1522036" cy="152203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78D32ED-7A9C-42A2-BCCD-9C489ED67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9" y="2510293"/>
            <a:ext cx="1522036" cy="152203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BDD5A21-938C-485F-83E1-B2DCD4A9C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58" y="337050"/>
            <a:ext cx="1305097" cy="130509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D6F02B-46D9-43E8-A2DA-DA002472F67F}"/>
              </a:ext>
            </a:extLst>
          </p:cNvPr>
          <p:cNvCxnSpPr/>
          <p:nvPr/>
        </p:nvCxnSpPr>
        <p:spPr>
          <a:xfrm flipV="1">
            <a:off x="5327650" y="152400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EE6A71-F46C-4956-ADCE-30F9D93BB4CF}"/>
              </a:ext>
            </a:extLst>
          </p:cNvPr>
          <p:cNvCxnSpPr/>
          <p:nvPr/>
        </p:nvCxnSpPr>
        <p:spPr>
          <a:xfrm>
            <a:off x="5327650" y="3117850"/>
            <a:ext cx="20941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425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BE0107B-2A93-4B67-9583-761D48E896B0}"/>
              </a:ext>
            </a:extLst>
          </p:cNvPr>
          <p:cNvSpPr/>
          <p:nvPr/>
        </p:nvSpPr>
        <p:spPr>
          <a:xfrm>
            <a:off x="8314997" y="2289606"/>
            <a:ext cx="1597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6.25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</a:t>
            </a:r>
            <a:r>
              <a:rPr lang="es-ES" sz="1400" dirty="0">
                <a:latin typeface="Yanone Kaffeesatz Regular" panose="02000000000000000000" pitchFamily="50" charset="0"/>
              </a:rPr>
              <a:t>&lt; </a:t>
            </a:r>
            <a:r>
              <a:rPr lang="es-ES" sz="1400" dirty="0" err="1">
                <a:latin typeface="Yanone Kaffeesatz Regular" panose="02000000000000000000" pitchFamily="50" charset="0"/>
              </a:rPr>
              <a:t>area</a:t>
            </a:r>
            <a:r>
              <a:rPr lang="es-ES" sz="1400" dirty="0">
                <a:latin typeface="Yanone Kaffeesatz Regular" panose="02000000000000000000" pitchFamily="50" charset="0"/>
              </a:rPr>
              <a:t> &lt; 400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27061" y="1689633"/>
            <a:ext cx="1373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Scenarios</a:t>
            </a:r>
            <a:r>
              <a:rPr lang="es-ES" sz="1400" dirty="0">
                <a:latin typeface="Yanone Kaffeesatz Regular" panose="02000000000000000000" pitchFamily="50" charset="0"/>
              </a:rPr>
              <a:t>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6D9991-09BE-4403-B9E9-623F9FD01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1822" y="2889579"/>
            <a:ext cx="4210021" cy="3056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39266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A82D56-B162-46DF-B324-FFCF41146140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54287-D6F0-4112-A998-E1DAF1A6032F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Methodology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68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A82D56-B162-46DF-B324-FFCF41146140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54287-D6F0-4112-A998-E1DAF1A6032F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Methodology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C2345-969F-46A5-B1B5-53B05F161D81}"/>
              </a:ext>
            </a:extLst>
          </p:cNvPr>
          <p:cNvSpPr/>
          <p:nvPr/>
        </p:nvSpPr>
        <p:spPr>
          <a:xfrm>
            <a:off x="5042728" y="286984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processes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784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A82D56-B162-46DF-B324-FFCF41146140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C9F5-9567-41A0-8C48-653319BBB8A9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54287-D6F0-4112-A998-E1DAF1A6032F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Methodology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C2345-969F-46A5-B1B5-53B05F161D81}"/>
              </a:ext>
            </a:extLst>
          </p:cNvPr>
          <p:cNvSpPr/>
          <p:nvPr/>
        </p:nvSpPr>
        <p:spPr>
          <a:xfrm>
            <a:off x="5042728" y="286984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processes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7CD765-5BDD-4A69-A4A8-59DD99579DB0}"/>
              </a:ext>
            </a:extLst>
          </p:cNvPr>
          <p:cNvSpPr/>
          <p:nvPr/>
        </p:nvSpPr>
        <p:spPr>
          <a:xfrm>
            <a:off x="8545498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Urban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509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A82D56-B162-46DF-B324-FFCF41146140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EEC9F5-9567-41A0-8C48-653319BBB8A9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54287-D6F0-4112-A998-E1DAF1A6032F}"/>
              </a:ext>
            </a:extLst>
          </p:cNvPr>
          <p:cNvSpPr/>
          <p:nvPr/>
        </p:nvSpPr>
        <p:spPr>
          <a:xfrm>
            <a:off x="1850564" y="2909775"/>
            <a:ext cx="1200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Methodology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C2345-969F-46A5-B1B5-53B05F161D81}"/>
              </a:ext>
            </a:extLst>
          </p:cNvPr>
          <p:cNvSpPr/>
          <p:nvPr/>
        </p:nvSpPr>
        <p:spPr>
          <a:xfrm>
            <a:off x="5042728" y="286984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processes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CC0A65-37FA-469A-866B-E8A88BBF5E31}"/>
              </a:ext>
            </a:extLst>
          </p:cNvPr>
          <p:cNvSpPr/>
          <p:nvPr/>
        </p:nvSpPr>
        <p:spPr>
          <a:xfrm>
            <a:off x="8427855" y="3131455"/>
            <a:ext cx="1517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Architectural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7CD765-5BDD-4A69-A4A8-59DD99579DB0}"/>
              </a:ext>
            </a:extLst>
          </p:cNvPr>
          <p:cNvSpPr/>
          <p:nvPr/>
        </p:nvSpPr>
        <p:spPr>
          <a:xfrm>
            <a:off x="8545498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Urban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273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7AEC2F65-4E3D-4E6E-824E-C41029192F43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5AB72F-9000-4DB5-A6EA-51ED09766383}"/>
              </a:ext>
            </a:extLst>
          </p:cNvPr>
          <p:cNvSpPr/>
          <p:nvPr/>
        </p:nvSpPr>
        <p:spPr>
          <a:xfrm>
            <a:off x="5042728" y="286984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processes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7E1240-E34C-48B7-8F04-88571ED6F35E}"/>
              </a:ext>
            </a:extLst>
          </p:cNvPr>
          <p:cNvSpPr/>
          <p:nvPr/>
        </p:nvSpPr>
        <p:spPr>
          <a:xfrm>
            <a:off x="8427855" y="3131455"/>
            <a:ext cx="1517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Architectural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3AAD61-1FF0-49C9-A96A-DA3755037E87}"/>
              </a:ext>
            </a:extLst>
          </p:cNvPr>
          <p:cNvSpPr/>
          <p:nvPr/>
        </p:nvSpPr>
        <p:spPr>
          <a:xfrm>
            <a:off x="8545498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Urban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235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7AEC2F65-4E3D-4E6E-824E-C41029192F43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05F08D2-48BD-4474-A5E3-F9870013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21" y="2779232"/>
            <a:ext cx="613833" cy="61383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5AB72F-9000-4DB5-A6EA-51ED09766383}"/>
              </a:ext>
            </a:extLst>
          </p:cNvPr>
          <p:cNvSpPr/>
          <p:nvPr/>
        </p:nvSpPr>
        <p:spPr>
          <a:xfrm>
            <a:off x="5042728" y="286984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processes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7E1240-E34C-48B7-8F04-88571ED6F35E}"/>
              </a:ext>
            </a:extLst>
          </p:cNvPr>
          <p:cNvSpPr/>
          <p:nvPr/>
        </p:nvSpPr>
        <p:spPr>
          <a:xfrm>
            <a:off x="8427855" y="3131455"/>
            <a:ext cx="1517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Architectural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3AAD61-1FF0-49C9-A96A-DA3755037E87}"/>
              </a:ext>
            </a:extLst>
          </p:cNvPr>
          <p:cNvSpPr/>
          <p:nvPr/>
        </p:nvSpPr>
        <p:spPr>
          <a:xfrm>
            <a:off x="8545498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Urban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574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7AEC2F65-4E3D-4E6E-824E-C41029192F43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05F08D2-48BD-4474-A5E3-F9870013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21" y="2779232"/>
            <a:ext cx="613833" cy="61383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7E1240-E34C-48B7-8F04-88571ED6F35E}"/>
              </a:ext>
            </a:extLst>
          </p:cNvPr>
          <p:cNvSpPr/>
          <p:nvPr/>
        </p:nvSpPr>
        <p:spPr>
          <a:xfrm>
            <a:off x="8427855" y="3131455"/>
            <a:ext cx="15172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Architectural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3AAD61-1FF0-49C9-A96A-DA3755037E87}"/>
              </a:ext>
            </a:extLst>
          </p:cNvPr>
          <p:cNvSpPr/>
          <p:nvPr/>
        </p:nvSpPr>
        <p:spPr>
          <a:xfrm>
            <a:off x="8545498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Urban </a:t>
            </a:r>
            <a:r>
              <a:rPr lang="es-ES" sz="1400" dirty="0" err="1">
                <a:latin typeface="Yanone Kaffeesatz Regular" panose="02000000000000000000" pitchFamily="50" charset="0"/>
              </a:rPr>
              <a:t>Planning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F22D9CC-AEC3-453F-9C88-EE0A4FEC4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2" y="2681907"/>
            <a:ext cx="782042" cy="7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3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05F08D2-48BD-4474-A5E3-F9870013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21" y="2779232"/>
            <a:ext cx="613833" cy="61383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5A802ED-A247-48FB-9907-4E702873F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2" y="2681907"/>
            <a:ext cx="782042" cy="7820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F30A4A-A874-4505-BED8-917F29549C29}"/>
              </a:ext>
            </a:extLst>
          </p:cNvPr>
          <p:cNvSpPr/>
          <p:nvPr/>
        </p:nvSpPr>
        <p:spPr>
          <a:xfrm>
            <a:off x="9008952" y="2374130"/>
            <a:ext cx="1373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B6B62A-E711-4BC5-A8E5-6A4FADA58D0A}"/>
              </a:ext>
            </a:extLst>
          </p:cNvPr>
          <p:cNvCxnSpPr/>
          <p:nvPr/>
        </p:nvCxnSpPr>
        <p:spPr>
          <a:xfrm>
            <a:off x="7088909" y="3055988"/>
            <a:ext cx="14501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7058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05F08D2-48BD-4474-A5E3-F9870013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21" y="2779232"/>
            <a:ext cx="613833" cy="61383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5A802ED-A247-48FB-9907-4E702873F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2" y="2681907"/>
            <a:ext cx="782042" cy="7820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382E45-EF5E-42A0-9D85-924306A1E260}"/>
              </a:ext>
            </a:extLst>
          </p:cNvPr>
          <p:cNvSpPr/>
          <p:nvPr/>
        </p:nvSpPr>
        <p:spPr>
          <a:xfrm>
            <a:off x="9157855" y="2681907"/>
            <a:ext cx="701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Yanone Kaffeesatz Regular" panose="02000000000000000000" pitchFamily="50" charset="0"/>
              </a:rPr>
              <a:t>Materials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F30A4A-A874-4505-BED8-917F29549C29}"/>
              </a:ext>
            </a:extLst>
          </p:cNvPr>
          <p:cNvSpPr/>
          <p:nvPr/>
        </p:nvSpPr>
        <p:spPr>
          <a:xfrm>
            <a:off x="9008952" y="2374130"/>
            <a:ext cx="1373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B6B62A-E711-4BC5-A8E5-6A4FADA58D0A}"/>
              </a:ext>
            </a:extLst>
          </p:cNvPr>
          <p:cNvCxnSpPr/>
          <p:nvPr/>
        </p:nvCxnSpPr>
        <p:spPr>
          <a:xfrm>
            <a:off x="7088909" y="3055988"/>
            <a:ext cx="14501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00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467634" y="4174159"/>
            <a:ext cx="1370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Informal Housing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07144EE-B694-4979-BE30-B724EF67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03" y="2294970"/>
            <a:ext cx="1522036" cy="152203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78D32ED-7A9C-42A2-BCCD-9C489ED67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9" y="2510293"/>
            <a:ext cx="1522036" cy="152203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BDD5A21-938C-485F-83E1-B2DCD4A9C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58" y="337050"/>
            <a:ext cx="1305097" cy="1305097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5281926-9491-4762-8AC7-A7B7DACD1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58" y="4692190"/>
            <a:ext cx="1620474" cy="162047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D6F02B-46D9-43E8-A2DA-DA002472F67F}"/>
              </a:ext>
            </a:extLst>
          </p:cNvPr>
          <p:cNvCxnSpPr/>
          <p:nvPr/>
        </p:nvCxnSpPr>
        <p:spPr>
          <a:xfrm flipV="1">
            <a:off x="5327650" y="152400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D4F41F-4028-4C23-B1DF-1B331454A064}"/>
              </a:ext>
            </a:extLst>
          </p:cNvPr>
          <p:cNvCxnSpPr>
            <a:cxnSpLocks/>
          </p:cNvCxnSpPr>
          <p:nvPr/>
        </p:nvCxnSpPr>
        <p:spPr>
          <a:xfrm>
            <a:off x="5327650" y="311785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EE6A71-F46C-4956-ADCE-30F9D93BB4CF}"/>
              </a:ext>
            </a:extLst>
          </p:cNvPr>
          <p:cNvCxnSpPr/>
          <p:nvPr/>
        </p:nvCxnSpPr>
        <p:spPr>
          <a:xfrm>
            <a:off x="5327650" y="3117850"/>
            <a:ext cx="20941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0739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05F08D2-48BD-4474-A5E3-F9870013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21" y="2779232"/>
            <a:ext cx="613833" cy="61383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5A802ED-A247-48FB-9907-4E702873F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2" y="2681907"/>
            <a:ext cx="782042" cy="7820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382E45-EF5E-42A0-9D85-924306A1E260}"/>
              </a:ext>
            </a:extLst>
          </p:cNvPr>
          <p:cNvSpPr/>
          <p:nvPr/>
        </p:nvSpPr>
        <p:spPr>
          <a:xfrm>
            <a:off x="9157855" y="2681907"/>
            <a:ext cx="701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Yanone Kaffeesatz Regular" panose="02000000000000000000" pitchFamily="50" charset="0"/>
              </a:rPr>
              <a:t>Materials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F30A4A-A874-4505-BED8-917F29549C29}"/>
              </a:ext>
            </a:extLst>
          </p:cNvPr>
          <p:cNvSpPr/>
          <p:nvPr/>
        </p:nvSpPr>
        <p:spPr>
          <a:xfrm>
            <a:off x="9008952" y="2374130"/>
            <a:ext cx="1373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C73755-CE2F-41C2-8790-C3455F7A5FA9}"/>
              </a:ext>
            </a:extLst>
          </p:cNvPr>
          <p:cNvSpPr/>
          <p:nvPr/>
        </p:nvSpPr>
        <p:spPr>
          <a:xfrm>
            <a:off x="9157855" y="2980447"/>
            <a:ext cx="452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Yanone Kaffeesatz Regular" panose="02000000000000000000" pitchFamily="50" charset="0"/>
              </a:rPr>
              <a:t>Cost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B6B62A-E711-4BC5-A8E5-6A4FADA58D0A}"/>
              </a:ext>
            </a:extLst>
          </p:cNvPr>
          <p:cNvCxnSpPr/>
          <p:nvPr/>
        </p:nvCxnSpPr>
        <p:spPr>
          <a:xfrm>
            <a:off x="7088909" y="3055988"/>
            <a:ext cx="14501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7524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Conclusion</a:t>
            </a: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392543D-29E9-4ED1-8858-63A05032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3" y="2835884"/>
            <a:ext cx="549259" cy="54925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05F08D2-48BD-4474-A5E3-F9870013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21" y="2779232"/>
            <a:ext cx="613833" cy="61383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5A802ED-A247-48FB-9907-4E702873F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2" y="2681907"/>
            <a:ext cx="782042" cy="7820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382E45-EF5E-42A0-9D85-924306A1E260}"/>
              </a:ext>
            </a:extLst>
          </p:cNvPr>
          <p:cNvSpPr/>
          <p:nvPr/>
        </p:nvSpPr>
        <p:spPr>
          <a:xfrm>
            <a:off x="9073412" y="2834538"/>
            <a:ext cx="139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Yanone Kaffeesatz Regular" panose="02000000000000000000" pitchFamily="50" charset="0"/>
              </a:rPr>
              <a:t>Materials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F30A4A-A874-4505-BED8-917F29549C29}"/>
              </a:ext>
            </a:extLst>
          </p:cNvPr>
          <p:cNvSpPr/>
          <p:nvPr/>
        </p:nvSpPr>
        <p:spPr>
          <a:xfrm>
            <a:off x="8858401" y="2509383"/>
            <a:ext cx="1823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C73755-CE2F-41C2-8790-C3455F7A5FA9}"/>
              </a:ext>
            </a:extLst>
          </p:cNvPr>
          <p:cNvSpPr/>
          <p:nvPr/>
        </p:nvSpPr>
        <p:spPr>
          <a:xfrm>
            <a:off x="8591819" y="3110513"/>
            <a:ext cx="2356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Yanone Kaffeesatz Regular" panose="02000000000000000000" pitchFamily="50" charset="0"/>
              </a:rPr>
              <a:t>Cost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5CB55D-D107-4366-AD08-3DF489E31366}"/>
              </a:ext>
            </a:extLst>
          </p:cNvPr>
          <p:cNvSpPr/>
          <p:nvPr/>
        </p:nvSpPr>
        <p:spPr>
          <a:xfrm>
            <a:off x="8957470" y="3403866"/>
            <a:ext cx="1625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latin typeface="Yanone Kaffeesatz Regular" panose="02000000000000000000" pitchFamily="50" charset="0"/>
              </a:rPr>
              <a:t>Design dimensions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B6B62A-E711-4BC5-A8E5-6A4FADA58D0A}"/>
              </a:ext>
            </a:extLst>
          </p:cNvPr>
          <p:cNvCxnSpPr/>
          <p:nvPr/>
        </p:nvCxnSpPr>
        <p:spPr>
          <a:xfrm>
            <a:off x="7088909" y="3055988"/>
            <a:ext cx="14501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79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8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Future </a:t>
            </a:r>
            <a:r>
              <a:rPr lang="es-ES" dirty="0" err="1">
                <a:latin typeface="TeXGyreAdventor" panose="00000500000000000000" pitchFamily="50" charset="0"/>
              </a:rPr>
              <a:t>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5898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8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Future </a:t>
            </a:r>
            <a:r>
              <a:rPr lang="es-ES" dirty="0" err="1">
                <a:latin typeface="TeXGyreAdventor" panose="00000500000000000000" pitchFamily="50" charset="0"/>
              </a:rPr>
              <a:t>Work</a:t>
            </a:r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E60AA82-2DE4-458E-B339-DE091C31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5" y="2766931"/>
            <a:ext cx="584733" cy="58473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3A3DBD-63A7-4E5F-B1A3-DE7A1E50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96" y="3237943"/>
            <a:ext cx="153459" cy="1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68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8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Future </a:t>
            </a:r>
            <a:r>
              <a:rPr lang="es-ES" dirty="0" err="1">
                <a:latin typeface="TeXGyreAdventor" panose="00000500000000000000" pitchFamily="50" charset="0"/>
              </a:rPr>
              <a:t>Work</a:t>
            </a:r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E60AA82-2DE4-458E-B339-DE091C31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5" y="2766931"/>
            <a:ext cx="584733" cy="58473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3A3DBD-63A7-4E5F-B1A3-DE7A1E50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96" y="3237943"/>
            <a:ext cx="153459" cy="19105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DAD9AAD-6D36-40FE-A94A-C12AC6756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89" y="2375897"/>
            <a:ext cx="521167" cy="5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782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8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Future </a:t>
            </a:r>
            <a:r>
              <a:rPr lang="es-ES" dirty="0" err="1">
                <a:latin typeface="TeXGyreAdventor" panose="00000500000000000000" pitchFamily="50" charset="0"/>
              </a:rPr>
              <a:t>Work</a:t>
            </a:r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E60AA82-2DE4-458E-B339-DE091C31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5" y="2766931"/>
            <a:ext cx="584733" cy="58473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3A3DBD-63A7-4E5F-B1A3-DE7A1E50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96" y="3237943"/>
            <a:ext cx="153459" cy="19105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BE1BE5-0E9E-4ED6-9679-6F4DA0F1E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68" y="3055988"/>
            <a:ext cx="521167" cy="52116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B056B9F-EDBE-400F-A91F-3536AC817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89" y="2375897"/>
            <a:ext cx="521167" cy="5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414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8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Future </a:t>
            </a:r>
            <a:r>
              <a:rPr lang="es-ES" dirty="0" err="1">
                <a:latin typeface="TeXGyreAdventor" panose="00000500000000000000" pitchFamily="50" charset="0"/>
              </a:rPr>
              <a:t>Work</a:t>
            </a:r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E60AA82-2DE4-458E-B339-DE091C31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5" y="2766931"/>
            <a:ext cx="584733" cy="58473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3A3DBD-63A7-4E5F-B1A3-DE7A1E50A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96" y="3237943"/>
            <a:ext cx="153459" cy="19105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A09CE1B-59BC-4423-BAB3-08A935038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16" y="3046093"/>
            <a:ext cx="521167" cy="52116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35EA330-FB66-4B72-8518-E9CF415E7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68" y="3055988"/>
            <a:ext cx="521167" cy="52116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7DB56DB-82FB-4464-8EAE-578E478DD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89" y="2375897"/>
            <a:ext cx="521167" cy="5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331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78A34E3-A213-46EC-83C3-E7C8433B36E3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40AFD19-8515-4E4D-B874-80505338A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16" y="3046093"/>
            <a:ext cx="521167" cy="5211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A8971E-0934-4D83-B1F9-9AB9424282C4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D45334-B108-4521-BBB4-443FEC1895B6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148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Future </a:t>
            </a:r>
            <a:r>
              <a:rPr lang="es-ES" dirty="0" err="1">
                <a:latin typeface="TeXGyreAdventor" panose="00000500000000000000" pitchFamily="50" charset="0"/>
              </a:rPr>
              <a:t>Work</a:t>
            </a:r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E60AA82-2DE4-458E-B339-DE091C315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25" y="2766931"/>
            <a:ext cx="584733" cy="58473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3A3DBD-63A7-4E5F-B1A3-DE7A1E50A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96" y="3237943"/>
            <a:ext cx="153459" cy="19105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5E03B10-3016-4DAA-A4F9-830C82BDE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68" y="3055988"/>
            <a:ext cx="521167" cy="521167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4F7D0FE-9DB1-490F-9A92-4D9BD9A21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89" y="2375897"/>
            <a:ext cx="521167" cy="521167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CA9D3BD-E6E9-43DD-B3C6-7D72DBCCF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61" y="2743166"/>
            <a:ext cx="674002" cy="6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98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B4ED72-8581-405F-854F-84902DB4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16"/>
          <a:stretch/>
        </p:blipFill>
        <p:spPr>
          <a:xfrm>
            <a:off x="-3510" y="829733"/>
            <a:ext cx="12195509" cy="6028267"/>
          </a:xfrm>
          <a:prstGeom prst="rect">
            <a:avLst/>
          </a:prstGeom>
        </p:spPr>
      </p:pic>
      <p:pic>
        <p:nvPicPr>
          <p:cNvPr id="5" name="Picture 2" descr="Home - INESC-ID">
            <a:extLst>
              <a:ext uri="{FF2B5EF4-FFF2-40B4-BE49-F238E27FC236}">
                <a16:creationId xmlns:a16="http://schemas.microsoft.com/office/drawing/2014/main" id="{A129467B-713C-44CF-B6B1-B3405192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3" y="297050"/>
            <a:ext cx="1431538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stituto Superior Técnico - Lisbon - Portugal - PhDportal.com">
            <a:extLst>
              <a:ext uri="{FF2B5EF4-FFF2-40B4-BE49-F238E27FC236}">
                <a16:creationId xmlns:a16="http://schemas.microsoft.com/office/drawing/2014/main" id="{C9BB0C53-DBCF-4E6C-9248-7BECB570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92" y="378155"/>
            <a:ext cx="1548467" cy="6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655DD5D-5007-48A0-A325-C5251D99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50" y="515109"/>
            <a:ext cx="963257" cy="3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Lisboa no ranking para melhor faculdade – Diferencial">
            <a:extLst>
              <a:ext uri="{FF2B5EF4-FFF2-40B4-BE49-F238E27FC236}">
                <a16:creationId xmlns:a16="http://schemas.microsoft.com/office/drawing/2014/main" id="{09E1C791-B5AE-4E07-9122-2A73B1AF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09" y="328380"/>
            <a:ext cx="1431538" cy="7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9406A0-7636-44FF-AA8A-C6908C6C1B6C}"/>
              </a:ext>
            </a:extLst>
          </p:cNvPr>
          <p:cNvSpPr txBox="1"/>
          <p:nvPr/>
        </p:nvSpPr>
        <p:spPr>
          <a:xfrm>
            <a:off x="798493" y="6374591"/>
            <a:ext cx="154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ova Cond Light" panose="020B0306020202020204" pitchFamily="34" charset="0"/>
              </a:rPr>
              <a:t>Gonçalo Araújo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D1AAC4-C450-4235-9B86-2FD1DCE9183F}"/>
              </a:ext>
            </a:extLst>
          </p:cNvPr>
          <p:cNvSpPr txBox="1"/>
          <p:nvPr/>
        </p:nvSpPr>
        <p:spPr>
          <a:xfrm>
            <a:off x="5239942" y="6374589"/>
            <a:ext cx="171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ova Cond Light" panose="020B0306020202020204" pitchFamily="34" charset="0"/>
              </a:rPr>
              <a:t>Manuel Correia Guedes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08D0A-984C-4736-9454-F8BF8BEF740F}"/>
              </a:ext>
            </a:extLst>
          </p:cNvPr>
          <p:cNvSpPr txBox="1"/>
          <p:nvPr/>
        </p:nvSpPr>
        <p:spPr>
          <a:xfrm>
            <a:off x="9845039" y="6374590"/>
            <a:ext cx="154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Nova Cond Light" panose="020B0306020202020204" pitchFamily="34" charset="0"/>
              </a:rPr>
              <a:t>António Leitão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66E5F5-5DE0-4E05-A79C-623AB12EF29D}"/>
              </a:ext>
            </a:extLst>
          </p:cNvPr>
          <p:cNvSpPr txBox="1"/>
          <p:nvPr/>
        </p:nvSpPr>
        <p:spPr>
          <a:xfrm>
            <a:off x="1741540" y="2034883"/>
            <a:ext cx="870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Thank you for watching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3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0C415E-CD6A-420A-965E-AA25A6E08D37}"/>
              </a:ext>
            </a:extLst>
          </p:cNvPr>
          <p:cNvCxnSpPr>
            <a:cxnSpLocks/>
          </p:cNvCxnSpPr>
          <p:nvPr/>
        </p:nvCxnSpPr>
        <p:spPr>
          <a:xfrm>
            <a:off x="3625850" y="3117850"/>
            <a:ext cx="149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080FA1D-85C8-4322-ACE5-3B2F4711B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70" y="2941429"/>
            <a:ext cx="352841" cy="35284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84F9791-66DC-4C1C-A431-B7D81B561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68" y="2422897"/>
            <a:ext cx="1389903" cy="1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5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0C415E-CD6A-420A-965E-AA25A6E08D37}"/>
              </a:ext>
            </a:extLst>
          </p:cNvPr>
          <p:cNvCxnSpPr>
            <a:cxnSpLocks/>
          </p:cNvCxnSpPr>
          <p:nvPr/>
        </p:nvCxnSpPr>
        <p:spPr>
          <a:xfrm>
            <a:off x="3625850" y="3117850"/>
            <a:ext cx="149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080FA1D-85C8-4322-ACE5-3B2F4711B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70" y="2941429"/>
            <a:ext cx="352841" cy="3528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6007B-C12D-4284-9485-B1FFD9F7D9BA}"/>
              </a:ext>
            </a:extLst>
          </p:cNvPr>
          <p:cNvCxnSpPr>
            <a:cxnSpLocks/>
          </p:cNvCxnSpPr>
          <p:nvPr/>
        </p:nvCxnSpPr>
        <p:spPr>
          <a:xfrm flipV="1">
            <a:off x="6497344" y="152400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84F9791-66DC-4C1C-A431-B7D81B561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68" y="2422897"/>
            <a:ext cx="1389903" cy="138990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860456" y="238973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CA6CA5-9B36-4F02-8CB9-E3D603FD80BB}"/>
              </a:ext>
            </a:extLst>
          </p:cNvPr>
          <p:cNvSpPr/>
          <p:nvPr/>
        </p:nvSpPr>
        <p:spPr>
          <a:xfrm>
            <a:off x="8860456" y="238973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F7A9D9-F8D3-4807-8FF4-6AB9E33D3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8961" y="577478"/>
            <a:ext cx="1286718" cy="12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7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0C415E-CD6A-420A-965E-AA25A6E08D37}"/>
              </a:ext>
            </a:extLst>
          </p:cNvPr>
          <p:cNvCxnSpPr>
            <a:cxnSpLocks/>
          </p:cNvCxnSpPr>
          <p:nvPr/>
        </p:nvCxnSpPr>
        <p:spPr>
          <a:xfrm>
            <a:off x="3625850" y="3117850"/>
            <a:ext cx="149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080FA1D-85C8-4322-ACE5-3B2F4711B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70" y="2941429"/>
            <a:ext cx="352841" cy="3528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6007B-C12D-4284-9485-B1FFD9F7D9BA}"/>
              </a:ext>
            </a:extLst>
          </p:cNvPr>
          <p:cNvCxnSpPr>
            <a:cxnSpLocks/>
          </p:cNvCxnSpPr>
          <p:nvPr/>
        </p:nvCxnSpPr>
        <p:spPr>
          <a:xfrm flipV="1">
            <a:off x="6497344" y="152400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5F265F-3448-4FF7-94B4-20A4650D2408}"/>
              </a:ext>
            </a:extLst>
          </p:cNvPr>
          <p:cNvCxnSpPr>
            <a:cxnSpLocks/>
          </p:cNvCxnSpPr>
          <p:nvPr/>
        </p:nvCxnSpPr>
        <p:spPr>
          <a:xfrm>
            <a:off x="6497344" y="311785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84F9791-66DC-4C1C-A431-B7D81B561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68" y="2422897"/>
            <a:ext cx="1389903" cy="138990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860456" y="238973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FD53074-2178-4F65-A486-BE752D38B60B}"/>
              </a:ext>
            </a:extLst>
          </p:cNvPr>
          <p:cNvSpPr/>
          <p:nvPr/>
        </p:nvSpPr>
        <p:spPr>
          <a:xfrm>
            <a:off x="8860456" y="4434451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87C37F-EA31-45D3-8003-B12D0C07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8961" y="577478"/>
            <a:ext cx="1286718" cy="128671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1B47AE66-46C2-4369-A890-3F3E21707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03" y="4655297"/>
            <a:ext cx="1522036" cy="15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5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A6D6F847-84F7-4FF9-81E2-80419DA91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7" y="2703490"/>
            <a:ext cx="1039969" cy="10399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F8ED90A-7958-49BC-ABF1-6D729045889C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42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84F9791-66DC-4C1C-A431-B7D81B561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20" y="2422897"/>
            <a:ext cx="1389903" cy="13899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A6D6F847-84F7-4FF9-81E2-80419DA91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7" y="2703490"/>
            <a:ext cx="1039969" cy="1039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4AD663-53A7-484D-B136-8FADF8F596FD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8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84F9791-66DC-4C1C-A431-B7D81B561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20" y="2422897"/>
            <a:ext cx="1389903" cy="138990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1487D8C-3758-4015-8333-6ECA05B7F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A6D6F847-84F7-4FF9-81E2-80419DA91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7" y="2703490"/>
            <a:ext cx="1039969" cy="1039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F003C7-56DF-4A24-ABA3-CDF190F805E8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953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B04622-C8BB-4B0A-9B20-09480224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20" y="2422897"/>
            <a:ext cx="1389903" cy="138990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FC98A8-3F1F-4B0E-808A-E756888F4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2BD101B-ECA5-424E-A987-B1926A750B05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68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B04622-C8BB-4B0A-9B20-09480224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20" y="2422897"/>
            <a:ext cx="1389903" cy="138990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FC98A8-3F1F-4B0E-808A-E756888F4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1DAAC9-5C7D-4407-9A02-63F52AC3B838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0ED7A4-98D3-4977-8176-F1DBAD304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479" y="940814"/>
            <a:ext cx="528105" cy="5281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061F9B-D2FE-4026-B565-EDAB8A21E46C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8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375456" y="4174159"/>
            <a:ext cx="1554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Urban </a:t>
            </a:r>
            <a:r>
              <a:rPr lang="es-ES" dirty="0" err="1">
                <a:latin typeface="Yanone Kaffeesatz Regular" panose="02000000000000000000" pitchFamily="50" charset="0"/>
              </a:rPr>
              <a:t>development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F95DAA-3A6C-4E26-9DE2-5339295442BF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2AC7C24-16CF-41A1-80A9-A8D638450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882" y="2396282"/>
            <a:ext cx="1286718" cy="12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7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B04622-C8BB-4B0A-9B20-09480224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20" y="2422897"/>
            <a:ext cx="1389903" cy="138990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FC98A8-3F1F-4B0E-808A-E756888F4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C059DBC-1690-488A-B205-D042FA214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9" y="940814"/>
            <a:ext cx="512313" cy="51231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1DAAC9-5C7D-4407-9A02-63F52AC3B838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0ED7A4-98D3-4977-8176-F1DBAD304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479" y="940814"/>
            <a:ext cx="528105" cy="5281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1FA79D-B1BA-4164-BB6E-C46C31251EC4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48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B04622-C8BB-4B0A-9B20-09480224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20" y="2422897"/>
            <a:ext cx="1389903" cy="138990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FC98A8-3F1F-4B0E-808A-E756888F4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C059DBC-1690-488A-B205-D042FA214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9" y="940814"/>
            <a:ext cx="512313" cy="51231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1DAAC9-5C7D-4407-9A02-63F52AC3B838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0ED7A4-98D3-4977-8176-F1DBAD304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479" y="940814"/>
            <a:ext cx="528105" cy="52810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92834213-AA86-4952-80E2-3C0921D68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940814"/>
            <a:ext cx="528105" cy="5281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A40A08-D8E8-4003-9545-BB5D8F3A9BCB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743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95EE5AA-33B2-4D9A-B459-62704B56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99A6C9E-4F87-4B2D-972C-A32FC4CDC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9" y="940814"/>
            <a:ext cx="512313" cy="51231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3E4962-8A52-49E2-A087-57B959C60384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2D0F628-CCDF-4356-8182-1CA85B8B5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479" y="940814"/>
            <a:ext cx="528105" cy="52810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4B4CC65-2B28-4B24-AF16-CC0E8EB87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940814"/>
            <a:ext cx="528105" cy="5281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3A706F-EBC7-416C-ABB3-85EF36F9043E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225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95EE5AA-33B2-4D9A-B459-62704B56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99A6C9E-4F87-4B2D-972C-A32FC4CDC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9" y="940814"/>
            <a:ext cx="512313" cy="51231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3E4962-8A52-49E2-A087-57B959C60384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4B4CC65-2B28-4B24-AF16-CC0E8EB87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940814"/>
            <a:ext cx="528105" cy="5281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F89EFA-392E-46B4-AAD0-81570A9730A9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90DAE-1850-4153-AB38-5ADB43574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479" y="940814"/>
            <a:ext cx="528105" cy="5281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268FF2-032F-4B90-8F0A-25BA6893F2E6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08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95EE5AA-33B2-4D9A-B459-62704B56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4DD73-D217-46B7-B66C-8A5E3AC8251F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554942-7698-4CF6-85FD-912D94D3AE01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71E5626-B005-4221-8D60-EC87571B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1" y="924718"/>
            <a:ext cx="614943" cy="614943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6279BB5-7EF6-4C12-B4EF-41943FFA3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940814"/>
            <a:ext cx="528105" cy="52810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B8CF9182-3499-4DE5-A98E-643622C2B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9" y="940814"/>
            <a:ext cx="512313" cy="51231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77EBCBE-30FB-4BE9-9A3B-5367898D6A70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774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95EE5AA-33B2-4D9A-B459-62704B56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4DD73-D217-46B7-B66C-8A5E3AC8251F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554942-7698-4CF6-85FD-912D94D3AE01}"/>
              </a:ext>
            </a:extLst>
          </p:cNvPr>
          <p:cNvCxnSpPr>
            <a:cxnSpLocks/>
          </p:cNvCxnSpPr>
          <p:nvPr/>
        </p:nvCxnSpPr>
        <p:spPr>
          <a:xfrm flipV="1">
            <a:off x="3740727" y="1602509"/>
            <a:ext cx="983673" cy="1106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71E5626-B005-4221-8D60-EC87571B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1" y="924718"/>
            <a:ext cx="614943" cy="614943"/>
          </a:xfrm>
          <a:prstGeom prst="rect">
            <a:avLst/>
          </a:prstGeom>
        </p:spPr>
      </p:pic>
      <p:pic>
        <p:nvPicPr>
          <p:cNvPr id="42" name="Picture 41" descr="A picture containing table, chair, sitting, box&#10;&#10;Description automatically generated">
            <a:extLst>
              <a:ext uri="{FF2B5EF4-FFF2-40B4-BE49-F238E27FC236}">
                <a16:creationId xmlns:a16="http://schemas.microsoft.com/office/drawing/2014/main" id="{3D6960F7-CA66-4BF8-8C80-1EB8AD993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005" r="2981" b="8846"/>
          <a:stretch/>
        </p:blipFill>
        <p:spPr>
          <a:xfrm>
            <a:off x="5444697" y="1041880"/>
            <a:ext cx="702744" cy="427038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0048AC3-983E-42D7-90F2-0BEF5E950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940814"/>
            <a:ext cx="528105" cy="528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200699-E4F3-4A2D-B17C-623C5D128728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909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95EE5AA-33B2-4D9A-B459-62704B56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4DD73-D217-46B7-B66C-8A5E3AC8251F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554942-7698-4CF6-85FD-912D94D3AE01}"/>
              </a:ext>
            </a:extLst>
          </p:cNvPr>
          <p:cNvCxnSpPr>
            <a:cxnSpLocks/>
          </p:cNvCxnSpPr>
          <p:nvPr/>
        </p:nvCxnSpPr>
        <p:spPr>
          <a:xfrm flipV="1">
            <a:off x="3740727" y="1750291"/>
            <a:ext cx="852349" cy="95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71E5626-B005-4221-8D60-EC87571B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1" y="924718"/>
            <a:ext cx="614943" cy="614943"/>
          </a:xfrm>
          <a:prstGeom prst="rect">
            <a:avLst/>
          </a:prstGeom>
        </p:spPr>
      </p:pic>
      <p:pic>
        <p:nvPicPr>
          <p:cNvPr id="42" name="Picture 41" descr="A picture containing table, chair, sitting, box&#10;&#10;Description automatically generated">
            <a:extLst>
              <a:ext uri="{FF2B5EF4-FFF2-40B4-BE49-F238E27FC236}">
                <a16:creationId xmlns:a16="http://schemas.microsoft.com/office/drawing/2014/main" id="{3D6960F7-CA66-4BF8-8C80-1EB8AD993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005" r="2981" b="8846"/>
          <a:stretch/>
        </p:blipFill>
        <p:spPr>
          <a:xfrm>
            <a:off x="5444697" y="1041880"/>
            <a:ext cx="702744" cy="42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D17C90-CF75-4815-BF1D-11DC5766B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1041880"/>
            <a:ext cx="587177" cy="42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3BD395-23D3-455F-8235-B036E6C58CD4}"/>
              </a:ext>
            </a:extLst>
          </p:cNvPr>
          <p:cNvSpPr/>
          <p:nvPr/>
        </p:nvSpPr>
        <p:spPr>
          <a:xfrm>
            <a:off x="4724400" y="831273"/>
            <a:ext cx="2033338" cy="7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515875" y="684571"/>
            <a:ext cx="51999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Yanone Kaffeesatz Regular" panose="02000000000000000000" pitchFamily="50" charset="0"/>
              </a:rPr>
              <a:t>INPUTS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07ADEA-6D5F-4D12-A139-DA60B042D9AC}"/>
              </a:ext>
            </a:extLst>
          </p:cNvPr>
          <p:cNvCxnSpPr>
            <a:cxnSpLocks/>
          </p:cNvCxnSpPr>
          <p:nvPr/>
        </p:nvCxnSpPr>
        <p:spPr>
          <a:xfrm>
            <a:off x="5740401" y="1637145"/>
            <a:ext cx="0" cy="339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ADEBE-A070-43FE-88D0-D92F952224A3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B9153-5196-4AF5-B645-CBE45AF428A0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526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95EE5AA-33B2-4D9A-B459-62704B56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45" y="2597239"/>
            <a:ext cx="1216215" cy="1216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4DD73-D217-46B7-B66C-8A5E3AC8251F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554942-7698-4CF6-85FD-912D94D3AE01}"/>
              </a:ext>
            </a:extLst>
          </p:cNvPr>
          <p:cNvCxnSpPr>
            <a:cxnSpLocks/>
          </p:cNvCxnSpPr>
          <p:nvPr/>
        </p:nvCxnSpPr>
        <p:spPr>
          <a:xfrm flipV="1">
            <a:off x="3740727" y="1750291"/>
            <a:ext cx="852349" cy="95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71E5626-B005-4221-8D60-EC87571B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1" y="924718"/>
            <a:ext cx="614943" cy="614943"/>
          </a:xfrm>
          <a:prstGeom prst="rect">
            <a:avLst/>
          </a:prstGeom>
        </p:spPr>
      </p:pic>
      <p:pic>
        <p:nvPicPr>
          <p:cNvPr id="42" name="Picture 41" descr="A picture containing table, chair, sitting, box&#10;&#10;Description automatically generated">
            <a:extLst>
              <a:ext uri="{FF2B5EF4-FFF2-40B4-BE49-F238E27FC236}">
                <a16:creationId xmlns:a16="http://schemas.microsoft.com/office/drawing/2014/main" id="{3D6960F7-CA66-4BF8-8C80-1EB8AD993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005" r="2981" b="8846"/>
          <a:stretch/>
        </p:blipFill>
        <p:spPr>
          <a:xfrm>
            <a:off x="5444697" y="1041880"/>
            <a:ext cx="702744" cy="42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D17C90-CF75-4815-BF1D-11DC5766B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1041880"/>
            <a:ext cx="587177" cy="42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3BD395-23D3-455F-8235-B036E6C58CD4}"/>
              </a:ext>
            </a:extLst>
          </p:cNvPr>
          <p:cNvSpPr/>
          <p:nvPr/>
        </p:nvSpPr>
        <p:spPr>
          <a:xfrm>
            <a:off x="4724400" y="831273"/>
            <a:ext cx="2033338" cy="7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515875" y="684571"/>
            <a:ext cx="51999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Yanone Kaffeesatz Regular" panose="02000000000000000000" pitchFamily="50" charset="0"/>
              </a:rPr>
              <a:t>INPUTS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07ADEA-6D5F-4D12-A139-DA60B042D9AC}"/>
              </a:ext>
            </a:extLst>
          </p:cNvPr>
          <p:cNvCxnSpPr>
            <a:cxnSpLocks/>
          </p:cNvCxnSpPr>
          <p:nvPr/>
        </p:nvCxnSpPr>
        <p:spPr>
          <a:xfrm>
            <a:off x="5740401" y="1637145"/>
            <a:ext cx="0" cy="339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ADEBE-A070-43FE-88D0-D92F952224A3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5EDA76-F12C-472D-912D-FBD3259F1E78}"/>
              </a:ext>
            </a:extLst>
          </p:cNvPr>
          <p:cNvCxnSpPr>
            <a:cxnSpLocks/>
          </p:cNvCxnSpPr>
          <p:nvPr/>
        </p:nvCxnSpPr>
        <p:spPr>
          <a:xfrm flipV="1">
            <a:off x="6927191" y="3052618"/>
            <a:ext cx="1088553" cy="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3F1B4CF-2868-47FE-A41A-EB8FEBE2C5F7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835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A4DD73-D217-46B7-B66C-8A5E3AC8251F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554942-7698-4CF6-85FD-912D94D3AE01}"/>
              </a:ext>
            </a:extLst>
          </p:cNvPr>
          <p:cNvCxnSpPr>
            <a:cxnSpLocks/>
          </p:cNvCxnSpPr>
          <p:nvPr/>
        </p:nvCxnSpPr>
        <p:spPr>
          <a:xfrm flipV="1">
            <a:off x="3740727" y="1750291"/>
            <a:ext cx="852349" cy="95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71E5626-B005-4221-8D60-EC87571B5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1" y="924718"/>
            <a:ext cx="614943" cy="614943"/>
          </a:xfrm>
          <a:prstGeom prst="rect">
            <a:avLst/>
          </a:prstGeom>
        </p:spPr>
      </p:pic>
      <p:pic>
        <p:nvPicPr>
          <p:cNvPr id="42" name="Picture 41" descr="A picture containing table, chair, sitting, box&#10;&#10;Description automatically generated">
            <a:extLst>
              <a:ext uri="{FF2B5EF4-FFF2-40B4-BE49-F238E27FC236}">
                <a16:creationId xmlns:a16="http://schemas.microsoft.com/office/drawing/2014/main" id="{3D6960F7-CA66-4BF8-8C80-1EB8AD993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005" r="2981" b="8846"/>
          <a:stretch/>
        </p:blipFill>
        <p:spPr>
          <a:xfrm>
            <a:off x="5444697" y="1041880"/>
            <a:ext cx="702744" cy="42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D17C90-CF75-4815-BF1D-11DC5766B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1041880"/>
            <a:ext cx="587177" cy="42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3BD395-23D3-455F-8235-B036E6C58CD4}"/>
              </a:ext>
            </a:extLst>
          </p:cNvPr>
          <p:cNvSpPr/>
          <p:nvPr/>
        </p:nvSpPr>
        <p:spPr>
          <a:xfrm>
            <a:off x="4724400" y="831273"/>
            <a:ext cx="2033338" cy="7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515875" y="684571"/>
            <a:ext cx="51999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Yanone Kaffeesatz Regular" panose="02000000000000000000" pitchFamily="50" charset="0"/>
              </a:rPr>
              <a:t>INPUTS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07ADEA-6D5F-4D12-A139-DA60B042D9AC}"/>
              </a:ext>
            </a:extLst>
          </p:cNvPr>
          <p:cNvCxnSpPr>
            <a:cxnSpLocks/>
          </p:cNvCxnSpPr>
          <p:nvPr/>
        </p:nvCxnSpPr>
        <p:spPr>
          <a:xfrm>
            <a:off x="5740401" y="1637145"/>
            <a:ext cx="0" cy="339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ADEBE-A070-43FE-88D0-D92F952224A3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5EDA76-F12C-472D-912D-FBD3259F1E78}"/>
              </a:ext>
            </a:extLst>
          </p:cNvPr>
          <p:cNvCxnSpPr>
            <a:cxnSpLocks/>
          </p:cNvCxnSpPr>
          <p:nvPr/>
        </p:nvCxnSpPr>
        <p:spPr>
          <a:xfrm flipV="1">
            <a:off x="6927191" y="3052618"/>
            <a:ext cx="1088553" cy="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7699498-3F15-49C4-B257-9606A5A4ADA8}"/>
              </a:ext>
            </a:extLst>
          </p:cNvPr>
          <p:cNvSpPr/>
          <p:nvPr/>
        </p:nvSpPr>
        <p:spPr>
          <a:xfrm>
            <a:off x="8536262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309BC9-D418-496A-9701-BF72555E052D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264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6934F3-78F6-4248-B3F4-59AB20F4E29E}"/>
              </a:ext>
            </a:extLst>
          </p:cNvPr>
          <p:cNvSpPr/>
          <p:nvPr/>
        </p:nvSpPr>
        <p:spPr>
          <a:xfrm>
            <a:off x="4794009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14690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1535292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Data </a:t>
            </a:r>
            <a:r>
              <a:rPr lang="es-ES" dirty="0" err="1">
                <a:latin typeface="Yanone Kaffeesatz Regular" panose="02000000000000000000" pitchFamily="50" charset="0"/>
              </a:rPr>
              <a:t>Gathering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F64710-81C8-4A40-9AB4-9D4ED0D0F400}"/>
              </a:ext>
            </a:extLst>
          </p:cNvPr>
          <p:cNvSpPr/>
          <p:nvPr/>
        </p:nvSpPr>
        <p:spPr>
          <a:xfrm>
            <a:off x="8185198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7E576-A7A4-4B36-BDBB-ADF76E68128F}"/>
              </a:ext>
            </a:extLst>
          </p:cNvPr>
          <p:cNvSpPr/>
          <p:nvPr/>
        </p:nvSpPr>
        <p:spPr>
          <a:xfrm>
            <a:off x="4860244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Algorithmic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Processes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0CD4C-08E3-4749-8536-8ECF2583C098}"/>
              </a:ext>
            </a:extLst>
          </p:cNvPr>
          <p:cNvSpPr/>
          <p:nvPr/>
        </p:nvSpPr>
        <p:spPr>
          <a:xfrm>
            <a:off x="8251433" y="4174159"/>
            <a:ext cx="1831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Analysis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9AE256-D0D9-419F-8338-458C04C6B35C}"/>
              </a:ext>
            </a:extLst>
          </p:cNvPr>
          <p:cNvSpPr/>
          <p:nvPr/>
        </p:nvSpPr>
        <p:spPr>
          <a:xfrm>
            <a:off x="1978584" y="2909775"/>
            <a:ext cx="944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Case </a:t>
            </a:r>
            <a:r>
              <a:rPr lang="es-ES" sz="1400" dirty="0" err="1">
                <a:latin typeface="Yanone Kaffeesatz Regular" panose="02000000000000000000" pitchFamily="50" charset="0"/>
              </a:rPr>
              <a:t>Study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A4DD73-D217-46B7-B66C-8A5E3AC8251F}"/>
              </a:ext>
            </a:extLst>
          </p:cNvPr>
          <p:cNvSpPr/>
          <p:nvPr/>
        </p:nvSpPr>
        <p:spPr>
          <a:xfrm>
            <a:off x="5042728" y="3131455"/>
            <a:ext cx="1517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Integrated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Performance </a:t>
            </a:r>
            <a:r>
              <a:rPr lang="es-ES" sz="1400" dirty="0" err="1">
                <a:latin typeface="Yanone Kaffeesatz Regular" panose="02000000000000000000" pitchFamily="50" charset="0"/>
              </a:rPr>
              <a:t>Simulation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554942-7698-4CF6-85FD-912D94D3AE01}"/>
              </a:ext>
            </a:extLst>
          </p:cNvPr>
          <p:cNvCxnSpPr>
            <a:cxnSpLocks/>
          </p:cNvCxnSpPr>
          <p:nvPr/>
        </p:nvCxnSpPr>
        <p:spPr>
          <a:xfrm flipV="1">
            <a:off x="3740727" y="1750291"/>
            <a:ext cx="852349" cy="95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71E5626-B005-4221-8D60-EC87571B5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1" y="924718"/>
            <a:ext cx="614943" cy="614943"/>
          </a:xfrm>
          <a:prstGeom prst="rect">
            <a:avLst/>
          </a:prstGeom>
        </p:spPr>
      </p:pic>
      <p:pic>
        <p:nvPicPr>
          <p:cNvPr id="42" name="Picture 41" descr="A picture containing table, chair, sitting, box&#10;&#10;Description automatically generated">
            <a:extLst>
              <a:ext uri="{FF2B5EF4-FFF2-40B4-BE49-F238E27FC236}">
                <a16:creationId xmlns:a16="http://schemas.microsoft.com/office/drawing/2014/main" id="{3D6960F7-CA66-4BF8-8C80-1EB8AD993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005" r="2981" b="8846"/>
          <a:stretch/>
        </p:blipFill>
        <p:spPr>
          <a:xfrm>
            <a:off x="5444697" y="1041880"/>
            <a:ext cx="702744" cy="42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D17C90-CF75-4815-BF1D-11DC5766B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27" y="1041880"/>
            <a:ext cx="587177" cy="42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3BD395-23D3-455F-8235-B036E6C58CD4}"/>
              </a:ext>
            </a:extLst>
          </p:cNvPr>
          <p:cNvSpPr/>
          <p:nvPr/>
        </p:nvSpPr>
        <p:spPr>
          <a:xfrm>
            <a:off x="4724400" y="831273"/>
            <a:ext cx="2033338" cy="708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49F4F7-1C59-401A-8151-CBFEA73EEFDF}"/>
              </a:ext>
            </a:extLst>
          </p:cNvPr>
          <p:cNvSpPr/>
          <p:nvPr/>
        </p:nvSpPr>
        <p:spPr>
          <a:xfrm>
            <a:off x="5515875" y="684571"/>
            <a:ext cx="51999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Yanone Kaffeesatz Regular" panose="02000000000000000000" pitchFamily="50" charset="0"/>
              </a:rPr>
              <a:t>INPUTS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07ADEA-6D5F-4D12-A139-DA60B042D9AC}"/>
              </a:ext>
            </a:extLst>
          </p:cNvPr>
          <p:cNvCxnSpPr>
            <a:cxnSpLocks/>
          </p:cNvCxnSpPr>
          <p:nvPr/>
        </p:nvCxnSpPr>
        <p:spPr>
          <a:xfrm>
            <a:off x="5740401" y="1637145"/>
            <a:ext cx="0" cy="3394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ADEBE-A070-43FE-88D0-D92F952224A3}"/>
              </a:ext>
            </a:extLst>
          </p:cNvPr>
          <p:cNvSpPr/>
          <p:nvPr/>
        </p:nvSpPr>
        <p:spPr>
          <a:xfrm>
            <a:off x="5160371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Algorithmic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Design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5EDA76-F12C-472D-912D-FBD3259F1E78}"/>
              </a:ext>
            </a:extLst>
          </p:cNvPr>
          <p:cNvCxnSpPr>
            <a:cxnSpLocks/>
          </p:cNvCxnSpPr>
          <p:nvPr/>
        </p:nvCxnSpPr>
        <p:spPr>
          <a:xfrm flipV="1">
            <a:off x="6927191" y="3052618"/>
            <a:ext cx="1088553" cy="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7699498-3F15-49C4-B257-9606A5A4ADA8}"/>
              </a:ext>
            </a:extLst>
          </p:cNvPr>
          <p:cNvSpPr/>
          <p:nvPr/>
        </p:nvSpPr>
        <p:spPr>
          <a:xfrm>
            <a:off x="8536262" y="2528107"/>
            <a:ext cx="128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F63E5-C709-4AB9-A2AF-531E1B4F484C}"/>
              </a:ext>
            </a:extLst>
          </p:cNvPr>
          <p:cNvSpPr/>
          <p:nvPr/>
        </p:nvSpPr>
        <p:spPr>
          <a:xfrm>
            <a:off x="8513776" y="3214655"/>
            <a:ext cx="1326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Construction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Costs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A58A49-8119-42DA-8DBF-B4F25C06221D}"/>
              </a:ext>
            </a:extLst>
          </p:cNvPr>
          <p:cNvSpPr/>
          <p:nvPr/>
        </p:nvSpPr>
        <p:spPr>
          <a:xfrm>
            <a:off x="1698566" y="465282"/>
            <a:ext cx="1504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eXGyreAdventor" panose="00000500000000000000" pitchFamily="50" charset="0"/>
              </a:rPr>
              <a:t>WORKFLOW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6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375456" y="4174159"/>
            <a:ext cx="1554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Urban </a:t>
            </a:r>
            <a:r>
              <a:rPr lang="es-ES" dirty="0" err="1">
                <a:latin typeface="Yanone Kaffeesatz Regular" panose="02000000000000000000" pitchFamily="50" charset="0"/>
              </a:rPr>
              <a:t>development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8F2F9A-ABE7-4AC0-B0AC-7620EFD7B64A}"/>
              </a:ext>
            </a:extLst>
          </p:cNvPr>
          <p:cNvCxnSpPr/>
          <p:nvPr/>
        </p:nvCxnSpPr>
        <p:spPr>
          <a:xfrm>
            <a:off x="5448300" y="3075154"/>
            <a:ext cx="136525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DDC786E-7995-4C32-B75E-A3C1B1457AC4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35270-DAEE-401B-8CA7-8C1C00028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882" y="2396282"/>
            <a:ext cx="1286718" cy="128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2D44F1-F01D-44C7-8BAD-F7317E3B0040}"/>
              </a:ext>
            </a:extLst>
          </p:cNvPr>
          <p:cNvSpPr/>
          <p:nvPr/>
        </p:nvSpPr>
        <p:spPr>
          <a:xfrm>
            <a:off x="5846232" y="2670309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2050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42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aerial view of a city&#10;&#10;Description automatically generated">
            <a:extLst>
              <a:ext uri="{FF2B5EF4-FFF2-40B4-BE49-F238E27FC236}">
                <a16:creationId xmlns:a16="http://schemas.microsoft.com/office/drawing/2014/main" id="{FDC85BDA-C6AE-41D6-9270-9100C7DD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031724-C756-4EF1-8FB3-6AA4554BED7F}"/>
              </a:ext>
            </a:extLst>
          </p:cNvPr>
          <p:cNvSpPr/>
          <p:nvPr/>
        </p:nvSpPr>
        <p:spPr>
          <a:xfrm>
            <a:off x="0" y="-114300"/>
            <a:ext cx="12192000" cy="6979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2000">
                <a:schemeClr val="bg1">
                  <a:lumMod val="100000"/>
                  <a:alpha val="23000"/>
                </a:schemeClr>
              </a:gs>
              <a:gs pos="82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A58A49-8119-42DA-8DBF-B4F25C06221D}"/>
              </a:ext>
            </a:extLst>
          </p:cNvPr>
          <p:cNvSpPr/>
          <p:nvPr/>
        </p:nvSpPr>
        <p:spPr>
          <a:xfrm>
            <a:off x="1698566" y="465282"/>
            <a:ext cx="361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Chamanculo</a:t>
            </a:r>
            <a:r>
              <a:rPr lang="es-ES" dirty="0">
                <a:latin typeface="TeXGyreAdventor" panose="00000500000000000000" pitchFamily="50" charset="0"/>
              </a:rPr>
              <a:t> C - Mozambique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3CC5DC-950A-421B-848F-AFDE10515F14}"/>
              </a:ext>
            </a:extLst>
          </p:cNvPr>
          <p:cNvSpPr/>
          <p:nvPr/>
        </p:nvSpPr>
        <p:spPr>
          <a:xfrm>
            <a:off x="5127566" y="6611779"/>
            <a:ext cx="6976590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latin typeface="Arial Nova Cond Light" panose="020B0306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https://upload.wikimedia.org/wikipedia/commons/6/69/2010-10-18_10-55-38_Mozambique_Maputo_Chamanculo_%E2%80%9DB%E2%80%9D.jpg</a:t>
            </a:r>
            <a:endParaRPr lang="en-GB" sz="1000" dirty="0">
              <a:solidFill>
                <a:schemeClr val="bg2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11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13EFC-A7F2-4D43-B6DA-06CD76D6AE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3E974A-45B0-4A10-A917-C3217166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5" y="1953098"/>
            <a:ext cx="5294715" cy="295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20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1CC66-1BAB-421F-AA35-8A236EC778EB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3E974A-45B0-4A10-A917-C3217166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5" y="1953098"/>
            <a:ext cx="5294715" cy="295180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34CD1B8-E6C4-4D70-9302-8B52C24AF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78" y="1143000"/>
            <a:ext cx="977590" cy="9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72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B3209-97A6-40CE-A742-257721B2C993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3E974A-45B0-4A10-A917-C3217166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5" y="1953098"/>
            <a:ext cx="5294715" cy="295180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34CD1B8-E6C4-4D70-9302-8B52C24AF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78" y="1143000"/>
            <a:ext cx="977590" cy="97759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D5B6BA-6A57-4C52-8046-9F904BF6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04" y="2835930"/>
            <a:ext cx="1186138" cy="11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11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1D5BA3-506C-4C24-804B-99266FA60420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3E974A-45B0-4A10-A917-C3217166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5" y="1953098"/>
            <a:ext cx="5294715" cy="295180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34CD1B8-E6C4-4D70-9302-8B52C24AF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78" y="1143000"/>
            <a:ext cx="977590" cy="97759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D5B6BA-6A57-4C52-8046-9F904BF6C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04" y="2835930"/>
            <a:ext cx="1186138" cy="118613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8F8091B-4255-4E9F-B842-240A7CD0510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78" y="4737408"/>
            <a:ext cx="1050396" cy="10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29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8FF0FD-DCD3-40E7-BBBB-912604A3ED62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61F204E-F5BC-4917-9AE1-6FC12F01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5" y="2489187"/>
            <a:ext cx="5294716" cy="18796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3E974A-45B0-4A10-A917-C3217166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45" y="1953098"/>
            <a:ext cx="5294715" cy="295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2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25F72-7290-4E87-915D-792E07F5E9D6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61F204E-F5BC-4917-9AE1-6FC12F01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5" y="2489187"/>
            <a:ext cx="5294716" cy="18796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A88AB69-6CE8-4885-A28C-24E7978218E1}"/>
              </a:ext>
            </a:extLst>
          </p:cNvPr>
          <p:cNvSpPr/>
          <p:nvPr/>
        </p:nvSpPr>
        <p:spPr>
          <a:xfrm>
            <a:off x="822959" y="32751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334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units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56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0BF7E-20BA-4781-8332-3AB15EA28F35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61F204E-F5BC-4917-9AE1-6FC12F01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5" y="2489187"/>
            <a:ext cx="5294716" cy="18796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A88AB69-6CE8-4885-A28C-24E7978218E1}"/>
              </a:ext>
            </a:extLst>
          </p:cNvPr>
          <p:cNvSpPr/>
          <p:nvPr/>
        </p:nvSpPr>
        <p:spPr>
          <a:xfrm>
            <a:off x="822959" y="32751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334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units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867638-01E0-4C06-A3CD-2AA31AF6B83C}"/>
              </a:ext>
            </a:extLst>
          </p:cNvPr>
          <p:cNvSpPr/>
          <p:nvPr/>
        </p:nvSpPr>
        <p:spPr>
          <a:xfrm>
            <a:off x="3024182" y="2109434"/>
            <a:ext cx="1245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Yanone Kaffeesatz Regular" panose="02000000000000000000" pitchFamily="50" charset="0"/>
              </a:rPr>
              <a:t>5 wall solutions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D6F34E-D5BC-4709-9CF1-D4982994A6BE}"/>
              </a:ext>
            </a:extLst>
          </p:cNvPr>
          <p:cNvCxnSpPr>
            <a:stCxn id="2" idx="3"/>
          </p:cNvCxnSpPr>
          <p:nvPr/>
        </p:nvCxnSpPr>
        <p:spPr>
          <a:xfrm flipV="1">
            <a:off x="2107744" y="2545080"/>
            <a:ext cx="894535" cy="883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41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ED64A-01CE-425B-8980-4C529A5B0EF5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61F204E-F5BC-4917-9AE1-6FC12F01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5" y="2489187"/>
            <a:ext cx="5294716" cy="18796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A88AB69-6CE8-4885-A28C-24E7978218E1}"/>
              </a:ext>
            </a:extLst>
          </p:cNvPr>
          <p:cNvSpPr/>
          <p:nvPr/>
        </p:nvSpPr>
        <p:spPr>
          <a:xfrm>
            <a:off x="822959" y="32751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334 </a:t>
            </a:r>
            <a:r>
              <a:rPr lang="es-ES" sz="1400" dirty="0" err="1">
                <a:latin typeface="Yanone Kaffeesatz Regular" panose="02000000000000000000" pitchFamily="50" charset="0"/>
              </a:rPr>
              <a:t>building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units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867638-01E0-4C06-A3CD-2AA31AF6B83C}"/>
              </a:ext>
            </a:extLst>
          </p:cNvPr>
          <p:cNvSpPr/>
          <p:nvPr/>
        </p:nvSpPr>
        <p:spPr>
          <a:xfrm>
            <a:off x="3024182" y="2109434"/>
            <a:ext cx="1245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Yanone Kaffeesatz Regular" panose="02000000000000000000" pitchFamily="50" charset="0"/>
              </a:rPr>
              <a:t>5 wall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07EE24-91CE-48E1-9935-38D38EBECAD0}"/>
              </a:ext>
            </a:extLst>
          </p:cNvPr>
          <p:cNvSpPr/>
          <p:nvPr/>
        </p:nvSpPr>
        <p:spPr>
          <a:xfrm>
            <a:off x="3024182" y="4440786"/>
            <a:ext cx="1245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 </a:t>
            </a:r>
            <a:r>
              <a:rPr lang="en-US" sz="1400" dirty="0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n-US" sz="1400" dirty="0">
                <a:latin typeface="Yanone Kaffeesatz Regular" panose="02000000000000000000" pitchFamily="50" charset="0"/>
              </a:rPr>
              <a:t>solutions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D6F34E-D5BC-4709-9CF1-D4982994A6BE}"/>
              </a:ext>
            </a:extLst>
          </p:cNvPr>
          <p:cNvCxnSpPr>
            <a:stCxn id="2" idx="3"/>
          </p:cNvCxnSpPr>
          <p:nvPr/>
        </p:nvCxnSpPr>
        <p:spPr>
          <a:xfrm flipV="1">
            <a:off x="2107744" y="2545080"/>
            <a:ext cx="894535" cy="883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740FD6-2689-4B4B-9F5B-129BC7BF0247}"/>
              </a:ext>
            </a:extLst>
          </p:cNvPr>
          <p:cNvCxnSpPr>
            <a:cxnSpLocks/>
          </p:cNvCxnSpPr>
          <p:nvPr/>
        </p:nvCxnSpPr>
        <p:spPr>
          <a:xfrm>
            <a:off x="2107743" y="3428998"/>
            <a:ext cx="894535" cy="883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353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51200-4002-42BE-A707-3E214BDBD04C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82546FB1-330C-4148-A6DC-FE071F2B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4" y="2845432"/>
            <a:ext cx="2118688" cy="1523379"/>
          </a:xfrm>
          <a:prstGeom prst="rect">
            <a:avLst/>
          </a:prstGeom>
        </p:spPr>
      </p:pic>
      <p:pic>
        <p:nvPicPr>
          <p:cNvPr id="9" name="Picture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BC26029E-0EA1-43F3-B0CA-692E498B4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84" y="2892751"/>
            <a:ext cx="2253131" cy="14287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7C9BB8-8B07-4DD3-9619-AA121CE1DEE1}"/>
              </a:ext>
            </a:extLst>
          </p:cNvPr>
          <p:cNvSpPr/>
          <p:nvPr/>
        </p:nvSpPr>
        <p:spPr>
          <a:xfrm>
            <a:off x="2546491" y="1508858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4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8FAA3B9-5ADF-46C3-8E9A-12822A48B11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4684EB-5A0C-4798-BC28-8C0FCF164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882" y="2396282"/>
            <a:ext cx="1286718" cy="12867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0A2E539-48F8-44E3-BA44-E870E14B652A}"/>
              </a:ext>
            </a:extLst>
          </p:cNvPr>
          <p:cNvSpPr/>
          <p:nvPr/>
        </p:nvSpPr>
        <p:spPr>
          <a:xfrm>
            <a:off x="6996937" y="4174159"/>
            <a:ext cx="2363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66% </a:t>
            </a:r>
            <a:r>
              <a:rPr lang="es-ES" dirty="0" err="1">
                <a:latin typeface="Yanone Kaffeesatz Regular" panose="02000000000000000000" pitchFamily="50" charset="0"/>
              </a:rPr>
              <a:t>World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population</a:t>
            </a:r>
            <a:r>
              <a:rPr lang="es-ES" dirty="0">
                <a:latin typeface="Yanone Kaffeesatz Regular" panose="02000000000000000000" pitchFamily="50" charset="0"/>
              </a:rPr>
              <a:t> in </a:t>
            </a:r>
            <a:r>
              <a:rPr lang="es-ES" dirty="0" err="1">
                <a:latin typeface="Yanone Kaffeesatz Regular" panose="02000000000000000000" pitchFamily="50" charset="0"/>
              </a:rPr>
              <a:t>cities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375456" y="4174159"/>
            <a:ext cx="1554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Urban </a:t>
            </a:r>
            <a:r>
              <a:rPr lang="es-ES" dirty="0" err="1">
                <a:latin typeface="Yanone Kaffeesatz Regular" panose="02000000000000000000" pitchFamily="50" charset="0"/>
              </a:rPr>
              <a:t>development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9842ADC-0DA3-409F-BB9A-706798AB8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0357" y="2074124"/>
            <a:ext cx="2100035" cy="2100035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8F2F9A-ABE7-4AC0-B0AC-7620EFD7B64A}"/>
              </a:ext>
            </a:extLst>
          </p:cNvPr>
          <p:cNvCxnSpPr/>
          <p:nvPr/>
        </p:nvCxnSpPr>
        <p:spPr>
          <a:xfrm>
            <a:off x="5448300" y="3075154"/>
            <a:ext cx="136525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F04F4C1-AB2A-4BAE-8E9A-87BF5A2005B1}"/>
              </a:ext>
            </a:extLst>
          </p:cNvPr>
          <p:cNvSpPr/>
          <p:nvPr/>
        </p:nvSpPr>
        <p:spPr>
          <a:xfrm>
            <a:off x="5846232" y="2670309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2050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03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42B21-8987-412A-A112-2DE02320E823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82546FB1-330C-4148-A6DC-FE071F2B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4" y="2845432"/>
            <a:ext cx="2118688" cy="1523379"/>
          </a:xfrm>
          <a:prstGeom prst="rect">
            <a:avLst/>
          </a:prstGeom>
        </p:spPr>
      </p:pic>
      <p:pic>
        <p:nvPicPr>
          <p:cNvPr id="9" name="Picture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BC26029E-0EA1-43F3-B0CA-692E498B4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84" y="2892751"/>
            <a:ext cx="2253131" cy="1428739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DBDF2FD-7B4A-4031-9F3F-3286C5FF4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12" y="1143000"/>
            <a:ext cx="1191659" cy="1191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DF89B3-0C98-4A22-91CD-91F807949A65}"/>
              </a:ext>
            </a:extLst>
          </p:cNvPr>
          <p:cNvSpPr/>
          <p:nvPr/>
        </p:nvSpPr>
        <p:spPr>
          <a:xfrm>
            <a:off x="2546491" y="1508858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76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6AB30-BF68-45BF-9A08-5AA467086222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82546FB1-330C-4148-A6DC-FE071F2B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4" y="2845432"/>
            <a:ext cx="2118688" cy="1523379"/>
          </a:xfrm>
          <a:prstGeom prst="rect">
            <a:avLst/>
          </a:prstGeom>
        </p:spPr>
      </p:pic>
      <p:pic>
        <p:nvPicPr>
          <p:cNvPr id="9" name="Picture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BC26029E-0EA1-43F3-B0CA-692E498B4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84" y="2892751"/>
            <a:ext cx="2253131" cy="1428739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013419F-11C9-406D-8245-60407C8C9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44" y="2833171"/>
            <a:ext cx="1191658" cy="1191658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DBDF2FD-7B4A-4031-9F3F-3286C5FF4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12" y="1143000"/>
            <a:ext cx="1191659" cy="1191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477C64-CBA1-4CEB-917D-1FAF7760F19F}"/>
              </a:ext>
            </a:extLst>
          </p:cNvPr>
          <p:cNvSpPr/>
          <p:nvPr/>
        </p:nvSpPr>
        <p:spPr>
          <a:xfrm>
            <a:off x="2546491" y="1508858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68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3EF7E-6546-4903-A505-677DE10218A1}"/>
              </a:ext>
            </a:extLst>
          </p:cNvPr>
          <p:cNvSpPr/>
          <p:nvPr/>
        </p:nvSpPr>
        <p:spPr>
          <a:xfrm>
            <a:off x="-1604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82546FB1-330C-4148-A6DC-FE071F2B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4" y="2845432"/>
            <a:ext cx="2118688" cy="1523379"/>
          </a:xfrm>
          <a:prstGeom prst="rect">
            <a:avLst/>
          </a:prstGeom>
        </p:spPr>
      </p:pic>
      <p:pic>
        <p:nvPicPr>
          <p:cNvPr id="9" name="Picture 8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BC26029E-0EA1-43F3-B0CA-692E498B4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84" y="2892751"/>
            <a:ext cx="2253131" cy="1428739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013419F-11C9-406D-8245-60407C8C9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44" y="2833171"/>
            <a:ext cx="1191658" cy="1191658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841A3B38-74AD-499C-B583-2B6828310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7" y="4460545"/>
            <a:ext cx="1254455" cy="1254455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DBDF2FD-7B4A-4031-9F3F-3286C5FF4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12" y="1143000"/>
            <a:ext cx="1191659" cy="1191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F887D5-A3A8-49A8-87C3-BDCE0A162C74}"/>
              </a:ext>
            </a:extLst>
          </p:cNvPr>
          <p:cNvSpPr/>
          <p:nvPr/>
        </p:nvSpPr>
        <p:spPr>
          <a:xfrm>
            <a:off x="2546491" y="1508858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29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02C98-99A6-45A8-8EC1-66D80361A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" y="-36945"/>
            <a:ext cx="12175103" cy="68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31DCD-30BA-447E-84AE-CD22A910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" y="-36945"/>
            <a:ext cx="12175103" cy="68949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9A4F04-D9AF-4FF5-8484-31ED400840C8}"/>
              </a:ext>
            </a:extLst>
          </p:cNvPr>
          <p:cNvSpPr/>
          <p:nvPr/>
        </p:nvSpPr>
        <p:spPr>
          <a:xfrm>
            <a:off x="4354971" y="5146138"/>
            <a:ext cx="923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Length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92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ADABE-4AD2-403D-BC3F-D5DE5715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" y="-36945"/>
            <a:ext cx="12175103" cy="6894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4EBF07-C258-4EA1-B03E-75D01BB65700}"/>
              </a:ext>
            </a:extLst>
          </p:cNvPr>
          <p:cNvSpPr/>
          <p:nvPr/>
        </p:nvSpPr>
        <p:spPr>
          <a:xfrm>
            <a:off x="4354971" y="5146138"/>
            <a:ext cx="923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Length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81A5E1-D70B-4F82-98B0-D97A23E226DE}"/>
              </a:ext>
            </a:extLst>
          </p:cNvPr>
          <p:cNvSpPr/>
          <p:nvPr/>
        </p:nvSpPr>
        <p:spPr>
          <a:xfrm>
            <a:off x="8197298" y="4678183"/>
            <a:ext cx="923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Width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58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128FD3-94B2-40B3-8587-ACCA272EE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" y="-36945"/>
            <a:ext cx="12175103" cy="6894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D816CD-A608-427A-93A6-F33E89209227}"/>
              </a:ext>
            </a:extLst>
          </p:cNvPr>
          <p:cNvSpPr/>
          <p:nvPr/>
        </p:nvSpPr>
        <p:spPr>
          <a:xfrm>
            <a:off x="8947291" y="2215981"/>
            <a:ext cx="686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Height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00C794-DEAC-42D5-B68D-6EC3251FA91C}"/>
              </a:ext>
            </a:extLst>
          </p:cNvPr>
          <p:cNvSpPr/>
          <p:nvPr/>
        </p:nvSpPr>
        <p:spPr>
          <a:xfrm>
            <a:off x="4354971" y="5146138"/>
            <a:ext cx="923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Length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1FB1C0-BD36-4939-9AD4-950A139C462B}"/>
              </a:ext>
            </a:extLst>
          </p:cNvPr>
          <p:cNvSpPr/>
          <p:nvPr/>
        </p:nvSpPr>
        <p:spPr>
          <a:xfrm>
            <a:off x="8197298" y="4678183"/>
            <a:ext cx="923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Width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3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F22688-E561-4511-A5D4-086C0EBCF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7" y="0"/>
            <a:ext cx="12109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8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5604ADD-6D7B-4DAD-ADD9-CD3477B28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202" y="2649719"/>
            <a:ext cx="1558561" cy="1558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A17F-4298-4FC4-B731-1EE13DDBFB6B}"/>
              </a:ext>
            </a:extLst>
          </p:cNvPr>
          <p:cNvSpPr/>
          <p:nvPr/>
        </p:nvSpPr>
        <p:spPr>
          <a:xfrm>
            <a:off x="1125202" y="43292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24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18AF1-27B5-49F9-95AC-C34F2E23590E}"/>
              </a:ext>
            </a:extLst>
          </p:cNvPr>
          <p:cNvSpPr/>
          <p:nvPr/>
        </p:nvSpPr>
        <p:spPr>
          <a:xfrm>
            <a:off x="1125202" y="43292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5604ADD-6D7B-4DAD-ADD9-CD3477B28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202" y="2649719"/>
            <a:ext cx="1558561" cy="155856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50C053-E5E8-4F42-9CAC-BAB4CD7E4BEE}"/>
              </a:ext>
            </a:extLst>
          </p:cNvPr>
          <p:cNvCxnSpPr/>
          <p:nvPr/>
        </p:nvCxnSpPr>
        <p:spPr>
          <a:xfrm>
            <a:off x="3140963" y="3670300"/>
            <a:ext cx="13167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4A2015C-71A9-4DEC-A3BB-5C460C2054E4}"/>
              </a:ext>
            </a:extLst>
          </p:cNvPr>
          <p:cNvSpPr/>
          <p:nvPr/>
        </p:nvSpPr>
        <p:spPr>
          <a:xfrm>
            <a:off x="5129185" y="4329210"/>
            <a:ext cx="128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Summer </a:t>
            </a:r>
            <a:r>
              <a:rPr lang="es-ES" sz="1400" dirty="0" err="1">
                <a:latin typeface="Yanone Kaffeesatz Regular" panose="02000000000000000000" pitchFamily="50" charset="0"/>
              </a:rPr>
              <a:t>period</a:t>
            </a:r>
            <a:endParaRPr lang="es-ES" sz="1400" dirty="0">
              <a:latin typeface="Yanone Kaffeesatz Regular" panose="02000000000000000000" pitchFamily="50" charset="0"/>
            </a:endParaRPr>
          </a:p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10 </a:t>
            </a:r>
            <a:r>
              <a:rPr lang="es-ES" sz="1400" dirty="0" err="1">
                <a:latin typeface="Yanone Kaffeesatz Regular" panose="02000000000000000000" pitchFamily="50" charset="0"/>
              </a:rPr>
              <a:t>to</a:t>
            </a:r>
            <a:r>
              <a:rPr lang="es-ES" sz="1400" dirty="0">
                <a:latin typeface="Yanone Kaffeesatz Regular" panose="02000000000000000000" pitchFamily="50" charset="0"/>
              </a:rPr>
              <a:t> 20 pm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66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DC51FB22-B100-48EA-9212-7EFA5F6DCE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235376"/>
              </p:ext>
            </p:extLst>
          </p:nvPr>
        </p:nvGraphicFramePr>
        <p:xfrm>
          <a:off x="6512593" y="1948597"/>
          <a:ext cx="3275561" cy="2183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5327BE7E-3DFF-4626-BB90-A77DBAEA0F3F}"/>
              </a:ext>
            </a:extLst>
          </p:cNvPr>
          <p:cNvSpPr/>
          <p:nvPr/>
        </p:nvSpPr>
        <p:spPr>
          <a:xfrm>
            <a:off x="7262017" y="4153822"/>
            <a:ext cx="1784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90% in </a:t>
            </a:r>
            <a:r>
              <a:rPr lang="es-ES" dirty="0" err="1">
                <a:latin typeface="Yanone Kaffeesatz Regular" panose="02000000000000000000" pitchFamily="50" charset="0"/>
              </a:rPr>
              <a:t>Africa</a:t>
            </a:r>
            <a:r>
              <a:rPr lang="es-ES" dirty="0">
                <a:latin typeface="Yanone Kaffeesatz Regular" panose="02000000000000000000" pitchFamily="50" charset="0"/>
              </a:rPr>
              <a:t> and Asia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375456" y="4174159"/>
            <a:ext cx="1554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Urban </a:t>
            </a:r>
            <a:r>
              <a:rPr lang="es-ES" dirty="0" err="1">
                <a:latin typeface="Yanone Kaffeesatz Regular" panose="02000000000000000000" pitchFamily="50" charset="0"/>
              </a:rPr>
              <a:t>development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EF8C1142-63AA-4730-B8CE-48D238FB1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46" y="2345481"/>
            <a:ext cx="1433945" cy="1459345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8F2F9A-ABE7-4AC0-B0AC-7620EFD7B64A}"/>
              </a:ext>
            </a:extLst>
          </p:cNvPr>
          <p:cNvCxnSpPr/>
          <p:nvPr/>
        </p:nvCxnSpPr>
        <p:spPr>
          <a:xfrm>
            <a:off x="5448300" y="3075154"/>
            <a:ext cx="136525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17AD7F8-6C96-42B5-A2B2-F8EE20E73C34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EE278-0769-4E19-8A3B-167E586D0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882" y="2396282"/>
            <a:ext cx="1286718" cy="128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40901C-3739-4F50-AB5D-AE937852B532}"/>
              </a:ext>
            </a:extLst>
          </p:cNvPr>
          <p:cNvSpPr/>
          <p:nvPr/>
        </p:nvSpPr>
        <p:spPr>
          <a:xfrm>
            <a:off x="5846232" y="2670309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2050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40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18AF1-27B5-49F9-95AC-C34F2E23590E}"/>
              </a:ext>
            </a:extLst>
          </p:cNvPr>
          <p:cNvSpPr/>
          <p:nvPr/>
        </p:nvSpPr>
        <p:spPr>
          <a:xfrm>
            <a:off x="1125202" y="43292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5604ADD-6D7B-4DAD-ADD9-CD3477B28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202" y="2649719"/>
            <a:ext cx="1558561" cy="155856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C916DF5-5ADB-41F4-9478-B3F59D4C1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187719"/>
            <a:ext cx="1020562" cy="102056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50C053-E5E8-4F42-9CAC-BAB4CD7E4BEE}"/>
              </a:ext>
            </a:extLst>
          </p:cNvPr>
          <p:cNvCxnSpPr/>
          <p:nvPr/>
        </p:nvCxnSpPr>
        <p:spPr>
          <a:xfrm>
            <a:off x="3140963" y="3670300"/>
            <a:ext cx="13167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F4C49BB-6A0E-4209-9936-517108EAC9F1}"/>
              </a:ext>
            </a:extLst>
          </p:cNvPr>
          <p:cNvSpPr/>
          <p:nvPr/>
        </p:nvSpPr>
        <p:spPr>
          <a:xfrm>
            <a:off x="5129185" y="4329210"/>
            <a:ext cx="128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Summer </a:t>
            </a:r>
            <a:r>
              <a:rPr lang="es-ES" sz="1400" dirty="0" err="1">
                <a:latin typeface="Yanone Kaffeesatz Regular" panose="02000000000000000000" pitchFamily="50" charset="0"/>
              </a:rPr>
              <a:t>period</a:t>
            </a:r>
            <a:endParaRPr lang="es-ES" sz="1400" dirty="0">
              <a:latin typeface="Yanone Kaffeesatz Regular" panose="02000000000000000000" pitchFamily="50" charset="0"/>
            </a:endParaRPr>
          </a:p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10 </a:t>
            </a:r>
            <a:r>
              <a:rPr lang="es-ES" sz="1400" dirty="0" err="1">
                <a:latin typeface="Yanone Kaffeesatz Regular" panose="02000000000000000000" pitchFamily="50" charset="0"/>
              </a:rPr>
              <a:t>to</a:t>
            </a:r>
            <a:r>
              <a:rPr lang="es-ES" sz="1400" dirty="0">
                <a:latin typeface="Yanone Kaffeesatz Regular" panose="02000000000000000000" pitchFamily="50" charset="0"/>
              </a:rPr>
              <a:t> 20 pm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19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CE540E6E-C8FF-4775-AB3D-45F668FD2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2" y="2119266"/>
            <a:ext cx="4343916" cy="3102067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6005700-F7A3-4EDB-8640-2750C9C0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187719"/>
            <a:ext cx="1020562" cy="10205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A1BEA80-87D0-46AF-ADEF-9DFB8664573E}"/>
              </a:ext>
            </a:extLst>
          </p:cNvPr>
          <p:cNvCxnSpPr>
            <a:cxnSpLocks/>
          </p:cNvCxnSpPr>
          <p:nvPr/>
        </p:nvCxnSpPr>
        <p:spPr>
          <a:xfrm>
            <a:off x="3140963" y="3670300"/>
            <a:ext cx="13167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3B34C05-1E82-4EB5-A358-D2EE3D9A3A7C}"/>
              </a:ext>
            </a:extLst>
          </p:cNvPr>
          <p:cNvSpPr/>
          <p:nvPr/>
        </p:nvSpPr>
        <p:spPr>
          <a:xfrm>
            <a:off x="1125202" y="43292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52315AA-F467-4386-AC72-ACC00922E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202" y="2649719"/>
            <a:ext cx="1558561" cy="15585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099C61-75F5-4DC7-9DEA-DDD6D3A6C574}"/>
              </a:ext>
            </a:extLst>
          </p:cNvPr>
          <p:cNvSpPr/>
          <p:nvPr/>
        </p:nvSpPr>
        <p:spPr>
          <a:xfrm>
            <a:off x="5129185" y="4329210"/>
            <a:ext cx="128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Summer </a:t>
            </a:r>
            <a:r>
              <a:rPr lang="es-ES" sz="1400" dirty="0" err="1">
                <a:latin typeface="Yanone Kaffeesatz Regular" panose="02000000000000000000" pitchFamily="50" charset="0"/>
              </a:rPr>
              <a:t>period</a:t>
            </a:r>
            <a:endParaRPr lang="es-ES" sz="1400" dirty="0">
              <a:latin typeface="Yanone Kaffeesatz Regular" panose="02000000000000000000" pitchFamily="50" charset="0"/>
            </a:endParaRPr>
          </a:p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10 </a:t>
            </a:r>
            <a:r>
              <a:rPr lang="es-ES" sz="1400" dirty="0" err="1">
                <a:latin typeface="Yanone Kaffeesatz Regular" panose="02000000000000000000" pitchFamily="50" charset="0"/>
              </a:rPr>
              <a:t>to</a:t>
            </a:r>
            <a:r>
              <a:rPr lang="es-ES" sz="1400" dirty="0">
                <a:latin typeface="Yanone Kaffeesatz Regular" panose="02000000000000000000" pitchFamily="50" charset="0"/>
              </a:rPr>
              <a:t> 20 pm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5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CE540E6E-C8FF-4775-AB3D-45F668FD2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2" y="2119266"/>
            <a:ext cx="4343916" cy="3102067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6005700-F7A3-4EDB-8640-2750C9C0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187719"/>
            <a:ext cx="1020562" cy="10205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A1BEA80-87D0-46AF-ADEF-9DFB8664573E}"/>
              </a:ext>
            </a:extLst>
          </p:cNvPr>
          <p:cNvCxnSpPr>
            <a:cxnSpLocks/>
          </p:cNvCxnSpPr>
          <p:nvPr/>
        </p:nvCxnSpPr>
        <p:spPr>
          <a:xfrm>
            <a:off x="3140963" y="3670300"/>
            <a:ext cx="13167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3B34C05-1E82-4EB5-A358-D2EE3D9A3A7C}"/>
              </a:ext>
            </a:extLst>
          </p:cNvPr>
          <p:cNvSpPr/>
          <p:nvPr/>
        </p:nvSpPr>
        <p:spPr>
          <a:xfrm>
            <a:off x="1125202" y="4329210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Comfort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52315AA-F467-4386-AC72-ACC00922E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202" y="2649719"/>
            <a:ext cx="1558561" cy="1558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9CB4F9-46B2-4DD7-8D5C-EF764425E8C0}"/>
              </a:ext>
            </a:extLst>
          </p:cNvPr>
          <p:cNvSpPr/>
          <p:nvPr/>
        </p:nvSpPr>
        <p:spPr>
          <a:xfrm>
            <a:off x="7224882" y="1800276"/>
            <a:ext cx="1526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Thermal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Autonomy</a:t>
            </a:r>
            <a:r>
              <a:rPr lang="es-ES" sz="1400" dirty="0">
                <a:latin typeface="Yanone Kaffeesatz Regular" panose="02000000000000000000" pitchFamily="50" charset="0"/>
              </a:rPr>
              <a:t> (TA)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BD605A-243A-4298-A4A1-88950B1216DA}"/>
              </a:ext>
            </a:extLst>
          </p:cNvPr>
          <p:cNvSpPr/>
          <p:nvPr/>
        </p:nvSpPr>
        <p:spPr>
          <a:xfrm>
            <a:off x="5129185" y="4329210"/>
            <a:ext cx="128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Summer </a:t>
            </a:r>
            <a:r>
              <a:rPr lang="es-ES" sz="1400" dirty="0" err="1">
                <a:latin typeface="Yanone Kaffeesatz Regular" panose="02000000000000000000" pitchFamily="50" charset="0"/>
              </a:rPr>
              <a:t>period</a:t>
            </a:r>
            <a:endParaRPr lang="es-ES" sz="1400" dirty="0">
              <a:latin typeface="Yanone Kaffeesatz Regular" panose="02000000000000000000" pitchFamily="50" charset="0"/>
            </a:endParaRPr>
          </a:p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10 </a:t>
            </a:r>
            <a:r>
              <a:rPr lang="es-ES" sz="1400" dirty="0" err="1">
                <a:latin typeface="Yanone Kaffeesatz Regular" panose="02000000000000000000" pitchFamily="50" charset="0"/>
              </a:rPr>
              <a:t>to</a:t>
            </a:r>
            <a:r>
              <a:rPr lang="es-ES" sz="1400" dirty="0">
                <a:latin typeface="Yanone Kaffeesatz Regular" panose="02000000000000000000" pitchFamily="50" charset="0"/>
              </a:rPr>
              <a:t> 20 pm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1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E4067788-C4B2-461B-A8F2-62C5441D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834614"/>
            <a:ext cx="8060267" cy="3156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F08CF63-2F85-4C69-B047-977DCEC98CB5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D7BE2-DBCB-4009-9437-5A7995DE3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05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E4067788-C4B2-461B-A8F2-62C5441D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834614"/>
            <a:ext cx="8060267" cy="3156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2" name="Picture 1" descr="A picture containing food&#10;&#10;Description automatically generated">
            <a:extLst>
              <a:ext uri="{FF2B5EF4-FFF2-40B4-BE49-F238E27FC236}">
                <a16:creationId xmlns:a16="http://schemas.microsoft.com/office/drawing/2014/main" id="{C125FFE7-C8EE-4979-81A1-4E5CB2E9F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3734046"/>
            <a:ext cx="8060267" cy="2816484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C291259-F56E-4A9D-894B-97F5DAC90FE2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ED5779C-89AC-4CA5-A1CE-DF77B9CFD5F3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7DBB8-258C-4C38-B2E8-B494390A2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12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E4067788-C4B2-461B-A8F2-62C5441D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834614"/>
            <a:ext cx="8060267" cy="3156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3A80010A-AF19-4A6B-9A5D-3D6FFC204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3734046"/>
            <a:ext cx="8060267" cy="2816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E96CB-64DE-44EA-BB78-F265DA0B9CF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971276" y="1752600"/>
            <a:ext cx="894630" cy="828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77D665-3347-4A64-B133-4B5AB07E2BB5}"/>
              </a:ext>
            </a:extLst>
          </p:cNvPr>
          <p:cNvSpPr/>
          <p:nvPr/>
        </p:nvSpPr>
        <p:spPr>
          <a:xfrm>
            <a:off x="10155692" y="1303954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Zinc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E266028-23C0-41A5-AF14-8ADC3EB8F48E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887A1BF-E3AD-4243-BA1D-35C5350E5DFC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CDBC1-7171-4D6E-84E2-C7491E2C6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92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E4067788-C4B2-461B-A8F2-62C5441D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834614"/>
            <a:ext cx="8060267" cy="3156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3A80010A-AF19-4A6B-9A5D-3D6FFC204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3734046"/>
            <a:ext cx="8060267" cy="2816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80A32-96F4-4AD3-9C59-9A6475E45FE8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971276" y="1752600"/>
            <a:ext cx="894630" cy="82874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64C777F-F840-4225-87F7-BBDA57834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99" y="4725843"/>
            <a:ext cx="832890" cy="8328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968EB4-2F34-40CE-BAAD-012F7A2408AB}"/>
              </a:ext>
            </a:extLst>
          </p:cNvPr>
          <p:cNvSpPr/>
          <p:nvPr/>
        </p:nvSpPr>
        <p:spPr>
          <a:xfrm>
            <a:off x="9626344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50A7E-76AD-4475-AF73-1875FCA2B36F}"/>
              </a:ext>
            </a:extLst>
          </p:cNvPr>
          <p:cNvSpPr/>
          <p:nvPr/>
        </p:nvSpPr>
        <p:spPr>
          <a:xfrm>
            <a:off x="10155692" y="1303954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Zinc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ECA4478-60FB-4BDC-B0BF-838A4DCFF810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F52901C-C917-47A0-9B57-C315E472397E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23FCD-0D17-4F20-92C6-E1F2FA220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30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E4067788-C4B2-461B-A8F2-62C5441D3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834614"/>
            <a:ext cx="8060267" cy="3156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3A80010A-AF19-4A6B-9A5D-3D6FFC204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3734046"/>
            <a:ext cx="8060267" cy="2816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5A989B-5549-4B16-824A-C8A62C854FC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971276" y="1752600"/>
            <a:ext cx="894630" cy="82874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02397A6-89DC-4753-8662-6DE5AA282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99" y="4725843"/>
            <a:ext cx="832890" cy="832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26ED7-BE59-41C9-BE0E-46C28F7FF10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0418591" y="4729987"/>
            <a:ext cx="894630" cy="8287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D717BD-94FA-4604-BF48-7B7540BE10E0}"/>
              </a:ext>
            </a:extLst>
          </p:cNvPr>
          <p:cNvSpPr/>
          <p:nvPr/>
        </p:nvSpPr>
        <p:spPr>
          <a:xfrm>
            <a:off x="9626344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230C3A-18A8-4AEC-9C25-66B6E04CECE1}"/>
              </a:ext>
            </a:extLst>
          </p:cNvPr>
          <p:cNvSpPr/>
          <p:nvPr/>
        </p:nvSpPr>
        <p:spPr>
          <a:xfrm>
            <a:off x="10603007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80A710-6BFD-47D5-9709-9223A4F48184}"/>
              </a:ext>
            </a:extLst>
          </p:cNvPr>
          <p:cNvSpPr/>
          <p:nvPr/>
        </p:nvSpPr>
        <p:spPr>
          <a:xfrm>
            <a:off x="10155692" y="1303954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Zinc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68B1812-6E4D-4BBB-B18C-47F400565FF8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8FCCB042-399B-4242-8E5A-8F6A8A9C7565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65503C-037F-481C-B56B-92F4E8389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03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3A80010A-AF19-4A6B-9A5D-3D6FFC204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3734046"/>
            <a:ext cx="8060267" cy="2816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5A989B-5549-4B16-824A-C8A62C854FC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971276" y="1752600"/>
            <a:ext cx="894630" cy="82874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02397A6-89DC-4753-8662-6DE5AA282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99" y="4725843"/>
            <a:ext cx="832890" cy="832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26ED7-BE59-41C9-BE0E-46C28F7F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0418591" y="4729987"/>
            <a:ext cx="894630" cy="8287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D717BD-94FA-4604-BF48-7B7540BE10E0}"/>
              </a:ext>
            </a:extLst>
          </p:cNvPr>
          <p:cNvSpPr/>
          <p:nvPr/>
        </p:nvSpPr>
        <p:spPr>
          <a:xfrm>
            <a:off x="9626344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230C3A-18A8-4AEC-9C25-66B6E04CECE1}"/>
              </a:ext>
            </a:extLst>
          </p:cNvPr>
          <p:cNvSpPr/>
          <p:nvPr/>
        </p:nvSpPr>
        <p:spPr>
          <a:xfrm>
            <a:off x="10603007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80A710-6BFD-47D5-9709-9223A4F48184}"/>
              </a:ext>
            </a:extLst>
          </p:cNvPr>
          <p:cNvSpPr/>
          <p:nvPr/>
        </p:nvSpPr>
        <p:spPr>
          <a:xfrm>
            <a:off x="10155692" y="1303954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Zinc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9367A0-773E-4C45-936A-8CECD9521647}"/>
              </a:ext>
            </a:extLst>
          </p:cNvPr>
          <p:cNvSpPr/>
          <p:nvPr/>
        </p:nvSpPr>
        <p:spPr>
          <a:xfrm>
            <a:off x="8759125" y="3275111"/>
            <a:ext cx="3318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30% &lt; TA &lt; 40%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C245E770-06A0-40F9-B7F6-FF0FE8993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9" y="834614"/>
            <a:ext cx="8060267" cy="3156854"/>
          </a:xfrm>
          <a:prstGeom prst="rect">
            <a:avLst/>
          </a:prstGeom>
        </p:spPr>
      </p:pic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A124521-14DF-4764-A560-30A87AFF0026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1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DA6BCBD5-5160-4202-83BC-B7405D33CAA2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77ADC-4F92-4EA1-BB58-42086845B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5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1DF7D9A-BE4A-4767-8B6C-C0A5600D6C2E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9DE92-2D61-4F43-878B-10F31BA5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578943" y="4174159"/>
            <a:ext cx="11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Urban </a:t>
            </a:r>
            <a:r>
              <a:rPr lang="es-ES" dirty="0" err="1">
                <a:latin typeface="Yanone Kaffeesatz Regular" panose="02000000000000000000" pitchFamily="50" charset="0"/>
              </a:rPr>
              <a:t>Growth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0606C42-8A87-4EBF-9C16-1265FB0887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62" y="2412629"/>
            <a:ext cx="1286718" cy="12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10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29CBD76-238A-4AEB-8562-2044AD4CC9EE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B5BAACF-10FD-4DF0-8E9D-B8B875D070B1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721F07-B513-45A6-91C6-AA6072EED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38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7EEAE-8833-4DFF-AC82-1392071A192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467329" y="1864867"/>
            <a:ext cx="894630" cy="828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6A417-7598-43B6-A195-728430A2F37A}"/>
              </a:ext>
            </a:extLst>
          </p:cNvPr>
          <p:cNvSpPr/>
          <p:nvPr/>
        </p:nvSpPr>
        <p:spPr>
          <a:xfrm>
            <a:off x="9626344" y="153754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4" name="Graphic 13" descr="Badge">
            <a:extLst>
              <a:ext uri="{FF2B5EF4-FFF2-40B4-BE49-F238E27FC236}">
                <a16:creationId xmlns:a16="http://schemas.microsoft.com/office/drawing/2014/main" id="{22921E57-71F4-4DBD-8753-EF9187AB9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542" y="2607959"/>
            <a:ext cx="457200" cy="457200"/>
          </a:xfrm>
          <a:prstGeom prst="rect">
            <a:avLst/>
          </a:prstGeom>
        </p:spPr>
      </p:pic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13476FB-3A9E-4606-8496-658B00E5BE1B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DE24259-A5A3-46BB-8754-6668F5E574DB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DA706-6540-451A-8A61-237CD4271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71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7EEAE-8833-4DFF-AC82-1392071A192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467329" y="1864867"/>
            <a:ext cx="894630" cy="828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6A417-7598-43B6-A195-728430A2F37A}"/>
              </a:ext>
            </a:extLst>
          </p:cNvPr>
          <p:cNvSpPr/>
          <p:nvPr/>
        </p:nvSpPr>
        <p:spPr>
          <a:xfrm>
            <a:off x="9626344" y="153754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4" name="Graphic 13" descr="Badge">
            <a:extLst>
              <a:ext uri="{FF2B5EF4-FFF2-40B4-BE49-F238E27FC236}">
                <a16:creationId xmlns:a16="http://schemas.microsoft.com/office/drawing/2014/main" id="{22921E57-71F4-4DBD-8753-EF9187AB9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542" y="2607959"/>
            <a:ext cx="457200" cy="457200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068F3CD-2D58-4678-9794-F29675010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99" y="4725843"/>
            <a:ext cx="832890" cy="8328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2530AC-F3F6-4245-B9C4-96605D4FF145}"/>
              </a:ext>
            </a:extLst>
          </p:cNvPr>
          <p:cNvSpPr/>
          <p:nvPr/>
        </p:nvSpPr>
        <p:spPr>
          <a:xfrm>
            <a:off x="9626344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2" name="Graphic 11" descr="Badge">
            <a:extLst>
              <a:ext uri="{FF2B5EF4-FFF2-40B4-BE49-F238E27FC236}">
                <a16:creationId xmlns:a16="http://schemas.microsoft.com/office/drawing/2014/main" id="{B5DBF474-56C7-4A29-A975-910E801B9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542" y="5508639"/>
            <a:ext cx="457200" cy="457200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08DFFEA-3F73-4B8C-8C59-1E38CBD11A1E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7B184AA-2E42-477E-8CD6-D2A64665DDB7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D6594-A545-423D-BA75-E5C242AE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89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7EEAE-8833-4DFF-AC82-1392071A192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467329" y="1864867"/>
            <a:ext cx="894630" cy="828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6A417-7598-43B6-A195-728430A2F37A}"/>
              </a:ext>
            </a:extLst>
          </p:cNvPr>
          <p:cNvSpPr/>
          <p:nvPr/>
        </p:nvSpPr>
        <p:spPr>
          <a:xfrm>
            <a:off x="9626344" y="153754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4" name="Graphic 13" descr="Badge">
            <a:extLst>
              <a:ext uri="{FF2B5EF4-FFF2-40B4-BE49-F238E27FC236}">
                <a16:creationId xmlns:a16="http://schemas.microsoft.com/office/drawing/2014/main" id="{22921E57-71F4-4DBD-8753-EF9187AB9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542" y="2607959"/>
            <a:ext cx="457200" cy="457200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068F3CD-2D58-4678-9794-F29675010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99" y="4725843"/>
            <a:ext cx="832890" cy="8328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2530AC-F3F6-4245-B9C4-96605D4FF145}"/>
              </a:ext>
            </a:extLst>
          </p:cNvPr>
          <p:cNvSpPr/>
          <p:nvPr/>
        </p:nvSpPr>
        <p:spPr>
          <a:xfrm>
            <a:off x="9626344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2" name="Graphic 11" descr="Badge">
            <a:extLst>
              <a:ext uri="{FF2B5EF4-FFF2-40B4-BE49-F238E27FC236}">
                <a16:creationId xmlns:a16="http://schemas.microsoft.com/office/drawing/2014/main" id="{B5DBF474-56C7-4A29-A975-910E801B9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542" y="5508639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1A5D8-39C6-4591-A8AF-5CB2FECB5708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0418591" y="4729987"/>
            <a:ext cx="894630" cy="8287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7C5796-9996-4FCB-955F-365A09762150}"/>
              </a:ext>
            </a:extLst>
          </p:cNvPr>
          <p:cNvSpPr/>
          <p:nvPr/>
        </p:nvSpPr>
        <p:spPr>
          <a:xfrm>
            <a:off x="10603007" y="440266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7BD766-AAEB-4BAF-A616-4E7A7B4DE46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0418591" y="1864867"/>
            <a:ext cx="894630" cy="8287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6A617B-5920-4638-90AA-FA22F1AF39EC}"/>
              </a:ext>
            </a:extLst>
          </p:cNvPr>
          <p:cNvSpPr/>
          <p:nvPr/>
        </p:nvSpPr>
        <p:spPr>
          <a:xfrm>
            <a:off x="10603007" y="153754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2E28723B-4214-467F-B1B5-4A269531C15F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777FC38-BFFC-4DF0-BF77-9E4399664986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2691E2-37D3-417B-90BD-977540260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3C7CD-E090-41C3-9F1C-D28410CB99C3}"/>
              </a:ext>
            </a:extLst>
          </p:cNvPr>
          <p:cNvSpPr/>
          <p:nvPr/>
        </p:nvSpPr>
        <p:spPr>
          <a:xfrm>
            <a:off x="8731250" y="205036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27% &lt; TA &lt; 43%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12D4E24-E59C-4261-923C-60752E210606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BD44865-0951-4DCC-8515-E933AB69DAFD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596B04-14E3-4CD5-818E-56FB9316DD2F}"/>
              </a:ext>
            </a:extLst>
          </p:cNvPr>
          <p:cNvSpPr/>
          <p:nvPr/>
        </p:nvSpPr>
        <p:spPr>
          <a:xfrm>
            <a:off x="10257567" y="205036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dirty="0">
                <a:latin typeface="Yanone Kaffeesatz Regular" panose="02000000000000000000" pitchFamily="50" charset="0"/>
              </a:rPr>
              <a:t>34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77492A-36A1-4F2E-91D5-6EAC63F3A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93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510FE275-383E-44F5-A630-8B4A70407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" y="1032933"/>
            <a:ext cx="7724142" cy="2736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3C7CD-E090-41C3-9F1C-D28410CB99C3}"/>
              </a:ext>
            </a:extLst>
          </p:cNvPr>
          <p:cNvSpPr/>
          <p:nvPr/>
        </p:nvSpPr>
        <p:spPr>
          <a:xfrm>
            <a:off x="8731250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33% &lt; TA &lt; 69%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12D4E24-E59C-4261-923C-60752E210606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BD44865-0951-4DCC-8515-E933AB69DAFD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3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596B04-14E3-4CD5-818E-56FB9316DD2F}"/>
              </a:ext>
            </a:extLst>
          </p:cNvPr>
          <p:cNvSpPr/>
          <p:nvPr/>
        </p:nvSpPr>
        <p:spPr>
          <a:xfrm>
            <a:off x="10257567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44%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BB9B2E-04EB-486B-A3DA-C6954559C518}"/>
              </a:ext>
            </a:extLst>
          </p:cNvPr>
          <p:cNvSpPr/>
          <p:nvPr/>
        </p:nvSpPr>
        <p:spPr>
          <a:xfrm>
            <a:off x="8731250" y="205036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27% &lt; TA &lt; 43%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4CC573-3AE5-4D9C-AD87-91847B3AED11}"/>
              </a:ext>
            </a:extLst>
          </p:cNvPr>
          <p:cNvSpPr/>
          <p:nvPr/>
        </p:nvSpPr>
        <p:spPr>
          <a:xfrm>
            <a:off x="10257567" y="205036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34%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01E0-4C93-454A-822A-29CFF13C5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6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3C7CD-E090-41C3-9F1C-D28410CB99C3}"/>
              </a:ext>
            </a:extLst>
          </p:cNvPr>
          <p:cNvSpPr/>
          <p:nvPr/>
        </p:nvSpPr>
        <p:spPr>
          <a:xfrm>
            <a:off x="8731250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33% &lt; TA &lt; 69%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12D4E24-E59C-4261-923C-60752E210606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BA1FD2A8-E4FA-44F5-9425-AE61FA78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8" y="1157816"/>
            <a:ext cx="7708047" cy="24404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596B04-14E3-4CD5-818E-56FB9316DD2F}"/>
              </a:ext>
            </a:extLst>
          </p:cNvPr>
          <p:cNvSpPr/>
          <p:nvPr/>
        </p:nvSpPr>
        <p:spPr>
          <a:xfrm>
            <a:off x="10257567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44%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BD44865-0951-4DCC-8515-E933AB69DAFD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5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279E0-A7E6-4C5D-B513-03AB5C91B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2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3C7CD-E090-41C3-9F1C-D28410CB99C3}"/>
              </a:ext>
            </a:extLst>
          </p:cNvPr>
          <p:cNvSpPr/>
          <p:nvPr/>
        </p:nvSpPr>
        <p:spPr>
          <a:xfrm>
            <a:off x="8731250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33% &lt; TA &lt; 69%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12D4E24-E59C-4261-923C-60752E210606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BA1FD2A8-E4FA-44F5-9425-AE61FA78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8" y="1157816"/>
            <a:ext cx="7708047" cy="24404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596B04-14E3-4CD5-818E-56FB9316DD2F}"/>
              </a:ext>
            </a:extLst>
          </p:cNvPr>
          <p:cNvSpPr/>
          <p:nvPr/>
        </p:nvSpPr>
        <p:spPr>
          <a:xfrm>
            <a:off x="10257567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44%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BD44865-0951-4DCC-8515-E933AB69DAFD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5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03E326-8205-4CFF-A9E3-5CCE05E2A89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9113668" y="1864867"/>
            <a:ext cx="894630" cy="82874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C425C3E-1CFE-4304-94C5-2FACF9574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55" y="1864867"/>
            <a:ext cx="832890" cy="832890"/>
          </a:xfrm>
          <a:prstGeom prst="rect">
            <a:avLst/>
          </a:prstGeom>
        </p:spPr>
      </p:pic>
      <p:sp>
        <p:nvSpPr>
          <p:cNvPr id="2" name="Plus Sign 1">
            <a:extLst>
              <a:ext uri="{FF2B5EF4-FFF2-40B4-BE49-F238E27FC236}">
                <a16:creationId xmlns:a16="http://schemas.microsoft.com/office/drawing/2014/main" id="{668B9EAC-DA09-4962-A4EE-3C2F29402E6B}"/>
              </a:ext>
            </a:extLst>
          </p:cNvPr>
          <p:cNvSpPr/>
          <p:nvPr/>
        </p:nvSpPr>
        <p:spPr>
          <a:xfrm>
            <a:off x="10156133" y="2122222"/>
            <a:ext cx="314036" cy="314036"/>
          </a:xfrm>
          <a:prstGeom prst="mathPlu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CB683-6AFC-41C1-94F7-41DA05FBCD91}"/>
              </a:ext>
            </a:extLst>
          </p:cNvPr>
          <p:cNvSpPr/>
          <p:nvPr/>
        </p:nvSpPr>
        <p:spPr>
          <a:xfrm>
            <a:off x="10050252" y="1537547"/>
            <a:ext cx="525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Walls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3B77E-C4AC-4791-8310-5D3564E7B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8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6E3F-2542-4C9E-8BC5-2D20FE927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4" y="3811939"/>
            <a:ext cx="7858576" cy="268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3C7CD-E090-41C3-9F1C-D28410CB99C3}"/>
              </a:ext>
            </a:extLst>
          </p:cNvPr>
          <p:cNvSpPr/>
          <p:nvPr/>
        </p:nvSpPr>
        <p:spPr>
          <a:xfrm>
            <a:off x="8731250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33% &lt; TA &lt; 69%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12D4E24-E59C-4261-923C-60752E210606}"/>
              </a:ext>
            </a:extLst>
          </p:cNvPr>
          <p:cNvSpPr/>
          <p:nvPr/>
        </p:nvSpPr>
        <p:spPr>
          <a:xfrm>
            <a:off x="1026932" y="3734046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4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BA1FD2A8-E4FA-44F5-9425-AE61FA78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8" y="1157816"/>
            <a:ext cx="7708047" cy="24404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6596B04-14E3-4CD5-818E-56FB9316DD2F}"/>
              </a:ext>
            </a:extLst>
          </p:cNvPr>
          <p:cNvSpPr/>
          <p:nvPr/>
        </p:nvSpPr>
        <p:spPr>
          <a:xfrm>
            <a:off x="10257567" y="5108529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44%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1BD44865-0951-4DCC-8515-E933AB69DAFD}"/>
              </a:ext>
            </a:extLst>
          </p:cNvPr>
          <p:cNvSpPr/>
          <p:nvPr/>
        </p:nvSpPr>
        <p:spPr>
          <a:xfrm>
            <a:off x="1026932" y="1049953"/>
            <a:ext cx="456428" cy="432792"/>
          </a:xfrm>
          <a:prstGeom prst="flowChartConnector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5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3C24D9-9E70-462D-BF71-14D6F8E79D4B}"/>
              </a:ext>
            </a:extLst>
          </p:cNvPr>
          <p:cNvSpPr/>
          <p:nvPr/>
        </p:nvSpPr>
        <p:spPr>
          <a:xfrm>
            <a:off x="8731250" y="2004316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  29% &lt; TA &lt; 54%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324F6D-076F-4B5F-85FD-87036DB93BB5}"/>
              </a:ext>
            </a:extLst>
          </p:cNvPr>
          <p:cNvSpPr/>
          <p:nvPr/>
        </p:nvSpPr>
        <p:spPr>
          <a:xfrm>
            <a:off x="10257567" y="2004316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Yanone Kaffeesatz Regular" panose="02000000000000000000" pitchFamily="50" charset="0"/>
              </a:rPr>
              <a:t>Average </a:t>
            </a:r>
            <a:r>
              <a:rPr lang="en-US" sz="2000" b="0" i="0" dirty="0">
                <a:effectLst/>
                <a:latin typeface="Yanone Kaffeesatz Regular" panose="02000000000000000000" pitchFamily="50" charset="0"/>
              </a:rPr>
              <a:t>38%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57983-B524-4765-9B0F-24B0B8B17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137" y="3545945"/>
            <a:ext cx="2735953" cy="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09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415F50F-99FE-4167-9D80-6F4659DDBE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0E9EFC-B077-496A-BC1B-AADC1CA2D6B4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DBF59-BC7E-403C-9A17-253BC9325116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D0D48-715A-42E3-B8B6-72DAA1609DDE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8C1AD-1717-437C-B59B-00A7E0AC1A2C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1454E-628F-4EBD-9E87-EB350B1AAE54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597CC-6F9D-4C8B-86CE-448E3D87A216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7066E-7569-4C69-9C8D-A57465760A11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2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45E359BB-BEDF-4D79-A841-41853A3EF9E4}"/>
              </a:ext>
            </a:extLst>
          </p:cNvPr>
          <p:cNvSpPr/>
          <p:nvPr/>
        </p:nvSpPr>
        <p:spPr>
          <a:xfrm>
            <a:off x="7200993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27BE7E-3DFF-4626-BB90-A77DBAEA0F3F}"/>
              </a:ext>
            </a:extLst>
          </p:cNvPr>
          <p:cNvSpPr/>
          <p:nvPr/>
        </p:nvSpPr>
        <p:spPr>
          <a:xfrm>
            <a:off x="7143527" y="4153822"/>
            <a:ext cx="202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>
                <a:latin typeface="Yanone Kaffeesatz Regular" panose="02000000000000000000" pitchFamily="50" charset="0"/>
              </a:rPr>
              <a:t>Underdeveloped</a:t>
            </a:r>
            <a:r>
              <a:rPr lang="es-ES" dirty="0">
                <a:latin typeface="Yanone Kaffeesatz Regular" panose="02000000000000000000" pitchFamily="50" charset="0"/>
              </a:rPr>
              <a:t> </a:t>
            </a:r>
            <a:r>
              <a:rPr lang="es-ES" dirty="0" err="1">
                <a:latin typeface="Yanone Kaffeesatz Regular" panose="02000000000000000000" pitchFamily="50" charset="0"/>
              </a:rPr>
              <a:t>Countries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578943" y="4174159"/>
            <a:ext cx="11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Urban </a:t>
            </a:r>
            <a:r>
              <a:rPr lang="es-ES" dirty="0" err="1">
                <a:latin typeface="Yanone Kaffeesatz Regular" panose="02000000000000000000" pitchFamily="50" charset="0"/>
              </a:rPr>
              <a:t>Growth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0606C42-8A87-4EBF-9C16-1265FB0887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62" y="2412629"/>
            <a:ext cx="1286718" cy="128671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4248D0F-BDB4-4E67-B5CD-430C8F03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97" y="2345479"/>
            <a:ext cx="1286719" cy="12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804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2C8D9C6-282C-4477-A958-C172141F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3" y="1641347"/>
            <a:ext cx="828746" cy="8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FC94471-35DF-4DD9-AE25-C55434A6FD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E728C-C841-48FC-B4D9-C8A8484A9909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838E0-6F7C-4B3E-B99B-B7A014AA6AFC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BCCD6-1DA7-4614-94F8-B0E62C93A462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65EB3-9779-47D2-8438-61C69456689C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B27C3-1960-443B-BF09-6E68E4FFDABC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62D61C-484D-43E6-8C69-3DDE08B29B03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9CDE1C-1BD6-42C7-A589-F244FD30FE0E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69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2C8D9C6-282C-4477-A958-C172141F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3" y="1641347"/>
            <a:ext cx="828746" cy="8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4D7579-16F7-4E9A-BCC4-98F614CE4871}"/>
              </a:ext>
            </a:extLst>
          </p:cNvPr>
          <p:cNvSpPr/>
          <p:nvPr/>
        </p:nvSpPr>
        <p:spPr>
          <a:xfrm>
            <a:off x="9532226" y="3184621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Roof</a:t>
            </a:r>
            <a:r>
              <a:rPr lang="es-ES" sz="2000" dirty="0">
                <a:latin typeface="Yanone Kaffeesatz Regular" panose="02000000000000000000" pitchFamily="50" charset="0"/>
              </a:rPr>
              <a:t> </a:t>
            </a:r>
            <a:r>
              <a:rPr lang="es-ES" sz="2000" dirty="0" err="1">
                <a:latin typeface="Yanone Kaffeesatz Regular" panose="02000000000000000000" pitchFamily="50" charset="0"/>
              </a:rPr>
              <a:t>upgrade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0CD2248-9117-44C7-B575-010315975F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C5AF2-6CC9-4FE5-A406-5AEF35B32621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1F1C5-524A-4C9A-958A-232EED664436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EE693-9C7F-4F11-99A4-4B4014E4A1C6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61C7B-8829-4B96-89F4-12C7021ADF63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A585A4-A5EB-409C-8F39-2154DAD28524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B4BDD-BDB2-469B-9381-C82888A321FE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3FEEF6-B1BC-46FB-990C-8328D376E8A0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893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2C8D9C6-282C-4477-A958-C172141F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3" y="1641347"/>
            <a:ext cx="828746" cy="8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4D7579-16F7-4E9A-BCC4-98F614CE4871}"/>
              </a:ext>
            </a:extLst>
          </p:cNvPr>
          <p:cNvSpPr/>
          <p:nvPr/>
        </p:nvSpPr>
        <p:spPr>
          <a:xfrm>
            <a:off x="9532226" y="3184621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Roof</a:t>
            </a:r>
            <a:r>
              <a:rPr lang="es-ES" sz="2000" dirty="0">
                <a:latin typeface="Yanone Kaffeesatz Regular" panose="02000000000000000000" pitchFamily="50" charset="0"/>
              </a:rPr>
              <a:t> </a:t>
            </a:r>
            <a:r>
              <a:rPr lang="es-ES" sz="2000" dirty="0" err="1">
                <a:latin typeface="Yanone Kaffeesatz Regular" panose="02000000000000000000" pitchFamily="50" charset="0"/>
              </a:rPr>
              <a:t>upgrade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E66F07-295F-45A2-9E05-3A87ED58AC16}"/>
              </a:ext>
            </a:extLst>
          </p:cNvPr>
          <p:cNvSpPr/>
          <p:nvPr/>
        </p:nvSpPr>
        <p:spPr>
          <a:xfrm>
            <a:off x="9532226" y="3927713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High TA </a:t>
            </a:r>
            <a:r>
              <a:rPr lang="es-ES" sz="2000" dirty="0" err="1">
                <a:latin typeface="Yanone Kaffeesatz Regular" panose="02000000000000000000" pitchFamily="50" charset="0"/>
              </a:rPr>
              <a:t>variation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137E842-4F38-4989-B034-97A069FB91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7F955-D2CA-4931-AB1B-2CCEF41C53DC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DFEB2-4C67-4187-AB56-BD485FD300AE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24459-1715-4C4B-B620-0AA1EEE6BB9E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EF763-63E3-45DB-B909-D0CF4B4C2DA6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13AF9-A09C-4A67-969B-F51F37829996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BDB1FD-ED0F-42D1-B305-A17748F1912B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291B2-B6DC-4B1F-9620-498B299C91A1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587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2C8D9C6-282C-4477-A958-C172141F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3" y="1641347"/>
            <a:ext cx="828746" cy="8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4D7579-16F7-4E9A-BCC4-98F614CE4871}"/>
              </a:ext>
            </a:extLst>
          </p:cNvPr>
          <p:cNvSpPr/>
          <p:nvPr/>
        </p:nvSpPr>
        <p:spPr>
          <a:xfrm>
            <a:off x="9532226" y="3184621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Roof</a:t>
            </a:r>
            <a:r>
              <a:rPr lang="es-ES" sz="2000" dirty="0">
                <a:latin typeface="Yanone Kaffeesatz Regular" panose="02000000000000000000" pitchFamily="50" charset="0"/>
              </a:rPr>
              <a:t> </a:t>
            </a:r>
            <a:r>
              <a:rPr lang="es-ES" sz="2000" dirty="0" err="1">
                <a:latin typeface="Yanone Kaffeesatz Regular" panose="02000000000000000000" pitchFamily="50" charset="0"/>
              </a:rPr>
              <a:t>upgrade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E66F07-295F-45A2-9E05-3A87ED58AC16}"/>
              </a:ext>
            </a:extLst>
          </p:cNvPr>
          <p:cNvSpPr/>
          <p:nvPr/>
        </p:nvSpPr>
        <p:spPr>
          <a:xfrm>
            <a:off x="9532226" y="3927713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High TA </a:t>
            </a:r>
            <a:r>
              <a:rPr lang="es-ES" sz="2000" dirty="0" err="1">
                <a:latin typeface="Yanone Kaffeesatz Regular" panose="02000000000000000000" pitchFamily="50" charset="0"/>
              </a:rPr>
              <a:t>variation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905FE9-3E65-48FD-BFD0-BD0F8B385A0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743440" y="4327823"/>
            <a:ext cx="618519" cy="909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13CE53C-244B-4DB1-A159-8F24195CB195}"/>
              </a:ext>
            </a:extLst>
          </p:cNvPr>
          <p:cNvSpPr/>
          <p:nvPr/>
        </p:nvSpPr>
        <p:spPr>
          <a:xfrm>
            <a:off x="9454953" y="5216653"/>
            <a:ext cx="576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Area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7B2E00E-4F49-4F43-9290-89DCE5526E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C3C92-3003-46CA-BD57-886E4BC6746D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0557E-6969-4159-816C-6FCF46F48829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275AF-E4AA-410D-B16B-BF482AC2C994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3C501-FFDF-4B4D-8649-4FC3B2C73B50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BBC30-DE8D-4772-84C7-4366AE898C6C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0A8F0-9DBB-48EB-A245-E9C60D06D5F7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61A177-2050-4C78-B956-2A52892BEA7B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938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2C8D9C6-282C-4477-A958-C172141F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3" y="1641347"/>
            <a:ext cx="828746" cy="8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4D7579-16F7-4E9A-BCC4-98F614CE4871}"/>
              </a:ext>
            </a:extLst>
          </p:cNvPr>
          <p:cNvSpPr/>
          <p:nvPr/>
        </p:nvSpPr>
        <p:spPr>
          <a:xfrm>
            <a:off x="9532226" y="3184621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Roof</a:t>
            </a:r>
            <a:r>
              <a:rPr lang="es-ES" sz="2000" dirty="0">
                <a:latin typeface="Yanone Kaffeesatz Regular" panose="02000000000000000000" pitchFamily="50" charset="0"/>
              </a:rPr>
              <a:t> </a:t>
            </a:r>
            <a:r>
              <a:rPr lang="es-ES" sz="2000" dirty="0" err="1">
                <a:latin typeface="Yanone Kaffeesatz Regular" panose="02000000000000000000" pitchFamily="50" charset="0"/>
              </a:rPr>
              <a:t>upgrade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E66F07-295F-45A2-9E05-3A87ED58AC16}"/>
              </a:ext>
            </a:extLst>
          </p:cNvPr>
          <p:cNvSpPr/>
          <p:nvPr/>
        </p:nvSpPr>
        <p:spPr>
          <a:xfrm>
            <a:off x="9532226" y="3927713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High TA </a:t>
            </a:r>
            <a:r>
              <a:rPr lang="es-ES" sz="2000" dirty="0" err="1">
                <a:latin typeface="Yanone Kaffeesatz Regular" panose="02000000000000000000" pitchFamily="50" charset="0"/>
              </a:rPr>
              <a:t>variation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905FE9-3E65-48FD-BFD0-BD0F8B385A0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743440" y="4327823"/>
            <a:ext cx="618519" cy="909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E3702B-1271-4C0A-AB89-E16EFAA3B126}"/>
              </a:ext>
            </a:extLst>
          </p:cNvPr>
          <p:cNvCxnSpPr>
            <a:cxnSpLocks/>
          </p:cNvCxnSpPr>
          <p:nvPr/>
        </p:nvCxnSpPr>
        <p:spPr>
          <a:xfrm>
            <a:off x="10361959" y="4327823"/>
            <a:ext cx="618519" cy="909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13CE53C-244B-4DB1-A159-8F24195CB195}"/>
              </a:ext>
            </a:extLst>
          </p:cNvPr>
          <p:cNvSpPr/>
          <p:nvPr/>
        </p:nvSpPr>
        <p:spPr>
          <a:xfrm>
            <a:off x="9454953" y="5216653"/>
            <a:ext cx="576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Area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7414B1-AE04-45B6-83DC-F047F962D7B8}"/>
              </a:ext>
            </a:extLst>
          </p:cNvPr>
          <p:cNvSpPr/>
          <p:nvPr/>
        </p:nvSpPr>
        <p:spPr>
          <a:xfrm>
            <a:off x="10650446" y="5216653"/>
            <a:ext cx="828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Context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B64DC0B-4D57-4C16-A360-46FD2C9236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40A94-008D-4333-9C6F-564F1E69DA7A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0750C-CD91-4E80-861A-2B0074218054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CE1EF-43BE-4F23-AC28-A09C804DA264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9D342-6BC7-4F52-BF1C-C48D490755A9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06A34-4E1A-4DC6-912A-B9842E3DF45F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77DCC-4AFB-4253-A1EC-1F4268A49C3D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78864-A970-4CFE-A03D-5CAE3C4A840A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06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12C8D9C6-282C-4477-A958-C172141F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33" y="1641347"/>
            <a:ext cx="828746" cy="8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093A3-4993-4544-96E2-C40B7B67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67329" y="1641347"/>
            <a:ext cx="894630" cy="828746"/>
          </a:xfrm>
          <a:prstGeom prst="rect">
            <a:avLst/>
          </a:prstGeom>
        </p:spPr>
      </p:pic>
      <p:pic>
        <p:nvPicPr>
          <p:cNvPr id="9" name="Graphic 8" descr="Badge">
            <a:extLst>
              <a:ext uri="{FF2B5EF4-FFF2-40B4-BE49-F238E27FC236}">
                <a16:creationId xmlns:a16="http://schemas.microsoft.com/office/drawing/2014/main" id="{E8858B6F-987C-4A36-A5DC-B64F7BC80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542" y="2384439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4D7579-16F7-4E9A-BCC4-98F614CE4871}"/>
              </a:ext>
            </a:extLst>
          </p:cNvPr>
          <p:cNvSpPr/>
          <p:nvPr/>
        </p:nvSpPr>
        <p:spPr>
          <a:xfrm>
            <a:off x="9532226" y="3184621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Roof</a:t>
            </a:r>
            <a:r>
              <a:rPr lang="es-ES" sz="2000" dirty="0">
                <a:latin typeface="Yanone Kaffeesatz Regular" panose="02000000000000000000" pitchFamily="50" charset="0"/>
              </a:rPr>
              <a:t> </a:t>
            </a:r>
            <a:r>
              <a:rPr lang="es-ES" sz="2000" dirty="0" err="1">
                <a:latin typeface="Yanone Kaffeesatz Regular" panose="02000000000000000000" pitchFamily="50" charset="0"/>
              </a:rPr>
              <a:t>upgrade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E66F07-295F-45A2-9E05-3A87ED58AC16}"/>
              </a:ext>
            </a:extLst>
          </p:cNvPr>
          <p:cNvSpPr/>
          <p:nvPr/>
        </p:nvSpPr>
        <p:spPr>
          <a:xfrm>
            <a:off x="9532226" y="3927713"/>
            <a:ext cx="165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High TA </a:t>
            </a:r>
            <a:r>
              <a:rPr lang="es-ES" sz="2000" dirty="0" err="1">
                <a:latin typeface="Yanone Kaffeesatz Regular" panose="02000000000000000000" pitchFamily="50" charset="0"/>
              </a:rPr>
              <a:t>variation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905FE9-3E65-48FD-BFD0-BD0F8B385A0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743440" y="4327823"/>
            <a:ext cx="618519" cy="909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E3702B-1271-4C0A-AB89-E16EFAA3B126}"/>
              </a:ext>
            </a:extLst>
          </p:cNvPr>
          <p:cNvCxnSpPr>
            <a:cxnSpLocks/>
          </p:cNvCxnSpPr>
          <p:nvPr/>
        </p:nvCxnSpPr>
        <p:spPr>
          <a:xfrm>
            <a:off x="10361959" y="4327823"/>
            <a:ext cx="618519" cy="909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13CE53C-244B-4DB1-A159-8F24195CB195}"/>
              </a:ext>
            </a:extLst>
          </p:cNvPr>
          <p:cNvSpPr/>
          <p:nvPr/>
        </p:nvSpPr>
        <p:spPr>
          <a:xfrm>
            <a:off x="9454953" y="5216653"/>
            <a:ext cx="576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Area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7414B1-AE04-45B6-83DC-F047F962D7B8}"/>
              </a:ext>
            </a:extLst>
          </p:cNvPr>
          <p:cNvSpPr/>
          <p:nvPr/>
        </p:nvSpPr>
        <p:spPr>
          <a:xfrm>
            <a:off x="10650446" y="5216653"/>
            <a:ext cx="828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err="1">
                <a:latin typeface="Yanone Kaffeesatz Regular" panose="02000000000000000000" pitchFamily="50" charset="0"/>
              </a:rPr>
              <a:t>Context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A2253-D351-4057-A8C4-5921035F2474}"/>
              </a:ext>
            </a:extLst>
          </p:cNvPr>
          <p:cNvSpPr/>
          <p:nvPr/>
        </p:nvSpPr>
        <p:spPr>
          <a:xfrm>
            <a:off x="9454952" y="5961154"/>
            <a:ext cx="2024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Yanone Kaffeesatz Regular" panose="02000000000000000000" pitchFamily="50" charset="0"/>
              </a:rPr>
              <a:t>Var(</a:t>
            </a:r>
            <a:r>
              <a:rPr lang="es-ES" sz="2000" dirty="0" err="1">
                <a:latin typeface="Yanone Kaffeesatz Regular" panose="02000000000000000000" pitchFamily="50" charset="0"/>
              </a:rPr>
              <a:t>ThermalAutonomy</a:t>
            </a:r>
            <a:r>
              <a:rPr lang="es-ES" sz="2000" dirty="0">
                <a:latin typeface="Yanone Kaffeesatz Regular" panose="02000000000000000000" pitchFamily="50" charset="0"/>
              </a:rPr>
              <a:t>)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45A5197-72F2-405E-9C1F-E3529B1D3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455" y="1641346"/>
            <a:ext cx="6529200" cy="4967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F977C-D2BE-40A1-90E1-849DACD4F7E7}"/>
              </a:ext>
            </a:extLst>
          </p:cNvPr>
          <p:cNvSpPr txBox="1"/>
          <p:nvPr/>
        </p:nvSpPr>
        <p:spPr>
          <a:xfrm>
            <a:off x="1117290" y="20227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A5CE4-E6A4-449F-A5F7-FE81B2057753}"/>
              </a:ext>
            </a:extLst>
          </p:cNvPr>
          <p:cNvSpPr txBox="1"/>
          <p:nvPr/>
        </p:nvSpPr>
        <p:spPr>
          <a:xfrm>
            <a:off x="1117290" y="2937164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BE7D4-4DFE-4AE4-8837-EE5FF31C8621}"/>
              </a:ext>
            </a:extLst>
          </p:cNvPr>
          <p:cNvSpPr txBox="1"/>
          <p:nvPr/>
        </p:nvSpPr>
        <p:spPr>
          <a:xfrm>
            <a:off x="1117290" y="3856335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3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78C33-50AC-467A-8A32-BB4764EA5EFA}"/>
              </a:ext>
            </a:extLst>
          </p:cNvPr>
          <p:cNvSpPr txBox="1"/>
          <p:nvPr/>
        </p:nvSpPr>
        <p:spPr>
          <a:xfrm>
            <a:off x="1117290" y="4775506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4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295F0-527F-4059-8246-E64C12805595}"/>
              </a:ext>
            </a:extLst>
          </p:cNvPr>
          <p:cNvSpPr txBox="1"/>
          <p:nvPr/>
        </p:nvSpPr>
        <p:spPr>
          <a:xfrm>
            <a:off x="1117290" y="5694677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Wall type 5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C5016-D638-413E-AE38-EC8A7E6F5FF6}"/>
              </a:ext>
            </a:extLst>
          </p:cNvPr>
          <p:cNvSpPr txBox="1"/>
          <p:nvPr/>
        </p:nvSpPr>
        <p:spPr>
          <a:xfrm>
            <a:off x="3273981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1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F3731-3D5A-4A3E-8245-184C89D8473B}"/>
              </a:ext>
            </a:extLst>
          </p:cNvPr>
          <p:cNvSpPr txBox="1"/>
          <p:nvPr/>
        </p:nvSpPr>
        <p:spPr>
          <a:xfrm>
            <a:off x="6409726" y="1274800"/>
            <a:ext cx="101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Roof type 2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379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3D53C2-0E7C-4A21-87E5-66F639469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77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CCF5B-A0DC-4991-8D52-DC29BABDA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701636" y="979055"/>
            <a:ext cx="3394363" cy="5500254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3718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26334-0985-4197-A8AE-DE2BD2100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352829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3" y="979055"/>
            <a:ext cx="3394363" cy="5518728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802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2DFE5-E282-4215-9244-A484824B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507673" y="979055"/>
            <a:ext cx="3394363" cy="352829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289964" y="979054"/>
            <a:ext cx="3394363" cy="3403601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8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467634" y="4174159"/>
            <a:ext cx="1370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Informal Housing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07144EE-B694-4979-BE30-B724EF67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03" y="2294970"/>
            <a:ext cx="1522036" cy="15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17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4"/>
            <a:ext cx="3394363" cy="5509491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5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4"/>
            <a:ext cx="3394363" cy="5509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893CDF-5AA5-49B2-8EF2-D97B8CAB9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68" y="1349098"/>
            <a:ext cx="635272" cy="6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97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5097A-C578-4BBC-8F69-BFC52566D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2" y="1349098"/>
            <a:ext cx="635273" cy="63527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893CDF-5AA5-49B2-8EF2-D97B8CAB9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68" y="1349098"/>
            <a:ext cx="635272" cy="6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5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5097A-C578-4BBC-8F69-BFC52566D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2" y="1349098"/>
            <a:ext cx="635273" cy="63527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893CDF-5AA5-49B2-8EF2-D97B8CAB9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68" y="1349098"/>
            <a:ext cx="635272" cy="6352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DC7A1CF-33CB-417C-9842-4CAC7B152431}"/>
              </a:ext>
            </a:extLst>
          </p:cNvPr>
          <p:cNvCxnSpPr>
            <a:cxnSpLocks/>
          </p:cNvCxnSpPr>
          <p:nvPr/>
        </p:nvCxnSpPr>
        <p:spPr>
          <a:xfrm flipH="1">
            <a:off x="2941781" y="2332877"/>
            <a:ext cx="1895" cy="77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21B9956-7B77-4553-B123-2FFF13F44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31" y="3422495"/>
            <a:ext cx="635273" cy="6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967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5097A-C578-4BBC-8F69-BFC52566D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2" y="1349098"/>
            <a:ext cx="635273" cy="63527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893CDF-5AA5-49B2-8EF2-D97B8CAB9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68" y="1349098"/>
            <a:ext cx="635272" cy="6352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E08826-1458-417A-8FD1-2F3643E0EB58}"/>
              </a:ext>
            </a:extLst>
          </p:cNvPr>
          <p:cNvCxnSpPr>
            <a:cxnSpLocks/>
          </p:cNvCxnSpPr>
          <p:nvPr/>
        </p:nvCxnSpPr>
        <p:spPr>
          <a:xfrm flipH="1">
            <a:off x="2941781" y="2332877"/>
            <a:ext cx="1895" cy="77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B6B0E0A-A435-4AAB-895A-361B0D57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31" y="3422495"/>
            <a:ext cx="635273" cy="63527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C3CC571-D6D2-4615-B981-50DD60212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4902" y="3413537"/>
            <a:ext cx="572643" cy="5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969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5097A-C578-4BBC-8F69-BFC52566D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2" y="1349098"/>
            <a:ext cx="635273" cy="63527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893CDF-5AA5-49B2-8EF2-D97B8CAB9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68" y="1349098"/>
            <a:ext cx="635272" cy="63527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4342D9-7156-448D-8CA6-22D9D383CD96}"/>
              </a:ext>
            </a:extLst>
          </p:cNvPr>
          <p:cNvCxnSpPr>
            <a:cxnSpLocks/>
          </p:cNvCxnSpPr>
          <p:nvPr/>
        </p:nvCxnSpPr>
        <p:spPr>
          <a:xfrm flipH="1">
            <a:off x="2941781" y="2332877"/>
            <a:ext cx="1895" cy="77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9BFFA6B-79FF-4D98-8CE8-380284BAD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31" y="3422495"/>
            <a:ext cx="635273" cy="63527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D39DC-AADD-4CB1-B30B-D5B1E2460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4902" y="3413537"/>
            <a:ext cx="572643" cy="57264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E797827-9F71-4440-8F6D-E92A4CE8C9A7}"/>
              </a:ext>
            </a:extLst>
          </p:cNvPr>
          <p:cNvCxnSpPr>
            <a:cxnSpLocks/>
          </p:cNvCxnSpPr>
          <p:nvPr/>
        </p:nvCxnSpPr>
        <p:spPr>
          <a:xfrm flipH="1">
            <a:off x="2941781" y="4347906"/>
            <a:ext cx="1895" cy="77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FED230F-F23B-4EA8-B18D-7CBCF5841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44" y="5415346"/>
            <a:ext cx="635273" cy="6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39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7" y="1081295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98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437C407-668C-41A3-80D1-8C0C2BAA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92" y="3429000"/>
            <a:ext cx="642502" cy="64250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115F3AF-B891-4611-B0A2-197F81344BAB}"/>
              </a:ext>
            </a:extLst>
          </p:cNvPr>
          <p:cNvSpPr/>
          <p:nvPr/>
        </p:nvSpPr>
        <p:spPr>
          <a:xfrm>
            <a:off x="2303003" y="3315855"/>
            <a:ext cx="2158330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86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437C407-668C-41A3-80D1-8C0C2BAA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92" y="3429000"/>
            <a:ext cx="642502" cy="6425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08AEB2-2187-4277-8CEA-D6C34C0F7CCE}"/>
              </a:ext>
            </a:extLst>
          </p:cNvPr>
          <p:cNvSpPr/>
          <p:nvPr/>
        </p:nvSpPr>
        <p:spPr>
          <a:xfrm>
            <a:off x="2316977" y="3633020"/>
            <a:ext cx="346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TA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36B4B0-9ABC-4AA6-9827-97D43D4891FA}"/>
              </a:ext>
            </a:extLst>
          </p:cNvPr>
          <p:cNvSpPr/>
          <p:nvPr/>
        </p:nvSpPr>
        <p:spPr>
          <a:xfrm>
            <a:off x="2303003" y="3315855"/>
            <a:ext cx="2158330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01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437C407-668C-41A3-80D1-8C0C2BAA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92" y="3429000"/>
            <a:ext cx="642502" cy="6425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08AEB2-2187-4277-8CEA-D6C34C0F7CCE}"/>
              </a:ext>
            </a:extLst>
          </p:cNvPr>
          <p:cNvSpPr/>
          <p:nvPr/>
        </p:nvSpPr>
        <p:spPr>
          <a:xfrm>
            <a:off x="2316977" y="3633020"/>
            <a:ext cx="346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TA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4044CB-D1CF-4F63-B721-9583D8C4F0A4}"/>
              </a:ext>
            </a:extLst>
          </p:cNvPr>
          <p:cNvSpPr/>
          <p:nvPr/>
        </p:nvSpPr>
        <p:spPr>
          <a:xfrm>
            <a:off x="3966508" y="3645385"/>
            <a:ext cx="494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Costs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2A16D3-5883-4EF3-9813-259E0AE28160}"/>
              </a:ext>
            </a:extLst>
          </p:cNvPr>
          <p:cNvSpPr/>
          <p:nvPr/>
        </p:nvSpPr>
        <p:spPr>
          <a:xfrm>
            <a:off x="2303003" y="3315855"/>
            <a:ext cx="2158330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0E9CB64-A22C-4561-8F50-56F43C4AF6AB}"/>
              </a:ext>
            </a:extLst>
          </p:cNvPr>
          <p:cNvSpPr/>
          <p:nvPr/>
        </p:nvSpPr>
        <p:spPr>
          <a:xfrm>
            <a:off x="3170857" y="2074124"/>
            <a:ext cx="1963729" cy="1963729"/>
          </a:xfrm>
          <a:prstGeom prst="ellipse">
            <a:avLst/>
          </a:prstGeom>
          <a:solidFill>
            <a:srgbClr val="73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22644-AD2A-4888-919F-E45FE4166A8B}"/>
              </a:ext>
            </a:extLst>
          </p:cNvPr>
          <p:cNvSpPr/>
          <p:nvPr/>
        </p:nvSpPr>
        <p:spPr>
          <a:xfrm>
            <a:off x="3467634" y="4174159"/>
            <a:ext cx="1370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Yanone Kaffeesatz Regular" panose="02000000000000000000" pitchFamily="50" charset="0"/>
              </a:rPr>
              <a:t>Informal Housing</a:t>
            </a:r>
            <a:endParaRPr lang="en-GB" dirty="0">
              <a:latin typeface="Yanone Kaffeesatz Regular" panose="02000000000000000000" pitchFamily="50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07144EE-B694-4979-BE30-B724EF67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03" y="2294970"/>
            <a:ext cx="1522036" cy="152203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BDD5A21-938C-485F-83E1-B2DCD4A9C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58" y="337050"/>
            <a:ext cx="1305097" cy="130509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D6F02B-46D9-43E8-A2DA-DA002472F67F}"/>
              </a:ext>
            </a:extLst>
          </p:cNvPr>
          <p:cNvCxnSpPr/>
          <p:nvPr/>
        </p:nvCxnSpPr>
        <p:spPr>
          <a:xfrm flipV="1">
            <a:off x="5327650" y="1524000"/>
            <a:ext cx="2152650" cy="1593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4794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437C407-668C-41A3-80D1-8C0C2BAA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92" y="3429000"/>
            <a:ext cx="642502" cy="6425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08AEB2-2187-4277-8CEA-D6C34C0F7CCE}"/>
              </a:ext>
            </a:extLst>
          </p:cNvPr>
          <p:cNvSpPr/>
          <p:nvPr/>
        </p:nvSpPr>
        <p:spPr>
          <a:xfrm>
            <a:off x="2316977" y="3633020"/>
            <a:ext cx="346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TA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4044CB-D1CF-4F63-B721-9583D8C4F0A4}"/>
              </a:ext>
            </a:extLst>
          </p:cNvPr>
          <p:cNvSpPr/>
          <p:nvPr/>
        </p:nvSpPr>
        <p:spPr>
          <a:xfrm>
            <a:off x="3966508" y="3645385"/>
            <a:ext cx="494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Costs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C669F984-3FB9-4141-862D-69758E852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81" y="3486769"/>
            <a:ext cx="584733" cy="5847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9061173-64EC-4651-BC40-CAFBDF0F057A}"/>
              </a:ext>
            </a:extLst>
          </p:cNvPr>
          <p:cNvSpPr/>
          <p:nvPr/>
        </p:nvSpPr>
        <p:spPr>
          <a:xfrm>
            <a:off x="2303003" y="3315855"/>
            <a:ext cx="2158330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DCBB5CB-4D28-4117-B56D-FA97A1BF0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52" y="3957781"/>
            <a:ext cx="153459" cy="1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250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437C407-668C-41A3-80D1-8C0C2BAA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92" y="3429000"/>
            <a:ext cx="642502" cy="6425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08AEB2-2187-4277-8CEA-D6C34C0F7CCE}"/>
              </a:ext>
            </a:extLst>
          </p:cNvPr>
          <p:cNvSpPr/>
          <p:nvPr/>
        </p:nvSpPr>
        <p:spPr>
          <a:xfrm>
            <a:off x="2316977" y="3633020"/>
            <a:ext cx="346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TA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4044CB-D1CF-4F63-B721-9583D8C4F0A4}"/>
              </a:ext>
            </a:extLst>
          </p:cNvPr>
          <p:cNvSpPr/>
          <p:nvPr/>
        </p:nvSpPr>
        <p:spPr>
          <a:xfrm>
            <a:off x="3966508" y="3645385"/>
            <a:ext cx="494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Costs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C669F984-3FB9-4141-862D-69758E852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81" y="3486769"/>
            <a:ext cx="584733" cy="5847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9061173-64EC-4651-BC40-CAFBDF0F057A}"/>
              </a:ext>
            </a:extLst>
          </p:cNvPr>
          <p:cNvSpPr/>
          <p:nvPr/>
        </p:nvSpPr>
        <p:spPr>
          <a:xfrm>
            <a:off x="2303003" y="3315855"/>
            <a:ext cx="2158330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DCBB5CB-4D28-4117-B56D-FA97A1BF0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52" y="3957781"/>
            <a:ext cx="153459" cy="19105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C546AD4-07E6-4286-94E2-2C4EC7311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55" y="3563413"/>
            <a:ext cx="431444" cy="4314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E956370-5D3C-4B4B-ABA3-EBB27445F4D9}"/>
              </a:ext>
            </a:extLst>
          </p:cNvPr>
          <p:cNvSpPr/>
          <p:nvPr/>
        </p:nvSpPr>
        <p:spPr>
          <a:xfrm>
            <a:off x="7294908" y="3315855"/>
            <a:ext cx="1345711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287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2413B-4971-462B-AEBA-0E1112EAC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806" y="1095150"/>
            <a:ext cx="9016386" cy="563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FB3B-6670-4555-8096-CC3A4064875D}"/>
              </a:ext>
            </a:extLst>
          </p:cNvPr>
          <p:cNvSpPr/>
          <p:nvPr/>
        </p:nvSpPr>
        <p:spPr>
          <a:xfrm>
            <a:off x="2444904" y="979055"/>
            <a:ext cx="3394363" cy="5523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8CBB-F272-4AB7-9490-B9DFE1779086}"/>
              </a:ext>
            </a:extLst>
          </p:cNvPr>
          <p:cNvSpPr/>
          <p:nvPr/>
        </p:nvSpPr>
        <p:spPr>
          <a:xfrm>
            <a:off x="6352735" y="3223491"/>
            <a:ext cx="3394363" cy="11268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83AC7FF-23D5-4369-A3DC-5E42AC9A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55" y="950709"/>
            <a:ext cx="2826328" cy="5551692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434B46-7D5A-4497-8925-3228F28DD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28" y="6407419"/>
            <a:ext cx="2525108" cy="194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D1039-314D-42E5-84CD-DAC2619621B3}"/>
              </a:ext>
            </a:extLst>
          </p:cNvPr>
          <p:cNvSpPr/>
          <p:nvPr/>
        </p:nvSpPr>
        <p:spPr>
          <a:xfrm>
            <a:off x="1931436" y="3197773"/>
            <a:ext cx="3126509" cy="10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437C407-668C-41A3-80D1-8C0C2BAA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92" y="3429000"/>
            <a:ext cx="642502" cy="6425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08AEB2-2187-4277-8CEA-D6C34C0F7CCE}"/>
              </a:ext>
            </a:extLst>
          </p:cNvPr>
          <p:cNvSpPr/>
          <p:nvPr/>
        </p:nvSpPr>
        <p:spPr>
          <a:xfrm>
            <a:off x="2316977" y="3633020"/>
            <a:ext cx="346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TA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4044CB-D1CF-4F63-B721-9583D8C4F0A4}"/>
              </a:ext>
            </a:extLst>
          </p:cNvPr>
          <p:cNvSpPr/>
          <p:nvPr/>
        </p:nvSpPr>
        <p:spPr>
          <a:xfrm>
            <a:off x="3966508" y="3645385"/>
            <a:ext cx="494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Costs</a:t>
            </a:r>
            <a:endParaRPr lang="en-GB" sz="1050" dirty="0">
              <a:latin typeface="Yanone Kaffeesatz Regular" panose="02000000000000000000" pitchFamily="50" charset="0"/>
            </a:endParaRPr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C669F984-3FB9-4141-862D-69758E852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81" y="3486769"/>
            <a:ext cx="584733" cy="5847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9061173-64EC-4651-BC40-CAFBDF0F057A}"/>
              </a:ext>
            </a:extLst>
          </p:cNvPr>
          <p:cNvSpPr/>
          <p:nvPr/>
        </p:nvSpPr>
        <p:spPr>
          <a:xfrm>
            <a:off x="2303003" y="3315855"/>
            <a:ext cx="2158330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DCBB5CB-4D28-4117-B56D-FA97A1BF0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52" y="3957781"/>
            <a:ext cx="153459" cy="19105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C546AD4-07E6-4286-94E2-2C4EC7311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55" y="3563413"/>
            <a:ext cx="431444" cy="431444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5311034C-84D9-43CD-B8FE-1927D0747E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4" y="3563328"/>
            <a:ext cx="431444" cy="4314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E956370-5D3C-4B4B-ABA3-EBB27445F4D9}"/>
              </a:ext>
            </a:extLst>
          </p:cNvPr>
          <p:cNvSpPr/>
          <p:nvPr/>
        </p:nvSpPr>
        <p:spPr>
          <a:xfrm>
            <a:off x="7294908" y="3315855"/>
            <a:ext cx="1345711" cy="9394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95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962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71255" y="16896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Scenario</a:t>
            </a:r>
            <a:r>
              <a:rPr lang="es-ES" sz="1400" dirty="0">
                <a:latin typeface="Yanone Kaffeesatz Regular" panose="02000000000000000000" pitchFamily="50" charset="0"/>
              </a:rPr>
              <a:t> 5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30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71255" y="16896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Scenario</a:t>
            </a:r>
            <a:r>
              <a:rPr lang="es-ES" sz="1400" dirty="0">
                <a:latin typeface="Yanone Kaffeesatz Regular" panose="02000000000000000000" pitchFamily="50" charset="0"/>
              </a:rPr>
              <a:t> 5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C9B67-D857-402E-8258-09E00DE3447B}"/>
              </a:ext>
            </a:extLst>
          </p:cNvPr>
          <p:cNvSpPr/>
          <p:nvPr/>
        </p:nvSpPr>
        <p:spPr>
          <a:xfrm>
            <a:off x="8471255" y="22865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2.25m &lt; h &lt; 3.5m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132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71255" y="16896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Scenario</a:t>
            </a:r>
            <a:r>
              <a:rPr lang="es-ES" sz="1400" dirty="0">
                <a:latin typeface="Yanone Kaffeesatz Regular" panose="02000000000000000000" pitchFamily="50" charset="0"/>
              </a:rPr>
              <a:t> 5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C9B67-D857-402E-8258-09E00DE3447B}"/>
              </a:ext>
            </a:extLst>
          </p:cNvPr>
          <p:cNvSpPr/>
          <p:nvPr/>
        </p:nvSpPr>
        <p:spPr>
          <a:xfrm>
            <a:off x="8471255" y="22865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2.25m &lt; h &lt; 3.5m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0107B-2A93-4B67-9583-761D48E896B0}"/>
              </a:ext>
            </a:extLst>
          </p:cNvPr>
          <p:cNvSpPr/>
          <p:nvPr/>
        </p:nvSpPr>
        <p:spPr>
          <a:xfrm>
            <a:off x="8314997" y="2883433"/>
            <a:ext cx="1597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6.25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</a:t>
            </a:r>
            <a:r>
              <a:rPr lang="es-ES" sz="1400" dirty="0">
                <a:latin typeface="Yanone Kaffeesatz Regular" panose="02000000000000000000" pitchFamily="50" charset="0"/>
              </a:rPr>
              <a:t>&lt; </a:t>
            </a:r>
            <a:r>
              <a:rPr lang="es-ES" sz="1400" dirty="0" err="1">
                <a:latin typeface="Yanone Kaffeesatz Regular" panose="02000000000000000000" pitchFamily="50" charset="0"/>
              </a:rPr>
              <a:t>area</a:t>
            </a:r>
            <a:r>
              <a:rPr lang="es-ES" sz="1400" dirty="0">
                <a:latin typeface="Yanone Kaffeesatz Regular" panose="02000000000000000000" pitchFamily="50" charset="0"/>
              </a:rPr>
              <a:t> &lt; 16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876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71255" y="16896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Scenario</a:t>
            </a:r>
            <a:r>
              <a:rPr lang="es-ES" sz="1400" dirty="0">
                <a:latin typeface="Yanone Kaffeesatz Regular" panose="02000000000000000000" pitchFamily="50" charset="0"/>
              </a:rPr>
              <a:t> 5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C9B67-D857-402E-8258-09E00DE3447B}"/>
              </a:ext>
            </a:extLst>
          </p:cNvPr>
          <p:cNvSpPr/>
          <p:nvPr/>
        </p:nvSpPr>
        <p:spPr>
          <a:xfrm>
            <a:off x="8471255" y="2286533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2.25m &lt; h &lt; 3.5m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0107B-2A93-4B67-9583-761D48E896B0}"/>
              </a:ext>
            </a:extLst>
          </p:cNvPr>
          <p:cNvSpPr/>
          <p:nvPr/>
        </p:nvSpPr>
        <p:spPr>
          <a:xfrm>
            <a:off x="8314997" y="2883433"/>
            <a:ext cx="1597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6.25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</a:t>
            </a:r>
            <a:r>
              <a:rPr lang="es-ES" sz="1400" dirty="0">
                <a:latin typeface="Yanone Kaffeesatz Regular" panose="02000000000000000000" pitchFamily="50" charset="0"/>
              </a:rPr>
              <a:t>&lt; </a:t>
            </a:r>
            <a:r>
              <a:rPr lang="es-ES" sz="1400" dirty="0" err="1">
                <a:latin typeface="Yanone Kaffeesatz Regular" panose="02000000000000000000" pitchFamily="50" charset="0"/>
              </a:rPr>
              <a:t>area</a:t>
            </a:r>
            <a:r>
              <a:rPr lang="es-ES" sz="1400" dirty="0">
                <a:latin typeface="Yanone Kaffeesatz Regular" panose="02000000000000000000" pitchFamily="50" charset="0"/>
              </a:rPr>
              <a:t> &lt; 16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2E0284-89A9-4B74-A791-1680E09AC0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69" y="3480333"/>
            <a:ext cx="2157983" cy="18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962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27061" y="1689633"/>
            <a:ext cx="1373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Scenarios</a:t>
            </a:r>
            <a:r>
              <a:rPr lang="es-ES" sz="1400" dirty="0">
                <a:latin typeface="Yanone Kaffeesatz Regular" panose="02000000000000000000" pitchFamily="50" charset="0"/>
              </a:rPr>
              <a:t>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919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BE0107B-2A93-4B67-9583-761D48E896B0}"/>
              </a:ext>
            </a:extLst>
          </p:cNvPr>
          <p:cNvSpPr/>
          <p:nvPr/>
        </p:nvSpPr>
        <p:spPr>
          <a:xfrm>
            <a:off x="8314997" y="2289606"/>
            <a:ext cx="1597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6.25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</a:t>
            </a:r>
            <a:r>
              <a:rPr lang="es-ES" sz="1400" dirty="0">
                <a:latin typeface="Yanone Kaffeesatz Regular" panose="02000000000000000000" pitchFamily="50" charset="0"/>
              </a:rPr>
              <a:t>&lt; </a:t>
            </a:r>
            <a:r>
              <a:rPr lang="es-ES" sz="1400" dirty="0" err="1">
                <a:latin typeface="Yanone Kaffeesatz Regular" panose="02000000000000000000" pitchFamily="50" charset="0"/>
              </a:rPr>
              <a:t>area</a:t>
            </a:r>
            <a:r>
              <a:rPr lang="es-ES" sz="1400" dirty="0">
                <a:latin typeface="Yanone Kaffeesatz Regular" panose="02000000000000000000" pitchFamily="50" charset="0"/>
              </a:rPr>
              <a:t> &lt; 400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en-US" sz="1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5897AA-2D30-4486-A250-ED4CBE63E8FA}"/>
              </a:ext>
            </a:extLst>
          </p:cNvPr>
          <p:cNvSpPr/>
          <p:nvPr/>
        </p:nvSpPr>
        <p:spPr>
          <a:xfrm>
            <a:off x="1698566" y="46528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TeXGyreAdventor" panose="00000500000000000000" pitchFamily="50" charset="0"/>
              </a:rPr>
              <a:t>Results</a:t>
            </a:r>
            <a:r>
              <a:rPr lang="es-ES" dirty="0">
                <a:latin typeface="TeXGyreAdventor" panose="00000500000000000000" pitchFamily="50" charset="0"/>
              </a:rPr>
              <a:t> and </a:t>
            </a:r>
            <a:r>
              <a:rPr lang="es-ES" dirty="0" err="1">
                <a:latin typeface="TeXGyreAdventor" panose="00000500000000000000" pitchFamily="50" charset="0"/>
              </a:rPr>
              <a:t>Discussion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C9ABD-0282-4F40-815D-68ADB87D7C81}"/>
              </a:ext>
            </a:extLst>
          </p:cNvPr>
          <p:cNvSpPr/>
          <p:nvPr/>
        </p:nvSpPr>
        <p:spPr>
          <a:xfrm>
            <a:off x="2366788" y="1689632"/>
            <a:ext cx="128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Yanone Kaffeesatz Regular" panose="02000000000000000000" pitchFamily="50" charset="0"/>
              </a:rPr>
              <a:t>‘</a:t>
            </a:r>
            <a:r>
              <a:rPr lang="es-ES" sz="1400" dirty="0" err="1">
                <a:latin typeface="Yanone Kaffeesatz Regular" panose="02000000000000000000" pitchFamily="50" charset="0"/>
              </a:rPr>
              <a:t>Ventoinha</a:t>
            </a:r>
            <a:r>
              <a:rPr lang="es-ES" sz="1400" dirty="0">
                <a:latin typeface="Yanone Kaffeesatz Regular" panose="02000000000000000000" pitchFamily="50" charset="0"/>
              </a:rPr>
              <a:t>’ </a:t>
            </a:r>
            <a:r>
              <a:rPr lang="es-ES" sz="1400" dirty="0" err="1">
                <a:latin typeface="Yanone Kaffeesatz Regular" panose="02000000000000000000" pitchFamily="50" charset="0"/>
              </a:rPr>
              <a:t>house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3582C-422A-430E-9152-AA6B174A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6" y="2272144"/>
            <a:ext cx="5349547" cy="30295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23B35-F59A-4BB3-B363-533407EFE5F2}"/>
              </a:ext>
            </a:extLst>
          </p:cNvPr>
          <p:cNvCxnSpPr/>
          <p:nvPr/>
        </p:nvCxnSpPr>
        <p:spPr>
          <a:xfrm>
            <a:off x="6096000" y="505113"/>
            <a:ext cx="0" cy="584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DA90F2-E931-46F2-AE7D-6072A0E1C881}"/>
              </a:ext>
            </a:extLst>
          </p:cNvPr>
          <p:cNvSpPr/>
          <p:nvPr/>
        </p:nvSpPr>
        <p:spPr>
          <a:xfrm>
            <a:off x="8427061" y="1689633"/>
            <a:ext cx="1373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Yanone Kaffeesatz Regular" panose="02000000000000000000" pitchFamily="50" charset="0"/>
              </a:rPr>
              <a:t>All</a:t>
            </a:r>
            <a:r>
              <a:rPr lang="es-ES" sz="1400" dirty="0">
                <a:latin typeface="Yanone Kaffeesatz Regular" panose="02000000000000000000" pitchFamily="50" charset="0"/>
              </a:rPr>
              <a:t> </a:t>
            </a:r>
            <a:r>
              <a:rPr lang="es-ES" sz="1400" dirty="0" err="1">
                <a:latin typeface="Yanone Kaffeesatz Regular" panose="02000000000000000000" pitchFamily="50" charset="0"/>
              </a:rPr>
              <a:t>Scenarios</a:t>
            </a:r>
            <a:r>
              <a:rPr lang="es-ES" sz="1400" dirty="0">
                <a:latin typeface="Yanone Kaffeesatz Regular" panose="02000000000000000000" pitchFamily="50" charset="0"/>
              </a:rPr>
              <a:t> + </a:t>
            </a:r>
            <a:r>
              <a:rPr lang="es-ES" sz="1400" dirty="0" err="1">
                <a:latin typeface="Yanone Kaffeesatz Regular" panose="02000000000000000000" pitchFamily="50" charset="0"/>
              </a:rPr>
              <a:t>Roof</a:t>
            </a:r>
            <a:r>
              <a:rPr lang="es-ES" sz="1400" dirty="0">
                <a:latin typeface="Yanone Kaffeesatz Regular" panose="02000000000000000000" pitchFamily="50" charset="0"/>
              </a:rPr>
              <a:t> 2</a:t>
            </a:r>
            <a:endParaRPr lang="en-GB" sz="1400" dirty="0">
              <a:latin typeface="Yanone Kaffeesatz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48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Office PowerPoint</Application>
  <PresentationFormat>Widescreen</PresentationFormat>
  <Paragraphs>524</Paragraphs>
  <Slides>118</Slides>
  <Notes>118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Arial</vt:lpstr>
      <vt:lpstr>Arial Nova Cond Light</vt:lpstr>
      <vt:lpstr>Calibri</vt:lpstr>
      <vt:lpstr>Calibri Light</vt:lpstr>
      <vt:lpstr>TeXGyreAdventor</vt:lpstr>
      <vt:lpstr>Yanone Kaffeesatz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2022-05-10T10:12:20Z</dcterms:created>
  <dcterms:modified xsi:type="dcterms:W3CDTF">2022-05-10T10:12:36Z</dcterms:modified>
</cp:coreProperties>
</file>